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6" r:id="rId12"/>
    <p:sldId id="267" r:id="rId13"/>
    <p:sldId id="268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A73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DFB19-4301-440F-AA0D-626F1AE20FD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AF56C-BD22-4499-8C52-273B4C96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4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A363-2C36-445E-A9E7-FFE46C159E40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5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CA4D-CFD8-477A-9124-A1A260C139F6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9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44A-F17E-42EC-83C7-BC3FF93EE877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8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7EE5-2ECD-42D4-B97D-E60B089C8009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0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A05-5AB5-49F3-B408-EA699F8F5BD1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D94E-5B0B-4F19-958F-B2D70FAE70BB}" type="datetime1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1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383A-C2B2-4776-B42A-7EC7C68D0333}" type="datetime1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9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F56E-450F-472C-9E28-66A944731F5D}" type="datetime1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0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5CBE-2FD2-4ABB-9A01-45773C545473}" type="datetime1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3E48-E624-4DA6-9504-F1DF02B76D85}" type="datetime1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32B-7478-4F32-BE67-8AA3B427AAE1}" type="datetime1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09DD-2722-4891-9D04-C480C8A13AD1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BD6F-0E59-46C7-B40E-FC5AFD50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9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9816" y="6309360"/>
            <a:ext cx="3918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84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99816" y="6309360"/>
            <a:ext cx="44413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04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99816" y="6309360"/>
            <a:ext cx="47026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807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99815" y="6309360"/>
            <a:ext cx="48332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970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99815" y="6309360"/>
            <a:ext cx="48332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404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21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99816" y="6309360"/>
            <a:ext cx="3918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19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155" t="23482" r="38320" b="30089"/>
          <a:stretch/>
        </p:blipFill>
        <p:spPr>
          <a:xfrm>
            <a:off x="6635932" y="4327152"/>
            <a:ext cx="5083220" cy="2347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275" t="8770" r="6429" b="4188"/>
          <a:stretch/>
        </p:blipFill>
        <p:spPr>
          <a:xfrm>
            <a:off x="7741920" y="1797415"/>
            <a:ext cx="2429691" cy="2529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9816" y="6309360"/>
            <a:ext cx="3918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7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99816" y="6309360"/>
            <a:ext cx="3918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94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872"/>
            <a:ext cx="12193057" cy="5169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9816" y="6309360"/>
            <a:ext cx="3918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570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402183" y="1152079"/>
            <a:ext cx="7615646" cy="1077218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435A73"/>
                </a:solidFill>
              </a:rPr>
              <a:t>Для договоров закупки у ЕП: подписанная ректором плановая заявка на закупку</a:t>
            </a:r>
            <a:endParaRPr lang="ru-RU" sz="3200" dirty="0">
              <a:solidFill>
                <a:srgbClr val="435A7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9816" y="6309360"/>
            <a:ext cx="3918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325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99816" y="6309360"/>
            <a:ext cx="3918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7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243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99816" y="6309360"/>
            <a:ext cx="3918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8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95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99816" y="6309360"/>
            <a:ext cx="3918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287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25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Духанина Оксана Владимировна</dc:creator>
  <cp:lastModifiedBy>Духанина Оксана Владимировна</cp:lastModifiedBy>
  <cp:revision>19</cp:revision>
  <dcterms:created xsi:type="dcterms:W3CDTF">2022-01-18T13:13:42Z</dcterms:created>
  <dcterms:modified xsi:type="dcterms:W3CDTF">2022-01-20T07:43:28Z</dcterms:modified>
</cp:coreProperties>
</file>