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83" r:id="rId2"/>
    <p:sldId id="290" r:id="rId3"/>
    <p:sldId id="291" r:id="rId4"/>
  </p:sldIdLst>
  <p:sldSz cx="12192000" cy="6858000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A72"/>
    <a:srgbClr val="A3A3A3"/>
    <a:srgbClr val="EA0A2A"/>
    <a:srgbClr val="F50A2C"/>
    <a:srgbClr val="BE1E2D"/>
    <a:srgbClr val="EB0A2A"/>
    <a:srgbClr val="F5F5F5"/>
    <a:srgbClr val="E0E3E8"/>
    <a:srgbClr val="383B40"/>
    <a:srgbClr val="F10A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5116" autoAdjust="0"/>
  </p:normalViewPr>
  <p:slideViewPr>
    <p:cSldViewPr snapToGrid="0" showGuides="1">
      <p:cViewPr varScale="1">
        <p:scale>
          <a:sx n="109" d="100"/>
          <a:sy n="109" d="100"/>
        </p:scale>
        <p:origin x="558" y="114"/>
      </p:cViewPr>
      <p:guideLst>
        <p:guide orient="horz" pos="2160"/>
        <p:guide pos="5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0643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40643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/>
            </a:lvl1pPr>
          </a:lstStyle>
          <a:p>
            <a:fld id="{B8ABFD74-A4C2-4DF0-9D18-54F2580C6410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7032"/>
            <a:ext cx="4301543" cy="340643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798" y="6457032"/>
            <a:ext cx="4301543" cy="340643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/>
            </a:lvl1pPr>
          </a:lstStyle>
          <a:p>
            <a:fld id="{80620BCD-C9B0-4FA7-A555-FB62959C83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855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0643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>
                <a:latin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40643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fld id="{1C750396-F3B0-4D7F-B6D8-E08C82C2E8A5}" type="datetimeFigureOut">
              <a:rPr lang="ru-RU" smtClean="0"/>
              <a:pPr/>
              <a:t>08.11.2021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2" tIns="45496" rIns="90992" bIns="45496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4" y="3271910"/>
            <a:ext cx="7941310" cy="2676327"/>
          </a:xfrm>
          <a:prstGeom prst="rect">
            <a:avLst/>
          </a:prstGeom>
        </p:spPr>
        <p:txBody>
          <a:bodyPr vert="horz" lIns="90992" tIns="45496" rIns="90992" bIns="45496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7032"/>
            <a:ext cx="4301543" cy="340643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>
                <a:latin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798" y="6457032"/>
            <a:ext cx="4301543" cy="340643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fld id="{0B0F1005-2D80-4B7E-A4E8-DE8C472C8E9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9744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5608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4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1200" kern="120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fld id="{751D432A-D135-4954-8559-2B6A9DE81B6A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19C5D8E-4D52-4E82-A289-0606EF4F59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0" y="382987"/>
            <a:ext cx="1629664" cy="321078"/>
          </a:xfrm>
          <a:prstGeom prst="rect">
            <a:avLst/>
          </a:prstGeom>
        </p:spPr>
      </p:pic>
      <p:sp>
        <p:nvSpPr>
          <p:cNvPr id="9" name="Объект 2">
            <a:extLst>
              <a:ext uri="{FF2B5EF4-FFF2-40B4-BE49-F238E27FC236}">
                <a16:creationId xmlns:a16="http://schemas.microsoft.com/office/drawing/2014/main" id="{31D63457-5F25-41C5-9FBA-C724DCEA4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ts val="1600"/>
              </a:lnSpc>
              <a:spcBef>
                <a:spcPct val="0"/>
              </a:spcBef>
              <a:buClr>
                <a:srgbClr val="EA0A2A"/>
              </a:buClr>
              <a:buFont typeface="Verdana" panose="020B0604030504040204" pitchFamily="34" charset="0"/>
              <a:buChar char="●"/>
              <a:defRPr lang="ru-RU" sz="12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marL="228600" indent="-228600" algn="l" defTabSz="914400" rtl="0" eaLnBrk="1" latinLnBrk="0" hangingPunct="1">
              <a:lnSpc>
                <a:spcPts val="1600"/>
              </a:lnSpc>
              <a:spcBef>
                <a:spcPct val="0"/>
              </a:spcBef>
              <a:buClr>
                <a:srgbClr val="EA0A2A"/>
              </a:buClr>
              <a:buFont typeface="Verdana" panose="020B0604030504040204" pitchFamily="34" charset="0"/>
              <a:buChar char="●"/>
              <a:defRPr lang="ru-RU" sz="12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2pPr>
            <a:lvl3pPr marL="228600" indent="-228600" algn="l" defTabSz="914400" rtl="0" eaLnBrk="1" latinLnBrk="0" hangingPunct="1">
              <a:lnSpc>
                <a:spcPts val="1600"/>
              </a:lnSpc>
              <a:spcBef>
                <a:spcPct val="0"/>
              </a:spcBef>
              <a:buClr>
                <a:srgbClr val="EA0A2A"/>
              </a:buClr>
              <a:buFont typeface="Verdana" panose="020B0604030504040204" pitchFamily="34" charset="0"/>
              <a:buChar char="●"/>
              <a:defRPr lang="ru-RU" sz="12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3pPr>
            <a:lvl4pPr marL="228600" indent="-228600" algn="l" defTabSz="914400" rtl="0" eaLnBrk="1" latinLnBrk="0" hangingPunct="1">
              <a:lnSpc>
                <a:spcPts val="1600"/>
              </a:lnSpc>
              <a:spcBef>
                <a:spcPct val="0"/>
              </a:spcBef>
              <a:buClr>
                <a:srgbClr val="EA0A2A"/>
              </a:buClr>
              <a:buFont typeface="Verdana" panose="020B0604030504040204" pitchFamily="34" charset="0"/>
              <a:buChar char="●"/>
              <a:defRPr lang="ru-RU" sz="12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4pPr>
            <a:lvl5pPr marL="228600" indent="-228600" algn="l" defTabSz="914400" rtl="0" eaLnBrk="1" latinLnBrk="0" hangingPunct="1">
              <a:lnSpc>
                <a:spcPts val="1600"/>
              </a:lnSpc>
              <a:spcBef>
                <a:spcPct val="0"/>
              </a:spcBef>
              <a:buClr>
                <a:srgbClr val="EA0A2A"/>
              </a:buClr>
              <a:buFont typeface="Verdana" panose="020B0604030504040204" pitchFamily="34" charset="0"/>
              <a:buChar char="●"/>
              <a:defRPr lang="ru-RU" sz="12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848344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>
            <a:extLst>
              <a:ext uri="{FF2B5EF4-FFF2-40B4-BE49-F238E27FC236}">
                <a16:creationId xmlns:a16="http://schemas.microsoft.com/office/drawing/2014/main" id="{2864CA80-990D-4A5C-B63B-2A054349EFB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8200" y="1717675"/>
            <a:ext cx="4341813" cy="3667125"/>
          </a:xfrm>
        </p:spPr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5826760" cy="595608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4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1200" kern="120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fld id="{751D432A-D135-4954-8559-2B6A9DE81B6A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19C5D8E-4D52-4E82-A289-0606EF4F59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5270" y="382986"/>
            <a:ext cx="2644394" cy="521001"/>
          </a:xfrm>
          <a:prstGeom prst="rect">
            <a:avLst/>
          </a:prstGeom>
        </p:spPr>
      </p:pic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CFFCA6A8-998A-4F3B-B0B8-B5CE7AFC8DFE}"/>
              </a:ext>
            </a:extLst>
          </p:cNvPr>
          <p:cNvCxnSpPr/>
          <p:nvPr userDrawn="1"/>
        </p:nvCxnSpPr>
        <p:spPr>
          <a:xfrm flipH="1">
            <a:off x="8942832" y="382986"/>
            <a:ext cx="1" cy="521001"/>
          </a:xfrm>
          <a:prstGeom prst="line">
            <a:avLst/>
          </a:prstGeom>
          <a:ln w="12700">
            <a:solidFill>
              <a:srgbClr val="504E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>
            <a:extLst>
              <a:ext uri="{FF2B5EF4-FFF2-40B4-BE49-F238E27FC236}">
                <a16:creationId xmlns:a16="http://schemas.microsoft.com/office/drawing/2014/main" id="{60526DBC-E559-4494-8552-4D60FA8609E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8101" y1="59098" x2="14311" y2="77713"/>
                        <a14:foregroundMark x1="19172" y1="83055" x2="19622" y2="83222"/>
                        <a14:foregroundMark x1="32763" y1="56177" x2="72547" y2="55509"/>
                        <a14:foregroundMark x1="36004" y1="41235" x2="67687" y2="42070"/>
                        <a14:foregroundMark x1="58686" y1="23539" x2="60756" y2="30801"/>
                        <a14:foregroundMark x1="52745" y1="22454" x2="52745" y2="28631"/>
                        <a14:foregroundMark x1="46535" y1="22705" x2="46985" y2="31636"/>
                        <a14:foregroundMark x1="40324" y1="21619" x2="41044" y2="35225"/>
                        <a14:foregroundMark x1="35734" y1="58932" x2="67237" y2="57846"/>
                        <a14:foregroundMark x1="74347" y1="64441" x2="75248" y2="32888"/>
                        <a14:foregroundMark x1="75248" y1="33806" x2="25113" y2="34808"/>
                        <a14:foregroundMark x1="26103" y1="35225" x2="25833" y2="64441"/>
                        <a14:foregroundMark x1="25833" y1="64441" x2="49955" y2="63189"/>
                        <a14:foregroundMark x1="54545" y1="46745" x2="71827" y2="46327"/>
                        <a14:foregroundMark x1="27903" y1="66194" x2="73177" y2="80467"/>
                        <a14:foregroundMark x1="26733" y1="81553" x2="74347" y2="64023"/>
                        <a14:foregroundMark x1="50945" y1="67446" x2="27903" y2="67279"/>
                        <a14:foregroundMark x1="30873" y1="46578" x2="49775" y2="50167"/>
                        <a14:foregroundMark x1="73447" y1="67696" x2="57606" y2="68280"/>
                        <a14:foregroundMark x1="71107" y1="72955" x2="72997" y2="83055"/>
                        <a14:foregroundMark x1="27183" y1="79633" x2="27903" y2="73873"/>
                        <a14:foregroundMark x1="22412" y1="54841" x2="1710" y2="55092"/>
                        <a14:foregroundMark x1="75698" y1="54841" x2="97840" y2="55092"/>
                        <a14:foregroundMark x1="90009" y1="57679" x2="75518" y2="83222"/>
                        <a14:foregroundMark x1="69037" y1="86394" x2="29793" y2="90067"/>
                        <a14:foregroundMark x1="25653" y1="83639" x2="11611" y2="65526"/>
                        <a14:foregroundMark x1="13861" y1="69616" x2="22142" y2="81970"/>
                        <a14:foregroundMark x1="40144" y1="90234" x2="51845" y2="90902"/>
                        <a14:foregroundMark x1="54815" y1="90902" x2="67957" y2="87312"/>
                        <a14:foregroundMark x1="79208" y1="80217" x2="86589" y2="70618"/>
                        <a14:foregroundMark x1="87939" y1="67279" x2="89559" y2="62354"/>
                        <a14:foregroundMark x1="97840" y1="55259" x2="99910" y2="55259"/>
                        <a14:foregroundMark x1="50675" y1="22037" x2="53195" y2="29716"/>
                        <a14:foregroundMark x1="57156" y1="23289" x2="58686" y2="3138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999" y="345682"/>
            <a:ext cx="552316" cy="595608"/>
          </a:xfrm>
          <a:prstGeom prst="rect">
            <a:avLst/>
          </a:prstGeom>
          <a:noFill/>
        </p:spPr>
      </p:pic>
      <p:sp>
        <p:nvSpPr>
          <p:cNvPr id="9" name="Объект 2">
            <a:extLst>
              <a:ext uri="{FF2B5EF4-FFF2-40B4-BE49-F238E27FC236}">
                <a16:creationId xmlns:a16="http://schemas.microsoft.com/office/drawing/2014/main" id="{31D63457-5F25-41C5-9FBA-C724DCEA4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1280" y="1253331"/>
            <a:ext cx="4922520" cy="4351338"/>
          </a:xfr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ts val="1600"/>
              </a:lnSpc>
              <a:spcBef>
                <a:spcPct val="0"/>
              </a:spcBef>
              <a:buClr>
                <a:srgbClr val="EA0A2A"/>
              </a:buClr>
              <a:buFont typeface="Verdana" panose="020B0604030504040204" pitchFamily="34" charset="0"/>
              <a:buChar char="●"/>
              <a:defRPr lang="ru-RU" sz="12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marL="228600" indent="-228600" algn="l" defTabSz="914400" rtl="0" eaLnBrk="1" latinLnBrk="0" hangingPunct="1">
              <a:lnSpc>
                <a:spcPts val="1600"/>
              </a:lnSpc>
              <a:spcBef>
                <a:spcPct val="0"/>
              </a:spcBef>
              <a:buClr>
                <a:srgbClr val="EA0A2A"/>
              </a:buClr>
              <a:buFont typeface="Verdana" panose="020B0604030504040204" pitchFamily="34" charset="0"/>
              <a:buChar char="●"/>
              <a:defRPr lang="ru-RU" sz="12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2pPr>
            <a:lvl3pPr marL="228600" indent="-228600" algn="l" defTabSz="914400" rtl="0" eaLnBrk="1" latinLnBrk="0" hangingPunct="1">
              <a:lnSpc>
                <a:spcPts val="1600"/>
              </a:lnSpc>
              <a:spcBef>
                <a:spcPct val="0"/>
              </a:spcBef>
              <a:buClr>
                <a:srgbClr val="EA0A2A"/>
              </a:buClr>
              <a:buFont typeface="Verdana" panose="020B0604030504040204" pitchFamily="34" charset="0"/>
              <a:buChar char="●"/>
              <a:defRPr lang="ru-RU" sz="12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3pPr>
            <a:lvl4pPr marL="228600" indent="-228600" algn="l" defTabSz="914400" rtl="0" eaLnBrk="1" latinLnBrk="0" hangingPunct="1">
              <a:lnSpc>
                <a:spcPts val="1600"/>
              </a:lnSpc>
              <a:spcBef>
                <a:spcPct val="0"/>
              </a:spcBef>
              <a:buClr>
                <a:srgbClr val="EA0A2A"/>
              </a:buClr>
              <a:buFont typeface="Verdana" panose="020B0604030504040204" pitchFamily="34" charset="0"/>
              <a:buChar char="●"/>
              <a:defRPr lang="ru-RU" sz="12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4pPr>
            <a:lvl5pPr marL="228600" indent="-228600" algn="l" defTabSz="914400" rtl="0" eaLnBrk="1" latinLnBrk="0" hangingPunct="1">
              <a:lnSpc>
                <a:spcPts val="1600"/>
              </a:lnSpc>
              <a:spcBef>
                <a:spcPct val="0"/>
              </a:spcBef>
              <a:buClr>
                <a:srgbClr val="EA0A2A"/>
              </a:buClr>
              <a:buFont typeface="Verdana" panose="020B0604030504040204" pitchFamily="34" charset="0"/>
              <a:buChar char="●"/>
              <a:defRPr lang="ru-RU" sz="12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80605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432A-D135-4954-8559-2B6A9DE81B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233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D432A-D135-4954-8559-2B6A9DE81B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84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41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161288"/>
            <a:ext cx="10515600" cy="5015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ru-RU" sz="120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pPr algn="r">
              <a:lnSpc>
                <a:spcPct val="90000"/>
              </a:lnSpc>
              <a:spcBef>
                <a:spcPct val="0"/>
              </a:spcBef>
            </a:pPr>
            <a:fld id="{751D432A-D135-4954-8559-2B6A9DE81B6A}" type="slidenum">
              <a:rPr lang="ru-RU" smtClean="0"/>
              <a:pPr algn="r">
                <a:lnSpc>
                  <a:spcPct val="90000"/>
                </a:lnSpc>
                <a:spcBef>
                  <a:spcPct val="0"/>
                </a:spcBef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3627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49" r:id="rId3"/>
    <p:sldLayoutId id="2147483655" r:id="rId4"/>
  </p:sldLayoutIdLst>
  <p:hf hdr="0" ftr="0" dt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ru-RU" sz="2400" b="1" kern="1200" dirty="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1600"/>
        </a:lnSpc>
        <a:spcBef>
          <a:spcPct val="0"/>
        </a:spcBef>
        <a:buClr>
          <a:srgbClr val="EA0A2A"/>
        </a:buClr>
        <a:buFont typeface="Verdana" panose="020B0604030504040204" pitchFamily="34" charset="0"/>
        <a:buChar char="●"/>
        <a:defRPr lang="ru-RU" sz="1200" kern="1200" dirty="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  <a:lvl2pPr marL="228600" indent="-228600" algn="l" defTabSz="914400" rtl="0" eaLnBrk="1" latinLnBrk="0" hangingPunct="1">
        <a:lnSpc>
          <a:spcPts val="1600"/>
        </a:lnSpc>
        <a:spcBef>
          <a:spcPct val="0"/>
        </a:spcBef>
        <a:buClr>
          <a:srgbClr val="EA0A2A"/>
        </a:buClr>
        <a:buFont typeface="Verdana" panose="020B0604030504040204" pitchFamily="34" charset="0"/>
        <a:buChar char="●"/>
        <a:defRPr lang="ru-RU" sz="1200" kern="1200" dirty="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2pPr>
      <a:lvl3pPr marL="228600" indent="-228600" algn="l" defTabSz="914400" rtl="0" eaLnBrk="1" latinLnBrk="0" hangingPunct="1">
        <a:lnSpc>
          <a:spcPts val="1600"/>
        </a:lnSpc>
        <a:spcBef>
          <a:spcPct val="0"/>
        </a:spcBef>
        <a:buClr>
          <a:srgbClr val="EA0A2A"/>
        </a:buClr>
        <a:buFont typeface="Verdana" panose="020B0604030504040204" pitchFamily="34" charset="0"/>
        <a:buChar char="●"/>
        <a:defRPr lang="ru-RU" sz="1200" kern="1200" dirty="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3pPr>
      <a:lvl4pPr marL="228600" indent="-228600" algn="l" defTabSz="914400" rtl="0" eaLnBrk="1" latinLnBrk="0" hangingPunct="1">
        <a:lnSpc>
          <a:spcPts val="1600"/>
        </a:lnSpc>
        <a:spcBef>
          <a:spcPct val="0"/>
        </a:spcBef>
        <a:buClr>
          <a:srgbClr val="EA0A2A"/>
        </a:buClr>
        <a:buFont typeface="Verdana" panose="020B0604030504040204" pitchFamily="34" charset="0"/>
        <a:buChar char="●"/>
        <a:defRPr lang="ru-RU" sz="1200" kern="1200" dirty="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4pPr>
      <a:lvl5pPr marL="228600" indent="-228600" algn="l" defTabSz="914400" rtl="0" eaLnBrk="1" latinLnBrk="0" hangingPunct="1">
        <a:lnSpc>
          <a:spcPts val="1600"/>
        </a:lnSpc>
        <a:spcBef>
          <a:spcPct val="0"/>
        </a:spcBef>
        <a:buClr>
          <a:srgbClr val="EA0A2A"/>
        </a:buClr>
        <a:buFont typeface="Verdana" panose="020B0604030504040204" pitchFamily="34" charset="0"/>
        <a:buChar char="●"/>
        <a:defRPr lang="ru-RU" sz="1200" kern="1200" dirty="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11" Type="http://schemas.openxmlformats.org/officeDocument/2006/relationships/image" Target="../media/image15.jpeg"/><Relationship Id="rId5" Type="http://schemas.microsoft.com/office/2007/relationships/hdphoto" Target="../media/hdphoto3.wdp"/><Relationship Id="rId10" Type="http://schemas.openxmlformats.org/officeDocument/2006/relationships/image" Target="../media/image14.jpeg"/><Relationship Id="rId4" Type="http://schemas.openxmlformats.org/officeDocument/2006/relationships/image" Target="../media/image9.png"/><Relationship Id="rId9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3632"/>
            <a:ext cx="12179848" cy="696163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21" y="597246"/>
            <a:ext cx="4501905" cy="886970"/>
          </a:xfrm>
          <a:prstGeom prst="rect">
            <a:avLst/>
          </a:prstGeom>
        </p:spPr>
      </p:pic>
      <p:sp>
        <p:nvSpPr>
          <p:cNvPr id="4" name="Заголовок 6"/>
          <p:cNvSpPr txBox="1">
            <a:spLocks/>
          </p:cNvSpPr>
          <p:nvPr/>
        </p:nvSpPr>
        <p:spPr>
          <a:xfrm>
            <a:off x="623888" y="2283481"/>
            <a:ext cx="5472111" cy="130974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500" b="1" dirty="0">
                <a:solidFill>
                  <a:srgbClr val="BE1E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</a:t>
            </a:r>
            <a:r>
              <a:rPr lang="ru-RU" sz="3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азанский </a:t>
            </a:r>
            <a:r>
              <a:rPr lang="ru-RU" sz="3500" b="1" dirty="0">
                <a:solidFill>
                  <a:srgbClr val="BE1E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</a:t>
            </a:r>
            <a:r>
              <a:rPr lang="ru-RU" sz="3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ациональный </a:t>
            </a:r>
            <a:r>
              <a:rPr lang="ru-RU" sz="3500" b="1" dirty="0">
                <a:solidFill>
                  <a:srgbClr val="BE1E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</a:t>
            </a:r>
            <a:r>
              <a:rPr lang="ru-RU" sz="3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сследовательский</a:t>
            </a:r>
          </a:p>
          <a:p>
            <a:r>
              <a:rPr lang="ru-RU" sz="3500" b="1" dirty="0">
                <a:solidFill>
                  <a:srgbClr val="BE1E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Т</a:t>
            </a:r>
            <a:r>
              <a:rPr lang="ru-RU" sz="3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ехнологический  </a:t>
            </a:r>
            <a:r>
              <a:rPr lang="ru-RU" sz="3500" b="1" dirty="0">
                <a:solidFill>
                  <a:srgbClr val="BE1E2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</a:t>
            </a:r>
            <a:r>
              <a:rPr lang="ru-RU" sz="3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ниверситет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F0DCA216-15D6-4053-AA8B-3DEA067F3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>
                        <a14:foregroundMark x1="8101" y1="59098" x2="14311" y2="77713"/>
                        <a14:foregroundMark x1="19172" y1="83055" x2="19622" y2="83222"/>
                        <a14:foregroundMark x1="32763" y1="56177" x2="72547" y2="55509"/>
                        <a14:foregroundMark x1="36004" y1="41235" x2="67687" y2="42070"/>
                        <a14:foregroundMark x1="58686" y1="23539" x2="60756" y2="30801"/>
                        <a14:foregroundMark x1="52745" y1="22454" x2="52745" y2="28631"/>
                        <a14:foregroundMark x1="46535" y1="22705" x2="46985" y2="31636"/>
                        <a14:foregroundMark x1="40324" y1="21619" x2="41044" y2="35225"/>
                        <a14:foregroundMark x1="35734" y1="58932" x2="67237" y2="57846"/>
                        <a14:foregroundMark x1="74347" y1="64441" x2="75248" y2="32888"/>
                        <a14:foregroundMark x1="75248" y1="33806" x2="25113" y2="34808"/>
                        <a14:foregroundMark x1="26103" y1="35225" x2="25833" y2="64441"/>
                        <a14:foregroundMark x1="25833" y1="64441" x2="49955" y2="63189"/>
                        <a14:foregroundMark x1="54545" y1="46745" x2="71827" y2="46327"/>
                        <a14:foregroundMark x1="27903" y1="66194" x2="73177" y2="80467"/>
                        <a14:foregroundMark x1="26733" y1="81553" x2="74347" y2="64023"/>
                        <a14:foregroundMark x1="50945" y1="67446" x2="27903" y2="67279"/>
                        <a14:foregroundMark x1="30873" y1="46578" x2="49775" y2="50167"/>
                        <a14:foregroundMark x1="73447" y1="67696" x2="57606" y2="68280"/>
                        <a14:foregroundMark x1="71107" y1="72955" x2="72997" y2="83055"/>
                        <a14:foregroundMark x1="27183" y1="79633" x2="27903" y2="73873"/>
                        <a14:foregroundMark x1="22412" y1="54841" x2="1710" y2="55092"/>
                        <a14:foregroundMark x1="75698" y1="54841" x2="97840" y2="55092"/>
                        <a14:foregroundMark x1="90009" y1="57679" x2="75518" y2="83222"/>
                        <a14:foregroundMark x1="69037" y1="86394" x2="29793" y2="90067"/>
                        <a14:foregroundMark x1="25653" y1="83639" x2="11611" y2="65526"/>
                        <a14:foregroundMark x1="13861" y1="69616" x2="22142" y2="81970"/>
                        <a14:foregroundMark x1="40144" y1="90234" x2="51845" y2="90902"/>
                        <a14:foregroundMark x1="54815" y1="90902" x2="67957" y2="87312"/>
                        <a14:foregroundMark x1="79208" y1="80217" x2="86589" y2="70618"/>
                        <a14:foregroundMark x1="87939" y1="67279" x2="89559" y2="62354"/>
                        <a14:foregroundMark x1="97840" y1="55259" x2="99910" y2="55259"/>
                        <a14:foregroundMark x1="50675" y1="22037" x2="53195" y2="29716"/>
                        <a14:foregroundMark x1="57156" y1="23289" x2="58686" y2="3138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4920" y="429196"/>
            <a:ext cx="1198862" cy="12928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7011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4413" y="265041"/>
            <a:ext cx="1546352" cy="304664"/>
          </a:xfrm>
          <a:prstGeom prst="rect">
            <a:avLst/>
          </a:prstGeom>
        </p:spPr>
      </p:pic>
      <p:sp>
        <p:nvSpPr>
          <p:cNvPr id="7" name="Заголовок 15">
            <a:extLst>
              <a:ext uri="{FF2B5EF4-FFF2-40B4-BE49-F238E27FC236}">
                <a16:creationId xmlns:a16="http://schemas.microsoft.com/office/drawing/2014/main" id="{2687168A-A5CC-4D3D-899F-A8847DA1FE77}"/>
              </a:ext>
            </a:extLst>
          </p:cNvPr>
          <p:cNvSpPr txBox="1">
            <a:spLocks/>
          </p:cNvSpPr>
          <p:nvPr/>
        </p:nvSpPr>
        <p:spPr>
          <a:xfrm>
            <a:off x="670253" y="267215"/>
            <a:ext cx="7504943" cy="269643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4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ru-RU" sz="1800" b="0" dirty="0" smtClean="0"/>
              <a:t>Механизм работы с заявками на 2021 год</a:t>
            </a:r>
            <a:endParaRPr lang="ru-RU" sz="1800" b="0" dirty="0"/>
          </a:p>
        </p:txBody>
      </p:sp>
      <p:sp>
        <p:nvSpPr>
          <p:cNvPr id="39" name="Номер слайда 14">
            <a:extLst>
              <a:ext uri="{FF2B5EF4-FFF2-40B4-BE49-F238E27FC236}">
                <a16:creationId xmlns:a16="http://schemas.microsoft.com/office/drawing/2014/main" id="{3A184652-456A-4FCB-AA0C-318BC48B0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7565" y="6197024"/>
            <a:ext cx="2743200" cy="365125"/>
          </a:xfrm>
        </p:spPr>
        <p:txBody>
          <a:bodyPr/>
          <a:lstStyle/>
          <a:p>
            <a:pPr algn="r"/>
            <a:fld id="{751D432A-D135-4954-8559-2B6A9DE81B6A}" type="slidenum">
              <a:rPr lang="ru-RU" smtClean="0"/>
              <a:pPr algn="r"/>
              <a:t>2</a:t>
            </a:fld>
            <a:endParaRPr lang="ru-RU" dirty="0"/>
          </a:p>
        </p:txBody>
      </p:sp>
      <p:grpSp>
        <p:nvGrpSpPr>
          <p:cNvPr id="19" name="Группа 18"/>
          <p:cNvGrpSpPr/>
          <p:nvPr/>
        </p:nvGrpSpPr>
        <p:grpSpPr>
          <a:xfrm>
            <a:off x="895606" y="1446314"/>
            <a:ext cx="1197764" cy="1504571"/>
            <a:chOff x="690452" y="2605911"/>
            <a:chExt cx="1197764" cy="1504571"/>
          </a:xfrm>
        </p:grpSpPr>
        <p:pic>
          <p:nvPicPr>
            <p:cNvPr id="60" name="Picture 4" descr="https://thumbs.dreamstime.com/b/%D0%B7%D0%BD%D0%B0%D1%87%D0%BE%D0%BA-brainstorm-%D0%B1%D0%B8%D0%B7%D0%BD%D0%B5%D1%81%D0%BC%D0%B5%D0%BD%D0%B0-%D0%BF%D1%80%D0%BE%D1%81%D1%82%D0%BE%D0%B9-%D1%80%D0%B8%D1%81%D1%83%D0%BD%D0%BE%D0%BA-%D0%B7%D0%BD%D0%B0%D1%87%D0%BA%D0%B0-%D0%B1%D0%B8%D0%B7%D0%BD%D0%B5%D1%81%D0%BC%D0%B5%D0%BD-%D0%BC%D0%BE%D0%B7%D0%B3%D0%BE%D0%B2%D0%BE%D0%B9-158395155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077" t="20268" r="18001" b="20154"/>
            <a:stretch/>
          </p:blipFill>
          <p:spPr bwMode="auto">
            <a:xfrm flipH="1">
              <a:off x="690452" y="2605911"/>
              <a:ext cx="1117867" cy="10418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" name="Прямоугольник 60">
              <a:extLst>
                <a:ext uri="{FF2B5EF4-FFF2-40B4-BE49-F238E27FC236}">
                  <a16:creationId xmlns:a16="http://schemas.microsoft.com/office/drawing/2014/main" id="{9B7CD8FF-7E28-4F74-A584-1C6399F8E6ED}"/>
                </a:ext>
              </a:extLst>
            </p:cNvPr>
            <p:cNvSpPr/>
            <p:nvPr/>
          </p:nvSpPr>
          <p:spPr>
            <a:xfrm>
              <a:off x="690452" y="3802705"/>
              <a:ext cx="119776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Инициатор</a:t>
              </a: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2066619" y="1446314"/>
            <a:ext cx="1807507" cy="2116461"/>
            <a:chOff x="2077365" y="2605911"/>
            <a:chExt cx="1807507" cy="2116461"/>
          </a:xfrm>
        </p:grpSpPr>
        <p:pic>
          <p:nvPicPr>
            <p:cNvPr id="1034" name="Picture 10" descr="https://www.eesk.ru/upload/site1/Form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-50000"/>
                      </a14:imgEffect>
                      <a14:imgEffect>
                        <a14:brightnessContrast bright="-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6425" y="2605911"/>
              <a:ext cx="1041887" cy="10418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8" name="Прямоугольник 67">
              <a:extLst>
                <a:ext uri="{FF2B5EF4-FFF2-40B4-BE49-F238E27FC236}">
                  <a16:creationId xmlns:a16="http://schemas.microsoft.com/office/drawing/2014/main" id="{9B7CD8FF-7E28-4F74-A584-1C6399F8E6ED}"/>
                </a:ext>
              </a:extLst>
            </p:cNvPr>
            <p:cNvSpPr/>
            <p:nvPr/>
          </p:nvSpPr>
          <p:spPr>
            <a:xfrm>
              <a:off x="2077365" y="3768265"/>
              <a:ext cx="1807507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Служебная записка </a:t>
              </a:r>
              <a:r>
                <a:rPr lang="ru-RU" sz="14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о командировании</a:t>
              </a:r>
              <a:endParaRPr lang="ru-RU" sz="1400" dirty="0" smtClean="0"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/>
              <a:r>
                <a:rPr lang="ru-RU" sz="14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(на сайте)</a:t>
              </a:r>
            </a:p>
          </p:txBody>
        </p:sp>
      </p:grpSp>
      <p:cxnSp>
        <p:nvCxnSpPr>
          <p:cNvPr id="8" name="Прямая со стрелкой 7"/>
          <p:cNvCxnSpPr>
            <a:stCxn id="60" idx="1"/>
            <a:endCxn id="1034" idx="1"/>
          </p:cNvCxnSpPr>
          <p:nvPr/>
        </p:nvCxnSpPr>
        <p:spPr>
          <a:xfrm>
            <a:off x="2013473" y="1967258"/>
            <a:ext cx="442206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Группа 20"/>
          <p:cNvGrpSpPr/>
          <p:nvPr/>
        </p:nvGrpSpPr>
        <p:grpSpPr>
          <a:xfrm>
            <a:off x="4081980" y="1408701"/>
            <a:ext cx="1596004" cy="2148492"/>
            <a:chOff x="4092726" y="2568298"/>
            <a:chExt cx="1596004" cy="2148492"/>
          </a:xfrm>
        </p:grpSpPr>
        <p:pic>
          <p:nvPicPr>
            <p:cNvPr id="2050" name="Picture 2" descr="https://verdox.ru/wp-content/uploads/2019/04/uzdo.png"/>
            <p:cNvPicPr>
              <a:picLocks noChangeAspect="1" noChangeArrowheads="1"/>
            </p:cNvPicPr>
            <p:nvPr/>
          </p:nvPicPr>
          <p:blipFill rotWithShape="1">
            <a:blip r:embed="rId6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3531" t="74099" r="5773" b="6081"/>
            <a:stretch/>
          </p:blipFill>
          <p:spPr bwMode="auto">
            <a:xfrm>
              <a:off x="4249378" y="2568298"/>
              <a:ext cx="1282700" cy="1117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Прямоугольник 37">
              <a:extLst>
                <a:ext uri="{FF2B5EF4-FFF2-40B4-BE49-F238E27FC236}">
                  <a16:creationId xmlns:a16="http://schemas.microsoft.com/office/drawing/2014/main" id="{9B7CD8FF-7E28-4F74-A584-1C6399F8E6ED}"/>
                </a:ext>
              </a:extLst>
            </p:cNvPr>
            <p:cNvSpPr/>
            <p:nvPr/>
          </p:nvSpPr>
          <p:spPr>
            <a:xfrm>
              <a:off x="4092726" y="3762683"/>
              <a:ext cx="1596004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Загрузка и согласование с/з в ЭДО на Догадину Л.М</a:t>
              </a:r>
              <a:r>
                <a:rPr lang="ru-RU" sz="14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.</a:t>
              </a:r>
              <a:endParaRPr lang="ru-RU" sz="1400" dirty="0" smtClean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cxnSp>
        <p:nvCxnSpPr>
          <p:cNvPr id="11" name="Прямая со стрелкой 10"/>
          <p:cNvCxnSpPr>
            <a:stCxn id="1034" idx="3"/>
            <a:endCxn id="2050" idx="1"/>
          </p:cNvCxnSpPr>
          <p:nvPr/>
        </p:nvCxnSpPr>
        <p:spPr>
          <a:xfrm>
            <a:off x="3497566" y="1967258"/>
            <a:ext cx="741066" cy="243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Группа 22"/>
          <p:cNvGrpSpPr/>
          <p:nvPr/>
        </p:nvGrpSpPr>
        <p:grpSpPr>
          <a:xfrm>
            <a:off x="5998637" y="1446095"/>
            <a:ext cx="1757840" cy="2334246"/>
            <a:chOff x="6081665" y="4004219"/>
            <a:chExt cx="1757840" cy="2334246"/>
          </a:xfrm>
        </p:grpSpPr>
        <p:pic>
          <p:nvPicPr>
            <p:cNvPr id="64" name="Picture 4" descr="https://cache3.youla.io/files/images/360_360/5f/05/5f058ee7dab17a687f40fb23.jpg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58971" y="4004219"/>
              <a:ext cx="1046810" cy="10468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5" name="Прямоугольник 64">
              <a:extLst>
                <a:ext uri="{FF2B5EF4-FFF2-40B4-BE49-F238E27FC236}">
                  <a16:creationId xmlns:a16="http://schemas.microsoft.com/office/drawing/2014/main" id="{9B7CD8FF-7E28-4F74-A584-1C6399F8E6ED}"/>
                </a:ext>
              </a:extLst>
            </p:cNvPr>
            <p:cNvSpPr/>
            <p:nvPr/>
          </p:nvSpPr>
          <p:spPr>
            <a:xfrm>
              <a:off x="6081665" y="5168914"/>
              <a:ext cx="1757840" cy="11695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Согласованная служебная </a:t>
              </a:r>
              <a:r>
                <a:rPr lang="ru-RU" sz="14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записка с резолюцией </a:t>
              </a:r>
              <a:r>
                <a:rPr lang="ru-RU" sz="1400" dirty="0" err="1" smtClean="0">
                  <a:latin typeface="Verdana" panose="020B0604030504040204" pitchFamily="34" charset="0"/>
                  <a:ea typeface="Verdana" panose="020B0604030504040204" pitchFamily="34" charset="0"/>
                </a:rPr>
                <a:t>Догадиной</a:t>
              </a:r>
              <a:r>
                <a:rPr lang="ru-RU" sz="14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 Л.М.</a:t>
              </a:r>
              <a:endParaRPr lang="ru-RU" sz="1400" dirty="0" smtClean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cxnSp>
        <p:nvCxnSpPr>
          <p:cNvPr id="17" name="Соединительная линия уступом 16"/>
          <p:cNvCxnSpPr>
            <a:stCxn id="2050" idx="3"/>
            <a:endCxn id="64" idx="1"/>
          </p:cNvCxnSpPr>
          <p:nvPr/>
        </p:nvCxnSpPr>
        <p:spPr>
          <a:xfrm>
            <a:off x="5521332" y="1967501"/>
            <a:ext cx="954611" cy="1999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Picture 8" descr="https://png.pngtree.com/png-clipart/20190520/original/pngtree-vector-plus-icon-png-image_4266913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39" t="13721" r="13574" b="13362"/>
          <a:stretch/>
        </p:blipFill>
        <p:spPr bwMode="auto">
          <a:xfrm>
            <a:off x="7664295" y="1803831"/>
            <a:ext cx="285043" cy="28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4" name="Группа 23"/>
          <p:cNvGrpSpPr/>
          <p:nvPr/>
        </p:nvGrpSpPr>
        <p:grpSpPr>
          <a:xfrm>
            <a:off x="7785548" y="1601660"/>
            <a:ext cx="1596004" cy="1323450"/>
            <a:chOff x="8008276" y="4194396"/>
            <a:chExt cx="1596004" cy="1323450"/>
          </a:xfrm>
        </p:grpSpPr>
        <p:pic>
          <p:nvPicPr>
            <p:cNvPr id="2058" name="Picture 10" descr="https://thumbs.dreamstime.com/b/%D0%BF%D0%BE%D0%B4%D0%BF%D0%B8%D1%81%D1%8B%D0%B2%D0%B0%D1%8F-%D0%B7%D0%BD%D0%B0%D1%87%D0%BE%D0%BA-%D0%BA%D0%BE%D0%BD%D1%82%D1%80%D0%B0%D0%BA%D1%82%D0%B0-%D0%BE%D1%82%D1%87%D0%B5%D1%82-%D0%BF%D0%B8%D1%81%D1%8C%D0%BC%D0%BE-%D0%B2%D0%BE%D0%BB%D1%8F-%D0%BA%D0%BE%D0%BD%D1%86%D0%B5%D0%BF%D1%86%D0%B8%D1%8F-%D0%B4%D0%B5%D0%BB%D0%B0-%D1%81%D0%BC%D0%BE%D0%B3%D0%B8%D1%82%D0%B5-136516450.jpg"/>
            <p:cNvPicPr>
              <a:picLocks noChangeAspect="1" noChangeArrowheads="1"/>
            </p:cNvPicPr>
            <p:nvPr/>
          </p:nvPicPr>
          <p:blipFill rotWithShape="1">
            <a:blip r:embed="rId9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458" t="14833" r="15041" b="18000"/>
            <a:stretch/>
          </p:blipFill>
          <p:spPr bwMode="auto">
            <a:xfrm>
              <a:off x="8284051" y="4194396"/>
              <a:ext cx="1320229" cy="6664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7" name="Прямоугольник 66">
              <a:extLst>
                <a:ext uri="{FF2B5EF4-FFF2-40B4-BE49-F238E27FC236}">
                  <a16:creationId xmlns:a16="http://schemas.microsoft.com/office/drawing/2014/main" id="{9B7CD8FF-7E28-4F74-A584-1C6399F8E6ED}"/>
                </a:ext>
              </a:extLst>
            </p:cNvPr>
            <p:cNvSpPr/>
            <p:nvPr/>
          </p:nvSpPr>
          <p:spPr>
            <a:xfrm>
              <a:off x="8008276" y="4994626"/>
              <a:ext cx="159600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Направление в командировку</a:t>
              </a:r>
            </a:p>
          </p:txBody>
        </p:sp>
      </p:grpSp>
      <p:sp>
        <p:nvSpPr>
          <p:cNvPr id="71" name="Прямоугольник 70">
            <a:extLst>
              <a:ext uri="{FF2B5EF4-FFF2-40B4-BE49-F238E27FC236}">
                <a16:creationId xmlns:a16="http://schemas.microsoft.com/office/drawing/2014/main" id="{9B7CD8FF-7E28-4F74-A584-1C6399F8E6ED}"/>
              </a:ext>
            </a:extLst>
          </p:cNvPr>
          <p:cNvSpPr/>
          <p:nvPr/>
        </p:nvSpPr>
        <p:spPr>
          <a:xfrm>
            <a:off x="9954491" y="1357471"/>
            <a:ext cx="159600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Стандартный маршрут согласования через </a:t>
            </a:r>
            <a:r>
              <a:rPr lang="ru-RU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ПЭО и ОКО</a:t>
            </a:r>
            <a:endParaRPr lang="ru-RU" sz="14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32" name="Прямая со стрелкой 31"/>
          <p:cNvCxnSpPr>
            <a:stCxn id="2058" idx="3"/>
            <a:endCxn id="71" idx="1"/>
          </p:cNvCxnSpPr>
          <p:nvPr/>
        </p:nvCxnSpPr>
        <p:spPr>
          <a:xfrm>
            <a:off x="9381552" y="1934888"/>
            <a:ext cx="572939" cy="7359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Заголовок 15">
            <a:extLst>
              <a:ext uri="{FF2B5EF4-FFF2-40B4-BE49-F238E27FC236}">
                <a16:creationId xmlns:a16="http://schemas.microsoft.com/office/drawing/2014/main" id="{2687168A-A5CC-4D3D-899F-A8847DA1FE77}"/>
              </a:ext>
            </a:extLst>
          </p:cNvPr>
          <p:cNvSpPr txBox="1">
            <a:spLocks/>
          </p:cNvSpPr>
          <p:nvPr/>
        </p:nvSpPr>
        <p:spPr>
          <a:xfrm>
            <a:off x="670253" y="571265"/>
            <a:ext cx="7708816" cy="429749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4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ru-RU" sz="1800" b="0" dirty="0" smtClean="0">
                <a:solidFill>
                  <a:srgbClr val="FF0000"/>
                </a:solidFill>
              </a:rPr>
              <a:t>Командировка, командировка на конференцию (без закупки) </a:t>
            </a:r>
            <a:endParaRPr lang="ru-RU" sz="1800" b="0" dirty="0">
              <a:solidFill>
                <a:srgbClr val="FF0000"/>
              </a:solidFill>
            </a:endParaRPr>
          </a:p>
        </p:txBody>
      </p:sp>
      <p:sp>
        <p:nvSpPr>
          <p:cNvPr id="41" name="Заголовок 15">
            <a:extLst>
              <a:ext uri="{FF2B5EF4-FFF2-40B4-BE49-F238E27FC236}">
                <a16:creationId xmlns:a16="http://schemas.microsoft.com/office/drawing/2014/main" id="{2687168A-A5CC-4D3D-899F-A8847DA1FE77}"/>
              </a:ext>
            </a:extLst>
          </p:cNvPr>
          <p:cNvSpPr txBox="1">
            <a:spLocks/>
          </p:cNvSpPr>
          <p:nvPr/>
        </p:nvSpPr>
        <p:spPr>
          <a:xfrm>
            <a:off x="8175196" y="4954928"/>
            <a:ext cx="3214400" cy="429749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4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ru-RU" sz="1400" b="0" dirty="0" smtClean="0">
                <a:solidFill>
                  <a:srgbClr val="FF0000"/>
                </a:solidFill>
              </a:rPr>
              <a:t>ВАЖНО!!! Если орг. взнос за конференцию оплачивался самостоятельно</a:t>
            </a:r>
          </a:p>
          <a:p>
            <a:r>
              <a:rPr lang="ru-RU" sz="1400" b="0" dirty="0">
                <a:solidFill>
                  <a:srgbClr val="FF0000"/>
                </a:solidFill>
              </a:rPr>
              <a:t>Сумма затрат по 1 авансовому отчету при возмещении затрат на </a:t>
            </a:r>
            <a:r>
              <a:rPr lang="ru-RU" sz="1400" b="0" dirty="0" err="1" smtClean="0">
                <a:solidFill>
                  <a:srgbClr val="FF0000"/>
                </a:solidFill>
              </a:rPr>
              <a:t>орг.взнос</a:t>
            </a:r>
            <a:r>
              <a:rPr lang="ru-RU" sz="1400" b="0" dirty="0" smtClean="0">
                <a:solidFill>
                  <a:srgbClr val="FF0000"/>
                </a:solidFill>
              </a:rPr>
              <a:t> не должна превышать 99 999 руб.</a:t>
            </a:r>
            <a:endParaRPr lang="ru-RU" sz="1400" b="0" dirty="0">
              <a:solidFill>
                <a:srgbClr val="FF0000"/>
              </a:solidFill>
            </a:endParaRPr>
          </a:p>
          <a:p>
            <a:endParaRPr lang="ru-RU" sz="1800" b="0" dirty="0">
              <a:solidFill>
                <a:srgbClr val="FF0000"/>
              </a:solidFill>
            </a:endParaRPr>
          </a:p>
        </p:txBody>
      </p:sp>
      <p:sp>
        <p:nvSpPr>
          <p:cNvPr id="43" name="Заголовок 15">
            <a:extLst>
              <a:ext uri="{FF2B5EF4-FFF2-40B4-BE49-F238E27FC236}">
                <a16:creationId xmlns:a16="http://schemas.microsoft.com/office/drawing/2014/main" id="{2687168A-A5CC-4D3D-899F-A8847DA1FE77}"/>
              </a:ext>
            </a:extLst>
          </p:cNvPr>
          <p:cNvSpPr txBox="1">
            <a:spLocks/>
          </p:cNvSpPr>
          <p:nvPr/>
        </p:nvSpPr>
        <p:spPr>
          <a:xfrm>
            <a:off x="772189" y="1069477"/>
            <a:ext cx="7504943" cy="269643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4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ru-RU" sz="1400" b="0" dirty="0" smtClean="0"/>
              <a:t>Порядок до командирования:</a:t>
            </a:r>
            <a:endParaRPr lang="ru-RU" sz="1400" b="0" dirty="0"/>
          </a:p>
        </p:txBody>
      </p:sp>
      <p:sp>
        <p:nvSpPr>
          <p:cNvPr id="46" name="Заголовок 15">
            <a:extLst>
              <a:ext uri="{FF2B5EF4-FFF2-40B4-BE49-F238E27FC236}">
                <a16:creationId xmlns:a16="http://schemas.microsoft.com/office/drawing/2014/main" id="{2687168A-A5CC-4D3D-899F-A8847DA1FE77}"/>
              </a:ext>
            </a:extLst>
          </p:cNvPr>
          <p:cNvSpPr txBox="1">
            <a:spLocks/>
          </p:cNvSpPr>
          <p:nvPr/>
        </p:nvSpPr>
        <p:spPr>
          <a:xfrm>
            <a:off x="2007121" y="4020072"/>
            <a:ext cx="7504943" cy="269643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4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ru-RU" sz="1400" b="0" dirty="0" smtClean="0"/>
              <a:t>Порядок после командирования:</a:t>
            </a:r>
            <a:endParaRPr lang="ru-RU" sz="1400" b="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52" t="6923" r="10064" b="13077"/>
          <a:stretch/>
        </p:blipFill>
        <p:spPr>
          <a:xfrm>
            <a:off x="3862566" y="4473462"/>
            <a:ext cx="882156" cy="1028794"/>
          </a:xfrm>
          <a:prstGeom prst="rect">
            <a:avLst/>
          </a:prstGeom>
        </p:spPr>
      </p:pic>
      <p:grpSp>
        <p:nvGrpSpPr>
          <p:cNvPr id="47" name="Группа 46"/>
          <p:cNvGrpSpPr/>
          <p:nvPr/>
        </p:nvGrpSpPr>
        <p:grpSpPr>
          <a:xfrm>
            <a:off x="2067910" y="4536732"/>
            <a:ext cx="1197764" cy="1504571"/>
            <a:chOff x="690452" y="2605911"/>
            <a:chExt cx="1197764" cy="1504571"/>
          </a:xfrm>
        </p:grpSpPr>
        <p:pic>
          <p:nvPicPr>
            <p:cNvPr id="48" name="Picture 4" descr="https://thumbs.dreamstime.com/b/%D0%B7%D0%BD%D0%B0%D1%87%D0%BE%D0%BA-brainstorm-%D0%B1%D0%B8%D0%B7%D0%BD%D0%B5%D1%81%D0%BC%D0%B5%D0%BD%D0%B0-%D0%BF%D1%80%D0%BE%D1%81%D1%82%D0%BE%D0%B9-%D1%80%D0%B8%D1%81%D1%83%D0%BD%D0%BE%D0%BA-%D0%B7%D0%BD%D0%B0%D1%87%D0%BA%D0%B0-%D0%B1%D0%B8%D0%B7%D0%BD%D0%B5%D1%81%D0%BC%D0%B5%D0%BD-%D0%BC%D0%BE%D0%B7%D0%B3%D0%BE%D0%B2%D0%BE%D0%B9-158395155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077" t="20268" r="18001" b="20154"/>
            <a:stretch/>
          </p:blipFill>
          <p:spPr bwMode="auto">
            <a:xfrm flipH="1">
              <a:off x="690452" y="2605911"/>
              <a:ext cx="1117867" cy="10418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Прямоугольник 48">
              <a:extLst>
                <a:ext uri="{FF2B5EF4-FFF2-40B4-BE49-F238E27FC236}">
                  <a16:creationId xmlns:a16="http://schemas.microsoft.com/office/drawing/2014/main" id="{9B7CD8FF-7E28-4F74-A584-1C6399F8E6ED}"/>
                </a:ext>
              </a:extLst>
            </p:cNvPr>
            <p:cNvSpPr/>
            <p:nvPr/>
          </p:nvSpPr>
          <p:spPr>
            <a:xfrm>
              <a:off x="690452" y="3802705"/>
              <a:ext cx="119776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Инициатор</a:t>
              </a:r>
            </a:p>
          </p:txBody>
        </p:sp>
      </p:grpSp>
      <p:cxnSp>
        <p:nvCxnSpPr>
          <p:cNvPr id="50" name="Прямая со стрелкой 49"/>
          <p:cNvCxnSpPr>
            <a:stCxn id="48" idx="1"/>
          </p:cNvCxnSpPr>
          <p:nvPr/>
        </p:nvCxnSpPr>
        <p:spPr>
          <a:xfrm>
            <a:off x="3185777" y="5057676"/>
            <a:ext cx="442206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9B7CD8FF-7E28-4F74-A584-1C6399F8E6ED}"/>
              </a:ext>
            </a:extLst>
          </p:cNvPr>
          <p:cNvSpPr/>
          <p:nvPr/>
        </p:nvSpPr>
        <p:spPr>
          <a:xfrm>
            <a:off x="3342403" y="5607765"/>
            <a:ext cx="204172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Авансовый отчет с подтверждающими документами</a:t>
            </a:r>
            <a:endParaRPr lang="ru-RU" sz="14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id="{9B7CD8FF-7E28-4F74-A584-1C6399F8E6ED}"/>
              </a:ext>
            </a:extLst>
          </p:cNvPr>
          <p:cNvSpPr/>
          <p:nvPr/>
        </p:nvSpPr>
        <p:spPr>
          <a:xfrm>
            <a:off x="6260185" y="4307994"/>
            <a:ext cx="204172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Бухгалтерия</a:t>
            </a:r>
            <a:endParaRPr lang="ru-RU" sz="14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54" name="Группа 53"/>
          <p:cNvGrpSpPr/>
          <p:nvPr/>
        </p:nvGrpSpPr>
        <p:grpSpPr>
          <a:xfrm>
            <a:off x="6653930" y="4953727"/>
            <a:ext cx="1370875" cy="1391951"/>
            <a:chOff x="4053467" y="2632362"/>
            <a:chExt cx="2638387" cy="3129888"/>
          </a:xfrm>
        </p:grpSpPr>
        <p:pic>
          <p:nvPicPr>
            <p:cNvPr id="55" name="Picture 12" descr="https://yt3.ggpht.com/ytc/AKedOLTF5CrwNs91yWGZCwOXBjhCBAkFRQSFYi4zcaodlA=s900-c-k-c0x00ffffff-no-rj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88403" y="2632362"/>
              <a:ext cx="1368520" cy="13685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6" name="Прямоугольник 55">
              <a:extLst>
                <a:ext uri="{FF2B5EF4-FFF2-40B4-BE49-F238E27FC236}">
                  <a16:creationId xmlns:a16="http://schemas.microsoft.com/office/drawing/2014/main" id="{9B7CD8FF-7E28-4F74-A584-1C6399F8E6ED}"/>
                </a:ext>
              </a:extLst>
            </p:cNvPr>
            <p:cNvSpPr/>
            <p:nvPr/>
          </p:nvSpPr>
          <p:spPr>
            <a:xfrm>
              <a:off x="4053467" y="4101318"/>
              <a:ext cx="2638387" cy="1660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Создание черновика в Парусе</a:t>
              </a:r>
              <a:endParaRPr lang="ru-RU" sz="1400" dirty="0" smtClean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cxnSp>
        <p:nvCxnSpPr>
          <p:cNvPr id="9" name="Соединительная линия уступом 8"/>
          <p:cNvCxnSpPr>
            <a:stCxn id="4" idx="3"/>
          </p:cNvCxnSpPr>
          <p:nvPr/>
        </p:nvCxnSpPr>
        <p:spPr>
          <a:xfrm flipV="1">
            <a:off x="4744722" y="4473462"/>
            <a:ext cx="1805543" cy="514397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Соединительная линия уступом 11"/>
          <p:cNvCxnSpPr>
            <a:stCxn id="4" idx="3"/>
          </p:cNvCxnSpPr>
          <p:nvPr/>
        </p:nvCxnSpPr>
        <p:spPr>
          <a:xfrm>
            <a:off x="4744722" y="4987859"/>
            <a:ext cx="1797546" cy="590760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66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4413" y="265041"/>
            <a:ext cx="1546352" cy="304664"/>
          </a:xfrm>
          <a:prstGeom prst="rect">
            <a:avLst/>
          </a:prstGeom>
        </p:spPr>
      </p:pic>
      <p:sp>
        <p:nvSpPr>
          <p:cNvPr id="7" name="Заголовок 15">
            <a:extLst>
              <a:ext uri="{FF2B5EF4-FFF2-40B4-BE49-F238E27FC236}">
                <a16:creationId xmlns:a16="http://schemas.microsoft.com/office/drawing/2014/main" id="{2687168A-A5CC-4D3D-899F-A8847DA1FE77}"/>
              </a:ext>
            </a:extLst>
          </p:cNvPr>
          <p:cNvSpPr txBox="1">
            <a:spLocks/>
          </p:cNvSpPr>
          <p:nvPr/>
        </p:nvSpPr>
        <p:spPr>
          <a:xfrm>
            <a:off x="670253" y="267215"/>
            <a:ext cx="7504943" cy="269643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4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ru-RU" sz="1800" b="0" dirty="0" smtClean="0"/>
              <a:t>Механизм работы с заявками на 2021 год</a:t>
            </a:r>
            <a:endParaRPr lang="ru-RU" sz="1800" b="0" dirty="0"/>
          </a:p>
        </p:txBody>
      </p:sp>
      <p:sp>
        <p:nvSpPr>
          <p:cNvPr id="39" name="Номер слайда 14">
            <a:extLst>
              <a:ext uri="{FF2B5EF4-FFF2-40B4-BE49-F238E27FC236}">
                <a16:creationId xmlns:a16="http://schemas.microsoft.com/office/drawing/2014/main" id="{3A184652-456A-4FCB-AA0C-318BC48B0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7565" y="6197024"/>
            <a:ext cx="2743200" cy="365125"/>
          </a:xfrm>
        </p:spPr>
        <p:txBody>
          <a:bodyPr/>
          <a:lstStyle/>
          <a:p>
            <a:pPr algn="r"/>
            <a:fld id="{751D432A-D135-4954-8559-2B6A9DE81B6A}" type="slidenum">
              <a:rPr lang="ru-RU" smtClean="0"/>
              <a:pPr algn="r"/>
              <a:t>3</a:t>
            </a:fld>
            <a:endParaRPr lang="ru-RU" dirty="0"/>
          </a:p>
        </p:txBody>
      </p:sp>
      <p:grpSp>
        <p:nvGrpSpPr>
          <p:cNvPr id="19" name="Группа 18"/>
          <p:cNvGrpSpPr/>
          <p:nvPr/>
        </p:nvGrpSpPr>
        <p:grpSpPr>
          <a:xfrm>
            <a:off x="3093688" y="2343125"/>
            <a:ext cx="1197764" cy="1504571"/>
            <a:chOff x="690452" y="2605911"/>
            <a:chExt cx="1197764" cy="1504571"/>
          </a:xfrm>
        </p:grpSpPr>
        <p:pic>
          <p:nvPicPr>
            <p:cNvPr id="60" name="Picture 4" descr="https://thumbs.dreamstime.com/b/%D0%B7%D0%BD%D0%B0%D1%87%D0%BE%D0%BA-brainstorm-%D0%B1%D0%B8%D0%B7%D0%BD%D0%B5%D1%81%D0%BC%D0%B5%D0%BD%D0%B0-%D0%BF%D1%80%D0%BE%D1%81%D1%82%D0%BE%D0%B9-%D1%80%D0%B8%D1%81%D1%83%D0%BD%D0%BE%D0%BA-%D0%B7%D0%BD%D0%B0%D1%87%D0%BA%D0%B0-%D0%B1%D0%B8%D0%B7%D0%BD%D0%B5%D1%81%D0%BC%D0%B5%D0%BD-%D0%BC%D0%BE%D0%B7%D0%B3%D0%BE%D0%B2%D0%BE%D0%B9-158395155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077" t="20268" r="18001" b="20154"/>
            <a:stretch/>
          </p:blipFill>
          <p:spPr bwMode="auto">
            <a:xfrm flipH="1">
              <a:off x="690452" y="2605911"/>
              <a:ext cx="1117867" cy="10418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" name="Прямоугольник 60">
              <a:extLst>
                <a:ext uri="{FF2B5EF4-FFF2-40B4-BE49-F238E27FC236}">
                  <a16:creationId xmlns:a16="http://schemas.microsoft.com/office/drawing/2014/main" id="{9B7CD8FF-7E28-4F74-A584-1C6399F8E6ED}"/>
                </a:ext>
              </a:extLst>
            </p:cNvPr>
            <p:cNvSpPr/>
            <p:nvPr/>
          </p:nvSpPr>
          <p:spPr>
            <a:xfrm>
              <a:off x="690452" y="3802705"/>
              <a:ext cx="119776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Инициатор</a:t>
              </a:r>
            </a:p>
          </p:txBody>
        </p:sp>
      </p:grpSp>
      <p:cxnSp>
        <p:nvCxnSpPr>
          <p:cNvPr id="8" name="Прямая со стрелкой 7"/>
          <p:cNvCxnSpPr/>
          <p:nvPr/>
        </p:nvCxnSpPr>
        <p:spPr>
          <a:xfrm>
            <a:off x="4291452" y="3127831"/>
            <a:ext cx="670035" cy="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Группа 24"/>
          <p:cNvGrpSpPr/>
          <p:nvPr/>
        </p:nvGrpSpPr>
        <p:grpSpPr>
          <a:xfrm>
            <a:off x="4830487" y="2285967"/>
            <a:ext cx="2252735" cy="2517989"/>
            <a:chOff x="7745155" y="1247498"/>
            <a:chExt cx="2252735" cy="2517989"/>
          </a:xfrm>
        </p:grpSpPr>
        <p:pic>
          <p:nvPicPr>
            <p:cNvPr id="2054" name="Picture 6" descr="https://im0-tub-ru.yandex.net/i?id=755931d462f2ef1c8415fce194b1609c-l&amp;ref=rim&amp;n=13&amp;w=1080&amp;h=1080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081" t="15402" r="6574" b="15709"/>
            <a:stretch/>
          </p:blipFill>
          <p:spPr bwMode="auto">
            <a:xfrm>
              <a:off x="8284051" y="1247498"/>
              <a:ext cx="889179" cy="9824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" name="Прямоугольник 44">
              <a:extLst>
                <a:ext uri="{FF2B5EF4-FFF2-40B4-BE49-F238E27FC236}">
                  <a16:creationId xmlns:a16="http://schemas.microsoft.com/office/drawing/2014/main" id="{9B7CD8FF-7E28-4F74-A584-1C6399F8E6ED}"/>
                </a:ext>
              </a:extLst>
            </p:cNvPr>
            <p:cNvSpPr/>
            <p:nvPr/>
          </p:nvSpPr>
          <p:spPr>
            <a:xfrm>
              <a:off x="7745155" y="2380492"/>
              <a:ext cx="2252735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Комплект документов </a:t>
              </a:r>
              <a:r>
                <a:rPr lang="ru-RU" sz="14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(КП, счет на оплату, обоснование выбора ЕП, программа ПК или план стажировки, чек-лист</a:t>
              </a:r>
              <a:endParaRPr lang="ru-RU" sz="1400" dirty="0" smtClean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cxnSp>
        <p:nvCxnSpPr>
          <p:cNvPr id="29" name="Прямая со стрелкой 28"/>
          <p:cNvCxnSpPr/>
          <p:nvPr/>
        </p:nvCxnSpPr>
        <p:spPr>
          <a:xfrm>
            <a:off x="6666458" y="3127831"/>
            <a:ext cx="672949" cy="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Заголовок 15">
            <a:extLst>
              <a:ext uri="{FF2B5EF4-FFF2-40B4-BE49-F238E27FC236}">
                <a16:creationId xmlns:a16="http://schemas.microsoft.com/office/drawing/2014/main" id="{2687168A-A5CC-4D3D-899F-A8847DA1FE77}"/>
              </a:ext>
            </a:extLst>
          </p:cNvPr>
          <p:cNvSpPr txBox="1">
            <a:spLocks/>
          </p:cNvSpPr>
          <p:nvPr/>
        </p:nvSpPr>
        <p:spPr>
          <a:xfrm>
            <a:off x="670253" y="764692"/>
            <a:ext cx="10794916" cy="429749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4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ru-RU" sz="1800" b="0" dirty="0" smtClean="0">
                <a:solidFill>
                  <a:srgbClr val="FF0000"/>
                </a:solidFill>
              </a:rPr>
              <a:t>Повышение квалификации, стажировка (с закупкой закупки); ТМЦ; оборудование </a:t>
            </a:r>
            <a:endParaRPr lang="ru-RU" sz="1800" b="0" dirty="0">
              <a:solidFill>
                <a:srgbClr val="FF0000"/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7447867" y="2131206"/>
            <a:ext cx="1596004" cy="2040687"/>
            <a:chOff x="4520031" y="2632362"/>
            <a:chExt cx="1596004" cy="2040687"/>
          </a:xfrm>
        </p:grpSpPr>
        <p:pic>
          <p:nvPicPr>
            <p:cNvPr id="2060" name="Picture 12" descr="https://yt3.ggpht.com/ytc/AKedOLTF5CrwNs91yWGZCwOXBjhCBAkFRQSFYi4zcaodlA=s900-c-k-c0x00ffffff-no-rj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88403" y="2632362"/>
              <a:ext cx="1368520" cy="13685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Прямоугольник 40">
              <a:extLst>
                <a:ext uri="{FF2B5EF4-FFF2-40B4-BE49-F238E27FC236}">
                  <a16:creationId xmlns:a16="http://schemas.microsoft.com/office/drawing/2014/main" id="{9B7CD8FF-7E28-4F74-A584-1C6399F8E6ED}"/>
                </a:ext>
              </a:extLst>
            </p:cNvPr>
            <p:cNvSpPr/>
            <p:nvPr/>
          </p:nvSpPr>
          <p:spPr>
            <a:xfrm>
              <a:off x="4520031" y="3934385"/>
              <a:ext cx="1596004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Создание черновика в Парусе</a:t>
              </a:r>
              <a:endParaRPr lang="ru-RU" sz="1400" dirty="0" smtClean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3835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138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4579</TotalTime>
  <Words>151</Words>
  <Application>Microsoft Office PowerPoint</Application>
  <PresentationFormat>Широкоэкранный</PresentationFormat>
  <Paragraphs>26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Verdana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Догадина Лейсан Мансуровна</cp:lastModifiedBy>
  <cp:revision>360</cp:revision>
  <cp:lastPrinted>2021-10-08T12:18:00Z</cp:lastPrinted>
  <dcterms:created xsi:type="dcterms:W3CDTF">2021-07-15T12:03:34Z</dcterms:created>
  <dcterms:modified xsi:type="dcterms:W3CDTF">2021-11-08T05:34:39Z</dcterms:modified>
</cp:coreProperties>
</file>