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2" r:id="rId4"/>
    <p:sldId id="258" r:id="rId5"/>
    <p:sldId id="263" r:id="rId6"/>
    <p:sldId id="259" r:id="rId7"/>
    <p:sldId id="260" r:id="rId8"/>
    <p:sldId id="261" r:id="rId9"/>
    <p:sldId id="264" r:id="rId10"/>
    <p:sldId id="265" r:id="rId11"/>
    <p:sldId id="4544" r:id="rId12"/>
    <p:sldId id="4545" r:id="rId13"/>
    <p:sldId id="266" r:id="rId14"/>
    <p:sldId id="267" r:id="rId15"/>
    <p:sldId id="268" r:id="rId16"/>
    <p:sldId id="269" r:id="rId17"/>
    <p:sldId id="270" r:id="rId18"/>
    <p:sldId id="271" r:id="rId19"/>
    <p:sldId id="4536" r:id="rId20"/>
    <p:sldId id="4537" r:id="rId21"/>
    <p:sldId id="4538" r:id="rId22"/>
    <p:sldId id="4539" r:id="rId23"/>
    <p:sldId id="4540" r:id="rId24"/>
    <p:sldId id="4541" r:id="rId25"/>
    <p:sldId id="4542" r:id="rId26"/>
    <p:sldId id="4543"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9BE99E7-09BD-41D8-BB71-BAA5AD0BC9F1}">
          <p14:sldIdLst>
            <p14:sldId id="256"/>
            <p14:sldId id="257"/>
            <p14:sldId id="262"/>
            <p14:sldId id="258"/>
            <p14:sldId id="263"/>
            <p14:sldId id="259"/>
            <p14:sldId id="260"/>
            <p14:sldId id="261"/>
            <p14:sldId id="264"/>
            <p14:sldId id="265"/>
            <p14:sldId id="4544"/>
            <p14:sldId id="4545"/>
            <p14:sldId id="266"/>
            <p14:sldId id="267"/>
            <p14:sldId id="268"/>
            <p14:sldId id="269"/>
            <p14:sldId id="270"/>
            <p14:sldId id="271"/>
          </p14:sldIdLst>
        </p14:section>
        <p14:section name="Иконки" id="{24C14880-F878-45CF-871B-398B6877473F}">
          <p14:sldIdLst>
            <p14:sldId id="4536"/>
            <p14:sldId id="4537"/>
            <p14:sldId id="4538"/>
            <p14:sldId id="4539"/>
            <p14:sldId id="4540"/>
            <p14:sldId id="4541"/>
            <p14:sldId id="4542"/>
            <p14:sldId id="454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1825"/>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6" d="100"/>
          <a:sy n="76" d="100"/>
        </p:scale>
        <p:origin x="53"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Ряд 1</c:v>
                </c:pt>
              </c:strCache>
            </c:strRef>
          </c:tx>
          <c:spPr>
            <a:solidFill>
              <a:srgbClr val="9E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2AB-4868-8646-C1F83673653D}"/>
            </c:ext>
          </c:extLst>
        </c:ser>
        <c:ser>
          <c:idx val="1"/>
          <c:order val="1"/>
          <c:tx>
            <c:strRef>
              <c:f>Лист1!$C$1</c:f>
              <c:strCache>
                <c:ptCount val="1"/>
                <c:pt idx="0">
                  <c:v>Ряд 2</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2AB-4868-8646-C1F83673653D}"/>
            </c:ext>
          </c:extLst>
        </c:ser>
        <c:ser>
          <c:idx val="2"/>
          <c:order val="2"/>
          <c:tx>
            <c:strRef>
              <c:f>Лист1!$D$1</c:f>
              <c:strCache>
                <c:ptCount val="1"/>
                <c:pt idx="0">
                  <c:v>Ряд 3</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Категория 1</c:v>
                </c:pt>
                <c:pt idx="1">
                  <c:v>Категория 2</c:v>
                </c:pt>
                <c:pt idx="2">
                  <c:v>Категория 3</c:v>
                </c:pt>
                <c:pt idx="3">
                  <c:v>Категория 4</c:v>
                </c:pt>
              </c:strCache>
            </c:strRef>
          </c:cat>
          <c:val>
            <c:numRef>
              <c:f>Лист1!$D$2:$D$5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2AB-4868-8646-C1F83673653D}"/>
            </c:ext>
          </c:extLst>
        </c:ser>
        <c:dLbls>
          <c:showLegendKey val="0"/>
          <c:showVal val="0"/>
          <c:showCatName val="0"/>
          <c:showSerName val="0"/>
          <c:showPercent val="0"/>
          <c:showBubbleSize val="0"/>
        </c:dLbls>
        <c:gapWidth val="219"/>
        <c:overlap val="-27"/>
        <c:axId val="1247700160"/>
        <c:axId val="1247699176"/>
      </c:barChart>
      <c:catAx>
        <c:axId val="124770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ru-RU"/>
          </a:p>
        </c:txPr>
        <c:crossAx val="1247699176"/>
        <c:crosses val="autoZero"/>
        <c:auto val="1"/>
        <c:lblAlgn val="ctr"/>
        <c:lblOffset val="100"/>
        <c:noMultiLvlLbl val="0"/>
      </c:catAx>
      <c:valAx>
        <c:axId val="1247699176"/>
        <c:scaling>
          <c:orientation val="minMax"/>
        </c:scaling>
        <c:delete val="1"/>
        <c:axPos val="l"/>
        <c:numFmt formatCode="General" sourceLinked="1"/>
        <c:majorTickMark val="none"/>
        <c:minorTickMark val="none"/>
        <c:tickLblPos val="nextTo"/>
        <c:crossAx val="124770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Ряд 1</c:v>
                </c:pt>
              </c:strCache>
            </c:strRef>
          </c:tx>
          <c:spPr>
            <a:solidFill>
              <a:srgbClr val="9E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2AB-4868-8646-C1F83673653D}"/>
            </c:ext>
          </c:extLst>
        </c:ser>
        <c:ser>
          <c:idx val="1"/>
          <c:order val="1"/>
          <c:tx>
            <c:strRef>
              <c:f>Лист1!$C$1</c:f>
              <c:strCache>
                <c:ptCount val="1"/>
                <c:pt idx="0">
                  <c:v>Ряд 2</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2AB-4868-8646-C1F83673653D}"/>
            </c:ext>
          </c:extLst>
        </c:ser>
        <c:dLbls>
          <c:showLegendKey val="0"/>
          <c:showVal val="0"/>
          <c:showCatName val="0"/>
          <c:showSerName val="0"/>
          <c:showPercent val="0"/>
          <c:showBubbleSize val="0"/>
        </c:dLbls>
        <c:gapWidth val="219"/>
        <c:overlap val="-27"/>
        <c:axId val="1247700160"/>
        <c:axId val="1247699176"/>
      </c:barChart>
      <c:catAx>
        <c:axId val="124770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ru-RU"/>
          </a:p>
        </c:txPr>
        <c:crossAx val="1247699176"/>
        <c:crosses val="autoZero"/>
        <c:auto val="1"/>
        <c:lblAlgn val="ctr"/>
        <c:lblOffset val="100"/>
        <c:noMultiLvlLbl val="0"/>
      </c:catAx>
      <c:valAx>
        <c:axId val="1247699176"/>
        <c:scaling>
          <c:orientation val="minMax"/>
        </c:scaling>
        <c:delete val="1"/>
        <c:axPos val="l"/>
        <c:numFmt formatCode="General" sourceLinked="1"/>
        <c:majorTickMark val="none"/>
        <c:minorTickMark val="none"/>
        <c:tickLblPos val="nextTo"/>
        <c:crossAx val="124770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Ряд 1</c:v>
                </c:pt>
              </c:strCache>
            </c:strRef>
          </c:tx>
          <c:spPr>
            <a:solidFill>
              <a:schemeClr val="bg1">
                <a:lumMod val="65000"/>
              </a:schemeClr>
            </a:solidFill>
          </c:spPr>
          <c:dPt>
            <c:idx val="0"/>
            <c:bubble3D val="0"/>
            <c:spPr>
              <a:solidFill>
                <a:srgbClr val="0070C0"/>
              </a:solidFill>
              <a:ln>
                <a:noFill/>
              </a:ln>
              <a:effectLst/>
            </c:spPr>
            <c:extLst>
              <c:ext xmlns:c16="http://schemas.microsoft.com/office/drawing/2014/chart" uri="{C3380CC4-5D6E-409C-BE32-E72D297353CC}">
                <c16:uniqueId val="{00000008-4A93-4F0C-A281-D30647668366}"/>
              </c:ext>
            </c:extLst>
          </c:dPt>
          <c:dPt>
            <c:idx val="1"/>
            <c:bubble3D val="0"/>
            <c:spPr>
              <a:solidFill>
                <a:srgbClr val="9E0000"/>
              </a:solidFill>
              <a:ln>
                <a:noFill/>
              </a:ln>
              <a:effectLst/>
            </c:spPr>
            <c:extLst>
              <c:ext xmlns:c16="http://schemas.microsoft.com/office/drawing/2014/chart" uri="{C3380CC4-5D6E-409C-BE32-E72D297353CC}">
                <c16:uniqueId val="{00000000-4A93-4F0C-A281-D30647668366}"/>
              </c:ext>
            </c:extLst>
          </c:dPt>
          <c:dPt>
            <c:idx val="2"/>
            <c:bubble3D val="0"/>
            <c:spPr>
              <a:solidFill>
                <a:schemeClr val="tx1">
                  <a:lumMod val="75000"/>
                  <a:lumOff val="25000"/>
                </a:schemeClr>
              </a:solidFill>
              <a:ln>
                <a:noFill/>
              </a:ln>
              <a:effectLst/>
            </c:spPr>
            <c:extLst>
              <c:ext xmlns:c16="http://schemas.microsoft.com/office/drawing/2014/chart" uri="{C3380CC4-5D6E-409C-BE32-E72D297353CC}">
                <c16:uniqueId val="{00000005-4A93-4F0C-A281-D30647668366}"/>
              </c:ext>
            </c:extLst>
          </c:dPt>
          <c:dPt>
            <c:idx val="3"/>
            <c:bubble3D val="0"/>
            <c:spPr>
              <a:solidFill>
                <a:srgbClr val="C00000"/>
              </a:solidFill>
              <a:ln>
                <a:noFill/>
              </a:ln>
              <a:effectLst/>
            </c:spPr>
            <c:extLst>
              <c:ext xmlns:c16="http://schemas.microsoft.com/office/drawing/2014/chart" uri="{C3380CC4-5D6E-409C-BE32-E72D297353CC}">
                <c16:uniqueId val="{00000002-4A93-4F0C-A281-D30647668366}"/>
              </c:ext>
            </c:extLst>
          </c:dPt>
          <c:dPt>
            <c:idx val="4"/>
            <c:bubble3D val="0"/>
            <c:spPr>
              <a:solidFill>
                <a:schemeClr val="tx1">
                  <a:lumMod val="50000"/>
                  <a:lumOff val="50000"/>
                </a:schemeClr>
              </a:solidFill>
              <a:ln>
                <a:noFill/>
              </a:ln>
              <a:effectLst/>
            </c:spPr>
            <c:extLst>
              <c:ext xmlns:c16="http://schemas.microsoft.com/office/drawing/2014/chart" uri="{C3380CC4-5D6E-409C-BE32-E72D297353CC}">
                <c16:uniqueId val="{00000003-4A93-4F0C-A281-D30647668366}"/>
              </c:ext>
            </c:extLst>
          </c:dPt>
          <c:dPt>
            <c:idx val="5"/>
            <c:bubble3D val="0"/>
            <c:spPr>
              <a:solidFill>
                <a:schemeClr val="bg1">
                  <a:lumMod val="75000"/>
                </a:schemeClr>
              </a:solidFill>
              <a:ln>
                <a:noFill/>
              </a:ln>
              <a:effectLst/>
            </c:spPr>
            <c:extLst>
              <c:ext xmlns:c16="http://schemas.microsoft.com/office/drawing/2014/chart" uri="{C3380CC4-5D6E-409C-BE32-E72D297353CC}">
                <c16:uniqueId val="{00000004-4A93-4F0C-A281-D30647668366}"/>
              </c:ext>
            </c:extLst>
          </c:dPt>
          <c:dPt>
            <c:idx val="6"/>
            <c:bubble3D val="0"/>
            <c:spPr>
              <a:solidFill>
                <a:srgbClr val="002060"/>
              </a:solidFill>
              <a:ln>
                <a:noFill/>
              </a:ln>
              <a:effectLst/>
            </c:spPr>
            <c:extLst>
              <c:ext xmlns:c16="http://schemas.microsoft.com/office/drawing/2014/chart" uri="{C3380CC4-5D6E-409C-BE32-E72D297353CC}">
                <c16:uniqueId val="{00000007-4A93-4F0C-A281-D30647668366}"/>
              </c:ext>
            </c:extLst>
          </c:dPt>
          <c:dPt>
            <c:idx val="7"/>
            <c:bubble3D val="0"/>
            <c:spPr>
              <a:solidFill>
                <a:schemeClr val="tx2">
                  <a:lumMod val="60000"/>
                  <a:lumOff val="40000"/>
                </a:schemeClr>
              </a:solidFill>
              <a:ln>
                <a:noFill/>
              </a:ln>
              <a:effectLst/>
            </c:spPr>
            <c:extLst>
              <c:ext xmlns:c16="http://schemas.microsoft.com/office/drawing/2014/chart" uri="{C3380CC4-5D6E-409C-BE32-E72D297353CC}">
                <c16:uniqueId val="{00000009-4A93-4F0C-A281-D30647668366}"/>
              </c:ext>
            </c:extLst>
          </c:dPt>
          <c:dPt>
            <c:idx val="8"/>
            <c:bubble3D val="0"/>
            <c:spPr>
              <a:solidFill>
                <a:schemeClr val="accent2">
                  <a:lumMod val="75000"/>
                </a:schemeClr>
              </a:solidFill>
              <a:ln>
                <a:noFill/>
              </a:ln>
              <a:effectLst/>
            </c:spPr>
            <c:extLst>
              <c:ext xmlns:c16="http://schemas.microsoft.com/office/drawing/2014/chart" uri="{C3380CC4-5D6E-409C-BE32-E72D297353CC}">
                <c16:uniqueId val="{00000006-4A93-4F0C-A281-D30647668366}"/>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Лист1!$A$2:$A$10</c:f>
              <c:strCache>
                <c:ptCount val="9"/>
                <c:pt idx="0">
                  <c:v>Категория 1</c:v>
                </c:pt>
                <c:pt idx="1">
                  <c:v>Категория 2</c:v>
                </c:pt>
                <c:pt idx="2">
                  <c:v>Категория 3</c:v>
                </c:pt>
                <c:pt idx="3">
                  <c:v>Категория 4</c:v>
                </c:pt>
                <c:pt idx="4">
                  <c:v>Категория 5</c:v>
                </c:pt>
                <c:pt idx="5">
                  <c:v>Категория 6</c:v>
                </c:pt>
                <c:pt idx="6">
                  <c:v>Категория7</c:v>
                </c:pt>
                <c:pt idx="7">
                  <c:v>Категория 8</c:v>
                </c:pt>
                <c:pt idx="8">
                  <c:v>Категория 9</c:v>
                </c:pt>
              </c:strCache>
            </c:strRef>
          </c:cat>
          <c:val>
            <c:numRef>
              <c:f>Лист1!$B$2:$B$10</c:f>
              <c:numCache>
                <c:formatCode>General</c:formatCode>
                <c:ptCount val="9"/>
                <c:pt idx="0">
                  <c:v>5</c:v>
                </c:pt>
                <c:pt idx="1">
                  <c:v>5</c:v>
                </c:pt>
                <c:pt idx="2">
                  <c:v>5</c:v>
                </c:pt>
                <c:pt idx="3">
                  <c:v>5</c:v>
                </c:pt>
                <c:pt idx="4">
                  <c:v>5</c:v>
                </c:pt>
                <c:pt idx="5">
                  <c:v>5</c:v>
                </c:pt>
                <c:pt idx="6">
                  <c:v>5</c:v>
                </c:pt>
                <c:pt idx="7">
                  <c:v>5</c:v>
                </c:pt>
                <c:pt idx="8">
                  <c:v>5</c:v>
                </c:pt>
              </c:numCache>
            </c:numRef>
          </c:val>
          <c:extLst>
            <c:ext xmlns:c16="http://schemas.microsoft.com/office/drawing/2014/chart" uri="{C3380CC4-5D6E-409C-BE32-E72D297353CC}">
              <c16:uniqueId val="{00000000-C2AB-4868-8646-C1F83673653D}"/>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Ряд 1</c:v>
                </c:pt>
              </c:strCache>
            </c:strRef>
          </c:tx>
          <c:spPr>
            <a:solidFill>
              <a:schemeClr val="bg1">
                <a:lumMod val="65000"/>
              </a:schemeClr>
            </a:solidFill>
          </c:spPr>
          <c:dPt>
            <c:idx val="0"/>
            <c:bubble3D val="0"/>
            <c:spPr>
              <a:solidFill>
                <a:srgbClr val="0070C0"/>
              </a:solidFill>
              <a:ln>
                <a:noFill/>
              </a:ln>
              <a:effectLst/>
            </c:spPr>
            <c:extLst>
              <c:ext xmlns:c16="http://schemas.microsoft.com/office/drawing/2014/chart" uri="{C3380CC4-5D6E-409C-BE32-E72D297353CC}">
                <c16:uniqueId val="{00000008-4A93-4F0C-A281-D30647668366}"/>
              </c:ext>
            </c:extLst>
          </c:dPt>
          <c:dPt>
            <c:idx val="1"/>
            <c:bubble3D val="0"/>
            <c:spPr>
              <a:solidFill>
                <a:srgbClr val="9E0000"/>
              </a:solidFill>
              <a:ln>
                <a:noFill/>
              </a:ln>
              <a:effectLst/>
            </c:spPr>
            <c:extLst>
              <c:ext xmlns:c16="http://schemas.microsoft.com/office/drawing/2014/chart" uri="{C3380CC4-5D6E-409C-BE32-E72D297353CC}">
                <c16:uniqueId val="{00000000-4A93-4F0C-A281-D30647668366}"/>
              </c:ext>
            </c:extLst>
          </c:dPt>
          <c:dPt>
            <c:idx val="2"/>
            <c:bubble3D val="0"/>
            <c:spPr>
              <a:solidFill>
                <a:schemeClr val="tx1">
                  <a:lumMod val="75000"/>
                  <a:lumOff val="25000"/>
                </a:schemeClr>
              </a:solidFill>
              <a:ln>
                <a:noFill/>
              </a:ln>
              <a:effectLst/>
            </c:spPr>
            <c:extLst>
              <c:ext xmlns:c16="http://schemas.microsoft.com/office/drawing/2014/chart" uri="{C3380CC4-5D6E-409C-BE32-E72D297353CC}">
                <c16:uniqueId val="{00000005-4A93-4F0C-A281-D30647668366}"/>
              </c:ext>
            </c:extLst>
          </c:dPt>
          <c:dPt>
            <c:idx val="3"/>
            <c:bubble3D val="0"/>
            <c:spPr>
              <a:solidFill>
                <a:srgbClr val="C00000"/>
              </a:solidFill>
              <a:ln>
                <a:noFill/>
              </a:ln>
              <a:effectLst/>
            </c:spPr>
            <c:extLst>
              <c:ext xmlns:c16="http://schemas.microsoft.com/office/drawing/2014/chart" uri="{C3380CC4-5D6E-409C-BE32-E72D297353CC}">
                <c16:uniqueId val="{00000002-4A93-4F0C-A281-D30647668366}"/>
              </c:ext>
            </c:extLst>
          </c:dPt>
          <c:dPt>
            <c:idx val="4"/>
            <c:bubble3D val="0"/>
            <c:spPr>
              <a:solidFill>
                <a:schemeClr val="tx1">
                  <a:lumMod val="50000"/>
                  <a:lumOff val="50000"/>
                </a:schemeClr>
              </a:solidFill>
              <a:ln>
                <a:noFill/>
              </a:ln>
              <a:effectLst/>
            </c:spPr>
            <c:extLst>
              <c:ext xmlns:c16="http://schemas.microsoft.com/office/drawing/2014/chart" uri="{C3380CC4-5D6E-409C-BE32-E72D297353CC}">
                <c16:uniqueId val="{00000003-4A93-4F0C-A281-D30647668366}"/>
              </c:ext>
            </c:extLst>
          </c:dPt>
          <c:dPt>
            <c:idx val="5"/>
            <c:bubble3D val="0"/>
            <c:spPr>
              <a:solidFill>
                <a:schemeClr val="bg1">
                  <a:lumMod val="75000"/>
                </a:schemeClr>
              </a:solidFill>
              <a:ln>
                <a:noFill/>
              </a:ln>
              <a:effectLst/>
            </c:spPr>
            <c:extLst>
              <c:ext xmlns:c16="http://schemas.microsoft.com/office/drawing/2014/chart" uri="{C3380CC4-5D6E-409C-BE32-E72D297353CC}">
                <c16:uniqueId val="{00000004-4A93-4F0C-A281-D30647668366}"/>
              </c:ext>
            </c:extLst>
          </c:dPt>
          <c:dPt>
            <c:idx val="6"/>
            <c:bubble3D val="0"/>
            <c:spPr>
              <a:solidFill>
                <a:srgbClr val="002060"/>
              </a:solidFill>
              <a:ln>
                <a:noFill/>
              </a:ln>
              <a:effectLst/>
            </c:spPr>
            <c:extLst>
              <c:ext xmlns:c16="http://schemas.microsoft.com/office/drawing/2014/chart" uri="{C3380CC4-5D6E-409C-BE32-E72D297353CC}">
                <c16:uniqueId val="{00000007-4A93-4F0C-A281-D30647668366}"/>
              </c:ext>
            </c:extLst>
          </c:dPt>
          <c:dPt>
            <c:idx val="7"/>
            <c:bubble3D val="0"/>
            <c:spPr>
              <a:solidFill>
                <a:schemeClr val="tx2">
                  <a:lumMod val="60000"/>
                  <a:lumOff val="40000"/>
                </a:schemeClr>
              </a:solidFill>
              <a:ln>
                <a:noFill/>
              </a:ln>
              <a:effectLst/>
            </c:spPr>
            <c:extLst>
              <c:ext xmlns:c16="http://schemas.microsoft.com/office/drawing/2014/chart" uri="{C3380CC4-5D6E-409C-BE32-E72D297353CC}">
                <c16:uniqueId val="{00000009-4A93-4F0C-A281-D30647668366}"/>
              </c:ext>
            </c:extLst>
          </c:dPt>
          <c:dPt>
            <c:idx val="8"/>
            <c:bubble3D val="0"/>
            <c:spPr>
              <a:solidFill>
                <a:schemeClr val="accent2">
                  <a:lumMod val="75000"/>
                </a:schemeClr>
              </a:solidFill>
              <a:ln>
                <a:noFill/>
              </a:ln>
              <a:effectLst/>
            </c:spPr>
            <c:extLst>
              <c:ext xmlns:c16="http://schemas.microsoft.com/office/drawing/2014/chart" uri="{C3380CC4-5D6E-409C-BE32-E72D297353CC}">
                <c16:uniqueId val="{00000006-4A93-4F0C-A281-D30647668366}"/>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Лист1!$A$2:$A$10</c:f>
              <c:strCache>
                <c:ptCount val="9"/>
                <c:pt idx="0">
                  <c:v>Категория 1</c:v>
                </c:pt>
                <c:pt idx="1">
                  <c:v>Категория 2</c:v>
                </c:pt>
                <c:pt idx="2">
                  <c:v>Категория 3</c:v>
                </c:pt>
                <c:pt idx="3">
                  <c:v>Категория 4</c:v>
                </c:pt>
                <c:pt idx="4">
                  <c:v>Категория 5</c:v>
                </c:pt>
                <c:pt idx="5">
                  <c:v>Категория 6</c:v>
                </c:pt>
                <c:pt idx="6">
                  <c:v>Категория7</c:v>
                </c:pt>
                <c:pt idx="7">
                  <c:v>Категория 8</c:v>
                </c:pt>
                <c:pt idx="8">
                  <c:v>Категория 9</c:v>
                </c:pt>
              </c:strCache>
            </c:strRef>
          </c:cat>
          <c:val>
            <c:numRef>
              <c:f>Лист1!$B$2:$B$10</c:f>
              <c:numCache>
                <c:formatCode>General</c:formatCode>
                <c:ptCount val="9"/>
                <c:pt idx="0">
                  <c:v>5</c:v>
                </c:pt>
                <c:pt idx="1">
                  <c:v>5</c:v>
                </c:pt>
                <c:pt idx="2">
                  <c:v>5</c:v>
                </c:pt>
                <c:pt idx="3">
                  <c:v>5</c:v>
                </c:pt>
                <c:pt idx="4">
                  <c:v>5</c:v>
                </c:pt>
                <c:pt idx="5">
                  <c:v>5</c:v>
                </c:pt>
                <c:pt idx="6">
                  <c:v>5</c:v>
                </c:pt>
                <c:pt idx="7">
                  <c:v>5</c:v>
                </c:pt>
                <c:pt idx="8">
                  <c:v>5</c:v>
                </c:pt>
              </c:numCache>
            </c:numRef>
          </c:val>
          <c:extLst>
            <c:ext xmlns:c16="http://schemas.microsoft.com/office/drawing/2014/chart" uri="{C3380CC4-5D6E-409C-BE32-E72D297353CC}">
              <c16:uniqueId val="{00000000-C2AB-4868-8646-C1F83673653D}"/>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Ряд 1</c:v>
                </c:pt>
              </c:strCache>
            </c:strRef>
          </c:tx>
          <c:spPr>
            <a:ln w="34925" cap="rnd">
              <a:solidFill>
                <a:schemeClr val="tx1"/>
              </a:solidFill>
              <a:round/>
            </a:ln>
            <a:effectLst/>
          </c:spPr>
          <c:marker>
            <c:symbol val="circle"/>
            <c:size val="9"/>
            <c:spPr>
              <a:solidFill>
                <a:schemeClr val="tx1"/>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CF-41C0-8FBD-311AA423E717}"/>
            </c:ext>
          </c:extLst>
        </c:ser>
        <c:ser>
          <c:idx val="1"/>
          <c:order val="1"/>
          <c:tx>
            <c:strRef>
              <c:f>Лист1!$C$1</c:f>
              <c:strCache>
                <c:ptCount val="1"/>
                <c:pt idx="0">
                  <c:v>Ряд 2</c:v>
                </c:pt>
              </c:strCache>
            </c:strRef>
          </c:tx>
          <c:spPr>
            <a:ln w="34925" cap="rnd">
              <a:solidFill>
                <a:srgbClr val="9E0000"/>
              </a:solidFill>
              <a:round/>
            </a:ln>
            <a:effectLst/>
          </c:spPr>
          <c:marker>
            <c:symbol val="circle"/>
            <c:size val="9"/>
            <c:spPr>
              <a:solidFill>
                <a:srgbClr val="9E0000"/>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CF-41C0-8FBD-311AA423E717}"/>
            </c:ext>
          </c:extLst>
        </c:ser>
        <c:ser>
          <c:idx val="2"/>
          <c:order val="2"/>
          <c:tx>
            <c:strRef>
              <c:f>Лист1!$D$1</c:f>
              <c:strCache>
                <c:ptCount val="1"/>
                <c:pt idx="0">
                  <c:v>Ряд 3</c:v>
                </c:pt>
              </c:strCache>
            </c:strRef>
          </c:tx>
          <c:spPr>
            <a:ln w="34925" cap="rnd">
              <a:solidFill>
                <a:schemeClr val="accent3"/>
              </a:solidFill>
              <a:round/>
            </a:ln>
            <a:effectLst/>
          </c:spPr>
          <c:marker>
            <c:symbol val="circle"/>
            <c:size val="9"/>
            <c:spPr>
              <a:solidFill>
                <a:schemeClr val="accent3"/>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CF-41C0-8FBD-311AA423E717}"/>
            </c:ext>
          </c:extLst>
        </c:ser>
        <c:dLbls>
          <c:showLegendKey val="0"/>
          <c:showVal val="0"/>
          <c:showCatName val="0"/>
          <c:showSerName val="0"/>
          <c:showPercent val="0"/>
          <c:showBubbleSize val="0"/>
        </c:dLbls>
        <c:marker val="1"/>
        <c:smooth val="0"/>
        <c:axId val="1365633536"/>
        <c:axId val="1365634520"/>
      </c:lineChart>
      <c:catAx>
        <c:axId val="136563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ru-RU"/>
          </a:p>
        </c:txPr>
        <c:crossAx val="1365634520"/>
        <c:crosses val="autoZero"/>
        <c:auto val="1"/>
        <c:lblAlgn val="ctr"/>
        <c:lblOffset val="100"/>
        <c:noMultiLvlLbl val="0"/>
      </c:catAx>
      <c:valAx>
        <c:axId val="1365634520"/>
        <c:scaling>
          <c:orientation val="minMax"/>
        </c:scaling>
        <c:delete val="1"/>
        <c:axPos val="l"/>
        <c:numFmt formatCode="General" sourceLinked="1"/>
        <c:majorTickMark val="none"/>
        <c:minorTickMark val="none"/>
        <c:tickLblPos val="nextTo"/>
        <c:crossAx val="1365633536"/>
        <c:crosses val="autoZero"/>
        <c:crossBetween val="between"/>
      </c:valAx>
      <c:spPr>
        <a:noFill/>
        <a:ln>
          <a:noFill/>
        </a:ln>
        <a:effectLst/>
      </c:spPr>
    </c:plotArea>
    <c:legend>
      <c:legendPos val="b"/>
      <c:layout>
        <c:manualLayout>
          <c:xMode val="edge"/>
          <c:yMode val="edge"/>
          <c:x val="5.8235146381662314E-2"/>
          <c:y val="0.93367574782455742"/>
          <c:w val="0.87615751087128557"/>
          <c:h val="5.0555526814075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Ряд 1</c:v>
                </c:pt>
              </c:strCache>
            </c:strRef>
          </c:tx>
          <c:spPr>
            <a:ln w="34925" cap="rnd">
              <a:solidFill>
                <a:schemeClr val="tx1"/>
              </a:solidFill>
              <a:round/>
            </a:ln>
            <a:effectLst/>
          </c:spPr>
          <c:marker>
            <c:symbol val="circle"/>
            <c:size val="9"/>
            <c:spPr>
              <a:solidFill>
                <a:schemeClr val="tx1"/>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CF-41C0-8FBD-311AA423E717}"/>
            </c:ext>
          </c:extLst>
        </c:ser>
        <c:ser>
          <c:idx val="1"/>
          <c:order val="1"/>
          <c:tx>
            <c:strRef>
              <c:f>Лист1!$C$1</c:f>
              <c:strCache>
                <c:ptCount val="1"/>
                <c:pt idx="0">
                  <c:v>Ряд 2</c:v>
                </c:pt>
              </c:strCache>
            </c:strRef>
          </c:tx>
          <c:spPr>
            <a:ln w="34925" cap="rnd">
              <a:solidFill>
                <a:srgbClr val="9E0000"/>
              </a:solidFill>
              <a:round/>
            </a:ln>
            <a:effectLst/>
          </c:spPr>
          <c:marker>
            <c:symbol val="circle"/>
            <c:size val="9"/>
            <c:spPr>
              <a:solidFill>
                <a:srgbClr val="9E0000"/>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CF-41C0-8FBD-311AA423E717}"/>
            </c:ext>
          </c:extLst>
        </c:ser>
        <c:ser>
          <c:idx val="2"/>
          <c:order val="2"/>
          <c:tx>
            <c:strRef>
              <c:f>Лист1!$D$1</c:f>
              <c:strCache>
                <c:ptCount val="1"/>
                <c:pt idx="0">
                  <c:v>Ряд 3</c:v>
                </c:pt>
              </c:strCache>
            </c:strRef>
          </c:tx>
          <c:spPr>
            <a:ln w="34925" cap="rnd">
              <a:solidFill>
                <a:schemeClr val="accent3"/>
              </a:solidFill>
              <a:round/>
            </a:ln>
            <a:effectLst/>
          </c:spPr>
          <c:marker>
            <c:symbol val="circle"/>
            <c:size val="9"/>
            <c:spPr>
              <a:solidFill>
                <a:schemeClr val="accent3"/>
              </a:solidFill>
              <a:ln w="9525">
                <a:noFill/>
              </a:ln>
              <a:effectLst/>
            </c:spPr>
          </c:marker>
          <c:cat>
            <c:strRef>
              <c:f>Лист1!$A$2:$A$5</c:f>
              <c:strCache>
                <c:ptCount val="4"/>
                <c:pt idx="0">
                  <c:v>Категория 1</c:v>
                </c:pt>
                <c:pt idx="1">
                  <c:v>Категория 2</c:v>
                </c:pt>
                <c:pt idx="2">
                  <c:v>Категория 3</c:v>
                </c:pt>
                <c:pt idx="3">
                  <c:v>Категория 4</c:v>
                </c:pt>
              </c:strCache>
            </c:strRef>
          </c:cat>
          <c:val>
            <c:numRef>
              <c:f>Лист1!$D$2:$D$5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CF-41C0-8FBD-311AA423E717}"/>
            </c:ext>
          </c:extLst>
        </c:ser>
        <c:dLbls>
          <c:showLegendKey val="0"/>
          <c:showVal val="0"/>
          <c:showCatName val="0"/>
          <c:showSerName val="0"/>
          <c:showPercent val="0"/>
          <c:showBubbleSize val="0"/>
        </c:dLbls>
        <c:marker val="1"/>
        <c:smooth val="0"/>
        <c:axId val="1365633536"/>
        <c:axId val="1365634520"/>
      </c:lineChart>
      <c:catAx>
        <c:axId val="136563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ru-RU"/>
          </a:p>
        </c:txPr>
        <c:crossAx val="1365634520"/>
        <c:crosses val="autoZero"/>
        <c:auto val="1"/>
        <c:lblAlgn val="ctr"/>
        <c:lblOffset val="100"/>
        <c:noMultiLvlLbl val="0"/>
      </c:catAx>
      <c:valAx>
        <c:axId val="1365634520"/>
        <c:scaling>
          <c:orientation val="minMax"/>
        </c:scaling>
        <c:delete val="1"/>
        <c:axPos val="l"/>
        <c:numFmt formatCode="General" sourceLinked="1"/>
        <c:majorTickMark val="none"/>
        <c:minorTickMark val="none"/>
        <c:tickLblPos val="nextTo"/>
        <c:crossAx val="1365633536"/>
        <c:crosses val="autoZero"/>
        <c:crossBetween val="between"/>
      </c:valAx>
      <c:spPr>
        <a:noFill/>
        <a:ln>
          <a:noFill/>
        </a:ln>
        <a:effectLst/>
      </c:spPr>
    </c:plotArea>
    <c:legend>
      <c:legendPos val="b"/>
      <c:layout>
        <c:manualLayout>
          <c:xMode val="edge"/>
          <c:yMode val="edge"/>
          <c:x val="5.8235146381662314E-2"/>
          <c:y val="0.93367574782455742"/>
          <c:w val="0.87615751087128557"/>
          <c:h val="5.0555526814075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D85C5-4746-410A-90FD-B70036CA3D76}" type="datetimeFigureOut">
              <a:rPr lang="ru-RU" smtClean="0"/>
              <a:t>28.10.2021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5239B-80D0-4DD7-B666-D19BBF5F0BC7}" type="slidenum">
              <a:rPr lang="ru-RU" smtClean="0"/>
              <a:t>‹#›</a:t>
            </a:fld>
            <a:endParaRPr lang="ru-RU"/>
          </a:p>
        </p:txBody>
      </p:sp>
    </p:spTree>
    <p:extLst>
      <p:ext uri="{BB962C8B-B14F-4D97-AF65-F5344CB8AC3E}">
        <p14:creationId xmlns:p14="http://schemas.microsoft.com/office/powerpoint/2010/main" val="76308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E71E02-7BF6-4560-B550-B30C6D414B49}"/>
              </a:ext>
            </a:extLst>
          </p:cNvPr>
          <p:cNvSpPr>
            <a:spLocks noGrp="1"/>
          </p:cNvSpPr>
          <p:nvPr>
            <p:ph type="ctrTitle" hasCustomPrompt="1"/>
          </p:nvPr>
        </p:nvSpPr>
        <p:spPr>
          <a:xfrm>
            <a:off x="838200" y="1122363"/>
            <a:ext cx="10515600" cy="2387600"/>
          </a:xfrm>
        </p:spPr>
        <p:txBody>
          <a:bodyPr anchor="b">
            <a:normAutofit/>
          </a:bodyPr>
          <a:lstStyle>
            <a:lvl1pPr algn="ctr">
              <a:defRPr sz="4800"/>
            </a:lvl1pPr>
          </a:lstStyle>
          <a:p>
            <a:r>
              <a:rPr lang="ru-RU" dirty="0"/>
              <a:t>Титульный слайд</a:t>
            </a:r>
          </a:p>
        </p:txBody>
      </p:sp>
      <p:sp>
        <p:nvSpPr>
          <p:cNvPr id="3" name="Подзаголовок 2">
            <a:extLst>
              <a:ext uri="{FF2B5EF4-FFF2-40B4-BE49-F238E27FC236}">
                <a16:creationId xmlns:a16="http://schemas.microsoft.com/office/drawing/2014/main" id="{83C15C90-078B-4741-B609-432DE34C2FEC}"/>
              </a:ext>
            </a:extLst>
          </p:cNvPr>
          <p:cNvSpPr>
            <a:spLocks noGrp="1"/>
          </p:cNvSpPr>
          <p:nvPr>
            <p:ph type="subTitle" idx="1"/>
          </p:nvPr>
        </p:nvSpPr>
        <p:spPr>
          <a:xfrm>
            <a:off x="838200" y="3602038"/>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a:t>Образец подзаголовка</a:t>
            </a:r>
          </a:p>
        </p:txBody>
      </p:sp>
      <p:sp>
        <p:nvSpPr>
          <p:cNvPr id="5" name="Нижний колонтитул 4">
            <a:extLst>
              <a:ext uri="{FF2B5EF4-FFF2-40B4-BE49-F238E27FC236}">
                <a16:creationId xmlns:a16="http://schemas.microsoft.com/office/drawing/2014/main" id="{B896041D-AF3F-4F1C-A469-ACD1FD56BDA7}"/>
              </a:ext>
            </a:extLst>
          </p:cNvPr>
          <p:cNvSpPr>
            <a:spLocks noGrp="1"/>
          </p:cNvSpPr>
          <p:nvPr>
            <p:ph type="ftr" sz="quarter" idx="11"/>
          </p:nvPr>
        </p:nvSpPr>
        <p:spPr>
          <a:xfrm>
            <a:off x="838200" y="5624512"/>
            <a:ext cx="4114800" cy="365125"/>
          </a:xfrm>
        </p:spPr>
        <p:txBody>
          <a:bodyPr/>
          <a:lstStyle>
            <a:lvl1pPr>
              <a:defRPr sz="1800">
                <a:solidFill>
                  <a:schemeClr val="tx1">
                    <a:lumMod val="75000"/>
                    <a:lumOff val="25000"/>
                  </a:schemeClr>
                </a:solidFill>
              </a:defRPr>
            </a:lvl1pPr>
          </a:lstStyle>
          <a:p>
            <a:pPr algn="l"/>
            <a:r>
              <a:rPr lang="ru-RU" dirty="0"/>
              <a:t>ФИО докладчика</a:t>
            </a:r>
          </a:p>
        </p:txBody>
      </p:sp>
      <p:sp>
        <p:nvSpPr>
          <p:cNvPr id="7" name="bk object 17">
            <a:extLst>
              <a:ext uri="{FF2B5EF4-FFF2-40B4-BE49-F238E27FC236}">
                <a16:creationId xmlns:a16="http://schemas.microsoft.com/office/drawing/2014/main" id="{EDEC778F-2938-4EB1-BBC0-96A03F9E5549}"/>
              </a:ext>
            </a:extLst>
          </p:cNvPr>
          <p:cNvSpPr/>
          <p:nvPr userDrawn="1"/>
        </p:nvSpPr>
        <p:spPr>
          <a:xfrm>
            <a:off x="658368" y="418211"/>
            <a:ext cx="938213" cy="1012825"/>
          </a:xfrm>
          <a:prstGeom prst="rect">
            <a:avLst/>
          </a:prstGeom>
          <a:blipFill>
            <a:blip r:embed="rId2" cstate="print"/>
            <a:stretch>
              <a:fillRect/>
            </a:stretch>
          </a:blipFill>
        </p:spPr>
        <p:txBody>
          <a:bodyPr lIns="0" tIns="0" rIns="0" bIns="0"/>
          <a:lstStyle/>
          <a:p>
            <a:pPr defTabSz="1219170" fontAlgn="auto">
              <a:spcBef>
                <a:spcPts val="0"/>
              </a:spcBef>
              <a:spcAft>
                <a:spcPts val="0"/>
              </a:spcAft>
              <a:buClr>
                <a:srgbClr val="000000"/>
              </a:buClr>
              <a:buFont typeface="Arial"/>
              <a:buNone/>
              <a:defRPr/>
            </a:pPr>
            <a:endParaRPr sz="1867" kern="0">
              <a:solidFill>
                <a:srgbClr val="000000"/>
              </a:solidFill>
              <a:latin typeface="Arial"/>
              <a:cs typeface="Arial"/>
              <a:sym typeface="Arial"/>
            </a:endParaRPr>
          </a:p>
        </p:txBody>
      </p:sp>
      <p:sp>
        <p:nvSpPr>
          <p:cNvPr id="8" name="Заголовок 1">
            <a:extLst>
              <a:ext uri="{FF2B5EF4-FFF2-40B4-BE49-F238E27FC236}">
                <a16:creationId xmlns:a16="http://schemas.microsoft.com/office/drawing/2014/main" id="{D83E345D-2B6A-443B-BE66-A46AABB3E3A1}"/>
              </a:ext>
            </a:extLst>
          </p:cNvPr>
          <p:cNvSpPr txBox="1">
            <a:spLocks/>
          </p:cNvSpPr>
          <p:nvPr userDrawn="1"/>
        </p:nvSpPr>
        <p:spPr>
          <a:xfrm>
            <a:off x="2351584" y="515784"/>
            <a:ext cx="7488832" cy="846447"/>
          </a:xfrm>
          <a:prstGeom prst="rect">
            <a:avLst/>
          </a:prstGeom>
        </p:spPr>
        <p:txBody>
          <a:bodyPr spcFirstLastPara="1">
            <a:noAutofit/>
          </a:bodyPr>
          <a:lstStyle>
            <a:defPPr marR="0" lvl="0" algn="l" rtl="0">
              <a:lnSpc>
                <a:spcPct val="100000"/>
              </a:lnSpc>
              <a:spcBef>
                <a:spcPts val="0"/>
              </a:spcBef>
              <a:spcAft>
                <a:spcPts val="0"/>
              </a:spcAft>
            </a:defPPr>
            <a:lvl1pPr lvl="0" algn="l" rtl="0" eaLnBrk="0" fontAlgn="base" hangingPunct="0">
              <a:spcBef>
                <a:spcPts val="0"/>
              </a:spcBef>
              <a:spcAft>
                <a:spcPts val="0"/>
              </a:spcAft>
              <a:buClr>
                <a:srgbClr val="000000"/>
              </a:buClr>
              <a:buSzPts val="4800"/>
              <a:buFont typeface="Arial" charset="0"/>
              <a:buNone/>
              <a:defRPr sz="6400">
                <a:solidFill>
                  <a:srgbClr val="000000"/>
                </a:solidFill>
                <a:latin typeface="Arial"/>
                <a:ea typeface="Arial"/>
                <a:cs typeface="Arial"/>
                <a:sym typeface="Arial" charset="0"/>
              </a:defRPr>
            </a:lvl1pPr>
            <a:lvl2pPr lvl="1" algn="ctr" rtl="0" eaLnBrk="0" fontAlgn="base" hangingPunct="0">
              <a:spcBef>
                <a:spcPts val="0"/>
              </a:spcBef>
              <a:spcAft>
                <a:spcPts val="0"/>
              </a:spcAft>
              <a:buClr>
                <a:srgbClr val="000000"/>
              </a:buClr>
              <a:buSzPts val="4800"/>
              <a:buFont typeface="Arial" charset="0"/>
              <a:buNone/>
              <a:defRPr sz="6400">
                <a:solidFill>
                  <a:srgbClr val="000000"/>
                </a:solidFill>
                <a:latin typeface="Arial"/>
                <a:ea typeface="Arial"/>
                <a:cs typeface="Arial"/>
                <a:sym typeface="Arial" charset="0"/>
              </a:defRPr>
            </a:lvl2pPr>
            <a:lvl3pPr lvl="2" algn="ctr" rtl="0" eaLnBrk="0" fontAlgn="base" hangingPunct="0">
              <a:spcBef>
                <a:spcPts val="0"/>
              </a:spcBef>
              <a:spcAft>
                <a:spcPts val="0"/>
              </a:spcAft>
              <a:buClr>
                <a:srgbClr val="000000"/>
              </a:buClr>
              <a:buSzPts val="4800"/>
              <a:buFont typeface="Arial" charset="0"/>
              <a:buNone/>
              <a:defRPr sz="6400">
                <a:solidFill>
                  <a:srgbClr val="000000"/>
                </a:solidFill>
                <a:latin typeface="Arial"/>
                <a:ea typeface="Arial"/>
                <a:cs typeface="Arial"/>
                <a:sym typeface="Arial" charset="0"/>
              </a:defRPr>
            </a:lvl3pPr>
            <a:lvl4pPr lvl="3" algn="ctr" rtl="0" eaLnBrk="0" fontAlgn="base" hangingPunct="0">
              <a:spcBef>
                <a:spcPts val="0"/>
              </a:spcBef>
              <a:spcAft>
                <a:spcPts val="0"/>
              </a:spcAft>
              <a:buClr>
                <a:srgbClr val="000000"/>
              </a:buClr>
              <a:buSzPts val="4800"/>
              <a:buFont typeface="Arial" charset="0"/>
              <a:buNone/>
              <a:defRPr sz="6400">
                <a:solidFill>
                  <a:srgbClr val="000000"/>
                </a:solidFill>
                <a:latin typeface="Arial"/>
                <a:ea typeface="Arial"/>
                <a:cs typeface="Arial"/>
                <a:sym typeface="Arial" charset="0"/>
              </a:defRPr>
            </a:lvl4pPr>
            <a:lvl5pPr lvl="4" algn="ctr" rtl="0" eaLnBrk="0" fontAlgn="base" hangingPunct="0">
              <a:spcBef>
                <a:spcPts val="0"/>
              </a:spcBef>
              <a:spcAft>
                <a:spcPts val="0"/>
              </a:spcAft>
              <a:buClr>
                <a:srgbClr val="000000"/>
              </a:buClr>
              <a:buSzPts val="4800"/>
              <a:buFont typeface="Arial" charset="0"/>
              <a:buNone/>
              <a:defRPr sz="6400">
                <a:solidFill>
                  <a:srgbClr val="000000"/>
                </a:solidFill>
                <a:latin typeface="Arial"/>
                <a:ea typeface="Arial"/>
                <a:cs typeface="Arial"/>
                <a:sym typeface="Arial" charset="0"/>
              </a:defRPr>
            </a:lvl5pPr>
            <a:lvl6pPr marR="0" lvl="5" algn="ctr" rtl="0">
              <a:lnSpc>
                <a:spcPct val="100000"/>
              </a:lnSpc>
              <a:spcBef>
                <a:spcPts val="0"/>
              </a:spcBef>
              <a:spcAft>
                <a:spcPts val="0"/>
              </a:spcAft>
              <a:buClr>
                <a:srgbClr val="000000"/>
              </a:buClr>
              <a:buSzPts val="4800"/>
              <a:buFont typeface="Arial"/>
              <a:buNone/>
              <a:defRPr sz="6400" b="0" i="0" u="none" strike="noStrike" cap="none">
                <a:solidFill>
                  <a:srgbClr val="000000"/>
                </a:solidFill>
                <a:latin typeface="Arial"/>
                <a:ea typeface="Arial"/>
                <a:cs typeface="Arial"/>
                <a:sym typeface="Arial"/>
              </a:defRPr>
            </a:lvl6pPr>
            <a:lvl7pPr marR="0" lvl="6" algn="ctr" rtl="0">
              <a:lnSpc>
                <a:spcPct val="100000"/>
              </a:lnSpc>
              <a:spcBef>
                <a:spcPts val="0"/>
              </a:spcBef>
              <a:spcAft>
                <a:spcPts val="0"/>
              </a:spcAft>
              <a:buClr>
                <a:srgbClr val="000000"/>
              </a:buClr>
              <a:buSzPts val="4800"/>
              <a:buFont typeface="Arial"/>
              <a:buNone/>
              <a:defRPr sz="6400" b="0" i="0" u="none" strike="noStrike" cap="none">
                <a:solidFill>
                  <a:srgbClr val="000000"/>
                </a:solidFill>
                <a:latin typeface="Arial"/>
                <a:ea typeface="Arial"/>
                <a:cs typeface="Arial"/>
                <a:sym typeface="Arial"/>
              </a:defRPr>
            </a:lvl7pPr>
            <a:lvl8pPr marR="0" lvl="7" algn="ctr" rtl="0">
              <a:lnSpc>
                <a:spcPct val="100000"/>
              </a:lnSpc>
              <a:spcBef>
                <a:spcPts val="0"/>
              </a:spcBef>
              <a:spcAft>
                <a:spcPts val="0"/>
              </a:spcAft>
              <a:buClr>
                <a:srgbClr val="000000"/>
              </a:buClr>
              <a:buSzPts val="4800"/>
              <a:buFont typeface="Arial"/>
              <a:buNone/>
              <a:defRPr sz="6400" b="0" i="0" u="none" strike="noStrike" cap="none">
                <a:solidFill>
                  <a:srgbClr val="000000"/>
                </a:solidFill>
                <a:latin typeface="Arial"/>
                <a:ea typeface="Arial"/>
                <a:cs typeface="Arial"/>
                <a:sym typeface="Arial"/>
              </a:defRPr>
            </a:lvl8pPr>
            <a:lvl9pPr marR="0" lvl="8" algn="ctr" rtl="0">
              <a:lnSpc>
                <a:spcPct val="100000"/>
              </a:lnSpc>
              <a:spcBef>
                <a:spcPts val="0"/>
              </a:spcBef>
              <a:spcAft>
                <a:spcPts val="0"/>
              </a:spcAft>
              <a:buClr>
                <a:srgbClr val="000000"/>
              </a:buClr>
              <a:buSzPts val="4800"/>
              <a:buFont typeface="Arial"/>
              <a:buNone/>
              <a:defRPr sz="6400" b="0" i="0" u="none" strike="noStrike" cap="none">
                <a:solidFill>
                  <a:srgbClr val="000000"/>
                </a:solidFill>
                <a:latin typeface="Arial"/>
                <a:ea typeface="Arial"/>
                <a:cs typeface="Arial"/>
                <a:sym typeface="Arial"/>
              </a:defRPr>
            </a:lvl9pPr>
          </a:lstStyle>
          <a:p>
            <a:pPr algn="dist"/>
            <a:r>
              <a:rPr lang="ru-RU" sz="1800" b="1" kern="0" dirty="0">
                <a:ln>
                  <a:solidFill>
                    <a:sysClr val="windowText" lastClr="000000"/>
                  </a:solidFill>
                </a:ln>
                <a:solidFill>
                  <a:schemeClr val="tx1"/>
                </a:solidFill>
                <a:latin typeface="+mj-lt"/>
              </a:rPr>
              <a:t>КАЗАНСКИЙ НАЦИОНАЛЬНЫЙ ИССЛЕДОВАТЕЛЬСКИЙ </a:t>
            </a:r>
            <a:r>
              <a:rPr lang="ru-RU" sz="2300" b="1" kern="0" spc="300" dirty="0">
                <a:ln>
                  <a:solidFill>
                    <a:sysClr val="windowText" lastClr="000000"/>
                  </a:solidFill>
                </a:ln>
                <a:solidFill>
                  <a:schemeClr val="tx1"/>
                </a:solidFill>
                <a:latin typeface="+mj-lt"/>
              </a:rPr>
              <a:t>ТЕХНОЛОГИЧЕСКИЙ УНИВЕРСИТЕТ</a:t>
            </a:r>
          </a:p>
        </p:txBody>
      </p:sp>
      <p:sp>
        <p:nvSpPr>
          <p:cNvPr id="9" name="Прямоугольник 8">
            <a:extLst>
              <a:ext uri="{FF2B5EF4-FFF2-40B4-BE49-F238E27FC236}">
                <a16:creationId xmlns:a16="http://schemas.microsoft.com/office/drawing/2014/main" id="{DB487B0C-480E-41E3-ADC7-B8D61392DD99}"/>
              </a:ext>
            </a:extLst>
          </p:cNvPr>
          <p:cNvSpPr/>
          <p:nvPr userDrawn="1"/>
        </p:nvSpPr>
        <p:spPr>
          <a:xfrm>
            <a:off x="838200" y="6281926"/>
            <a:ext cx="10515600" cy="60290"/>
          </a:xfrm>
          <a:prstGeom prst="rect">
            <a:avLst/>
          </a:prstGeom>
          <a:solidFill>
            <a:srgbClr val="9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1182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кругами</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12" name="Объект 2">
            <a:extLst>
              <a:ext uri="{FF2B5EF4-FFF2-40B4-BE49-F238E27FC236}">
                <a16:creationId xmlns:a16="http://schemas.microsoft.com/office/drawing/2014/main" id="{D02FE9A3-C19C-40DB-933D-A209B4A48E19}"/>
              </a:ext>
            </a:extLst>
          </p:cNvPr>
          <p:cNvSpPr>
            <a:spLocks noGrp="1"/>
          </p:cNvSpPr>
          <p:nvPr>
            <p:ph idx="16"/>
          </p:nvPr>
        </p:nvSpPr>
        <p:spPr>
          <a:xfrm>
            <a:off x="7004304" y="3032385"/>
            <a:ext cx="2194560" cy="659593"/>
          </a:xfrm>
        </p:spPr>
        <p:txBody>
          <a:bodyPr>
            <a:noAutofit/>
          </a:bodyPr>
          <a:lstStyle>
            <a:lvl1pPr>
              <a:buClr>
                <a:srgbClr val="9E0000"/>
              </a:buClr>
              <a:defRPr sz="1100"/>
            </a:lvl1pPr>
            <a:lvl2pPr>
              <a:buClr>
                <a:srgbClr val="9E0000"/>
              </a:buClr>
              <a:defRPr sz="1100"/>
            </a:lvl2pPr>
            <a:lvl3pPr>
              <a:buClr>
                <a:srgbClr val="9E0000"/>
              </a:buClr>
              <a:defRPr sz="1100"/>
            </a:lvl3pPr>
            <a:lvl4pPr>
              <a:buClr>
                <a:srgbClr val="9E0000"/>
              </a:buClr>
              <a:defRPr sz="1100"/>
            </a:lvl4pPr>
            <a:lvl5pPr>
              <a:buClr>
                <a:srgbClr val="9E0000"/>
              </a:buClr>
              <a:defRPr sz="1100"/>
            </a:lvl5pPr>
          </a:lstStyle>
          <a:p>
            <a:pPr lvl="0"/>
            <a:r>
              <a:rPr lang="ru-RU" dirty="0"/>
              <a:t>Образец текста</a:t>
            </a:r>
          </a:p>
        </p:txBody>
      </p:sp>
      <p:sp>
        <p:nvSpPr>
          <p:cNvPr id="13" name="Текст 4">
            <a:extLst>
              <a:ext uri="{FF2B5EF4-FFF2-40B4-BE49-F238E27FC236}">
                <a16:creationId xmlns:a16="http://schemas.microsoft.com/office/drawing/2014/main" id="{6BE30EE9-7964-4ED5-A69B-F8EB355512A3}"/>
              </a:ext>
            </a:extLst>
          </p:cNvPr>
          <p:cNvSpPr>
            <a:spLocks noGrp="1"/>
          </p:cNvSpPr>
          <p:nvPr>
            <p:ph type="body" sz="quarter" idx="17" hasCustomPrompt="1"/>
          </p:nvPr>
        </p:nvSpPr>
        <p:spPr>
          <a:xfrm>
            <a:off x="7498744" y="1674287"/>
            <a:ext cx="1205681" cy="1205681"/>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4" name="Объект 2">
            <a:extLst>
              <a:ext uri="{FF2B5EF4-FFF2-40B4-BE49-F238E27FC236}">
                <a16:creationId xmlns:a16="http://schemas.microsoft.com/office/drawing/2014/main" id="{C5EDBC69-A89B-4195-BC30-8AC7F72C4EAA}"/>
              </a:ext>
            </a:extLst>
          </p:cNvPr>
          <p:cNvSpPr>
            <a:spLocks noGrp="1"/>
          </p:cNvSpPr>
          <p:nvPr>
            <p:ph idx="18"/>
          </p:nvPr>
        </p:nvSpPr>
        <p:spPr>
          <a:xfrm>
            <a:off x="9528888" y="3032385"/>
            <a:ext cx="2194560" cy="659593"/>
          </a:xfrm>
        </p:spPr>
        <p:txBody>
          <a:bodyPr>
            <a:noAutofit/>
          </a:bodyPr>
          <a:lstStyle>
            <a:lvl1pPr>
              <a:buClr>
                <a:srgbClr val="9E0000"/>
              </a:buClr>
              <a:defRPr sz="1100"/>
            </a:lvl1pPr>
            <a:lvl2pPr>
              <a:buClr>
                <a:srgbClr val="9E0000"/>
              </a:buClr>
              <a:defRPr sz="1100"/>
            </a:lvl2pPr>
            <a:lvl3pPr>
              <a:buClr>
                <a:srgbClr val="9E0000"/>
              </a:buClr>
              <a:defRPr sz="1100"/>
            </a:lvl3pPr>
            <a:lvl4pPr>
              <a:buClr>
                <a:srgbClr val="9E0000"/>
              </a:buClr>
              <a:defRPr sz="1100"/>
            </a:lvl4pPr>
            <a:lvl5pPr>
              <a:buClr>
                <a:srgbClr val="9E0000"/>
              </a:buClr>
              <a:defRPr sz="1100"/>
            </a:lvl5pPr>
          </a:lstStyle>
          <a:p>
            <a:pPr lvl="0"/>
            <a:r>
              <a:rPr lang="ru-RU" dirty="0"/>
              <a:t>Образец текста</a:t>
            </a:r>
          </a:p>
        </p:txBody>
      </p:sp>
      <p:sp>
        <p:nvSpPr>
          <p:cNvPr id="15" name="Текст 4">
            <a:extLst>
              <a:ext uri="{FF2B5EF4-FFF2-40B4-BE49-F238E27FC236}">
                <a16:creationId xmlns:a16="http://schemas.microsoft.com/office/drawing/2014/main" id="{213618C6-96D6-4202-83AB-52D7DD2CB168}"/>
              </a:ext>
            </a:extLst>
          </p:cNvPr>
          <p:cNvSpPr>
            <a:spLocks noGrp="1"/>
          </p:cNvSpPr>
          <p:nvPr>
            <p:ph type="body" sz="quarter" idx="19" hasCustomPrompt="1"/>
          </p:nvPr>
        </p:nvSpPr>
        <p:spPr>
          <a:xfrm>
            <a:off x="10023328" y="1674287"/>
            <a:ext cx="1205681" cy="1205681"/>
          </a:xfrm>
          <a:prstGeom prst="ellipse">
            <a:avLst/>
          </a:prstGeom>
          <a:solidFill>
            <a:schemeClr val="tx1">
              <a:lumMod val="65000"/>
              <a:lumOff val="35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6" name="Объект 2">
            <a:extLst>
              <a:ext uri="{FF2B5EF4-FFF2-40B4-BE49-F238E27FC236}">
                <a16:creationId xmlns:a16="http://schemas.microsoft.com/office/drawing/2014/main" id="{1FD44F2C-5570-4E84-A5DE-36088D966CFA}"/>
              </a:ext>
            </a:extLst>
          </p:cNvPr>
          <p:cNvSpPr>
            <a:spLocks noGrp="1"/>
          </p:cNvSpPr>
          <p:nvPr>
            <p:ph idx="1"/>
          </p:nvPr>
        </p:nvSpPr>
        <p:spPr>
          <a:xfrm>
            <a:off x="838200"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0" name="Объект 2">
            <a:extLst>
              <a:ext uri="{FF2B5EF4-FFF2-40B4-BE49-F238E27FC236}">
                <a16:creationId xmlns:a16="http://schemas.microsoft.com/office/drawing/2014/main" id="{A2E66BBB-7096-4C44-9BA1-FAF4BEB58CD6}"/>
              </a:ext>
            </a:extLst>
          </p:cNvPr>
          <p:cNvSpPr>
            <a:spLocks noGrp="1"/>
          </p:cNvSpPr>
          <p:nvPr>
            <p:ph idx="20"/>
          </p:nvPr>
        </p:nvSpPr>
        <p:spPr>
          <a:xfrm>
            <a:off x="7004304" y="5272167"/>
            <a:ext cx="2194560" cy="659593"/>
          </a:xfrm>
        </p:spPr>
        <p:txBody>
          <a:bodyPr>
            <a:noAutofit/>
          </a:bodyPr>
          <a:lstStyle>
            <a:lvl1pPr>
              <a:buClr>
                <a:srgbClr val="9E0000"/>
              </a:buClr>
              <a:defRPr sz="1100"/>
            </a:lvl1pPr>
            <a:lvl2pPr>
              <a:buClr>
                <a:srgbClr val="9E0000"/>
              </a:buClr>
              <a:defRPr sz="1100"/>
            </a:lvl2pPr>
            <a:lvl3pPr>
              <a:buClr>
                <a:srgbClr val="9E0000"/>
              </a:buClr>
              <a:defRPr sz="1100"/>
            </a:lvl3pPr>
            <a:lvl4pPr>
              <a:buClr>
                <a:srgbClr val="9E0000"/>
              </a:buClr>
              <a:defRPr sz="1100"/>
            </a:lvl4pPr>
            <a:lvl5pPr>
              <a:buClr>
                <a:srgbClr val="9E0000"/>
              </a:buClr>
              <a:defRPr sz="1100"/>
            </a:lvl5pPr>
          </a:lstStyle>
          <a:p>
            <a:pPr lvl="0"/>
            <a:r>
              <a:rPr lang="ru-RU" dirty="0"/>
              <a:t>Образец текста</a:t>
            </a:r>
          </a:p>
        </p:txBody>
      </p:sp>
      <p:sp>
        <p:nvSpPr>
          <p:cNvPr id="11" name="Текст 4">
            <a:extLst>
              <a:ext uri="{FF2B5EF4-FFF2-40B4-BE49-F238E27FC236}">
                <a16:creationId xmlns:a16="http://schemas.microsoft.com/office/drawing/2014/main" id="{1092ED34-B7A8-42B3-BEB8-837F2DFF01E4}"/>
              </a:ext>
            </a:extLst>
          </p:cNvPr>
          <p:cNvSpPr>
            <a:spLocks noGrp="1"/>
          </p:cNvSpPr>
          <p:nvPr>
            <p:ph type="body" sz="quarter" idx="21" hasCustomPrompt="1"/>
          </p:nvPr>
        </p:nvSpPr>
        <p:spPr>
          <a:xfrm>
            <a:off x="7498744" y="3914069"/>
            <a:ext cx="1205681" cy="1205681"/>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7" name="Объект 2">
            <a:extLst>
              <a:ext uri="{FF2B5EF4-FFF2-40B4-BE49-F238E27FC236}">
                <a16:creationId xmlns:a16="http://schemas.microsoft.com/office/drawing/2014/main" id="{9EFAE3CF-716E-4709-B073-F9BDB81495FA}"/>
              </a:ext>
            </a:extLst>
          </p:cNvPr>
          <p:cNvSpPr>
            <a:spLocks noGrp="1"/>
          </p:cNvSpPr>
          <p:nvPr>
            <p:ph idx="22"/>
          </p:nvPr>
        </p:nvSpPr>
        <p:spPr>
          <a:xfrm>
            <a:off x="9528888" y="5272167"/>
            <a:ext cx="2194560" cy="659593"/>
          </a:xfrm>
        </p:spPr>
        <p:txBody>
          <a:bodyPr>
            <a:noAutofit/>
          </a:bodyPr>
          <a:lstStyle>
            <a:lvl1pPr>
              <a:buClr>
                <a:srgbClr val="9E0000"/>
              </a:buClr>
              <a:defRPr sz="1100"/>
            </a:lvl1pPr>
            <a:lvl2pPr>
              <a:buClr>
                <a:srgbClr val="9E0000"/>
              </a:buClr>
              <a:defRPr sz="1100"/>
            </a:lvl2pPr>
            <a:lvl3pPr>
              <a:buClr>
                <a:srgbClr val="9E0000"/>
              </a:buClr>
              <a:defRPr sz="1100"/>
            </a:lvl3pPr>
            <a:lvl4pPr>
              <a:buClr>
                <a:srgbClr val="9E0000"/>
              </a:buClr>
              <a:defRPr sz="1100"/>
            </a:lvl4pPr>
            <a:lvl5pPr>
              <a:buClr>
                <a:srgbClr val="9E0000"/>
              </a:buClr>
              <a:defRPr sz="1100"/>
            </a:lvl5pPr>
          </a:lstStyle>
          <a:p>
            <a:pPr lvl="0"/>
            <a:r>
              <a:rPr lang="ru-RU" dirty="0"/>
              <a:t>Образец текста</a:t>
            </a:r>
          </a:p>
        </p:txBody>
      </p:sp>
      <p:sp>
        <p:nvSpPr>
          <p:cNvPr id="18" name="Текст 4">
            <a:extLst>
              <a:ext uri="{FF2B5EF4-FFF2-40B4-BE49-F238E27FC236}">
                <a16:creationId xmlns:a16="http://schemas.microsoft.com/office/drawing/2014/main" id="{384E3F9B-2D4B-4082-A457-303E33D2EA72}"/>
              </a:ext>
            </a:extLst>
          </p:cNvPr>
          <p:cNvSpPr>
            <a:spLocks noGrp="1"/>
          </p:cNvSpPr>
          <p:nvPr>
            <p:ph type="body" sz="quarter" idx="23" hasCustomPrompt="1"/>
          </p:nvPr>
        </p:nvSpPr>
        <p:spPr>
          <a:xfrm>
            <a:off x="10023328" y="3914069"/>
            <a:ext cx="1205681" cy="1205681"/>
          </a:xfrm>
          <a:prstGeom prst="ellipse">
            <a:avLst/>
          </a:prstGeom>
          <a:solidFill>
            <a:schemeClr val="tx1">
              <a:lumMod val="65000"/>
              <a:lumOff val="35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Tree>
    <p:extLst>
      <p:ext uri="{BB962C8B-B14F-4D97-AF65-F5344CB8AC3E}">
        <p14:creationId xmlns:p14="http://schemas.microsoft.com/office/powerpoint/2010/main" val="176457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F3E157-487F-4C56-8D66-C0DA4BF26000}"/>
              </a:ext>
            </a:extLst>
          </p:cNvPr>
          <p:cNvSpPr>
            <a:spLocks noGrp="1"/>
          </p:cNvSpPr>
          <p:nvPr>
            <p:ph type="title" hasCustomPrompt="1"/>
          </p:nvPr>
        </p:nvSpPr>
        <p:spPr/>
        <p:txBody>
          <a:bodyPr/>
          <a:lstStyle>
            <a:lvl1pPr>
              <a:defRPr/>
            </a:lvl1pPr>
          </a:lstStyle>
          <a:p>
            <a:r>
              <a:rPr lang="ru-RU" dirty="0"/>
              <a:t>Слайд с диаграммой</a:t>
            </a:r>
          </a:p>
        </p:txBody>
      </p:sp>
      <p:sp>
        <p:nvSpPr>
          <p:cNvPr id="5" name="Номер слайда 4">
            <a:extLst>
              <a:ext uri="{FF2B5EF4-FFF2-40B4-BE49-F238E27FC236}">
                <a16:creationId xmlns:a16="http://schemas.microsoft.com/office/drawing/2014/main" id="{DBC90E69-E68C-45EC-BC9F-D9363816476E}"/>
              </a:ext>
            </a:extLst>
          </p:cNvPr>
          <p:cNvSpPr>
            <a:spLocks noGrp="1"/>
          </p:cNvSpPr>
          <p:nvPr>
            <p:ph type="sldNum" sz="quarter" idx="12"/>
          </p:nvPr>
        </p:nvSpPr>
        <p:spPr/>
        <p:txBody>
          <a:bodyPr/>
          <a:lstStyle/>
          <a:p>
            <a:fld id="{A5B42A06-32F0-4539-92FA-08D3CD05698C}" type="slidenum">
              <a:rPr lang="ru-RU" smtClean="0"/>
              <a:t>‹#›</a:t>
            </a:fld>
            <a:endParaRPr lang="ru-RU"/>
          </a:p>
        </p:txBody>
      </p:sp>
    </p:spTree>
    <p:extLst>
      <p:ext uri="{BB962C8B-B14F-4D97-AF65-F5344CB8AC3E}">
        <p14:creationId xmlns:p14="http://schemas.microsoft.com/office/powerpoint/2010/main" val="2300621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F3E157-487F-4C56-8D66-C0DA4BF26000}"/>
              </a:ext>
            </a:extLst>
          </p:cNvPr>
          <p:cNvSpPr>
            <a:spLocks noGrp="1"/>
          </p:cNvSpPr>
          <p:nvPr>
            <p:ph type="title" hasCustomPrompt="1"/>
          </p:nvPr>
        </p:nvSpPr>
        <p:spPr/>
        <p:txBody>
          <a:bodyPr/>
          <a:lstStyle>
            <a:lvl1pPr>
              <a:defRPr/>
            </a:lvl1pPr>
          </a:lstStyle>
          <a:p>
            <a:r>
              <a:rPr lang="ru-RU" dirty="0"/>
              <a:t>Слайд с диаграммой и текстом</a:t>
            </a:r>
          </a:p>
        </p:txBody>
      </p:sp>
      <p:sp>
        <p:nvSpPr>
          <p:cNvPr id="5" name="Номер слайда 4">
            <a:extLst>
              <a:ext uri="{FF2B5EF4-FFF2-40B4-BE49-F238E27FC236}">
                <a16:creationId xmlns:a16="http://schemas.microsoft.com/office/drawing/2014/main" id="{DBC90E69-E68C-45EC-BC9F-D9363816476E}"/>
              </a:ext>
            </a:extLst>
          </p:cNvPr>
          <p:cNvSpPr>
            <a:spLocks noGrp="1"/>
          </p:cNvSpPr>
          <p:nvPr>
            <p:ph type="sldNum" sz="quarter" idx="12"/>
          </p:nvPr>
        </p:nvSpPr>
        <p:spPr/>
        <p:txBody>
          <a:bodyPr/>
          <a:lstStyle/>
          <a:p>
            <a:fld id="{A5B42A06-32F0-4539-92FA-08D3CD05698C}" type="slidenum">
              <a:rPr lang="ru-RU" smtClean="0"/>
              <a:t>‹#›</a:t>
            </a:fld>
            <a:endParaRPr lang="ru-RU"/>
          </a:p>
        </p:txBody>
      </p:sp>
      <p:sp>
        <p:nvSpPr>
          <p:cNvPr id="7" name="Объект 2">
            <a:extLst>
              <a:ext uri="{FF2B5EF4-FFF2-40B4-BE49-F238E27FC236}">
                <a16:creationId xmlns:a16="http://schemas.microsoft.com/office/drawing/2014/main" id="{D375AA90-7724-4586-B615-BA65E671D224}"/>
              </a:ext>
            </a:extLst>
          </p:cNvPr>
          <p:cNvSpPr>
            <a:spLocks noGrp="1"/>
          </p:cNvSpPr>
          <p:nvPr>
            <p:ph idx="1"/>
          </p:nvPr>
        </p:nvSpPr>
        <p:spPr>
          <a:xfrm>
            <a:off x="838200"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grpSp>
        <p:nvGrpSpPr>
          <p:cNvPr id="8" name="Группа 7">
            <a:extLst>
              <a:ext uri="{FF2B5EF4-FFF2-40B4-BE49-F238E27FC236}">
                <a16:creationId xmlns:a16="http://schemas.microsoft.com/office/drawing/2014/main" id="{1D035001-6B75-4839-B6E8-FFA899DD46A4}"/>
              </a:ext>
            </a:extLst>
          </p:cNvPr>
          <p:cNvGrpSpPr/>
          <p:nvPr userDrawn="1"/>
        </p:nvGrpSpPr>
        <p:grpSpPr>
          <a:xfrm>
            <a:off x="484633" y="6127715"/>
            <a:ext cx="10869167" cy="592271"/>
            <a:chOff x="484633" y="6127715"/>
            <a:chExt cx="10869167" cy="592271"/>
          </a:xfrm>
        </p:grpSpPr>
        <p:sp>
          <p:nvSpPr>
            <p:cNvPr id="9" name="Прямоугольник 8">
              <a:extLst>
                <a:ext uri="{FF2B5EF4-FFF2-40B4-BE49-F238E27FC236}">
                  <a16:creationId xmlns:a16="http://schemas.microsoft.com/office/drawing/2014/main" id="{75933137-4A7E-49C6-ACB9-8F6A0DED4972}"/>
                </a:ext>
              </a:extLst>
            </p:cNvPr>
            <p:cNvSpPr/>
            <p:nvPr userDrawn="1"/>
          </p:nvSpPr>
          <p:spPr>
            <a:xfrm>
              <a:off x="838200" y="6508767"/>
              <a:ext cx="10515600" cy="60290"/>
            </a:xfrm>
            <a:prstGeom prst="rect">
              <a:avLst/>
            </a:prstGeom>
            <a:solidFill>
              <a:srgbClr val="8218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bk object 17">
              <a:extLst>
                <a:ext uri="{FF2B5EF4-FFF2-40B4-BE49-F238E27FC236}">
                  <a16:creationId xmlns:a16="http://schemas.microsoft.com/office/drawing/2014/main" id="{58F9638F-746F-408B-8981-53AA5F612592}"/>
                </a:ext>
              </a:extLst>
            </p:cNvPr>
            <p:cNvSpPr/>
            <p:nvPr userDrawn="1"/>
          </p:nvSpPr>
          <p:spPr>
            <a:xfrm>
              <a:off x="484633" y="6127715"/>
              <a:ext cx="548640" cy="592271"/>
            </a:xfrm>
            <a:prstGeom prst="rect">
              <a:avLst/>
            </a:prstGeom>
            <a:blipFill>
              <a:blip r:embed="rId2" cstate="print"/>
              <a:stretch>
                <a:fillRect/>
              </a:stretch>
            </a:blipFill>
          </p:spPr>
          <p:txBody>
            <a:bodyPr lIns="0" tIns="0" rIns="0" bIns="0"/>
            <a:lstStyle/>
            <a:p>
              <a:pPr defTabSz="1219170" fontAlgn="auto">
                <a:spcBef>
                  <a:spcPts val="0"/>
                </a:spcBef>
                <a:spcAft>
                  <a:spcPts val="0"/>
                </a:spcAft>
                <a:buClr>
                  <a:srgbClr val="000000"/>
                </a:buClr>
                <a:buFont typeface="Arial"/>
                <a:buNone/>
                <a:defRP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4266787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строчки заголовка">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25355F3C-E6E3-4C63-B953-DD5EB36C0E5A}"/>
              </a:ext>
            </a:extLst>
          </p:cNvPr>
          <p:cNvSpPr>
            <a:spLocks noGrp="1"/>
          </p:cNvSpPr>
          <p:nvPr>
            <p:ph type="title" hasCustomPrompt="1"/>
          </p:nvPr>
        </p:nvSpPr>
        <p:spPr>
          <a:xfrm>
            <a:off x="658814" y="290211"/>
            <a:ext cx="8431847" cy="332399"/>
          </a:xfrm>
        </p:spPr>
        <p:txBody>
          <a:bodyPr/>
          <a:lstStyle>
            <a:lvl1pPr>
              <a:defRPr cap="all" baseline="0"/>
            </a:lvl1pPr>
          </a:lstStyle>
          <a:p>
            <a:r>
              <a:rPr lang="ru-RU" dirty="0"/>
              <a:t>Образец заголовка</a:t>
            </a:r>
          </a:p>
        </p:txBody>
      </p:sp>
      <p:sp>
        <p:nvSpPr>
          <p:cNvPr id="4" name="Text Placeholder 3">
            <a:extLst>
              <a:ext uri="{FF2B5EF4-FFF2-40B4-BE49-F238E27FC236}">
                <a16:creationId xmlns:a16="http://schemas.microsoft.com/office/drawing/2014/main" id="{3A57FCC7-863C-407B-9FB0-95457975288B}"/>
              </a:ext>
            </a:extLst>
          </p:cNvPr>
          <p:cNvSpPr>
            <a:spLocks noGrp="1"/>
          </p:cNvSpPr>
          <p:nvPr>
            <p:ph type="body" sz="quarter" idx="12" hasCustomPrompt="1"/>
          </p:nvPr>
        </p:nvSpPr>
        <p:spPr>
          <a:xfrm>
            <a:off x="658814" y="808776"/>
            <a:ext cx="8431847" cy="249299"/>
          </a:xfrm>
          <a:prstGeom prst="rect">
            <a:avLst/>
          </a:prstGeom>
        </p:spPr>
        <p:txBody>
          <a:bodyPr vert="horz" wrap="square" lIns="0" tIns="0" rIns="0" bIns="0" rtlCol="0" anchor="t">
            <a:spAutoFit/>
          </a:bodyPr>
          <a:lstStyle>
            <a:lvl1pPr marL="0" indent="0">
              <a:buNone/>
              <a:defRPr lang="en-US" sz="1800" cap="all" baseline="0" smtClean="0">
                <a:solidFill>
                  <a:schemeClr val="bg2"/>
                </a:solidFill>
                <a:latin typeface="+mj-lt"/>
                <a:ea typeface="+mj-ea"/>
                <a:cs typeface="+mj-cs"/>
              </a:defRPr>
            </a:lvl1pPr>
            <a:lvl2pPr>
              <a:defRPr lang="en-US" smtClean="0"/>
            </a:lvl2pPr>
            <a:lvl3pPr>
              <a:defRPr lang="en-US" smtClean="0"/>
            </a:lvl3pPr>
            <a:lvl4pPr>
              <a:defRPr lang="en-US" smtClean="0"/>
            </a:lvl4pPr>
            <a:lvl5pPr>
              <a:defRPr lang="ru-RU"/>
            </a:lvl5pPr>
          </a:lstStyle>
          <a:p>
            <a:pPr marL="171450" lvl="0" indent="-171450">
              <a:spcBef>
                <a:spcPct val="0"/>
              </a:spcBef>
            </a:pPr>
            <a:r>
              <a:rPr lang="ru-RU" dirty="0"/>
              <a:t>Вторая строчка</a:t>
            </a:r>
            <a:endParaRPr lang="en-US" dirty="0"/>
          </a:p>
        </p:txBody>
      </p:sp>
    </p:spTree>
    <p:extLst>
      <p:ext uri="{BB962C8B-B14F-4D97-AF65-F5344CB8AC3E}">
        <p14:creationId xmlns:p14="http://schemas.microsoft.com/office/powerpoint/2010/main" val="906028775"/>
      </p:ext>
    </p:extLst>
  </p:cSld>
  <p:clrMapOvr>
    <a:masterClrMapping/>
  </p:clrMapOvr>
  <p:extLst mod="1">
    <p:ext uri="{DCECCB84-F9BA-43D5-87BE-67443E8EF086}">
      <p15:sldGuideLst xmlns:p15="http://schemas.microsoft.com/office/powerpoint/2012/main">
        <p15:guide id="1" orient="horz" pos="734">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иконками</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2355500" y="1643167"/>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5" name="Рисунок 4">
            <a:extLst>
              <a:ext uri="{FF2B5EF4-FFF2-40B4-BE49-F238E27FC236}">
                <a16:creationId xmlns:a16="http://schemas.microsoft.com/office/drawing/2014/main" id="{FDBF611C-1F97-41AB-859D-7305B747D707}"/>
              </a:ext>
            </a:extLst>
          </p:cNvPr>
          <p:cNvSpPr>
            <a:spLocks noGrp="1"/>
          </p:cNvSpPr>
          <p:nvPr>
            <p:ph type="pic" sz="quarter" idx="13" hasCustomPrompt="1"/>
          </p:nvPr>
        </p:nvSpPr>
        <p:spPr>
          <a:xfrm>
            <a:off x="838200" y="1643063"/>
            <a:ext cx="1292051" cy="1331249"/>
          </a:xfrm>
        </p:spPr>
        <p:txBody>
          <a:bodyPr anchor="ctr"/>
          <a:lstStyle>
            <a:lvl1pPr>
              <a:defRPr/>
            </a:lvl1pPr>
          </a:lstStyle>
          <a:p>
            <a:r>
              <a:rPr lang="ru-RU" dirty="0"/>
              <a:t>Иконка</a:t>
            </a:r>
          </a:p>
        </p:txBody>
      </p:sp>
      <p:sp>
        <p:nvSpPr>
          <p:cNvPr id="9" name="Объект 2">
            <a:extLst>
              <a:ext uri="{FF2B5EF4-FFF2-40B4-BE49-F238E27FC236}">
                <a16:creationId xmlns:a16="http://schemas.microsoft.com/office/drawing/2014/main" id="{90C285A6-22C4-4242-8EBA-3A1FF4894849}"/>
              </a:ext>
            </a:extLst>
          </p:cNvPr>
          <p:cNvSpPr>
            <a:spLocks noGrp="1"/>
          </p:cNvSpPr>
          <p:nvPr>
            <p:ph idx="14"/>
          </p:nvPr>
        </p:nvSpPr>
        <p:spPr>
          <a:xfrm>
            <a:off x="2355500" y="3182256"/>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0" name="Рисунок 4">
            <a:extLst>
              <a:ext uri="{FF2B5EF4-FFF2-40B4-BE49-F238E27FC236}">
                <a16:creationId xmlns:a16="http://schemas.microsoft.com/office/drawing/2014/main" id="{EA9F7374-DDED-4EEF-8A3A-0974E8DA9D39}"/>
              </a:ext>
            </a:extLst>
          </p:cNvPr>
          <p:cNvSpPr>
            <a:spLocks noGrp="1"/>
          </p:cNvSpPr>
          <p:nvPr>
            <p:ph type="pic" sz="quarter" idx="15" hasCustomPrompt="1"/>
          </p:nvPr>
        </p:nvSpPr>
        <p:spPr>
          <a:xfrm>
            <a:off x="838200" y="3182152"/>
            <a:ext cx="1292051" cy="1331249"/>
          </a:xfrm>
        </p:spPr>
        <p:txBody>
          <a:bodyPr anchor="ctr"/>
          <a:lstStyle>
            <a:lvl1pPr>
              <a:defRPr/>
            </a:lvl1pPr>
          </a:lstStyle>
          <a:p>
            <a:r>
              <a:rPr lang="ru-RU" dirty="0"/>
              <a:t>Иконка</a:t>
            </a:r>
          </a:p>
        </p:txBody>
      </p:sp>
      <p:sp>
        <p:nvSpPr>
          <p:cNvPr id="11" name="Объект 2">
            <a:extLst>
              <a:ext uri="{FF2B5EF4-FFF2-40B4-BE49-F238E27FC236}">
                <a16:creationId xmlns:a16="http://schemas.microsoft.com/office/drawing/2014/main" id="{B032D8E6-1A23-46D7-8EE7-623F25D46AA8}"/>
              </a:ext>
            </a:extLst>
          </p:cNvPr>
          <p:cNvSpPr>
            <a:spLocks noGrp="1"/>
          </p:cNvSpPr>
          <p:nvPr>
            <p:ph idx="16"/>
          </p:nvPr>
        </p:nvSpPr>
        <p:spPr>
          <a:xfrm>
            <a:off x="2355500" y="4721241"/>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2" name="Рисунок 4">
            <a:extLst>
              <a:ext uri="{FF2B5EF4-FFF2-40B4-BE49-F238E27FC236}">
                <a16:creationId xmlns:a16="http://schemas.microsoft.com/office/drawing/2014/main" id="{D9E74201-4835-4BB0-B382-11BDBC48C282}"/>
              </a:ext>
            </a:extLst>
          </p:cNvPr>
          <p:cNvSpPr>
            <a:spLocks noGrp="1"/>
          </p:cNvSpPr>
          <p:nvPr>
            <p:ph type="pic" sz="quarter" idx="17" hasCustomPrompt="1"/>
          </p:nvPr>
        </p:nvSpPr>
        <p:spPr>
          <a:xfrm>
            <a:off x="838200" y="4721137"/>
            <a:ext cx="1292051" cy="1331249"/>
          </a:xfrm>
        </p:spPr>
        <p:txBody>
          <a:bodyPr anchor="ctr"/>
          <a:lstStyle>
            <a:lvl1pPr>
              <a:defRPr/>
            </a:lvl1pPr>
          </a:lstStyle>
          <a:p>
            <a:r>
              <a:rPr lang="ru-RU" dirty="0"/>
              <a:t>Иконка</a:t>
            </a:r>
          </a:p>
        </p:txBody>
      </p:sp>
      <p:sp>
        <p:nvSpPr>
          <p:cNvPr id="13" name="Объект 2">
            <a:extLst>
              <a:ext uri="{FF2B5EF4-FFF2-40B4-BE49-F238E27FC236}">
                <a16:creationId xmlns:a16="http://schemas.microsoft.com/office/drawing/2014/main" id="{4E9EB716-9324-42DE-9589-58EA5A740573}"/>
              </a:ext>
            </a:extLst>
          </p:cNvPr>
          <p:cNvSpPr>
            <a:spLocks noGrp="1"/>
          </p:cNvSpPr>
          <p:nvPr>
            <p:ph idx="18"/>
          </p:nvPr>
        </p:nvSpPr>
        <p:spPr>
          <a:xfrm>
            <a:off x="6786820" y="1643167"/>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4" name="Рисунок 4">
            <a:extLst>
              <a:ext uri="{FF2B5EF4-FFF2-40B4-BE49-F238E27FC236}">
                <a16:creationId xmlns:a16="http://schemas.microsoft.com/office/drawing/2014/main" id="{9CA18EF6-64BE-4356-823C-0D25DE3BB36B}"/>
              </a:ext>
            </a:extLst>
          </p:cNvPr>
          <p:cNvSpPr>
            <a:spLocks noGrp="1"/>
          </p:cNvSpPr>
          <p:nvPr>
            <p:ph type="pic" sz="quarter" idx="19" hasCustomPrompt="1"/>
          </p:nvPr>
        </p:nvSpPr>
        <p:spPr>
          <a:xfrm>
            <a:off x="5269520" y="1643063"/>
            <a:ext cx="1292051" cy="1331249"/>
          </a:xfrm>
        </p:spPr>
        <p:txBody>
          <a:bodyPr anchor="ctr"/>
          <a:lstStyle>
            <a:lvl1pPr>
              <a:defRPr/>
            </a:lvl1pPr>
          </a:lstStyle>
          <a:p>
            <a:r>
              <a:rPr lang="ru-RU" dirty="0"/>
              <a:t>Иконка</a:t>
            </a:r>
          </a:p>
        </p:txBody>
      </p:sp>
      <p:sp>
        <p:nvSpPr>
          <p:cNvPr id="15" name="Объект 2">
            <a:extLst>
              <a:ext uri="{FF2B5EF4-FFF2-40B4-BE49-F238E27FC236}">
                <a16:creationId xmlns:a16="http://schemas.microsoft.com/office/drawing/2014/main" id="{7F79AEE5-6841-4C30-81BF-9DEA47452A31}"/>
              </a:ext>
            </a:extLst>
          </p:cNvPr>
          <p:cNvSpPr>
            <a:spLocks noGrp="1"/>
          </p:cNvSpPr>
          <p:nvPr>
            <p:ph idx="20"/>
          </p:nvPr>
        </p:nvSpPr>
        <p:spPr>
          <a:xfrm>
            <a:off x="6786820" y="3182256"/>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6" name="Рисунок 4">
            <a:extLst>
              <a:ext uri="{FF2B5EF4-FFF2-40B4-BE49-F238E27FC236}">
                <a16:creationId xmlns:a16="http://schemas.microsoft.com/office/drawing/2014/main" id="{3D60B2C4-9C24-4042-8901-90BF50E3CE15}"/>
              </a:ext>
            </a:extLst>
          </p:cNvPr>
          <p:cNvSpPr>
            <a:spLocks noGrp="1"/>
          </p:cNvSpPr>
          <p:nvPr>
            <p:ph type="pic" sz="quarter" idx="21" hasCustomPrompt="1"/>
          </p:nvPr>
        </p:nvSpPr>
        <p:spPr>
          <a:xfrm>
            <a:off x="5269520" y="3182152"/>
            <a:ext cx="1292051" cy="1331249"/>
          </a:xfrm>
        </p:spPr>
        <p:txBody>
          <a:bodyPr anchor="ctr"/>
          <a:lstStyle>
            <a:lvl1pPr>
              <a:defRPr/>
            </a:lvl1pPr>
          </a:lstStyle>
          <a:p>
            <a:r>
              <a:rPr lang="ru-RU" dirty="0"/>
              <a:t>Иконка</a:t>
            </a:r>
          </a:p>
        </p:txBody>
      </p:sp>
      <p:sp>
        <p:nvSpPr>
          <p:cNvPr id="17" name="Объект 2">
            <a:extLst>
              <a:ext uri="{FF2B5EF4-FFF2-40B4-BE49-F238E27FC236}">
                <a16:creationId xmlns:a16="http://schemas.microsoft.com/office/drawing/2014/main" id="{2E557709-1189-4537-A8BD-EF05D24480D2}"/>
              </a:ext>
            </a:extLst>
          </p:cNvPr>
          <p:cNvSpPr>
            <a:spLocks noGrp="1"/>
          </p:cNvSpPr>
          <p:nvPr>
            <p:ph idx="22"/>
          </p:nvPr>
        </p:nvSpPr>
        <p:spPr>
          <a:xfrm>
            <a:off x="6786820" y="4721241"/>
            <a:ext cx="2688771" cy="133114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8" name="Рисунок 4">
            <a:extLst>
              <a:ext uri="{FF2B5EF4-FFF2-40B4-BE49-F238E27FC236}">
                <a16:creationId xmlns:a16="http://schemas.microsoft.com/office/drawing/2014/main" id="{4470CB01-64AD-4C70-AF4E-8749FEEEEBAF}"/>
              </a:ext>
            </a:extLst>
          </p:cNvPr>
          <p:cNvSpPr>
            <a:spLocks noGrp="1"/>
          </p:cNvSpPr>
          <p:nvPr>
            <p:ph type="pic" sz="quarter" idx="23" hasCustomPrompt="1"/>
          </p:nvPr>
        </p:nvSpPr>
        <p:spPr>
          <a:xfrm>
            <a:off x="5269520" y="4721137"/>
            <a:ext cx="1292051" cy="1331249"/>
          </a:xfrm>
        </p:spPr>
        <p:txBody>
          <a:bodyPr anchor="ctr"/>
          <a:lstStyle>
            <a:lvl1pPr>
              <a:defRPr/>
            </a:lvl1pPr>
          </a:lstStyle>
          <a:p>
            <a:r>
              <a:rPr lang="ru-RU" dirty="0"/>
              <a:t>Иконка</a:t>
            </a:r>
          </a:p>
        </p:txBody>
      </p:sp>
    </p:spTree>
    <p:extLst>
      <p:ext uri="{BB962C8B-B14F-4D97-AF65-F5344CB8AC3E}">
        <p14:creationId xmlns:p14="http://schemas.microsoft.com/office/powerpoint/2010/main" val="3212690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иконками</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3966214"/>
            <a:ext cx="2116015" cy="1331145"/>
          </a:xfrm>
        </p:spPr>
        <p:txBody>
          <a:bodyPr>
            <a:normAutofit/>
          </a:bodyPr>
          <a:lstStyle>
            <a:lvl1pPr marL="36513" indent="0" algn="ctr">
              <a:buClr>
                <a:srgbClr val="9E0000"/>
              </a:buClr>
              <a:buNone/>
              <a:defRPr sz="1400"/>
            </a:lvl1pPr>
            <a:lvl2pPr marL="36513" indent="0" algn="ctr">
              <a:buClr>
                <a:srgbClr val="9E0000"/>
              </a:buClr>
              <a:buNone/>
              <a:defRPr sz="1400"/>
            </a:lvl2pPr>
            <a:lvl3pPr marL="36513" indent="0" algn="ctr">
              <a:buClr>
                <a:srgbClr val="9E0000"/>
              </a:buClr>
              <a:buNone/>
              <a:defRPr sz="1400"/>
            </a:lvl3pPr>
            <a:lvl4pPr marL="36513" indent="0" algn="ctr">
              <a:buClr>
                <a:srgbClr val="9E0000"/>
              </a:buClr>
              <a:buNone/>
              <a:defRPr sz="1400"/>
            </a:lvl4pPr>
            <a:lvl5pPr marL="36513" indent="0" algn="ctr">
              <a:buClr>
                <a:srgbClr val="9E0000"/>
              </a:buClr>
              <a:buNone/>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5" name="Рисунок 4">
            <a:extLst>
              <a:ext uri="{FF2B5EF4-FFF2-40B4-BE49-F238E27FC236}">
                <a16:creationId xmlns:a16="http://schemas.microsoft.com/office/drawing/2014/main" id="{FDBF611C-1F97-41AB-859D-7305B747D707}"/>
              </a:ext>
            </a:extLst>
          </p:cNvPr>
          <p:cNvSpPr>
            <a:spLocks noGrp="1"/>
          </p:cNvSpPr>
          <p:nvPr>
            <p:ph type="pic" sz="quarter" idx="13" hasCustomPrompt="1"/>
          </p:nvPr>
        </p:nvSpPr>
        <p:spPr>
          <a:xfrm>
            <a:off x="1250182" y="2308687"/>
            <a:ext cx="1292051" cy="1331249"/>
          </a:xfrm>
        </p:spPr>
        <p:txBody>
          <a:bodyPr anchor="ctr"/>
          <a:lstStyle>
            <a:lvl1pPr marL="36513" indent="0" algn="ctr">
              <a:buNone/>
              <a:defRPr/>
            </a:lvl1pPr>
          </a:lstStyle>
          <a:p>
            <a:r>
              <a:rPr lang="ru-RU" dirty="0"/>
              <a:t>Иконка</a:t>
            </a:r>
          </a:p>
        </p:txBody>
      </p:sp>
      <p:sp>
        <p:nvSpPr>
          <p:cNvPr id="19" name="Объект 2">
            <a:extLst>
              <a:ext uri="{FF2B5EF4-FFF2-40B4-BE49-F238E27FC236}">
                <a16:creationId xmlns:a16="http://schemas.microsoft.com/office/drawing/2014/main" id="{3C71C73A-FE02-4831-9D31-520A09B510EF}"/>
              </a:ext>
            </a:extLst>
          </p:cNvPr>
          <p:cNvSpPr>
            <a:spLocks noGrp="1"/>
          </p:cNvSpPr>
          <p:nvPr>
            <p:ph idx="14"/>
          </p:nvPr>
        </p:nvSpPr>
        <p:spPr>
          <a:xfrm>
            <a:off x="3300046" y="3966214"/>
            <a:ext cx="2116015" cy="1331145"/>
          </a:xfrm>
        </p:spPr>
        <p:txBody>
          <a:bodyPr>
            <a:normAutofit/>
          </a:bodyPr>
          <a:lstStyle>
            <a:lvl1pPr marL="36513" indent="0" algn="ctr">
              <a:buClr>
                <a:srgbClr val="9E0000"/>
              </a:buClr>
              <a:buNone/>
              <a:defRPr sz="1400"/>
            </a:lvl1pPr>
            <a:lvl2pPr marL="36513" indent="0" algn="ctr">
              <a:buClr>
                <a:srgbClr val="9E0000"/>
              </a:buClr>
              <a:buNone/>
              <a:defRPr sz="1400"/>
            </a:lvl2pPr>
            <a:lvl3pPr marL="36513" indent="0" algn="ctr">
              <a:buClr>
                <a:srgbClr val="9E0000"/>
              </a:buClr>
              <a:buNone/>
              <a:defRPr sz="1400"/>
            </a:lvl3pPr>
            <a:lvl4pPr marL="36513" indent="0" algn="ctr">
              <a:buClr>
                <a:srgbClr val="9E0000"/>
              </a:buClr>
              <a:buNone/>
              <a:defRPr sz="1400"/>
            </a:lvl4pPr>
            <a:lvl5pPr marL="36513" indent="0" algn="ctr">
              <a:buClr>
                <a:srgbClr val="9E0000"/>
              </a:buClr>
              <a:buNone/>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0" name="Рисунок 4">
            <a:extLst>
              <a:ext uri="{FF2B5EF4-FFF2-40B4-BE49-F238E27FC236}">
                <a16:creationId xmlns:a16="http://schemas.microsoft.com/office/drawing/2014/main" id="{56627ECF-3CA6-4E8E-BBCF-0ACD7C07D02C}"/>
              </a:ext>
            </a:extLst>
          </p:cNvPr>
          <p:cNvSpPr>
            <a:spLocks noGrp="1"/>
          </p:cNvSpPr>
          <p:nvPr>
            <p:ph type="pic" sz="quarter" idx="15" hasCustomPrompt="1"/>
          </p:nvPr>
        </p:nvSpPr>
        <p:spPr>
          <a:xfrm>
            <a:off x="3712028" y="2308687"/>
            <a:ext cx="1292051" cy="1331249"/>
          </a:xfrm>
        </p:spPr>
        <p:txBody>
          <a:bodyPr anchor="ctr"/>
          <a:lstStyle>
            <a:lvl1pPr marL="36513" indent="0" algn="ctr">
              <a:buNone/>
              <a:defRPr/>
            </a:lvl1pPr>
          </a:lstStyle>
          <a:p>
            <a:r>
              <a:rPr lang="ru-RU" dirty="0"/>
              <a:t>Иконка</a:t>
            </a:r>
          </a:p>
        </p:txBody>
      </p:sp>
      <p:sp>
        <p:nvSpPr>
          <p:cNvPr id="21" name="Объект 2">
            <a:extLst>
              <a:ext uri="{FF2B5EF4-FFF2-40B4-BE49-F238E27FC236}">
                <a16:creationId xmlns:a16="http://schemas.microsoft.com/office/drawing/2014/main" id="{563866C0-8F4D-4A11-9B55-A96A87216AAC}"/>
              </a:ext>
            </a:extLst>
          </p:cNvPr>
          <p:cNvSpPr>
            <a:spLocks noGrp="1"/>
          </p:cNvSpPr>
          <p:nvPr>
            <p:ph idx="16"/>
          </p:nvPr>
        </p:nvSpPr>
        <p:spPr>
          <a:xfrm>
            <a:off x="5761892" y="3966214"/>
            <a:ext cx="2116015" cy="1331145"/>
          </a:xfrm>
        </p:spPr>
        <p:txBody>
          <a:bodyPr>
            <a:normAutofit/>
          </a:bodyPr>
          <a:lstStyle>
            <a:lvl1pPr marL="36513" indent="0" algn="ctr">
              <a:buClr>
                <a:srgbClr val="9E0000"/>
              </a:buClr>
              <a:buNone/>
              <a:defRPr sz="1400"/>
            </a:lvl1pPr>
            <a:lvl2pPr marL="36513" indent="0" algn="ctr">
              <a:buClr>
                <a:srgbClr val="9E0000"/>
              </a:buClr>
              <a:buNone/>
              <a:defRPr sz="1400"/>
            </a:lvl2pPr>
            <a:lvl3pPr marL="36513" indent="0" algn="ctr">
              <a:buClr>
                <a:srgbClr val="9E0000"/>
              </a:buClr>
              <a:buNone/>
              <a:defRPr sz="1400"/>
            </a:lvl3pPr>
            <a:lvl4pPr marL="36513" indent="0" algn="ctr">
              <a:buClr>
                <a:srgbClr val="9E0000"/>
              </a:buClr>
              <a:buNone/>
              <a:defRPr sz="1400"/>
            </a:lvl4pPr>
            <a:lvl5pPr marL="36513" indent="0" algn="ctr">
              <a:buClr>
                <a:srgbClr val="9E0000"/>
              </a:buClr>
              <a:buNone/>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2" name="Рисунок 4">
            <a:extLst>
              <a:ext uri="{FF2B5EF4-FFF2-40B4-BE49-F238E27FC236}">
                <a16:creationId xmlns:a16="http://schemas.microsoft.com/office/drawing/2014/main" id="{8B6648C0-43F0-42E0-BFBC-3E9594D65AB2}"/>
              </a:ext>
            </a:extLst>
          </p:cNvPr>
          <p:cNvSpPr>
            <a:spLocks noGrp="1"/>
          </p:cNvSpPr>
          <p:nvPr>
            <p:ph type="pic" sz="quarter" idx="17" hasCustomPrompt="1"/>
          </p:nvPr>
        </p:nvSpPr>
        <p:spPr>
          <a:xfrm>
            <a:off x="6173874" y="2308687"/>
            <a:ext cx="1292051" cy="1331249"/>
          </a:xfrm>
        </p:spPr>
        <p:txBody>
          <a:bodyPr anchor="ctr"/>
          <a:lstStyle>
            <a:lvl1pPr marL="36513" indent="0" algn="ctr">
              <a:buNone/>
              <a:defRPr/>
            </a:lvl1pPr>
          </a:lstStyle>
          <a:p>
            <a:r>
              <a:rPr lang="ru-RU" dirty="0"/>
              <a:t>Иконка</a:t>
            </a:r>
          </a:p>
        </p:txBody>
      </p:sp>
      <p:sp>
        <p:nvSpPr>
          <p:cNvPr id="23" name="Объект 2">
            <a:extLst>
              <a:ext uri="{FF2B5EF4-FFF2-40B4-BE49-F238E27FC236}">
                <a16:creationId xmlns:a16="http://schemas.microsoft.com/office/drawing/2014/main" id="{EF32ABDA-2523-4609-BB5F-DEE701D2DCC4}"/>
              </a:ext>
            </a:extLst>
          </p:cNvPr>
          <p:cNvSpPr>
            <a:spLocks noGrp="1"/>
          </p:cNvSpPr>
          <p:nvPr>
            <p:ph idx="18"/>
          </p:nvPr>
        </p:nvSpPr>
        <p:spPr>
          <a:xfrm>
            <a:off x="8223738" y="3966214"/>
            <a:ext cx="2116015" cy="1331145"/>
          </a:xfrm>
        </p:spPr>
        <p:txBody>
          <a:bodyPr>
            <a:normAutofit/>
          </a:bodyPr>
          <a:lstStyle>
            <a:lvl1pPr marL="36513" indent="0" algn="ctr">
              <a:buClr>
                <a:srgbClr val="9E0000"/>
              </a:buClr>
              <a:buNone/>
              <a:defRPr sz="1400"/>
            </a:lvl1pPr>
            <a:lvl2pPr marL="36513" indent="0" algn="ctr">
              <a:buClr>
                <a:srgbClr val="9E0000"/>
              </a:buClr>
              <a:buNone/>
              <a:defRPr sz="1400"/>
            </a:lvl2pPr>
            <a:lvl3pPr marL="36513" indent="0" algn="ctr">
              <a:buClr>
                <a:srgbClr val="9E0000"/>
              </a:buClr>
              <a:buNone/>
              <a:defRPr sz="1400"/>
            </a:lvl3pPr>
            <a:lvl4pPr marL="36513" indent="0" algn="ctr">
              <a:buClr>
                <a:srgbClr val="9E0000"/>
              </a:buClr>
              <a:buNone/>
              <a:defRPr sz="1400"/>
            </a:lvl4pPr>
            <a:lvl5pPr marL="36513" indent="0" algn="ctr">
              <a:buClr>
                <a:srgbClr val="9E0000"/>
              </a:buClr>
              <a:buNone/>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4" name="Рисунок 4">
            <a:extLst>
              <a:ext uri="{FF2B5EF4-FFF2-40B4-BE49-F238E27FC236}">
                <a16:creationId xmlns:a16="http://schemas.microsoft.com/office/drawing/2014/main" id="{CD50A56D-D5DA-413A-B8AD-C9BBA4111A00}"/>
              </a:ext>
            </a:extLst>
          </p:cNvPr>
          <p:cNvSpPr>
            <a:spLocks noGrp="1"/>
          </p:cNvSpPr>
          <p:nvPr>
            <p:ph type="pic" sz="quarter" idx="19" hasCustomPrompt="1"/>
          </p:nvPr>
        </p:nvSpPr>
        <p:spPr>
          <a:xfrm>
            <a:off x="8635720" y="2308687"/>
            <a:ext cx="1292051" cy="1331249"/>
          </a:xfrm>
        </p:spPr>
        <p:txBody>
          <a:bodyPr anchor="ctr"/>
          <a:lstStyle>
            <a:lvl1pPr marL="36513" indent="0" algn="ctr">
              <a:buNone/>
              <a:defRPr/>
            </a:lvl1pPr>
          </a:lstStyle>
          <a:p>
            <a:r>
              <a:rPr lang="ru-RU" dirty="0"/>
              <a:t>Иконка</a:t>
            </a:r>
          </a:p>
        </p:txBody>
      </p:sp>
    </p:spTree>
    <p:extLst>
      <p:ext uri="{BB962C8B-B14F-4D97-AF65-F5344CB8AC3E}">
        <p14:creationId xmlns:p14="http://schemas.microsoft.com/office/powerpoint/2010/main" val="1228673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 строчка заголовка">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25355F3C-E6E3-4C63-B953-DD5EB36C0E5A}"/>
              </a:ext>
            </a:extLst>
          </p:cNvPr>
          <p:cNvSpPr>
            <a:spLocks noGrp="1"/>
          </p:cNvSpPr>
          <p:nvPr>
            <p:ph type="title"/>
          </p:nvPr>
        </p:nvSpPr>
        <p:spPr/>
        <p:txBody>
          <a:bodyPr/>
          <a:lstStyle>
            <a:lvl1pPr>
              <a:defRPr cap="all" baseline="0"/>
            </a:lvl1pPr>
          </a:lstStyle>
          <a:p>
            <a:r>
              <a:rPr lang="ru-RU"/>
              <a:t>Образец заголовка</a:t>
            </a:r>
          </a:p>
        </p:txBody>
      </p:sp>
    </p:spTree>
    <p:extLst>
      <p:ext uri="{BB962C8B-B14F-4D97-AF65-F5344CB8AC3E}">
        <p14:creationId xmlns:p14="http://schemas.microsoft.com/office/powerpoint/2010/main" val="2681065713"/>
      </p:ext>
    </p:extLst>
  </p:cSld>
  <p:clrMapOvr>
    <a:masterClrMapping/>
  </p:clrMapOvr>
  <p:extLst mod="1">
    <p:ext uri="{DCECCB84-F9BA-43D5-87BE-67443E8EF086}">
      <p15:sldGuideLst xmlns:p15="http://schemas.microsoft.com/office/powerpoint/2012/main">
        <p15:guide id="1" orient="horz" pos="527">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7" name="Объект 2">
            <a:extLst>
              <a:ext uri="{FF2B5EF4-FFF2-40B4-BE49-F238E27FC236}">
                <a16:creationId xmlns:a16="http://schemas.microsoft.com/office/drawing/2014/main" id="{011069F5-FBC4-4613-8621-AA12E3718D4B}"/>
              </a:ext>
            </a:extLst>
          </p:cNvPr>
          <p:cNvSpPr>
            <a:spLocks noGrp="1"/>
          </p:cNvSpPr>
          <p:nvPr>
            <p:ph idx="13"/>
          </p:nvPr>
        </p:nvSpPr>
        <p:spPr>
          <a:xfrm>
            <a:off x="6626352"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11634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16" name="Объект 2">
            <a:extLst>
              <a:ext uri="{FF2B5EF4-FFF2-40B4-BE49-F238E27FC236}">
                <a16:creationId xmlns:a16="http://schemas.microsoft.com/office/drawing/2014/main" id="{1FD44F2C-5570-4E84-A5DE-36088D966CFA}"/>
              </a:ext>
            </a:extLst>
          </p:cNvPr>
          <p:cNvSpPr>
            <a:spLocks noGrp="1"/>
          </p:cNvSpPr>
          <p:nvPr>
            <p:ph idx="1" hasCustomPrompt="1"/>
          </p:nvPr>
        </p:nvSpPr>
        <p:spPr>
          <a:xfrm>
            <a:off x="838200" y="1344168"/>
            <a:ext cx="11045952" cy="788697"/>
          </a:xfrm>
        </p:spPr>
        <p:txBody>
          <a:bodyPr>
            <a:normAutofit/>
          </a:bodyPr>
          <a:lstStyle>
            <a:lvl1pPr marL="36513" marR="0" indent="0" algn="l" defTabSz="914400" rtl="0" eaLnBrk="1" fontAlgn="auto" latinLnBrk="0" hangingPunct="1">
              <a:lnSpc>
                <a:spcPct val="90000"/>
              </a:lnSpc>
              <a:spcBef>
                <a:spcPts val="1000"/>
              </a:spcBef>
              <a:spcAft>
                <a:spcPts val="0"/>
              </a:spcAft>
              <a:buClr>
                <a:srgbClr val="9E0000"/>
              </a:buClr>
              <a:buSzTx/>
              <a:buFont typeface="Arial" panose="020B0604020202020204" pitchFamily="34" charset="0"/>
              <a:buNone/>
              <a:tabLst/>
              <a:defRPr sz="1400" b="1"/>
            </a:lvl1pPr>
            <a:lvl2pPr>
              <a:buClr>
                <a:srgbClr val="9E0000"/>
              </a:buClr>
              <a:defRPr sz="1400"/>
            </a:lvl2pPr>
            <a:lvl3pPr>
              <a:buClr>
                <a:srgbClr val="9E0000"/>
              </a:buClr>
              <a:defRPr sz="1400" b="1"/>
            </a:lvl3pPr>
            <a:lvl4pPr>
              <a:buClr>
                <a:srgbClr val="9E0000"/>
              </a:buClr>
              <a:defRPr sz="1400" b="1"/>
            </a:lvl4pPr>
            <a:lvl5pPr>
              <a:buClr>
                <a:srgbClr val="9E0000"/>
              </a:buClr>
              <a:defRPr sz="1400" b="1"/>
            </a:lvl5pPr>
          </a:lstStyle>
          <a:p>
            <a:pPr marL="36513" marR="0" lvl="0" indent="0" algn="l" defTabSz="914400" rtl="0" eaLnBrk="1" fontAlgn="auto" latinLnBrk="0" hangingPunct="1">
              <a:lnSpc>
                <a:spcPct val="90000"/>
              </a:lnSpc>
              <a:spcBef>
                <a:spcPts val="1000"/>
              </a:spcBef>
              <a:spcAft>
                <a:spcPts val="0"/>
              </a:spcAft>
              <a:buClr>
                <a:srgbClr val="9E0000"/>
              </a:buClr>
              <a:buSzTx/>
              <a:buFont typeface="Arial" panose="020B0604020202020204" pitchFamily="34" charset="0"/>
              <a:buNone/>
              <a:tabLst/>
              <a:defRPr/>
            </a:pPr>
            <a:r>
              <a:rPr lang="ru-RU" dirty="0"/>
              <a:t>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a:t>
            </a:r>
          </a:p>
        </p:txBody>
      </p:sp>
      <p:sp>
        <p:nvSpPr>
          <p:cNvPr id="19" name="Объект 2">
            <a:extLst>
              <a:ext uri="{FF2B5EF4-FFF2-40B4-BE49-F238E27FC236}">
                <a16:creationId xmlns:a16="http://schemas.microsoft.com/office/drawing/2014/main" id="{4812CA8C-45FC-4F62-B2C5-3FAA187601A2}"/>
              </a:ext>
            </a:extLst>
          </p:cNvPr>
          <p:cNvSpPr>
            <a:spLocks noGrp="1"/>
          </p:cNvSpPr>
          <p:nvPr>
            <p:ph idx="13" hasCustomPrompt="1"/>
          </p:nvPr>
        </p:nvSpPr>
        <p:spPr>
          <a:xfrm>
            <a:off x="838200" y="2356317"/>
            <a:ext cx="3438144" cy="3936024"/>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 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0" name="Объект 2">
            <a:extLst>
              <a:ext uri="{FF2B5EF4-FFF2-40B4-BE49-F238E27FC236}">
                <a16:creationId xmlns:a16="http://schemas.microsoft.com/office/drawing/2014/main" id="{1FE37BB5-ACBC-42FB-BCC4-03C4B3D2C852}"/>
              </a:ext>
            </a:extLst>
          </p:cNvPr>
          <p:cNvSpPr>
            <a:spLocks noGrp="1"/>
          </p:cNvSpPr>
          <p:nvPr>
            <p:ph idx="14" hasCustomPrompt="1"/>
          </p:nvPr>
        </p:nvSpPr>
        <p:spPr>
          <a:xfrm>
            <a:off x="4642104" y="2356317"/>
            <a:ext cx="3438144" cy="3936024"/>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 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1" name="Объект 2">
            <a:extLst>
              <a:ext uri="{FF2B5EF4-FFF2-40B4-BE49-F238E27FC236}">
                <a16:creationId xmlns:a16="http://schemas.microsoft.com/office/drawing/2014/main" id="{0E33EA30-DA6C-4243-AB6D-36F9166C63FB}"/>
              </a:ext>
            </a:extLst>
          </p:cNvPr>
          <p:cNvSpPr>
            <a:spLocks noGrp="1"/>
          </p:cNvSpPr>
          <p:nvPr>
            <p:ph idx="15" hasCustomPrompt="1"/>
          </p:nvPr>
        </p:nvSpPr>
        <p:spPr>
          <a:xfrm>
            <a:off x="8446008" y="2356317"/>
            <a:ext cx="3438144" cy="3936024"/>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 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3551289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фото</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16" name="Объект 2">
            <a:extLst>
              <a:ext uri="{FF2B5EF4-FFF2-40B4-BE49-F238E27FC236}">
                <a16:creationId xmlns:a16="http://schemas.microsoft.com/office/drawing/2014/main" id="{1FD44F2C-5570-4E84-A5DE-36088D966CFA}"/>
              </a:ext>
            </a:extLst>
          </p:cNvPr>
          <p:cNvSpPr>
            <a:spLocks noGrp="1"/>
          </p:cNvSpPr>
          <p:nvPr>
            <p:ph idx="1" hasCustomPrompt="1"/>
          </p:nvPr>
        </p:nvSpPr>
        <p:spPr>
          <a:xfrm>
            <a:off x="838200" y="1344168"/>
            <a:ext cx="11045952" cy="788697"/>
          </a:xfrm>
        </p:spPr>
        <p:txBody>
          <a:bodyPr>
            <a:normAutofit/>
          </a:bodyPr>
          <a:lstStyle>
            <a:lvl1pPr marL="36513" marR="0" indent="0" algn="l" defTabSz="914400" rtl="0" eaLnBrk="1" fontAlgn="auto" latinLnBrk="0" hangingPunct="1">
              <a:lnSpc>
                <a:spcPct val="90000"/>
              </a:lnSpc>
              <a:spcBef>
                <a:spcPts val="1000"/>
              </a:spcBef>
              <a:spcAft>
                <a:spcPts val="0"/>
              </a:spcAft>
              <a:buClr>
                <a:srgbClr val="9E0000"/>
              </a:buClr>
              <a:buSzTx/>
              <a:buFont typeface="Arial" panose="020B0604020202020204" pitchFamily="34" charset="0"/>
              <a:buNone/>
              <a:tabLst/>
              <a:defRPr sz="1400" b="1"/>
            </a:lvl1pPr>
            <a:lvl2pPr>
              <a:buClr>
                <a:srgbClr val="9E0000"/>
              </a:buClr>
              <a:defRPr sz="1400"/>
            </a:lvl2pPr>
            <a:lvl3pPr>
              <a:buClr>
                <a:srgbClr val="9E0000"/>
              </a:buClr>
              <a:defRPr sz="1400" b="1"/>
            </a:lvl3pPr>
            <a:lvl4pPr>
              <a:buClr>
                <a:srgbClr val="9E0000"/>
              </a:buClr>
              <a:defRPr sz="1400" b="1"/>
            </a:lvl4pPr>
            <a:lvl5pPr>
              <a:buClr>
                <a:srgbClr val="9E0000"/>
              </a:buClr>
              <a:defRPr sz="1400" b="1"/>
            </a:lvl5pPr>
          </a:lstStyle>
          <a:p>
            <a:pPr marL="36513" marR="0" lvl="0" indent="0" algn="l" defTabSz="914400" rtl="0" eaLnBrk="1" fontAlgn="auto" latinLnBrk="0" hangingPunct="1">
              <a:lnSpc>
                <a:spcPct val="90000"/>
              </a:lnSpc>
              <a:spcBef>
                <a:spcPts val="1000"/>
              </a:spcBef>
              <a:spcAft>
                <a:spcPts val="0"/>
              </a:spcAft>
              <a:buClr>
                <a:srgbClr val="9E0000"/>
              </a:buClr>
              <a:buSzTx/>
              <a:buFont typeface="Arial" panose="020B0604020202020204" pitchFamily="34" charset="0"/>
              <a:buNone/>
              <a:tabLst/>
              <a:defRPr/>
            </a:pPr>
            <a:r>
              <a:rPr lang="ru-RU" dirty="0"/>
              <a:t>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 образец текста,</a:t>
            </a:r>
          </a:p>
        </p:txBody>
      </p:sp>
      <p:sp>
        <p:nvSpPr>
          <p:cNvPr id="19" name="Объект 2">
            <a:extLst>
              <a:ext uri="{FF2B5EF4-FFF2-40B4-BE49-F238E27FC236}">
                <a16:creationId xmlns:a16="http://schemas.microsoft.com/office/drawing/2014/main" id="{4812CA8C-45FC-4F62-B2C5-3FAA187601A2}"/>
              </a:ext>
            </a:extLst>
          </p:cNvPr>
          <p:cNvSpPr>
            <a:spLocks noGrp="1"/>
          </p:cNvSpPr>
          <p:nvPr>
            <p:ph idx="13" hasCustomPrompt="1"/>
          </p:nvPr>
        </p:nvSpPr>
        <p:spPr>
          <a:xfrm>
            <a:off x="838200" y="2356317"/>
            <a:ext cx="3438144" cy="3936024"/>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 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20" name="Объект 2">
            <a:extLst>
              <a:ext uri="{FF2B5EF4-FFF2-40B4-BE49-F238E27FC236}">
                <a16:creationId xmlns:a16="http://schemas.microsoft.com/office/drawing/2014/main" id="{1FE37BB5-ACBC-42FB-BCC4-03C4B3D2C852}"/>
              </a:ext>
            </a:extLst>
          </p:cNvPr>
          <p:cNvSpPr>
            <a:spLocks noGrp="1"/>
          </p:cNvSpPr>
          <p:nvPr>
            <p:ph idx="14" hasCustomPrompt="1"/>
          </p:nvPr>
        </p:nvSpPr>
        <p:spPr>
          <a:xfrm>
            <a:off x="4642104" y="2356317"/>
            <a:ext cx="3438144" cy="3936024"/>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 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Рисунок 3">
            <a:extLst>
              <a:ext uri="{FF2B5EF4-FFF2-40B4-BE49-F238E27FC236}">
                <a16:creationId xmlns:a16="http://schemas.microsoft.com/office/drawing/2014/main" id="{CFDE42BC-4667-4A0A-9CF6-A57DEC7B0CB5}"/>
              </a:ext>
            </a:extLst>
          </p:cNvPr>
          <p:cNvSpPr>
            <a:spLocks noGrp="1"/>
          </p:cNvSpPr>
          <p:nvPr>
            <p:ph type="pic" sz="quarter" idx="15"/>
          </p:nvPr>
        </p:nvSpPr>
        <p:spPr>
          <a:xfrm>
            <a:off x="8329613" y="2355850"/>
            <a:ext cx="3554539" cy="3848100"/>
          </a:xfrm>
        </p:spPr>
        <p:txBody>
          <a:bodyPr/>
          <a:lstStyle/>
          <a:p>
            <a:endParaRPr lang="ru-RU"/>
          </a:p>
        </p:txBody>
      </p:sp>
    </p:spTree>
    <p:extLst>
      <p:ext uri="{BB962C8B-B14F-4D97-AF65-F5344CB8AC3E}">
        <p14:creationId xmlns:p14="http://schemas.microsoft.com/office/powerpoint/2010/main" val="224748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одним фото</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9" name="Рисунок 4">
            <a:extLst>
              <a:ext uri="{FF2B5EF4-FFF2-40B4-BE49-F238E27FC236}">
                <a16:creationId xmlns:a16="http://schemas.microsoft.com/office/drawing/2014/main" id="{1681D274-F8CE-46BD-9A20-4B0ED25F9FB6}"/>
              </a:ext>
            </a:extLst>
          </p:cNvPr>
          <p:cNvSpPr>
            <a:spLocks noGrp="1"/>
          </p:cNvSpPr>
          <p:nvPr>
            <p:ph type="pic" sz="quarter" idx="14"/>
          </p:nvPr>
        </p:nvSpPr>
        <p:spPr>
          <a:xfrm>
            <a:off x="6512052" y="1344613"/>
            <a:ext cx="5257800" cy="4859337"/>
          </a:xfrm>
        </p:spPr>
        <p:txBody>
          <a:bodyPr/>
          <a:lstStyle/>
          <a:p>
            <a:endParaRPr lang="ru-RU"/>
          </a:p>
        </p:txBody>
      </p:sp>
    </p:spTree>
    <p:extLst>
      <p:ext uri="{BB962C8B-B14F-4D97-AF65-F5344CB8AC3E}">
        <p14:creationId xmlns:p14="http://schemas.microsoft.com/office/powerpoint/2010/main" val="460635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двумя фото</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1344168"/>
            <a:ext cx="3560064"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9" name="Рисунок 4">
            <a:extLst>
              <a:ext uri="{FF2B5EF4-FFF2-40B4-BE49-F238E27FC236}">
                <a16:creationId xmlns:a16="http://schemas.microsoft.com/office/drawing/2014/main" id="{1681D274-F8CE-46BD-9A20-4B0ED25F9FB6}"/>
              </a:ext>
            </a:extLst>
          </p:cNvPr>
          <p:cNvSpPr>
            <a:spLocks noGrp="1"/>
          </p:cNvSpPr>
          <p:nvPr>
            <p:ph type="pic" sz="quarter" idx="14"/>
          </p:nvPr>
        </p:nvSpPr>
        <p:spPr>
          <a:xfrm>
            <a:off x="4829556" y="1344613"/>
            <a:ext cx="3491484" cy="4859337"/>
          </a:xfrm>
        </p:spPr>
        <p:txBody>
          <a:bodyPr/>
          <a:lstStyle/>
          <a:p>
            <a:endParaRPr lang="ru-RU" dirty="0"/>
          </a:p>
        </p:txBody>
      </p:sp>
      <p:sp>
        <p:nvSpPr>
          <p:cNvPr id="7" name="Рисунок 4">
            <a:extLst>
              <a:ext uri="{FF2B5EF4-FFF2-40B4-BE49-F238E27FC236}">
                <a16:creationId xmlns:a16="http://schemas.microsoft.com/office/drawing/2014/main" id="{02B1C19A-B43A-4CB7-AE13-F99CC2A327DA}"/>
              </a:ext>
            </a:extLst>
          </p:cNvPr>
          <p:cNvSpPr>
            <a:spLocks noGrp="1"/>
          </p:cNvSpPr>
          <p:nvPr>
            <p:ph type="pic" sz="quarter" idx="15"/>
          </p:nvPr>
        </p:nvSpPr>
        <p:spPr>
          <a:xfrm>
            <a:off x="8240268" y="1344613"/>
            <a:ext cx="3491484" cy="4859337"/>
          </a:xfrm>
        </p:spPr>
        <p:txBody>
          <a:bodyPr/>
          <a:lstStyle/>
          <a:p>
            <a:endParaRPr lang="ru-RU" dirty="0"/>
          </a:p>
        </p:txBody>
      </p:sp>
    </p:spTree>
    <p:extLst>
      <p:ext uri="{BB962C8B-B14F-4D97-AF65-F5344CB8AC3E}">
        <p14:creationId xmlns:p14="http://schemas.microsoft.com/office/powerpoint/2010/main" val="428530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кругами</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5" name="Текст 4">
            <a:extLst>
              <a:ext uri="{FF2B5EF4-FFF2-40B4-BE49-F238E27FC236}">
                <a16:creationId xmlns:a16="http://schemas.microsoft.com/office/drawing/2014/main" id="{E35B46D0-251F-44F8-B451-D41E73EAE8E7}"/>
              </a:ext>
            </a:extLst>
          </p:cNvPr>
          <p:cNvSpPr>
            <a:spLocks noGrp="1"/>
          </p:cNvSpPr>
          <p:nvPr>
            <p:ph type="body" sz="quarter" idx="13" hasCustomPrompt="1"/>
          </p:nvPr>
        </p:nvSpPr>
        <p:spPr>
          <a:xfrm>
            <a:off x="931848"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0" name="Объект 2">
            <a:extLst>
              <a:ext uri="{FF2B5EF4-FFF2-40B4-BE49-F238E27FC236}">
                <a16:creationId xmlns:a16="http://schemas.microsoft.com/office/drawing/2014/main" id="{EBF1E604-597B-42D0-BD90-49E41435D59E}"/>
              </a:ext>
            </a:extLst>
          </p:cNvPr>
          <p:cNvSpPr>
            <a:spLocks noGrp="1"/>
          </p:cNvSpPr>
          <p:nvPr>
            <p:ph idx="14"/>
          </p:nvPr>
        </p:nvSpPr>
        <p:spPr>
          <a:xfrm>
            <a:off x="3087624"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1" name="Текст 4">
            <a:extLst>
              <a:ext uri="{FF2B5EF4-FFF2-40B4-BE49-F238E27FC236}">
                <a16:creationId xmlns:a16="http://schemas.microsoft.com/office/drawing/2014/main" id="{7D102776-E259-4990-88A3-53C7A45AACB8}"/>
              </a:ext>
            </a:extLst>
          </p:cNvPr>
          <p:cNvSpPr>
            <a:spLocks noGrp="1"/>
          </p:cNvSpPr>
          <p:nvPr>
            <p:ph type="body" sz="quarter" idx="15" hasCustomPrompt="1"/>
          </p:nvPr>
        </p:nvSpPr>
        <p:spPr>
          <a:xfrm>
            <a:off x="3181272"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2" name="Объект 2">
            <a:extLst>
              <a:ext uri="{FF2B5EF4-FFF2-40B4-BE49-F238E27FC236}">
                <a16:creationId xmlns:a16="http://schemas.microsoft.com/office/drawing/2014/main" id="{D02FE9A3-C19C-40DB-933D-A209B4A48E19}"/>
              </a:ext>
            </a:extLst>
          </p:cNvPr>
          <p:cNvSpPr>
            <a:spLocks noGrp="1"/>
          </p:cNvSpPr>
          <p:nvPr>
            <p:ph idx="16"/>
          </p:nvPr>
        </p:nvSpPr>
        <p:spPr>
          <a:xfrm>
            <a:off x="5317082"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3" name="Текст 4">
            <a:extLst>
              <a:ext uri="{FF2B5EF4-FFF2-40B4-BE49-F238E27FC236}">
                <a16:creationId xmlns:a16="http://schemas.microsoft.com/office/drawing/2014/main" id="{6BE30EE9-7964-4ED5-A69B-F8EB355512A3}"/>
              </a:ext>
            </a:extLst>
          </p:cNvPr>
          <p:cNvSpPr>
            <a:spLocks noGrp="1"/>
          </p:cNvSpPr>
          <p:nvPr>
            <p:ph type="body" sz="quarter" idx="17" hasCustomPrompt="1"/>
          </p:nvPr>
        </p:nvSpPr>
        <p:spPr>
          <a:xfrm>
            <a:off x="5410730"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4" name="Объект 2">
            <a:extLst>
              <a:ext uri="{FF2B5EF4-FFF2-40B4-BE49-F238E27FC236}">
                <a16:creationId xmlns:a16="http://schemas.microsoft.com/office/drawing/2014/main" id="{C5EDBC69-A89B-4195-BC30-8AC7F72C4EAA}"/>
              </a:ext>
            </a:extLst>
          </p:cNvPr>
          <p:cNvSpPr>
            <a:spLocks noGrp="1"/>
          </p:cNvSpPr>
          <p:nvPr>
            <p:ph idx="18"/>
          </p:nvPr>
        </p:nvSpPr>
        <p:spPr>
          <a:xfrm>
            <a:off x="7566506"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5" name="Текст 4">
            <a:extLst>
              <a:ext uri="{FF2B5EF4-FFF2-40B4-BE49-F238E27FC236}">
                <a16:creationId xmlns:a16="http://schemas.microsoft.com/office/drawing/2014/main" id="{213618C6-96D6-4202-83AB-52D7DD2CB168}"/>
              </a:ext>
            </a:extLst>
          </p:cNvPr>
          <p:cNvSpPr>
            <a:spLocks noGrp="1"/>
          </p:cNvSpPr>
          <p:nvPr>
            <p:ph type="body" sz="quarter" idx="19" hasCustomPrompt="1"/>
          </p:nvPr>
        </p:nvSpPr>
        <p:spPr>
          <a:xfrm>
            <a:off x="7660154"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6" name="Объект 2">
            <a:extLst>
              <a:ext uri="{FF2B5EF4-FFF2-40B4-BE49-F238E27FC236}">
                <a16:creationId xmlns:a16="http://schemas.microsoft.com/office/drawing/2014/main" id="{28453596-827F-43B3-9855-523F34872B61}"/>
              </a:ext>
            </a:extLst>
          </p:cNvPr>
          <p:cNvSpPr>
            <a:spLocks noGrp="1"/>
          </p:cNvSpPr>
          <p:nvPr>
            <p:ph idx="20"/>
          </p:nvPr>
        </p:nvSpPr>
        <p:spPr>
          <a:xfrm>
            <a:off x="9815930"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7" name="Текст 4">
            <a:extLst>
              <a:ext uri="{FF2B5EF4-FFF2-40B4-BE49-F238E27FC236}">
                <a16:creationId xmlns:a16="http://schemas.microsoft.com/office/drawing/2014/main" id="{D97D01B1-6B30-4A7D-9B8A-FB4A83BE3B92}"/>
              </a:ext>
            </a:extLst>
          </p:cNvPr>
          <p:cNvSpPr>
            <a:spLocks noGrp="1"/>
          </p:cNvSpPr>
          <p:nvPr>
            <p:ph type="body" sz="quarter" idx="21" hasCustomPrompt="1"/>
          </p:nvPr>
        </p:nvSpPr>
        <p:spPr>
          <a:xfrm>
            <a:off x="9909578"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Tree>
    <p:extLst>
      <p:ext uri="{BB962C8B-B14F-4D97-AF65-F5344CB8AC3E}">
        <p14:creationId xmlns:p14="http://schemas.microsoft.com/office/powerpoint/2010/main" val="42688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кругами</a:t>
            </a:r>
          </a:p>
        </p:txBody>
      </p:sp>
      <p:sp>
        <p:nvSpPr>
          <p:cNvPr id="3" name="Объект 2">
            <a:extLst>
              <a:ext uri="{FF2B5EF4-FFF2-40B4-BE49-F238E27FC236}">
                <a16:creationId xmlns:a16="http://schemas.microsoft.com/office/drawing/2014/main" id="{E31838D9-808C-4555-8B72-DB3229986E71}"/>
              </a:ext>
            </a:extLst>
          </p:cNvPr>
          <p:cNvSpPr>
            <a:spLocks noGrp="1"/>
          </p:cNvSpPr>
          <p:nvPr>
            <p:ph idx="1"/>
          </p:nvPr>
        </p:nvSpPr>
        <p:spPr>
          <a:xfrm>
            <a:off x="838200"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5" name="Текст 4">
            <a:extLst>
              <a:ext uri="{FF2B5EF4-FFF2-40B4-BE49-F238E27FC236}">
                <a16:creationId xmlns:a16="http://schemas.microsoft.com/office/drawing/2014/main" id="{E35B46D0-251F-44F8-B451-D41E73EAE8E7}"/>
              </a:ext>
            </a:extLst>
          </p:cNvPr>
          <p:cNvSpPr>
            <a:spLocks noGrp="1"/>
          </p:cNvSpPr>
          <p:nvPr>
            <p:ph type="body" sz="quarter" idx="13" hasCustomPrompt="1"/>
          </p:nvPr>
        </p:nvSpPr>
        <p:spPr>
          <a:xfrm>
            <a:off x="931848"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0" name="Объект 2">
            <a:extLst>
              <a:ext uri="{FF2B5EF4-FFF2-40B4-BE49-F238E27FC236}">
                <a16:creationId xmlns:a16="http://schemas.microsoft.com/office/drawing/2014/main" id="{EBF1E604-597B-42D0-BD90-49E41435D59E}"/>
              </a:ext>
            </a:extLst>
          </p:cNvPr>
          <p:cNvSpPr>
            <a:spLocks noGrp="1"/>
          </p:cNvSpPr>
          <p:nvPr>
            <p:ph idx="14"/>
          </p:nvPr>
        </p:nvSpPr>
        <p:spPr>
          <a:xfrm>
            <a:off x="3376656"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1" name="Текст 4">
            <a:extLst>
              <a:ext uri="{FF2B5EF4-FFF2-40B4-BE49-F238E27FC236}">
                <a16:creationId xmlns:a16="http://schemas.microsoft.com/office/drawing/2014/main" id="{7D102776-E259-4990-88A3-53C7A45AACB8}"/>
              </a:ext>
            </a:extLst>
          </p:cNvPr>
          <p:cNvSpPr>
            <a:spLocks noGrp="1"/>
          </p:cNvSpPr>
          <p:nvPr>
            <p:ph type="body" sz="quarter" idx="15" hasCustomPrompt="1"/>
          </p:nvPr>
        </p:nvSpPr>
        <p:spPr>
          <a:xfrm>
            <a:off x="3470304" y="1893026"/>
            <a:ext cx="1800000" cy="1800000"/>
          </a:xfrm>
          <a:prstGeom prst="ellipse">
            <a:avLst/>
          </a:prstGeom>
          <a:solidFill>
            <a:schemeClr val="tx1">
              <a:lumMod val="65000"/>
              <a:lumOff val="35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2" name="Объект 2">
            <a:extLst>
              <a:ext uri="{FF2B5EF4-FFF2-40B4-BE49-F238E27FC236}">
                <a16:creationId xmlns:a16="http://schemas.microsoft.com/office/drawing/2014/main" id="{D02FE9A3-C19C-40DB-933D-A209B4A48E19}"/>
              </a:ext>
            </a:extLst>
          </p:cNvPr>
          <p:cNvSpPr>
            <a:spLocks noGrp="1"/>
          </p:cNvSpPr>
          <p:nvPr>
            <p:ph idx="16"/>
          </p:nvPr>
        </p:nvSpPr>
        <p:spPr>
          <a:xfrm>
            <a:off x="6000672"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3" name="Текст 4">
            <a:extLst>
              <a:ext uri="{FF2B5EF4-FFF2-40B4-BE49-F238E27FC236}">
                <a16:creationId xmlns:a16="http://schemas.microsoft.com/office/drawing/2014/main" id="{6BE30EE9-7964-4ED5-A69B-F8EB355512A3}"/>
              </a:ext>
            </a:extLst>
          </p:cNvPr>
          <p:cNvSpPr>
            <a:spLocks noGrp="1"/>
          </p:cNvSpPr>
          <p:nvPr>
            <p:ph type="body" sz="quarter" idx="17" hasCustomPrompt="1"/>
          </p:nvPr>
        </p:nvSpPr>
        <p:spPr>
          <a:xfrm>
            <a:off x="6094320" y="1893026"/>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4" name="Объект 2">
            <a:extLst>
              <a:ext uri="{FF2B5EF4-FFF2-40B4-BE49-F238E27FC236}">
                <a16:creationId xmlns:a16="http://schemas.microsoft.com/office/drawing/2014/main" id="{C5EDBC69-A89B-4195-BC30-8AC7F72C4EAA}"/>
              </a:ext>
            </a:extLst>
          </p:cNvPr>
          <p:cNvSpPr>
            <a:spLocks noGrp="1"/>
          </p:cNvSpPr>
          <p:nvPr>
            <p:ph idx="18"/>
          </p:nvPr>
        </p:nvSpPr>
        <p:spPr>
          <a:xfrm>
            <a:off x="8525256" y="4087368"/>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5" name="Текст 4">
            <a:extLst>
              <a:ext uri="{FF2B5EF4-FFF2-40B4-BE49-F238E27FC236}">
                <a16:creationId xmlns:a16="http://schemas.microsoft.com/office/drawing/2014/main" id="{213618C6-96D6-4202-83AB-52D7DD2CB168}"/>
              </a:ext>
            </a:extLst>
          </p:cNvPr>
          <p:cNvSpPr>
            <a:spLocks noGrp="1"/>
          </p:cNvSpPr>
          <p:nvPr>
            <p:ph type="body" sz="quarter" idx="19" hasCustomPrompt="1"/>
          </p:nvPr>
        </p:nvSpPr>
        <p:spPr>
          <a:xfrm>
            <a:off x="8618904" y="1893026"/>
            <a:ext cx="1800000" cy="1800000"/>
          </a:xfrm>
          <a:prstGeom prst="ellipse">
            <a:avLst/>
          </a:prstGeom>
          <a:solidFill>
            <a:schemeClr val="tx1">
              <a:lumMod val="65000"/>
              <a:lumOff val="35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Tree>
    <p:extLst>
      <p:ext uri="{BB962C8B-B14F-4D97-AF65-F5344CB8AC3E}">
        <p14:creationId xmlns:p14="http://schemas.microsoft.com/office/powerpoint/2010/main" val="35212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3DF62-099E-4091-AA2D-EEE3EA54302C}"/>
              </a:ext>
            </a:extLst>
          </p:cNvPr>
          <p:cNvSpPr>
            <a:spLocks noGrp="1"/>
          </p:cNvSpPr>
          <p:nvPr>
            <p:ph type="title" hasCustomPrompt="1"/>
          </p:nvPr>
        </p:nvSpPr>
        <p:spPr/>
        <p:txBody>
          <a:bodyPr/>
          <a:lstStyle>
            <a:lvl1pPr>
              <a:defRPr/>
            </a:lvl1pPr>
          </a:lstStyle>
          <a:p>
            <a:r>
              <a:rPr lang="ru-RU" dirty="0"/>
              <a:t>Слайд с текстом и кругами</a:t>
            </a:r>
          </a:p>
        </p:txBody>
      </p:sp>
      <p:sp>
        <p:nvSpPr>
          <p:cNvPr id="6" name="Номер слайда 5">
            <a:extLst>
              <a:ext uri="{FF2B5EF4-FFF2-40B4-BE49-F238E27FC236}">
                <a16:creationId xmlns:a16="http://schemas.microsoft.com/office/drawing/2014/main" id="{0131E7C5-5CDE-4D9E-99FE-652CF5BF9F8A}"/>
              </a:ext>
            </a:extLst>
          </p:cNvPr>
          <p:cNvSpPr>
            <a:spLocks noGrp="1"/>
          </p:cNvSpPr>
          <p:nvPr>
            <p:ph type="sldNum" sz="quarter" idx="12"/>
          </p:nvPr>
        </p:nvSpPr>
        <p:spPr>
          <a:xfrm>
            <a:off x="9140952" y="6356350"/>
            <a:ext cx="2743200" cy="365125"/>
          </a:xfrm>
        </p:spPr>
        <p:txBody>
          <a:bodyPr/>
          <a:lstStyle/>
          <a:p>
            <a:fld id="{A5B42A06-32F0-4539-92FA-08D3CD05698C}" type="slidenum">
              <a:rPr lang="ru-RU" smtClean="0"/>
              <a:t>‹#›</a:t>
            </a:fld>
            <a:endParaRPr lang="ru-RU"/>
          </a:p>
        </p:txBody>
      </p:sp>
      <p:sp>
        <p:nvSpPr>
          <p:cNvPr id="12" name="Объект 2">
            <a:extLst>
              <a:ext uri="{FF2B5EF4-FFF2-40B4-BE49-F238E27FC236}">
                <a16:creationId xmlns:a16="http://schemas.microsoft.com/office/drawing/2014/main" id="{D02FE9A3-C19C-40DB-933D-A209B4A48E19}"/>
              </a:ext>
            </a:extLst>
          </p:cNvPr>
          <p:cNvSpPr>
            <a:spLocks noGrp="1"/>
          </p:cNvSpPr>
          <p:nvPr>
            <p:ph idx="16"/>
          </p:nvPr>
        </p:nvSpPr>
        <p:spPr>
          <a:xfrm>
            <a:off x="6841920" y="3657600"/>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3" name="Текст 4">
            <a:extLst>
              <a:ext uri="{FF2B5EF4-FFF2-40B4-BE49-F238E27FC236}">
                <a16:creationId xmlns:a16="http://schemas.microsoft.com/office/drawing/2014/main" id="{6BE30EE9-7964-4ED5-A69B-F8EB355512A3}"/>
              </a:ext>
            </a:extLst>
          </p:cNvPr>
          <p:cNvSpPr>
            <a:spLocks noGrp="1"/>
          </p:cNvSpPr>
          <p:nvPr>
            <p:ph type="body" sz="quarter" idx="17" hasCustomPrompt="1"/>
          </p:nvPr>
        </p:nvSpPr>
        <p:spPr>
          <a:xfrm>
            <a:off x="6935568" y="1463258"/>
            <a:ext cx="1800000" cy="1800000"/>
          </a:xfrm>
          <a:prstGeom prst="ellipse">
            <a:avLst/>
          </a:prstGeom>
          <a:solidFill>
            <a:schemeClr val="bg1">
              <a:lumMod val="50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4" name="Объект 2">
            <a:extLst>
              <a:ext uri="{FF2B5EF4-FFF2-40B4-BE49-F238E27FC236}">
                <a16:creationId xmlns:a16="http://schemas.microsoft.com/office/drawing/2014/main" id="{C5EDBC69-A89B-4195-BC30-8AC7F72C4EAA}"/>
              </a:ext>
            </a:extLst>
          </p:cNvPr>
          <p:cNvSpPr>
            <a:spLocks noGrp="1"/>
          </p:cNvSpPr>
          <p:nvPr>
            <p:ph idx="18"/>
          </p:nvPr>
        </p:nvSpPr>
        <p:spPr>
          <a:xfrm>
            <a:off x="9366504" y="3657600"/>
            <a:ext cx="1987296" cy="2034731"/>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5" name="Текст 4">
            <a:extLst>
              <a:ext uri="{FF2B5EF4-FFF2-40B4-BE49-F238E27FC236}">
                <a16:creationId xmlns:a16="http://schemas.microsoft.com/office/drawing/2014/main" id="{213618C6-96D6-4202-83AB-52D7DD2CB168}"/>
              </a:ext>
            </a:extLst>
          </p:cNvPr>
          <p:cNvSpPr>
            <a:spLocks noGrp="1"/>
          </p:cNvSpPr>
          <p:nvPr>
            <p:ph type="body" sz="quarter" idx="19" hasCustomPrompt="1"/>
          </p:nvPr>
        </p:nvSpPr>
        <p:spPr>
          <a:xfrm>
            <a:off x="9460152" y="1463258"/>
            <a:ext cx="1800000" cy="1800000"/>
          </a:xfrm>
          <a:prstGeom prst="ellipse">
            <a:avLst/>
          </a:prstGeom>
          <a:solidFill>
            <a:schemeClr val="tx1">
              <a:lumMod val="65000"/>
              <a:lumOff val="35000"/>
            </a:schemeClr>
          </a:solidFill>
        </p:spPr>
        <p:txBody>
          <a:bodyPr anchor="ctr">
            <a:normAutofit/>
          </a:bodyPr>
          <a:lstStyle>
            <a:lvl1pPr marL="36513" indent="0" algn="ctr">
              <a:buNone/>
              <a:defRPr sz="1600">
                <a:solidFill>
                  <a:schemeClr val="bg1"/>
                </a:solidFill>
              </a:defRPr>
            </a:lvl1pPr>
          </a:lstStyle>
          <a:p>
            <a:pPr lvl="0"/>
            <a:r>
              <a:rPr lang="ru-RU" dirty="0"/>
              <a:t>Текст</a:t>
            </a:r>
          </a:p>
        </p:txBody>
      </p:sp>
      <p:sp>
        <p:nvSpPr>
          <p:cNvPr id="16" name="Объект 2">
            <a:extLst>
              <a:ext uri="{FF2B5EF4-FFF2-40B4-BE49-F238E27FC236}">
                <a16:creationId xmlns:a16="http://schemas.microsoft.com/office/drawing/2014/main" id="{1FD44F2C-5570-4E84-A5DE-36088D966CFA}"/>
              </a:ext>
            </a:extLst>
          </p:cNvPr>
          <p:cNvSpPr>
            <a:spLocks noGrp="1"/>
          </p:cNvSpPr>
          <p:nvPr>
            <p:ph idx="1"/>
          </p:nvPr>
        </p:nvSpPr>
        <p:spPr>
          <a:xfrm>
            <a:off x="838200" y="1344168"/>
            <a:ext cx="5257800" cy="4832795"/>
          </a:xfrm>
        </p:spPr>
        <p:txBody>
          <a:bodyPr>
            <a:normAutofit/>
          </a:bodyPr>
          <a:lstStyle>
            <a:lvl1pPr>
              <a:buClr>
                <a:srgbClr val="9E0000"/>
              </a:buClr>
              <a:defRPr sz="1400"/>
            </a:lvl1pPr>
            <a:lvl2pPr>
              <a:buClr>
                <a:srgbClr val="9E0000"/>
              </a:buClr>
              <a:defRPr sz="1400"/>
            </a:lvl2pPr>
            <a:lvl3pPr>
              <a:buClr>
                <a:srgbClr val="9E0000"/>
              </a:buClr>
              <a:defRPr sz="1400"/>
            </a:lvl3pPr>
            <a:lvl4pPr>
              <a:buClr>
                <a:srgbClr val="9E0000"/>
              </a:buClr>
              <a:defRPr sz="1400"/>
            </a:lvl4pPr>
            <a:lvl5pPr>
              <a:buClr>
                <a:srgbClr val="9E0000"/>
              </a:buClr>
              <a:defRPr sz="14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19976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593BB3-7AFB-439A-883B-DE9B04CE3E8D}"/>
              </a:ext>
            </a:extLst>
          </p:cNvPr>
          <p:cNvSpPr>
            <a:spLocks noGrp="1"/>
          </p:cNvSpPr>
          <p:nvPr>
            <p:ph type="title"/>
          </p:nvPr>
        </p:nvSpPr>
        <p:spPr>
          <a:xfrm>
            <a:off x="838200" y="365125"/>
            <a:ext cx="11045952" cy="732155"/>
          </a:xfrm>
          <a:prstGeom prst="rect">
            <a:avLst/>
          </a:prstGeom>
        </p:spPr>
        <p:txBody>
          <a:bodyPr vert="horz" lIns="91440" tIns="45720" rIns="91440" bIns="45720" rtlCol="0" anchor="ctr">
            <a:normAutofit/>
          </a:bodyPr>
          <a:lstStyle/>
          <a:p>
            <a:r>
              <a:rPr lang="ru-RU" dirty="0"/>
              <a:t>Образец заголовка</a:t>
            </a:r>
          </a:p>
        </p:txBody>
      </p:sp>
      <p:sp>
        <p:nvSpPr>
          <p:cNvPr id="3" name="Текст 2">
            <a:extLst>
              <a:ext uri="{FF2B5EF4-FFF2-40B4-BE49-F238E27FC236}">
                <a16:creationId xmlns:a16="http://schemas.microsoft.com/office/drawing/2014/main" id="{8856FB69-0D8C-4DC6-A6F5-7E9AF98FE938}"/>
              </a:ext>
            </a:extLst>
          </p:cNvPr>
          <p:cNvSpPr>
            <a:spLocks noGrp="1"/>
          </p:cNvSpPr>
          <p:nvPr>
            <p:ph type="body" idx="1"/>
          </p:nvPr>
        </p:nvSpPr>
        <p:spPr>
          <a:xfrm>
            <a:off x="838200" y="1344168"/>
            <a:ext cx="11045952" cy="4832795"/>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a:extLst>
              <a:ext uri="{FF2B5EF4-FFF2-40B4-BE49-F238E27FC236}">
                <a16:creationId xmlns:a16="http://schemas.microsoft.com/office/drawing/2014/main" id="{689979D7-22BB-4E0E-B2D3-F84FAD556A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a:extLst>
              <a:ext uri="{FF2B5EF4-FFF2-40B4-BE49-F238E27FC236}">
                <a16:creationId xmlns:a16="http://schemas.microsoft.com/office/drawing/2014/main" id="{661582FA-CF38-4DB4-ABA4-70AEDDD9EF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ФИО докладчика</a:t>
            </a:r>
          </a:p>
        </p:txBody>
      </p:sp>
      <p:sp>
        <p:nvSpPr>
          <p:cNvPr id="6" name="Номер слайда 5">
            <a:extLst>
              <a:ext uri="{FF2B5EF4-FFF2-40B4-BE49-F238E27FC236}">
                <a16:creationId xmlns:a16="http://schemas.microsoft.com/office/drawing/2014/main" id="{23426415-7EF6-4F3F-B161-29F96CBAF151}"/>
              </a:ext>
            </a:extLst>
          </p:cNvPr>
          <p:cNvSpPr>
            <a:spLocks noGrp="1"/>
          </p:cNvSpPr>
          <p:nvPr>
            <p:ph type="sldNum" sz="quarter" idx="4"/>
          </p:nvPr>
        </p:nvSpPr>
        <p:spPr>
          <a:xfrm>
            <a:off x="9140952" y="6356350"/>
            <a:ext cx="2743200" cy="365125"/>
          </a:xfrm>
          <a:prstGeom prst="rect">
            <a:avLst/>
          </a:prstGeom>
        </p:spPr>
        <p:txBody>
          <a:bodyPr vert="horz" lIns="91440" tIns="45720" rIns="91440" bIns="45720" rtlCol="0" anchor="ctr"/>
          <a:lstStyle>
            <a:lvl1pPr algn="r">
              <a:defRPr sz="1200">
                <a:ln>
                  <a:solidFill>
                    <a:sysClr val="windowText" lastClr="000000"/>
                  </a:solidFill>
                </a:ln>
                <a:solidFill>
                  <a:schemeClr val="tx1"/>
                </a:solidFill>
              </a:defRPr>
            </a:lvl1pPr>
          </a:lstStyle>
          <a:p>
            <a:fld id="{A5B42A06-32F0-4539-92FA-08D3CD05698C}" type="slidenum">
              <a:rPr lang="ru-RU" smtClean="0"/>
              <a:pPr/>
              <a:t>‹#›</a:t>
            </a:fld>
            <a:endParaRPr lang="ru-RU"/>
          </a:p>
        </p:txBody>
      </p:sp>
      <p:grpSp>
        <p:nvGrpSpPr>
          <p:cNvPr id="7" name="Группа 6">
            <a:extLst>
              <a:ext uri="{FF2B5EF4-FFF2-40B4-BE49-F238E27FC236}">
                <a16:creationId xmlns:a16="http://schemas.microsoft.com/office/drawing/2014/main" id="{16DAA12A-6C9A-40EB-844E-B385A243B99E}"/>
              </a:ext>
            </a:extLst>
          </p:cNvPr>
          <p:cNvGrpSpPr/>
          <p:nvPr userDrawn="1"/>
        </p:nvGrpSpPr>
        <p:grpSpPr>
          <a:xfrm>
            <a:off x="484633" y="6127715"/>
            <a:ext cx="10884405" cy="592271"/>
            <a:chOff x="484633" y="6127715"/>
            <a:chExt cx="10884405" cy="592271"/>
          </a:xfrm>
        </p:grpSpPr>
        <p:sp>
          <p:nvSpPr>
            <p:cNvPr id="8" name="Прямоугольник 7">
              <a:extLst>
                <a:ext uri="{FF2B5EF4-FFF2-40B4-BE49-F238E27FC236}">
                  <a16:creationId xmlns:a16="http://schemas.microsoft.com/office/drawing/2014/main" id="{2C3072AD-CBF8-4275-A0C0-7D5271E74DB2}"/>
                </a:ext>
              </a:extLst>
            </p:cNvPr>
            <p:cNvSpPr/>
            <p:nvPr userDrawn="1"/>
          </p:nvSpPr>
          <p:spPr>
            <a:xfrm>
              <a:off x="1078229" y="6505257"/>
              <a:ext cx="10290809" cy="46038"/>
            </a:xfrm>
            <a:prstGeom prst="rect">
              <a:avLst/>
            </a:prstGeom>
            <a:solidFill>
              <a:srgbClr val="8218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bk object 17">
              <a:extLst>
                <a:ext uri="{FF2B5EF4-FFF2-40B4-BE49-F238E27FC236}">
                  <a16:creationId xmlns:a16="http://schemas.microsoft.com/office/drawing/2014/main" id="{E1743EBA-1A3B-43E3-A923-A1499AEBFDF5}"/>
                </a:ext>
              </a:extLst>
            </p:cNvPr>
            <p:cNvSpPr/>
            <p:nvPr userDrawn="1"/>
          </p:nvSpPr>
          <p:spPr>
            <a:xfrm>
              <a:off x="484633" y="6127715"/>
              <a:ext cx="548640" cy="592271"/>
            </a:xfrm>
            <a:prstGeom prst="rect">
              <a:avLst/>
            </a:prstGeom>
            <a:blipFill>
              <a:blip r:embed="rId18" cstate="print"/>
              <a:stretch>
                <a:fillRect/>
              </a:stretch>
            </a:blipFill>
          </p:spPr>
          <p:txBody>
            <a:bodyPr lIns="0" tIns="0" rIns="0" bIns="0"/>
            <a:lstStyle/>
            <a:p>
              <a:pPr defTabSz="1219170" fontAlgn="auto">
                <a:spcBef>
                  <a:spcPts val="0"/>
                </a:spcBef>
                <a:spcAft>
                  <a:spcPts val="0"/>
                </a:spcAft>
                <a:buClr>
                  <a:srgbClr val="000000"/>
                </a:buClr>
                <a:buFont typeface="Arial"/>
                <a:buNone/>
                <a:defRPr/>
              </a:pPr>
              <a:endParaRPr sz="1867" kern="0" dirty="0">
                <a:solidFill>
                  <a:srgbClr val="000000"/>
                </a:solidFill>
                <a:latin typeface="Arial"/>
                <a:cs typeface="Arial"/>
                <a:sym typeface="Arial"/>
              </a:endParaRPr>
            </a:p>
          </p:txBody>
        </p:sp>
      </p:grpSp>
    </p:spTree>
    <p:extLst>
      <p:ext uri="{BB962C8B-B14F-4D97-AF65-F5344CB8AC3E}">
        <p14:creationId xmlns:p14="http://schemas.microsoft.com/office/powerpoint/2010/main" val="3186595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6" r:id="rId3"/>
    <p:sldLayoutId id="2147483667" r:id="rId4"/>
    <p:sldLayoutId id="2147483660" r:id="rId5"/>
    <p:sldLayoutId id="2147483661" r:id="rId6"/>
    <p:sldLayoutId id="2147483662" r:id="rId7"/>
    <p:sldLayoutId id="2147483663" r:id="rId8"/>
    <p:sldLayoutId id="2147483664" r:id="rId9"/>
    <p:sldLayoutId id="2147483665" r:id="rId10"/>
    <p:sldLayoutId id="2147483654" r:id="rId11"/>
    <p:sldLayoutId id="2147483668" r:id="rId12"/>
    <p:sldLayoutId id="2147483669" r:id="rId13"/>
    <p:sldLayoutId id="2147483671" r:id="rId14"/>
    <p:sldLayoutId id="2147483672" r:id="rId15"/>
    <p:sldLayoutId id="2147483670" r:id="rId16"/>
  </p:sldLayoutIdLst>
  <p:hf hdr="0" dt="0"/>
  <p:txStyles>
    <p:titleStyle>
      <a:lvl1pPr algn="l" defTabSz="914400" rtl="0" eaLnBrk="1" latinLnBrk="0" hangingPunct="1">
        <a:lnSpc>
          <a:spcPct val="90000"/>
        </a:lnSpc>
        <a:spcBef>
          <a:spcPct val="0"/>
        </a:spcBef>
        <a:buNone/>
        <a:defRPr sz="4000" kern="1200">
          <a:ln>
            <a:solidFill>
              <a:sysClr val="windowText" lastClr="000000"/>
            </a:solidFill>
          </a:ln>
          <a:solidFill>
            <a:schemeClr val="tx1"/>
          </a:solidFill>
          <a:latin typeface="+mj-lt"/>
          <a:ea typeface="+mj-ea"/>
          <a:cs typeface="+mj-cs"/>
        </a:defRPr>
      </a:lvl1pPr>
    </p:titleStyle>
    <p:bodyStyle>
      <a:lvl1pPr marL="265113"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265113"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265113"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265113"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65113"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706F172-6C69-4E2A-B17C-273BB58B5574}"/>
              </a:ext>
            </a:extLst>
          </p:cNvPr>
          <p:cNvSpPr>
            <a:spLocks noGrp="1"/>
          </p:cNvSpPr>
          <p:nvPr>
            <p:ph type="ctrTitle"/>
          </p:nvPr>
        </p:nvSpPr>
        <p:spPr/>
        <p:txBody>
          <a:bodyPr/>
          <a:lstStyle/>
          <a:p>
            <a:endParaRPr lang="ru-RU"/>
          </a:p>
        </p:txBody>
      </p:sp>
      <p:sp>
        <p:nvSpPr>
          <p:cNvPr id="5" name="Подзаголовок 4">
            <a:extLst>
              <a:ext uri="{FF2B5EF4-FFF2-40B4-BE49-F238E27FC236}">
                <a16:creationId xmlns:a16="http://schemas.microsoft.com/office/drawing/2014/main" id="{CA7209C4-2253-42FB-8468-9E0C9B68CE15}"/>
              </a:ext>
            </a:extLst>
          </p:cNvPr>
          <p:cNvSpPr>
            <a:spLocks noGrp="1"/>
          </p:cNvSpPr>
          <p:nvPr>
            <p:ph type="subTitle" idx="1"/>
          </p:nvPr>
        </p:nvSpPr>
        <p:spPr/>
        <p:txBody>
          <a:bodyPr/>
          <a:lstStyle/>
          <a:p>
            <a:endParaRPr lang="ru-RU" dirty="0"/>
          </a:p>
        </p:txBody>
      </p:sp>
      <p:sp>
        <p:nvSpPr>
          <p:cNvPr id="7" name="Нижний колонтитул 6">
            <a:extLst>
              <a:ext uri="{FF2B5EF4-FFF2-40B4-BE49-F238E27FC236}">
                <a16:creationId xmlns:a16="http://schemas.microsoft.com/office/drawing/2014/main" id="{5610DEB1-656E-44EB-99BE-42E9254D1A99}"/>
              </a:ext>
            </a:extLst>
          </p:cNvPr>
          <p:cNvSpPr>
            <a:spLocks noGrp="1"/>
          </p:cNvSpPr>
          <p:nvPr>
            <p:ph type="ftr" sz="quarter" idx="11"/>
          </p:nvPr>
        </p:nvSpPr>
        <p:spPr/>
        <p:txBody>
          <a:bodyPr/>
          <a:lstStyle/>
          <a:p>
            <a:pPr algn="l"/>
            <a:r>
              <a:rPr lang="ru-RU"/>
              <a:t>ФИО докладчика</a:t>
            </a:r>
            <a:endParaRPr lang="ru-RU" dirty="0"/>
          </a:p>
        </p:txBody>
      </p:sp>
    </p:spTree>
    <p:extLst>
      <p:ext uri="{BB962C8B-B14F-4D97-AF65-F5344CB8AC3E}">
        <p14:creationId xmlns:p14="http://schemas.microsoft.com/office/powerpoint/2010/main" val="300856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id="{D4CB907F-ED7A-47F1-AF71-7967A91CE82C}"/>
              </a:ext>
            </a:extLst>
          </p:cNvPr>
          <p:cNvSpPr>
            <a:spLocks noGrp="1"/>
          </p:cNvSpPr>
          <p:nvPr>
            <p:ph type="title"/>
          </p:nvPr>
        </p:nvSpPr>
        <p:spPr/>
        <p:txBody>
          <a:bodyPr/>
          <a:lstStyle/>
          <a:p>
            <a:endParaRPr lang="ru-RU"/>
          </a:p>
        </p:txBody>
      </p:sp>
      <p:sp>
        <p:nvSpPr>
          <p:cNvPr id="3" name="Номер слайда 2">
            <a:extLst>
              <a:ext uri="{FF2B5EF4-FFF2-40B4-BE49-F238E27FC236}">
                <a16:creationId xmlns:a16="http://schemas.microsoft.com/office/drawing/2014/main" id="{37FAD02F-DC5D-4DCE-8340-8E09F3EA3998}"/>
              </a:ext>
            </a:extLst>
          </p:cNvPr>
          <p:cNvSpPr>
            <a:spLocks noGrp="1"/>
          </p:cNvSpPr>
          <p:nvPr>
            <p:ph type="sldNum" sz="quarter" idx="12"/>
          </p:nvPr>
        </p:nvSpPr>
        <p:spPr/>
        <p:txBody>
          <a:bodyPr/>
          <a:lstStyle/>
          <a:p>
            <a:fld id="{A5B42A06-32F0-4539-92FA-08D3CD05698C}" type="slidenum">
              <a:rPr lang="ru-RU" smtClean="0"/>
              <a:t>10</a:t>
            </a:fld>
            <a:endParaRPr lang="ru-RU"/>
          </a:p>
        </p:txBody>
      </p:sp>
      <p:sp>
        <p:nvSpPr>
          <p:cNvPr id="11" name="Объект 10">
            <a:extLst>
              <a:ext uri="{FF2B5EF4-FFF2-40B4-BE49-F238E27FC236}">
                <a16:creationId xmlns:a16="http://schemas.microsoft.com/office/drawing/2014/main" id="{18B9295C-D0E1-4343-9474-2E5B1F1B2AB6}"/>
              </a:ext>
            </a:extLst>
          </p:cNvPr>
          <p:cNvSpPr>
            <a:spLocks noGrp="1"/>
          </p:cNvSpPr>
          <p:nvPr>
            <p:ph idx="16"/>
          </p:nvPr>
        </p:nvSpPr>
        <p:spPr/>
        <p:txBody>
          <a:bodyPr/>
          <a:lstStyle/>
          <a:p>
            <a:endParaRPr lang="ru-RU"/>
          </a:p>
        </p:txBody>
      </p:sp>
      <p:sp>
        <p:nvSpPr>
          <p:cNvPr id="12" name="Текст 11">
            <a:extLst>
              <a:ext uri="{FF2B5EF4-FFF2-40B4-BE49-F238E27FC236}">
                <a16:creationId xmlns:a16="http://schemas.microsoft.com/office/drawing/2014/main" id="{ADDB9018-BC9B-4F6A-9379-03A6D8864ADF}"/>
              </a:ext>
            </a:extLst>
          </p:cNvPr>
          <p:cNvSpPr>
            <a:spLocks noGrp="1"/>
          </p:cNvSpPr>
          <p:nvPr>
            <p:ph type="body" sz="quarter" idx="17"/>
          </p:nvPr>
        </p:nvSpPr>
        <p:spPr/>
        <p:txBody>
          <a:bodyPr/>
          <a:lstStyle/>
          <a:p>
            <a:endParaRPr lang="ru-RU"/>
          </a:p>
        </p:txBody>
      </p:sp>
      <p:sp>
        <p:nvSpPr>
          <p:cNvPr id="13" name="Объект 12">
            <a:extLst>
              <a:ext uri="{FF2B5EF4-FFF2-40B4-BE49-F238E27FC236}">
                <a16:creationId xmlns:a16="http://schemas.microsoft.com/office/drawing/2014/main" id="{6B08782A-6B88-4104-9DD0-2FE584C2C2A9}"/>
              </a:ext>
            </a:extLst>
          </p:cNvPr>
          <p:cNvSpPr>
            <a:spLocks noGrp="1"/>
          </p:cNvSpPr>
          <p:nvPr>
            <p:ph idx="18"/>
          </p:nvPr>
        </p:nvSpPr>
        <p:spPr/>
        <p:txBody>
          <a:bodyPr/>
          <a:lstStyle/>
          <a:p>
            <a:endParaRPr lang="ru-RU"/>
          </a:p>
        </p:txBody>
      </p:sp>
      <p:sp>
        <p:nvSpPr>
          <p:cNvPr id="14" name="Текст 13">
            <a:extLst>
              <a:ext uri="{FF2B5EF4-FFF2-40B4-BE49-F238E27FC236}">
                <a16:creationId xmlns:a16="http://schemas.microsoft.com/office/drawing/2014/main" id="{923019C8-9459-4CD3-8324-A43890F0B56F}"/>
              </a:ext>
            </a:extLst>
          </p:cNvPr>
          <p:cNvSpPr>
            <a:spLocks noGrp="1"/>
          </p:cNvSpPr>
          <p:nvPr>
            <p:ph type="body" sz="quarter" idx="19"/>
          </p:nvPr>
        </p:nvSpPr>
        <p:spPr/>
        <p:txBody>
          <a:bodyPr/>
          <a:lstStyle/>
          <a:p>
            <a:endParaRPr lang="ru-RU"/>
          </a:p>
        </p:txBody>
      </p:sp>
      <p:sp>
        <p:nvSpPr>
          <p:cNvPr id="10" name="Объект 9">
            <a:extLst>
              <a:ext uri="{FF2B5EF4-FFF2-40B4-BE49-F238E27FC236}">
                <a16:creationId xmlns:a16="http://schemas.microsoft.com/office/drawing/2014/main" id="{46010DD3-13C7-4A80-B71B-A103AEC02CB1}"/>
              </a:ext>
            </a:extLst>
          </p:cNvPr>
          <p:cNvSpPr>
            <a:spLocks noGrp="1"/>
          </p:cNvSpPr>
          <p:nvPr>
            <p:ph idx="1"/>
          </p:nvPr>
        </p:nvSpPr>
        <p:spPr/>
        <p:txBody>
          <a:bodyPr/>
          <a:lstStyle/>
          <a:p>
            <a:endParaRPr lang="ru-RU"/>
          </a:p>
        </p:txBody>
      </p:sp>
      <p:sp>
        <p:nvSpPr>
          <p:cNvPr id="15" name="Объект 14">
            <a:extLst>
              <a:ext uri="{FF2B5EF4-FFF2-40B4-BE49-F238E27FC236}">
                <a16:creationId xmlns:a16="http://schemas.microsoft.com/office/drawing/2014/main" id="{D671CD01-7BAF-41B6-ABEB-2F8F3E6E60E9}"/>
              </a:ext>
            </a:extLst>
          </p:cNvPr>
          <p:cNvSpPr>
            <a:spLocks noGrp="1"/>
          </p:cNvSpPr>
          <p:nvPr>
            <p:ph idx="20"/>
          </p:nvPr>
        </p:nvSpPr>
        <p:spPr/>
        <p:txBody>
          <a:bodyPr/>
          <a:lstStyle/>
          <a:p>
            <a:endParaRPr lang="ru-RU"/>
          </a:p>
        </p:txBody>
      </p:sp>
      <p:sp>
        <p:nvSpPr>
          <p:cNvPr id="16" name="Текст 15">
            <a:extLst>
              <a:ext uri="{FF2B5EF4-FFF2-40B4-BE49-F238E27FC236}">
                <a16:creationId xmlns:a16="http://schemas.microsoft.com/office/drawing/2014/main" id="{EEC793A1-5644-45FC-B61B-05CF5E8705D4}"/>
              </a:ext>
            </a:extLst>
          </p:cNvPr>
          <p:cNvSpPr>
            <a:spLocks noGrp="1"/>
          </p:cNvSpPr>
          <p:nvPr>
            <p:ph type="body" sz="quarter" idx="21"/>
          </p:nvPr>
        </p:nvSpPr>
        <p:spPr/>
        <p:txBody>
          <a:bodyPr/>
          <a:lstStyle/>
          <a:p>
            <a:endParaRPr lang="ru-RU"/>
          </a:p>
        </p:txBody>
      </p:sp>
      <p:sp>
        <p:nvSpPr>
          <p:cNvPr id="17" name="Объект 16">
            <a:extLst>
              <a:ext uri="{FF2B5EF4-FFF2-40B4-BE49-F238E27FC236}">
                <a16:creationId xmlns:a16="http://schemas.microsoft.com/office/drawing/2014/main" id="{55C30907-9443-4E60-9CA1-93F7C9BE3BE8}"/>
              </a:ext>
            </a:extLst>
          </p:cNvPr>
          <p:cNvSpPr>
            <a:spLocks noGrp="1"/>
          </p:cNvSpPr>
          <p:nvPr>
            <p:ph idx="22"/>
          </p:nvPr>
        </p:nvSpPr>
        <p:spPr/>
        <p:txBody>
          <a:bodyPr/>
          <a:lstStyle/>
          <a:p>
            <a:endParaRPr lang="ru-RU"/>
          </a:p>
        </p:txBody>
      </p:sp>
      <p:sp>
        <p:nvSpPr>
          <p:cNvPr id="18" name="Текст 17">
            <a:extLst>
              <a:ext uri="{FF2B5EF4-FFF2-40B4-BE49-F238E27FC236}">
                <a16:creationId xmlns:a16="http://schemas.microsoft.com/office/drawing/2014/main" id="{7D579AA1-9B64-48D0-A676-1DE4FF96E56F}"/>
              </a:ext>
            </a:extLst>
          </p:cNvPr>
          <p:cNvSpPr>
            <a:spLocks noGrp="1"/>
          </p:cNvSpPr>
          <p:nvPr>
            <p:ph type="body" sz="quarter" idx="23"/>
          </p:nvPr>
        </p:nvSpPr>
        <p:spPr/>
        <p:txBody>
          <a:bodyPr/>
          <a:lstStyle/>
          <a:p>
            <a:endParaRPr lang="ru-RU"/>
          </a:p>
        </p:txBody>
      </p:sp>
    </p:spTree>
    <p:extLst>
      <p:ext uri="{BB962C8B-B14F-4D97-AF65-F5344CB8AC3E}">
        <p14:creationId xmlns:p14="http://schemas.microsoft.com/office/powerpoint/2010/main" val="1644826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F9AB33-3767-40D6-B1D0-0C9A409B0406}"/>
              </a:ext>
            </a:extLst>
          </p:cNvPr>
          <p:cNvSpPr>
            <a:spLocks noGrp="1"/>
          </p:cNvSpPr>
          <p:nvPr>
            <p:ph type="title"/>
          </p:nvPr>
        </p:nvSpPr>
        <p:spPr/>
        <p:txBody>
          <a:bodyPr/>
          <a:lstStyle/>
          <a:p>
            <a:endParaRPr lang="ru-RU"/>
          </a:p>
        </p:txBody>
      </p:sp>
      <p:sp>
        <p:nvSpPr>
          <p:cNvPr id="4" name="Объект 3">
            <a:extLst>
              <a:ext uri="{FF2B5EF4-FFF2-40B4-BE49-F238E27FC236}">
                <a16:creationId xmlns:a16="http://schemas.microsoft.com/office/drawing/2014/main" id="{1E69C416-996A-423A-A51B-9F2572A23A98}"/>
              </a:ext>
            </a:extLst>
          </p:cNvPr>
          <p:cNvSpPr>
            <a:spLocks noGrp="1"/>
          </p:cNvSpPr>
          <p:nvPr>
            <p:ph idx="1"/>
          </p:nvPr>
        </p:nvSpPr>
        <p:spPr/>
        <p:txBody>
          <a:bodyPr/>
          <a:lstStyle/>
          <a:p>
            <a:endParaRPr lang="ru-RU"/>
          </a:p>
        </p:txBody>
      </p:sp>
      <p:sp>
        <p:nvSpPr>
          <p:cNvPr id="3" name="Номер слайда 2">
            <a:extLst>
              <a:ext uri="{FF2B5EF4-FFF2-40B4-BE49-F238E27FC236}">
                <a16:creationId xmlns:a16="http://schemas.microsoft.com/office/drawing/2014/main" id="{37FAD02F-DC5D-4DCE-8340-8E09F3EA3998}"/>
              </a:ext>
            </a:extLst>
          </p:cNvPr>
          <p:cNvSpPr>
            <a:spLocks noGrp="1"/>
          </p:cNvSpPr>
          <p:nvPr>
            <p:ph type="sldNum" sz="quarter" idx="12"/>
          </p:nvPr>
        </p:nvSpPr>
        <p:spPr/>
        <p:txBody>
          <a:bodyPr/>
          <a:lstStyle/>
          <a:p>
            <a:fld id="{A5B42A06-32F0-4539-92FA-08D3CD05698C}" type="slidenum">
              <a:rPr lang="ru-RU" smtClean="0"/>
              <a:t>11</a:t>
            </a:fld>
            <a:endParaRPr lang="ru-RU"/>
          </a:p>
        </p:txBody>
      </p:sp>
      <p:sp>
        <p:nvSpPr>
          <p:cNvPr id="5" name="Рисунок 4">
            <a:extLst>
              <a:ext uri="{FF2B5EF4-FFF2-40B4-BE49-F238E27FC236}">
                <a16:creationId xmlns:a16="http://schemas.microsoft.com/office/drawing/2014/main" id="{653087D2-E340-4173-B8CF-FDAE01C6C3F4}"/>
              </a:ext>
            </a:extLst>
          </p:cNvPr>
          <p:cNvSpPr>
            <a:spLocks noGrp="1"/>
          </p:cNvSpPr>
          <p:nvPr>
            <p:ph type="pic" sz="quarter" idx="13"/>
          </p:nvPr>
        </p:nvSpPr>
        <p:spPr/>
      </p:sp>
      <p:sp>
        <p:nvSpPr>
          <p:cNvPr id="6" name="Объект 5">
            <a:extLst>
              <a:ext uri="{FF2B5EF4-FFF2-40B4-BE49-F238E27FC236}">
                <a16:creationId xmlns:a16="http://schemas.microsoft.com/office/drawing/2014/main" id="{B2E04E32-18C2-468C-B8EC-F214E0ECBAB5}"/>
              </a:ext>
            </a:extLst>
          </p:cNvPr>
          <p:cNvSpPr>
            <a:spLocks noGrp="1"/>
          </p:cNvSpPr>
          <p:nvPr>
            <p:ph idx="14"/>
          </p:nvPr>
        </p:nvSpPr>
        <p:spPr/>
        <p:txBody>
          <a:bodyPr/>
          <a:lstStyle/>
          <a:p>
            <a:endParaRPr lang="ru-RU"/>
          </a:p>
        </p:txBody>
      </p:sp>
      <p:sp>
        <p:nvSpPr>
          <p:cNvPr id="7" name="Рисунок 6">
            <a:extLst>
              <a:ext uri="{FF2B5EF4-FFF2-40B4-BE49-F238E27FC236}">
                <a16:creationId xmlns:a16="http://schemas.microsoft.com/office/drawing/2014/main" id="{E8C68A53-81FD-4B13-AA40-67B72BD1CA7F}"/>
              </a:ext>
            </a:extLst>
          </p:cNvPr>
          <p:cNvSpPr>
            <a:spLocks noGrp="1"/>
          </p:cNvSpPr>
          <p:nvPr>
            <p:ph type="pic" sz="quarter" idx="15"/>
          </p:nvPr>
        </p:nvSpPr>
        <p:spPr/>
      </p:sp>
      <p:sp>
        <p:nvSpPr>
          <p:cNvPr id="8" name="Объект 7">
            <a:extLst>
              <a:ext uri="{FF2B5EF4-FFF2-40B4-BE49-F238E27FC236}">
                <a16:creationId xmlns:a16="http://schemas.microsoft.com/office/drawing/2014/main" id="{09B48917-3715-4D84-8406-03976581CBEA}"/>
              </a:ext>
            </a:extLst>
          </p:cNvPr>
          <p:cNvSpPr>
            <a:spLocks noGrp="1"/>
          </p:cNvSpPr>
          <p:nvPr>
            <p:ph idx="16"/>
          </p:nvPr>
        </p:nvSpPr>
        <p:spPr/>
        <p:txBody>
          <a:bodyPr/>
          <a:lstStyle/>
          <a:p>
            <a:endParaRPr lang="ru-RU"/>
          </a:p>
        </p:txBody>
      </p:sp>
      <p:sp>
        <p:nvSpPr>
          <p:cNvPr id="19" name="Рисунок 18">
            <a:extLst>
              <a:ext uri="{FF2B5EF4-FFF2-40B4-BE49-F238E27FC236}">
                <a16:creationId xmlns:a16="http://schemas.microsoft.com/office/drawing/2014/main" id="{B661C05C-5E59-493E-99C3-EB7DB28C57F4}"/>
              </a:ext>
            </a:extLst>
          </p:cNvPr>
          <p:cNvSpPr>
            <a:spLocks noGrp="1"/>
          </p:cNvSpPr>
          <p:nvPr>
            <p:ph type="pic" sz="quarter" idx="17"/>
          </p:nvPr>
        </p:nvSpPr>
        <p:spPr/>
      </p:sp>
      <p:sp>
        <p:nvSpPr>
          <p:cNvPr id="20" name="Объект 19">
            <a:extLst>
              <a:ext uri="{FF2B5EF4-FFF2-40B4-BE49-F238E27FC236}">
                <a16:creationId xmlns:a16="http://schemas.microsoft.com/office/drawing/2014/main" id="{EFDC17FC-4EE7-4682-A69D-A63521CE474A}"/>
              </a:ext>
            </a:extLst>
          </p:cNvPr>
          <p:cNvSpPr>
            <a:spLocks noGrp="1"/>
          </p:cNvSpPr>
          <p:nvPr>
            <p:ph idx="18"/>
          </p:nvPr>
        </p:nvSpPr>
        <p:spPr/>
        <p:txBody>
          <a:bodyPr/>
          <a:lstStyle/>
          <a:p>
            <a:endParaRPr lang="ru-RU"/>
          </a:p>
        </p:txBody>
      </p:sp>
      <p:sp>
        <p:nvSpPr>
          <p:cNvPr id="21" name="Рисунок 20">
            <a:extLst>
              <a:ext uri="{FF2B5EF4-FFF2-40B4-BE49-F238E27FC236}">
                <a16:creationId xmlns:a16="http://schemas.microsoft.com/office/drawing/2014/main" id="{C567BEFD-7A87-43C2-B47D-567AC97A1114}"/>
              </a:ext>
            </a:extLst>
          </p:cNvPr>
          <p:cNvSpPr>
            <a:spLocks noGrp="1"/>
          </p:cNvSpPr>
          <p:nvPr>
            <p:ph type="pic" sz="quarter" idx="19"/>
          </p:nvPr>
        </p:nvSpPr>
        <p:spPr/>
      </p:sp>
      <p:sp>
        <p:nvSpPr>
          <p:cNvPr id="22" name="Объект 21">
            <a:extLst>
              <a:ext uri="{FF2B5EF4-FFF2-40B4-BE49-F238E27FC236}">
                <a16:creationId xmlns:a16="http://schemas.microsoft.com/office/drawing/2014/main" id="{6D556E67-3386-414A-AAD3-D45764FDC1D9}"/>
              </a:ext>
            </a:extLst>
          </p:cNvPr>
          <p:cNvSpPr>
            <a:spLocks noGrp="1"/>
          </p:cNvSpPr>
          <p:nvPr>
            <p:ph idx="20"/>
          </p:nvPr>
        </p:nvSpPr>
        <p:spPr/>
        <p:txBody>
          <a:bodyPr/>
          <a:lstStyle/>
          <a:p>
            <a:endParaRPr lang="ru-RU"/>
          </a:p>
        </p:txBody>
      </p:sp>
      <p:sp>
        <p:nvSpPr>
          <p:cNvPr id="23" name="Рисунок 22">
            <a:extLst>
              <a:ext uri="{FF2B5EF4-FFF2-40B4-BE49-F238E27FC236}">
                <a16:creationId xmlns:a16="http://schemas.microsoft.com/office/drawing/2014/main" id="{E582B4B4-2D82-4981-B57E-A6996E9A47B2}"/>
              </a:ext>
            </a:extLst>
          </p:cNvPr>
          <p:cNvSpPr>
            <a:spLocks noGrp="1"/>
          </p:cNvSpPr>
          <p:nvPr>
            <p:ph type="pic" sz="quarter" idx="21"/>
          </p:nvPr>
        </p:nvSpPr>
        <p:spPr/>
      </p:sp>
      <p:sp>
        <p:nvSpPr>
          <p:cNvPr id="24" name="Объект 23">
            <a:extLst>
              <a:ext uri="{FF2B5EF4-FFF2-40B4-BE49-F238E27FC236}">
                <a16:creationId xmlns:a16="http://schemas.microsoft.com/office/drawing/2014/main" id="{4050CC55-2D1A-4C26-B0B8-768CC604501F}"/>
              </a:ext>
            </a:extLst>
          </p:cNvPr>
          <p:cNvSpPr>
            <a:spLocks noGrp="1"/>
          </p:cNvSpPr>
          <p:nvPr>
            <p:ph idx="22"/>
          </p:nvPr>
        </p:nvSpPr>
        <p:spPr/>
        <p:txBody>
          <a:bodyPr/>
          <a:lstStyle/>
          <a:p>
            <a:endParaRPr lang="ru-RU"/>
          </a:p>
        </p:txBody>
      </p:sp>
      <p:sp>
        <p:nvSpPr>
          <p:cNvPr id="25" name="Рисунок 24">
            <a:extLst>
              <a:ext uri="{FF2B5EF4-FFF2-40B4-BE49-F238E27FC236}">
                <a16:creationId xmlns:a16="http://schemas.microsoft.com/office/drawing/2014/main" id="{01A1527B-5A3C-4E9C-8F29-E453DA61D7B4}"/>
              </a:ext>
            </a:extLst>
          </p:cNvPr>
          <p:cNvSpPr>
            <a:spLocks noGrp="1"/>
          </p:cNvSpPr>
          <p:nvPr>
            <p:ph type="pic" sz="quarter" idx="23"/>
          </p:nvPr>
        </p:nvSpPr>
        <p:spPr/>
      </p:sp>
    </p:spTree>
    <p:extLst>
      <p:ext uri="{BB962C8B-B14F-4D97-AF65-F5344CB8AC3E}">
        <p14:creationId xmlns:p14="http://schemas.microsoft.com/office/powerpoint/2010/main" val="4156076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id="{E344016D-B790-42D5-8A9F-A5C5D29E24AE}"/>
              </a:ext>
            </a:extLst>
          </p:cNvPr>
          <p:cNvSpPr>
            <a:spLocks noGrp="1"/>
          </p:cNvSpPr>
          <p:nvPr>
            <p:ph type="title"/>
          </p:nvPr>
        </p:nvSpPr>
        <p:spPr/>
        <p:txBody>
          <a:bodyPr/>
          <a:lstStyle/>
          <a:p>
            <a:endParaRPr lang="ru-RU"/>
          </a:p>
        </p:txBody>
      </p:sp>
      <p:sp>
        <p:nvSpPr>
          <p:cNvPr id="10" name="Объект 9">
            <a:extLst>
              <a:ext uri="{FF2B5EF4-FFF2-40B4-BE49-F238E27FC236}">
                <a16:creationId xmlns:a16="http://schemas.microsoft.com/office/drawing/2014/main" id="{9B4421D3-6F84-4A95-872B-F90712C4186F}"/>
              </a:ext>
            </a:extLst>
          </p:cNvPr>
          <p:cNvSpPr>
            <a:spLocks noGrp="1"/>
          </p:cNvSpPr>
          <p:nvPr>
            <p:ph idx="1"/>
          </p:nvPr>
        </p:nvSpPr>
        <p:spPr/>
        <p:txBody>
          <a:bodyPr/>
          <a:lstStyle/>
          <a:p>
            <a:endParaRPr lang="ru-RU"/>
          </a:p>
        </p:txBody>
      </p:sp>
      <p:sp>
        <p:nvSpPr>
          <p:cNvPr id="3" name="Номер слайда 2">
            <a:extLst>
              <a:ext uri="{FF2B5EF4-FFF2-40B4-BE49-F238E27FC236}">
                <a16:creationId xmlns:a16="http://schemas.microsoft.com/office/drawing/2014/main" id="{37FAD02F-DC5D-4DCE-8340-8E09F3EA3998}"/>
              </a:ext>
            </a:extLst>
          </p:cNvPr>
          <p:cNvSpPr>
            <a:spLocks noGrp="1"/>
          </p:cNvSpPr>
          <p:nvPr>
            <p:ph type="sldNum" sz="quarter" idx="12"/>
          </p:nvPr>
        </p:nvSpPr>
        <p:spPr/>
        <p:txBody>
          <a:bodyPr/>
          <a:lstStyle/>
          <a:p>
            <a:fld id="{A5B42A06-32F0-4539-92FA-08D3CD05698C}" type="slidenum">
              <a:rPr lang="ru-RU" smtClean="0"/>
              <a:t>12</a:t>
            </a:fld>
            <a:endParaRPr lang="ru-RU"/>
          </a:p>
        </p:txBody>
      </p:sp>
      <p:sp>
        <p:nvSpPr>
          <p:cNvPr id="11" name="Рисунок 10">
            <a:extLst>
              <a:ext uri="{FF2B5EF4-FFF2-40B4-BE49-F238E27FC236}">
                <a16:creationId xmlns:a16="http://schemas.microsoft.com/office/drawing/2014/main" id="{99959C24-6799-4972-B3CA-A8389E0C5BD2}"/>
              </a:ext>
            </a:extLst>
          </p:cNvPr>
          <p:cNvSpPr>
            <a:spLocks noGrp="1"/>
          </p:cNvSpPr>
          <p:nvPr>
            <p:ph type="pic" sz="quarter" idx="13"/>
          </p:nvPr>
        </p:nvSpPr>
        <p:spPr/>
      </p:sp>
      <p:sp>
        <p:nvSpPr>
          <p:cNvPr id="12" name="Объект 11">
            <a:extLst>
              <a:ext uri="{FF2B5EF4-FFF2-40B4-BE49-F238E27FC236}">
                <a16:creationId xmlns:a16="http://schemas.microsoft.com/office/drawing/2014/main" id="{3C7FA3F0-D25C-464D-86F8-5B0F261D5701}"/>
              </a:ext>
            </a:extLst>
          </p:cNvPr>
          <p:cNvSpPr>
            <a:spLocks noGrp="1"/>
          </p:cNvSpPr>
          <p:nvPr>
            <p:ph idx="14"/>
          </p:nvPr>
        </p:nvSpPr>
        <p:spPr/>
        <p:txBody>
          <a:bodyPr/>
          <a:lstStyle/>
          <a:p>
            <a:endParaRPr lang="ru-RU"/>
          </a:p>
        </p:txBody>
      </p:sp>
      <p:sp>
        <p:nvSpPr>
          <p:cNvPr id="13" name="Рисунок 12">
            <a:extLst>
              <a:ext uri="{FF2B5EF4-FFF2-40B4-BE49-F238E27FC236}">
                <a16:creationId xmlns:a16="http://schemas.microsoft.com/office/drawing/2014/main" id="{0C2131E3-AFC0-4CCC-8E77-80D9BB06C5B4}"/>
              </a:ext>
            </a:extLst>
          </p:cNvPr>
          <p:cNvSpPr>
            <a:spLocks noGrp="1"/>
          </p:cNvSpPr>
          <p:nvPr>
            <p:ph type="pic" sz="quarter" idx="15"/>
          </p:nvPr>
        </p:nvSpPr>
        <p:spPr/>
      </p:sp>
      <p:sp>
        <p:nvSpPr>
          <p:cNvPr id="14" name="Объект 13">
            <a:extLst>
              <a:ext uri="{FF2B5EF4-FFF2-40B4-BE49-F238E27FC236}">
                <a16:creationId xmlns:a16="http://schemas.microsoft.com/office/drawing/2014/main" id="{72B26382-3643-43F3-8657-0511A504C89A}"/>
              </a:ext>
            </a:extLst>
          </p:cNvPr>
          <p:cNvSpPr>
            <a:spLocks noGrp="1"/>
          </p:cNvSpPr>
          <p:nvPr>
            <p:ph idx="16"/>
          </p:nvPr>
        </p:nvSpPr>
        <p:spPr/>
        <p:txBody>
          <a:bodyPr/>
          <a:lstStyle/>
          <a:p>
            <a:endParaRPr lang="ru-RU"/>
          </a:p>
        </p:txBody>
      </p:sp>
      <p:sp>
        <p:nvSpPr>
          <p:cNvPr id="15" name="Рисунок 14">
            <a:extLst>
              <a:ext uri="{FF2B5EF4-FFF2-40B4-BE49-F238E27FC236}">
                <a16:creationId xmlns:a16="http://schemas.microsoft.com/office/drawing/2014/main" id="{87538972-EE8F-4183-85B2-1E70F244A1EF}"/>
              </a:ext>
            </a:extLst>
          </p:cNvPr>
          <p:cNvSpPr>
            <a:spLocks noGrp="1"/>
          </p:cNvSpPr>
          <p:nvPr>
            <p:ph type="pic" sz="quarter" idx="17"/>
          </p:nvPr>
        </p:nvSpPr>
        <p:spPr/>
      </p:sp>
      <p:sp>
        <p:nvSpPr>
          <p:cNvPr id="16" name="Объект 15">
            <a:extLst>
              <a:ext uri="{FF2B5EF4-FFF2-40B4-BE49-F238E27FC236}">
                <a16:creationId xmlns:a16="http://schemas.microsoft.com/office/drawing/2014/main" id="{70C386D8-E53D-418D-96C0-D57A74F0F374}"/>
              </a:ext>
            </a:extLst>
          </p:cNvPr>
          <p:cNvSpPr>
            <a:spLocks noGrp="1"/>
          </p:cNvSpPr>
          <p:nvPr>
            <p:ph idx="18"/>
          </p:nvPr>
        </p:nvSpPr>
        <p:spPr/>
        <p:txBody>
          <a:bodyPr/>
          <a:lstStyle/>
          <a:p>
            <a:endParaRPr lang="ru-RU"/>
          </a:p>
        </p:txBody>
      </p:sp>
      <p:sp>
        <p:nvSpPr>
          <p:cNvPr id="17" name="Рисунок 16">
            <a:extLst>
              <a:ext uri="{FF2B5EF4-FFF2-40B4-BE49-F238E27FC236}">
                <a16:creationId xmlns:a16="http://schemas.microsoft.com/office/drawing/2014/main" id="{093A5A08-9DF4-45FD-910E-F80313663507}"/>
              </a:ext>
            </a:extLst>
          </p:cNvPr>
          <p:cNvSpPr>
            <a:spLocks noGrp="1"/>
          </p:cNvSpPr>
          <p:nvPr>
            <p:ph type="pic" sz="quarter" idx="19"/>
          </p:nvPr>
        </p:nvSpPr>
        <p:spPr/>
      </p:sp>
    </p:spTree>
    <p:extLst>
      <p:ext uri="{BB962C8B-B14F-4D97-AF65-F5344CB8AC3E}">
        <p14:creationId xmlns:p14="http://schemas.microsoft.com/office/powerpoint/2010/main" val="1283580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a:extLst>
              <a:ext uri="{FF2B5EF4-FFF2-40B4-BE49-F238E27FC236}">
                <a16:creationId xmlns:a16="http://schemas.microsoft.com/office/drawing/2014/main" id="{61FDC738-F22D-444D-BB9A-46F1286BA631}"/>
              </a:ext>
            </a:extLst>
          </p:cNvPr>
          <p:cNvSpPr>
            <a:spLocks noGrp="1"/>
          </p:cNvSpPr>
          <p:nvPr>
            <p:ph type="title"/>
          </p:nvPr>
        </p:nvSpPr>
        <p:spPr/>
        <p:txBody>
          <a:bodyPr/>
          <a:lstStyle/>
          <a:p>
            <a:endParaRPr lang="ru-RU"/>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13</a:t>
            </a:fld>
            <a:endParaRPr lang="ru-RU"/>
          </a:p>
        </p:txBody>
      </p:sp>
      <p:graphicFrame>
        <p:nvGraphicFramePr>
          <p:cNvPr id="16" name="Диаграмма 15">
            <a:extLst>
              <a:ext uri="{FF2B5EF4-FFF2-40B4-BE49-F238E27FC236}">
                <a16:creationId xmlns:a16="http://schemas.microsoft.com/office/drawing/2014/main" id="{03F30839-4BFB-4E84-AB03-15DF2E529E92}"/>
              </a:ext>
            </a:extLst>
          </p:cNvPr>
          <p:cNvGraphicFramePr/>
          <p:nvPr>
            <p:extLst>
              <p:ext uri="{D42A27DB-BD31-4B8C-83A1-F6EECF244321}">
                <p14:modId xmlns:p14="http://schemas.microsoft.com/office/powerpoint/2010/main" val="2199328678"/>
              </p:ext>
            </p:extLst>
          </p:nvPr>
        </p:nvGraphicFramePr>
        <p:xfrm>
          <a:off x="838199" y="1607127"/>
          <a:ext cx="10319327" cy="45312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701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7A452-1A10-4540-AF3D-DD6F69F85CBE}"/>
              </a:ext>
            </a:extLst>
          </p:cNvPr>
          <p:cNvSpPr>
            <a:spLocks noGrp="1"/>
          </p:cNvSpPr>
          <p:nvPr>
            <p:ph type="title"/>
          </p:nvPr>
        </p:nvSpPr>
        <p:spPr/>
        <p:txBody>
          <a:bodyPr/>
          <a:lstStyle/>
          <a:p>
            <a:endParaRPr lang="ru-RU"/>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14</a:t>
            </a:fld>
            <a:endParaRPr lang="ru-RU"/>
          </a:p>
        </p:txBody>
      </p:sp>
      <p:sp>
        <p:nvSpPr>
          <p:cNvPr id="4" name="Объект 3">
            <a:extLst>
              <a:ext uri="{FF2B5EF4-FFF2-40B4-BE49-F238E27FC236}">
                <a16:creationId xmlns:a16="http://schemas.microsoft.com/office/drawing/2014/main" id="{7435ECF5-09F1-430C-96BA-7500541E6AAF}"/>
              </a:ext>
            </a:extLst>
          </p:cNvPr>
          <p:cNvSpPr>
            <a:spLocks noGrp="1"/>
          </p:cNvSpPr>
          <p:nvPr>
            <p:ph idx="1"/>
          </p:nvPr>
        </p:nvSpPr>
        <p:spPr>
          <a:xfrm>
            <a:off x="838200" y="1344168"/>
            <a:ext cx="4204855" cy="4832795"/>
          </a:xfrm>
        </p:spPr>
        <p:txBody>
          <a:bodyPr/>
          <a:lstStyle/>
          <a:p>
            <a:endParaRPr lang="ru-RU"/>
          </a:p>
        </p:txBody>
      </p:sp>
      <p:graphicFrame>
        <p:nvGraphicFramePr>
          <p:cNvPr id="16" name="Диаграмма 15">
            <a:extLst>
              <a:ext uri="{FF2B5EF4-FFF2-40B4-BE49-F238E27FC236}">
                <a16:creationId xmlns:a16="http://schemas.microsoft.com/office/drawing/2014/main" id="{03F30839-4BFB-4E84-AB03-15DF2E529E92}"/>
              </a:ext>
            </a:extLst>
          </p:cNvPr>
          <p:cNvGraphicFramePr/>
          <p:nvPr>
            <p:extLst>
              <p:ext uri="{D42A27DB-BD31-4B8C-83A1-F6EECF244321}">
                <p14:modId xmlns:p14="http://schemas.microsoft.com/office/powerpoint/2010/main" val="3109675076"/>
              </p:ext>
            </p:extLst>
          </p:nvPr>
        </p:nvGraphicFramePr>
        <p:xfrm>
          <a:off x="5246255" y="1607127"/>
          <a:ext cx="6637897" cy="45312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9561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7A452-1A10-4540-AF3D-DD6F69F85CBE}"/>
              </a:ext>
            </a:extLst>
          </p:cNvPr>
          <p:cNvSpPr>
            <a:spLocks noGrp="1"/>
          </p:cNvSpPr>
          <p:nvPr>
            <p:ph type="title"/>
          </p:nvPr>
        </p:nvSpPr>
        <p:spPr/>
        <p:txBody>
          <a:bodyPr/>
          <a:lstStyle/>
          <a:p>
            <a:endParaRPr lang="ru-RU"/>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15</a:t>
            </a:fld>
            <a:endParaRPr lang="ru-RU"/>
          </a:p>
        </p:txBody>
      </p:sp>
      <p:sp>
        <p:nvSpPr>
          <p:cNvPr id="4" name="Объект 3">
            <a:extLst>
              <a:ext uri="{FF2B5EF4-FFF2-40B4-BE49-F238E27FC236}">
                <a16:creationId xmlns:a16="http://schemas.microsoft.com/office/drawing/2014/main" id="{7435ECF5-09F1-430C-96BA-7500541E6AAF}"/>
              </a:ext>
            </a:extLst>
          </p:cNvPr>
          <p:cNvSpPr>
            <a:spLocks noGrp="1"/>
          </p:cNvSpPr>
          <p:nvPr>
            <p:ph idx="1"/>
          </p:nvPr>
        </p:nvSpPr>
        <p:spPr>
          <a:xfrm>
            <a:off x="838200" y="1344168"/>
            <a:ext cx="4204855" cy="4832795"/>
          </a:xfrm>
        </p:spPr>
        <p:txBody>
          <a:bodyPr/>
          <a:lstStyle/>
          <a:p>
            <a:endParaRPr lang="ru-RU"/>
          </a:p>
        </p:txBody>
      </p:sp>
      <p:graphicFrame>
        <p:nvGraphicFramePr>
          <p:cNvPr id="16" name="Диаграмма 15">
            <a:extLst>
              <a:ext uri="{FF2B5EF4-FFF2-40B4-BE49-F238E27FC236}">
                <a16:creationId xmlns:a16="http://schemas.microsoft.com/office/drawing/2014/main" id="{03F30839-4BFB-4E84-AB03-15DF2E529E92}"/>
              </a:ext>
            </a:extLst>
          </p:cNvPr>
          <p:cNvGraphicFramePr/>
          <p:nvPr>
            <p:extLst>
              <p:ext uri="{D42A27DB-BD31-4B8C-83A1-F6EECF244321}">
                <p14:modId xmlns:p14="http://schemas.microsoft.com/office/powerpoint/2010/main" val="3530113091"/>
              </p:ext>
            </p:extLst>
          </p:nvPr>
        </p:nvGraphicFramePr>
        <p:xfrm>
          <a:off x="5246255" y="1607127"/>
          <a:ext cx="6637897" cy="45312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3439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B80DF698-63E5-491C-9C2A-F5FCD6482D7D}"/>
              </a:ext>
            </a:extLst>
          </p:cNvPr>
          <p:cNvSpPr>
            <a:spLocks noGrp="1"/>
          </p:cNvSpPr>
          <p:nvPr>
            <p:ph type="title"/>
          </p:nvPr>
        </p:nvSpPr>
        <p:spPr/>
        <p:txBody>
          <a:bodyPr/>
          <a:lstStyle/>
          <a:p>
            <a:endParaRPr lang="ru-RU"/>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16</a:t>
            </a:fld>
            <a:endParaRPr lang="ru-RU"/>
          </a:p>
        </p:txBody>
      </p:sp>
      <p:graphicFrame>
        <p:nvGraphicFramePr>
          <p:cNvPr id="16" name="Диаграмма 15">
            <a:extLst>
              <a:ext uri="{FF2B5EF4-FFF2-40B4-BE49-F238E27FC236}">
                <a16:creationId xmlns:a16="http://schemas.microsoft.com/office/drawing/2014/main" id="{03F30839-4BFB-4E84-AB03-15DF2E529E92}"/>
              </a:ext>
            </a:extLst>
          </p:cNvPr>
          <p:cNvGraphicFramePr/>
          <p:nvPr>
            <p:extLst>
              <p:ext uri="{D42A27DB-BD31-4B8C-83A1-F6EECF244321}">
                <p14:modId xmlns:p14="http://schemas.microsoft.com/office/powerpoint/2010/main" val="1386913683"/>
              </p:ext>
            </p:extLst>
          </p:nvPr>
        </p:nvGraphicFramePr>
        <p:xfrm>
          <a:off x="2777052" y="1607127"/>
          <a:ext cx="6637897" cy="45312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71999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7A452-1A10-4540-AF3D-DD6F69F85CBE}"/>
              </a:ext>
            </a:extLst>
          </p:cNvPr>
          <p:cNvSpPr>
            <a:spLocks noGrp="1"/>
          </p:cNvSpPr>
          <p:nvPr>
            <p:ph type="title"/>
          </p:nvPr>
        </p:nvSpPr>
        <p:spPr/>
        <p:txBody>
          <a:bodyPr/>
          <a:lstStyle/>
          <a:p>
            <a:r>
              <a:rPr lang="ru-RU" dirty="0"/>
              <a:t>Слайд с графиком и текстом</a:t>
            </a:r>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17</a:t>
            </a:fld>
            <a:endParaRPr lang="ru-RU"/>
          </a:p>
        </p:txBody>
      </p:sp>
      <p:sp>
        <p:nvSpPr>
          <p:cNvPr id="4" name="Объект 3">
            <a:extLst>
              <a:ext uri="{FF2B5EF4-FFF2-40B4-BE49-F238E27FC236}">
                <a16:creationId xmlns:a16="http://schemas.microsoft.com/office/drawing/2014/main" id="{7435ECF5-09F1-430C-96BA-7500541E6AAF}"/>
              </a:ext>
            </a:extLst>
          </p:cNvPr>
          <p:cNvSpPr>
            <a:spLocks noGrp="1"/>
          </p:cNvSpPr>
          <p:nvPr>
            <p:ph idx="1"/>
          </p:nvPr>
        </p:nvSpPr>
        <p:spPr>
          <a:xfrm>
            <a:off x="838200" y="1344168"/>
            <a:ext cx="4204855" cy="4832795"/>
          </a:xfrm>
        </p:spPr>
        <p:txBody>
          <a:bodyPr/>
          <a:lstStyle/>
          <a:p>
            <a:endParaRPr lang="ru-RU"/>
          </a:p>
        </p:txBody>
      </p:sp>
      <p:graphicFrame>
        <p:nvGraphicFramePr>
          <p:cNvPr id="9" name="Объект 6">
            <a:extLst>
              <a:ext uri="{FF2B5EF4-FFF2-40B4-BE49-F238E27FC236}">
                <a16:creationId xmlns:a16="http://schemas.microsoft.com/office/drawing/2014/main" id="{E3E58C8C-1A78-4CE9-B99C-31B1A417B089}"/>
              </a:ext>
            </a:extLst>
          </p:cNvPr>
          <p:cNvGraphicFramePr>
            <a:graphicFrameLocks/>
          </p:cNvGraphicFramePr>
          <p:nvPr>
            <p:extLst>
              <p:ext uri="{D42A27DB-BD31-4B8C-83A1-F6EECF244321}">
                <p14:modId xmlns:p14="http://schemas.microsoft.com/office/powerpoint/2010/main" val="1496314907"/>
              </p:ext>
            </p:extLst>
          </p:nvPr>
        </p:nvGraphicFramePr>
        <p:xfrm>
          <a:off x="6096000" y="1344613"/>
          <a:ext cx="5168202" cy="4832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9831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7A452-1A10-4540-AF3D-DD6F69F85CBE}"/>
              </a:ext>
            </a:extLst>
          </p:cNvPr>
          <p:cNvSpPr>
            <a:spLocks noGrp="1"/>
          </p:cNvSpPr>
          <p:nvPr>
            <p:ph type="title"/>
          </p:nvPr>
        </p:nvSpPr>
        <p:spPr/>
        <p:txBody>
          <a:bodyPr/>
          <a:lstStyle/>
          <a:p>
            <a:r>
              <a:rPr lang="ru-RU" dirty="0"/>
              <a:t>Слайд с графиком</a:t>
            </a:r>
          </a:p>
        </p:txBody>
      </p:sp>
      <p:sp>
        <p:nvSpPr>
          <p:cNvPr id="3" name="Номер слайда 2">
            <a:extLst>
              <a:ext uri="{FF2B5EF4-FFF2-40B4-BE49-F238E27FC236}">
                <a16:creationId xmlns:a16="http://schemas.microsoft.com/office/drawing/2014/main" id="{915DD477-325E-4B4C-AFBD-742214CED983}"/>
              </a:ext>
            </a:extLst>
          </p:cNvPr>
          <p:cNvSpPr>
            <a:spLocks noGrp="1"/>
          </p:cNvSpPr>
          <p:nvPr>
            <p:ph type="sldNum" sz="quarter" idx="12"/>
          </p:nvPr>
        </p:nvSpPr>
        <p:spPr/>
        <p:txBody>
          <a:bodyPr/>
          <a:lstStyle/>
          <a:p>
            <a:fld id="{A5B42A06-32F0-4539-92FA-08D3CD05698C}" type="slidenum">
              <a:rPr lang="ru-RU" smtClean="0"/>
              <a:t>18</a:t>
            </a:fld>
            <a:endParaRPr lang="ru-RU"/>
          </a:p>
        </p:txBody>
      </p:sp>
      <p:graphicFrame>
        <p:nvGraphicFramePr>
          <p:cNvPr id="9" name="Объект 6">
            <a:extLst>
              <a:ext uri="{FF2B5EF4-FFF2-40B4-BE49-F238E27FC236}">
                <a16:creationId xmlns:a16="http://schemas.microsoft.com/office/drawing/2014/main" id="{E3E58C8C-1A78-4CE9-B99C-31B1A417B089}"/>
              </a:ext>
            </a:extLst>
          </p:cNvPr>
          <p:cNvGraphicFramePr>
            <a:graphicFrameLocks/>
          </p:cNvGraphicFramePr>
          <p:nvPr>
            <p:extLst>
              <p:ext uri="{D42A27DB-BD31-4B8C-83A1-F6EECF244321}">
                <p14:modId xmlns:p14="http://schemas.microsoft.com/office/powerpoint/2010/main" val="279259709"/>
              </p:ext>
            </p:extLst>
          </p:nvPr>
        </p:nvGraphicFramePr>
        <p:xfrm>
          <a:off x="1014884" y="1344613"/>
          <a:ext cx="10249318" cy="4832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3501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люди</a:t>
            </a:r>
          </a:p>
        </p:txBody>
      </p:sp>
      <p:grpSp>
        <p:nvGrpSpPr>
          <p:cNvPr id="6" name="Рисунок 152">
            <a:extLst>
              <a:ext uri="{FF2B5EF4-FFF2-40B4-BE49-F238E27FC236}">
                <a16:creationId xmlns:a16="http://schemas.microsoft.com/office/drawing/2014/main" id="{21239646-E993-47C5-955D-87DB5C94E8C2}"/>
              </a:ext>
            </a:extLst>
          </p:cNvPr>
          <p:cNvGrpSpPr/>
          <p:nvPr/>
        </p:nvGrpSpPr>
        <p:grpSpPr>
          <a:xfrm>
            <a:off x="7316924" y="1890731"/>
            <a:ext cx="298485" cy="370980"/>
            <a:chOff x="7723897" y="1377974"/>
            <a:chExt cx="397980" cy="494640"/>
          </a:xfrm>
          <a:solidFill>
            <a:schemeClr val="tx1"/>
          </a:solidFill>
        </p:grpSpPr>
        <p:sp>
          <p:nvSpPr>
            <p:cNvPr id="13" name="Freeform: Shape 12">
              <a:extLst>
                <a:ext uri="{FF2B5EF4-FFF2-40B4-BE49-F238E27FC236}">
                  <a16:creationId xmlns:a16="http://schemas.microsoft.com/office/drawing/2014/main" id="{BF4F63A5-0D71-42C1-BA85-C7BE269B2DE9}"/>
                </a:ext>
              </a:extLst>
            </p:cNvPr>
            <p:cNvSpPr/>
            <p:nvPr/>
          </p:nvSpPr>
          <p:spPr>
            <a:xfrm>
              <a:off x="7779518" y="1377974"/>
              <a:ext cx="286200" cy="270000"/>
            </a:xfrm>
            <a:custGeom>
              <a:avLst/>
              <a:gdLst>
                <a:gd name="connsiteX0" fmla="*/ 48060 w 286200"/>
                <a:gd name="connsiteY0" fmla="*/ 220860 h 270000"/>
                <a:gd name="connsiteX1" fmla="*/ 49140 w 286200"/>
                <a:gd name="connsiteY1" fmla="*/ 220860 h 270000"/>
                <a:gd name="connsiteX2" fmla="*/ 50760 w 286200"/>
                <a:gd name="connsiteY2" fmla="*/ 220860 h 270000"/>
                <a:gd name="connsiteX3" fmla="*/ 144720 w 286200"/>
                <a:gd name="connsiteY3" fmla="*/ 270000 h 270000"/>
                <a:gd name="connsiteX4" fmla="*/ 241380 w 286200"/>
                <a:gd name="connsiteY4" fmla="*/ 217080 h 270000"/>
                <a:gd name="connsiteX5" fmla="*/ 273780 w 286200"/>
                <a:gd name="connsiteY5" fmla="*/ 186840 h 270000"/>
                <a:gd name="connsiteX6" fmla="*/ 286200 w 286200"/>
                <a:gd name="connsiteY6" fmla="*/ 142560 h 270000"/>
                <a:gd name="connsiteX7" fmla="*/ 143640 w 286200"/>
                <a:gd name="connsiteY7" fmla="*/ 0 h 270000"/>
                <a:gd name="connsiteX8" fmla="*/ 143100 w 286200"/>
                <a:gd name="connsiteY8" fmla="*/ 0 h 270000"/>
                <a:gd name="connsiteX9" fmla="*/ 0 w 286200"/>
                <a:gd name="connsiteY9" fmla="*/ 142560 h 270000"/>
                <a:gd name="connsiteX10" fmla="*/ 0 w 286200"/>
                <a:gd name="connsiteY10" fmla="*/ 172800 h 270000"/>
                <a:gd name="connsiteX11" fmla="*/ 14580 w 286200"/>
                <a:gd name="connsiteY11" fmla="*/ 207360 h 270000"/>
                <a:gd name="connsiteX12" fmla="*/ 48060 w 286200"/>
                <a:gd name="connsiteY12" fmla="*/ 220860 h 270000"/>
                <a:gd name="connsiteX13" fmla="*/ 144720 w 286200"/>
                <a:gd name="connsiteY13" fmla="*/ 253800 h 270000"/>
                <a:gd name="connsiteX14" fmla="*/ 55620 w 286200"/>
                <a:gd name="connsiteY14" fmla="*/ 196560 h 270000"/>
                <a:gd name="connsiteX15" fmla="*/ 64260 w 286200"/>
                <a:gd name="connsiteY15" fmla="*/ 191160 h 270000"/>
                <a:gd name="connsiteX16" fmla="*/ 140940 w 286200"/>
                <a:gd name="connsiteY16" fmla="*/ 135000 h 270000"/>
                <a:gd name="connsiteX17" fmla="*/ 199260 w 286200"/>
                <a:gd name="connsiteY17" fmla="*/ 73440 h 270000"/>
                <a:gd name="connsiteX18" fmla="*/ 243540 w 286200"/>
                <a:gd name="connsiteY18" fmla="*/ 155520 h 270000"/>
                <a:gd name="connsiteX19" fmla="*/ 144720 w 286200"/>
                <a:gd name="connsiteY19" fmla="*/ 253800 h 270000"/>
                <a:gd name="connsiteX20" fmla="*/ 16200 w 286200"/>
                <a:gd name="connsiteY20" fmla="*/ 142560 h 270000"/>
                <a:gd name="connsiteX21" fmla="*/ 142560 w 286200"/>
                <a:gd name="connsiteY21" fmla="*/ 16200 h 270000"/>
                <a:gd name="connsiteX22" fmla="*/ 143100 w 286200"/>
                <a:gd name="connsiteY22" fmla="*/ 16200 h 270000"/>
                <a:gd name="connsiteX23" fmla="*/ 269460 w 286200"/>
                <a:gd name="connsiteY23" fmla="*/ 142560 h 270000"/>
                <a:gd name="connsiteX24" fmla="*/ 259740 w 286200"/>
                <a:gd name="connsiteY24" fmla="*/ 178200 h 270000"/>
                <a:gd name="connsiteX25" fmla="*/ 254880 w 286200"/>
                <a:gd name="connsiteY25" fmla="*/ 185220 h 270000"/>
                <a:gd name="connsiteX26" fmla="*/ 258660 w 286200"/>
                <a:gd name="connsiteY26" fmla="*/ 156060 h 270000"/>
                <a:gd name="connsiteX27" fmla="*/ 206280 w 286200"/>
                <a:gd name="connsiteY27" fmla="*/ 59940 h 270000"/>
                <a:gd name="connsiteX28" fmla="*/ 195480 w 286200"/>
                <a:gd name="connsiteY28" fmla="*/ 56700 h 270000"/>
                <a:gd name="connsiteX29" fmla="*/ 185760 w 286200"/>
                <a:gd name="connsiteY29" fmla="*/ 63720 h 270000"/>
                <a:gd name="connsiteX30" fmla="*/ 128520 w 286200"/>
                <a:gd name="connsiteY30" fmla="*/ 124200 h 270000"/>
                <a:gd name="connsiteX31" fmla="*/ 55080 w 286200"/>
                <a:gd name="connsiteY31" fmla="*/ 177660 h 270000"/>
                <a:gd name="connsiteX32" fmla="*/ 45900 w 286200"/>
                <a:gd name="connsiteY32" fmla="*/ 183600 h 270000"/>
                <a:gd name="connsiteX33" fmla="*/ 39420 w 286200"/>
                <a:gd name="connsiteY33" fmla="*/ 192780 h 270000"/>
                <a:gd name="connsiteX34" fmla="*/ 38880 w 286200"/>
                <a:gd name="connsiteY34" fmla="*/ 199260 h 270000"/>
                <a:gd name="connsiteX35" fmla="*/ 38880 w 286200"/>
                <a:gd name="connsiteY35" fmla="*/ 203580 h 270000"/>
                <a:gd name="connsiteX36" fmla="*/ 25380 w 286200"/>
                <a:gd name="connsiteY36" fmla="*/ 195480 h 270000"/>
                <a:gd name="connsiteX37" fmla="*/ 15660 w 286200"/>
                <a:gd name="connsiteY37" fmla="*/ 172800 h 270000"/>
                <a:gd name="connsiteX38" fmla="*/ 16200 w 286200"/>
                <a:gd name="connsiteY38" fmla="*/ 142560 h 270000"/>
                <a:gd name="connsiteX39" fmla="*/ 16200 w 286200"/>
                <a:gd name="connsiteY39" fmla="*/ 142560 h 27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86200" h="270000">
                  <a:moveTo>
                    <a:pt x="48060" y="220860"/>
                  </a:moveTo>
                  <a:cubicBezTo>
                    <a:pt x="48600" y="220860"/>
                    <a:pt x="48600" y="220860"/>
                    <a:pt x="49140" y="220860"/>
                  </a:cubicBezTo>
                  <a:cubicBezTo>
                    <a:pt x="49680" y="220860"/>
                    <a:pt x="50220" y="220860"/>
                    <a:pt x="50760" y="220860"/>
                  </a:cubicBezTo>
                  <a:cubicBezTo>
                    <a:pt x="71820" y="251100"/>
                    <a:pt x="106380" y="270000"/>
                    <a:pt x="144720" y="270000"/>
                  </a:cubicBezTo>
                  <a:cubicBezTo>
                    <a:pt x="185220" y="270000"/>
                    <a:pt x="220860" y="248940"/>
                    <a:pt x="241380" y="217080"/>
                  </a:cubicBezTo>
                  <a:cubicBezTo>
                    <a:pt x="255960" y="213840"/>
                    <a:pt x="271080" y="191700"/>
                    <a:pt x="273780" y="186840"/>
                  </a:cubicBezTo>
                  <a:cubicBezTo>
                    <a:pt x="282420" y="172260"/>
                    <a:pt x="286200" y="159300"/>
                    <a:pt x="286200" y="142560"/>
                  </a:cubicBezTo>
                  <a:cubicBezTo>
                    <a:pt x="286200" y="63720"/>
                    <a:pt x="221940" y="0"/>
                    <a:pt x="143640" y="0"/>
                  </a:cubicBezTo>
                  <a:lnTo>
                    <a:pt x="143100" y="0"/>
                  </a:lnTo>
                  <a:cubicBezTo>
                    <a:pt x="64260" y="0"/>
                    <a:pt x="0" y="63720"/>
                    <a:pt x="0" y="142560"/>
                  </a:cubicBezTo>
                  <a:lnTo>
                    <a:pt x="0" y="172800"/>
                  </a:lnTo>
                  <a:cubicBezTo>
                    <a:pt x="0" y="185760"/>
                    <a:pt x="5400" y="198180"/>
                    <a:pt x="14580" y="207360"/>
                  </a:cubicBezTo>
                  <a:cubicBezTo>
                    <a:pt x="23760" y="216000"/>
                    <a:pt x="35640" y="220860"/>
                    <a:pt x="48060" y="220860"/>
                  </a:cubicBezTo>
                  <a:close/>
                  <a:moveTo>
                    <a:pt x="144720" y="253800"/>
                  </a:moveTo>
                  <a:cubicBezTo>
                    <a:pt x="106380" y="253800"/>
                    <a:pt x="71820" y="231660"/>
                    <a:pt x="55620" y="196560"/>
                  </a:cubicBezTo>
                  <a:lnTo>
                    <a:pt x="64260" y="191160"/>
                  </a:lnTo>
                  <a:cubicBezTo>
                    <a:pt x="91260" y="173880"/>
                    <a:pt x="122580" y="154440"/>
                    <a:pt x="140940" y="135000"/>
                  </a:cubicBezTo>
                  <a:cubicBezTo>
                    <a:pt x="170100" y="104760"/>
                    <a:pt x="191700" y="81540"/>
                    <a:pt x="199260" y="73440"/>
                  </a:cubicBezTo>
                  <a:cubicBezTo>
                    <a:pt x="226800" y="91260"/>
                    <a:pt x="243540" y="122040"/>
                    <a:pt x="243540" y="155520"/>
                  </a:cubicBezTo>
                  <a:cubicBezTo>
                    <a:pt x="243000" y="209520"/>
                    <a:pt x="198720" y="253800"/>
                    <a:pt x="144720" y="253800"/>
                  </a:cubicBezTo>
                  <a:close/>
                  <a:moveTo>
                    <a:pt x="16200" y="142560"/>
                  </a:moveTo>
                  <a:cubicBezTo>
                    <a:pt x="16200" y="72900"/>
                    <a:pt x="72900" y="16200"/>
                    <a:pt x="142560" y="16200"/>
                  </a:cubicBezTo>
                  <a:lnTo>
                    <a:pt x="143100" y="16200"/>
                  </a:lnTo>
                  <a:cubicBezTo>
                    <a:pt x="212760" y="16200"/>
                    <a:pt x="269460" y="72900"/>
                    <a:pt x="269460" y="142560"/>
                  </a:cubicBezTo>
                  <a:cubicBezTo>
                    <a:pt x="269460" y="153900"/>
                    <a:pt x="267840" y="164160"/>
                    <a:pt x="259740" y="178200"/>
                  </a:cubicBezTo>
                  <a:cubicBezTo>
                    <a:pt x="258120" y="180360"/>
                    <a:pt x="256500" y="182520"/>
                    <a:pt x="254880" y="185220"/>
                  </a:cubicBezTo>
                  <a:cubicBezTo>
                    <a:pt x="257580" y="176040"/>
                    <a:pt x="258660" y="166320"/>
                    <a:pt x="258660" y="156060"/>
                  </a:cubicBezTo>
                  <a:cubicBezTo>
                    <a:pt x="258660" y="117180"/>
                    <a:pt x="238680" y="81000"/>
                    <a:pt x="206280" y="59940"/>
                  </a:cubicBezTo>
                  <a:cubicBezTo>
                    <a:pt x="202500" y="57240"/>
                    <a:pt x="198720" y="56700"/>
                    <a:pt x="195480" y="56700"/>
                  </a:cubicBezTo>
                  <a:cubicBezTo>
                    <a:pt x="191700" y="57240"/>
                    <a:pt x="189540" y="59940"/>
                    <a:pt x="185760" y="63720"/>
                  </a:cubicBezTo>
                  <a:cubicBezTo>
                    <a:pt x="177660" y="72360"/>
                    <a:pt x="156600" y="94500"/>
                    <a:pt x="128520" y="124200"/>
                  </a:cubicBezTo>
                  <a:cubicBezTo>
                    <a:pt x="111240" y="142020"/>
                    <a:pt x="79920" y="162000"/>
                    <a:pt x="55080" y="177660"/>
                  </a:cubicBezTo>
                  <a:lnTo>
                    <a:pt x="45900" y="183600"/>
                  </a:lnTo>
                  <a:cubicBezTo>
                    <a:pt x="42660" y="185760"/>
                    <a:pt x="40500" y="189000"/>
                    <a:pt x="39420" y="192780"/>
                  </a:cubicBezTo>
                  <a:cubicBezTo>
                    <a:pt x="38340" y="194400"/>
                    <a:pt x="37800" y="197100"/>
                    <a:pt x="38880" y="199260"/>
                  </a:cubicBezTo>
                  <a:cubicBezTo>
                    <a:pt x="38880" y="200880"/>
                    <a:pt x="38880" y="201960"/>
                    <a:pt x="38880" y="203580"/>
                  </a:cubicBezTo>
                  <a:cubicBezTo>
                    <a:pt x="34020" y="201960"/>
                    <a:pt x="29160" y="199260"/>
                    <a:pt x="25380" y="195480"/>
                  </a:cubicBezTo>
                  <a:cubicBezTo>
                    <a:pt x="19440" y="189540"/>
                    <a:pt x="15660" y="181440"/>
                    <a:pt x="15660" y="172800"/>
                  </a:cubicBezTo>
                  <a:lnTo>
                    <a:pt x="16200" y="142560"/>
                  </a:lnTo>
                  <a:lnTo>
                    <a:pt x="16200" y="142560"/>
                  </a:lnTo>
                  <a:close/>
                </a:path>
              </a:pathLst>
            </a:custGeom>
            <a:grpFill/>
            <a:ln w="5334" cap="flat">
              <a:noFill/>
              <a:prstDash val="solid"/>
              <a:miter/>
            </a:ln>
          </p:spPr>
          <p:txBody>
            <a:bodyPr rtlCol="0" anchor="ctr"/>
            <a:lstStyle/>
            <a:p>
              <a:endParaRPr lang="ru-RU"/>
            </a:p>
          </p:txBody>
        </p:sp>
        <p:sp>
          <p:nvSpPr>
            <p:cNvPr id="19" name="Freeform: Shape 18">
              <a:extLst>
                <a:ext uri="{FF2B5EF4-FFF2-40B4-BE49-F238E27FC236}">
                  <a16:creationId xmlns:a16="http://schemas.microsoft.com/office/drawing/2014/main" id="{8B542882-34FA-492F-9975-BB01EB9A833D}"/>
                </a:ext>
              </a:extLst>
            </p:cNvPr>
            <p:cNvSpPr/>
            <p:nvPr/>
          </p:nvSpPr>
          <p:spPr>
            <a:xfrm>
              <a:off x="7723897" y="1665795"/>
              <a:ext cx="397980" cy="206820"/>
            </a:xfrm>
            <a:custGeom>
              <a:avLst/>
              <a:gdLst>
                <a:gd name="connsiteX0" fmla="*/ 198720 w 397980"/>
                <a:gd name="connsiteY0" fmla="*/ 0 h 206820"/>
                <a:gd name="connsiteX1" fmla="*/ 0 w 397980"/>
                <a:gd name="connsiteY1" fmla="*/ 198720 h 206820"/>
                <a:gd name="connsiteX2" fmla="*/ 8100 w 397980"/>
                <a:gd name="connsiteY2" fmla="*/ 206820 h 206820"/>
                <a:gd name="connsiteX3" fmla="*/ 389880 w 397980"/>
                <a:gd name="connsiteY3" fmla="*/ 206820 h 206820"/>
                <a:gd name="connsiteX4" fmla="*/ 397980 w 397980"/>
                <a:gd name="connsiteY4" fmla="*/ 198720 h 206820"/>
                <a:gd name="connsiteX5" fmla="*/ 198720 w 397980"/>
                <a:gd name="connsiteY5" fmla="*/ 0 h 206820"/>
                <a:gd name="connsiteX6" fmla="*/ 298620 w 397980"/>
                <a:gd name="connsiteY6" fmla="*/ 45900 h 206820"/>
                <a:gd name="connsiteX7" fmla="*/ 198720 w 397980"/>
                <a:gd name="connsiteY7" fmla="*/ 117180 h 206820"/>
                <a:gd name="connsiteX8" fmla="*/ 98820 w 397980"/>
                <a:gd name="connsiteY8" fmla="*/ 45900 h 206820"/>
                <a:gd name="connsiteX9" fmla="*/ 198720 w 397980"/>
                <a:gd name="connsiteY9" fmla="*/ 16200 h 206820"/>
                <a:gd name="connsiteX10" fmla="*/ 298620 w 397980"/>
                <a:gd name="connsiteY10" fmla="*/ 45900 h 206820"/>
                <a:gd name="connsiteX11" fmla="*/ 16200 w 397980"/>
                <a:gd name="connsiteY11" fmla="*/ 190620 h 206820"/>
                <a:gd name="connsiteX12" fmla="*/ 85320 w 397980"/>
                <a:gd name="connsiteY12" fmla="*/ 55620 h 206820"/>
                <a:gd name="connsiteX13" fmla="*/ 198720 w 397980"/>
                <a:gd name="connsiteY13" fmla="*/ 133380 h 206820"/>
                <a:gd name="connsiteX14" fmla="*/ 312120 w 397980"/>
                <a:gd name="connsiteY14" fmla="*/ 55620 h 206820"/>
                <a:gd name="connsiteX15" fmla="*/ 381240 w 397980"/>
                <a:gd name="connsiteY15" fmla="*/ 190620 h 206820"/>
                <a:gd name="connsiteX16" fmla="*/ 16200 w 397980"/>
                <a:gd name="connsiteY16" fmla="*/ 190620 h 206820"/>
                <a:gd name="connsiteX17" fmla="*/ 16200 w 397980"/>
                <a:gd name="connsiteY17" fmla="*/ 190620 h 206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7980" h="206820">
                  <a:moveTo>
                    <a:pt x="198720" y="0"/>
                  </a:moveTo>
                  <a:cubicBezTo>
                    <a:pt x="89100" y="0"/>
                    <a:pt x="0" y="89100"/>
                    <a:pt x="0" y="198720"/>
                  </a:cubicBezTo>
                  <a:cubicBezTo>
                    <a:pt x="0" y="203040"/>
                    <a:pt x="3780" y="206820"/>
                    <a:pt x="8100" y="206820"/>
                  </a:cubicBezTo>
                  <a:lnTo>
                    <a:pt x="389880" y="206820"/>
                  </a:lnTo>
                  <a:cubicBezTo>
                    <a:pt x="394200" y="206820"/>
                    <a:pt x="397980" y="203040"/>
                    <a:pt x="397980" y="198720"/>
                  </a:cubicBezTo>
                  <a:cubicBezTo>
                    <a:pt x="397440" y="89100"/>
                    <a:pt x="308340" y="0"/>
                    <a:pt x="198720" y="0"/>
                  </a:cubicBezTo>
                  <a:close/>
                  <a:moveTo>
                    <a:pt x="298620" y="45900"/>
                  </a:moveTo>
                  <a:cubicBezTo>
                    <a:pt x="284040" y="88560"/>
                    <a:pt x="244080" y="117180"/>
                    <a:pt x="198720" y="117180"/>
                  </a:cubicBezTo>
                  <a:cubicBezTo>
                    <a:pt x="153360" y="117180"/>
                    <a:pt x="113400" y="88560"/>
                    <a:pt x="98820" y="45900"/>
                  </a:cubicBezTo>
                  <a:cubicBezTo>
                    <a:pt x="127440" y="27000"/>
                    <a:pt x="162000" y="16200"/>
                    <a:pt x="198720" y="16200"/>
                  </a:cubicBezTo>
                  <a:cubicBezTo>
                    <a:pt x="235440" y="16200"/>
                    <a:pt x="270000" y="27000"/>
                    <a:pt x="298620" y="45900"/>
                  </a:cubicBezTo>
                  <a:close/>
                  <a:moveTo>
                    <a:pt x="16200" y="190620"/>
                  </a:moveTo>
                  <a:cubicBezTo>
                    <a:pt x="18360" y="136080"/>
                    <a:pt x="44820" y="87480"/>
                    <a:pt x="85320" y="55620"/>
                  </a:cubicBezTo>
                  <a:cubicBezTo>
                    <a:pt x="103680" y="102600"/>
                    <a:pt x="147960" y="133380"/>
                    <a:pt x="198720" y="133380"/>
                  </a:cubicBezTo>
                  <a:cubicBezTo>
                    <a:pt x="249480" y="133380"/>
                    <a:pt x="294300" y="102600"/>
                    <a:pt x="312120" y="55620"/>
                  </a:cubicBezTo>
                  <a:cubicBezTo>
                    <a:pt x="352080" y="87480"/>
                    <a:pt x="378540" y="136080"/>
                    <a:pt x="381240" y="190620"/>
                  </a:cubicBezTo>
                  <a:lnTo>
                    <a:pt x="16200" y="190620"/>
                  </a:lnTo>
                  <a:lnTo>
                    <a:pt x="16200" y="190620"/>
                  </a:lnTo>
                  <a:close/>
                </a:path>
              </a:pathLst>
            </a:custGeom>
            <a:grpFill/>
            <a:ln w="5334" cap="flat">
              <a:noFill/>
              <a:prstDash val="solid"/>
              <a:miter/>
            </a:ln>
          </p:spPr>
          <p:txBody>
            <a:bodyPr rtlCol="0" anchor="ctr"/>
            <a:lstStyle/>
            <a:p>
              <a:endParaRPr lang="ru-RU"/>
            </a:p>
          </p:txBody>
        </p:sp>
      </p:grpSp>
      <p:grpSp>
        <p:nvGrpSpPr>
          <p:cNvPr id="29" name="Рисунок 154">
            <a:extLst>
              <a:ext uri="{FF2B5EF4-FFF2-40B4-BE49-F238E27FC236}">
                <a16:creationId xmlns:a16="http://schemas.microsoft.com/office/drawing/2014/main" id="{9F65BF1D-FCB5-4DC0-8067-37B725D5FE39}"/>
              </a:ext>
            </a:extLst>
          </p:cNvPr>
          <p:cNvGrpSpPr/>
          <p:nvPr/>
        </p:nvGrpSpPr>
        <p:grpSpPr>
          <a:xfrm>
            <a:off x="6710297" y="1899642"/>
            <a:ext cx="306587" cy="352754"/>
            <a:chOff x="6915062" y="1389855"/>
            <a:chExt cx="408782" cy="470339"/>
          </a:xfrm>
          <a:solidFill>
            <a:schemeClr val="tx1"/>
          </a:solidFill>
        </p:grpSpPr>
        <p:sp>
          <p:nvSpPr>
            <p:cNvPr id="31" name="Freeform: Shape 30">
              <a:extLst>
                <a:ext uri="{FF2B5EF4-FFF2-40B4-BE49-F238E27FC236}">
                  <a16:creationId xmlns:a16="http://schemas.microsoft.com/office/drawing/2014/main" id="{2DF4B489-36BC-4A20-9B70-1DA2D412360B}"/>
                </a:ext>
              </a:extLst>
            </p:cNvPr>
            <p:cNvSpPr/>
            <p:nvPr/>
          </p:nvSpPr>
          <p:spPr>
            <a:xfrm>
              <a:off x="6915062" y="1647434"/>
              <a:ext cx="408782" cy="212760"/>
            </a:xfrm>
            <a:custGeom>
              <a:avLst/>
              <a:gdLst>
                <a:gd name="connsiteX0" fmla="*/ 204660 w 408782"/>
                <a:gd name="connsiteY0" fmla="*/ 0 h 212760"/>
                <a:gd name="connsiteX1" fmla="*/ 0 w 408782"/>
                <a:gd name="connsiteY1" fmla="*/ 204660 h 212760"/>
                <a:gd name="connsiteX2" fmla="*/ 8100 w 408782"/>
                <a:gd name="connsiteY2" fmla="*/ 212760 h 212760"/>
                <a:gd name="connsiteX3" fmla="*/ 400680 w 408782"/>
                <a:gd name="connsiteY3" fmla="*/ 212760 h 212760"/>
                <a:gd name="connsiteX4" fmla="*/ 408780 w 408782"/>
                <a:gd name="connsiteY4" fmla="*/ 204660 h 212760"/>
                <a:gd name="connsiteX5" fmla="*/ 204660 w 408782"/>
                <a:gd name="connsiteY5" fmla="*/ 0 h 212760"/>
                <a:gd name="connsiteX6" fmla="*/ 204660 w 408782"/>
                <a:gd name="connsiteY6" fmla="*/ 16200 h 212760"/>
                <a:gd name="connsiteX7" fmla="*/ 275400 w 408782"/>
                <a:gd name="connsiteY7" fmla="*/ 30240 h 212760"/>
                <a:gd name="connsiteX8" fmla="*/ 207360 w 408782"/>
                <a:gd name="connsiteY8" fmla="*/ 80460 h 212760"/>
                <a:gd name="connsiteX9" fmla="*/ 134460 w 408782"/>
                <a:gd name="connsiteY9" fmla="*/ 30240 h 212760"/>
                <a:gd name="connsiteX10" fmla="*/ 204660 w 408782"/>
                <a:gd name="connsiteY10" fmla="*/ 16200 h 212760"/>
                <a:gd name="connsiteX11" fmla="*/ 16740 w 408782"/>
                <a:gd name="connsiteY11" fmla="*/ 196560 h 212760"/>
                <a:gd name="connsiteX12" fmla="*/ 117180 w 408782"/>
                <a:gd name="connsiteY12" fmla="*/ 37800 h 212760"/>
                <a:gd name="connsiteX13" fmla="*/ 203040 w 408782"/>
                <a:gd name="connsiteY13" fmla="*/ 96660 h 212760"/>
                <a:gd name="connsiteX14" fmla="*/ 207360 w 408782"/>
                <a:gd name="connsiteY14" fmla="*/ 98280 h 212760"/>
                <a:gd name="connsiteX15" fmla="*/ 212220 w 408782"/>
                <a:gd name="connsiteY15" fmla="*/ 96660 h 212760"/>
                <a:gd name="connsiteX16" fmla="*/ 292140 w 408782"/>
                <a:gd name="connsiteY16" fmla="*/ 37800 h 212760"/>
                <a:gd name="connsiteX17" fmla="*/ 392580 w 408782"/>
                <a:gd name="connsiteY17" fmla="*/ 196560 h 212760"/>
                <a:gd name="connsiteX18" fmla="*/ 16740 w 408782"/>
                <a:gd name="connsiteY18" fmla="*/ 196560 h 212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08782" h="212760">
                  <a:moveTo>
                    <a:pt x="204660" y="0"/>
                  </a:moveTo>
                  <a:cubicBezTo>
                    <a:pt x="91800" y="0"/>
                    <a:pt x="0" y="91800"/>
                    <a:pt x="0" y="204660"/>
                  </a:cubicBezTo>
                  <a:cubicBezTo>
                    <a:pt x="0" y="208980"/>
                    <a:pt x="3780" y="212760"/>
                    <a:pt x="8100" y="212760"/>
                  </a:cubicBezTo>
                  <a:lnTo>
                    <a:pt x="400680" y="212760"/>
                  </a:lnTo>
                  <a:cubicBezTo>
                    <a:pt x="405000" y="212760"/>
                    <a:pt x="408780" y="208980"/>
                    <a:pt x="408780" y="204660"/>
                  </a:cubicBezTo>
                  <a:cubicBezTo>
                    <a:pt x="409320" y="91800"/>
                    <a:pt x="317520" y="0"/>
                    <a:pt x="204660" y="0"/>
                  </a:cubicBezTo>
                  <a:close/>
                  <a:moveTo>
                    <a:pt x="204660" y="16200"/>
                  </a:moveTo>
                  <a:cubicBezTo>
                    <a:pt x="229500" y="16200"/>
                    <a:pt x="253800" y="21060"/>
                    <a:pt x="275400" y="30240"/>
                  </a:cubicBezTo>
                  <a:lnTo>
                    <a:pt x="207360" y="80460"/>
                  </a:lnTo>
                  <a:lnTo>
                    <a:pt x="134460" y="30240"/>
                  </a:lnTo>
                  <a:cubicBezTo>
                    <a:pt x="156060" y="21060"/>
                    <a:pt x="179820" y="16200"/>
                    <a:pt x="204660" y="16200"/>
                  </a:cubicBezTo>
                  <a:close/>
                  <a:moveTo>
                    <a:pt x="16740" y="196560"/>
                  </a:moveTo>
                  <a:cubicBezTo>
                    <a:pt x="19440" y="127980"/>
                    <a:pt x="59940" y="68580"/>
                    <a:pt x="117180" y="37800"/>
                  </a:cubicBezTo>
                  <a:lnTo>
                    <a:pt x="203040" y="96660"/>
                  </a:lnTo>
                  <a:cubicBezTo>
                    <a:pt x="204660" y="97740"/>
                    <a:pt x="206280" y="98280"/>
                    <a:pt x="207360" y="98280"/>
                  </a:cubicBezTo>
                  <a:cubicBezTo>
                    <a:pt x="208980" y="98280"/>
                    <a:pt x="210600" y="97740"/>
                    <a:pt x="212220" y="96660"/>
                  </a:cubicBezTo>
                  <a:lnTo>
                    <a:pt x="292140" y="37800"/>
                  </a:lnTo>
                  <a:cubicBezTo>
                    <a:pt x="349920" y="68040"/>
                    <a:pt x="389880" y="127440"/>
                    <a:pt x="392580" y="196560"/>
                  </a:cubicBezTo>
                  <a:lnTo>
                    <a:pt x="16740" y="196560"/>
                  </a:lnTo>
                  <a:close/>
                </a:path>
              </a:pathLst>
            </a:custGeom>
            <a:grpFill/>
            <a:ln w="5334" cap="flat">
              <a:noFill/>
              <a:prstDash val="solid"/>
              <a:miter/>
            </a:ln>
          </p:spPr>
          <p:txBody>
            <a:bodyPr rtlCol="0" anchor="ctr"/>
            <a:lstStyle/>
            <a:p>
              <a:endParaRPr lang="ru-RU"/>
            </a:p>
          </p:txBody>
        </p:sp>
        <p:sp>
          <p:nvSpPr>
            <p:cNvPr id="33" name="Freeform: Shape 32">
              <a:extLst>
                <a:ext uri="{FF2B5EF4-FFF2-40B4-BE49-F238E27FC236}">
                  <a16:creationId xmlns:a16="http://schemas.microsoft.com/office/drawing/2014/main" id="{BDBCB266-00B3-4294-AFEA-579D42A5EFA4}"/>
                </a:ext>
              </a:extLst>
            </p:cNvPr>
            <p:cNvSpPr/>
            <p:nvPr/>
          </p:nvSpPr>
          <p:spPr>
            <a:xfrm>
              <a:off x="6998762" y="1389855"/>
              <a:ext cx="235439" cy="235439"/>
            </a:xfrm>
            <a:custGeom>
              <a:avLst/>
              <a:gdLst>
                <a:gd name="connsiteX0" fmla="*/ 117720 w 235439"/>
                <a:gd name="connsiteY0" fmla="*/ 235440 h 235439"/>
                <a:gd name="connsiteX1" fmla="*/ 235440 w 235439"/>
                <a:gd name="connsiteY1" fmla="*/ 117720 h 235439"/>
                <a:gd name="connsiteX2" fmla="*/ 117720 w 235439"/>
                <a:gd name="connsiteY2" fmla="*/ 0 h 235439"/>
                <a:gd name="connsiteX3" fmla="*/ 0 w 235439"/>
                <a:gd name="connsiteY3" fmla="*/ 117720 h 235439"/>
                <a:gd name="connsiteX4" fmla="*/ 117720 w 235439"/>
                <a:gd name="connsiteY4" fmla="*/ 235440 h 235439"/>
                <a:gd name="connsiteX5" fmla="*/ 117720 w 235439"/>
                <a:gd name="connsiteY5" fmla="*/ 16740 h 235439"/>
                <a:gd name="connsiteX6" fmla="*/ 212220 w 235439"/>
                <a:gd name="connsiteY6" fmla="*/ 81540 h 235439"/>
                <a:gd name="connsiteX7" fmla="*/ 196020 w 235439"/>
                <a:gd name="connsiteY7" fmla="*/ 72360 h 235439"/>
                <a:gd name="connsiteX8" fmla="*/ 147420 w 235439"/>
                <a:gd name="connsiteY8" fmla="*/ 51300 h 235439"/>
                <a:gd name="connsiteX9" fmla="*/ 102060 w 235439"/>
                <a:gd name="connsiteY9" fmla="*/ 69120 h 235439"/>
                <a:gd name="connsiteX10" fmla="*/ 78300 w 235439"/>
                <a:gd name="connsiteY10" fmla="*/ 82080 h 235439"/>
                <a:gd name="connsiteX11" fmla="*/ 75600 w 235439"/>
                <a:gd name="connsiteY11" fmla="*/ 83160 h 235439"/>
                <a:gd name="connsiteX12" fmla="*/ 18900 w 235439"/>
                <a:gd name="connsiteY12" fmla="*/ 99360 h 235439"/>
                <a:gd name="connsiteX13" fmla="*/ 117720 w 235439"/>
                <a:gd name="connsiteY13" fmla="*/ 16740 h 235439"/>
                <a:gd name="connsiteX14" fmla="*/ 16200 w 235439"/>
                <a:gd name="connsiteY14" fmla="*/ 115560 h 235439"/>
                <a:gd name="connsiteX15" fmla="*/ 81000 w 235439"/>
                <a:gd name="connsiteY15" fmla="*/ 97740 h 235439"/>
                <a:gd name="connsiteX16" fmla="*/ 83700 w 235439"/>
                <a:gd name="connsiteY16" fmla="*/ 96660 h 235439"/>
                <a:gd name="connsiteX17" fmla="*/ 110160 w 235439"/>
                <a:gd name="connsiteY17" fmla="*/ 82080 h 235439"/>
                <a:gd name="connsiteX18" fmla="*/ 148500 w 235439"/>
                <a:gd name="connsiteY18" fmla="*/ 66960 h 235439"/>
                <a:gd name="connsiteX19" fmla="*/ 187380 w 235439"/>
                <a:gd name="connsiteY19" fmla="*/ 85860 h 235439"/>
                <a:gd name="connsiteX20" fmla="*/ 217620 w 235439"/>
                <a:gd name="connsiteY20" fmla="*/ 101520 h 235439"/>
                <a:gd name="connsiteX21" fmla="*/ 219240 w 235439"/>
                <a:gd name="connsiteY21" fmla="*/ 117720 h 235439"/>
                <a:gd name="connsiteX22" fmla="*/ 117720 w 235439"/>
                <a:gd name="connsiteY22" fmla="*/ 219240 h 235439"/>
                <a:gd name="connsiteX23" fmla="*/ 16200 w 235439"/>
                <a:gd name="connsiteY23" fmla="*/ 117720 h 235439"/>
                <a:gd name="connsiteX24" fmla="*/ 16200 w 235439"/>
                <a:gd name="connsiteY24" fmla="*/ 115560 h 235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35439" h="235439">
                  <a:moveTo>
                    <a:pt x="117720" y="235440"/>
                  </a:moveTo>
                  <a:cubicBezTo>
                    <a:pt x="182520" y="235440"/>
                    <a:pt x="235440" y="182520"/>
                    <a:pt x="235440" y="117720"/>
                  </a:cubicBezTo>
                  <a:cubicBezTo>
                    <a:pt x="235440" y="52920"/>
                    <a:pt x="182520" y="0"/>
                    <a:pt x="117720" y="0"/>
                  </a:cubicBezTo>
                  <a:cubicBezTo>
                    <a:pt x="52920" y="0"/>
                    <a:pt x="0" y="52920"/>
                    <a:pt x="0" y="117720"/>
                  </a:cubicBezTo>
                  <a:cubicBezTo>
                    <a:pt x="0" y="183060"/>
                    <a:pt x="52920" y="235440"/>
                    <a:pt x="117720" y="235440"/>
                  </a:cubicBezTo>
                  <a:close/>
                  <a:moveTo>
                    <a:pt x="117720" y="16740"/>
                  </a:moveTo>
                  <a:cubicBezTo>
                    <a:pt x="160920" y="16740"/>
                    <a:pt x="197640" y="43740"/>
                    <a:pt x="212220" y="81540"/>
                  </a:cubicBezTo>
                  <a:cubicBezTo>
                    <a:pt x="207360" y="78840"/>
                    <a:pt x="201420" y="75600"/>
                    <a:pt x="196020" y="72360"/>
                  </a:cubicBezTo>
                  <a:cubicBezTo>
                    <a:pt x="173340" y="58860"/>
                    <a:pt x="157680" y="50220"/>
                    <a:pt x="147420" y="51300"/>
                  </a:cubicBezTo>
                  <a:cubicBezTo>
                    <a:pt x="126900" y="52920"/>
                    <a:pt x="115020" y="61020"/>
                    <a:pt x="102060" y="69120"/>
                  </a:cubicBezTo>
                  <a:cubicBezTo>
                    <a:pt x="95040" y="73440"/>
                    <a:pt x="87480" y="78300"/>
                    <a:pt x="78300" y="82080"/>
                  </a:cubicBezTo>
                  <a:lnTo>
                    <a:pt x="75600" y="83160"/>
                  </a:lnTo>
                  <a:cubicBezTo>
                    <a:pt x="55620" y="91260"/>
                    <a:pt x="43200" y="96660"/>
                    <a:pt x="18900" y="99360"/>
                  </a:cubicBezTo>
                  <a:cubicBezTo>
                    <a:pt x="27000" y="52380"/>
                    <a:pt x="68040" y="16740"/>
                    <a:pt x="117720" y="16740"/>
                  </a:cubicBezTo>
                  <a:close/>
                  <a:moveTo>
                    <a:pt x="16200" y="115560"/>
                  </a:moveTo>
                  <a:cubicBezTo>
                    <a:pt x="45360" y="112860"/>
                    <a:pt x="59940" y="106920"/>
                    <a:pt x="81000" y="97740"/>
                  </a:cubicBezTo>
                  <a:lnTo>
                    <a:pt x="83700" y="96660"/>
                  </a:lnTo>
                  <a:cubicBezTo>
                    <a:pt x="94500" y="92340"/>
                    <a:pt x="102600" y="86940"/>
                    <a:pt x="110160" y="82080"/>
                  </a:cubicBezTo>
                  <a:cubicBezTo>
                    <a:pt x="122040" y="74520"/>
                    <a:pt x="132300" y="68040"/>
                    <a:pt x="148500" y="66960"/>
                  </a:cubicBezTo>
                  <a:cubicBezTo>
                    <a:pt x="154440" y="66420"/>
                    <a:pt x="174960" y="78840"/>
                    <a:pt x="187380" y="85860"/>
                  </a:cubicBezTo>
                  <a:cubicBezTo>
                    <a:pt x="199800" y="93420"/>
                    <a:pt x="210060" y="99360"/>
                    <a:pt x="217620" y="101520"/>
                  </a:cubicBezTo>
                  <a:cubicBezTo>
                    <a:pt x="218700" y="106920"/>
                    <a:pt x="219240" y="112320"/>
                    <a:pt x="219240" y="117720"/>
                  </a:cubicBezTo>
                  <a:cubicBezTo>
                    <a:pt x="219240" y="173340"/>
                    <a:pt x="173880" y="219240"/>
                    <a:pt x="117720" y="219240"/>
                  </a:cubicBezTo>
                  <a:cubicBezTo>
                    <a:pt x="61560" y="219240"/>
                    <a:pt x="16200" y="173880"/>
                    <a:pt x="16200" y="117720"/>
                  </a:cubicBezTo>
                  <a:cubicBezTo>
                    <a:pt x="16200" y="117180"/>
                    <a:pt x="16200" y="116640"/>
                    <a:pt x="16200" y="115560"/>
                  </a:cubicBezTo>
                  <a:close/>
                </a:path>
              </a:pathLst>
            </a:custGeom>
            <a:grpFill/>
            <a:ln w="5334" cap="flat">
              <a:noFill/>
              <a:prstDash val="solid"/>
              <a:miter/>
            </a:ln>
          </p:spPr>
          <p:txBody>
            <a:bodyPr rtlCol="0" anchor="ctr"/>
            <a:lstStyle/>
            <a:p>
              <a:endParaRPr lang="ru-RU"/>
            </a:p>
          </p:txBody>
        </p:sp>
      </p:grpSp>
      <p:grpSp>
        <p:nvGrpSpPr>
          <p:cNvPr id="35" name="Рисунок 156">
            <a:extLst>
              <a:ext uri="{FF2B5EF4-FFF2-40B4-BE49-F238E27FC236}">
                <a16:creationId xmlns:a16="http://schemas.microsoft.com/office/drawing/2014/main" id="{0BC7CC72-7230-4296-AD31-2FB7FD2CDE45}"/>
              </a:ext>
            </a:extLst>
          </p:cNvPr>
          <p:cNvGrpSpPr/>
          <p:nvPr/>
        </p:nvGrpSpPr>
        <p:grpSpPr>
          <a:xfrm>
            <a:off x="3692246" y="2591219"/>
            <a:ext cx="292937" cy="391679"/>
            <a:chOff x="2890993" y="2311956"/>
            <a:chExt cx="390582" cy="522239"/>
          </a:xfrm>
          <a:solidFill>
            <a:schemeClr val="tx1"/>
          </a:solidFill>
        </p:grpSpPr>
        <p:sp>
          <p:nvSpPr>
            <p:cNvPr id="37" name="Freeform: Shape 36">
              <a:extLst>
                <a:ext uri="{FF2B5EF4-FFF2-40B4-BE49-F238E27FC236}">
                  <a16:creationId xmlns:a16="http://schemas.microsoft.com/office/drawing/2014/main" id="{7C956BB6-C63E-4405-91F5-794A7F332017}"/>
                </a:ext>
              </a:extLst>
            </p:cNvPr>
            <p:cNvSpPr/>
            <p:nvPr/>
          </p:nvSpPr>
          <p:spPr>
            <a:xfrm>
              <a:off x="2890993" y="2630475"/>
              <a:ext cx="390582" cy="203720"/>
            </a:xfrm>
            <a:custGeom>
              <a:avLst/>
              <a:gdLst>
                <a:gd name="connsiteX0" fmla="*/ 390582 w 390582"/>
                <a:gd name="connsiteY0" fmla="*/ 195313 h 203720"/>
                <a:gd name="connsiteX1" fmla="*/ 195291 w 390582"/>
                <a:gd name="connsiteY1" fmla="*/ 0 h 203720"/>
                <a:gd name="connsiteX2" fmla="*/ 81 w 390582"/>
                <a:gd name="connsiteY2" fmla="*/ 192359 h 203720"/>
                <a:gd name="connsiteX3" fmla="*/ 0 w 390582"/>
                <a:gd name="connsiteY3" fmla="*/ 193957 h 203720"/>
                <a:gd name="connsiteX4" fmla="*/ 32 w 390582"/>
                <a:gd name="connsiteY4" fmla="*/ 194270 h 203720"/>
                <a:gd name="connsiteX5" fmla="*/ 5 w 390582"/>
                <a:gd name="connsiteY5" fmla="*/ 195313 h 203720"/>
                <a:gd name="connsiteX6" fmla="*/ 8105 w 390582"/>
                <a:gd name="connsiteY6" fmla="*/ 203413 h 203720"/>
                <a:gd name="connsiteX7" fmla="*/ 380090 w 390582"/>
                <a:gd name="connsiteY7" fmla="*/ 203413 h 203720"/>
                <a:gd name="connsiteX8" fmla="*/ 382174 w 390582"/>
                <a:gd name="connsiteY8" fmla="*/ 203720 h 203720"/>
                <a:gd name="connsiteX9" fmla="*/ 388039 w 390582"/>
                <a:gd name="connsiteY9" fmla="*/ 201177 h 203720"/>
                <a:gd name="connsiteX10" fmla="*/ 390582 w 390582"/>
                <a:gd name="connsiteY10" fmla="*/ 195313 h 203720"/>
                <a:gd name="connsiteX11" fmla="*/ 195291 w 390582"/>
                <a:gd name="connsiteY11" fmla="*/ 16200 h 203720"/>
                <a:gd name="connsiteX12" fmla="*/ 354413 w 390582"/>
                <a:gd name="connsiteY12" fmla="*/ 113184 h 203720"/>
                <a:gd name="connsiteX13" fmla="*/ 278737 w 390582"/>
                <a:gd name="connsiteY13" fmla="*/ 84089 h 203720"/>
                <a:gd name="connsiteX14" fmla="*/ 195642 w 390582"/>
                <a:gd name="connsiteY14" fmla="*/ 121252 h 203720"/>
                <a:gd name="connsiteX15" fmla="*/ 112568 w 390582"/>
                <a:gd name="connsiteY15" fmla="*/ 84089 h 203720"/>
                <a:gd name="connsiteX16" fmla="*/ 36574 w 390582"/>
                <a:gd name="connsiteY16" fmla="*/ 112412 h 203720"/>
                <a:gd name="connsiteX17" fmla="*/ 195291 w 390582"/>
                <a:gd name="connsiteY17" fmla="*/ 16200 h 203720"/>
                <a:gd name="connsiteX18" fmla="*/ 373664 w 390582"/>
                <a:gd name="connsiteY18" fmla="*/ 187213 h 203720"/>
                <a:gd name="connsiteX19" fmla="*/ 16540 w 390582"/>
                <a:gd name="connsiteY19" fmla="*/ 187213 h 203720"/>
                <a:gd name="connsiteX20" fmla="*/ 112568 w 390582"/>
                <a:gd name="connsiteY20" fmla="*/ 100289 h 203720"/>
                <a:gd name="connsiteX21" fmla="*/ 189178 w 390582"/>
                <a:gd name="connsiteY21" fmla="*/ 138850 h 203720"/>
                <a:gd name="connsiteX22" fmla="*/ 202106 w 390582"/>
                <a:gd name="connsiteY22" fmla="*/ 138850 h 203720"/>
                <a:gd name="connsiteX23" fmla="*/ 278737 w 390582"/>
                <a:gd name="connsiteY23" fmla="*/ 100289 h 203720"/>
                <a:gd name="connsiteX24" fmla="*/ 373664 w 390582"/>
                <a:gd name="connsiteY24" fmla="*/ 187213 h 203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0582" h="203720">
                  <a:moveTo>
                    <a:pt x="390582" y="195313"/>
                  </a:moveTo>
                  <a:cubicBezTo>
                    <a:pt x="390582" y="87620"/>
                    <a:pt x="302972" y="0"/>
                    <a:pt x="195291" y="0"/>
                  </a:cubicBezTo>
                  <a:cubicBezTo>
                    <a:pt x="88603" y="0"/>
                    <a:pt x="1674" y="86027"/>
                    <a:pt x="81" y="192359"/>
                  </a:cubicBezTo>
                  <a:cubicBezTo>
                    <a:pt x="76" y="192899"/>
                    <a:pt x="0" y="193417"/>
                    <a:pt x="0" y="193957"/>
                  </a:cubicBezTo>
                  <a:cubicBezTo>
                    <a:pt x="0" y="194065"/>
                    <a:pt x="27" y="194162"/>
                    <a:pt x="32" y="194270"/>
                  </a:cubicBezTo>
                  <a:cubicBezTo>
                    <a:pt x="32" y="194621"/>
                    <a:pt x="5" y="194962"/>
                    <a:pt x="5" y="195313"/>
                  </a:cubicBezTo>
                  <a:cubicBezTo>
                    <a:pt x="5" y="199784"/>
                    <a:pt x="3629" y="203413"/>
                    <a:pt x="8105" y="203413"/>
                  </a:cubicBezTo>
                  <a:lnTo>
                    <a:pt x="380090" y="203413"/>
                  </a:lnTo>
                  <a:cubicBezTo>
                    <a:pt x="380759" y="203591"/>
                    <a:pt x="381451" y="203720"/>
                    <a:pt x="382174" y="203720"/>
                  </a:cubicBezTo>
                  <a:cubicBezTo>
                    <a:pt x="384491" y="203720"/>
                    <a:pt x="386564" y="202738"/>
                    <a:pt x="388039" y="201177"/>
                  </a:cubicBezTo>
                  <a:cubicBezTo>
                    <a:pt x="389599" y="199703"/>
                    <a:pt x="390582" y="197629"/>
                    <a:pt x="390582" y="195313"/>
                  </a:cubicBezTo>
                  <a:close/>
                  <a:moveTo>
                    <a:pt x="195291" y="16200"/>
                  </a:moveTo>
                  <a:cubicBezTo>
                    <a:pt x="264465" y="16200"/>
                    <a:pt x="324594" y="55625"/>
                    <a:pt x="354413" y="113184"/>
                  </a:cubicBezTo>
                  <a:cubicBezTo>
                    <a:pt x="334660" y="95089"/>
                    <a:pt x="308248" y="84089"/>
                    <a:pt x="278737" y="84089"/>
                  </a:cubicBezTo>
                  <a:cubicBezTo>
                    <a:pt x="246785" y="84089"/>
                    <a:pt x="217015" y="97513"/>
                    <a:pt x="195642" y="121252"/>
                  </a:cubicBezTo>
                  <a:cubicBezTo>
                    <a:pt x="174269" y="97513"/>
                    <a:pt x="144509" y="84089"/>
                    <a:pt x="112568" y="84089"/>
                  </a:cubicBezTo>
                  <a:cubicBezTo>
                    <a:pt x="82971" y="84089"/>
                    <a:pt x="56473" y="94792"/>
                    <a:pt x="36574" y="112412"/>
                  </a:cubicBezTo>
                  <a:cubicBezTo>
                    <a:pt x="66533" y="55274"/>
                    <a:pt x="126430" y="16200"/>
                    <a:pt x="195291" y="16200"/>
                  </a:cubicBezTo>
                  <a:close/>
                  <a:moveTo>
                    <a:pt x="373664" y="187213"/>
                  </a:moveTo>
                  <a:lnTo>
                    <a:pt x="16540" y="187213"/>
                  </a:lnTo>
                  <a:cubicBezTo>
                    <a:pt x="20002" y="137970"/>
                    <a:pt x="60880" y="100289"/>
                    <a:pt x="112568" y="100289"/>
                  </a:cubicBezTo>
                  <a:cubicBezTo>
                    <a:pt x="142744" y="100289"/>
                    <a:pt x="170667" y="114345"/>
                    <a:pt x="189178" y="138850"/>
                  </a:cubicBezTo>
                  <a:cubicBezTo>
                    <a:pt x="192235" y="142900"/>
                    <a:pt x="199044" y="142900"/>
                    <a:pt x="202106" y="138850"/>
                  </a:cubicBezTo>
                  <a:cubicBezTo>
                    <a:pt x="220617" y="114345"/>
                    <a:pt x="248551" y="100289"/>
                    <a:pt x="278737" y="100289"/>
                  </a:cubicBezTo>
                  <a:cubicBezTo>
                    <a:pt x="329357" y="100289"/>
                    <a:pt x="369527" y="137846"/>
                    <a:pt x="373664" y="187213"/>
                  </a:cubicBezTo>
                  <a:close/>
                </a:path>
              </a:pathLst>
            </a:custGeom>
            <a:grpFill/>
            <a:ln w="5334" cap="flat">
              <a:noFill/>
              <a:prstDash val="solid"/>
              <a:miter/>
            </a:ln>
          </p:spPr>
          <p:txBody>
            <a:bodyPr rtlCol="0" anchor="ctr"/>
            <a:lstStyle/>
            <a:p>
              <a:endParaRPr lang="ru-RU"/>
            </a:p>
          </p:txBody>
        </p:sp>
        <p:sp>
          <p:nvSpPr>
            <p:cNvPr id="39" name="Freeform: Shape 38">
              <a:extLst>
                <a:ext uri="{FF2B5EF4-FFF2-40B4-BE49-F238E27FC236}">
                  <a16:creationId xmlns:a16="http://schemas.microsoft.com/office/drawing/2014/main" id="{AE03968F-FBE7-4321-9679-F802BDC6A8A3}"/>
                </a:ext>
              </a:extLst>
            </p:cNvPr>
            <p:cNvSpPr/>
            <p:nvPr/>
          </p:nvSpPr>
          <p:spPr>
            <a:xfrm>
              <a:off x="2970664" y="2311956"/>
              <a:ext cx="224721" cy="298074"/>
            </a:xfrm>
            <a:custGeom>
              <a:avLst/>
              <a:gdLst>
                <a:gd name="connsiteX0" fmla="*/ 112363 w 224721"/>
                <a:gd name="connsiteY0" fmla="*/ 298075 h 298074"/>
                <a:gd name="connsiteX1" fmla="*/ 224721 w 224721"/>
                <a:gd name="connsiteY1" fmla="*/ 185717 h 298074"/>
                <a:gd name="connsiteX2" fmla="*/ 167071 w 224721"/>
                <a:gd name="connsiteY2" fmla="*/ 87669 h 298074"/>
                <a:gd name="connsiteX3" fmla="*/ 173270 w 224721"/>
                <a:gd name="connsiteY3" fmla="*/ 60928 h 298074"/>
                <a:gd name="connsiteX4" fmla="*/ 112369 w 224721"/>
                <a:gd name="connsiteY4" fmla="*/ 0 h 298074"/>
                <a:gd name="connsiteX5" fmla="*/ 51440 w 224721"/>
                <a:gd name="connsiteY5" fmla="*/ 60928 h 298074"/>
                <a:gd name="connsiteX6" fmla="*/ 57197 w 224721"/>
                <a:gd name="connsiteY6" fmla="*/ 87939 h 298074"/>
                <a:gd name="connsiteX7" fmla="*/ 556 w 224721"/>
                <a:gd name="connsiteY7" fmla="*/ 174733 h 298074"/>
                <a:gd name="connsiteX8" fmla="*/ 508 w 224721"/>
                <a:gd name="connsiteY8" fmla="*/ 175673 h 298074"/>
                <a:gd name="connsiteX9" fmla="*/ 0 w 224721"/>
                <a:gd name="connsiteY9" fmla="*/ 185711 h 298074"/>
                <a:gd name="connsiteX10" fmla="*/ 112363 w 224721"/>
                <a:gd name="connsiteY10" fmla="*/ 298075 h 298074"/>
                <a:gd name="connsiteX11" fmla="*/ 112363 w 224721"/>
                <a:gd name="connsiteY11" fmla="*/ 281875 h 298074"/>
                <a:gd name="connsiteX12" fmla="*/ 16205 w 224721"/>
                <a:gd name="connsiteY12" fmla="*/ 185717 h 298074"/>
                <a:gd name="connsiteX13" fmla="*/ 16270 w 224721"/>
                <a:gd name="connsiteY13" fmla="*/ 184426 h 298074"/>
                <a:gd name="connsiteX14" fmla="*/ 20050 w 224721"/>
                <a:gd name="connsiteY14" fmla="*/ 184475 h 298074"/>
                <a:gd name="connsiteX15" fmla="*/ 40451 w 224721"/>
                <a:gd name="connsiteY15" fmla="*/ 183994 h 298074"/>
                <a:gd name="connsiteX16" fmla="*/ 48708 w 224721"/>
                <a:gd name="connsiteY16" fmla="*/ 183757 h 298074"/>
                <a:gd name="connsiteX17" fmla="*/ 111753 w 224721"/>
                <a:gd name="connsiteY17" fmla="*/ 144812 h 298074"/>
                <a:gd name="connsiteX18" fmla="*/ 186197 w 224721"/>
                <a:gd name="connsiteY18" fmla="*/ 183778 h 298074"/>
                <a:gd name="connsiteX19" fmla="*/ 193892 w 224721"/>
                <a:gd name="connsiteY19" fmla="*/ 184010 h 298074"/>
                <a:gd name="connsiteX20" fmla="*/ 208456 w 224721"/>
                <a:gd name="connsiteY20" fmla="*/ 184459 h 298074"/>
                <a:gd name="connsiteX21" fmla="*/ 208521 w 224721"/>
                <a:gd name="connsiteY21" fmla="*/ 185717 h 298074"/>
                <a:gd name="connsiteX22" fmla="*/ 112363 w 224721"/>
                <a:gd name="connsiteY22" fmla="*/ 281875 h 298074"/>
                <a:gd name="connsiteX23" fmla="*/ 206847 w 224721"/>
                <a:gd name="connsiteY23" fmla="*/ 168210 h 298074"/>
                <a:gd name="connsiteX24" fmla="*/ 194443 w 224721"/>
                <a:gd name="connsiteY24" fmla="*/ 167827 h 298074"/>
                <a:gd name="connsiteX25" fmla="*/ 186203 w 224721"/>
                <a:gd name="connsiteY25" fmla="*/ 167584 h 298074"/>
                <a:gd name="connsiteX26" fmla="*/ 120544 w 224721"/>
                <a:gd name="connsiteY26" fmla="*/ 114799 h 298074"/>
                <a:gd name="connsiteX27" fmla="*/ 120523 w 224721"/>
                <a:gd name="connsiteY27" fmla="*/ 89975 h 298074"/>
                <a:gd name="connsiteX28" fmla="*/ 206847 w 224721"/>
                <a:gd name="connsiteY28" fmla="*/ 168210 h 298074"/>
                <a:gd name="connsiteX29" fmla="*/ 67646 w 224721"/>
                <a:gd name="connsiteY29" fmla="*/ 60928 h 298074"/>
                <a:gd name="connsiteX30" fmla="*/ 112374 w 224721"/>
                <a:gd name="connsiteY30" fmla="*/ 16200 h 298074"/>
                <a:gd name="connsiteX31" fmla="*/ 157075 w 224721"/>
                <a:gd name="connsiteY31" fmla="*/ 60928 h 298074"/>
                <a:gd name="connsiteX32" fmla="*/ 152339 w 224721"/>
                <a:gd name="connsiteY32" fmla="*/ 80838 h 298074"/>
                <a:gd name="connsiteX33" fmla="*/ 112363 w 224721"/>
                <a:gd name="connsiteY33" fmla="*/ 73359 h 298074"/>
                <a:gd name="connsiteX34" fmla="*/ 71852 w 224721"/>
                <a:gd name="connsiteY34" fmla="*/ 81038 h 298074"/>
                <a:gd name="connsiteX35" fmla="*/ 67646 w 224721"/>
                <a:gd name="connsiteY35" fmla="*/ 60928 h 298074"/>
                <a:gd name="connsiteX36" fmla="*/ 104193 w 224721"/>
                <a:gd name="connsiteY36" fmla="*/ 89969 h 298074"/>
                <a:gd name="connsiteX37" fmla="*/ 104279 w 224721"/>
                <a:gd name="connsiteY37" fmla="*/ 99117 h 298074"/>
                <a:gd name="connsiteX38" fmla="*/ 104339 w 224721"/>
                <a:gd name="connsiteY38" fmla="*/ 106925 h 298074"/>
                <a:gd name="connsiteX39" fmla="*/ 48719 w 224721"/>
                <a:gd name="connsiteY39" fmla="*/ 167557 h 298074"/>
                <a:gd name="connsiteX40" fmla="*/ 39890 w 224721"/>
                <a:gd name="connsiteY40" fmla="*/ 167805 h 298074"/>
                <a:gd name="connsiteX41" fmla="*/ 17874 w 224721"/>
                <a:gd name="connsiteY41" fmla="*/ 168275 h 298074"/>
                <a:gd name="connsiteX42" fmla="*/ 104193 w 224721"/>
                <a:gd name="connsiteY42" fmla="*/ 89969 h 298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24721" h="298074">
                  <a:moveTo>
                    <a:pt x="112363" y="298075"/>
                  </a:moveTo>
                  <a:cubicBezTo>
                    <a:pt x="174317" y="298075"/>
                    <a:pt x="224721" y="247671"/>
                    <a:pt x="224721" y="185717"/>
                  </a:cubicBezTo>
                  <a:cubicBezTo>
                    <a:pt x="224721" y="143624"/>
                    <a:pt x="201420" y="106909"/>
                    <a:pt x="167071" y="87669"/>
                  </a:cubicBezTo>
                  <a:cubicBezTo>
                    <a:pt x="171131" y="79380"/>
                    <a:pt x="173270" y="70281"/>
                    <a:pt x="173270" y="60928"/>
                  </a:cubicBezTo>
                  <a:cubicBezTo>
                    <a:pt x="173270" y="27329"/>
                    <a:pt x="145946" y="0"/>
                    <a:pt x="112369" y="0"/>
                  </a:cubicBezTo>
                  <a:cubicBezTo>
                    <a:pt x="78775" y="0"/>
                    <a:pt x="51440" y="27335"/>
                    <a:pt x="51440" y="60928"/>
                  </a:cubicBezTo>
                  <a:cubicBezTo>
                    <a:pt x="51440" y="72360"/>
                    <a:pt x="53465" y="79985"/>
                    <a:pt x="57197" y="87939"/>
                  </a:cubicBezTo>
                  <a:cubicBezTo>
                    <a:pt x="26114" y="105543"/>
                    <a:pt x="4185" y="137473"/>
                    <a:pt x="556" y="174733"/>
                  </a:cubicBezTo>
                  <a:cubicBezTo>
                    <a:pt x="518" y="175052"/>
                    <a:pt x="508" y="175360"/>
                    <a:pt x="508" y="175673"/>
                  </a:cubicBezTo>
                  <a:cubicBezTo>
                    <a:pt x="211" y="178988"/>
                    <a:pt x="0" y="182326"/>
                    <a:pt x="0" y="185711"/>
                  </a:cubicBezTo>
                  <a:cubicBezTo>
                    <a:pt x="5" y="247671"/>
                    <a:pt x="50409" y="298075"/>
                    <a:pt x="112363" y="298075"/>
                  </a:cubicBezTo>
                  <a:close/>
                  <a:moveTo>
                    <a:pt x="112363" y="281875"/>
                  </a:moveTo>
                  <a:cubicBezTo>
                    <a:pt x="59341" y="281875"/>
                    <a:pt x="16205" y="238739"/>
                    <a:pt x="16205" y="185717"/>
                  </a:cubicBezTo>
                  <a:cubicBezTo>
                    <a:pt x="16205" y="185279"/>
                    <a:pt x="16265" y="184864"/>
                    <a:pt x="16270" y="184426"/>
                  </a:cubicBezTo>
                  <a:cubicBezTo>
                    <a:pt x="17458" y="184453"/>
                    <a:pt x="18679" y="184475"/>
                    <a:pt x="20050" y="184475"/>
                  </a:cubicBezTo>
                  <a:cubicBezTo>
                    <a:pt x="25342" y="184475"/>
                    <a:pt x="32071" y="184291"/>
                    <a:pt x="40451" y="183994"/>
                  </a:cubicBezTo>
                  <a:cubicBezTo>
                    <a:pt x="44113" y="183865"/>
                    <a:pt x="47110" y="183757"/>
                    <a:pt x="48708" y="183757"/>
                  </a:cubicBezTo>
                  <a:cubicBezTo>
                    <a:pt x="76594" y="183757"/>
                    <a:pt x="99781" y="168421"/>
                    <a:pt x="111753" y="144812"/>
                  </a:cubicBezTo>
                  <a:cubicBezTo>
                    <a:pt x="125572" y="170289"/>
                    <a:pt x="156568" y="183778"/>
                    <a:pt x="186197" y="183778"/>
                  </a:cubicBezTo>
                  <a:cubicBezTo>
                    <a:pt x="187061" y="183778"/>
                    <a:pt x="190091" y="183886"/>
                    <a:pt x="193892" y="184010"/>
                  </a:cubicBezTo>
                  <a:cubicBezTo>
                    <a:pt x="200362" y="184232"/>
                    <a:pt x="205027" y="184378"/>
                    <a:pt x="208456" y="184459"/>
                  </a:cubicBezTo>
                  <a:cubicBezTo>
                    <a:pt x="208462" y="184880"/>
                    <a:pt x="208521" y="185290"/>
                    <a:pt x="208521" y="185717"/>
                  </a:cubicBezTo>
                  <a:cubicBezTo>
                    <a:pt x="208521" y="238739"/>
                    <a:pt x="165386" y="281875"/>
                    <a:pt x="112363" y="281875"/>
                  </a:cubicBezTo>
                  <a:close/>
                  <a:moveTo>
                    <a:pt x="206847" y="168210"/>
                  </a:moveTo>
                  <a:cubicBezTo>
                    <a:pt x="202532" y="168097"/>
                    <a:pt x="197608" y="167929"/>
                    <a:pt x="194443" y="167827"/>
                  </a:cubicBezTo>
                  <a:cubicBezTo>
                    <a:pt x="190372" y="167686"/>
                    <a:pt x="187132" y="167584"/>
                    <a:pt x="186203" y="167584"/>
                  </a:cubicBezTo>
                  <a:cubicBezTo>
                    <a:pt x="154370" y="167584"/>
                    <a:pt x="120544" y="149083"/>
                    <a:pt x="120544" y="114799"/>
                  </a:cubicBezTo>
                  <a:cubicBezTo>
                    <a:pt x="120544" y="103734"/>
                    <a:pt x="120544" y="96503"/>
                    <a:pt x="120523" y="89975"/>
                  </a:cubicBezTo>
                  <a:cubicBezTo>
                    <a:pt x="163868" y="93636"/>
                    <a:pt x="199066" y="126144"/>
                    <a:pt x="206847" y="168210"/>
                  </a:cubicBezTo>
                  <a:close/>
                  <a:moveTo>
                    <a:pt x="67646" y="60928"/>
                  </a:moveTo>
                  <a:cubicBezTo>
                    <a:pt x="67646" y="36266"/>
                    <a:pt x="87712" y="16200"/>
                    <a:pt x="112374" y="16200"/>
                  </a:cubicBezTo>
                  <a:cubicBezTo>
                    <a:pt x="137020" y="16200"/>
                    <a:pt x="157075" y="36266"/>
                    <a:pt x="157075" y="60928"/>
                  </a:cubicBezTo>
                  <a:cubicBezTo>
                    <a:pt x="157075" y="67905"/>
                    <a:pt x="155423" y="74677"/>
                    <a:pt x="152339" y="80838"/>
                  </a:cubicBezTo>
                  <a:cubicBezTo>
                    <a:pt x="139898" y="76081"/>
                    <a:pt x="126457" y="73359"/>
                    <a:pt x="112363" y="73359"/>
                  </a:cubicBezTo>
                  <a:cubicBezTo>
                    <a:pt x="98069" y="73359"/>
                    <a:pt x="84440" y="76145"/>
                    <a:pt x="71852" y="81038"/>
                  </a:cubicBezTo>
                  <a:cubicBezTo>
                    <a:pt x="69028" y="74979"/>
                    <a:pt x="67646" y="69493"/>
                    <a:pt x="67646" y="60928"/>
                  </a:cubicBezTo>
                  <a:close/>
                  <a:moveTo>
                    <a:pt x="104193" y="89969"/>
                  </a:moveTo>
                  <a:cubicBezTo>
                    <a:pt x="104209" y="94873"/>
                    <a:pt x="104247" y="97141"/>
                    <a:pt x="104279" y="99117"/>
                  </a:cubicBezTo>
                  <a:cubicBezTo>
                    <a:pt x="104312" y="101104"/>
                    <a:pt x="104339" y="102832"/>
                    <a:pt x="104339" y="106925"/>
                  </a:cubicBezTo>
                  <a:cubicBezTo>
                    <a:pt x="104339" y="142058"/>
                    <a:pt x="80946" y="167557"/>
                    <a:pt x="48719" y="167557"/>
                  </a:cubicBezTo>
                  <a:cubicBezTo>
                    <a:pt x="47012" y="167557"/>
                    <a:pt x="43805" y="167670"/>
                    <a:pt x="39890" y="167805"/>
                  </a:cubicBezTo>
                  <a:cubicBezTo>
                    <a:pt x="34711" y="167989"/>
                    <a:pt x="24829" y="168334"/>
                    <a:pt x="17874" y="168275"/>
                  </a:cubicBezTo>
                  <a:cubicBezTo>
                    <a:pt x="25623" y="126182"/>
                    <a:pt x="60826" y="93647"/>
                    <a:pt x="104193" y="89969"/>
                  </a:cubicBezTo>
                  <a:close/>
                </a:path>
              </a:pathLst>
            </a:custGeom>
            <a:grpFill/>
            <a:ln w="5334" cap="flat">
              <a:noFill/>
              <a:prstDash val="solid"/>
              <a:miter/>
            </a:ln>
          </p:spPr>
          <p:txBody>
            <a:bodyPr rtlCol="0" anchor="ctr"/>
            <a:lstStyle/>
            <a:p>
              <a:endParaRPr lang="ru-RU"/>
            </a:p>
          </p:txBody>
        </p:sp>
      </p:grpSp>
      <p:sp>
        <p:nvSpPr>
          <p:cNvPr id="40" name="Рисунок 216">
            <a:extLst>
              <a:ext uri="{FF2B5EF4-FFF2-40B4-BE49-F238E27FC236}">
                <a16:creationId xmlns:a16="http://schemas.microsoft.com/office/drawing/2014/main" id="{085785FA-2CF6-451B-ADA5-493211C4E263}"/>
              </a:ext>
            </a:extLst>
          </p:cNvPr>
          <p:cNvSpPr/>
          <p:nvPr/>
        </p:nvSpPr>
        <p:spPr>
          <a:xfrm>
            <a:off x="3066485" y="1896402"/>
            <a:ext cx="355590" cy="352349"/>
          </a:xfrm>
          <a:custGeom>
            <a:avLst/>
            <a:gdLst>
              <a:gd name="connsiteX0" fmla="*/ 390960 w 474120"/>
              <a:gd name="connsiteY0" fmla="*/ 153360 h 469799"/>
              <a:gd name="connsiteX1" fmla="*/ 390960 w 474120"/>
              <a:gd name="connsiteY1" fmla="*/ 138780 h 469799"/>
              <a:gd name="connsiteX2" fmla="*/ 421200 w 474120"/>
              <a:gd name="connsiteY2" fmla="*/ 86400 h 469799"/>
              <a:gd name="connsiteX3" fmla="*/ 421200 w 474120"/>
              <a:gd name="connsiteY3" fmla="*/ 60480 h 469799"/>
              <a:gd name="connsiteX4" fmla="*/ 360720 w 474120"/>
              <a:gd name="connsiteY4" fmla="*/ 0 h 469799"/>
              <a:gd name="connsiteX5" fmla="*/ 299700 w 474120"/>
              <a:gd name="connsiteY5" fmla="*/ 60480 h 469799"/>
              <a:gd name="connsiteX6" fmla="*/ 299700 w 474120"/>
              <a:gd name="connsiteY6" fmla="*/ 86400 h 469799"/>
              <a:gd name="connsiteX7" fmla="*/ 328860 w 474120"/>
              <a:gd name="connsiteY7" fmla="*/ 137700 h 469799"/>
              <a:gd name="connsiteX8" fmla="*/ 328860 w 474120"/>
              <a:gd name="connsiteY8" fmla="*/ 153360 h 469799"/>
              <a:gd name="connsiteX9" fmla="*/ 305640 w 474120"/>
              <a:gd name="connsiteY9" fmla="*/ 163080 h 469799"/>
              <a:gd name="connsiteX10" fmla="*/ 234360 w 474120"/>
              <a:gd name="connsiteY10" fmla="*/ 116100 h 469799"/>
              <a:gd name="connsiteX11" fmla="*/ 164160 w 474120"/>
              <a:gd name="connsiteY11" fmla="*/ 161460 h 469799"/>
              <a:gd name="connsiteX12" fmla="*/ 143100 w 474120"/>
              <a:gd name="connsiteY12" fmla="*/ 153360 h 469799"/>
              <a:gd name="connsiteX13" fmla="*/ 143100 w 474120"/>
              <a:gd name="connsiteY13" fmla="*/ 138780 h 469799"/>
              <a:gd name="connsiteX14" fmla="*/ 173340 w 474120"/>
              <a:gd name="connsiteY14" fmla="*/ 86400 h 469799"/>
              <a:gd name="connsiteX15" fmla="*/ 173340 w 474120"/>
              <a:gd name="connsiteY15" fmla="*/ 60480 h 469799"/>
              <a:gd name="connsiteX16" fmla="*/ 112860 w 474120"/>
              <a:gd name="connsiteY16" fmla="*/ 0 h 469799"/>
              <a:gd name="connsiteX17" fmla="*/ 52380 w 474120"/>
              <a:gd name="connsiteY17" fmla="*/ 60480 h 469799"/>
              <a:gd name="connsiteX18" fmla="*/ 52380 w 474120"/>
              <a:gd name="connsiteY18" fmla="*/ 86400 h 469799"/>
              <a:gd name="connsiteX19" fmla="*/ 81540 w 474120"/>
              <a:gd name="connsiteY19" fmla="*/ 137700 h 469799"/>
              <a:gd name="connsiteX20" fmla="*/ 81540 w 474120"/>
              <a:gd name="connsiteY20" fmla="*/ 153360 h 469799"/>
              <a:gd name="connsiteX21" fmla="*/ 0 w 474120"/>
              <a:gd name="connsiteY21" fmla="*/ 261900 h 469799"/>
              <a:gd name="connsiteX22" fmla="*/ 8100 w 474120"/>
              <a:gd name="connsiteY22" fmla="*/ 270000 h 469799"/>
              <a:gd name="connsiteX23" fmla="*/ 167940 w 474120"/>
              <a:gd name="connsiteY23" fmla="*/ 270000 h 469799"/>
              <a:gd name="connsiteX24" fmla="*/ 169560 w 474120"/>
              <a:gd name="connsiteY24" fmla="*/ 270000 h 469799"/>
              <a:gd name="connsiteX25" fmla="*/ 196020 w 474120"/>
              <a:gd name="connsiteY25" fmla="*/ 295380 h 469799"/>
              <a:gd name="connsiteX26" fmla="*/ 196020 w 474120"/>
              <a:gd name="connsiteY26" fmla="*/ 319680 h 469799"/>
              <a:gd name="connsiteX27" fmla="*/ 88020 w 474120"/>
              <a:gd name="connsiteY27" fmla="*/ 461700 h 469799"/>
              <a:gd name="connsiteX28" fmla="*/ 96120 w 474120"/>
              <a:gd name="connsiteY28" fmla="*/ 469800 h 469799"/>
              <a:gd name="connsiteX29" fmla="*/ 374220 w 474120"/>
              <a:gd name="connsiteY29" fmla="*/ 469800 h 469799"/>
              <a:gd name="connsiteX30" fmla="*/ 382320 w 474120"/>
              <a:gd name="connsiteY30" fmla="*/ 461700 h 469799"/>
              <a:gd name="connsiteX31" fmla="*/ 272700 w 474120"/>
              <a:gd name="connsiteY31" fmla="*/ 319680 h 469799"/>
              <a:gd name="connsiteX32" fmla="*/ 272700 w 474120"/>
              <a:gd name="connsiteY32" fmla="*/ 296460 h 469799"/>
              <a:gd name="connsiteX33" fmla="*/ 300240 w 474120"/>
              <a:gd name="connsiteY33" fmla="*/ 270540 h 469799"/>
              <a:gd name="connsiteX34" fmla="*/ 466020 w 474120"/>
              <a:gd name="connsiteY34" fmla="*/ 270540 h 469799"/>
              <a:gd name="connsiteX35" fmla="*/ 474120 w 474120"/>
              <a:gd name="connsiteY35" fmla="*/ 262440 h 469799"/>
              <a:gd name="connsiteX36" fmla="*/ 390960 w 474120"/>
              <a:gd name="connsiteY36" fmla="*/ 153360 h 469799"/>
              <a:gd name="connsiteX37" fmla="*/ 16200 w 474120"/>
              <a:gd name="connsiteY37" fmla="*/ 254340 h 469799"/>
              <a:gd name="connsiteX38" fmla="*/ 91260 w 474120"/>
              <a:gd name="connsiteY38" fmla="*/ 167940 h 469799"/>
              <a:gd name="connsiteX39" fmla="*/ 97740 w 474120"/>
              <a:gd name="connsiteY39" fmla="*/ 159840 h 469799"/>
              <a:gd name="connsiteX40" fmla="*/ 97740 w 474120"/>
              <a:gd name="connsiteY40" fmla="*/ 132840 h 469799"/>
              <a:gd name="connsiteX41" fmla="*/ 93420 w 474120"/>
              <a:gd name="connsiteY41" fmla="*/ 125820 h 469799"/>
              <a:gd name="connsiteX42" fmla="*/ 68580 w 474120"/>
              <a:gd name="connsiteY42" fmla="*/ 86400 h 469799"/>
              <a:gd name="connsiteX43" fmla="*/ 68580 w 474120"/>
              <a:gd name="connsiteY43" fmla="*/ 60480 h 469799"/>
              <a:gd name="connsiteX44" fmla="*/ 112860 w 474120"/>
              <a:gd name="connsiteY44" fmla="*/ 16200 h 469799"/>
              <a:gd name="connsiteX45" fmla="*/ 157140 w 474120"/>
              <a:gd name="connsiteY45" fmla="*/ 60480 h 469799"/>
              <a:gd name="connsiteX46" fmla="*/ 157140 w 474120"/>
              <a:gd name="connsiteY46" fmla="*/ 86400 h 469799"/>
              <a:gd name="connsiteX47" fmla="*/ 131760 w 474120"/>
              <a:gd name="connsiteY47" fmla="*/ 126360 h 469799"/>
              <a:gd name="connsiteX48" fmla="*/ 126900 w 474120"/>
              <a:gd name="connsiteY48" fmla="*/ 133920 h 469799"/>
              <a:gd name="connsiteX49" fmla="*/ 126900 w 474120"/>
              <a:gd name="connsiteY49" fmla="*/ 159840 h 469799"/>
              <a:gd name="connsiteX50" fmla="*/ 133380 w 474120"/>
              <a:gd name="connsiteY50" fmla="*/ 167940 h 469799"/>
              <a:gd name="connsiteX51" fmla="*/ 159300 w 474120"/>
              <a:gd name="connsiteY51" fmla="*/ 177660 h 469799"/>
              <a:gd name="connsiteX52" fmla="*/ 157680 w 474120"/>
              <a:gd name="connsiteY52" fmla="*/ 194400 h 469799"/>
              <a:gd name="connsiteX53" fmla="*/ 157680 w 474120"/>
              <a:gd name="connsiteY53" fmla="*/ 228960 h 469799"/>
              <a:gd name="connsiteX54" fmla="*/ 162000 w 474120"/>
              <a:gd name="connsiteY54" fmla="*/ 254340 h 469799"/>
              <a:gd name="connsiteX55" fmla="*/ 16200 w 474120"/>
              <a:gd name="connsiteY55" fmla="*/ 254340 h 469799"/>
              <a:gd name="connsiteX56" fmla="*/ 16200 w 474120"/>
              <a:gd name="connsiteY56" fmla="*/ 254340 h 469799"/>
              <a:gd name="connsiteX57" fmla="*/ 260820 w 474120"/>
              <a:gd name="connsiteY57" fmla="*/ 284040 h 469799"/>
              <a:gd name="connsiteX58" fmla="*/ 255960 w 474120"/>
              <a:gd name="connsiteY58" fmla="*/ 291600 h 469799"/>
              <a:gd name="connsiteX59" fmla="*/ 255960 w 474120"/>
              <a:gd name="connsiteY59" fmla="*/ 326160 h 469799"/>
              <a:gd name="connsiteX60" fmla="*/ 262440 w 474120"/>
              <a:gd name="connsiteY60" fmla="*/ 334260 h 469799"/>
              <a:gd name="connsiteX61" fmla="*/ 365580 w 474120"/>
              <a:gd name="connsiteY61" fmla="*/ 454140 h 469799"/>
              <a:gd name="connsiteX62" fmla="*/ 104220 w 474120"/>
              <a:gd name="connsiteY62" fmla="*/ 454140 h 469799"/>
              <a:gd name="connsiteX63" fmla="*/ 205740 w 474120"/>
              <a:gd name="connsiteY63" fmla="*/ 334800 h 469799"/>
              <a:gd name="connsiteX64" fmla="*/ 212220 w 474120"/>
              <a:gd name="connsiteY64" fmla="*/ 326700 h 469799"/>
              <a:gd name="connsiteX65" fmla="*/ 212220 w 474120"/>
              <a:gd name="connsiteY65" fmla="*/ 291060 h 469799"/>
              <a:gd name="connsiteX66" fmla="*/ 207900 w 474120"/>
              <a:gd name="connsiteY66" fmla="*/ 284040 h 469799"/>
              <a:gd name="connsiteX67" fmla="*/ 173880 w 474120"/>
              <a:gd name="connsiteY67" fmla="*/ 229500 h 469799"/>
              <a:gd name="connsiteX68" fmla="*/ 173880 w 474120"/>
              <a:gd name="connsiteY68" fmla="*/ 194940 h 469799"/>
              <a:gd name="connsiteX69" fmla="*/ 234900 w 474120"/>
              <a:gd name="connsiteY69" fmla="*/ 133920 h 469799"/>
              <a:gd name="connsiteX70" fmla="*/ 295920 w 474120"/>
              <a:gd name="connsiteY70" fmla="*/ 194940 h 469799"/>
              <a:gd name="connsiteX71" fmla="*/ 295920 w 474120"/>
              <a:gd name="connsiteY71" fmla="*/ 228960 h 469799"/>
              <a:gd name="connsiteX72" fmla="*/ 260820 w 474120"/>
              <a:gd name="connsiteY72" fmla="*/ 284040 h 469799"/>
              <a:gd name="connsiteX73" fmla="*/ 307800 w 474120"/>
              <a:gd name="connsiteY73" fmla="*/ 254340 h 469799"/>
              <a:gd name="connsiteX74" fmla="*/ 312120 w 474120"/>
              <a:gd name="connsiteY74" fmla="*/ 228960 h 469799"/>
              <a:gd name="connsiteX75" fmla="*/ 312120 w 474120"/>
              <a:gd name="connsiteY75" fmla="*/ 194400 h 469799"/>
              <a:gd name="connsiteX76" fmla="*/ 310500 w 474120"/>
              <a:gd name="connsiteY76" fmla="*/ 179820 h 469799"/>
              <a:gd name="connsiteX77" fmla="*/ 338580 w 474120"/>
              <a:gd name="connsiteY77" fmla="*/ 168480 h 469799"/>
              <a:gd name="connsiteX78" fmla="*/ 345060 w 474120"/>
              <a:gd name="connsiteY78" fmla="*/ 160380 h 469799"/>
              <a:gd name="connsiteX79" fmla="*/ 345060 w 474120"/>
              <a:gd name="connsiteY79" fmla="*/ 133380 h 469799"/>
              <a:gd name="connsiteX80" fmla="*/ 340740 w 474120"/>
              <a:gd name="connsiteY80" fmla="*/ 126360 h 469799"/>
              <a:gd name="connsiteX81" fmla="*/ 315900 w 474120"/>
              <a:gd name="connsiteY81" fmla="*/ 86940 h 469799"/>
              <a:gd name="connsiteX82" fmla="*/ 315900 w 474120"/>
              <a:gd name="connsiteY82" fmla="*/ 61020 h 469799"/>
              <a:gd name="connsiteX83" fmla="*/ 360180 w 474120"/>
              <a:gd name="connsiteY83" fmla="*/ 16740 h 469799"/>
              <a:gd name="connsiteX84" fmla="*/ 404460 w 474120"/>
              <a:gd name="connsiteY84" fmla="*/ 61020 h 469799"/>
              <a:gd name="connsiteX85" fmla="*/ 404460 w 474120"/>
              <a:gd name="connsiteY85" fmla="*/ 86940 h 469799"/>
              <a:gd name="connsiteX86" fmla="*/ 379080 w 474120"/>
              <a:gd name="connsiteY86" fmla="*/ 126900 h 469799"/>
              <a:gd name="connsiteX87" fmla="*/ 374220 w 474120"/>
              <a:gd name="connsiteY87" fmla="*/ 134460 h 469799"/>
              <a:gd name="connsiteX88" fmla="*/ 374220 w 474120"/>
              <a:gd name="connsiteY88" fmla="*/ 160380 h 469799"/>
              <a:gd name="connsiteX89" fmla="*/ 380700 w 474120"/>
              <a:gd name="connsiteY89" fmla="*/ 168480 h 469799"/>
              <a:gd name="connsiteX90" fmla="*/ 456840 w 474120"/>
              <a:gd name="connsiteY90" fmla="*/ 254880 h 469799"/>
              <a:gd name="connsiteX91" fmla="*/ 307800 w 474120"/>
              <a:gd name="connsiteY91" fmla="*/ 254340 h 469799"/>
              <a:gd name="connsiteX92" fmla="*/ 307800 w 474120"/>
              <a:gd name="connsiteY92" fmla="*/ 254340 h 46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474120" h="469799">
                <a:moveTo>
                  <a:pt x="390960" y="153360"/>
                </a:moveTo>
                <a:lnTo>
                  <a:pt x="390960" y="138780"/>
                </a:lnTo>
                <a:cubicBezTo>
                  <a:pt x="409320" y="127980"/>
                  <a:pt x="421200" y="108000"/>
                  <a:pt x="421200" y="86400"/>
                </a:cubicBezTo>
                <a:lnTo>
                  <a:pt x="421200" y="60480"/>
                </a:lnTo>
                <a:cubicBezTo>
                  <a:pt x="421200" y="27000"/>
                  <a:pt x="394200" y="0"/>
                  <a:pt x="360720" y="0"/>
                </a:cubicBezTo>
                <a:cubicBezTo>
                  <a:pt x="327240" y="0"/>
                  <a:pt x="299700" y="27000"/>
                  <a:pt x="299700" y="60480"/>
                </a:cubicBezTo>
                <a:lnTo>
                  <a:pt x="299700" y="86400"/>
                </a:lnTo>
                <a:cubicBezTo>
                  <a:pt x="299700" y="107460"/>
                  <a:pt x="310500" y="126900"/>
                  <a:pt x="328860" y="137700"/>
                </a:cubicBezTo>
                <a:lnTo>
                  <a:pt x="328860" y="153360"/>
                </a:lnTo>
                <a:cubicBezTo>
                  <a:pt x="320760" y="155520"/>
                  <a:pt x="313200" y="158760"/>
                  <a:pt x="305640" y="163080"/>
                </a:cubicBezTo>
                <a:cubicBezTo>
                  <a:pt x="293760" y="135540"/>
                  <a:pt x="266220" y="116100"/>
                  <a:pt x="234360" y="116100"/>
                </a:cubicBezTo>
                <a:cubicBezTo>
                  <a:pt x="203040" y="116100"/>
                  <a:pt x="176580" y="134460"/>
                  <a:pt x="164160" y="161460"/>
                </a:cubicBezTo>
                <a:cubicBezTo>
                  <a:pt x="157140" y="158220"/>
                  <a:pt x="150120" y="154980"/>
                  <a:pt x="143100" y="153360"/>
                </a:cubicBezTo>
                <a:lnTo>
                  <a:pt x="143100" y="138780"/>
                </a:lnTo>
                <a:cubicBezTo>
                  <a:pt x="161460" y="127980"/>
                  <a:pt x="173340" y="108000"/>
                  <a:pt x="173340" y="86400"/>
                </a:cubicBezTo>
                <a:lnTo>
                  <a:pt x="173340" y="60480"/>
                </a:lnTo>
                <a:cubicBezTo>
                  <a:pt x="173340" y="27000"/>
                  <a:pt x="146340" y="0"/>
                  <a:pt x="112860" y="0"/>
                </a:cubicBezTo>
                <a:cubicBezTo>
                  <a:pt x="79380" y="0"/>
                  <a:pt x="52380" y="27000"/>
                  <a:pt x="52380" y="60480"/>
                </a:cubicBezTo>
                <a:lnTo>
                  <a:pt x="52380" y="86400"/>
                </a:lnTo>
                <a:cubicBezTo>
                  <a:pt x="52380" y="107460"/>
                  <a:pt x="63180" y="126900"/>
                  <a:pt x="81540" y="137700"/>
                </a:cubicBezTo>
                <a:lnTo>
                  <a:pt x="81540" y="153360"/>
                </a:lnTo>
                <a:cubicBezTo>
                  <a:pt x="32940" y="167400"/>
                  <a:pt x="0" y="211140"/>
                  <a:pt x="0" y="261900"/>
                </a:cubicBezTo>
                <a:cubicBezTo>
                  <a:pt x="0" y="266220"/>
                  <a:pt x="3780" y="270000"/>
                  <a:pt x="8100" y="270000"/>
                </a:cubicBezTo>
                <a:lnTo>
                  <a:pt x="167940" y="270000"/>
                </a:lnTo>
                <a:cubicBezTo>
                  <a:pt x="168480" y="270000"/>
                  <a:pt x="169020" y="270000"/>
                  <a:pt x="169560" y="270000"/>
                </a:cubicBezTo>
                <a:cubicBezTo>
                  <a:pt x="176040" y="280260"/>
                  <a:pt x="185220" y="288900"/>
                  <a:pt x="196020" y="295380"/>
                </a:cubicBezTo>
                <a:lnTo>
                  <a:pt x="196020" y="319680"/>
                </a:lnTo>
                <a:cubicBezTo>
                  <a:pt x="131760" y="336960"/>
                  <a:pt x="88020" y="394740"/>
                  <a:pt x="88020" y="461700"/>
                </a:cubicBezTo>
                <a:cubicBezTo>
                  <a:pt x="88020" y="466020"/>
                  <a:pt x="91800" y="469800"/>
                  <a:pt x="96120" y="469800"/>
                </a:cubicBezTo>
                <a:lnTo>
                  <a:pt x="374220" y="469800"/>
                </a:lnTo>
                <a:cubicBezTo>
                  <a:pt x="378540" y="469800"/>
                  <a:pt x="382320" y="466020"/>
                  <a:pt x="382320" y="461700"/>
                </a:cubicBezTo>
                <a:cubicBezTo>
                  <a:pt x="382320" y="395280"/>
                  <a:pt x="336420" y="336420"/>
                  <a:pt x="272700" y="319680"/>
                </a:cubicBezTo>
                <a:lnTo>
                  <a:pt x="272700" y="296460"/>
                </a:lnTo>
                <a:cubicBezTo>
                  <a:pt x="284040" y="289980"/>
                  <a:pt x="293220" y="281340"/>
                  <a:pt x="300240" y="270540"/>
                </a:cubicBezTo>
                <a:lnTo>
                  <a:pt x="466020" y="270540"/>
                </a:lnTo>
                <a:cubicBezTo>
                  <a:pt x="470340" y="270540"/>
                  <a:pt x="474120" y="266760"/>
                  <a:pt x="474120" y="262440"/>
                </a:cubicBezTo>
                <a:cubicBezTo>
                  <a:pt x="473580" y="211680"/>
                  <a:pt x="439020" y="166860"/>
                  <a:pt x="390960" y="153360"/>
                </a:cubicBezTo>
                <a:close/>
                <a:moveTo>
                  <a:pt x="16200" y="254340"/>
                </a:moveTo>
                <a:cubicBezTo>
                  <a:pt x="19440" y="212220"/>
                  <a:pt x="49680" y="177660"/>
                  <a:pt x="91260" y="167940"/>
                </a:cubicBezTo>
                <a:cubicBezTo>
                  <a:pt x="95040" y="166860"/>
                  <a:pt x="97740" y="163620"/>
                  <a:pt x="97740" y="159840"/>
                </a:cubicBezTo>
                <a:lnTo>
                  <a:pt x="97740" y="132840"/>
                </a:lnTo>
                <a:cubicBezTo>
                  <a:pt x="97740" y="129600"/>
                  <a:pt x="96120" y="126900"/>
                  <a:pt x="93420" y="125820"/>
                </a:cubicBezTo>
                <a:cubicBezTo>
                  <a:pt x="78300" y="118260"/>
                  <a:pt x="68580" y="103140"/>
                  <a:pt x="68580" y="86400"/>
                </a:cubicBezTo>
                <a:lnTo>
                  <a:pt x="68580" y="60480"/>
                </a:lnTo>
                <a:cubicBezTo>
                  <a:pt x="68580" y="36180"/>
                  <a:pt x="88560" y="16200"/>
                  <a:pt x="112860" y="16200"/>
                </a:cubicBezTo>
                <a:cubicBezTo>
                  <a:pt x="137160" y="16200"/>
                  <a:pt x="157140" y="36180"/>
                  <a:pt x="157140" y="60480"/>
                </a:cubicBezTo>
                <a:lnTo>
                  <a:pt x="157140" y="86400"/>
                </a:lnTo>
                <a:cubicBezTo>
                  <a:pt x="157140" y="103140"/>
                  <a:pt x="146880" y="118800"/>
                  <a:pt x="131760" y="126360"/>
                </a:cubicBezTo>
                <a:cubicBezTo>
                  <a:pt x="129060" y="127440"/>
                  <a:pt x="126900" y="130680"/>
                  <a:pt x="126900" y="133920"/>
                </a:cubicBezTo>
                <a:lnTo>
                  <a:pt x="126900" y="159840"/>
                </a:lnTo>
                <a:cubicBezTo>
                  <a:pt x="126900" y="163620"/>
                  <a:pt x="129600" y="166860"/>
                  <a:pt x="133380" y="167940"/>
                </a:cubicBezTo>
                <a:cubicBezTo>
                  <a:pt x="142560" y="170100"/>
                  <a:pt x="151200" y="173340"/>
                  <a:pt x="159300" y="177660"/>
                </a:cubicBezTo>
                <a:cubicBezTo>
                  <a:pt x="158220" y="183060"/>
                  <a:pt x="157680" y="188460"/>
                  <a:pt x="157680" y="194400"/>
                </a:cubicBezTo>
                <a:lnTo>
                  <a:pt x="157680" y="228960"/>
                </a:lnTo>
                <a:cubicBezTo>
                  <a:pt x="157680" y="237600"/>
                  <a:pt x="159300" y="246240"/>
                  <a:pt x="162000" y="254340"/>
                </a:cubicBezTo>
                <a:lnTo>
                  <a:pt x="16200" y="254340"/>
                </a:lnTo>
                <a:lnTo>
                  <a:pt x="16200" y="254340"/>
                </a:lnTo>
                <a:close/>
                <a:moveTo>
                  <a:pt x="260820" y="284040"/>
                </a:moveTo>
                <a:cubicBezTo>
                  <a:pt x="258120" y="285120"/>
                  <a:pt x="255960" y="288360"/>
                  <a:pt x="255960" y="291600"/>
                </a:cubicBezTo>
                <a:lnTo>
                  <a:pt x="255960" y="326160"/>
                </a:lnTo>
                <a:cubicBezTo>
                  <a:pt x="255960" y="329940"/>
                  <a:pt x="258660" y="333180"/>
                  <a:pt x="262440" y="334260"/>
                </a:cubicBezTo>
                <a:cubicBezTo>
                  <a:pt x="319680" y="346680"/>
                  <a:pt x="361800" y="396360"/>
                  <a:pt x="365580" y="454140"/>
                </a:cubicBezTo>
                <a:lnTo>
                  <a:pt x="104220" y="454140"/>
                </a:lnTo>
                <a:cubicBezTo>
                  <a:pt x="107460" y="396360"/>
                  <a:pt x="148500" y="347760"/>
                  <a:pt x="205740" y="334800"/>
                </a:cubicBezTo>
                <a:cubicBezTo>
                  <a:pt x="209520" y="333720"/>
                  <a:pt x="212220" y="330480"/>
                  <a:pt x="212220" y="326700"/>
                </a:cubicBezTo>
                <a:lnTo>
                  <a:pt x="212220" y="291060"/>
                </a:lnTo>
                <a:cubicBezTo>
                  <a:pt x="212220" y="287820"/>
                  <a:pt x="210600" y="285120"/>
                  <a:pt x="207900" y="284040"/>
                </a:cubicBezTo>
                <a:cubicBezTo>
                  <a:pt x="186840" y="273780"/>
                  <a:pt x="173880" y="252720"/>
                  <a:pt x="173880" y="229500"/>
                </a:cubicBezTo>
                <a:lnTo>
                  <a:pt x="173880" y="194940"/>
                </a:lnTo>
                <a:cubicBezTo>
                  <a:pt x="173880" y="160920"/>
                  <a:pt x="201420" y="133920"/>
                  <a:pt x="234900" y="133920"/>
                </a:cubicBezTo>
                <a:cubicBezTo>
                  <a:pt x="268380" y="133920"/>
                  <a:pt x="295920" y="161460"/>
                  <a:pt x="295920" y="194940"/>
                </a:cubicBezTo>
                <a:lnTo>
                  <a:pt x="295920" y="228960"/>
                </a:lnTo>
                <a:cubicBezTo>
                  <a:pt x="295920" y="252180"/>
                  <a:pt x="282420" y="273780"/>
                  <a:pt x="260820" y="284040"/>
                </a:cubicBezTo>
                <a:close/>
                <a:moveTo>
                  <a:pt x="307800" y="254340"/>
                </a:moveTo>
                <a:cubicBezTo>
                  <a:pt x="310500" y="246240"/>
                  <a:pt x="312120" y="237600"/>
                  <a:pt x="312120" y="228960"/>
                </a:cubicBezTo>
                <a:lnTo>
                  <a:pt x="312120" y="194400"/>
                </a:lnTo>
                <a:cubicBezTo>
                  <a:pt x="312120" y="189540"/>
                  <a:pt x="311580" y="184140"/>
                  <a:pt x="310500" y="179820"/>
                </a:cubicBezTo>
                <a:cubicBezTo>
                  <a:pt x="319140" y="174420"/>
                  <a:pt x="328860" y="170640"/>
                  <a:pt x="338580" y="168480"/>
                </a:cubicBezTo>
                <a:cubicBezTo>
                  <a:pt x="342360" y="167400"/>
                  <a:pt x="345060" y="164160"/>
                  <a:pt x="345060" y="160380"/>
                </a:cubicBezTo>
                <a:lnTo>
                  <a:pt x="345060" y="133380"/>
                </a:lnTo>
                <a:cubicBezTo>
                  <a:pt x="345060" y="130140"/>
                  <a:pt x="343440" y="127440"/>
                  <a:pt x="340740" y="126360"/>
                </a:cubicBezTo>
                <a:cubicBezTo>
                  <a:pt x="325620" y="118800"/>
                  <a:pt x="315900" y="103680"/>
                  <a:pt x="315900" y="86940"/>
                </a:cubicBezTo>
                <a:lnTo>
                  <a:pt x="315900" y="61020"/>
                </a:lnTo>
                <a:cubicBezTo>
                  <a:pt x="315900" y="36720"/>
                  <a:pt x="335880" y="16740"/>
                  <a:pt x="360180" y="16740"/>
                </a:cubicBezTo>
                <a:cubicBezTo>
                  <a:pt x="384480" y="16740"/>
                  <a:pt x="404460" y="36720"/>
                  <a:pt x="404460" y="61020"/>
                </a:cubicBezTo>
                <a:lnTo>
                  <a:pt x="404460" y="86940"/>
                </a:lnTo>
                <a:cubicBezTo>
                  <a:pt x="404460" y="103680"/>
                  <a:pt x="394200" y="119340"/>
                  <a:pt x="379080" y="126900"/>
                </a:cubicBezTo>
                <a:cubicBezTo>
                  <a:pt x="376380" y="127980"/>
                  <a:pt x="374220" y="131220"/>
                  <a:pt x="374220" y="134460"/>
                </a:cubicBezTo>
                <a:lnTo>
                  <a:pt x="374220" y="160380"/>
                </a:lnTo>
                <a:cubicBezTo>
                  <a:pt x="374220" y="164160"/>
                  <a:pt x="376920" y="167400"/>
                  <a:pt x="380700" y="168480"/>
                </a:cubicBezTo>
                <a:cubicBezTo>
                  <a:pt x="422280" y="177660"/>
                  <a:pt x="453060" y="213300"/>
                  <a:pt x="456840" y="254880"/>
                </a:cubicBezTo>
                <a:lnTo>
                  <a:pt x="307800" y="254340"/>
                </a:lnTo>
                <a:lnTo>
                  <a:pt x="307800" y="254340"/>
                </a:lnTo>
                <a:close/>
              </a:path>
            </a:pathLst>
          </a:custGeom>
          <a:solidFill>
            <a:schemeClr val="tx1"/>
          </a:solidFill>
          <a:ln w="5334" cap="flat">
            <a:noFill/>
            <a:prstDash val="solid"/>
            <a:miter/>
          </a:ln>
        </p:spPr>
        <p:txBody>
          <a:bodyPr rtlCol="0" anchor="ctr"/>
          <a:lstStyle/>
          <a:p>
            <a:endParaRPr lang="ru-RU" dirty="0"/>
          </a:p>
        </p:txBody>
      </p:sp>
      <p:grpSp>
        <p:nvGrpSpPr>
          <p:cNvPr id="41" name="Рисунок 142">
            <a:extLst>
              <a:ext uri="{FF2B5EF4-FFF2-40B4-BE49-F238E27FC236}">
                <a16:creationId xmlns:a16="http://schemas.microsoft.com/office/drawing/2014/main" id="{671EEA27-530E-4AF7-9CB8-50C1D3F8E882}"/>
              </a:ext>
            </a:extLst>
          </p:cNvPr>
          <p:cNvGrpSpPr/>
          <p:nvPr/>
        </p:nvGrpSpPr>
        <p:grpSpPr>
          <a:xfrm>
            <a:off x="2508457" y="1900922"/>
            <a:ext cx="294638" cy="351475"/>
            <a:chOff x="1312609" y="1391561"/>
            <a:chExt cx="392850" cy="468633"/>
          </a:xfrm>
          <a:solidFill>
            <a:schemeClr val="tx1"/>
          </a:solidFill>
        </p:grpSpPr>
        <p:sp>
          <p:nvSpPr>
            <p:cNvPr id="42" name="Freeform: Shape 41">
              <a:extLst>
                <a:ext uri="{FF2B5EF4-FFF2-40B4-BE49-F238E27FC236}">
                  <a16:creationId xmlns:a16="http://schemas.microsoft.com/office/drawing/2014/main" id="{974BA9F7-BA9C-4038-A77F-A21AC0746FF9}"/>
                </a:ext>
              </a:extLst>
            </p:cNvPr>
            <p:cNvSpPr/>
            <p:nvPr/>
          </p:nvSpPr>
          <p:spPr>
            <a:xfrm>
              <a:off x="1312609" y="1648320"/>
              <a:ext cx="392850" cy="211874"/>
            </a:xfrm>
            <a:custGeom>
              <a:avLst/>
              <a:gdLst>
                <a:gd name="connsiteX0" fmla="*/ 196425 w 392850"/>
                <a:gd name="connsiteY0" fmla="*/ 0 h 211874"/>
                <a:gd name="connsiteX1" fmla="*/ 0 w 392850"/>
                <a:gd name="connsiteY1" fmla="*/ 203774 h 211874"/>
                <a:gd name="connsiteX2" fmla="*/ 8100 w 392850"/>
                <a:gd name="connsiteY2" fmla="*/ 211874 h 211874"/>
                <a:gd name="connsiteX3" fmla="*/ 384750 w 392850"/>
                <a:gd name="connsiteY3" fmla="*/ 211874 h 211874"/>
                <a:gd name="connsiteX4" fmla="*/ 392850 w 392850"/>
                <a:gd name="connsiteY4" fmla="*/ 203774 h 211874"/>
                <a:gd name="connsiteX5" fmla="*/ 196425 w 392850"/>
                <a:gd name="connsiteY5" fmla="*/ 0 h 211874"/>
                <a:gd name="connsiteX6" fmla="*/ 16367 w 392850"/>
                <a:gd name="connsiteY6" fmla="*/ 195674 h 211874"/>
                <a:gd name="connsiteX7" fmla="*/ 196430 w 392850"/>
                <a:gd name="connsiteY7" fmla="*/ 16200 h 211874"/>
                <a:gd name="connsiteX8" fmla="*/ 376493 w 392850"/>
                <a:gd name="connsiteY8" fmla="*/ 195674 h 211874"/>
                <a:gd name="connsiteX9" fmla="*/ 16367 w 392850"/>
                <a:gd name="connsiteY9" fmla="*/ 195674 h 211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2850" h="211874">
                  <a:moveTo>
                    <a:pt x="196425" y="0"/>
                  </a:moveTo>
                  <a:cubicBezTo>
                    <a:pt x="88117" y="0"/>
                    <a:pt x="0" y="91417"/>
                    <a:pt x="0" y="203774"/>
                  </a:cubicBezTo>
                  <a:cubicBezTo>
                    <a:pt x="0" y="208246"/>
                    <a:pt x="3623" y="211874"/>
                    <a:pt x="8100" y="211874"/>
                  </a:cubicBezTo>
                  <a:lnTo>
                    <a:pt x="384750" y="211874"/>
                  </a:lnTo>
                  <a:cubicBezTo>
                    <a:pt x="389221" y="211874"/>
                    <a:pt x="392850" y="208246"/>
                    <a:pt x="392850" y="203774"/>
                  </a:cubicBezTo>
                  <a:cubicBezTo>
                    <a:pt x="392850" y="91417"/>
                    <a:pt x="304738" y="0"/>
                    <a:pt x="196425" y="0"/>
                  </a:cubicBezTo>
                  <a:close/>
                  <a:moveTo>
                    <a:pt x="16367" y="195674"/>
                  </a:moveTo>
                  <a:cubicBezTo>
                    <a:pt x="20455" y="95990"/>
                    <a:pt x="99657" y="16200"/>
                    <a:pt x="196430" y="16200"/>
                  </a:cubicBezTo>
                  <a:cubicBezTo>
                    <a:pt x="293198" y="16200"/>
                    <a:pt x="372400" y="95990"/>
                    <a:pt x="376493" y="195674"/>
                  </a:cubicBezTo>
                  <a:lnTo>
                    <a:pt x="16367" y="195674"/>
                  </a:lnTo>
                  <a:close/>
                </a:path>
              </a:pathLst>
            </a:custGeom>
            <a:grpFill/>
            <a:ln w="5334" cap="flat">
              <a:noFill/>
              <a:prstDash val="solid"/>
              <a:miter/>
            </a:ln>
          </p:spPr>
          <p:txBody>
            <a:bodyPr rtlCol="0" anchor="ctr"/>
            <a:lstStyle/>
            <a:p>
              <a:endParaRPr lang="ru-RU"/>
            </a:p>
          </p:txBody>
        </p:sp>
        <p:sp>
          <p:nvSpPr>
            <p:cNvPr id="43" name="Freeform: Shape 42">
              <a:extLst>
                <a:ext uri="{FF2B5EF4-FFF2-40B4-BE49-F238E27FC236}">
                  <a16:creationId xmlns:a16="http://schemas.microsoft.com/office/drawing/2014/main" id="{30B74D4A-9982-4F01-BFF7-597DBB1C7179}"/>
                </a:ext>
              </a:extLst>
            </p:cNvPr>
            <p:cNvSpPr/>
            <p:nvPr/>
          </p:nvSpPr>
          <p:spPr>
            <a:xfrm>
              <a:off x="1392351" y="1391561"/>
              <a:ext cx="226578" cy="234500"/>
            </a:xfrm>
            <a:custGeom>
              <a:avLst/>
              <a:gdLst>
                <a:gd name="connsiteX0" fmla="*/ 113287 w 226578"/>
                <a:gd name="connsiteY0" fmla="*/ 234500 h 234500"/>
                <a:gd name="connsiteX1" fmla="*/ 226579 w 226578"/>
                <a:gd name="connsiteY1" fmla="*/ 117250 h 234500"/>
                <a:gd name="connsiteX2" fmla="*/ 113287 w 226578"/>
                <a:gd name="connsiteY2" fmla="*/ 0 h 234500"/>
                <a:gd name="connsiteX3" fmla="*/ 0 w 226578"/>
                <a:gd name="connsiteY3" fmla="*/ 117250 h 234500"/>
                <a:gd name="connsiteX4" fmla="*/ 113287 w 226578"/>
                <a:gd name="connsiteY4" fmla="*/ 234500 h 234500"/>
                <a:gd name="connsiteX5" fmla="*/ 113287 w 226578"/>
                <a:gd name="connsiteY5" fmla="*/ 16200 h 234500"/>
                <a:gd name="connsiteX6" fmla="*/ 210379 w 226578"/>
                <a:gd name="connsiteY6" fmla="*/ 117250 h 234500"/>
                <a:gd name="connsiteX7" fmla="*/ 113287 w 226578"/>
                <a:gd name="connsiteY7" fmla="*/ 218300 h 234500"/>
                <a:gd name="connsiteX8" fmla="*/ 16200 w 226578"/>
                <a:gd name="connsiteY8" fmla="*/ 117250 h 234500"/>
                <a:gd name="connsiteX9" fmla="*/ 113287 w 226578"/>
                <a:gd name="connsiteY9" fmla="*/ 16200 h 23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6578" h="234500">
                  <a:moveTo>
                    <a:pt x="113287" y="234500"/>
                  </a:moveTo>
                  <a:cubicBezTo>
                    <a:pt x="175754" y="234500"/>
                    <a:pt x="226579" y="181904"/>
                    <a:pt x="226579" y="117250"/>
                  </a:cubicBezTo>
                  <a:cubicBezTo>
                    <a:pt x="226579" y="52596"/>
                    <a:pt x="175759" y="0"/>
                    <a:pt x="113287" y="0"/>
                  </a:cubicBezTo>
                  <a:cubicBezTo>
                    <a:pt x="50814" y="0"/>
                    <a:pt x="0" y="52596"/>
                    <a:pt x="0" y="117250"/>
                  </a:cubicBezTo>
                  <a:cubicBezTo>
                    <a:pt x="0" y="181904"/>
                    <a:pt x="50819" y="234500"/>
                    <a:pt x="113287" y="234500"/>
                  </a:cubicBezTo>
                  <a:close/>
                  <a:moveTo>
                    <a:pt x="113287" y="16200"/>
                  </a:moveTo>
                  <a:cubicBezTo>
                    <a:pt x="166822" y="16200"/>
                    <a:pt x="210379" y="61533"/>
                    <a:pt x="210379" y="117250"/>
                  </a:cubicBezTo>
                  <a:cubicBezTo>
                    <a:pt x="210379" y="172967"/>
                    <a:pt x="166822" y="218300"/>
                    <a:pt x="113287" y="218300"/>
                  </a:cubicBezTo>
                  <a:cubicBezTo>
                    <a:pt x="59751" y="218300"/>
                    <a:pt x="16200" y="172967"/>
                    <a:pt x="16200" y="117250"/>
                  </a:cubicBezTo>
                  <a:cubicBezTo>
                    <a:pt x="16200" y="61533"/>
                    <a:pt x="59751" y="16200"/>
                    <a:pt x="113287" y="16200"/>
                  </a:cubicBezTo>
                  <a:close/>
                </a:path>
              </a:pathLst>
            </a:custGeom>
            <a:grpFill/>
            <a:ln w="5334" cap="flat">
              <a:noFill/>
              <a:prstDash val="solid"/>
              <a:miter/>
            </a:ln>
          </p:spPr>
          <p:txBody>
            <a:bodyPr rtlCol="0" anchor="ctr"/>
            <a:lstStyle/>
            <a:p>
              <a:endParaRPr lang="ru-RU"/>
            </a:p>
          </p:txBody>
        </p:sp>
      </p:grpSp>
      <p:grpSp>
        <p:nvGrpSpPr>
          <p:cNvPr id="44" name="Рисунок 242">
            <a:extLst>
              <a:ext uri="{FF2B5EF4-FFF2-40B4-BE49-F238E27FC236}">
                <a16:creationId xmlns:a16="http://schemas.microsoft.com/office/drawing/2014/main" id="{E90462F1-D022-4EC0-8046-D7D61C6C4CEF}"/>
              </a:ext>
            </a:extLst>
          </p:cNvPr>
          <p:cNvGrpSpPr/>
          <p:nvPr/>
        </p:nvGrpSpPr>
        <p:grpSpPr>
          <a:xfrm>
            <a:off x="7933810" y="1891776"/>
            <a:ext cx="269143" cy="355314"/>
            <a:chOff x="8546412" y="1379368"/>
            <a:chExt cx="358857" cy="473752"/>
          </a:xfrm>
          <a:solidFill>
            <a:schemeClr val="tx1"/>
          </a:solidFill>
        </p:grpSpPr>
        <p:sp>
          <p:nvSpPr>
            <p:cNvPr id="45" name="Freeform: Shape 44">
              <a:extLst>
                <a:ext uri="{FF2B5EF4-FFF2-40B4-BE49-F238E27FC236}">
                  <a16:creationId xmlns:a16="http://schemas.microsoft.com/office/drawing/2014/main" id="{A6498127-7A45-4430-A56C-8CB7F26AA5F2}"/>
                </a:ext>
              </a:extLst>
            </p:cNvPr>
            <p:cNvSpPr/>
            <p:nvPr/>
          </p:nvSpPr>
          <p:spPr>
            <a:xfrm>
              <a:off x="8546412" y="1665584"/>
              <a:ext cx="358857" cy="187536"/>
            </a:xfrm>
            <a:custGeom>
              <a:avLst/>
              <a:gdLst>
                <a:gd name="connsiteX0" fmla="*/ 179420 w 358857"/>
                <a:gd name="connsiteY0" fmla="*/ 0 h 187536"/>
                <a:gd name="connsiteX1" fmla="*/ 0 w 358857"/>
                <a:gd name="connsiteY1" fmla="*/ 179437 h 187536"/>
                <a:gd name="connsiteX2" fmla="*/ 8100 w 358857"/>
                <a:gd name="connsiteY2" fmla="*/ 187537 h 187536"/>
                <a:gd name="connsiteX3" fmla="*/ 350757 w 358857"/>
                <a:gd name="connsiteY3" fmla="*/ 187537 h 187536"/>
                <a:gd name="connsiteX4" fmla="*/ 358857 w 358857"/>
                <a:gd name="connsiteY4" fmla="*/ 179437 h 187536"/>
                <a:gd name="connsiteX5" fmla="*/ 179420 w 358857"/>
                <a:gd name="connsiteY5" fmla="*/ 0 h 187536"/>
                <a:gd name="connsiteX6" fmla="*/ 250706 w 358857"/>
                <a:gd name="connsiteY6" fmla="*/ 32648 h 187536"/>
                <a:gd name="connsiteX7" fmla="*/ 250706 w 358857"/>
                <a:gd name="connsiteY7" fmla="*/ 171337 h 187536"/>
                <a:gd name="connsiteX8" fmla="*/ 104598 w 358857"/>
                <a:gd name="connsiteY8" fmla="*/ 171337 h 187536"/>
                <a:gd name="connsiteX9" fmla="*/ 104598 w 358857"/>
                <a:gd name="connsiteY9" fmla="*/ 34403 h 187536"/>
                <a:gd name="connsiteX10" fmla="*/ 179420 w 358857"/>
                <a:gd name="connsiteY10" fmla="*/ 16200 h 187536"/>
                <a:gd name="connsiteX11" fmla="*/ 250706 w 358857"/>
                <a:gd name="connsiteY11" fmla="*/ 32648 h 187536"/>
                <a:gd name="connsiteX12" fmla="*/ 88398 w 358857"/>
                <a:gd name="connsiteY12" fmla="*/ 44048 h 187536"/>
                <a:gd name="connsiteX13" fmla="*/ 88398 w 358857"/>
                <a:gd name="connsiteY13" fmla="*/ 171337 h 187536"/>
                <a:gd name="connsiteX14" fmla="*/ 16400 w 358857"/>
                <a:gd name="connsiteY14" fmla="*/ 171337 h 187536"/>
                <a:gd name="connsiteX15" fmla="*/ 88398 w 358857"/>
                <a:gd name="connsiteY15" fmla="*/ 44048 h 187536"/>
                <a:gd name="connsiteX16" fmla="*/ 266906 w 358857"/>
                <a:gd name="connsiteY16" fmla="*/ 171337 h 187536"/>
                <a:gd name="connsiteX17" fmla="*/ 266906 w 358857"/>
                <a:gd name="connsiteY17" fmla="*/ 41704 h 187536"/>
                <a:gd name="connsiteX18" fmla="*/ 342457 w 358857"/>
                <a:gd name="connsiteY18" fmla="*/ 171337 h 187536"/>
                <a:gd name="connsiteX19" fmla="*/ 266906 w 358857"/>
                <a:gd name="connsiteY19" fmla="*/ 171337 h 18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58857" h="187536">
                  <a:moveTo>
                    <a:pt x="179420" y="0"/>
                  </a:moveTo>
                  <a:cubicBezTo>
                    <a:pt x="80487" y="0"/>
                    <a:pt x="0" y="80492"/>
                    <a:pt x="0" y="179437"/>
                  </a:cubicBezTo>
                  <a:cubicBezTo>
                    <a:pt x="0" y="183908"/>
                    <a:pt x="3623" y="187537"/>
                    <a:pt x="8100" y="187537"/>
                  </a:cubicBezTo>
                  <a:lnTo>
                    <a:pt x="350757" y="187537"/>
                  </a:lnTo>
                  <a:cubicBezTo>
                    <a:pt x="355228" y="187537"/>
                    <a:pt x="358857" y="183908"/>
                    <a:pt x="358857" y="179437"/>
                  </a:cubicBezTo>
                  <a:cubicBezTo>
                    <a:pt x="358857" y="80492"/>
                    <a:pt x="278365" y="0"/>
                    <a:pt x="179420" y="0"/>
                  </a:cubicBezTo>
                  <a:close/>
                  <a:moveTo>
                    <a:pt x="250706" y="32648"/>
                  </a:moveTo>
                  <a:lnTo>
                    <a:pt x="250706" y="171337"/>
                  </a:lnTo>
                  <a:lnTo>
                    <a:pt x="104598" y="171337"/>
                  </a:lnTo>
                  <a:lnTo>
                    <a:pt x="104598" y="34403"/>
                  </a:lnTo>
                  <a:cubicBezTo>
                    <a:pt x="127024" y="22783"/>
                    <a:pt x="152464" y="16200"/>
                    <a:pt x="179420" y="16200"/>
                  </a:cubicBezTo>
                  <a:cubicBezTo>
                    <a:pt x="204968" y="16200"/>
                    <a:pt x="229149" y="22135"/>
                    <a:pt x="250706" y="32648"/>
                  </a:cubicBezTo>
                  <a:close/>
                  <a:moveTo>
                    <a:pt x="88398" y="44048"/>
                  </a:moveTo>
                  <a:lnTo>
                    <a:pt x="88398" y="171337"/>
                  </a:lnTo>
                  <a:lnTo>
                    <a:pt x="16400" y="171337"/>
                  </a:lnTo>
                  <a:cubicBezTo>
                    <a:pt x="18997" y="118368"/>
                    <a:pt x="46985" y="71982"/>
                    <a:pt x="88398" y="44048"/>
                  </a:cubicBezTo>
                  <a:close/>
                  <a:moveTo>
                    <a:pt x="266906" y="171337"/>
                  </a:moveTo>
                  <a:lnTo>
                    <a:pt x="266906" y="41704"/>
                  </a:lnTo>
                  <a:cubicBezTo>
                    <a:pt x="310268" y="69347"/>
                    <a:pt x="339790" y="116861"/>
                    <a:pt x="342457" y="171337"/>
                  </a:cubicBezTo>
                  <a:lnTo>
                    <a:pt x="266906" y="171337"/>
                  </a:lnTo>
                  <a:close/>
                </a:path>
              </a:pathLst>
            </a:custGeom>
            <a:grpFill/>
            <a:ln w="5334" cap="flat">
              <a:noFill/>
              <a:prstDash val="solid"/>
              <a:miter/>
            </a:ln>
          </p:spPr>
          <p:txBody>
            <a:bodyPr rtlCol="0" anchor="ctr"/>
            <a:lstStyle/>
            <a:p>
              <a:endParaRPr lang="ru-RU"/>
            </a:p>
          </p:txBody>
        </p:sp>
        <p:sp>
          <p:nvSpPr>
            <p:cNvPr id="46" name="Freeform: Shape 45">
              <a:extLst>
                <a:ext uri="{FF2B5EF4-FFF2-40B4-BE49-F238E27FC236}">
                  <a16:creationId xmlns:a16="http://schemas.microsoft.com/office/drawing/2014/main" id="{FE112462-8B9E-4EB4-AAB8-F1B1154B072D}"/>
                </a:ext>
              </a:extLst>
            </p:cNvPr>
            <p:cNvSpPr/>
            <p:nvPr/>
          </p:nvSpPr>
          <p:spPr>
            <a:xfrm>
              <a:off x="8600039" y="1379368"/>
              <a:ext cx="305159" cy="248389"/>
            </a:xfrm>
            <a:custGeom>
              <a:avLst/>
              <a:gdLst>
                <a:gd name="connsiteX0" fmla="*/ 124195 w 305159"/>
                <a:gd name="connsiteY0" fmla="*/ 248389 h 248389"/>
                <a:gd name="connsiteX1" fmla="*/ 248389 w 305159"/>
                <a:gd name="connsiteY1" fmla="*/ 124195 h 248389"/>
                <a:gd name="connsiteX2" fmla="*/ 248038 w 305159"/>
                <a:gd name="connsiteY2" fmla="*/ 115322 h 248389"/>
                <a:gd name="connsiteX3" fmla="*/ 297059 w 305159"/>
                <a:gd name="connsiteY3" fmla="*/ 115322 h 248389"/>
                <a:gd name="connsiteX4" fmla="*/ 305159 w 305159"/>
                <a:gd name="connsiteY4" fmla="*/ 107222 h 248389"/>
                <a:gd name="connsiteX5" fmla="*/ 297059 w 305159"/>
                <a:gd name="connsiteY5" fmla="*/ 99122 h 248389"/>
                <a:gd name="connsiteX6" fmla="*/ 245846 w 305159"/>
                <a:gd name="connsiteY6" fmla="*/ 99122 h 248389"/>
                <a:gd name="connsiteX7" fmla="*/ 124195 w 305159"/>
                <a:gd name="connsiteY7" fmla="*/ 0 h 248389"/>
                <a:gd name="connsiteX8" fmla="*/ 0 w 305159"/>
                <a:gd name="connsiteY8" fmla="*/ 124195 h 248389"/>
                <a:gd name="connsiteX9" fmla="*/ 124195 w 305159"/>
                <a:gd name="connsiteY9" fmla="*/ 248389 h 248389"/>
                <a:gd name="connsiteX10" fmla="*/ 124195 w 305159"/>
                <a:gd name="connsiteY10" fmla="*/ 16200 h 248389"/>
                <a:gd name="connsiteX11" fmla="*/ 229133 w 305159"/>
                <a:gd name="connsiteY11" fmla="*/ 99122 h 248389"/>
                <a:gd name="connsiteX12" fmla="*/ 19256 w 305159"/>
                <a:gd name="connsiteY12" fmla="*/ 99122 h 248389"/>
                <a:gd name="connsiteX13" fmla="*/ 124195 w 305159"/>
                <a:gd name="connsiteY13" fmla="*/ 16200 h 248389"/>
                <a:gd name="connsiteX14" fmla="*/ 16648 w 305159"/>
                <a:gd name="connsiteY14" fmla="*/ 115328 h 248389"/>
                <a:gd name="connsiteX15" fmla="*/ 231741 w 305159"/>
                <a:gd name="connsiteY15" fmla="*/ 115328 h 248389"/>
                <a:gd name="connsiteX16" fmla="*/ 232189 w 305159"/>
                <a:gd name="connsiteY16" fmla="*/ 124200 h 248389"/>
                <a:gd name="connsiteX17" fmla="*/ 124195 w 305159"/>
                <a:gd name="connsiteY17" fmla="*/ 232195 h 248389"/>
                <a:gd name="connsiteX18" fmla="*/ 16200 w 305159"/>
                <a:gd name="connsiteY18" fmla="*/ 124200 h 248389"/>
                <a:gd name="connsiteX19" fmla="*/ 16648 w 305159"/>
                <a:gd name="connsiteY19" fmla="*/ 115328 h 248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05159" h="248389">
                  <a:moveTo>
                    <a:pt x="124195" y="248389"/>
                  </a:moveTo>
                  <a:cubicBezTo>
                    <a:pt x="192677" y="248389"/>
                    <a:pt x="248389" y="192677"/>
                    <a:pt x="248389" y="124195"/>
                  </a:cubicBezTo>
                  <a:cubicBezTo>
                    <a:pt x="248389" y="121208"/>
                    <a:pt x="248243" y="118260"/>
                    <a:pt x="248038" y="115322"/>
                  </a:cubicBezTo>
                  <a:lnTo>
                    <a:pt x="297059" y="115322"/>
                  </a:lnTo>
                  <a:cubicBezTo>
                    <a:pt x="301531" y="115322"/>
                    <a:pt x="305159" y="111699"/>
                    <a:pt x="305159" y="107222"/>
                  </a:cubicBezTo>
                  <a:cubicBezTo>
                    <a:pt x="305159" y="102746"/>
                    <a:pt x="301531" y="99122"/>
                    <a:pt x="297059" y="99122"/>
                  </a:cubicBezTo>
                  <a:lnTo>
                    <a:pt x="245846" y="99122"/>
                  </a:lnTo>
                  <a:cubicBezTo>
                    <a:pt x="234214" y="42622"/>
                    <a:pt x="184086" y="0"/>
                    <a:pt x="124195" y="0"/>
                  </a:cubicBezTo>
                  <a:cubicBezTo>
                    <a:pt x="55712" y="0"/>
                    <a:pt x="0" y="55712"/>
                    <a:pt x="0" y="124195"/>
                  </a:cubicBezTo>
                  <a:cubicBezTo>
                    <a:pt x="0" y="192677"/>
                    <a:pt x="55712" y="248389"/>
                    <a:pt x="124195" y="248389"/>
                  </a:cubicBezTo>
                  <a:close/>
                  <a:moveTo>
                    <a:pt x="124195" y="16200"/>
                  </a:moveTo>
                  <a:cubicBezTo>
                    <a:pt x="175100" y="16200"/>
                    <a:pt x="217782" y="51646"/>
                    <a:pt x="229133" y="99122"/>
                  </a:cubicBezTo>
                  <a:lnTo>
                    <a:pt x="19256" y="99122"/>
                  </a:lnTo>
                  <a:cubicBezTo>
                    <a:pt x="30607" y="51646"/>
                    <a:pt x="73289" y="16200"/>
                    <a:pt x="124195" y="16200"/>
                  </a:cubicBezTo>
                  <a:close/>
                  <a:moveTo>
                    <a:pt x="16648" y="115328"/>
                  </a:moveTo>
                  <a:lnTo>
                    <a:pt x="231741" y="115328"/>
                  </a:lnTo>
                  <a:cubicBezTo>
                    <a:pt x="231979" y="118260"/>
                    <a:pt x="232189" y="121203"/>
                    <a:pt x="232189" y="124200"/>
                  </a:cubicBezTo>
                  <a:cubicBezTo>
                    <a:pt x="232189" y="183746"/>
                    <a:pt x="183740" y="232195"/>
                    <a:pt x="124195" y="232195"/>
                  </a:cubicBezTo>
                  <a:cubicBezTo>
                    <a:pt x="64649" y="232195"/>
                    <a:pt x="16200" y="183746"/>
                    <a:pt x="16200" y="124200"/>
                  </a:cubicBezTo>
                  <a:cubicBezTo>
                    <a:pt x="16200" y="121203"/>
                    <a:pt x="16405" y="118260"/>
                    <a:pt x="16648" y="115328"/>
                  </a:cubicBezTo>
                  <a:close/>
                </a:path>
              </a:pathLst>
            </a:custGeom>
            <a:grpFill/>
            <a:ln w="5334" cap="flat">
              <a:noFill/>
              <a:prstDash val="solid"/>
              <a:miter/>
            </a:ln>
          </p:spPr>
          <p:txBody>
            <a:bodyPr rtlCol="0" anchor="ctr"/>
            <a:lstStyle/>
            <a:p>
              <a:endParaRPr lang="ru-RU"/>
            </a:p>
          </p:txBody>
        </p:sp>
      </p:grpSp>
      <p:grpSp>
        <p:nvGrpSpPr>
          <p:cNvPr id="47" name="Рисунок 238">
            <a:extLst>
              <a:ext uri="{FF2B5EF4-FFF2-40B4-BE49-F238E27FC236}">
                <a16:creationId xmlns:a16="http://schemas.microsoft.com/office/drawing/2014/main" id="{1D1A607C-BB91-46E2-ADFA-B96A4F83ACFC}"/>
              </a:ext>
            </a:extLst>
          </p:cNvPr>
          <p:cNvGrpSpPr/>
          <p:nvPr/>
        </p:nvGrpSpPr>
        <p:grpSpPr>
          <a:xfrm>
            <a:off x="4863686" y="1931232"/>
            <a:ext cx="387180" cy="290385"/>
            <a:chOff x="4452914" y="1431974"/>
            <a:chExt cx="516240" cy="387180"/>
          </a:xfrm>
          <a:solidFill>
            <a:schemeClr val="tx1"/>
          </a:solidFill>
        </p:grpSpPr>
        <p:sp>
          <p:nvSpPr>
            <p:cNvPr id="48" name="Freeform: Shape 47">
              <a:extLst>
                <a:ext uri="{FF2B5EF4-FFF2-40B4-BE49-F238E27FC236}">
                  <a16:creationId xmlns:a16="http://schemas.microsoft.com/office/drawing/2014/main" id="{B1872B2F-D8A6-49BF-88CD-8E7B95E8BAAA}"/>
                </a:ext>
              </a:extLst>
            </p:cNvPr>
            <p:cNvSpPr/>
            <p:nvPr/>
          </p:nvSpPr>
          <p:spPr>
            <a:xfrm>
              <a:off x="4637594" y="1645275"/>
              <a:ext cx="331560" cy="173874"/>
            </a:xfrm>
            <a:custGeom>
              <a:avLst/>
              <a:gdLst>
                <a:gd name="connsiteX0" fmla="*/ 165780 w 331560"/>
                <a:gd name="connsiteY0" fmla="*/ 0 h 173874"/>
                <a:gd name="connsiteX1" fmla="*/ 0 w 331560"/>
                <a:gd name="connsiteY1" fmla="*/ 165775 h 173874"/>
                <a:gd name="connsiteX2" fmla="*/ 8100 w 331560"/>
                <a:gd name="connsiteY2" fmla="*/ 173875 h 173874"/>
                <a:gd name="connsiteX3" fmla="*/ 323460 w 331560"/>
                <a:gd name="connsiteY3" fmla="*/ 173875 h 173874"/>
                <a:gd name="connsiteX4" fmla="*/ 331560 w 331560"/>
                <a:gd name="connsiteY4" fmla="*/ 165775 h 173874"/>
                <a:gd name="connsiteX5" fmla="*/ 165780 w 331560"/>
                <a:gd name="connsiteY5" fmla="*/ 0 h 173874"/>
                <a:gd name="connsiteX6" fmla="*/ 16416 w 331560"/>
                <a:gd name="connsiteY6" fmla="*/ 157680 h 173874"/>
                <a:gd name="connsiteX7" fmla="*/ 165780 w 331560"/>
                <a:gd name="connsiteY7" fmla="*/ 16200 h 173874"/>
                <a:gd name="connsiteX8" fmla="*/ 315144 w 331560"/>
                <a:gd name="connsiteY8" fmla="*/ 157680 h 173874"/>
                <a:gd name="connsiteX9" fmla="*/ 16416 w 331560"/>
                <a:gd name="connsiteY9" fmla="*/ 157680 h 173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1560" h="173874">
                  <a:moveTo>
                    <a:pt x="165780" y="0"/>
                  </a:moveTo>
                  <a:cubicBezTo>
                    <a:pt x="74369" y="0"/>
                    <a:pt x="0" y="74363"/>
                    <a:pt x="0" y="165775"/>
                  </a:cubicBezTo>
                  <a:cubicBezTo>
                    <a:pt x="0" y="170246"/>
                    <a:pt x="3623" y="173875"/>
                    <a:pt x="8100" y="173875"/>
                  </a:cubicBezTo>
                  <a:lnTo>
                    <a:pt x="323460" y="173875"/>
                  </a:lnTo>
                  <a:cubicBezTo>
                    <a:pt x="327931" y="173875"/>
                    <a:pt x="331560" y="170246"/>
                    <a:pt x="331560" y="165775"/>
                  </a:cubicBezTo>
                  <a:cubicBezTo>
                    <a:pt x="331560" y="74369"/>
                    <a:pt x="257186" y="0"/>
                    <a:pt x="165780" y="0"/>
                  </a:cubicBezTo>
                  <a:close/>
                  <a:moveTo>
                    <a:pt x="16416" y="157680"/>
                  </a:moveTo>
                  <a:cubicBezTo>
                    <a:pt x="20639" y="78959"/>
                    <a:pt x="86017" y="16200"/>
                    <a:pt x="165780" y="16200"/>
                  </a:cubicBezTo>
                  <a:cubicBezTo>
                    <a:pt x="245543" y="16200"/>
                    <a:pt x="310921" y="78959"/>
                    <a:pt x="315144" y="157680"/>
                  </a:cubicBezTo>
                  <a:lnTo>
                    <a:pt x="16416" y="157680"/>
                  </a:lnTo>
                  <a:close/>
                </a:path>
              </a:pathLst>
            </a:custGeom>
            <a:grpFill/>
            <a:ln w="5334" cap="flat">
              <a:noFill/>
              <a:prstDash val="solid"/>
              <a:miter/>
            </a:ln>
          </p:spPr>
          <p:txBody>
            <a:bodyPr rtlCol="0" anchor="ctr"/>
            <a:lstStyle/>
            <a:p>
              <a:endParaRPr lang="ru-RU"/>
            </a:p>
          </p:txBody>
        </p:sp>
        <p:sp>
          <p:nvSpPr>
            <p:cNvPr id="49" name="Freeform: Shape 48">
              <a:extLst>
                <a:ext uri="{FF2B5EF4-FFF2-40B4-BE49-F238E27FC236}">
                  <a16:creationId xmlns:a16="http://schemas.microsoft.com/office/drawing/2014/main" id="{E5B98B87-A276-4D54-9400-0C3A3D373520}"/>
                </a:ext>
              </a:extLst>
            </p:cNvPr>
            <p:cNvSpPr/>
            <p:nvPr/>
          </p:nvSpPr>
          <p:spPr>
            <a:xfrm>
              <a:off x="4704553" y="1431974"/>
              <a:ext cx="191159" cy="191159"/>
            </a:xfrm>
            <a:custGeom>
              <a:avLst/>
              <a:gdLst>
                <a:gd name="connsiteX0" fmla="*/ 95580 w 191159"/>
                <a:gd name="connsiteY0" fmla="*/ 191160 h 191159"/>
                <a:gd name="connsiteX1" fmla="*/ 191160 w 191159"/>
                <a:gd name="connsiteY1" fmla="*/ 95580 h 191159"/>
                <a:gd name="connsiteX2" fmla="*/ 95580 w 191159"/>
                <a:gd name="connsiteY2" fmla="*/ 0 h 191159"/>
                <a:gd name="connsiteX3" fmla="*/ 0 w 191159"/>
                <a:gd name="connsiteY3" fmla="*/ 95580 h 191159"/>
                <a:gd name="connsiteX4" fmla="*/ 95580 w 191159"/>
                <a:gd name="connsiteY4" fmla="*/ 191160 h 191159"/>
                <a:gd name="connsiteX5" fmla="*/ 95580 w 191159"/>
                <a:gd name="connsiteY5" fmla="*/ 16200 h 191159"/>
                <a:gd name="connsiteX6" fmla="*/ 174960 w 191159"/>
                <a:gd name="connsiteY6" fmla="*/ 95580 h 191159"/>
                <a:gd name="connsiteX7" fmla="*/ 95580 w 191159"/>
                <a:gd name="connsiteY7" fmla="*/ 174960 h 191159"/>
                <a:gd name="connsiteX8" fmla="*/ 16200 w 191159"/>
                <a:gd name="connsiteY8" fmla="*/ 95580 h 191159"/>
                <a:gd name="connsiteX9" fmla="*/ 95580 w 191159"/>
                <a:gd name="connsiteY9" fmla="*/ 16200 h 191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1159" h="191159">
                  <a:moveTo>
                    <a:pt x="95580" y="191160"/>
                  </a:moveTo>
                  <a:cubicBezTo>
                    <a:pt x="148284" y="191160"/>
                    <a:pt x="191160" y="148284"/>
                    <a:pt x="191160" y="95580"/>
                  </a:cubicBezTo>
                  <a:cubicBezTo>
                    <a:pt x="191160" y="42876"/>
                    <a:pt x="148284" y="0"/>
                    <a:pt x="95580" y="0"/>
                  </a:cubicBezTo>
                  <a:cubicBezTo>
                    <a:pt x="42876" y="0"/>
                    <a:pt x="0" y="42876"/>
                    <a:pt x="0" y="95580"/>
                  </a:cubicBezTo>
                  <a:cubicBezTo>
                    <a:pt x="0" y="148284"/>
                    <a:pt x="42876" y="191160"/>
                    <a:pt x="95580" y="191160"/>
                  </a:cubicBezTo>
                  <a:close/>
                  <a:moveTo>
                    <a:pt x="95580" y="16200"/>
                  </a:moveTo>
                  <a:cubicBezTo>
                    <a:pt x="139347" y="16200"/>
                    <a:pt x="174960" y="51808"/>
                    <a:pt x="174960" y="95580"/>
                  </a:cubicBezTo>
                  <a:cubicBezTo>
                    <a:pt x="174960" y="139347"/>
                    <a:pt x="139347" y="174960"/>
                    <a:pt x="95580" y="174960"/>
                  </a:cubicBezTo>
                  <a:cubicBezTo>
                    <a:pt x="51813" y="174960"/>
                    <a:pt x="16200" y="139352"/>
                    <a:pt x="16200" y="95580"/>
                  </a:cubicBezTo>
                  <a:cubicBezTo>
                    <a:pt x="16200" y="51808"/>
                    <a:pt x="51813" y="16200"/>
                    <a:pt x="95580" y="16200"/>
                  </a:cubicBezTo>
                  <a:close/>
                </a:path>
              </a:pathLst>
            </a:custGeom>
            <a:grpFill/>
            <a:ln w="5334"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91E70D6C-BA2E-4809-A447-FB3EFA84622D}"/>
                </a:ext>
              </a:extLst>
            </p:cNvPr>
            <p:cNvSpPr/>
            <p:nvPr/>
          </p:nvSpPr>
          <p:spPr>
            <a:xfrm>
              <a:off x="4452914" y="1685775"/>
              <a:ext cx="192782" cy="133380"/>
            </a:xfrm>
            <a:custGeom>
              <a:avLst/>
              <a:gdLst>
                <a:gd name="connsiteX0" fmla="*/ 125280 w 192782"/>
                <a:gd name="connsiteY0" fmla="*/ 16200 h 133380"/>
                <a:gd name="connsiteX1" fmla="*/ 180544 w 192782"/>
                <a:gd name="connsiteY1" fmla="*/ 31266 h 133380"/>
                <a:gd name="connsiteX2" fmla="*/ 191646 w 192782"/>
                <a:gd name="connsiteY2" fmla="*/ 28436 h 133380"/>
                <a:gd name="connsiteX3" fmla="*/ 188822 w 192782"/>
                <a:gd name="connsiteY3" fmla="*/ 17334 h 133380"/>
                <a:gd name="connsiteX4" fmla="*/ 125285 w 192782"/>
                <a:gd name="connsiteY4" fmla="*/ 0 h 133380"/>
                <a:gd name="connsiteX5" fmla="*/ 0 w 192782"/>
                <a:gd name="connsiteY5" fmla="*/ 125280 h 133380"/>
                <a:gd name="connsiteX6" fmla="*/ 8100 w 192782"/>
                <a:gd name="connsiteY6" fmla="*/ 133380 h 133380"/>
                <a:gd name="connsiteX7" fmla="*/ 153900 w 192782"/>
                <a:gd name="connsiteY7" fmla="*/ 133380 h 133380"/>
                <a:gd name="connsiteX8" fmla="*/ 162000 w 192782"/>
                <a:gd name="connsiteY8" fmla="*/ 125280 h 133380"/>
                <a:gd name="connsiteX9" fmla="*/ 153900 w 192782"/>
                <a:gd name="connsiteY9" fmla="*/ 117180 h 133380"/>
                <a:gd name="connsiteX10" fmla="*/ 16497 w 192782"/>
                <a:gd name="connsiteY10" fmla="*/ 117180 h 133380"/>
                <a:gd name="connsiteX11" fmla="*/ 125280 w 192782"/>
                <a:gd name="connsiteY11" fmla="*/ 16200 h 13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2782" h="133380">
                  <a:moveTo>
                    <a:pt x="125280" y="16200"/>
                  </a:moveTo>
                  <a:cubicBezTo>
                    <a:pt x="144844" y="16200"/>
                    <a:pt x="163949" y="21411"/>
                    <a:pt x="180544" y="31266"/>
                  </a:cubicBezTo>
                  <a:cubicBezTo>
                    <a:pt x="184394" y="33550"/>
                    <a:pt x="189362" y="32281"/>
                    <a:pt x="191646" y="28436"/>
                  </a:cubicBezTo>
                  <a:cubicBezTo>
                    <a:pt x="193930" y="24592"/>
                    <a:pt x="192661" y="19624"/>
                    <a:pt x="188822" y="17334"/>
                  </a:cubicBezTo>
                  <a:cubicBezTo>
                    <a:pt x="169727" y="5994"/>
                    <a:pt x="147755" y="0"/>
                    <a:pt x="125285" y="0"/>
                  </a:cubicBezTo>
                  <a:cubicBezTo>
                    <a:pt x="56198" y="0"/>
                    <a:pt x="0" y="56203"/>
                    <a:pt x="0" y="125280"/>
                  </a:cubicBezTo>
                  <a:cubicBezTo>
                    <a:pt x="0" y="129751"/>
                    <a:pt x="3623" y="133380"/>
                    <a:pt x="8100" y="133380"/>
                  </a:cubicBezTo>
                  <a:lnTo>
                    <a:pt x="153900" y="133380"/>
                  </a:lnTo>
                  <a:cubicBezTo>
                    <a:pt x="158377" y="133380"/>
                    <a:pt x="162000" y="129751"/>
                    <a:pt x="162000" y="125280"/>
                  </a:cubicBezTo>
                  <a:cubicBezTo>
                    <a:pt x="162000" y="120809"/>
                    <a:pt x="158377" y="117180"/>
                    <a:pt x="153900" y="117180"/>
                  </a:cubicBezTo>
                  <a:lnTo>
                    <a:pt x="16497" y="117180"/>
                  </a:lnTo>
                  <a:cubicBezTo>
                    <a:pt x="20655" y="60799"/>
                    <a:pt x="67856" y="16200"/>
                    <a:pt x="125280" y="16200"/>
                  </a:cubicBezTo>
                  <a:close/>
                </a:path>
              </a:pathLst>
            </a:custGeom>
            <a:grpFill/>
            <a:ln w="5334" cap="flat">
              <a:noFill/>
              <a:prstDash val="solid"/>
              <a:miter/>
            </a:ln>
          </p:spPr>
          <p:txBody>
            <a:bodyPr rtlCol="0" anchor="ctr"/>
            <a:lstStyle/>
            <a:p>
              <a:endParaRPr lang="ru-RU"/>
            </a:p>
          </p:txBody>
        </p:sp>
        <p:sp>
          <p:nvSpPr>
            <p:cNvPr id="51" name="Freeform: Shape 50">
              <a:extLst>
                <a:ext uri="{FF2B5EF4-FFF2-40B4-BE49-F238E27FC236}">
                  <a16:creationId xmlns:a16="http://schemas.microsoft.com/office/drawing/2014/main" id="{5CA9F9D0-18EF-4D94-A028-9EBAD4A96C78}"/>
                </a:ext>
              </a:extLst>
            </p:cNvPr>
            <p:cNvSpPr/>
            <p:nvPr/>
          </p:nvSpPr>
          <p:spPr>
            <a:xfrm>
              <a:off x="4503134" y="1514054"/>
              <a:ext cx="146880" cy="146879"/>
            </a:xfrm>
            <a:custGeom>
              <a:avLst/>
              <a:gdLst>
                <a:gd name="connsiteX0" fmla="*/ 73440 w 146880"/>
                <a:gd name="connsiteY0" fmla="*/ 146880 h 146879"/>
                <a:gd name="connsiteX1" fmla="*/ 146880 w 146880"/>
                <a:gd name="connsiteY1" fmla="*/ 73440 h 146879"/>
                <a:gd name="connsiteX2" fmla="*/ 73440 w 146880"/>
                <a:gd name="connsiteY2" fmla="*/ 0 h 146879"/>
                <a:gd name="connsiteX3" fmla="*/ 0 w 146880"/>
                <a:gd name="connsiteY3" fmla="*/ 73440 h 146879"/>
                <a:gd name="connsiteX4" fmla="*/ 73440 w 146880"/>
                <a:gd name="connsiteY4" fmla="*/ 146880 h 146879"/>
                <a:gd name="connsiteX5" fmla="*/ 73440 w 146880"/>
                <a:gd name="connsiteY5" fmla="*/ 16200 h 146879"/>
                <a:gd name="connsiteX6" fmla="*/ 130680 w 146880"/>
                <a:gd name="connsiteY6" fmla="*/ 73440 h 146879"/>
                <a:gd name="connsiteX7" fmla="*/ 73440 w 146880"/>
                <a:gd name="connsiteY7" fmla="*/ 130680 h 146879"/>
                <a:gd name="connsiteX8" fmla="*/ 16200 w 146880"/>
                <a:gd name="connsiteY8" fmla="*/ 73440 h 146879"/>
                <a:gd name="connsiteX9" fmla="*/ 73440 w 146880"/>
                <a:gd name="connsiteY9" fmla="*/ 16200 h 146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880" h="146879">
                  <a:moveTo>
                    <a:pt x="73440" y="146880"/>
                  </a:moveTo>
                  <a:cubicBezTo>
                    <a:pt x="113935" y="146880"/>
                    <a:pt x="146880" y="113935"/>
                    <a:pt x="146880" y="73440"/>
                  </a:cubicBezTo>
                  <a:cubicBezTo>
                    <a:pt x="146880" y="32945"/>
                    <a:pt x="113935" y="0"/>
                    <a:pt x="73440" y="0"/>
                  </a:cubicBezTo>
                  <a:cubicBezTo>
                    <a:pt x="32945" y="0"/>
                    <a:pt x="0" y="32945"/>
                    <a:pt x="0" y="73440"/>
                  </a:cubicBezTo>
                  <a:cubicBezTo>
                    <a:pt x="0" y="113935"/>
                    <a:pt x="32945" y="146880"/>
                    <a:pt x="73440" y="146880"/>
                  </a:cubicBezTo>
                  <a:close/>
                  <a:moveTo>
                    <a:pt x="73440" y="16200"/>
                  </a:moveTo>
                  <a:cubicBezTo>
                    <a:pt x="105003" y="16200"/>
                    <a:pt x="130680" y="41877"/>
                    <a:pt x="130680" y="73440"/>
                  </a:cubicBezTo>
                  <a:cubicBezTo>
                    <a:pt x="130680" y="105003"/>
                    <a:pt x="105003" y="130680"/>
                    <a:pt x="73440" y="130680"/>
                  </a:cubicBezTo>
                  <a:cubicBezTo>
                    <a:pt x="41877" y="130680"/>
                    <a:pt x="16200" y="105003"/>
                    <a:pt x="16200" y="73440"/>
                  </a:cubicBezTo>
                  <a:cubicBezTo>
                    <a:pt x="16200" y="41877"/>
                    <a:pt x="41877" y="16200"/>
                    <a:pt x="73440" y="16200"/>
                  </a:cubicBezTo>
                  <a:close/>
                </a:path>
              </a:pathLst>
            </a:custGeom>
            <a:grpFill/>
            <a:ln w="5334" cap="flat">
              <a:noFill/>
              <a:prstDash val="solid"/>
              <a:miter/>
            </a:ln>
          </p:spPr>
          <p:txBody>
            <a:bodyPr rtlCol="0" anchor="ctr"/>
            <a:lstStyle/>
            <a:p>
              <a:endParaRPr lang="ru-RU"/>
            </a:p>
          </p:txBody>
        </p:sp>
      </p:grpSp>
      <p:grpSp>
        <p:nvGrpSpPr>
          <p:cNvPr id="52" name="Рисунок 244">
            <a:extLst>
              <a:ext uri="{FF2B5EF4-FFF2-40B4-BE49-F238E27FC236}">
                <a16:creationId xmlns:a16="http://schemas.microsoft.com/office/drawing/2014/main" id="{1DE96D4A-DFF2-4C35-98F3-3CD991255532}"/>
              </a:ext>
            </a:extLst>
          </p:cNvPr>
          <p:cNvGrpSpPr/>
          <p:nvPr/>
        </p:nvGrpSpPr>
        <p:grpSpPr>
          <a:xfrm>
            <a:off x="4264722" y="1965041"/>
            <a:ext cx="374013" cy="208388"/>
            <a:chOff x="3654294" y="1477054"/>
            <a:chExt cx="498684" cy="277851"/>
          </a:xfrm>
          <a:solidFill>
            <a:schemeClr val="tx1"/>
          </a:solidFill>
        </p:grpSpPr>
        <p:sp>
          <p:nvSpPr>
            <p:cNvPr id="53" name="Freeform: Shape 52">
              <a:extLst>
                <a:ext uri="{FF2B5EF4-FFF2-40B4-BE49-F238E27FC236}">
                  <a16:creationId xmlns:a16="http://schemas.microsoft.com/office/drawing/2014/main" id="{EE44044F-2462-4E8F-A380-9B579BD1513F}"/>
                </a:ext>
              </a:extLst>
            </p:cNvPr>
            <p:cNvSpPr/>
            <p:nvPr/>
          </p:nvSpPr>
          <p:spPr>
            <a:xfrm>
              <a:off x="3784154" y="1627654"/>
              <a:ext cx="238307" cy="127250"/>
            </a:xfrm>
            <a:custGeom>
              <a:avLst/>
              <a:gdLst>
                <a:gd name="connsiteX0" fmla="*/ 119156 w 238307"/>
                <a:gd name="connsiteY0" fmla="*/ 0 h 127250"/>
                <a:gd name="connsiteX1" fmla="*/ 0 w 238307"/>
                <a:gd name="connsiteY1" fmla="*/ 119151 h 127250"/>
                <a:gd name="connsiteX2" fmla="*/ 8100 w 238307"/>
                <a:gd name="connsiteY2" fmla="*/ 127251 h 127250"/>
                <a:gd name="connsiteX3" fmla="*/ 230207 w 238307"/>
                <a:gd name="connsiteY3" fmla="*/ 127251 h 127250"/>
                <a:gd name="connsiteX4" fmla="*/ 238307 w 238307"/>
                <a:gd name="connsiteY4" fmla="*/ 119151 h 127250"/>
                <a:gd name="connsiteX5" fmla="*/ 119156 w 238307"/>
                <a:gd name="connsiteY5" fmla="*/ 0 h 127250"/>
                <a:gd name="connsiteX6" fmla="*/ 16519 w 238307"/>
                <a:gd name="connsiteY6" fmla="*/ 111051 h 127250"/>
                <a:gd name="connsiteX7" fmla="*/ 119156 w 238307"/>
                <a:gd name="connsiteY7" fmla="*/ 16200 h 127250"/>
                <a:gd name="connsiteX8" fmla="*/ 221789 w 238307"/>
                <a:gd name="connsiteY8" fmla="*/ 111051 h 127250"/>
                <a:gd name="connsiteX9" fmla="*/ 16519 w 238307"/>
                <a:gd name="connsiteY9" fmla="*/ 111051 h 12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8307" h="127250">
                  <a:moveTo>
                    <a:pt x="119156" y="0"/>
                  </a:moveTo>
                  <a:cubicBezTo>
                    <a:pt x="53455" y="0"/>
                    <a:pt x="0" y="53449"/>
                    <a:pt x="0" y="119151"/>
                  </a:cubicBezTo>
                  <a:cubicBezTo>
                    <a:pt x="0" y="123622"/>
                    <a:pt x="3623" y="127251"/>
                    <a:pt x="8100" y="127251"/>
                  </a:cubicBezTo>
                  <a:lnTo>
                    <a:pt x="230207" y="127251"/>
                  </a:lnTo>
                  <a:cubicBezTo>
                    <a:pt x="234679" y="127251"/>
                    <a:pt x="238307" y="123622"/>
                    <a:pt x="238307" y="119151"/>
                  </a:cubicBezTo>
                  <a:cubicBezTo>
                    <a:pt x="238307" y="53449"/>
                    <a:pt x="184853" y="0"/>
                    <a:pt x="119156" y="0"/>
                  </a:cubicBezTo>
                  <a:close/>
                  <a:moveTo>
                    <a:pt x="16519" y="111051"/>
                  </a:moveTo>
                  <a:cubicBezTo>
                    <a:pt x="20666" y="58055"/>
                    <a:pt x="65119" y="16200"/>
                    <a:pt x="119156" y="16200"/>
                  </a:cubicBezTo>
                  <a:cubicBezTo>
                    <a:pt x="173194" y="16200"/>
                    <a:pt x="217647" y="58055"/>
                    <a:pt x="221789" y="111051"/>
                  </a:cubicBezTo>
                  <a:lnTo>
                    <a:pt x="16519" y="111051"/>
                  </a:lnTo>
                  <a:close/>
                </a:path>
              </a:pathLst>
            </a:custGeom>
            <a:grpFill/>
            <a:ln w="5334" cap="flat">
              <a:noFill/>
              <a:prstDash val="solid"/>
              <a:miter/>
            </a:ln>
          </p:spPr>
          <p:txBody>
            <a:bodyPr rtlCol="0" anchor="ctr"/>
            <a:lstStyle/>
            <a:p>
              <a:endParaRPr lang="ru-RU"/>
            </a:p>
          </p:txBody>
        </p:sp>
        <p:sp>
          <p:nvSpPr>
            <p:cNvPr id="54" name="Freeform: Shape 53">
              <a:extLst>
                <a:ext uri="{FF2B5EF4-FFF2-40B4-BE49-F238E27FC236}">
                  <a16:creationId xmlns:a16="http://schemas.microsoft.com/office/drawing/2014/main" id="{7B3DA6D1-FE0A-4B15-A914-76E801BE6318}"/>
                </a:ext>
              </a:extLst>
            </p:cNvPr>
            <p:cNvSpPr/>
            <p:nvPr/>
          </p:nvSpPr>
          <p:spPr>
            <a:xfrm>
              <a:off x="3831414" y="1477054"/>
              <a:ext cx="139903" cy="139903"/>
            </a:xfrm>
            <a:custGeom>
              <a:avLst/>
              <a:gdLst>
                <a:gd name="connsiteX0" fmla="*/ 69952 w 139903"/>
                <a:gd name="connsiteY0" fmla="*/ 139903 h 139903"/>
                <a:gd name="connsiteX1" fmla="*/ 139903 w 139903"/>
                <a:gd name="connsiteY1" fmla="*/ 69952 h 139903"/>
                <a:gd name="connsiteX2" fmla="*/ 69952 w 139903"/>
                <a:gd name="connsiteY2" fmla="*/ 0 h 139903"/>
                <a:gd name="connsiteX3" fmla="*/ 0 w 139903"/>
                <a:gd name="connsiteY3" fmla="*/ 69952 h 139903"/>
                <a:gd name="connsiteX4" fmla="*/ 69952 w 139903"/>
                <a:gd name="connsiteY4" fmla="*/ 139903 h 139903"/>
                <a:gd name="connsiteX5" fmla="*/ 69952 w 139903"/>
                <a:gd name="connsiteY5" fmla="*/ 16200 h 139903"/>
                <a:gd name="connsiteX6" fmla="*/ 123703 w 139903"/>
                <a:gd name="connsiteY6" fmla="*/ 69952 h 139903"/>
                <a:gd name="connsiteX7" fmla="*/ 69952 w 139903"/>
                <a:gd name="connsiteY7" fmla="*/ 123703 h 139903"/>
                <a:gd name="connsiteX8" fmla="*/ 16200 w 139903"/>
                <a:gd name="connsiteY8" fmla="*/ 69952 h 139903"/>
                <a:gd name="connsiteX9" fmla="*/ 69952 w 139903"/>
                <a:gd name="connsiteY9" fmla="*/ 16200 h 139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903" h="139903">
                  <a:moveTo>
                    <a:pt x="69952" y="139903"/>
                  </a:moveTo>
                  <a:cubicBezTo>
                    <a:pt x="108524" y="139903"/>
                    <a:pt x="139903" y="108524"/>
                    <a:pt x="139903" y="69952"/>
                  </a:cubicBezTo>
                  <a:cubicBezTo>
                    <a:pt x="139903" y="31379"/>
                    <a:pt x="108518" y="0"/>
                    <a:pt x="69952" y="0"/>
                  </a:cubicBezTo>
                  <a:cubicBezTo>
                    <a:pt x="31379" y="0"/>
                    <a:pt x="0" y="31379"/>
                    <a:pt x="0" y="69952"/>
                  </a:cubicBezTo>
                  <a:cubicBezTo>
                    <a:pt x="0" y="108524"/>
                    <a:pt x="31379" y="139903"/>
                    <a:pt x="69952" y="139903"/>
                  </a:cubicBezTo>
                  <a:close/>
                  <a:moveTo>
                    <a:pt x="69952" y="16200"/>
                  </a:moveTo>
                  <a:cubicBezTo>
                    <a:pt x="99587" y="16200"/>
                    <a:pt x="123703" y="40311"/>
                    <a:pt x="123703" y="69952"/>
                  </a:cubicBezTo>
                  <a:cubicBezTo>
                    <a:pt x="123703" y="99587"/>
                    <a:pt x="99587" y="123703"/>
                    <a:pt x="69952" y="123703"/>
                  </a:cubicBezTo>
                  <a:cubicBezTo>
                    <a:pt x="40311" y="123703"/>
                    <a:pt x="16200" y="99592"/>
                    <a:pt x="16200" y="69952"/>
                  </a:cubicBezTo>
                  <a:cubicBezTo>
                    <a:pt x="16200" y="40311"/>
                    <a:pt x="40311" y="16200"/>
                    <a:pt x="69952" y="16200"/>
                  </a:cubicBezTo>
                  <a:close/>
                </a:path>
              </a:pathLst>
            </a:custGeom>
            <a:grpFill/>
            <a:ln w="5334" cap="flat">
              <a:noFill/>
              <a:prstDash val="solid"/>
              <a:miter/>
            </a:ln>
          </p:spPr>
          <p:txBody>
            <a:bodyPr rtlCol="0" anchor="ctr"/>
            <a:lstStyle/>
            <a:p>
              <a:endParaRPr lang="ru-RU"/>
            </a:p>
          </p:txBody>
        </p:sp>
        <p:sp>
          <p:nvSpPr>
            <p:cNvPr id="55" name="Freeform: Shape 54">
              <a:extLst>
                <a:ext uri="{FF2B5EF4-FFF2-40B4-BE49-F238E27FC236}">
                  <a16:creationId xmlns:a16="http://schemas.microsoft.com/office/drawing/2014/main" id="{300E472B-7A11-4A9B-A112-FEDF00D323C5}"/>
                </a:ext>
              </a:extLst>
            </p:cNvPr>
            <p:cNvSpPr/>
            <p:nvPr/>
          </p:nvSpPr>
          <p:spPr>
            <a:xfrm>
              <a:off x="3654294" y="1656150"/>
              <a:ext cx="140607" cy="98755"/>
            </a:xfrm>
            <a:custGeom>
              <a:avLst/>
              <a:gdLst>
                <a:gd name="connsiteX0" fmla="*/ 90655 w 140607"/>
                <a:gd name="connsiteY0" fmla="*/ 16200 h 98755"/>
                <a:gd name="connsiteX1" fmla="*/ 128401 w 140607"/>
                <a:gd name="connsiteY1" fmla="*/ 26449 h 98755"/>
                <a:gd name="connsiteX2" fmla="*/ 139487 w 140607"/>
                <a:gd name="connsiteY2" fmla="*/ 23576 h 98755"/>
                <a:gd name="connsiteX3" fmla="*/ 136609 w 140607"/>
                <a:gd name="connsiteY3" fmla="*/ 12485 h 98755"/>
                <a:gd name="connsiteX4" fmla="*/ 90655 w 140607"/>
                <a:gd name="connsiteY4" fmla="*/ 0 h 98755"/>
                <a:gd name="connsiteX5" fmla="*/ 0 w 140607"/>
                <a:gd name="connsiteY5" fmla="*/ 90655 h 98755"/>
                <a:gd name="connsiteX6" fmla="*/ 8100 w 140607"/>
                <a:gd name="connsiteY6" fmla="*/ 98755 h 98755"/>
                <a:gd name="connsiteX7" fmla="*/ 110765 w 140607"/>
                <a:gd name="connsiteY7" fmla="*/ 98755 h 98755"/>
                <a:gd name="connsiteX8" fmla="*/ 118865 w 140607"/>
                <a:gd name="connsiteY8" fmla="*/ 90655 h 98755"/>
                <a:gd name="connsiteX9" fmla="*/ 110765 w 140607"/>
                <a:gd name="connsiteY9" fmla="*/ 82555 h 98755"/>
                <a:gd name="connsiteX10" fmla="*/ 16637 w 140607"/>
                <a:gd name="connsiteY10" fmla="*/ 82555 h 98755"/>
                <a:gd name="connsiteX11" fmla="*/ 90655 w 140607"/>
                <a:gd name="connsiteY11" fmla="*/ 16200 h 98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607" h="98755">
                  <a:moveTo>
                    <a:pt x="90655" y="16200"/>
                  </a:moveTo>
                  <a:cubicBezTo>
                    <a:pt x="103945" y="16200"/>
                    <a:pt x="116996" y="19742"/>
                    <a:pt x="128401" y="26449"/>
                  </a:cubicBezTo>
                  <a:cubicBezTo>
                    <a:pt x="132257" y="28728"/>
                    <a:pt x="137225" y="27427"/>
                    <a:pt x="139487" y="23576"/>
                  </a:cubicBezTo>
                  <a:cubicBezTo>
                    <a:pt x="141755" y="19721"/>
                    <a:pt x="140470" y="14753"/>
                    <a:pt x="136609" y="12485"/>
                  </a:cubicBezTo>
                  <a:cubicBezTo>
                    <a:pt x="122720" y="4315"/>
                    <a:pt x="106828" y="0"/>
                    <a:pt x="90655" y="0"/>
                  </a:cubicBezTo>
                  <a:cubicBezTo>
                    <a:pt x="40667" y="0"/>
                    <a:pt x="0" y="40667"/>
                    <a:pt x="0" y="90655"/>
                  </a:cubicBezTo>
                  <a:cubicBezTo>
                    <a:pt x="0" y="95126"/>
                    <a:pt x="3623" y="98755"/>
                    <a:pt x="8100" y="98755"/>
                  </a:cubicBezTo>
                  <a:lnTo>
                    <a:pt x="110765" y="98755"/>
                  </a:lnTo>
                  <a:cubicBezTo>
                    <a:pt x="115241" y="98755"/>
                    <a:pt x="118865" y="95126"/>
                    <a:pt x="118865" y="90655"/>
                  </a:cubicBezTo>
                  <a:cubicBezTo>
                    <a:pt x="118865" y="86184"/>
                    <a:pt x="115241" y="82555"/>
                    <a:pt x="110765" y="82555"/>
                  </a:cubicBezTo>
                  <a:lnTo>
                    <a:pt x="16637" y="82555"/>
                  </a:lnTo>
                  <a:cubicBezTo>
                    <a:pt x="20687" y="45295"/>
                    <a:pt x="52337" y="16200"/>
                    <a:pt x="90655" y="16200"/>
                  </a:cubicBezTo>
                  <a:close/>
                </a:path>
              </a:pathLst>
            </a:custGeom>
            <a:grpFill/>
            <a:ln w="5334" cap="flat">
              <a:noFill/>
              <a:prstDash val="solid"/>
              <a:miter/>
            </a:ln>
          </p:spPr>
          <p:txBody>
            <a:bodyPr rtlCol="0" anchor="ctr"/>
            <a:lstStyle/>
            <a:p>
              <a:endParaRPr lang="ru-RU"/>
            </a:p>
          </p:txBody>
        </p:sp>
        <p:sp>
          <p:nvSpPr>
            <p:cNvPr id="56" name="Freeform: Shape 55">
              <a:extLst>
                <a:ext uri="{FF2B5EF4-FFF2-40B4-BE49-F238E27FC236}">
                  <a16:creationId xmlns:a16="http://schemas.microsoft.com/office/drawing/2014/main" id="{D4C5BADE-65E1-4E89-807B-29D0F8F01B09}"/>
                </a:ext>
              </a:extLst>
            </p:cNvPr>
            <p:cNvSpPr/>
            <p:nvPr/>
          </p:nvSpPr>
          <p:spPr>
            <a:xfrm>
              <a:off x="3689438" y="1535066"/>
              <a:ext cx="108151" cy="108151"/>
            </a:xfrm>
            <a:custGeom>
              <a:avLst/>
              <a:gdLst>
                <a:gd name="connsiteX0" fmla="*/ 54076 w 108151"/>
                <a:gd name="connsiteY0" fmla="*/ 108151 h 108151"/>
                <a:gd name="connsiteX1" fmla="*/ 108151 w 108151"/>
                <a:gd name="connsiteY1" fmla="*/ 54076 h 108151"/>
                <a:gd name="connsiteX2" fmla="*/ 54076 w 108151"/>
                <a:gd name="connsiteY2" fmla="*/ 0 h 108151"/>
                <a:gd name="connsiteX3" fmla="*/ 0 w 108151"/>
                <a:gd name="connsiteY3" fmla="*/ 54076 h 108151"/>
                <a:gd name="connsiteX4" fmla="*/ 54076 w 108151"/>
                <a:gd name="connsiteY4" fmla="*/ 108151 h 108151"/>
                <a:gd name="connsiteX5" fmla="*/ 54076 w 108151"/>
                <a:gd name="connsiteY5" fmla="*/ 16200 h 108151"/>
                <a:gd name="connsiteX6" fmla="*/ 91951 w 108151"/>
                <a:gd name="connsiteY6" fmla="*/ 54076 h 108151"/>
                <a:gd name="connsiteX7" fmla="*/ 54076 w 108151"/>
                <a:gd name="connsiteY7" fmla="*/ 91951 h 108151"/>
                <a:gd name="connsiteX8" fmla="*/ 16200 w 108151"/>
                <a:gd name="connsiteY8" fmla="*/ 54076 h 108151"/>
                <a:gd name="connsiteX9" fmla="*/ 54076 w 108151"/>
                <a:gd name="connsiteY9" fmla="*/ 16200 h 1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151" h="108151">
                  <a:moveTo>
                    <a:pt x="54076" y="108151"/>
                  </a:moveTo>
                  <a:cubicBezTo>
                    <a:pt x="83889" y="108151"/>
                    <a:pt x="108151" y="83894"/>
                    <a:pt x="108151" y="54076"/>
                  </a:cubicBezTo>
                  <a:cubicBezTo>
                    <a:pt x="108151" y="24257"/>
                    <a:pt x="83894" y="0"/>
                    <a:pt x="54076" y="0"/>
                  </a:cubicBezTo>
                  <a:cubicBezTo>
                    <a:pt x="24257" y="0"/>
                    <a:pt x="0" y="24257"/>
                    <a:pt x="0" y="54076"/>
                  </a:cubicBezTo>
                  <a:cubicBezTo>
                    <a:pt x="0" y="83889"/>
                    <a:pt x="24257" y="108151"/>
                    <a:pt x="54076" y="108151"/>
                  </a:cubicBezTo>
                  <a:close/>
                  <a:moveTo>
                    <a:pt x="54076" y="16200"/>
                  </a:moveTo>
                  <a:cubicBezTo>
                    <a:pt x="74957" y="16200"/>
                    <a:pt x="91951" y="33188"/>
                    <a:pt x="91951" y="54076"/>
                  </a:cubicBezTo>
                  <a:cubicBezTo>
                    <a:pt x="91951" y="74957"/>
                    <a:pt x="74963" y="91951"/>
                    <a:pt x="54076" y="91951"/>
                  </a:cubicBezTo>
                  <a:cubicBezTo>
                    <a:pt x="33188" y="91951"/>
                    <a:pt x="16200" y="74963"/>
                    <a:pt x="16200" y="54076"/>
                  </a:cubicBezTo>
                  <a:cubicBezTo>
                    <a:pt x="16200" y="33188"/>
                    <a:pt x="33188" y="16200"/>
                    <a:pt x="54076" y="16200"/>
                  </a:cubicBezTo>
                  <a:close/>
                </a:path>
              </a:pathLst>
            </a:custGeom>
            <a:grpFill/>
            <a:ln w="5334" cap="flat">
              <a:noFill/>
              <a:prstDash val="solid"/>
              <a:miter/>
            </a:ln>
          </p:spPr>
          <p:txBody>
            <a:bodyPr rtlCol="0" anchor="ctr"/>
            <a:lstStyle/>
            <a:p>
              <a:endParaRPr lang="ru-RU"/>
            </a:p>
          </p:txBody>
        </p:sp>
        <p:sp>
          <p:nvSpPr>
            <p:cNvPr id="57" name="Freeform: Shape 56">
              <a:extLst>
                <a:ext uri="{FF2B5EF4-FFF2-40B4-BE49-F238E27FC236}">
                  <a16:creationId xmlns:a16="http://schemas.microsoft.com/office/drawing/2014/main" id="{A0CB7049-7EE3-45C7-909D-164D47F53C3F}"/>
                </a:ext>
              </a:extLst>
            </p:cNvPr>
            <p:cNvSpPr/>
            <p:nvPr/>
          </p:nvSpPr>
          <p:spPr>
            <a:xfrm>
              <a:off x="4012372" y="1656150"/>
              <a:ext cx="140607" cy="98755"/>
            </a:xfrm>
            <a:custGeom>
              <a:avLst/>
              <a:gdLst>
                <a:gd name="connsiteX0" fmla="*/ 49952 w 140607"/>
                <a:gd name="connsiteY0" fmla="*/ 0 h 98755"/>
                <a:gd name="connsiteX1" fmla="*/ 3998 w 140607"/>
                <a:gd name="connsiteY1" fmla="*/ 12485 h 98755"/>
                <a:gd name="connsiteX2" fmla="*/ 1120 w 140607"/>
                <a:gd name="connsiteY2" fmla="*/ 23571 h 98755"/>
                <a:gd name="connsiteX3" fmla="*/ 12206 w 140607"/>
                <a:gd name="connsiteY3" fmla="*/ 26449 h 98755"/>
                <a:gd name="connsiteX4" fmla="*/ 49952 w 140607"/>
                <a:gd name="connsiteY4" fmla="*/ 16200 h 98755"/>
                <a:gd name="connsiteX5" fmla="*/ 123970 w 140607"/>
                <a:gd name="connsiteY5" fmla="*/ 82555 h 98755"/>
                <a:gd name="connsiteX6" fmla="*/ 29859 w 140607"/>
                <a:gd name="connsiteY6" fmla="*/ 82555 h 98755"/>
                <a:gd name="connsiteX7" fmla="*/ 21759 w 140607"/>
                <a:gd name="connsiteY7" fmla="*/ 90655 h 98755"/>
                <a:gd name="connsiteX8" fmla="*/ 29859 w 140607"/>
                <a:gd name="connsiteY8" fmla="*/ 98755 h 98755"/>
                <a:gd name="connsiteX9" fmla="*/ 132507 w 140607"/>
                <a:gd name="connsiteY9" fmla="*/ 98755 h 98755"/>
                <a:gd name="connsiteX10" fmla="*/ 140607 w 140607"/>
                <a:gd name="connsiteY10" fmla="*/ 90655 h 98755"/>
                <a:gd name="connsiteX11" fmla="*/ 49952 w 140607"/>
                <a:gd name="connsiteY11" fmla="*/ 0 h 98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607" h="98755">
                  <a:moveTo>
                    <a:pt x="49952" y="0"/>
                  </a:moveTo>
                  <a:cubicBezTo>
                    <a:pt x="33784" y="0"/>
                    <a:pt x="17892" y="4320"/>
                    <a:pt x="3998" y="12485"/>
                  </a:cubicBezTo>
                  <a:cubicBezTo>
                    <a:pt x="137" y="14753"/>
                    <a:pt x="-1148" y="19715"/>
                    <a:pt x="1120" y="23571"/>
                  </a:cubicBezTo>
                  <a:cubicBezTo>
                    <a:pt x="3388" y="27437"/>
                    <a:pt x="8367" y="28717"/>
                    <a:pt x="12206" y="26449"/>
                  </a:cubicBezTo>
                  <a:cubicBezTo>
                    <a:pt x="23616" y="19742"/>
                    <a:pt x="36668" y="16200"/>
                    <a:pt x="49952" y="16200"/>
                  </a:cubicBezTo>
                  <a:cubicBezTo>
                    <a:pt x="88270" y="16200"/>
                    <a:pt x="119920" y="45295"/>
                    <a:pt x="123970" y="82555"/>
                  </a:cubicBezTo>
                  <a:lnTo>
                    <a:pt x="29859" y="82555"/>
                  </a:lnTo>
                  <a:cubicBezTo>
                    <a:pt x="25387" y="82555"/>
                    <a:pt x="21759" y="86184"/>
                    <a:pt x="21759" y="90655"/>
                  </a:cubicBezTo>
                  <a:cubicBezTo>
                    <a:pt x="21759" y="95126"/>
                    <a:pt x="25387" y="98755"/>
                    <a:pt x="29859" y="98755"/>
                  </a:cubicBezTo>
                  <a:lnTo>
                    <a:pt x="132507" y="98755"/>
                  </a:lnTo>
                  <a:cubicBezTo>
                    <a:pt x="136978" y="98755"/>
                    <a:pt x="140607" y="95126"/>
                    <a:pt x="140607" y="90655"/>
                  </a:cubicBezTo>
                  <a:cubicBezTo>
                    <a:pt x="140607" y="40667"/>
                    <a:pt x="99940" y="0"/>
                    <a:pt x="49952" y="0"/>
                  </a:cubicBezTo>
                  <a:close/>
                </a:path>
              </a:pathLst>
            </a:custGeom>
            <a:grpFill/>
            <a:ln w="5334" cap="flat">
              <a:noFill/>
              <a:prstDash val="solid"/>
              <a:miter/>
            </a:ln>
          </p:spPr>
          <p:txBody>
            <a:bodyPr rtlCol="0" anchor="ctr"/>
            <a:lstStyle/>
            <a:p>
              <a:endParaRPr lang="ru-RU"/>
            </a:p>
          </p:txBody>
        </p:sp>
        <p:sp>
          <p:nvSpPr>
            <p:cNvPr id="58" name="Freeform: Shape 57">
              <a:extLst>
                <a:ext uri="{FF2B5EF4-FFF2-40B4-BE49-F238E27FC236}">
                  <a16:creationId xmlns:a16="http://schemas.microsoft.com/office/drawing/2014/main" id="{8870C821-6322-4128-BA1A-DD9A2E5D66FB}"/>
                </a:ext>
              </a:extLst>
            </p:cNvPr>
            <p:cNvSpPr/>
            <p:nvPr/>
          </p:nvSpPr>
          <p:spPr>
            <a:xfrm>
              <a:off x="4009685" y="1535066"/>
              <a:ext cx="108156" cy="108151"/>
            </a:xfrm>
            <a:custGeom>
              <a:avLst/>
              <a:gdLst>
                <a:gd name="connsiteX0" fmla="*/ 54081 w 108156"/>
                <a:gd name="connsiteY0" fmla="*/ 108151 h 108151"/>
                <a:gd name="connsiteX1" fmla="*/ 108157 w 108156"/>
                <a:gd name="connsiteY1" fmla="*/ 54076 h 108151"/>
                <a:gd name="connsiteX2" fmla="*/ 54081 w 108156"/>
                <a:gd name="connsiteY2" fmla="*/ 0 h 108151"/>
                <a:gd name="connsiteX3" fmla="*/ 0 w 108156"/>
                <a:gd name="connsiteY3" fmla="*/ 54076 h 108151"/>
                <a:gd name="connsiteX4" fmla="*/ 54081 w 108156"/>
                <a:gd name="connsiteY4" fmla="*/ 108151 h 108151"/>
                <a:gd name="connsiteX5" fmla="*/ 54081 w 108156"/>
                <a:gd name="connsiteY5" fmla="*/ 16200 h 108151"/>
                <a:gd name="connsiteX6" fmla="*/ 91957 w 108156"/>
                <a:gd name="connsiteY6" fmla="*/ 54076 h 108151"/>
                <a:gd name="connsiteX7" fmla="*/ 54081 w 108156"/>
                <a:gd name="connsiteY7" fmla="*/ 91951 h 108151"/>
                <a:gd name="connsiteX8" fmla="*/ 16200 w 108156"/>
                <a:gd name="connsiteY8" fmla="*/ 54076 h 108151"/>
                <a:gd name="connsiteX9" fmla="*/ 54081 w 108156"/>
                <a:gd name="connsiteY9" fmla="*/ 16200 h 1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156" h="108151">
                  <a:moveTo>
                    <a:pt x="54081" y="108151"/>
                  </a:moveTo>
                  <a:cubicBezTo>
                    <a:pt x="83894" y="108151"/>
                    <a:pt x="108157" y="83894"/>
                    <a:pt x="108157" y="54076"/>
                  </a:cubicBezTo>
                  <a:cubicBezTo>
                    <a:pt x="108157" y="24257"/>
                    <a:pt x="83900" y="0"/>
                    <a:pt x="54081" y="0"/>
                  </a:cubicBezTo>
                  <a:cubicBezTo>
                    <a:pt x="24262" y="0"/>
                    <a:pt x="0" y="24257"/>
                    <a:pt x="0" y="54076"/>
                  </a:cubicBezTo>
                  <a:cubicBezTo>
                    <a:pt x="5" y="83889"/>
                    <a:pt x="24262" y="108151"/>
                    <a:pt x="54081" y="108151"/>
                  </a:cubicBezTo>
                  <a:close/>
                  <a:moveTo>
                    <a:pt x="54081" y="16200"/>
                  </a:moveTo>
                  <a:cubicBezTo>
                    <a:pt x="74963" y="16200"/>
                    <a:pt x="91957" y="33188"/>
                    <a:pt x="91957" y="54076"/>
                  </a:cubicBezTo>
                  <a:cubicBezTo>
                    <a:pt x="91957" y="74957"/>
                    <a:pt x="74968" y="91951"/>
                    <a:pt x="54081" y="91951"/>
                  </a:cubicBezTo>
                  <a:cubicBezTo>
                    <a:pt x="33194" y="91951"/>
                    <a:pt x="16200" y="74963"/>
                    <a:pt x="16200" y="54076"/>
                  </a:cubicBezTo>
                  <a:cubicBezTo>
                    <a:pt x="16205" y="33188"/>
                    <a:pt x="33194" y="16200"/>
                    <a:pt x="54081" y="16200"/>
                  </a:cubicBezTo>
                  <a:close/>
                </a:path>
              </a:pathLst>
            </a:custGeom>
            <a:grpFill/>
            <a:ln w="5334" cap="flat">
              <a:noFill/>
              <a:prstDash val="solid"/>
              <a:miter/>
            </a:ln>
          </p:spPr>
          <p:txBody>
            <a:bodyPr rtlCol="0" anchor="ctr"/>
            <a:lstStyle/>
            <a:p>
              <a:endParaRPr lang="ru-RU"/>
            </a:p>
          </p:txBody>
        </p:sp>
      </p:grpSp>
      <p:grpSp>
        <p:nvGrpSpPr>
          <p:cNvPr id="59" name="Рисунок 116">
            <a:extLst>
              <a:ext uri="{FF2B5EF4-FFF2-40B4-BE49-F238E27FC236}">
                <a16:creationId xmlns:a16="http://schemas.microsoft.com/office/drawing/2014/main" id="{168500A1-ED73-4FED-88C2-D124E63393D3}"/>
              </a:ext>
            </a:extLst>
          </p:cNvPr>
          <p:cNvGrpSpPr/>
          <p:nvPr/>
        </p:nvGrpSpPr>
        <p:grpSpPr>
          <a:xfrm>
            <a:off x="3088756" y="2617328"/>
            <a:ext cx="291556" cy="335452"/>
            <a:chOff x="2086341" y="2346770"/>
            <a:chExt cx="388741" cy="447269"/>
          </a:xfrm>
          <a:solidFill>
            <a:schemeClr val="tx1"/>
          </a:solidFill>
        </p:grpSpPr>
        <p:sp>
          <p:nvSpPr>
            <p:cNvPr id="60" name="Freeform: Shape 59">
              <a:extLst>
                <a:ext uri="{FF2B5EF4-FFF2-40B4-BE49-F238E27FC236}">
                  <a16:creationId xmlns:a16="http://schemas.microsoft.com/office/drawing/2014/main" id="{4246A6B1-39A3-4510-89FE-8B5E6AE4B81E}"/>
                </a:ext>
              </a:extLst>
            </p:cNvPr>
            <p:cNvSpPr/>
            <p:nvPr/>
          </p:nvSpPr>
          <p:spPr>
            <a:xfrm>
              <a:off x="2086341" y="2591636"/>
              <a:ext cx="388741" cy="202403"/>
            </a:xfrm>
            <a:custGeom>
              <a:avLst/>
              <a:gdLst>
                <a:gd name="connsiteX0" fmla="*/ 194357 w 388741"/>
                <a:gd name="connsiteY0" fmla="*/ 0 h 202403"/>
                <a:gd name="connsiteX1" fmla="*/ 0 w 388741"/>
                <a:gd name="connsiteY1" fmla="*/ 194384 h 202403"/>
                <a:gd name="connsiteX2" fmla="*/ 8020 w 388741"/>
                <a:gd name="connsiteY2" fmla="*/ 202404 h 202403"/>
                <a:gd name="connsiteX3" fmla="*/ 380721 w 388741"/>
                <a:gd name="connsiteY3" fmla="*/ 202404 h 202403"/>
                <a:gd name="connsiteX4" fmla="*/ 388741 w 388741"/>
                <a:gd name="connsiteY4" fmla="*/ 194384 h 202403"/>
                <a:gd name="connsiteX5" fmla="*/ 194357 w 388741"/>
                <a:gd name="connsiteY5" fmla="*/ 0 h 202403"/>
                <a:gd name="connsiteX6" fmla="*/ 203911 w 388741"/>
                <a:gd name="connsiteY6" fmla="*/ 74092 h 202403"/>
                <a:gd name="connsiteX7" fmla="*/ 220111 w 388741"/>
                <a:gd name="connsiteY7" fmla="*/ 186370 h 202403"/>
                <a:gd name="connsiteX8" fmla="*/ 168063 w 388741"/>
                <a:gd name="connsiteY8" fmla="*/ 186370 h 202403"/>
                <a:gd name="connsiteX9" fmla="*/ 184258 w 388741"/>
                <a:gd name="connsiteY9" fmla="*/ 74092 h 202403"/>
                <a:gd name="connsiteX10" fmla="*/ 203911 w 388741"/>
                <a:gd name="connsiteY10" fmla="*/ 74092 h 202403"/>
                <a:gd name="connsiteX11" fmla="*/ 214813 w 388741"/>
                <a:gd name="connsiteY11" fmla="*/ 17253 h 202403"/>
                <a:gd name="connsiteX12" fmla="*/ 214813 w 388741"/>
                <a:gd name="connsiteY12" fmla="*/ 58053 h 202403"/>
                <a:gd name="connsiteX13" fmla="*/ 172041 w 388741"/>
                <a:gd name="connsiteY13" fmla="*/ 58053 h 202403"/>
                <a:gd name="connsiteX14" fmla="*/ 172041 w 388741"/>
                <a:gd name="connsiteY14" fmla="*/ 17489 h 202403"/>
                <a:gd name="connsiteX15" fmla="*/ 194352 w 388741"/>
                <a:gd name="connsiteY15" fmla="*/ 16045 h 202403"/>
                <a:gd name="connsiteX16" fmla="*/ 214813 w 388741"/>
                <a:gd name="connsiteY16" fmla="*/ 17253 h 202403"/>
                <a:gd name="connsiteX17" fmla="*/ 156001 w 388741"/>
                <a:gd name="connsiteY17" fmla="*/ 20247 h 202403"/>
                <a:gd name="connsiteX18" fmla="*/ 156001 w 388741"/>
                <a:gd name="connsiteY18" fmla="*/ 66072 h 202403"/>
                <a:gd name="connsiteX19" fmla="*/ 164021 w 388741"/>
                <a:gd name="connsiteY19" fmla="*/ 74092 h 202403"/>
                <a:gd name="connsiteX20" fmla="*/ 168047 w 388741"/>
                <a:gd name="connsiteY20" fmla="*/ 74092 h 202403"/>
                <a:gd name="connsiteX21" fmla="*/ 151852 w 388741"/>
                <a:gd name="connsiteY21" fmla="*/ 186370 h 202403"/>
                <a:gd name="connsiteX22" fmla="*/ 16216 w 388741"/>
                <a:gd name="connsiteY22" fmla="*/ 186370 h 202403"/>
                <a:gd name="connsiteX23" fmla="*/ 156001 w 388741"/>
                <a:gd name="connsiteY23" fmla="*/ 20247 h 202403"/>
                <a:gd name="connsiteX24" fmla="*/ 236322 w 388741"/>
                <a:gd name="connsiteY24" fmla="*/ 186370 h 202403"/>
                <a:gd name="connsiteX25" fmla="*/ 220122 w 388741"/>
                <a:gd name="connsiteY25" fmla="*/ 74092 h 202403"/>
                <a:gd name="connsiteX26" fmla="*/ 222838 w 388741"/>
                <a:gd name="connsiteY26" fmla="*/ 74092 h 202403"/>
                <a:gd name="connsiteX27" fmla="*/ 230858 w 388741"/>
                <a:gd name="connsiteY27" fmla="*/ 66072 h 202403"/>
                <a:gd name="connsiteX28" fmla="*/ 230858 w 388741"/>
                <a:gd name="connsiteY28" fmla="*/ 19830 h 202403"/>
                <a:gd name="connsiteX29" fmla="*/ 372531 w 388741"/>
                <a:gd name="connsiteY29" fmla="*/ 186370 h 202403"/>
                <a:gd name="connsiteX30" fmla="*/ 236322 w 388741"/>
                <a:gd name="connsiteY30" fmla="*/ 186370 h 202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741" h="202403">
                  <a:moveTo>
                    <a:pt x="194357" y="0"/>
                  </a:moveTo>
                  <a:cubicBezTo>
                    <a:pt x="87191" y="0"/>
                    <a:pt x="0" y="87202"/>
                    <a:pt x="0" y="194384"/>
                  </a:cubicBezTo>
                  <a:cubicBezTo>
                    <a:pt x="0" y="198816"/>
                    <a:pt x="3588" y="202404"/>
                    <a:pt x="8020" y="202404"/>
                  </a:cubicBezTo>
                  <a:lnTo>
                    <a:pt x="380721" y="202404"/>
                  </a:lnTo>
                  <a:cubicBezTo>
                    <a:pt x="385154" y="202404"/>
                    <a:pt x="388741" y="198816"/>
                    <a:pt x="388741" y="194384"/>
                  </a:cubicBezTo>
                  <a:cubicBezTo>
                    <a:pt x="388747" y="87202"/>
                    <a:pt x="301545" y="0"/>
                    <a:pt x="194357" y="0"/>
                  </a:cubicBezTo>
                  <a:close/>
                  <a:moveTo>
                    <a:pt x="203911" y="74092"/>
                  </a:moveTo>
                  <a:lnTo>
                    <a:pt x="220111" y="186370"/>
                  </a:lnTo>
                  <a:lnTo>
                    <a:pt x="168063" y="186370"/>
                  </a:lnTo>
                  <a:lnTo>
                    <a:pt x="184258" y="74092"/>
                  </a:lnTo>
                  <a:lnTo>
                    <a:pt x="203911" y="74092"/>
                  </a:lnTo>
                  <a:close/>
                  <a:moveTo>
                    <a:pt x="214813" y="17253"/>
                  </a:moveTo>
                  <a:lnTo>
                    <a:pt x="214813" y="58053"/>
                  </a:lnTo>
                  <a:lnTo>
                    <a:pt x="172041" y="58053"/>
                  </a:lnTo>
                  <a:lnTo>
                    <a:pt x="172041" y="17489"/>
                  </a:lnTo>
                  <a:cubicBezTo>
                    <a:pt x="179355" y="16569"/>
                    <a:pt x="186792" y="16045"/>
                    <a:pt x="194352" y="16045"/>
                  </a:cubicBezTo>
                  <a:cubicBezTo>
                    <a:pt x="201281" y="16040"/>
                    <a:pt x="208098" y="16483"/>
                    <a:pt x="214813" y="17253"/>
                  </a:cubicBezTo>
                  <a:close/>
                  <a:moveTo>
                    <a:pt x="156001" y="20247"/>
                  </a:moveTo>
                  <a:lnTo>
                    <a:pt x="156001" y="66072"/>
                  </a:lnTo>
                  <a:cubicBezTo>
                    <a:pt x="156001" y="70505"/>
                    <a:pt x="159589" y="74092"/>
                    <a:pt x="164021" y="74092"/>
                  </a:cubicBezTo>
                  <a:lnTo>
                    <a:pt x="168047" y="74092"/>
                  </a:lnTo>
                  <a:lnTo>
                    <a:pt x="151852" y="186370"/>
                  </a:lnTo>
                  <a:lnTo>
                    <a:pt x="16216" y="186370"/>
                  </a:lnTo>
                  <a:cubicBezTo>
                    <a:pt x="19852" y="104765"/>
                    <a:pt x="78583" y="37292"/>
                    <a:pt x="156001" y="20247"/>
                  </a:cubicBezTo>
                  <a:close/>
                  <a:moveTo>
                    <a:pt x="236322" y="186370"/>
                  </a:moveTo>
                  <a:lnTo>
                    <a:pt x="220122" y="74092"/>
                  </a:lnTo>
                  <a:lnTo>
                    <a:pt x="222838" y="74092"/>
                  </a:lnTo>
                  <a:cubicBezTo>
                    <a:pt x="227270" y="74092"/>
                    <a:pt x="230858" y="70505"/>
                    <a:pt x="230858" y="66072"/>
                  </a:cubicBezTo>
                  <a:lnTo>
                    <a:pt x="230858" y="19830"/>
                  </a:lnTo>
                  <a:cubicBezTo>
                    <a:pt x="309217" y="36196"/>
                    <a:pt x="368868" y="104113"/>
                    <a:pt x="372531" y="186370"/>
                  </a:cubicBezTo>
                  <a:lnTo>
                    <a:pt x="236322" y="186370"/>
                  </a:lnTo>
                  <a:close/>
                </a:path>
              </a:pathLst>
            </a:custGeom>
            <a:grpFill/>
            <a:ln w="5281" cap="flat">
              <a:noFill/>
              <a:prstDash val="solid"/>
              <a:miter/>
            </a:ln>
          </p:spPr>
          <p:txBody>
            <a:bodyPr rtlCol="0" anchor="ctr"/>
            <a:lstStyle/>
            <a:p>
              <a:endParaRPr lang="ru-RU"/>
            </a:p>
          </p:txBody>
        </p:sp>
        <p:sp>
          <p:nvSpPr>
            <p:cNvPr id="61" name="Freeform: Shape 60">
              <a:extLst>
                <a:ext uri="{FF2B5EF4-FFF2-40B4-BE49-F238E27FC236}">
                  <a16:creationId xmlns:a16="http://schemas.microsoft.com/office/drawing/2014/main" id="{E69875FF-1F85-4B84-B122-73F44C3DE921}"/>
                </a:ext>
              </a:extLst>
            </p:cNvPr>
            <p:cNvSpPr/>
            <p:nvPr/>
          </p:nvSpPr>
          <p:spPr>
            <a:xfrm>
              <a:off x="2165641" y="2346770"/>
              <a:ext cx="223629" cy="223597"/>
            </a:xfrm>
            <a:custGeom>
              <a:avLst/>
              <a:gdLst>
                <a:gd name="connsiteX0" fmla="*/ 111796 w 223629"/>
                <a:gd name="connsiteY0" fmla="*/ 223597 h 223597"/>
                <a:gd name="connsiteX1" fmla="*/ 223630 w 223629"/>
                <a:gd name="connsiteY1" fmla="*/ 111801 h 223597"/>
                <a:gd name="connsiteX2" fmla="*/ 111796 w 223629"/>
                <a:gd name="connsiteY2" fmla="*/ 0 h 223597"/>
                <a:gd name="connsiteX3" fmla="*/ 0 w 223629"/>
                <a:gd name="connsiteY3" fmla="*/ 111801 h 223597"/>
                <a:gd name="connsiteX4" fmla="*/ 111796 w 223629"/>
                <a:gd name="connsiteY4" fmla="*/ 223597 h 223597"/>
                <a:gd name="connsiteX5" fmla="*/ 111796 w 223629"/>
                <a:gd name="connsiteY5" fmla="*/ 16040 h 223597"/>
                <a:gd name="connsiteX6" fmla="*/ 207590 w 223629"/>
                <a:gd name="connsiteY6" fmla="*/ 111801 h 223597"/>
                <a:gd name="connsiteX7" fmla="*/ 111796 w 223629"/>
                <a:gd name="connsiteY7" fmla="*/ 207558 h 223597"/>
                <a:gd name="connsiteX8" fmla="*/ 16040 w 223629"/>
                <a:gd name="connsiteY8" fmla="*/ 111801 h 223597"/>
                <a:gd name="connsiteX9" fmla="*/ 111796 w 223629"/>
                <a:gd name="connsiteY9" fmla="*/ 16040 h 223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3629" h="223597">
                  <a:moveTo>
                    <a:pt x="111796" y="223597"/>
                  </a:moveTo>
                  <a:cubicBezTo>
                    <a:pt x="173458" y="223597"/>
                    <a:pt x="223630" y="173447"/>
                    <a:pt x="223630" y="111801"/>
                  </a:cubicBezTo>
                  <a:cubicBezTo>
                    <a:pt x="223630" y="50156"/>
                    <a:pt x="173463" y="0"/>
                    <a:pt x="111796" y="0"/>
                  </a:cubicBezTo>
                  <a:cubicBezTo>
                    <a:pt x="50150" y="0"/>
                    <a:pt x="0" y="50150"/>
                    <a:pt x="0" y="111801"/>
                  </a:cubicBezTo>
                  <a:cubicBezTo>
                    <a:pt x="0" y="173447"/>
                    <a:pt x="50156" y="223597"/>
                    <a:pt x="111796" y="223597"/>
                  </a:cubicBezTo>
                  <a:close/>
                  <a:moveTo>
                    <a:pt x="111796" y="16040"/>
                  </a:moveTo>
                  <a:cubicBezTo>
                    <a:pt x="164614" y="16040"/>
                    <a:pt x="207590" y="58999"/>
                    <a:pt x="207590" y="111801"/>
                  </a:cubicBezTo>
                  <a:cubicBezTo>
                    <a:pt x="207590" y="164598"/>
                    <a:pt x="164620" y="207558"/>
                    <a:pt x="111796" y="207558"/>
                  </a:cubicBezTo>
                  <a:cubicBezTo>
                    <a:pt x="58999" y="207558"/>
                    <a:pt x="16040" y="164598"/>
                    <a:pt x="16040" y="111801"/>
                  </a:cubicBezTo>
                  <a:cubicBezTo>
                    <a:pt x="16040" y="58999"/>
                    <a:pt x="58999" y="16040"/>
                    <a:pt x="111796" y="16040"/>
                  </a:cubicBezTo>
                  <a:close/>
                </a:path>
              </a:pathLst>
            </a:custGeom>
            <a:grpFill/>
            <a:ln w="5281" cap="flat">
              <a:noFill/>
              <a:prstDash val="solid"/>
              <a:miter/>
            </a:ln>
          </p:spPr>
          <p:txBody>
            <a:bodyPr rtlCol="0" anchor="ctr"/>
            <a:lstStyle/>
            <a:p>
              <a:endParaRPr lang="ru-RU"/>
            </a:p>
          </p:txBody>
        </p:sp>
        <p:sp>
          <p:nvSpPr>
            <p:cNvPr id="62" name="Freeform: Shape 61">
              <a:extLst>
                <a:ext uri="{FF2B5EF4-FFF2-40B4-BE49-F238E27FC236}">
                  <a16:creationId xmlns:a16="http://schemas.microsoft.com/office/drawing/2014/main" id="{541E1E1C-6A6D-40B5-BDA0-D309DCFF3502}"/>
                </a:ext>
              </a:extLst>
            </p:cNvPr>
            <p:cNvSpPr/>
            <p:nvPr/>
          </p:nvSpPr>
          <p:spPr>
            <a:xfrm>
              <a:off x="2199565" y="2419783"/>
              <a:ext cx="155060" cy="53470"/>
            </a:xfrm>
            <a:custGeom>
              <a:avLst/>
              <a:gdLst>
                <a:gd name="connsiteX0" fmla="*/ 52065 w 155060"/>
                <a:gd name="connsiteY0" fmla="*/ 53471 h 53470"/>
                <a:gd name="connsiteX1" fmla="*/ 69371 w 155060"/>
                <a:gd name="connsiteY1" fmla="*/ 37431 h 53470"/>
                <a:gd name="connsiteX2" fmla="*/ 85694 w 155060"/>
                <a:gd name="connsiteY2" fmla="*/ 37431 h 53470"/>
                <a:gd name="connsiteX3" fmla="*/ 103001 w 155060"/>
                <a:gd name="connsiteY3" fmla="*/ 53471 h 53470"/>
                <a:gd name="connsiteX4" fmla="*/ 137609 w 155060"/>
                <a:gd name="connsiteY4" fmla="*/ 53471 h 53470"/>
                <a:gd name="connsiteX5" fmla="*/ 155060 w 155060"/>
                <a:gd name="connsiteY5" fmla="*/ 36020 h 53470"/>
                <a:gd name="connsiteX6" fmla="*/ 155060 w 155060"/>
                <a:gd name="connsiteY6" fmla="*/ 17451 h 53470"/>
                <a:gd name="connsiteX7" fmla="*/ 137609 w 155060"/>
                <a:gd name="connsiteY7" fmla="*/ 0 h 53470"/>
                <a:gd name="connsiteX8" fmla="*/ 103001 w 155060"/>
                <a:gd name="connsiteY8" fmla="*/ 0 h 53470"/>
                <a:gd name="connsiteX9" fmla="*/ 85550 w 155060"/>
                <a:gd name="connsiteY9" fmla="*/ 17451 h 53470"/>
                <a:gd name="connsiteX10" fmla="*/ 85550 w 155060"/>
                <a:gd name="connsiteY10" fmla="*/ 21386 h 53470"/>
                <a:gd name="connsiteX11" fmla="*/ 69510 w 155060"/>
                <a:gd name="connsiteY11" fmla="*/ 21386 h 53470"/>
                <a:gd name="connsiteX12" fmla="*/ 69510 w 155060"/>
                <a:gd name="connsiteY12" fmla="*/ 17451 h 53470"/>
                <a:gd name="connsiteX13" fmla="*/ 52059 w 155060"/>
                <a:gd name="connsiteY13" fmla="*/ 0 h 53470"/>
                <a:gd name="connsiteX14" fmla="*/ 17451 w 155060"/>
                <a:gd name="connsiteY14" fmla="*/ 0 h 53470"/>
                <a:gd name="connsiteX15" fmla="*/ 0 w 155060"/>
                <a:gd name="connsiteY15" fmla="*/ 17451 h 53470"/>
                <a:gd name="connsiteX16" fmla="*/ 0 w 155060"/>
                <a:gd name="connsiteY16" fmla="*/ 36020 h 53470"/>
                <a:gd name="connsiteX17" fmla="*/ 17451 w 155060"/>
                <a:gd name="connsiteY17" fmla="*/ 53471 h 53470"/>
                <a:gd name="connsiteX18" fmla="*/ 52065 w 155060"/>
                <a:gd name="connsiteY18" fmla="*/ 53471 h 53470"/>
                <a:gd name="connsiteX19" fmla="*/ 101590 w 155060"/>
                <a:gd name="connsiteY19" fmla="*/ 17451 h 53470"/>
                <a:gd name="connsiteX20" fmla="*/ 103001 w 155060"/>
                <a:gd name="connsiteY20" fmla="*/ 16040 h 53470"/>
                <a:gd name="connsiteX21" fmla="*/ 137609 w 155060"/>
                <a:gd name="connsiteY21" fmla="*/ 16040 h 53470"/>
                <a:gd name="connsiteX22" fmla="*/ 139021 w 155060"/>
                <a:gd name="connsiteY22" fmla="*/ 17451 h 53470"/>
                <a:gd name="connsiteX23" fmla="*/ 139021 w 155060"/>
                <a:gd name="connsiteY23" fmla="*/ 36020 h 53470"/>
                <a:gd name="connsiteX24" fmla="*/ 137609 w 155060"/>
                <a:gd name="connsiteY24" fmla="*/ 37431 h 53470"/>
                <a:gd name="connsiteX25" fmla="*/ 103001 w 155060"/>
                <a:gd name="connsiteY25" fmla="*/ 37431 h 53470"/>
                <a:gd name="connsiteX26" fmla="*/ 101590 w 155060"/>
                <a:gd name="connsiteY26" fmla="*/ 36020 h 53470"/>
                <a:gd name="connsiteX27" fmla="*/ 101590 w 155060"/>
                <a:gd name="connsiteY27" fmla="*/ 17451 h 53470"/>
                <a:gd name="connsiteX28" fmla="*/ 16045 w 155060"/>
                <a:gd name="connsiteY28" fmla="*/ 36020 h 53470"/>
                <a:gd name="connsiteX29" fmla="*/ 16045 w 155060"/>
                <a:gd name="connsiteY29" fmla="*/ 17451 h 53470"/>
                <a:gd name="connsiteX30" fmla="*/ 17456 w 155060"/>
                <a:gd name="connsiteY30" fmla="*/ 16040 h 53470"/>
                <a:gd name="connsiteX31" fmla="*/ 52065 w 155060"/>
                <a:gd name="connsiteY31" fmla="*/ 16040 h 53470"/>
                <a:gd name="connsiteX32" fmla="*/ 53476 w 155060"/>
                <a:gd name="connsiteY32" fmla="*/ 17451 h 53470"/>
                <a:gd name="connsiteX33" fmla="*/ 53476 w 155060"/>
                <a:gd name="connsiteY33" fmla="*/ 36020 h 53470"/>
                <a:gd name="connsiteX34" fmla="*/ 52065 w 155060"/>
                <a:gd name="connsiteY34" fmla="*/ 37431 h 53470"/>
                <a:gd name="connsiteX35" fmla="*/ 17456 w 155060"/>
                <a:gd name="connsiteY35" fmla="*/ 37431 h 53470"/>
                <a:gd name="connsiteX36" fmla="*/ 16045 w 155060"/>
                <a:gd name="connsiteY36" fmla="*/ 36020 h 53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55060" h="53470">
                  <a:moveTo>
                    <a:pt x="52065" y="53471"/>
                  </a:moveTo>
                  <a:cubicBezTo>
                    <a:pt x="61207" y="53471"/>
                    <a:pt x="68639" y="46387"/>
                    <a:pt x="69371" y="37431"/>
                  </a:cubicBezTo>
                  <a:lnTo>
                    <a:pt x="85694" y="37431"/>
                  </a:lnTo>
                  <a:cubicBezTo>
                    <a:pt x="86427" y="46387"/>
                    <a:pt x="93858" y="53471"/>
                    <a:pt x="103001" y="53471"/>
                  </a:cubicBezTo>
                  <a:lnTo>
                    <a:pt x="137609" y="53471"/>
                  </a:lnTo>
                  <a:cubicBezTo>
                    <a:pt x="147233" y="53471"/>
                    <a:pt x="155060" y="45643"/>
                    <a:pt x="155060" y="36020"/>
                  </a:cubicBezTo>
                  <a:lnTo>
                    <a:pt x="155060" y="17451"/>
                  </a:lnTo>
                  <a:cubicBezTo>
                    <a:pt x="155060" y="7827"/>
                    <a:pt x="147233" y="0"/>
                    <a:pt x="137609" y="0"/>
                  </a:cubicBezTo>
                  <a:lnTo>
                    <a:pt x="103001" y="0"/>
                  </a:lnTo>
                  <a:cubicBezTo>
                    <a:pt x="93377" y="0"/>
                    <a:pt x="85550" y="7827"/>
                    <a:pt x="85550" y="17451"/>
                  </a:cubicBezTo>
                  <a:lnTo>
                    <a:pt x="85550" y="21386"/>
                  </a:lnTo>
                  <a:lnTo>
                    <a:pt x="69510" y="21386"/>
                  </a:lnTo>
                  <a:lnTo>
                    <a:pt x="69510" y="17451"/>
                  </a:lnTo>
                  <a:cubicBezTo>
                    <a:pt x="69510" y="7827"/>
                    <a:pt x="61683" y="0"/>
                    <a:pt x="52059" y="0"/>
                  </a:cubicBezTo>
                  <a:lnTo>
                    <a:pt x="17451" y="0"/>
                  </a:lnTo>
                  <a:cubicBezTo>
                    <a:pt x="7827" y="0"/>
                    <a:pt x="0" y="7827"/>
                    <a:pt x="0" y="17451"/>
                  </a:cubicBezTo>
                  <a:lnTo>
                    <a:pt x="0" y="36020"/>
                  </a:lnTo>
                  <a:cubicBezTo>
                    <a:pt x="0" y="45643"/>
                    <a:pt x="7827" y="53471"/>
                    <a:pt x="17451" y="53471"/>
                  </a:cubicBezTo>
                  <a:lnTo>
                    <a:pt x="52065" y="53471"/>
                  </a:lnTo>
                  <a:close/>
                  <a:moveTo>
                    <a:pt x="101590" y="17451"/>
                  </a:moveTo>
                  <a:cubicBezTo>
                    <a:pt x="101590" y="16670"/>
                    <a:pt x="102220" y="16040"/>
                    <a:pt x="103001" y="16040"/>
                  </a:cubicBezTo>
                  <a:lnTo>
                    <a:pt x="137609" y="16040"/>
                  </a:lnTo>
                  <a:cubicBezTo>
                    <a:pt x="138390" y="16040"/>
                    <a:pt x="139021" y="16670"/>
                    <a:pt x="139021" y="17451"/>
                  </a:cubicBezTo>
                  <a:lnTo>
                    <a:pt x="139021" y="36020"/>
                  </a:lnTo>
                  <a:cubicBezTo>
                    <a:pt x="139021" y="36800"/>
                    <a:pt x="138390" y="37431"/>
                    <a:pt x="137609" y="37431"/>
                  </a:cubicBezTo>
                  <a:lnTo>
                    <a:pt x="103001" y="37431"/>
                  </a:lnTo>
                  <a:cubicBezTo>
                    <a:pt x="102220" y="37431"/>
                    <a:pt x="101590" y="36800"/>
                    <a:pt x="101590" y="36020"/>
                  </a:cubicBezTo>
                  <a:lnTo>
                    <a:pt x="101590" y="17451"/>
                  </a:lnTo>
                  <a:close/>
                  <a:moveTo>
                    <a:pt x="16045" y="36020"/>
                  </a:moveTo>
                  <a:lnTo>
                    <a:pt x="16045" y="17451"/>
                  </a:lnTo>
                  <a:cubicBezTo>
                    <a:pt x="16045" y="16670"/>
                    <a:pt x="16676" y="16040"/>
                    <a:pt x="17456" y="16040"/>
                  </a:cubicBezTo>
                  <a:lnTo>
                    <a:pt x="52065" y="16040"/>
                  </a:lnTo>
                  <a:cubicBezTo>
                    <a:pt x="52845" y="16040"/>
                    <a:pt x="53476" y="16670"/>
                    <a:pt x="53476" y="17451"/>
                  </a:cubicBezTo>
                  <a:lnTo>
                    <a:pt x="53476" y="36020"/>
                  </a:lnTo>
                  <a:cubicBezTo>
                    <a:pt x="53476" y="36800"/>
                    <a:pt x="52845" y="37431"/>
                    <a:pt x="52065" y="37431"/>
                  </a:cubicBezTo>
                  <a:lnTo>
                    <a:pt x="17456" y="37431"/>
                  </a:lnTo>
                  <a:cubicBezTo>
                    <a:pt x="16681" y="37431"/>
                    <a:pt x="16045" y="36795"/>
                    <a:pt x="16045" y="36020"/>
                  </a:cubicBezTo>
                  <a:close/>
                </a:path>
              </a:pathLst>
            </a:custGeom>
            <a:grpFill/>
            <a:ln w="5281" cap="flat">
              <a:noFill/>
              <a:prstDash val="solid"/>
              <a:miter/>
            </a:ln>
          </p:spPr>
          <p:txBody>
            <a:bodyPr rtlCol="0" anchor="ctr"/>
            <a:lstStyle/>
            <a:p>
              <a:endParaRPr lang="ru-RU"/>
            </a:p>
          </p:txBody>
        </p:sp>
      </p:grpSp>
      <p:grpSp>
        <p:nvGrpSpPr>
          <p:cNvPr id="63" name="Рисунок 135">
            <a:extLst>
              <a:ext uri="{FF2B5EF4-FFF2-40B4-BE49-F238E27FC236}">
                <a16:creationId xmlns:a16="http://schemas.microsoft.com/office/drawing/2014/main" id="{514EB069-75A7-4310-96AB-B78BE9312FC8}"/>
              </a:ext>
            </a:extLst>
          </p:cNvPr>
          <p:cNvGrpSpPr/>
          <p:nvPr/>
        </p:nvGrpSpPr>
        <p:grpSpPr>
          <a:xfrm>
            <a:off x="3687864" y="1924848"/>
            <a:ext cx="326114" cy="298737"/>
            <a:chOff x="2885151" y="1423463"/>
            <a:chExt cx="434819" cy="398316"/>
          </a:xfrm>
          <a:solidFill>
            <a:schemeClr val="tx1"/>
          </a:solidFill>
        </p:grpSpPr>
        <p:sp>
          <p:nvSpPr>
            <p:cNvPr id="64" name="Freeform: Shape 63">
              <a:extLst>
                <a:ext uri="{FF2B5EF4-FFF2-40B4-BE49-F238E27FC236}">
                  <a16:creationId xmlns:a16="http://schemas.microsoft.com/office/drawing/2014/main" id="{00DA8731-BD79-4465-A8B9-23DC1735CADE}"/>
                </a:ext>
              </a:extLst>
            </p:cNvPr>
            <p:cNvSpPr/>
            <p:nvPr/>
          </p:nvSpPr>
          <p:spPr>
            <a:xfrm>
              <a:off x="2931757" y="1423463"/>
              <a:ext cx="139207" cy="139223"/>
            </a:xfrm>
            <a:custGeom>
              <a:avLst/>
              <a:gdLst>
                <a:gd name="connsiteX0" fmla="*/ 69591 w 139207"/>
                <a:gd name="connsiteY0" fmla="*/ 139224 h 139223"/>
                <a:gd name="connsiteX1" fmla="*/ 139208 w 139207"/>
                <a:gd name="connsiteY1" fmla="*/ 69607 h 139223"/>
                <a:gd name="connsiteX2" fmla="*/ 69591 w 139207"/>
                <a:gd name="connsiteY2" fmla="*/ 0 h 139223"/>
                <a:gd name="connsiteX3" fmla="*/ 0 w 139207"/>
                <a:gd name="connsiteY3" fmla="*/ 69607 h 139223"/>
                <a:gd name="connsiteX4" fmla="*/ 69591 w 139207"/>
                <a:gd name="connsiteY4" fmla="*/ 139224 h 139223"/>
                <a:gd name="connsiteX5" fmla="*/ 69591 w 139207"/>
                <a:gd name="connsiteY5" fmla="*/ 16040 h 139223"/>
                <a:gd name="connsiteX6" fmla="*/ 123168 w 139207"/>
                <a:gd name="connsiteY6" fmla="*/ 69607 h 139223"/>
                <a:gd name="connsiteX7" fmla="*/ 69591 w 139207"/>
                <a:gd name="connsiteY7" fmla="*/ 123184 h 139223"/>
                <a:gd name="connsiteX8" fmla="*/ 16040 w 139207"/>
                <a:gd name="connsiteY8" fmla="*/ 69607 h 139223"/>
                <a:gd name="connsiteX9" fmla="*/ 69591 w 139207"/>
                <a:gd name="connsiteY9" fmla="*/ 16040 h 13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207" h="139223">
                  <a:moveTo>
                    <a:pt x="69591" y="139224"/>
                  </a:moveTo>
                  <a:cubicBezTo>
                    <a:pt x="107979" y="139224"/>
                    <a:pt x="139208" y="107995"/>
                    <a:pt x="139208" y="69607"/>
                  </a:cubicBezTo>
                  <a:cubicBezTo>
                    <a:pt x="139208" y="31229"/>
                    <a:pt x="107973" y="0"/>
                    <a:pt x="69591" y="0"/>
                  </a:cubicBezTo>
                  <a:cubicBezTo>
                    <a:pt x="31218" y="0"/>
                    <a:pt x="0" y="31224"/>
                    <a:pt x="0" y="69607"/>
                  </a:cubicBezTo>
                  <a:cubicBezTo>
                    <a:pt x="0" y="107995"/>
                    <a:pt x="31218" y="139224"/>
                    <a:pt x="69591" y="139224"/>
                  </a:cubicBezTo>
                  <a:close/>
                  <a:moveTo>
                    <a:pt x="69591" y="16040"/>
                  </a:moveTo>
                  <a:cubicBezTo>
                    <a:pt x="99130" y="16040"/>
                    <a:pt x="123168" y="40067"/>
                    <a:pt x="123168" y="69607"/>
                  </a:cubicBezTo>
                  <a:cubicBezTo>
                    <a:pt x="123168" y="99151"/>
                    <a:pt x="99130" y="123184"/>
                    <a:pt x="69591" y="123184"/>
                  </a:cubicBezTo>
                  <a:cubicBezTo>
                    <a:pt x="40067" y="123184"/>
                    <a:pt x="16040" y="99146"/>
                    <a:pt x="16040" y="69607"/>
                  </a:cubicBezTo>
                  <a:cubicBezTo>
                    <a:pt x="16040" y="40067"/>
                    <a:pt x="40062" y="16040"/>
                    <a:pt x="69591" y="16040"/>
                  </a:cubicBezTo>
                  <a:close/>
                </a:path>
              </a:pathLst>
            </a:custGeom>
            <a:grpFill/>
            <a:ln w="5281" cap="flat">
              <a:noFill/>
              <a:prstDash val="solid"/>
              <a:miter/>
            </a:ln>
          </p:spPr>
          <p:txBody>
            <a:bodyPr rtlCol="0" anchor="ctr"/>
            <a:lstStyle/>
            <a:p>
              <a:endParaRPr lang="ru-RU"/>
            </a:p>
          </p:txBody>
        </p:sp>
        <p:sp>
          <p:nvSpPr>
            <p:cNvPr id="65" name="Freeform: Shape 64">
              <a:extLst>
                <a:ext uri="{FF2B5EF4-FFF2-40B4-BE49-F238E27FC236}">
                  <a16:creationId xmlns:a16="http://schemas.microsoft.com/office/drawing/2014/main" id="{D9ED48C8-9406-4CFE-A4C0-252BEAF44CA7}"/>
                </a:ext>
              </a:extLst>
            </p:cNvPr>
            <p:cNvSpPr/>
            <p:nvPr/>
          </p:nvSpPr>
          <p:spPr>
            <a:xfrm>
              <a:off x="3170632" y="1622418"/>
              <a:ext cx="147380" cy="116575"/>
            </a:xfrm>
            <a:custGeom>
              <a:avLst/>
              <a:gdLst>
                <a:gd name="connsiteX0" fmla="*/ 5569 w 147380"/>
                <a:gd name="connsiteY0" fmla="*/ 5197 h 116575"/>
                <a:gd name="connsiteX1" fmla="*/ 388 w 147380"/>
                <a:gd name="connsiteY1" fmla="*/ 15286 h 116575"/>
                <a:gd name="connsiteX2" fmla="*/ 10477 w 147380"/>
                <a:gd name="connsiteY2" fmla="*/ 20467 h 116575"/>
                <a:gd name="connsiteX3" fmla="*/ 38835 w 147380"/>
                <a:gd name="connsiteY3" fmla="*/ 16040 h 116575"/>
                <a:gd name="connsiteX4" fmla="*/ 131341 w 147380"/>
                <a:gd name="connsiteY4" fmla="*/ 108556 h 116575"/>
                <a:gd name="connsiteX5" fmla="*/ 139361 w 147380"/>
                <a:gd name="connsiteY5" fmla="*/ 116576 h 116575"/>
                <a:gd name="connsiteX6" fmla="*/ 147380 w 147380"/>
                <a:gd name="connsiteY6" fmla="*/ 108556 h 116575"/>
                <a:gd name="connsiteX7" fmla="*/ 38835 w 147380"/>
                <a:gd name="connsiteY7" fmla="*/ 0 h 116575"/>
                <a:gd name="connsiteX8" fmla="*/ 5569 w 147380"/>
                <a:gd name="connsiteY8" fmla="*/ 5197 h 1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380" h="116575">
                  <a:moveTo>
                    <a:pt x="5569" y="5197"/>
                  </a:moveTo>
                  <a:cubicBezTo>
                    <a:pt x="1350" y="6555"/>
                    <a:pt x="-970" y="11073"/>
                    <a:pt x="388" y="15286"/>
                  </a:cubicBezTo>
                  <a:cubicBezTo>
                    <a:pt x="1741" y="19499"/>
                    <a:pt x="6259" y="21835"/>
                    <a:pt x="10477" y="20467"/>
                  </a:cubicBezTo>
                  <a:cubicBezTo>
                    <a:pt x="19609" y="17531"/>
                    <a:pt x="29147" y="16040"/>
                    <a:pt x="38835" y="16040"/>
                  </a:cubicBezTo>
                  <a:cubicBezTo>
                    <a:pt x="89841" y="16040"/>
                    <a:pt x="131341" y="57539"/>
                    <a:pt x="131341" y="108556"/>
                  </a:cubicBezTo>
                  <a:cubicBezTo>
                    <a:pt x="131341" y="112988"/>
                    <a:pt x="134934" y="116576"/>
                    <a:pt x="139361" y="116576"/>
                  </a:cubicBezTo>
                  <a:cubicBezTo>
                    <a:pt x="143787" y="116576"/>
                    <a:pt x="147380" y="112988"/>
                    <a:pt x="147380" y="108556"/>
                  </a:cubicBezTo>
                  <a:cubicBezTo>
                    <a:pt x="147380" y="48702"/>
                    <a:pt x="98689" y="0"/>
                    <a:pt x="38835" y="0"/>
                  </a:cubicBezTo>
                  <a:cubicBezTo>
                    <a:pt x="27479" y="5"/>
                    <a:pt x="16289" y="1748"/>
                    <a:pt x="5569" y="5197"/>
                  </a:cubicBezTo>
                  <a:close/>
                </a:path>
              </a:pathLst>
            </a:custGeom>
            <a:grpFill/>
            <a:ln w="5281" cap="flat">
              <a:noFill/>
              <a:prstDash val="solid"/>
              <a:miter/>
            </a:ln>
          </p:spPr>
          <p:txBody>
            <a:bodyPr rtlCol="0" anchor="ctr"/>
            <a:lstStyle/>
            <a:p>
              <a:endParaRPr lang="ru-RU"/>
            </a:p>
          </p:txBody>
        </p:sp>
        <p:sp>
          <p:nvSpPr>
            <p:cNvPr id="66" name="Freeform: Shape 65">
              <a:extLst>
                <a:ext uri="{FF2B5EF4-FFF2-40B4-BE49-F238E27FC236}">
                  <a16:creationId xmlns:a16="http://schemas.microsoft.com/office/drawing/2014/main" id="{82065E78-E283-4002-BEF2-211C9B62B0C9}"/>
                </a:ext>
              </a:extLst>
            </p:cNvPr>
            <p:cNvSpPr/>
            <p:nvPr/>
          </p:nvSpPr>
          <p:spPr>
            <a:xfrm>
              <a:off x="3148575" y="1476351"/>
              <a:ext cx="128017" cy="128033"/>
            </a:xfrm>
            <a:custGeom>
              <a:avLst/>
              <a:gdLst>
                <a:gd name="connsiteX0" fmla="*/ 63993 w 128017"/>
                <a:gd name="connsiteY0" fmla="*/ 128033 h 128033"/>
                <a:gd name="connsiteX1" fmla="*/ 128017 w 128017"/>
                <a:gd name="connsiteY1" fmla="*/ 64009 h 128033"/>
                <a:gd name="connsiteX2" fmla="*/ 63993 w 128017"/>
                <a:gd name="connsiteY2" fmla="*/ 0 h 128033"/>
                <a:gd name="connsiteX3" fmla="*/ 0 w 128017"/>
                <a:gd name="connsiteY3" fmla="*/ 64009 h 128033"/>
                <a:gd name="connsiteX4" fmla="*/ 63993 w 128017"/>
                <a:gd name="connsiteY4" fmla="*/ 128033 h 128033"/>
                <a:gd name="connsiteX5" fmla="*/ 63993 w 128017"/>
                <a:gd name="connsiteY5" fmla="*/ 16040 h 128033"/>
                <a:gd name="connsiteX6" fmla="*/ 111978 w 128017"/>
                <a:gd name="connsiteY6" fmla="*/ 64009 h 128033"/>
                <a:gd name="connsiteX7" fmla="*/ 63993 w 128017"/>
                <a:gd name="connsiteY7" fmla="*/ 111994 h 128033"/>
                <a:gd name="connsiteX8" fmla="*/ 16040 w 128017"/>
                <a:gd name="connsiteY8" fmla="*/ 64009 h 128033"/>
                <a:gd name="connsiteX9" fmla="*/ 63993 w 128017"/>
                <a:gd name="connsiteY9" fmla="*/ 16040 h 128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7" h="128033">
                  <a:moveTo>
                    <a:pt x="63993" y="128033"/>
                  </a:moveTo>
                  <a:cubicBezTo>
                    <a:pt x="99296" y="128033"/>
                    <a:pt x="128017" y="99312"/>
                    <a:pt x="128017" y="64009"/>
                  </a:cubicBezTo>
                  <a:cubicBezTo>
                    <a:pt x="128017" y="28711"/>
                    <a:pt x="99296" y="0"/>
                    <a:pt x="63993" y="0"/>
                  </a:cubicBezTo>
                  <a:cubicBezTo>
                    <a:pt x="28706" y="0"/>
                    <a:pt x="0" y="28716"/>
                    <a:pt x="0" y="64009"/>
                  </a:cubicBezTo>
                  <a:cubicBezTo>
                    <a:pt x="0" y="99312"/>
                    <a:pt x="28706" y="128033"/>
                    <a:pt x="63993" y="128033"/>
                  </a:cubicBezTo>
                  <a:close/>
                  <a:moveTo>
                    <a:pt x="63993" y="16040"/>
                  </a:moveTo>
                  <a:cubicBezTo>
                    <a:pt x="90447" y="16040"/>
                    <a:pt x="111978" y="37559"/>
                    <a:pt x="111978" y="64009"/>
                  </a:cubicBezTo>
                  <a:cubicBezTo>
                    <a:pt x="111978" y="90469"/>
                    <a:pt x="90453" y="111994"/>
                    <a:pt x="63993" y="111994"/>
                  </a:cubicBezTo>
                  <a:cubicBezTo>
                    <a:pt x="37554" y="111994"/>
                    <a:pt x="16040" y="90469"/>
                    <a:pt x="16040" y="64009"/>
                  </a:cubicBezTo>
                  <a:cubicBezTo>
                    <a:pt x="16040" y="37559"/>
                    <a:pt x="37549" y="16040"/>
                    <a:pt x="63993" y="16040"/>
                  </a:cubicBezTo>
                  <a:close/>
                </a:path>
              </a:pathLst>
            </a:custGeom>
            <a:grpFill/>
            <a:ln w="5281" cap="flat">
              <a:noFill/>
              <a:prstDash val="solid"/>
              <a:miter/>
            </a:ln>
          </p:spPr>
          <p:txBody>
            <a:bodyPr rtlCol="0" anchor="ctr"/>
            <a:lstStyle/>
            <a:p>
              <a:endParaRPr lang="ru-RU"/>
            </a:p>
          </p:txBody>
        </p:sp>
        <p:sp>
          <p:nvSpPr>
            <p:cNvPr id="67" name="Freeform: Shape 66">
              <a:extLst>
                <a:ext uri="{FF2B5EF4-FFF2-40B4-BE49-F238E27FC236}">
                  <a16:creationId xmlns:a16="http://schemas.microsoft.com/office/drawing/2014/main" id="{10B02479-5546-4CA7-9B44-914959C972C0}"/>
                </a:ext>
              </a:extLst>
            </p:cNvPr>
            <p:cNvSpPr/>
            <p:nvPr/>
          </p:nvSpPr>
          <p:spPr>
            <a:xfrm>
              <a:off x="2885151" y="1584271"/>
              <a:ext cx="434819" cy="237509"/>
            </a:xfrm>
            <a:custGeom>
              <a:avLst/>
              <a:gdLst>
                <a:gd name="connsiteX0" fmla="*/ 434577 w 434819"/>
                <a:gd name="connsiteY0" fmla="*/ 231489 h 237509"/>
                <a:gd name="connsiteX1" fmla="*/ 434818 w 434819"/>
                <a:gd name="connsiteY1" fmla="*/ 229826 h 237509"/>
                <a:gd name="connsiteX2" fmla="*/ 434812 w 434819"/>
                <a:gd name="connsiteY2" fmla="*/ 229297 h 237509"/>
                <a:gd name="connsiteX3" fmla="*/ 434652 w 434819"/>
                <a:gd name="connsiteY3" fmla="*/ 227896 h 237509"/>
                <a:gd name="connsiteX4" fmla="*/ 434550 w 434819"/>
                <a:gd name="connsiteY4" fmla="*/ 227393 h 237509"/>
                <a:gd name="connsiteX5" fmla="*/ 433850 w 434819"/>
                <a:gd name="connsiteY5" fmla="*/ 225613 h 237509"/>
                <a:gd name="connsiteX6" fmla="*/ 388100 w 434819"/>
                <a:gd name="connsiteY6" fmla="*/ 142827 h 237509"/>
                <a:gd name="connsiteX7" fmla="*/ 377203 w 434819"/>
                <a:gd name="connsiteY7" fmla="*/ 139689 h 237509"/>
                <a:gd name="connsiteX8" fmla="*/ 374065 w 434819"/>
                <a:gd name="connsiteY8" fmla="*/ 150590 h 237509"/>
                <a:gd name="connsiteX9" fmla="*/ 413234 w 434819"/>
                <a:gd name="connsiteY9" fmla="*/ 221475 h 237509"/>
                <a:gd name="connsiteX10" fmla="*/ 296508 w 434819"/>
                <a:gd name="connsiteY10" fmla="*/ 221475 h 237509"/>
                <a:gd name="connsiteX11" fmla="*/ 218283 w 434819"/>
                <a:gd name="connsiteY11" fmla="*/ 150863 h 237509"/>
                <a:gd name="connsiteX12" fmla="*/ 140069 w 434819"/>
                <a:gd name="connsiteY12" fmla="*/ 221475 h 237509"/>
                <a:gd name="connsiteX13" fmla="*/ 69612 w 434819"/>
                <a:gd name="connsiteY13" fmla="*/ 221475 h 237509"/>
                <a:gd name="connsiteX14" fmla="*/ 69612 w 434819"/>
                <a:gd name="connsiteY14" fmla="*/ 117490 h 237509"/>
                <a:gd name="connsiteX15" fmla="*/ 61592 w 434819"/>
                <a:gd name="connsiteY15" fmla="*/ 109470 h 237509"/>
                <a:gd name="connsiteX16" fmla="*/ 53572 w 434819"/>
                <a:gd name="connsiteY16" fmla="*/ 117490 h 237509"/>
                <a:gd name="connsiteX17" fmla="*/ 53572 w 434819"/>
                <a:gd name="connsiteY17" fmla="*/ 221475 h 237509"/>
                <a:gd name="connsiteX18" fmla="*/ 16045 w 434819"/>
                <a:gd name="connsiteY18" fmla="*/ 221475 h 237509"/>
                <a:gd name="connsiteX19" fmla="*/ 16045 w 434819"/>
                <a:gd name="connsiteY19" fmla="*/ 16040 h 237509"/>
                <a:gd name="connsiteX20" fmla="*/ 209402 w 434819"/>
                <a:gd name="connsiteY20" fmla="*/ 16040 h 237509"/>
                <a:gd name="connsiteX21" fmla="*/ 209402 w 434819"/>
                <a:gd name="connsiteY21" fmla="*/ 34571 h 237509"/>
                <a:gd name="connsiteX22" fmla="*/ 163625 w 434819"/>
                <a:gd name="connsiteY22" fmla="*/ 87213 h 237509"/>
                <a:gd name="connsiteX23" fmla="*/ 216855 w 434819"/>
                <a:gd name="connsiteY23" fmla="*/ 140443 h 237509"/>
                <a:gd name="connsiteX24" fmla="*/ 270096 w 434819"/>
                <a:gd name="connsiteY24" fmla="*/ 87213 h 237509"/>
                <a:gd name="connsiteX25" fmla="*/ 225437 w 434819"/>
                <a:gd name="connsiteY25" fmla="*/ 34742 h 237509"/>
                <a:gd name="connsiteX26" fmla="*/ 225437 w 434819"/>
                <a:gd name="connsiteY26" fmla="*/ 8020 h 237509"/>
                <a:gd name="connsiteX27" fmla="*/ 217417 w 434819"/>
                <a:gd name="connsiteY27" fmla="*/ 0 h 237509"/>
                <a:gd name="connsiteX28" fmla="*/ 8020 w 434819"/>
                <a:gd name="connsiteY28" fmla="*/ 0 h 237509"/>
                <a:gd name="connsiteX29" fmla="*/ 0 w 434819"/>
                <a:gd name="connsiteY29" fmla="*/ 8020 h 237509"/>
                <a:gd name="connsiteX30" fmla="*/ 0 w 434819"/>
                <a:gd name="connsiteY30" fmla="*/ 229489 h 237509"/>
                <a:gd name="connsiteX31" fmla="*/ 8020 w 434819"/>
                <a:gd name="connsiteY31" fmla="*/ 237509 h 237509"/>
                <a:gd name="connsiteX32" fmla="*/ 426803 w 434819"/>
                <a:gd name="connsiteY32" fmla="*/ 237509 h 237509"/>
                <a:gd name="connsiteX33" fmla="*/ 426825 w 434819"/>
                <a:gd name="connsiteY33" fmla="*/ 237509 h 237509"/>
                <a:gd name="connsiteX34" fmla="*/ 428851 w 434819"/>
                <a:gd name="connsiteY34" fmla="*/ 237242 h 237509"/>
                <a:gd name="connsiteX35" fmla="*/ 429669 w 434819"/>
                <a:gd name="connsiteY35" fmla="*/ 236916 h 237509"/>
                <a:gd name="connsiteX36" fmla="*/ 430701 w 434819"/>
                <a:gd name="connsiteY36" fmla="*/ 236509 h 237509"/>
                <a:gd name="connsiteX37" fmla="*/ 430754 w 434819"/>
                <a:gd name="connsiteY37" fmla="*/ 236472 h 237509"/>
                <a:gd name="connsiteX38" fmla="*/ 430995 w 434819"/>
                <a:gd name="connsiteY38" fmla="*/ 236306 h 237509"/>
                <a:gd name="connsiteX39" fmla="*/ 432262 w 434819"/>
                <a:gd name="connsiteY39" fmla="*/ 235349 h 237509"/>
                <a:gd name="connsiteX40" fmla="*/ 432647 w 434819"/>
                <a:gd name="connsiteY40" fmla="*/ 234948 h 237509"/>
                <a:gd name="connsiteX41" fmla="*/ 433518 w 434819"/>
                <a:gd name="connsiteY41" fmla="*/ 233836 h 237509"/>
                <a:gd name="connsiteX42" fmla="*/ 433727 w 434819"/>
                <a:gd name="connsiteY42" fmla="*/ 233574 h 237509"/>
                <a:gd name="connsiteX43" fmla="*/ 433802 w 434819"/>
                <a:gd name="connsiteY43" fmla="*/ 233398 h 237509"/>
                <a:gd name="connsiteX44" fmla="*/ 434534 w 434819"/>
                <a:gd name="connsiteY44" fmla="*/ 231676 h 237509"/>
                <a:gd name="connsiteX45" fmla="*/ 434577 w 434819"/>
                <a:gd name="connsiteY45" fmla="*/ 231489 h 237509"/>
                <a:gd name="connsiteX46" fmla="*/ 254067 w 434819"/>
                <a:gd name="connsiteY46" fmla="*/ 87213 h 237509"/>
                <a:gd name="connsiteX47" fmla="*/ 216866 w 434819"/>
                <a:gd name="connsiteY47" fmla="*/ 124403 h 237509"/>
                <a:gd name="connsiteX48" fmla="*/ 179676 w 434819"/>
                <a:gd name="connsiteY48" fmla="*/ 87213 h 237509"/>
                <a:gd name="connsiteX49" fmla="*/ 216866 w 434819"/>
                <a:gd name="connsiteY49" fmla="*/ 50022 h 237509"/>
                <a:gd name="connsiteX50" fmla="*/ 254067 w 434819"/>
                <a:gd name="connsiteY50" fmla="*/ 87213 h 237509"/>
                <a:gd name="connsiteX51" fmla="*/ 218288 w 434819"/>
                <a:gd name="connsiteY51" fmla="*/ 166897 h 237509"/>
                <a:gd name="connsiteX52" fmla="*/ 280308 w 434819"/>
                <a:gd name="connsiteY52" fmla="*/ 221470 h 237509"/>
                <a:gd name="connsiteX53" fmla="*/ 156279 w 434819"/>
                <a:gd name="connsiteY53" fmla="*/ 221470 h 237509"/>
                <a:gd name="connsiteX54" fmla="*/ 218288 w 434819"/>
                <a:gd name="connsiteY54" fmla="*/ 166897 h 23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34819" h="237509">
                  <a:moveTo>
                    <a:pt x="434577" y="231489"/>
                  </a:moveTo>
                  <a:cubicBezTo>
                    <a:pt x="434716" y="230944"/>
                    <a:pt x="434791" y="230388"/>
                    <a:pt x="434818" y="229826"/>
                  </a:cubicBezTo>
                  <a:cubicBezTo>
                    <a:pt x="434823" y="229650"/>
                    <a:pt x="434818" y="229473"/>
                    <a:pt x="434812" y="229297"/>
                  </a:cubicBezTo>
                  <a:cubicBezTo>
                    <a:pt x="434802" y="228826"/>
                    <a:pt x="434748" y="228361"/>
                    <a:pt x="434652" y="227896"/>
                  </a:cubicBezTo>
                  <a:cubicBezTo>
                    <a:pt x="434620" y="227730"/>
                    <a:pt x="434593" y="227565"/>
                    <a:pt x="434550" y="227393"/>
                  </a:cubicBezTo>
                  <a:cubicBezTo>
                    <a:pt x="434385" y="226784"/>
                    <a:pt x="434171" y="226185"/>
                    <a:pt x="433850" y="225613"/>
                  </a:cubicBezTo>
                  <a:lnTo>
                    <a:pt x="388100" y="142827"/>
                  </a:lnTo>
                  <a:cubicBezTo>
                    <a:pt x="385956" y="138940"/>
                    <a:pt x="381074" y="137550"/>
                    <a:pt x="377203" y="139689"/>
                  </a:cubicBezTo>
                  <a:cubicBezTo>
                    <a:pt x="373327" y="141833"/>
                    <a:pt x="371921" y="146709"/>
                    <a:pt x="374065" y="150590"/>
                  </a:cubicBezTo>
                  <a:lnTo>
                    <a:pt x="413234" y="221475"/>
                  </a:lnTo>
                  <a:lnTo>
                    <a:pt x="296508" y="221475"/>
                  </a:lnTo>
                  <a:cubicBezTo>
                    <a:pt x="292477" y="181873"/>
                    <a:pt x="258933" y="150863"/>
                    <a:pt x="218283" y="150863"/>
                  </a:cubicBezTo>
                  <a:cubicBezTo>
                    <a:pt x="177639" y="150863"/>
                    <a:pt x="144100" y="181873"/>
                    <a:pt x="140069" y="221475"/>
                  </a:cubicBezTo>
                  <a:lnTo>
                    <a:pt x="69612" y="221475"/>
                  </a:lnTo>
                  <a:lnTo>
                    <a:pt x="69612" y="117490"/>
                  </a:lnTo>
                  <a:cubicBezTo>
                    <a:pt x="69612" y="113058"/>
                    <a:pt x="66019" y="109470"/>
                    <a:pt x="61592" y="109470"/>
                  </a:cubicBezTo>
                  <a:cubicBezTo>
                    <a:pt x="57165" y="109470"/>
                    <a:pt x="53572" y="113058"/>
                    <a:pt x="53572" y="117490"/>
                  </a:cubicBezTo>
                  <a:lnTo>
                    <a:pt x="53572" y="221475"/>
                  </a:lnTo>
                  <a:lnTo>
                    <a:pt x="16045" y="221475"/>
                  </a:lnTo>
                  <a:lnTo>
                    <a:pt x="16045" y="16040"/>
                  </a:lnTo>
                  <a:lnTo>
                    <a:pt x="209402" y="16040"/>
                  </a:lnTo>
                  <a:lnTo>
                    <a:pt x="209402" y="34571"/>
                  </a:lnTo>
                  <a:cubicBezTo>
                    <a:pt x="183573" y="38217"/>
                    <a:pt x="163625" y="60400"/>
                    <a:pt x="163625" y="87213"/>
                  </a:cubicBezTo>
                  <a:cubicBezTo>
                    <a:pt x="163625" y="116565"/>
                    <a:pt x="187503" y="140443"/>
                    <a:pt x="216855" y="140443"/>
                  </a:cubicBezTo>
                  <a:cubicBezTo>
                    <a:pt x="246213" y="140443"/>
                    <a:pt x="270096" y="116565"/>
                    <a:pt x="270096" y="87213"/>
                  </a:cubicBezTo>
                  <a:cubicBezTo>
                    <a:pt x="270096" y="60790"/>
                    <a:pt x="250720" y="38864"/>
                    <a:pt x="225437" y="34742"/>
                  </a:cubicBezTo>
                  <a:lnTo>
                    <a:pt x="225437" y="8020"/>
                  </a:lnTo>
                  <a:cubicBezTo>
                    <a:pt x="225437" y="3588"/>
                    <a:pt x="221844" y="0"/>
                    <a:pt x="217417" y="0"/>
                  </a:cubicBezTo>
                  <a:lnTo>
                    <a:pt x="8020" y="0"/>
                  </a:lnTo>
                  <a:cubicBezTo>
                    <a:pt x="3593" y="0"/>
                    <a:pt x="0" y="3588"/>
                    <a:pt x="0" y="8020"/>
                  </a:cubicBezTo>
                  <a:lnTo>
                    <a:pt x="0" y="229489"/>
                  </a:lnTo>
                  <a:cubicBezTo>
                    <a:pt x="0" y="233922"/>
                    <a:pt x="3593" y="237509"/>
                    <a:pt x="8020" y="237509"/>
                  </a:cubicBezTo>
                  <a:lnTo>
                    <a:pt x="426803" y="237509"/>
                  </a:lnTo>
                  <a:cubicBezTo>
                    <a:pt x="426809" y="237509"/>
                    <a:pt x="426814" y="237509"/>
                    <a:pt x="426825" y="237509"/>
                  </a:cubicBezTo>
                  <a:cubicBezTo>
                    <a:pt x="427504" y="237509"/>
                    <a:pt x="428183" y="237418"/>
                    <a:pt x="428851" y="237242"/>
                  </a:cubicBezTo>
                  <a:cubicBezTo>
                    <a:pt x="429140" y="237167"/>
                    <a:pt x="429396" y="237023"/>
                    <a:pt x="429669" y="236916"/>
                  </a:cubicBezTo>
                  <a:cubicBezTo>
                    <a:pt x="430011" y="236782"/>
                    <a:pt x="430364" y="236691"/>
                    <a:pt x="430701" y="236509"/>
                  </a:cubicBezTo>
                  <a:cubicBezTo>
                    <a:pt x="430722" y="236499"/>
                    <a:pt x="430738" y="236483"/>
                    <a:pt x="430754" y="236472"/>
                  </a:cubicBezTo>
                  <a:cubicBezTo>
                    <a:pt x="430840" y="236424"/>
                    <a:pt x="430915" y="236354"/>
                    <a:pt x="430995" y="236306"/>
                  </a:cubicBezTo>
                  <a:cubicBezTo>
                    <a:pt x="431455" y="236023"/>
                    <a:pt x="431877" y="235702"/>
                    <a:pt x="432262" y="235349"/>
                  </a:cubicBezTo>
                  <a:cubicBezTo>
                    <a:pt x="432401" y="235221"/>
                    <a:pt x="432519" y="235082"/>
                    <a:pt x="432647" y="234948"/>
                  </a:cubicBezTo>
                  <a:cubicBezTo>
                    <a:pt x="432973" y="234601"/>
                    <a:pt x="433262" y="234232"/>
                    <a:pt x="433518" y="233836"/>
                  </a:cubicBezTo>
                  <a:cubicBezTo>
                    <a:pt x="433577" y="233740"/>
                    <a:pt x="433668" y="233670"/>
                    <a:pt x="433727" y="233574"/>
                  </a:cubicBezTo>
                  <a:cubicBezTo>
                    <a:pt x="433759" y="233521"/>
                    <a:pt x="433770" y="233456"/>
                    <a:pt x="433802" y="233398"/>
                  </a:cubicBezTo>
                  <a:cubicBezTo>
                    <a:pt x="434107" y="232847"/>
                    <a:pt x="434363" y="232275"/>
                    <a:pt x="434534" y="231676"/>
                  </a:cubicBezTo>
                  <a:cubicBezTo>
                    <a:pt x="434561" y="231607"/>
                    <a:pt x="434566" y="231548"/>
                    <a:pt x="434577" y="231489"/>
                  </a:cubicBezTo>
                  <a:close/>
                  <a:moveTo>
                    <a:pt x="254067" y="87213"/>
                  </a:moveTo>
                  <a:cubicBezTo>
                    <a:pt x="254067" y="107717"/>
                    <a:pt x="237381" y="124403"/>
                    <a:pt x="216866" y="124403"/>
                  </a:cubicBezTo>
                  <a:cubicBezTo>
                    <a:pt x="196357" y="124403"/>
                    <a:pt x="179676" y="107722"/>
                    <a:pt x="179676" y="87213"/>
                  </a:cubicBezTo>
                  <a:cubicBezTo>
                    <a:pt x="179676" y="66703"/>
                    <a:pt x="196357" y="50022"/>
                    <a:pt x="216866" y="50022"/>
                  </a:cubicBezTo>
                  <a:cubicBezTo>
                    <a:pt x="237381" y="50022"/>
                    <a:pt x="254067" y="66703"/>
                    <a:pt x="254067" y="87213"/>
                  </a:cubicBezTo>
                  <a:close/>
                  <a:moveTo>
                    <a:pt x="218288" y="166897"/>
                  </a:moveTo>
                  <a:cubicBezTo>
                    <a:pt x="250079" y="166897"/>
                    <a:pt x="276352" y="190738"/>
                    <a:pt x="280308" y="221470"/>
                  </a:cubicBezTo>
                  <a:lnTo>
                    <a:pt x="156279" y="221470"/>
                  </a:lnTo>
                  <a:cubicBezTo>
                    <a:pt x="160236" y="190738"/>
                    <a:pt x="186503" y="166897"/>
                    <a:pt x="218288" y="166897"/>
                  </a:cubicBezTo>
                  <a:close/>
                </a:path>
              </a:pathLst>
            </a:custGeom>
            <a:grpFill/>
            <a:ln w="5281" cap="flat">
              <a:noFill/>
              <a:prstDash val="solid"/>
              <a:miter/>
            </a:ln>
          </p:spPr>
          <p:txBody>
            <a:bodyPr rtlCol="0" anchor="ctr"/>
            <a:lstStyle/>
            <a:p>
              <a:endParaRPr lang="ru-RU"/>
            </a:p>
          </p:txBody>
        </p:sp>
      </p:grpSp>
      <p:grpSp>
        <p:nvGrpSpPr>
          <p:cNvPr id="68" name="Graphic 17">
            <a:extLst>
              <a:ext uri="{FF2B5EF4-FFF2-40B4-BE49-F238E27FC236}">
                <a16:creationId xmlns:a16="http://schemas.microsoft.com/office/drawing/2014/main" id="{415A9854-CFA4-4C9B-B99E-D5EC3FBBD2DD}"/>
              </a:ext>
            </a:extLst>
          </p:cNvPr>
          <p:cNvGrpSpPr/>
          <p:nvPr/>
        </p:nvGrpSpPr>
        <p:grpSpPr>
          <a:xfrm>
            <a:off x="2446088" y="2584559"/>
            <a:ext cx="405000" cy="405000"/>
            <a:chOff x="1229450" y="2303079"/>
            <a:chExt cx="540000" cy="540000"/>
          </a:xfrm>
          <a:solidFill>
            <a:schemeClr val="tx1"/>
          </a:solidFill>
        </p:grpSpPr>
        <p:sp>
          <p:nvSpPr>
            <p:cNvPr id="69" name="Freeform: Shape 68">
              <a:extLst>
                <a:ext uri="{FF2B5EF4-FFF2-40B4-BE49-F238E27FC236}">
                  <a16:creationId xmlns:a16="http://schemas.microsoft.com/office/drawing/2014/main" id="{8506240C-D5D1-4D1C-9280-D686C1378879}"/>
                </a:ext>
              </a:extLst>
            </p:cNvPr>
            <p:cNvSpPr/>
            <p:nvPr/>
          </p:nvSpPr>
          <p:spPr>
            <a:xfrm>
              <a:off x="1394150" y="2583879"/>
              <a:ext cx="210600" cy="113400"/>
            </a:xfrm>
            <a:custGeom>
              <a:avLst/>
              <a:gdLst>
                <a:gd name="connsiteX0" fmla="*/ 105300 w 210600"/>
                <a:gd name="connsiteY0" fmla="*/ 0 h 113400"/>
                <a:gd name="connsiteX1" fmla="*/ 0 w 210600"/>
                <a:gd name="connsiteY1" fmla="*/ 105300 h 113400"/>
                <a:gd name="connsiteX2" fmla="*/ 8100 w 210600"/>
                <a:gd name="connsiteY2" fmla="*/ 113400 h 113400"/>
                <a:gd name="connsiteX3" fmla="*/ 202500 w 210600"/>
                <a:gd name="connsiteY3" fmla="*/ 113400 h 113400"/>
                <a:gd name="connsiteX4" fmla="*/ 210600 w 210600"/>
                <a:gd name="connsiteY4" fmla="*/ 105300 h 113400"/>
                <a:gd name="connsiteX5" fmla="*/ 105300 w 210600"/>
                <a:gd name="connsiteY5" fmla="*/ 0 h 113400"/>
                <a:gd name="connsiteX6" fmla="*/ 16578 w 210600"/>
                <a:gd name="connsiteY6" fmla="*/ 97200 h 113400"/>
                <a:gd name="connsiteX7" fmla="*/ 113228 w 210600"/>
                <a:gd name="connsiteY7" fmla="*/ 16352 h 113400"/>
                <a:gd name="connsiteX8" fmla="*/ 194076 w 210600"/>
                <a:gd name="connsiteY8" fmla="*/ 97200 h 11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600" h="113400">
                  <a:moveTo>
                    <a:pt x="105300" y="0"/>
                  </a:moveTo>
                  <a:cubicBezTo>
                    <a:pt x="47169" y="59"/>
                    <a:pt x="59" y="47169"/>
                    <a:pt x="0" y="105300"/>
                  </a:cubicBezTo>
                  <a:cubicBezTo>
                    <a:pt x="0" y="109773"/>
                    <a:pt x="3627" y="113400"/>
                    <a:pt x="8100" y="113400"/>
                  </a:cubicBezTo>
                  <a:lnTo>
                    <a:pt x="202500" y="113400"/>
                  </a:lnTo>
                  <a:cubicBezTo>
                    <a:pt x="206973" y="113400"/>
                    <a:pt x="210600" y="109773"/>
                    <a:pt x="210600" y="105300"/>
                  </a:cubicBezTo>
                  <a:cubicBezTo>
                    <a:pt x="210541" y="47169"/>
                    <a:pt x="163431" y="59"/>
                    <a:pt x="105300" y="0"/>
                  </a:cubicBezTo>
                  <a:close/>
                  <a:moveTo>
                    <a:pt x="16578" y="97200"/>
                  </a:moveTo>
                  <a:cubicBezTo>
                    <a:pt x="20942" y="48185"/>
                    <a:pt x="64213" y="11989"/>
                    <a:pt x="113228" y="16352"/>
                  </a:cubicBezTo>
                  <a:cubicBezTo>
                    <a:pt x="156195" y="20177"/>
                    <a:pt x="190251" y="54233"/>
                    <a:pt x="194076" y="97200"/>
                  </a:cubicBezTo>
                  <a:close/>
                </a:path>
              </a:pathLst>
            </a:custGeom>
            <a:grpFill/>
            <a:ln w="5334" cap="flat">
              <a:noFill/>
              <a:prstDash val="solid"/>
              <a:miter/>
            </a:ln>
          </p:spPr>
          <p:txBody>
            <a:bodyPr rtlCol="0" anchor="ctr"/>
            <a:lstStyle/>
            <a:p>
              <a:endParaRPr lang="ru-RU"/>
            </a:p>
          </p:txBody>
        </p:sp>
        <p:sp>
          <p:nvSpPr>
            <p:cNvPr id="70" name="Freeform: Shape 69">
              <a:extLst>
                <a:ext uri="{FF2B5EF4-FFF2-40B4-BE49-F238E27FC236}">
                  <a16:creationId xmlns:a16="http://schemas.microsoft.com/office/drawing/2014/main" id="{71376E64-7EF4-47A9-A7F2-8C87A8D7A36F}"/>
                </a:ext>
              </a:extLst>
            </p:cNvPr>
            <p:cNvSpPr/>
            <p:nvPr/>
          </p:nvSpPr>
          <p:spPr>
            <a:xfrm>
              <a:off x="1431950" y="2435379"/>
              <a:ext cx="124200" cy="124200"/>
            </a:xfrm>
            <a:custGeom>
              <a:avLst/>
              <a:gdLst>
                <a:gd name="connsiteX0" fmla="*/ 62100 w 124200"/>
                <a:gd name="connsiteY0" fmla="*/ 124200 h 124200"/>
                <a:gd name="connsiteX1" fmla="*/ 124200 w 124200"/>
                <a:gd name="connsiteY1" fmla="*/ 62100 h 124200"/>
                <a:gd name="connsiteX2" fmla="*/ 62100 w 124200"/>
                <a:gd name="connsiteY2" fmla="*/ 0 h 124200"/>
                <a:gd name="connsiteX3" fmla="*/ 0 w 124200"/>
                <a:gd name="connsiteY3" fmla="*/ 62100 h 124200"/>
                <a:gd name="connsiteX4" fmla="*/ 62100 w 124200"/>
                <a:gd name="connsiteY4" fmla="*/ 124200 h 124200"/>
                <a:gd name="connsiteX5" fmla="*/ 62100 w 124200"/>
                <a:gd name="connsiteY5" fmla="*/ 16200 h 124200"/>
                <a:gd name="connsiteX6" fmla="*/ 108000 w 124200"/>
                <a:gd name="connsiteY6" fmla="*/ 62100 h 124200"/>
                <a:gd name="connsiteX7" fmla="*/ 62100 w 124200"/>
                <a:gd name="connsiteY7" fmla="*/ 108000 h 124200"/>
                <a:gd name="connsiteX8" fmla="*/ 16200 w 124200"/>
                <a:gd name="connsiteY8" fmla="*/ 62100 h 124200"/>
                <a:gd name="connsiteX9" fmla="*/ 62100 w 124200"/>
                <a:gd name="connsiteY9" fmla="*/ 16200 h 12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200" h="124200">
                  <a:moveTo>
                    <a:pt x="62100" y="124200"/>
                  </a:moveTo>
                  <a:cubicBezTo>
                    <a:pt x="96397" y="124200"/>
                    <a:pt x="124200" y="96397"/>
                    <a:pt x="124200" y="62100"/>
                  </a:cubicBezTo>
                  <a:cubicBezTo>
                    <a:pt x="124200" y="27803"/>
                    <a:pt x="96397" y="0"/>
                    <a:pt x="62100" y="0"/>
                  </a:cubicBezTo>
                  <a:cubicBezTo>
                    <a:pt x="27803" y="0"/>
                    <a:pt x="0" y="27803"/>
                    <a:pt x="0" y="62100"/>
                  </a:cubicBezTo>
                  <a:cubicBezTo>
                    <a:pt x="30" y="96385"/>
                    <a:pt x="27815" y="124170"/>
                    <a:pt x="62100" y="124200"/>
                  </a:cubicBezTo>
                  <a:close/>
                  <a:moveTo>
                    <a:pt x="62100" y="16200"/>
                  </a:moveTo>
                  <a:cubicBezTo>
                    <a:pt x="87450" y="16200"/>
                    <a:pt x="108000" y="36750"/>
                    <a:pt x="108000" y="62100"/>
                  </a:cubicBezTo>
                  <a:cubicBezTo>
                    <a:pt x="108000" y="87450"/>
                    <a:pt x="87450" y="108000"/>
                    <a:pt x="62100" y="108000"/>
                  </a:cubicBezTo>
                  <a:cubicBezTo>
                    <a:pt x="36750" y="108000"/>
                    <a:pt x="16200" y="87450"/>
                    <a:pt x="16200" y="62100"/>
                  </a:cubicBezTo>
                  <a:cubicBezTo>
                    <a:pt x="16230" y="36763"/>
                    <a:pt x="36763" y="16230"/>
                    <a:pt x="62100" y="16200"/>
                  </a:cubicBezTo>
                  <a:close/>
                </a:path>
              </a:pathLst>
            </a:custGeom>
            <a:grpFill/>
            <a:ln w="5334" cap="flat">
              <a:noFill/>
              <a:prstDash val="solid"/>
              <a:miter/>
            </a:ln>
          </p:spPr>
          <p:txBody>
            <a:bodyPr rtlCol="0" anchor="ctr"/>
            <a:lstStyle/>
            <a:p>
              <a:endParaRPr lang="ru-RU"/>
            </a:p>
          </p:txBody>
        </p:sp>
        <p:sp>
          <p:nvSpPr>
            <p:cNvPr id="71" name="Freeform: Shape 70">
              <a:extLst>
                <a:ext uri="{FF2B5EF4-FFF2-40B4-BE49-F238E27FC236}">
                  <a16:creationId xmlns:a16="http://schemas.microsoft.com/office/drawing/2014/main" id="{83005A7B-87C8-444D-97AA-DCC8B5DDB0C3}"/>
                </a:ext>
              </a:extLst>
            </p:cNvPr>
            <p:cNvSpPr/>
            <p:nvPr/>
          </p:nvSpPr>
          <p:spPr>
            <a:xfrm>
              <a:off x="1237550" y="2308479"/>
              <a:ext cx="523800" cy="529200"/>
            </a:xfrm>
            <a:custGeom>
              <a:avLst/>
              <a:gdLst>
                <a:gd name="connsiteX0" fmla="*/ 515700 w 523800"/>
                <a:gd name="connsiteY0" fmla="*/ 253800 h 529200"/>
                <a:gd name="connsiteX1" fmla="*/ 488430 w 523800"/>
                <a:gd name="connsiteY1" fmla="*/ 253800 h 529200"/>
                <a:gd name="connsiteX2" fmla="*/ 267300 w 523800"/>
                <a:gd name="connsiteY2" fmla="*/ 37800 h 529200"/>
                <a:gd name="connsiteX3" fmla="*/ 267300 w 523800"/>
                <a:gd name="connsiteY3" fmla="*/ 8100 h 529200"/>
                <a:gd name="connsiteX4" fmla="*/ 259200 w 523800"/>
                <a:gd name="connsiteY4" fmla="*/ 0 h 529200"/>
                <a:gd name="connsiteX5" fmla="*/ 251100 w 523800"/>
                <a:gd name="connsiteY5" fmla="*/ 8100 h 529200"/>
                <a:gd name="connsiteX6" fmla="*/ 251100 w 523800"/>
                <a:gd name="connsiteY6" fmla="*/ 38070 h 529200"/>
                <a:gd name="connsiteX7" fmla="*/ 35370 w 523800"/>
                <a:gd name="connsiteY7" fmla="*/ 253800 h 529200"/>
                <a:gd name="connsiteX8" fmla="*/ 8100 w 523800"/>
                <a:gd name="connsiteY8" fmla="*/ 253800 h 529200"/>
                <a:gd name="connsiteX9" fmla="*/ 0 w 523800"/>
                <a:gd name="connsiteY9" fmla="*/ 261900 h 529200"/>
                <a:gd name="connsiteX10" fmla="*/ 8100 w 523800"/>
                <a:gd name="connsiteY10" fmla="*/ 270000 h 529200"/>
                <a:gd name="connsiteX11" fmla="*/ 35100 w 523800"/>
                <a:gd name="connsiteY11" fmla="*/ 270000 h 529200"/>
                <a:gd name="connsiteX12" fmla="*/ 251100 w 523800"/>
                <a:gd name="connsiteY12" fmla="*/ 491130 h 529200"/>
                <a:gd name="connsiteX13" fmla="*/ 251100 w 523800"/>
                <a:gd name="connsiteY13" fmla="*/ 521100 h 529200"/>
                <a:gd name="connsiteX14" fmla="*/ 259200 w 523800"/>
                <a:gd name="connsiteY14" fmla="*/ 529200 h 529200"/>
                <a:gd name="connsiteX15" fmla="*/ 267300 w 523800"/>
                <a:gd name="connsiteY15" fmla="*/ 521100 h 529200"/>
                <a:gd name="connsiteX16" fmla="*/ 267300 w 523800"/>
                <a:gd name="connsiteY16" fmla="*/ 491400 h 529200"/>
                <a:gd name="connsiteX17" fmla="*/ 488700 w 523800"/>
                <a:gd name="connsiteY17" fmla="*/ 270000 h 529200"/>
                <a:gd name="connsiteX18" fmla="*/ 515700 w 523800"/>
                <a:gd name="connsiteY18" fmla="*/ 270000 h 529200"/>
                <a:gd name="connsiteX19" fmla="*/ 523800 w 523800"/>
                <a:gd name="connsiteY19" fmla="*/ 261900 h 529200"/>
                <a:gd name="connsiteX20" fmla="*/ 515700 w 523800"/>
                <a:gd name="connsiteY20" fmla="*/ 253800 h 529200"/>
                <a:gd name="connsiteX21" fmla="*/ 267300 w 523800"/>
                <a:gd name="connsiteY21" fmla="*/ 475200 h 529200"/>
                <a:gd name="connsiteX22" fmla="*/ 267300 w 523800"/>
                <a:gd name="connsiteY22" fmla="*/ 450900 h 529200"/>
                <a:gd name="connsiteX23" fmla="*/ 259200 w 523800"/>
                <a:gd name="connsiteY23" fmla="*/ 442800 h 529200"/>
                <a:gd name="connsiteX24" fmla="*/ 251100 w 523800"/>
                <a:gd name="connsiteY24" fmla="*/ 450900 h 529200"/>
                <a:gd name="connsiteX25" fmla="*/ 251100 w 523800"/>
                <a:gd name="connsiteY25" fmla="*/ 474930 h 529200"/>
                <a:gd name="connsiteX26" fmla="*/ 51300 w 523800"/>
                <a:gd name="connsiteY26" fmla="*/ 270000 h 529200"/>
                <a:gd name="connsiteX27" fmla="*/ 78300 w 523800"/>
                <a:gd name="connsiteY27" fmla="*/ 270000 h 529200"/>
                <a:gd name="connsiteX28" fmla="*/ 86400 w 523800"/>
                <a:gd name="connsiteY28" fmla="*/ 261900 h 529200"/>
                <a:gd name="connsiteX29" fmla="*/ 78300 w 523800"/>
                <a:gd name="connsiteY29" fmla="*/ 253800 h 529200"/>
                <a:gd name="connsiteX30" fmla="*/ 51570 w 523800"/>
                <a:gd name="connsiteY30" fmla="*/ 253800 h 529200"/>
                <a:gd name="connsiteX31" fmla="*/ 251100 w 523800"/>
                <a:gd name="connsiteY31" fmla="*/ 54270 h 529200"/>
                <a:gd name="connsiteX32" fmla="*/ 251100 w 523800"/>
                <a:gd name="connsiteY32" fmla="*/ 78300 h 529200"/>
                <a:gd name="connsiteX33" fmla="*/ 259200 w 523800"/>
                <a:gd name="connsiteY33" fmla="*/ 86400 h 529200"/>
                <a:gd name="connsiteX34" fmla="*/ 267300 w 523800"/>
                <a:gd name="connsiteY34" fmla="*/ 78300 h 529200"/>
                <a:gd name="connsiteX35" fmla="*/ 267300 w 523800"/>
                <a:gd name="connsiteY35" fmla="*/ 54000 h 529200"/>
                <a:gd name="connsiteX36" fmla="*/ 472230 w 523800"/>
                <a:gd name="connsiteY36" fmla="*/ 253800 h 529200"/>
                <a:gd name="connsiteX37" fmla="*/ 445500 w 523800"/>
                <a:gd name="connsiteY37" fmla="*/ 253800 h 529200"/>
                <a:gd name="connsiteX38" fmla="*/ 437400 w 523800"/>
                <a:gd name="connsiteY38" fmla="*/ 261900 h 529200"/>
                <a:gd name="connsiteX39" fmla="*/ 445500 w 523800"/>
                <a:gd name="connsiteY39" fmla="*/ 270000 h 529200"/>
                <a:gd name="connsiteX40" fmla="*/ 472500 w 523800"/>
                <a:gd name="connsiteY40" fmla="*/ 270000 h 529200"/>
                <a:gd name="connsiteX41" fmla="*/ 267300 w 523800"/>
                <a:gd name="connsiteY41" fmla="*/ 475200 h 5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523800" h="529200">
                  <a:moveTo>
                    <a:pt x="515700" y="253800"/>
                  </a:moveTo>
                  <a:lnTo>
                    <a:pt x="488430" y="253800"/>
                  </a:lnTo>
                  <a:cubicBezTo>
                    <a:pt x="482797" y="134939"/>
                    <a:pt x="386260" y="40641"/>
                    <a:pt x="267300" y="37800"/>
                  </a:cubicBezTo>
                  <a:lnTo>
                    <a:pt x="267300" y="8100"/>
                  </a:lnTo>
                  <a:cubicBezTo>
                    <a:pt x="267300" y="3626"/>
                    <a:pt x="263673" y="0"/>
                    <a:pt x="259200" y="0"/>
                  </a:cubicBezTo>
                  <a:cubicBezTo>
                    <a:pt x="254727" y="0"/>
                    <a:pt x="251100" y="3626"/>
                    <a:pt x="251100" y="8100"/>
                  </a:cubicBezTo>
                  <a:lnTo>
                    <a:pt x="251100" y="38070"/>
                  </a:lnTo>
                  <a:cubicBezTo>
                    <a:pt x="134396" y="43766"/>
                    <a:pt x="41066" y="137096"/>
                    <a:pt x="35370" y="253800"/>
                  </a:cubicBezTo>
                  <a:lnTo>
                    <a:pt x="8100" y="253800"/>
                  </a:lnTo>
                  <a:cubicBezTo>
                    <a:pt x="3626" y="253800"/>
                    <a:pt x="0" y="257427"/>
                    <a:pt x="0" y="261900"/>
                  </a:cubicBezTo>
                  <a:cubicBezTo>
                    <a:pt x="0" y="266373"/>
                    <a:pt x="3626" y="270000"/>
                    <a:pt x="8100" y="270000"/>
                  </a:cubicBezTo>
                  <a:lnTo>
                    <a:pt x="35100" y="270000"/>
                  </a:lnTo>
                  <a:cubicBezTo>
                    <a:pt x="37941" y="388960"/>
                    <a:pt x="132239" y="485498"/>
                    <a:pt x="251100" y="491130"/>
                  </a:cubicBezTo>
                  <a:lnTo>
                    <a:pt x="251100" y="521100"/>
                  </a:lnTo>
                  <a:cubicBezTo>
                    <a:pt x="251100" y="525573"/>
                    <a:pt x="254727" y="529200"/>
                    <a:pt x="259200" y="529200"/>
                  </a:cubicBezTo>
                  <a:cubicBezTo>
                    <a:pt x="263673" y="529200"/>
                    <a:pt x="267300" y="525573"/>
                    <a:pt x="267300" y="521100"/>
                  </a:cubicBezTo>
                  <a:lnTo>
                    <a:pt x="267300" y="491400"/>
                  </a:lnTo>
                  <a:cubicBezTo>
                    <a:pt x="388376" y="488550"/>
                    <a:pt x="485850" y="391076"/>
                    <a:pt x="488700" y="270000"/>
                  </a:cubicBezTo>
                  <a:lnTo>
                    <a:pt x="515700" y="270000"/>
                  </a:lnTo>
                  <a:cubicBezTo>
                    <a:pt x="520173" y="270000"/>
                    <a:pt x="523800" y="266373"/>
                    <a:pt x="523800" y="261900"/>
                  </a:cubicBezTo>
                  <a:cubicBezTo>
                    <a:pt x="523800" y="257427"/>
                    <a:pt x="520173" y="253800"/>
                    <a:pt x="515700" y="253800"/>
                  </a:cubicBezTo>
                  <a:close/>
                  <a:moveTo>
                    <a:pt x="267300" y="475200"/>
                  </a:moveTo>
                  <a:lnTo>
                    <a:pt x="267300" y="450900"/>
                  </a:lnTo>
                  <a:cubicBezTo>
                    <a:pt x="267300" y="446427"/>
                    <a:pt x="263673" y="442800"/>
                    <a:pt x="259200" y="442800"/>
                  </a:cubicBezTo>
                  <a:cubicBezTo>
                    <a:pt x="254727" y="442800"/>
                    <a:pt x="251100" y="446427"/>
                    <a:pt x="251100" y="450900"/>
                  </a:cubicBezTo>
                  <a:lnTo>
                    <a:pt x="251100" y="474930"/>
                  </a:lnTo>
                  <a:cubicBezTo>
                    <a:pt x="141183" y="469322"/>
                    <a:pt x="54120" y="380024"/>
                    <a:pt x="51300" y="270000"/>
                  </a:cubicBezTo>
                  <a:lnTo>
                    <a:pt x="78300" y="270000"/>
                  </a:lnTo>
                  <a:cubicBezTo>
                    <a:pt x="82773" y="270000"/>
                    <a:pt x="86400" y="266373"/>
                    <a:pt x="86400" y="261900"/>
                  </a:cubicBezTo>
                  <a:cubicBezTo>
                    <a:pt x="86400" y="257427"/>
                    <a:pt x="82773" y="253800"/>
                    <a:pt x="78300" y="253800"/>
                  </a:cubicBezTo>
                  <a:lnTo>
                    <a:pt x="51570" y="253800"/>
                  </a:lnTo>
                  <a:cubicBezTo>
                    <a:pt x="57250" y="146043"/>
                    <a:pt x="143343" y="59950"/>
                    <a:pt x="251100" y="54270"/>
                  </a:cubicBezTo>
                  <a:lnTo>
                    <a:pt x="251100" y="78300"/>
                  </a:lnTo>
                  <a:cubicBezTo>
                    <a:pt x="251100" y="82773"/>
                    <a:pt x="254727" y="86400"/>
                    <a:pt x="259200" y="86400"/>
                  </a:cubicBezTo>
                  <a:cubicBezTo>
                    <a:pt x="263673" y="86400"/>
                    <a:pt x="267300" y="82773"/>
                    <a:pt x="267300" y="78300"/>
                  </a:cubicBezTo>
                  <a:lnTo>
                    <a:pt x="267300" y="54000"/>
                  </a:lnTo>
                  <a:cubicBezTo>
                    <a:pt x="377324" y="56820"/>
                    <a:pt x="466622" y="143883"/>
                    <a:pt x="472230" y="253800"/>
                  </a:cubicBezTo>
                  <a:lnTo>
                    <a:pt x="445500" y="253800"/>
                  </a:lnTo>
                  <a:cubicBezTo>
                    <a:pt x="441027" y="253800"/>
                    <a:pt x="437400" y="257427"/>
                    <a:pt x="437400" y="261900"/>
                  </a:cubicBezTo>
                  <a:cubicBezTo>
                    <a:pt x="437400" y="266373"/>
                    <a:pt x="441027" y="270000"/>
                    <a:pt x="445500" y="270000"/>
                  </a:cubicBezTo>
                  <a:lnTo>
                    <a:pt x="472500" y="270000"/>
                  </a:lnTo>
                  <a:cubicBezTo>
                    <a:pt x="469660" y="382132"/>
                    <a:pt x="379432" y="472360"/>
                    <a:pt x="267300" y="475200"/>
                  </a:cubicBezTo>
                  <a:close/>
                </a:path>
              </a:pathLst>
            </a:custGeom>
            <a:grpFill/>
            <a:ln w="5334" cap="flat">
              <a:noFill/>
              <a:prstDash val="solid"/>
              <a:miter/>
            </a:ln>
          </p:spPr>
          <p:txBody>
            <a:bodyPr rtlCol="0" anchor="ctr"/>
            <a:lstStyle/>
            <a:p>
              <a:endParaRPr lang="ru-RU"/>
            </a:p>
          </p:txBody>
        </p:sp>
      </p:grpSp>
      <p:grpSp>
        <p:nvGrpSpPr>
          <p:cNvPr id="161" name="Group 160">
            <a:extLst>
              <a:ext uri="{FF2B5EF4-FFF2-40B4-BE49-F238E27FC236}">
                <a16:creationId xmlns:a16="http://schemas.microsoft.com/office/drawing/2014/main" id="{84CA17D8-7904-43B0-A961-BF1EB0290F40}"/>
              </a:ext>
            </a:extLst>
          </p:cNvPr>
          <p:cNvGrpSpPr/>
          <p:nvPr/>
        </p:nvGrpSpPr>
        <p:grpSpPr>
          <a:xfrm>
            <a:off x="5497449" y="1921841"/>
            <a:ext cx="336433" cy="264652"/>
            <a:chOff x="5297930" y="1419454"/>
            <a:chExt cx="448577" cy="352869"/>
          </a:xfrm>
          <a:solidFill>
            <a:schemeClr val="tx1"/>
          </a:solidFill>
        </p:grpSpPr>
        <p:sp>
          <p:nvSpPr>
            <p:cNvPr id="73" name="Freeform: Shape 72">
              <a:extLst>
                <a:ext uri="{FF2B5EF4-FFF2-40B4-BE49-F238E27FC236}">
                  <a16:creationId xmlns:a16="http://schemas.microsoft.com/office/drawing/2014/main" id="{8532AAA6-80DB-4E19-AF53-B2A5A8390BDA}"/>
                </a:ext>
              </a:extLst>
            </p:cNvPr>
            <p:cNvSpPr/>
            <p:nvPr/>
          </p:nvSpPr>
          <p:spPr>
            <a:xfrm>
              <a:off x="5297930" y="1620376"/>
              <a:ext cx="282136" cy="151947"/>
            </a:xfrm>
            <a:custGeom>
              <a:avLst/>
              <a:gdLst>
                <a:gd name="connsiteX0" fmla="*/ 274117 w 282136"/>
                <a:gd name="connsiteY0" fmla="*/ 151948 h 151947"/>
                <a:gd name="connsiteX1" fmla="*/ 8020 w 282136"/>
                <a:gd name="connsiteY1" fmla="*/ 151948 h 151947"/>
                <a:gd name="connsiteX2" fmla="*/ 0 w 282136"/>
                <a:gd name="connsiteY2" fmla="*/ 143928 h 151947"/>
                <a:gd name="connsiteX3" fmla="*/ 141095 w 282136"/>
                <a:gd name="connsiteY3" fmla="*/ 0 h 151947"/>
                <a:gd name="connsiteX4" fmla="*/ 282137 w 282136"/>
                <a:gd name="connsiteY4" fmla="*/ 143928 h 151947"/>
                <a:gd name="connsiteX5" fmla="*/ 274117 w 282136"/>
                <a:gd name="connsiteY5" fmla="*/ 151948 h 151947"/>
                <a:gd name="connsiteX6" fmla="*/ 16253 w 282136"/>
                <a:gd name="connsiteY6" fmla="*/ 135908 h 151947"/>
                <a:gd name="connsiteX7" fmla="*/ 265830 w 282136"/>
                <a:gd name="connsiteY7" fmla="*/ 135908 h 151947"/>
                <a:gd name="connsiteX8" fmla="*/ 141042 w 282136"/>
                <a:gd name="connsiteY8" fmla="*/ 16040 h 151947"/>
                <a:gd name="connsiteX9" fmla="*/ 16253 w 282136"/>
                <a:gd name="connsiteY9" fmla="*/ 135908 h 15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136" h="151947">
                  <a:moveTo>
                    <a:pt x="274117" y="151948"/>
                  </a:moveTo>
                  <a:lnTo>
                    <a:pt x="8020" y="151948"/>
                  </a:lnTo>
                  <a:cubicBezTo>
                    <a:pt x="3591" y="151948"/>
                    <a:pt x="0" y="148357"/>
                    <a:pt x="0" y="143928"/>
                  </a:cubicBezTo>
                  <a:cubicBezTo>
                    <a:pt x="0" y="64586"/>
                    <a:pt x="63303" y="0"/>
                    <a:pt x="141095" y="0"/>
                  </a:cubicBezTo>
                  <a:cubicBezTo>
                    <a:pt x="218887" y="0"/>
                    <a:pt x="282137" y="64586"/>
                    <a:pt x="282137" y="143928"/>
                  </a:cubicBezTo>
                  <a:cubicBezTo>
                    <a:pt x="282137" y="148357"/>
                    <a:pt x="278546" y="151948"/>
                    <a:pt x="274117" y="151948"/>
                  </a:cubicBezTo>
                  <a:close/>
                  <a:moveTo>
                    <a:pt x="16253" y="135908"/>
                  </a:moveTo>
                  <a:lnTo>
                    <a:pt x="265830" y="135908"/>
                  </a:lnTo>
                  <a:cubicBezTo>
                    <a:pt x="262365" y="69291"/>
                    <a:pt x="207745" y="16824"/>
                    <a:pt x="141042" y="16040"/>
                  </a:cubicBezTo>
                  <a:cubicBezTo>
                    <a:pt x="74338" y="16824"/>
                    <a:pt x="19718" y="69291"/>
                    <a:pt x="16253" y="135908"/>
                  </a:cubicBezTo>
                  <a:close/>
                </a:path>
              </a:pathLst>
            </a:custGeom>
            <a:grpFill/>
            <a:ln w="5281" cap="flat">
              <a:noFill/>
              <a:prstDash val="solid"/>
              <a:miter/>
            </a:ln>
          </p:spPr>
          <p:txBody>
            <a:bodyPr rtlCol="0" anchor="ctr"/>
            <a:lstStyle/>
            <a:p>
              <a:endParaRPr lang="ru-RU"/>
            </a:p>
          </p:txBody>
        </p:sp>
        <p:sp>
          <p:nvSpPr>
            <p:cNvPr id="74" name="Freeform: Shape 73">
              <a:extLst>
                <a:ext uri="{FF2B5EF4-FFF2-40B4-BE49-F238E27FC236}">
                  <a16:creationId xmlns:a16="http://schemas.microsoft.com/office/drawing/2014/main" id="{DA8C3AA1-7F84-4ABD-89E4-1A11FA00F9B3}"/>
                </a:ext>
              </a:extLst>
            </p:cNvPr>
            <p:cNvSpPr/>
            <p:nvPr/>
          </p:nvSpPr>
          <p:spPr>
            <a:xfrm>
              <a:off x="5350860" y="1419454"/>
              <a:ext cx="176435" cy="176434"/>
            </a:xfrm>
            <a:custGeom>
              <a:avLst/>
              <a:gdLst>
                <a:gd name="connsiteX0" fmla="*/ 88218 w 176435"/>
                <a:gd name="connsiteY0" fmla="*/ 176435 h 176434"/>
                <a:gd name="connsiteX1" fmla="*/ 0 w 176435"/>
                <a:gd name="connsiteY1" fmla="*/ 88217 h 176434"/>
                <a:gd name="connsiteX2" fmla="*/ 88218 w 176435"/>
                <a:gd name="connsiteY2" fmla="*/ 0 h 176434"/>
                <a:gd name="connsiteX3" fmla="*/ 176436 w 176435"/>
                <a:gd name="connsiteY3" fmla="*/ 88217 h 176434"/>
                <a:gd name="connsiteX4" fmla="*/ 88218 w 176435"/>
                <a:gd name="connsiteY4" fmla="*/ 176435 h 176434"/>
                <a:gd name="connsiteX5" fmla="*/ 88218 w 176435"/>
                <a:gd name="connsiteY5" fmla="*/ 16040 h 176434"/>
                <a:gd name="connsiteX6" fmla="*/ 16040 w 176435"/>
                <a:gd name="connsiteY6" fmla="*/ 88217 h 176434"/>
                <a:gd name="connsiteX7" fmla="*/ 88218 w 176435"/>
                <a:gd name="connsiteY7" fmla="*/ 160395 h 176434"/>
                <a:gd name="connsiteX8" fmla="*/ 160396 w 176435"/>
                <a:gd name="connsiteY8" fmla="*/ 88217 h 176434"/>
                <a:gd name="connsiteX9" fmla="*/ 88218 w 176435"/>
                <a:gd name="connsiteY9" fmla="*/ 16040 h 176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6435" h="176434">
                  <a:moveTo>
                    <a:pt x="88218" y="176435"/>
                  </a:moveTo>
                  <a:cubicBezTo>
                    <a:pt x="39496" y="176435"/>
                    <a:pt x="0" y="136939"/>
                    <a:pt x="0" y="88217"/>
                  </a:cubicBezTo>
                  <a:cubicBezTo>
                    <a:pt x="0" y="39496"/>
                    <a:pt x="39496" y="0"/>
                    <a:pt x="88218" y="0"/>
                  </a:cubicBezTo>
                  <a:cubicBezTo>
                    <a:pt x="136939" y="0"/>
                    <a:pt x="176436" y="39496"/>
                    <a:pt x="176436" y="88217"/>
                  </a:cubicBezTo>
                  <a:cubicBezTo>
                    <a:pt x="176377" y="136914"/>
                    <a:pt x="136915" y="176376"/>
                    <a:pt x="88218" y="176435"/>
                  </a:cubicBezTo>
                  <a:close/>
                  <a:moveTo>
                    <a:pt x="88218" y="16040"/>
                  </a:moveTo>
                  <a:cubicBezTo>
                    <a:pt x="48355" y="16040"/>
                    <a:pt x="16040" y="48355"/>
                    <a:pt x="16040" y="88217"/>
                  </a:cubicBezTo>
                  <a:cubicBezTo>
                    <a:pt x="16040" y="128080"/>
                    <a:pt x="48355" y="160395"/>
                    <a:pt x="88218" y="160395"/>
                  </a:cubicBezTo>
                  <a:cubicBezTo>
                    <a:pt x="128081" y="160395"/>
                    <a:pt x="160396" y="128080"/>
                    <a:pt x="160396" y="88217"/>
                  </a:cubicBezTo>
                  <a:cubicBezTo>
                    <a:pt x="160337" y="48379"/>
                    <a:pt x="128056" y="16098"/>
                    <a:pt x="88218" y="16040"/>
                  </a:cubicBezTo>
                  <a:close/>
                </a:path>
              </a:pathLst>
            </a:custGeom>
            <a:grpFill/>
            <a:ln w="5281" cap="flat">
              <a:noFill/>
              <a:prstDash val="solid"/>
              <a:miter/>
            </a:ln>
          </p:spPr>
          <p:txBody>
            <a:bodyPr rtlCol="0" anchor="ctr"/>
            <a:lstStyle/>
            <a:p>
              <a:endParaRPr lang="ru-RU"/>
            </a:p>
          </p:txBody>
        </p:sp>
        <p:sp>
          <p:nvSpPr>
            <p:cNvPr id="75" name="Freeform: Shape 74">
              <a:extLst>
                <a:ext uri="{FF2B5EF4-FFF2-40B4-BE49-F238E27FC236}">
                  <a16:creationId xmlns:a16="http://schemas.microsoft.com/office/drawing/2014/main" id="{B871011E-0DFD-43C9-823E-8672FEB2F85D}"/>
                </a:ext>
              </a:extLst>
            </p:cNvPr>
            <p:cNvSpPr/>
            <p:nvPr/>
          </p:nvSpPr>
          <p:spPr>
            <a:xfrm>
              <a:off x="5354651" y="1649937"/>
              <a:ext cx="168773" cy="37217"/>
            </a:xfrm>
            <a:custGeom>
              <a:avLst/>
              <a:gdLst>
                <a:gd name="connsiteX0" fmla="*/ 84320 w 168773"/>
                <a:gd name="connsiteY0" fmla="*/ 37217 h 37217"/>
                <a:gd name="connsiteX1" fmla="*/ 3855 w 168773"/>
                <a:gd name="connsiteY1" fmla="*/ 14922 h 37217"/>
                <a:gd name="connsiteX2" fmla="*/ 1182 w 168773"/>
                <a:gd name="connsiteY2" fmla="*/ 3855 h 37217"/>
                <a:gd name="connsiteX3" fmla="*/ 12249 w 168773"/>
                <a:gd name="connsiteY3" fmla="*/ 1182 h 37217"/>
                <a:gd name="connsiteX4" fmla="*/ 156605 w 168773"/>
                <a:gd name="connsiteY4" fmla="*/ 1182 h 37217"/>
                <a:gd name="connsiteX5" fmla="*/ 167619 w 168773"/>
                <a:gd name="connsiteY5" fmla="*/ 3908 h 37217"/>
                <a:gd name="connsiteX6" fmla="*/ 164893 w 168773"/>
                <a:gd name="connsiteY6" fmla="*/ 14922 h 37217"/>
                <a:gd name="connsiteX7" fmla="*/ 84320 w 168773"/>
                <a:gd name="connsiteY7" fmla="*/ 37217 h 37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773" h="37217">
                  <a:moveTo>
                    <a:pt x="84320" y="37217"/>
                  </a:moveTo>
                  <a:cubicBezTo>
                    <a:pt x="55971" y="37237"/>
                    <a:pt x="28152" y="29529"/>
                    <a:pt x="3855" y="14922"/>
                  </a:cubicBezTo>
                  <a:cubicBezTo>
                    <a:pt x="60" y="12604"/>
                    <a:pt x="-1136" y="7649"/>
                    <a:pt x="1182" y="3855"/>
                  </a:cubicBezTo>
                  <a:cubicBezTo>
                    <a:pt x="3499" y="60"/>
                    <a:pt x="8455" y="-1136"/>
                    <a:pt x="12249" y="1182"/>
                  </a:cubicBezTo>
                  <a:cubicBezTo>
                    <a:pt x="56677" y="27837"/>
                    <a:pt x="112178" y="27837"/>
                    <a:pt x="156605" y="1182"/>
                  </a:cubicBezTo>
                  <a:cubicBezTo>
                    <a:pt x="160400" y="-1107"/>
                    <a:pt x="165331" y="114"/>
                    <a:pt x="167619" y="3908"/>
                  </a:cubicBezTo>
                  <a:cubicBezTo>
                    <a:pt x="169908" y="7703"/>
                    <a:pt x="168687" y="12634"/>
                    <a:pt x="164893" y="14922"/>
                  </a:cubicBezTo>
                  <a:cubicBezTo>
                    <a:pt x="140565" y="29548"/>
                    <a:pt x="112706" y="37256"/>
                    <a:pt x="84320" y="37217"/>
                  </a:cubicBezTo>
                  <a:close/>
                </a:path>
              </a:pathLst>
            </a:custGeom>
            <a:grpFill/>
            <a:ln w="5281" cap="flat">
              <a:noFill/>
              <a:prstDash val="solid"/>
              <a:miter/>
            </a:ln>
          </p:spPr>
          <p:txBody>
            <a:bodyPr rtlCol="0" anchor="ctr"/>
            <a:lstStyle/>
            <a:p>
              <a:endParaRPr lang="ru-RU"/>
            </a:p>
          </p:txBody>
        </p:sp>
        <p:sp>
          <p:nvSpPr>
            <p:cNvPr id="76" name="Freeform: Shape 75">
              <a:extLst>
                <a:ext uri="{FF2B5EF4-FFF2-40B4-BE49-F238E27FC236}">
                  <a16:creationId xmlns:a16="http://schemas.microsoft.com/office/drawing/2014/main" id="{0D1A72FF-0068-495A-B906-F807AA199D3E}"/>
                </a:ext>
              </a:extLst>
            </p:cNvPr>
            <p:cNvSpPr/>
            <p:nvPr/>
          </p:nvSpPr>
          <p:spPr>
            <a:xfrm>
              <a:off x="5361338" y="1459868"/>
              <a:ext cx="155211" cy="36736"/>
            </a:xfrm>
            <a:custGeom>
              <a:avLst/>
              <a:gdLst>
                <a:gd name="connsiteX0" fmla="*/ 147192 w 155211"/>
                <a:gd name="connsiteY0" fmla="*/ 36469 h 36736"/>
                <a:gd name="connsiteX1" fmla="*/ 100784 w 155211"/>
                <a:gd name="connsiteY1" fmla="*/ 18398 h 36736"/>
                <a:gd name="connsiteX2" fmla="*/ 3103 w 155211"/>
                <a:gd name="connsiteY2" fmla="*/ 18879 h 36736"/>
                <a:gd name="connsiteX3" fmla="*/ 1686 w 155211"/>
                <a:gd name="connsiteY3" fmla="*/ 7625 h 36736"/>
                <a:gd name="connsiteX4" fmla="*/ 12940 w 155211"/>
                <a:gd name="connsiteY4" fmla="*/ 6208 h 36736"/>
                <a:gd name="connsiteX5" fmla="*/ 98110 w 155211"/>
                <a:gd name="connsiteY5" fmla="*/ 1342 h 36736"/>
                <a:gd name="connsiteX6" fmla="*/ 109229 w 155211"/>
                <a:gd name="connsiteY6" fmla="*/ 3580 h 36736"/>
                <a:gd name="connsiteX7" fmla="*/ 109338 w 155211"/>
                <a:gd name="connsiteY7" fmla="*/ 3748 h 36736"/>
                <a:gd name="connsiteX8" fmla="*/ 147192 w 155211"/>
                <a:gd name="connsiteY8" fmla="*/ 20697 h 36736"/>
                <a:gd name="connsiteX9" fmla="*/ 155211 w 155211"/>
                <a:gd name="connsiteY9" fmla="*/ 28717 h 36736"/>
                <a:gd name="connsiteX10" fmla="*/ 147192 w 155211"/>
                <a:gd name="connsiteY10" fmla="*/ 36736 h 36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5211" h="36736">
                  <a:moveTo>
                    <a:pt x="147192" y="36469"/>
                  </a:moveTo>
                  <a:cubicBezTo>
                    <a:pt x="129903" y="37039"/>
                    <a:pt x="113134" y="30509"/>
                    <a:pt x="100784" y="18398"/>
                  </a:cubicBezTo>
                  <a:cubicBezTo>
                    <a:pt x="84744" y="27380"/>
                    <a:pt x="39619" y="47269"/>
                    <a:pt x="3103" y="18879"/>
                  </a:cubicBezTo>
                  <a:cubicBezTo>
                    <a:pt x="-397" y="16162"/>
                    <a:pt x="-1031" y="11124"/>
                    <a:pt x="1686" y="7625"/>
                  </a:cubicBezTo>
                  <a:cubicBezTo>
                    <a:pt x="4402" y="4125"/>
                    <a:pt x="9441" y="3491"/>
                    <a:pt x="12940" y="6208"/>
                  </a:cubicBezTo>
                  <a:cubicBezTo>
                    <a:pt x="48334" y="33742"/>
                    <a:pt x="97576" y="1663"/>
                    <a:pt x="98110" y="1342"/>
                  </a:cubicBezTo>
                  <a:cubicBezTo>
                    <a:pt x="101799" y="-1110"/>
                    <a:pt x="106777" y="-108"/>
                    <a:pt x="109229" y="3580"/>
                  </a:cubicBezTo>
                  <a:cubicBezTo>
                    <a:pt x="109267" y="3636"/>
                    <a:pt x="109302" y="3692"/>
                    <a:pt x="109338" y="3748"/>
                  </a:cubicBezTo>
                  <a:cubicBezTo>
                    <a:pt x="109766" y="4390"/>
                    <a:pt x="120833" y="20697"/>
                    <a:pt x="147192" y="20697"/>
                  </a:cubicBezTo>
                  <a:cubicBezTo>
                    <a:pt x="151621" y="20697"/>
                    <a:pt x="155211" y="24288"/>
                    <a:pt x="155211" y="28717"/>
                  </a:cubicBezTo>
                  <a:cubicBezTo>
                    <a:pt x="155211" y="33146"/>
                    <a:pt x="151621" y="36736"/>
                    <a:pt x="147192" y="36736"/>
                  </a:cubicBezTo>
                  <a:close/>
                </a:path>
              </a:pathLst>
            </a:custGeom>
            <a:grpFill/>
            <a:ln w="5281" cap="flat">
              <a:noFill/>
              <a:prstDash val="solid"/>
              <a:miter/>
            </a:ln>
          </p:spPr>
          <p:txBody>
            <a:bodyPr rtlCol="0" anchor="ctr"/>
            <a:lstStyle/>
            <a:p>
              <a:endParaRPr lang="ru-RU"/>
            </a:p>
          </p:txBody>
        </p:sp>
        <p:sp>
          <p:nvSpPr>
            <p:cNvPr id="77" name="Freeform: Shape 76">
              <a:extLst>
                <a:ext uri="{FF2B5EF4-FFF2-40B4-BE49-F238E27FC236}">
                  <a16:creationId xmlns:a16="http://schemas.microsoft.com/office/drawing/2014/main" id="{709C76C2-072B-4B22-97A2-DC35A0EF2F40}"/>
                </a:ext>
              </a:extLst>
            </p:cNvPr>
            <p:cNvSpPr/>
            <p:nvPr/>
          </p:nvSpPr>
          <p:spPr>
            <a:xfrm>
              <a:off x="5552754" y="1580491"/>
              <a:ext cx="193753" cy="111635"/>
            </a:xfrm>
            <a:custGeom>
              <a:avLst/>
              <a:gdLst>
                <a:gd name="connsiteX0" fmla="*/ 185730 w 193753"/>
                <a:gd name="connsiteY0" fmla="*/ 111635 h 111635"/>
                <a:gd name="connsiteX1" fmla="*/ 36027 w 193753"/>
                <a:gd name="connsiteY1" fmla="*/ 111635 h 111635"/>
                <a:gd name="connsiteX2" fmla="*/ 28007 w 193753"/>
                <a:gd name="connsiteY2" fmla="*/ 103615 h 111635"/>
                <a:gd name="connsiteX3" fmla="*/ 36027 w 193753"/>
                <a:gd name="connsiteY3" fmla="*/ 95596 h 111635"/>
                <a:gd name="connsiteX4" fmla="*/ 177336 w 193753"/>
                <a:gd name="connsiteY4" fmla="*/ 95596 h 111635"/>
                <a:gd name="connsiteX5" fmla="*/ 92166 w 193753"/>
                <a:gd name="connsiteY5" fmla="*/ 16040 h 111635"/>
                <a:gd name="connsiteX6" fmla="*/ 15657 w 193753"/>
                <a:gd name="connsiteY6" fmla="*/ 64158 h 111635"/>
                <a:gd name="connsiteX7" fmla="*/ 5566 w 193753"/>
                <a:gd name="connsiteY7" fmla="*/ 69337 h 111635"/>
                <a:gd name="connsiteX8" fmla="*/ 387 w 193753"/>
                <a:gd name="connsiteY8" fmla="*/ 59247 h 111635"/>
                <a:gd name="connsiteX9" fmla="*/ 1274 w 193753"/>
                <a:gd name="connsiteY9" fmla="*/ 57368 h 111635"/>
                <a:gd name="connsiteX10" fmla="*/ 92166 w 193753"/>
                <a:gd name="connsiteY10" fmla="*/ 0 h 111635"/>
                <a:gd name="connsiteX11" fmla="*/ 193750 w 193753"/>
                <a:gd name="connsiteY11" fmla="*/ 103615 h 111635"/>
                <a:gd name="connsiteX12" fmla="*/ 185730 w 193753"/>
                <a:gd name="connsiteY12" fmla="*/ 111635 h 111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3753" h="111635">
                  <a:moveTo>
                    <a:pt x="185730" y="111635"/>
                  </a:moveTo>
                  <a:lnTo>
                    <a:pt x="36027" y="111635"/>
                  </a:lnTo>
                  <a:cubicBezTo>
                    <a:pt x="31598" y="111635"/>
                    <a:pt x="28007" y="108045"/>
                    <a:pt x="28007" y="103615"/>
                  </a:cubicBezTo>
                  <a:cubicBezTo>
                    <a:pt x="28007" y="99186"/>
                    <a:pt x="31598" y="95596"/>
                    <a:pt x="36027" y="95596"/>
                  </a:cubicBezTo>
                  <a:lnTo>
                    <a:pt x="177336" y="95596"/>
                  </a:lnTo>
                  <a:cubicBezTo>
                    <a:pt x="173774" y="51050"/>
                    <a:pt x="136850" y="16561"/>
                    <a:pt x="92166" y="16040"/>
                  </a:cubicBezTo>
                  <a:cubicBezTo>
                    <a:pt x="59538" y="16057"/>
                    <a:pt x="29804" y="34758"/>
                    <a:pt x="15657" y="64158"/>
                  </a:cubicBezTo>
                  <a:cubicBezTo>
                    <a:pt x="14300" y="68374"/>
                    <a:pt x="9783" y="70693"/>
                    <a:pt x="5566" y="69337"/>
                  </a:cubicBezTo>
                  <a:cubicBezTo>
                    <a:pt x="1350" y="67981"/>
                    <a:pt x="-969" y="63463"/>
                    <a:pt x="387" y="59247"/>
                  </a:cubicBezTo>
                  <a:cubicBezTo>
                    <a:pt x="600" y="58585"/>
                    <a:pt x="899" y="57953"/>
                    <a:pt x="1274" y="57368"/>
                  </a:cubicBezTo>
                  <a:cubicBezTo>
                    <a:pt x="18016" y="22355"/>
                    <a:pt x="53356" y="49"/>
                    <a:pt x="92166" y="0"/>
                  </a:cubicBezTo>
                  <a:cubicBezTo>
                    <a:pt x="148806" y="617"/>
                    <a:pt x="194254" y="46974"/>
                    <a:pt x="193750" y="103615"/>
                  </a:cubicBezTo>
                  <a:cubicBezTo>
                    <a:pt x="193750" y="108045"/>
                    <a:pt x="190159" y="111635"/>
                    <a:pt x="185730" y="111635"/>
                  </a:cubicBezTo>
                  <a:close/>
                </a:path>
              </a:pathLst>
            </a:custGeom>
            <a:grpFill/>
            <a:ln w="5281" cap="flat">
              <a:noFill/>
              <a:prstDash val="solid"/>
              <a:miter/>
            </a:ln>
          </p:spPr>
          <p:txBody>
            <a:bodyPr rtlCol="0" anchor="ctr"/>
            <a:lstStyle/>
            <a:p>
              <a:endParaRPr lang="ru-RU"/>
            </a:p>
          </p:txBody>
        </p:sp>
        <p:sp>
          <p:nvSpPr>
            <p:cNvPr id="78" name="Freeform: Shape 77">
              <a:extLst>
                <a:ext uri="{FF2B5EF4-FFF2-40B4-BE49-F238E27FC236}">
                  <a16:creationId xmlns:a16="http://schemas.microsoft.com/office/drawing/2014/main" id="{1416218A-7B5E-4CE0-BF0B-F2E8427475F0}"/>
                </a:ext>
              </a:extLst>
            </p:cNvPr>
            <p:cNvSpPr/>
            <p:nvPr/>
          </p:nvSpPr>
          <p:spPr>
            <a:xfrm>
              <a:off x="5575415" y="1424800"/>
              <a:ext cx="139009" cy="139009"/>
            </a:xfrm>
            <a:custGeom>
              <a:avLst/>
              <a:gdLst>
                <a:gd name="connsiteX0" fmla="*/ 69505 w 139009"/>
                <a:gd name="connsiteY0" fmla="*/ 139009 h 139009"/>
                <a:gd name="connsiteX1" fmla="*/ 0 w 139009"/>
                <a:gd name="connsiteY1" fmla="*/ 69505 h 139009"/>
                <a:gd name="connsiteX2" fmla="*/ 69505 w 139009"/>
                <a:gd name="connsiteY2" fmla="*/ 0 h 139009"/>
                <a:gd name="connsiteX3" fmla="*/ 139010 w 139009"/>
                <a:gd name="connsiteY3" fmla="*/ 69505 h 139009"/>
                <a:gd name="connsiteX4" fmla="*/ 69505 w 139009"/>
                <a:gd name="connsiteY4" fmla="*/ 139009 h 139009"/>
                <a:gd name="connsiteX5" fmla="*/ 69505 w 139009"/>
                <a:gd name="connsiteY5" fmla="*/ 16040 h 139009"/>
                <a:gd name="connsiteX6" fmla="*/ 16040 w 139009"/>
                <a:gd name="connsiteY6" fmla="*/ 69505 h 139009"/>
                <a:gd name="connsiteX7" fmla="*/ 69505 w 139009"/>
                <a:gd name="connsiteY7" fmla="*/ 122970 h 139009"/>
                <a:gd name="connsiteX8" fmla="*/ 122970 w 139009"/>
                <a:gd name="connsiteY8" fmla="*/ 69505 h 139009"/>
                <a:gd name="connsiteX9" fmla="*/ 69505 w 139009"/>
                <a:gd name="connsiteY9" fmla="*/ 16040 h 139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9" h="139009">
                  <a:moveTo>
                    <a:pt x="69505" y="139009"/>
                  </a:moveTo>
                  <a:cubicBezTo>
                    <a:pt x="31118" y="139009"/>
                    <a:pt x="0" y="107891"/>
                    <a:pt x="0" y="69505"/>
                  </a:cubicBezTo>
                  <a:cubicBezTo>
                    <a:pt x="0" y="31118"/>
                    <a:pt x="31118" y="0"/>
                    <a:pt x="69505" y="0"/>
                  </a:cubicBezTo>
                  <a:cubicBezTo>
                    <a:pt x="107891" y="0"/>
                    <a:pt x="139010" y="31118"/>
                    <a:pt x="139010" y="69505"/>
                  </a:cubicBezTo>
                  <a:cubicBezTo>
                    <a:pt x="139010" y="107891"/>
                    <a:pt x="107891" y="139009"/>
                    <a:pt x="69505" y="139009"/>
                  </a:cubicBezTo>
                  <a:close/>
                  <a:moveTo>
                    <a:pt x="69505" y="16040"/>
                  </a:moveTo>
                  <a:cubicBezTo>
                    <a:pt x="39977" y="16040"/>
                    <a:pt x="16040" y="39977"/>
                    <a:pt x="16040" y="69505"/>
                  </a:cubicBezTo>
                  <a:cubicBezTo>
                    <a:pt x="16040" y="99032"/>
                    <a:pt x="39977" y="122970"/>
                    <a:pt x="69505" y="122970"/>
                  </a:cubicBezTo>
                  <a:cubicBezTo>
                    <a:pt x="99033" y="122970"/>
                    <a:pt x="122970" y="99032"/>
                    <a:pt x="122970" y="69505"/>
                  </a:cubicBezTo>
                  <a:cubicBezTo>
                    <a:pt x="122970" y="39977"/>
                    <a:pt x="99033" y="16040"/>
                    <a:pt x="69505" y="16040"/>
                  </a:cubicBezTo>
                  <a:close/>
                </a:path>
              </a:pathLst>
            </a:custGeom>
            <a:grpFill/>
            <a:ln w="5281" cap="flat">
              <a:noFill/>
              <a:prstDash val="solid"/>
              <a:miter/>
            </a:ln>
          </p:spPr>
          <p:txBody>
            <a:bodyPr rtlCol="0" anchor="ctr"/>
            <a:lstStyle/>
            <a:p>
              <a:endParaRPr lang="ru-RU"/>
            </a:p>
          </p:txBody>
        </p:sp>
        <p:sp>
          <p:nvSpPr>
            <p:cNvPr id="79" name="Freeform: Shape 78">
              <a:extLst>
                <a:ext uri="{FF2B5EF4-FFF2-40B4-BE49-F238E27FC236}">
                  <a16:creationId xmlns:a16="http://schemas.microsoft.com/office/drawing/2014/main" id="{9F46833C-0EE2-4896-AB7C-A261ED887B8A}"/>
                </a:ext>
              </a:extLst>
            </p:cNvPr>
            <p:cNvSpPr/>
            <p:nvPr/>
          </p:nvSpPr>
          <p:spPr>
            <a:xfrm>
              <a:off x="5618100" y="1433695"/>
              <a:ext cx="96355" cy="68096"/>
            </a:xfrm>
            <a:custGeom>
              <a:avLst/>
              <a:gdLst>
                <a:gd name="connsiteX0" fmla="*/ 68202 w 96355"/>
                <a:gd name="connsiteY0" fmla="*/ 68095 h 68096"/>
                <a:gd name="connsiteX1" fmla="*/ 87 w 96355"/>
                <a:gd name="connsiteY1" fmla="*/ 9283 h 68096"/>
                <a:gd name="connsiteX2" fmla="*/ 6930 w 96355"/>
                <a:gd name="connsiteY2" fmla="*/ 87 h 68096"/>
                <a:gd name="connsiteX3" fmla="*/ 16126 w 96355"/>
                <a:gd name="connsiteY3" fmla="*/ 6930 h 68096"/>
                <a:gd name="connsiteX4" fmla="*/ 76495 w 96355"/>
                <a:gd name="connsiteY4" fmla="*/ 51445 h 68096"/>
                <a:gd name="connsiteX5" fmla="*/ 85631 w 96355"/>
                <a:gd name="connsiteY5" fmla="*/ 49221 h 68096"/>
                <a:gd name="connsiteX6" fmla="*/ 95897 w 96355"/>
                <a:gd name="connsiteY6" fmla="*/ 54140 h 68096"/>
                <a:gd name="connsiteX7" fmla="*/ 90978 w 96355"/>
                <a:gd name="connsiteY7" fmla="*/ 64405 h 68096"/>
                <a:gd name="connsiteX8" fmla="*/ 68202 w 96355"/>
                <a:gd name="connsiteY8" fmla="*/ 68095 h 68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355" h="68096">
                  <a:moveTo>
                    <a:pt x="68202" y="68095"/>
                  </a:moveTo>
                  <a:cubicBezTo>
                    <a:pt x="34157" y="67819"/>
                    <a:pt x="5324" y="42923"/>
                    <a:pt x="87" y="9283"/>
                  </a:cubicBezTo>
                  <a:cubicBezTo>
                    <a:pt x="-563" y="4854"/>
                    <a:pt x="2501" y="736"/>
                    <a:pt x="6930" y="87"/>
                  </a:cubicBezTo>
                  <a:cubicBezTo>
                    <a:pt x="11359" y="-563"/>
                    <a:pt x="15477" y="2501"/>
                    <a:pt x="16126" y="6930"/>
                  </a:cubicBezTo>
                  <a:cubicBezTo>
                    <a:pt x="20504" y="35893"/>
                    <a:pt x="47533" y="55823"/>
                    <a:pt x="76495" y="51445"/>
                  </a:cubicBezTo>
                  <a:cubicBezTo>
                    <a:pt x="79601" y="50976"/>
                    <a:pt x="82658" y="50232"/>
                    <a:pt x="85631" y="49221"/>
                  </a:cubicBezTo>
                  <a:cubicBezTo>
                    <a:pt x="89824" y="47745"/>
                    <a:pt x="94421" y="49947"/>
                    <a:pt x="95897" y="54140"/>
                  </a:cubicBezTo>
                  <a:cubicBezTo>
                    <a:pt x="97373" y="58333"/>
                    <a:pt x="95171" y="62929"/>
                    <a:pt x="90978" y="64405"/>
                  </a:cubicBezTo>
                  <a:cubicBezTo>
                    <a:pt x="83647" y="66907"/>
                    <a:pt x="75947" y="68154"/>
                    <a:pt x="68202" y="68095"/>
                  </a:cubicBezTo>
                  <a:close/>
                </a:path>
              </a:pathLst>
            </a:custGeom>
            <a:grpFill/>
            <a:ln w="5281" cap="flat">
              <a:noFill/>
              <a:prstDash val="solid"/>
              <a:miter/>
            </a:ln>
          </p:spPr>
          <p:txBody>
            <a:bodyPr rtlCol="0" anchor="ctr"/>
            <a:lstStyle/>
            <a:p>
              <a:endParaRPr lang="ru-RU"/>
            </a:p>
          </p:txBody>
        </p:sp>
        <p:sp>
          <p:nvSpPr>
            <p:cNvPr id="80" name="Freeform: Shape 79">
              <a:extLst>
                <a:ext uri="{FF2B5EF4-FFF2-40B4-BE49-F238E27FC236}">
                  <a16:creationId xmlns:a16="http://schemas.microsoft.com/office/drawing/2014/main" id="{949DDC90-6561-418A-94AB-58B6C3889A1A}"/>
                </a:ext>
              </a:extLst>
            </p:cNvPr>
            <p:cNvSpPr/>
            <p:nvPr/>
          </p:nvSpPr>
          <p:spPr>
            <a:xfrm>
              <a:off x="5698385" y="1488958"/>
              <a:ext cx="43215" cy="144356"/>
            </a:xfrm>
            <a:custGeom>
              <a:avLst/>
              <a:gdLst>
                <a:gd name="connsiteX0" fmla="*/ 24059 w 43215"/>
                <a:gd name="connsiteY0" fmla="*/ 144356 h 144356"/>
                <a:gd name="connsiteX1" fmla="*/ 16040 w 43215"/>
                <a:gd name="connsiteY1" fmla="*/ 136336 h 144356"/>
                <a:gd name="connsiteX2" fmla="*/ 17644 w 43215"/>
                <a:gd name="connsiteY2" fmla="*/ 131524 h 144356"/>
                <a:gd name="connsiteX3" fmla="*/ 14703 w 43215"/>
                <a:gd name="connsiteY3" fmla="*/ 62020 h 144356"/>
                <a:gd name="connsiteX4" fmla="*/ 0 w 43215"/>
                <a:gd name="connsiteY4" fmla="*/ 8020 h 144356"/>
                <a:gd name="connsiteX5" fmla="*/ 8020 w 43215"/>
                <a:gd name="connsiteY5" fmla="*/ 0 h 144356"/>
                <a:gd name="connsiteX6" fmla="*/ 16040 w 43215"/>
                <a:gd name="connsiteY6" fmla="*/ 8020 h 144356"/>
                <a:gd name="connsiteX7" fmla="*/ 29459 w 43215"/>
                <a:gd name="connsiteY7" fmla="*/ 55657 h 144356"/>
                <a:gd name="connsiteX8" fmla="*/ 30475 w 43215"/>
                <a:gd name="connsiteY8" fmla="*/ 141201 h 144356"/>
                <a:gd name="connsiteX9" fmla="*/ 24059 w 43215"/>
                <a:gd name="connsiteY9" fmla="*/ 144356 h 144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15" h="144356">
                  <a:moveTo>
                    <a:pt x="24059" y="144356"/>
                  </a:moveTo>
                  <a:cubicBezTo>
                    <a:pt x="19630" y="144356"/>
                    <a:pt x="16040" y="140765"/>
                    <a:pt x="16040" y="136336"/>
                  </a:cubicBezTo>
                  <a:cubicBezTo>
                    <a:pt x="16040" y="134601"/>
                    <a:pt x="16603" y="132912"/>
                    <a:pt x="17644" y="131524"/>
                  </a:cubicBezTo>
                  <a:cubicBezTo>
                    <a:pt x="34646" y="108909"/>
                    <a:pt x="25396" y="87095"/>
                    <a:pt x="14703" y="62020"/>
                  </a:cubicBezTo>
                  <a:cubicBezTo>
                    <a:pt x="7485" y="44911"/>
                    <a:pt x="0" y="27374"/>
                    <a:pt x="0" y="8020"/>
                  </a:cubicBezTo>
                  <a:cubicBezTo>
                    <a:pt x="0" y="3591"/>
                    <a:pt x="3591" y="0"/>
                    <a:pt x="8020" y="0"/>
                  </a:cubicBezTo>
                  <a:cubicBezTo>
                    <a:pt x="12449" y="0"/>
                    <a:pt x="16040" y="3591"/>
                    <a:pt x="16040" y="8020"/>
                  </a:cubicBezTo>
                  <a:cubicBezTo>
                    <a:pt x="16040" y="24059"/>
                    <a:pt x="22830" y="40099"/>
                    <a:pt x="29459" y="55657"/>
                  </a:cubicBezTo>
                  <a:cubicBezTo>
                    <a:pt x="41061" y="82924"/>
                    <a:pt x="53038" y="111101"/>
                    <a:pt x="30475" y="141201"/>
                  </a:cubicBezTo>
                  <a:cubicBezTo>
                    <a:pt x="28949" y="143201"/>
                    <a:pt x="26574" y="144369"/>
                    <a:pt x="24059" y="144356"/>
                  </a:cubicBezTo>
                  <a:close/>
                </a:path>
              </a:pathLst>
            </a:custGeom>
            <a:grpFill/>
            <a:ln w="5281" cap="flat">
              <a:noFill/>
              <a:prstDash val="solid"/>
              <a:miter/>
            </a:ln>
          </p:spPr>
          <p:txBody>
            <a:bodyPr rtlCol="0" anchor="ctr"/>
            <a:lstStyle/>
            <a:p>
              <a:endParaRPr lang="ru-RU"/>
            </a:p>
          </p:txBody>
        </p:sp>
        <p:sp>
          <p:nvSpPr>
            <p:cNvPr id="81" name="Freeform: Shape 80">
              <a:extLst>
                <a:ext uri="{FF2B5EF4-FFF2-40B4-BE49-F238E27FC236}">
                  <a16:creationId xmlns:a16="http://schemas.microsoft.com/office/drawing/2014/main" id="{7D3B2933-6B7F-4CB2-99F8-DC81AEC9F466}"/>
                </a:ext>
              </a:extLst>
            </p:cNvPr>
            <p:cNvSpPr/>
            <p:nvPr/>
          </p:nvSpPr>
          <p:spPr>
            <a:xfrm>
              <a:off x="5548550" y="1488905"/>
              <a:ext cx="43225" cy="144409"/>
            </a:xfrm>
            <a:custGeom>
              <a:avLst/>
              <a:gdLst>
                <a:gd name="connsiteX0" fmla="*/ 19166 w 43225"/>
                <a:gd name="connsiteY0" fmla="*/ 144409 h 144409"/>
                <a:gd name="connsiteX1" fmla="*/ 12750 w 43225"/>
                <a:gd name="connsiteY1" fmla="*/ 141201 h 144409"/>
                <a:gd name="connsiteX2" fmla="*/ 13766 w 43225"/>
                <a:gd name="connsiteY2" fmla="*/ 55657 h 144409"/>
                <a:gd name="connsiteX3" fmla="*/ 27186 w 43225"/>
                <a:gd name="connsiteY3" fmla="*/ 8020 h 144409"/>
                <a:gd name="connsiteX4" fmla="*/ 35205 w 43225"/>
                <a:gd name="connsiteY4" fmla="*/ 0 h 144409"/>
                <a:gd name="connsiteX5" fmla="*/ 43225 w 43225"/>
                <a:gd name="connsiteY5" fmla="*/ 8020 h 144409"/>
                <a:gd name="connsiteX6" fmla="*/ 28522 w 43225"/>
                <a:gd name="connsiteY6" fmla="*/ 61913 h 144409"/>
                <a:gd name="connsiteX7" fmla="*/ 25582 w 43225"/>
                <a:gd name="connsiteY7" fmla="*/ 131417 h 144409"/>
                <a:gd name="connsiteX8" fmla="*/ 23978 w 43225"/>
                <a:gd name="connsiteY8" fmla="*/ 142645 h 144409"/>
                <a:gd name="connsiteX9" fmla="*/ 19166 w 43225"/>
                <a:gd name="connsiteY9" fmla="*/ 144249 h 14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25" h="144409">
                  <a:moveTo>
                    <a:pt x="19166" y="144409"/>
                  </a:moveTo>
                  <a:cubicBezTo>
                    <a:pt x="16642" y="144409"/>
                    <a:pt x="14265" y="143221"/>
                    <a:pt x="12750" y="141201"/>
                  </a:cubicBezTo>
                  <a:cubicBezTo>
                    <a:pt x="-9759" y="111154"/>
                    <a:pt x="2057" y="82978"/>
                    <a:pt x="13766" y="55657"/>
                  </a:cubicBezTo>
                  <a:cubicBezTo>
                    <a:pt x="20342" y="40152"/>
                    <a:pt x="27186" y="24113"/>
                    <a:pt x="27186" y="8020"/>
                  </a:cubicBezTo>
                  <a:cubicBezTo>
                    <a:pt x="27186" y="3591"/>
                    <a:pt x="30776" y="0"/>
                    <a:pt x="35205" y="0"/>
                  </a:cubicBezTo>
                  <a:cubicBezTo>
                    <a:pt x="39634" y="0"/>
                    <a:pt x="43225" y="3591"/>
                    <a:pt x="43225" y="8020"/>
                  </a:cubicBezTo>
                  <a:cubicBezTo>
                    <a:pt x="43225" y="27374"/>
                    <a:pt x="35740" y="44911"/>
                    <a:pt x="28522" y="61913"/>
                  </a:cubicBezTo>
                  <a:cubicBezTo>
                    <a:pt x="17829" y="87095"/>
                    <a:pt x="8580" y="108855"/>
                    <a:pt x="25582" y="131417"/>
                  </a:cubicBezTo>
                  <a:cubicBezTo>
                    <a:pt x="28239" y="134960"/>
                    <a:pt x="27521" y="139987"/>
                    <a:pt x="23978" y="142645"/>
                  </a:cubicBezTo>
                  <a:cubicBezTo>
                    <a:pt x="22590" y="143686"/>
                    <a:pt x="20901" y="144249"/>
                    <a:pt x="19166" y="144249"/>
                  </a:cubicBezTo>
                  <a:close/>
                </a:path>
              </a:pathLst>
            </a:custGeom>
            <a:grpFill/>
            <a:ln w="5281" cap="flat">
              <a:noFill/>
              <a:prstDash val="solid"/>
              <a:miter/>
            </a:ln>
          </p:spPr>
          <p:txBody>
            <a:bodyPr rtlCol="0" anchor="ctr"/>
            <a:lstStyle/>
            <a:p>
              <a:endParaRPr lang="ru-RU"/>
            </a:p>
          </p:txBody>
        </p:sp>
      </p:grpSp>
      <p:grpSp>
        <p:nvGrpSpPr>
          <p:cNvPr id="162" name="Group 161">
            <a:extLst>
              <a:ext uri="{FF2B5EF4-FFF2-40B4-BE49-F238E27FC236}">
                <a16:creationId xmlns:a16="http://schemas.microsoft.com/office/drawing/2014/main" id="{8559B554-BEB6-4367-BED1-AD6C8E59B9B3}"/>
              </a:ext>
            </a:extLst>
          </p:cNvPr>
          <p:cNvGrpSpPr/>
          <p:nvPr/>
        </p:nvGrpSpPr>
        <p:grpSpPr>
          <a:xfrm>
            <a:off x="6083580" y="1905801"/>
            <a:ext cx="364503" cy="336830"/>
            <a:chOff x="6079439" y="1398068"/>
            <a:chExt cx="486004" cy="449106"/>
          </a:xfrm>
          <a:solidFill>
            <a:schemeClr val="tx1"/>
          </a:solidFill>
        </p:grpSpPr>
        <p:sp>
          <p:nvSpPr>
            <p:cNvPr id="83" name="Freeform: Shape 82">
              <a:extLst>
                <a:ext uri="{FF2B5EF4-FFF2-40B4-BE49-F238E27FC236}">
                  <a16:creationId xmlns:a16="http://schemas.microsoft.com/office/drawing/2014/main" id="{CD1FD068-64DE-41ED-9969-03C5E5E61CEE}"/>
                </a:ext>
              </a:extLst>
            </p:cNvPr>
            <p:cNvSpPr/>
            <p:nvPr/>
          </p:nvSpPr>
          <p:spPr>
            <a:xfrm>
              <a:off x="6079439" y="1598990"/>
              <a:ext cx="159861" cy="151947"/>
            </a:xfrm>
            <a:custGeom>
              <a:avLst/>
              <a:gdLst>
                <a:gd name="connsiteX0" fmla="*/ 151842 w 159861"/>
                <a:gd name="connsiteY0" fmla="*/ 151948 h 151947"/>
                <a:gd name="connsiteX1" fmla="*/ 8020 w 159861"/>
                <a:gd name="connsiteY1" fmla="*/ 151948 h 151947"/>
                <a:gd name="connsiteX2" fmla="*/ 0 w 159861"/>
                <a:gd name="connsiteY2" fmla="*/ 143928 h 151947"/>
                <a:gd name="connsiteX3" fmla="*/ 141095 w 159861"/>
                <a:gd name="connsiteY3" fmla="*/ 0 h 151947"/>
                <a:gd name="connsiteX4" fmla="*/ 149115 w 159861"/>
                <a:gd name="connsiteY4" fmla="*/ 8020 h 151947"/>
                <a:gd name="connsiteX5" fmla="*/ 141095 w 159861"/>
                <a:gd name="connsiteY5" fmla="*/ 16040 h 151947"/>
                <a:gd name="connsiteX6" fmla="*/ 16253 w 159861"/>
                <a:gd name="connsiteY6" fmla="*/ 135908 h 151947"/>
                <a:gd name="connsiteX7" fmla="*/ 151842 w 159861"/>
                <a:gd name="connsiteY7" fmla="*/ 135908 h 151947"/>
                <a:gd name="connsiteX8" fmla="*/ 159861 w 159861"/>
                <a:gd name="connsiteY8" fmla="*/ 143928 h 151947"/>
                <a:gd name="connsiteX9" fmla="*/ 151842 w 159861"/>
                <a:gd name="connsiteY9" fmla="*/ 151948 h 15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861" h="151947">
                  <a:moveTo>
                    <a:pt x="151842" y="151948"/>
                  </a:moveTo>
                  <a:lnTo>
                    <a:pt x="8020" y="151948"/>
                  </a:lnTo>
                  <a:cubicBezTo>
                    <a:pt x="3591" y="151948"/>
                    <a:pt x="0" y="148357"/>
                    <a:pt x="0" y="143928"/>
                  </a:cubicBezTo>
                  <a:cubicBezTo>
                    <a:pt x="0" y="64586"/>
                    <a:pt x="63303" y="0"/>
                    <a:pt x="141095" y="0"/>
                  </a:cubicBezTo>
                  <a:cubicBezTo>
                    <a:pt x="145524" y="0"/>
                    <a:pt x="149115" y="3591"/>
                    <a:pt x="149115" y="8020"/>
                  </a:cubicBezTo>
                  <a:cubicBezTo>
                    <a:pt x="149115" y="12449"/>
                    <a:pt x="145524" y="16040"/>
                    <a:pt x="141095" y="16040"/>
                  </a:cubicBezTo>
                  <a:cubicBezTo>
                    <a:pt x="74371" y="16796"/>
                    <a:pt x="19720" y="69271"/>
                    <a:pt x="16253" y="135908"/>
                  </a:cubicBezTo>
                  <a:lnTo>
                    <a:pt x="151842" y="135908"/>
                  </a:lnTo>
                  <a:cubicBezTo>
                    <a:pt x="156271" y="135908"/>
                    <a:pt x="159861" y="139499"/>
                    <a:pt x="159861" y="143928"/>
                  </a:cubicBezTo>
                  <a:cubicBezTo>
                    <a:pt x="159861" y="148357"/>
                    <a:pt x="156271" y="151948"/>
                    <a:pt x="151842" y="151948"/>
                  </a:cubicBezTo>
                  <a:close/>
                </a:path>
              </a:pathLst>
            </a:custGeom>
            <a:grpFill/>
            <a:ln w="5281" cap="flat">
              <a:noFill/>
              <a:prstDash val="solid"/>
              <a:miter/>
            </a:ln>
          </p:spPr>
          <p:txBody>
            <a:bodyPr rtlCol="0" anchor="ctr"/>
            <a:lstStyle/>
            <a:p>
              <a:endParaRPr lang="ru-RU"/>
            </a:p>
          </p:txBody>
        </p:sp>
        <p:sp>
          <p:nvSpPr>
            <p:cNvPr id="84" name="Freeform: Shape 83">
              <a:extLst>
                <a:ext uri="{FF2B5EF4-FFF2-40B4-BE49-F238E27FC236}">
                  <a16:creationId xmlns:a16="http://schemas.microsoft.com/office/drawing/2014/main" id="{8B3FB860-A1BE-4343-BCE1-4A0A227F66D4}"/>
                </a:ext>
              </a:extLst>
            </p:cNvPr>
            <p:cNvSpPr/>
            <p:nvPr/>
          </p:nvSpPr>
          <p:spPr>
            <a:xfrm>
              <a:off x="6132370" y="1398068"/>
              <a:ext cx="176435" cy="176434"/>
            </a:xfrm>
            <a:custGeom>
              <a:avLst/>
              <a:gdLst>
                <a:gd name="connsiteX0" fmla="*/ 88218 w 176435"/>
                <a:gd name="connsiteY0" fmla="*/ 176435 h 176434"/>
                <a:gd name="connsiteX1" fmla="*/ 0 w 176435"/>
                <a:gd name="connsiteY1" fmla="*/ 88217 h 176434"/>
                <a:gd name="connsiteX2" fmla="*/ 88218 w 176435"/>
                <a:gd name="connsiteY2" fmla="*/ 0 h 176434"/>
                <a:gd name="connsiteX3" fmla="*/ 176436 w 176435"/>
                <a:gd name="connsiteY3" fmla="*/ 88217 h 176434"/>
                <a:gd name="connsiteX4" fmla="*/ 88218 w 176435"/>
                <a:gd name="connsiteY4" fmla="*/ 176435 h 176434"/>
                <a:gd name="connsiteX5" fmla="*/ 88218 w 176435"/>
                <a:gd name="connsiteY5" fmla="*/ 16040 h 176434"/>
                <a:gd name="connsiteX6" fmla="*/ 16040 w 176435"/>
                <a:gd name="connsiteY6" fmla="*/ 88217 h 176434"/>
                <a:gd name="connsiteX7" fmla="*/ 88218 w 176435"/>
                <a:gd name="connsiteY7" fmla="*/ 160395 h 176434"/>
                <a:gd name="connsiteX8" fmla="*/ 160396 w 176435"/>
                <a:gd name="connsiteY8" fmla="*/ 88217 h 176434"/>
                <a:gd name="connsiteX9" fmla="*/ 88218 w 176435"/>
                <a:gd name="connsiteY9" fmla="*/ 16040 h 176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6435" h="176434">
                  <a:moveTo>
                    <a:pt x="88218" y="176435"/>
                  </a:moveTo>
                  <a:cubicBezTo>
                    <a:pt x="39496" y="176435"/>
                    <a:pt x="0" y="136939"/>
                    <a:pt x="0" y="88217"/>
                  </a:cubicBezTo>
                  <a:cubicBezTo>
                    <a:pt x="0" y="39496"/>
                    <a:pt x="39496" y="0"/>
                    <a:pt x="88218" y="0"/>
                  </a:cubicBezTo>
                  <a:cubicBezTo>
                    <a:pt x="136939" y="0"/>
                    <a:pt x="176436" y="39496"/>
                    <a:pt x="176436" y="88217"/>
                  </a:cubicBezTo>
                  <a:cubicBezTo>
                    <a:pt x="176377" y="136914"/>
                    <a:pt x="136915" y="176376"/>
                    <a:pt x="88218" y="176435"/>
                  </a:cubicBezTo>
                  <a:close/>
                  <a:moveTo>
                    <a:pt x="88218" y="16040"/>
                  </a:moveTo>
                  <a:cubicBezTo>
                    <a:pt x="48355" y="16040"/>
                    <a:pt x="16040" y="48355"/>
                    <a:pt x="16040" y="88217"/>
                  </a:cubicBezTo>
                  <a:cubicBezTo>
                    <a:pt x="16040" y="128080"/>
                    <a:pt x="48355" y="160395"/>
                    <a:pt x="88218" y="160395"/>
                  </a:cubicBezTo>
                  <a:cubicBezTo>
                    <a:pt x="128081" y="160395"/>
                    <a:pt x="160396" y="128080"/>
                    <a:pt x="160396" y="88217"/>
                  </a:cubicBezTo>
                  <a:cubicBezTo>
                    <a:pt x="160337" y="48379"/>
                    <a:pt x="128056" y="16098"/>
                    <a:pt x="88218" y="16040"/>
                  </a:cubicBezTo>
                  <a:close/>
                </a:path>
              </a:pathLst>
            </a:custGeom>
            <a:grpFill/>
            <a:ln w="5281" cap="flat">
              <a:noFill/>
              <a:prstDash val="solid"/>
              <a:miter/>
            </a:ln>
          </p:spPr>
          <p:txBody>
            <a:bodyPr rtlCol="0" anchor="ctr"/>
            <a:lstStyle/>
            <a:p>
              <a:endParaRPr lang="ru-RU"/>
            </a:p>
          </p:txBody>
        </p:sp>
        <p:sp>
          <p:nvSpPr>
            <p:cNvPr id="85" name="Freeform: Shape 84">
              <a:extLst>
                <a:ext uri="{FF2B5EF4-FFF2-40B4-BE49-F238E27FC236}">
                  <a16:creationId xmlns:a16="http://schemas.microsoft.com/office/drawing/2014/main" id="{3E32339C-1C2B-4EDD-85E4-DE1A27CE3DA8}"/>
                </a:ext>
              </a:extLst>
            </p:cNvPr>
            <p:cNvSpPr/>
            <p:nvPr/>
          </p:nvSpPr>
          <p:spPr>
            <a:xfrm>
              <a:off x="6136161" y="1628551"/>
              <a:ext cx="92500" cy="37217"/>
            </a:xfrm>
            <a:custGeom>
              <a:avLst/>
              <a:gdLst>
                <a:gd name="connsiteX0" fmla="*/ 84320 w 92500"/>
                <a:gd name="connsiteY0" fmla="*/ 37217 h 37217"/>
                <a:gd name="connsiteX1" fmla="*/ 3855 w 92500"/>
                <a:gd name="connsiteY1" fmla="*/ 14922 h 37217"/>
                <a:gd name="connsiteX2" fmla="*/ 1182 w 92500"/>
                <a:gd name="connsiteY2" fmla="*/ 3855 h 37217"/>
                <a:gd name="connsiteX3" fmla="*/ 12249 w 92500"/>
                <a:gd name="connsiteY3" fmla="*/ 1182 h 37217"/>
                <a:gd name="connsiteX4" fmla="*/ 84481 w 92500"/>
                <a:gd name="connsiteY4" fmla="*/ 21178 h 37217"/>
                <a:gd name="connsiteX5" fmla="*/ 92500 w 92500"/>
                <a:gd name="connsiteY5" fmla="*/ 29197 h 37217"/>
                <a:gd name="connsiteX6" fmla="*/ 84481 w 92500"/>
                <a:gd name="connsiteY6" fmla="*/ 37217 h 37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500" h="37217">
                  <a:moveTo>
                    <a:pt x="84320" y="37217"/>
                  </a:moveTo>
                  <a:cubicBezTo>
                    <a:pt x="55971" y="37237"/>
                    <a:pt x="28152" y="29529"/>
                    <a:pt x="3855" y="14922"/>
                  </a:cubicBezTo>
                  <a:cubicBezTo>
                    <a:pt x="60" y="12604"/>
                    <a:pt x="-1136" y="7649"/>
                    <a:pt x="1182" y="3855"/>
                  </a:cubicBezTo>
                  <a:cubicBezTo>
                    <a:pt x="3499" y="60"/>
                    <a:pt x="8455" y="-1136"/>
                    <a:pt x="12249" y="1182"/>
                  </a:cubicBezTo>
                  <a:cubicBezTo>
                    <a:pt x="34060" y="14291"/>
                    <a:pt x="59033" y="21205"/>
                    <a:pt x="84481" y="21178"/>
                  </a:cubicBezTo>
                  <a:cubicBezTo>
                    <a:pt x="88910" y="21178"/>
                    <a:pt x="92500" y="24768"/>
                    <a:pt x="92500" y="29197"/>
                  </a:cubicBezTo>
                  <a:cubicBezTo>
                    <a:pt x="92500" y="33626"/>
                    <a:pt x="88910" y="37217"/>
                    <a:pt x="84481" y="37217"/>
                  </a:cubicBezTo>
                  <a:close/>
                </a:path>
              </a:pathLst>
            </a:custGeom>
            <a:grpFill/>
            <a:ln w="5281" cap="flat">
              <a:noFill/>
              <a:prstDash val="solid"/>
              <a:miter/>
            </a:ln>
          </p:spPr>
          <p:txBody>
            <a:bodyPr rtlCol="0" anchor="ctr"/>
            <a:lstStyle/>
            <a:p>
              <a:endParaRPr lang="ru-RU"/>
            </a:p>
          </p:txBody>
        </p:sp>
        <p:sp>
          <p:nvSpPr>
            <p:cNvPr id="86" name="Freeform: Shape 85">
              <a:extLst>
                <a:ext uri="{FF2B5EF4-FFF2-40B4-BE49-F238E27FC236}">
                  <a16:creationId xmlns:a16="http://schemas.microsoft.com/office/drawing/2014/main" id="{15727C60-12A1-455A-B431-3228F0ED4DCB}"/>
                </a:ext>
              </a:extLst>
            </p:cNvPr>
            <p:cNvSpPr/>
            <p:nvPr/>
          </p:nvSpPr>
          <p:spPr>
            <a:xfrm>
              <a:off x="6142848" y="1438481"/>
              <a:ext cx="155211" cy="36736"/>
            </a:xfrm>
            <a:custGeom>
              <a:avLst/>
              <a:gdLst>
                <a:gd name="connsiteX0" fmla="*/ 147192 w 155211"/>
                <a:gd name="connsiteY0" fmla="*/ 36469 h 36736"/>
                <a:gd name="connsiteX1" fmla="*/ 100784 w 155211"/>
                <a:gd name="connsiteY1" fmla="*/ 18398 h 36736"/>
                <a:gd name="connsiteX2" fmla="*/ 3103 w 155211"/>
                <a:gd name="connsiteY2" fmla="*/ 18879 h 36736"/>
                <a:gd name="connsiteX3" fmla="*/ 1686 w 155211"/>
                <a:gd name="connsiteY3" fmla="*/ 7625 h 36736"/>
                <a:gd name="connsiteX4" fmla="*/ 12940 w 155211"/>
                <a:gd name="connsiteY4" fmla="*/ 6208 h 36736"/>
                <a:gd name="connsiteX5" fmla="*/ 98110 w 155211"/>
                <a:gd name="connsiteY5" fmla="*/ 1342 h 36736"/>
                <a:gd name="connsiteX6" fmla="*/ 109229 w 155211"/>
                <a:gd name="connsiteY6" fmla="*/ 3580 h 36736"/>
                <a:gd name="connsiteX7" fmla="*/ 109338 w 155211"/>
                <a:gd name="connsiteY7" fmla="*/ 3748 h 36736"/>
                <a:gd name="connsiteX8" fmla="*/ 147192 w 155211"/>
                <a:gd name="connsiteY8" fmla="*/ 20697 h 36736"/>
                <a:gd name="connsiteX9" fmla="*/ 155211 w 155211"/>
                <a:gd name="connsiteY9" fmla="*/ 28717 h 36736"/>
                <a:gd name="connsiteX10" fmla="*/ 147192 w 155211"/>
                <a:gd name="connsiteY10" fmla="*/ 36736 h 36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5211" h="36736">
                  <a:moveTo>
                    <a:pt x="147192" y="36469"/>
                  </a:moveTo>
                  <a:cubicBezTo>
                    <a:pt x="129903" y="37039"/>
                    <a:pt x="113134" y="30509"/>
                    <a:pt x="100784" y="18398"/>
                  </a:cubicBezTo>
                  <a:cubicBezTo>
                    <a:pt x="84744" y="27380"/>
                    <a:pt x="39619" y="47269"/>
                    <a:pt x="3103" y="18879"/>
                  </a:cubicBezTo>
                  <a:cubicBezTo>
                    <a:pt x="-397" y="16162"/>
                    <a:pt x="-1031" y="11124"/>
                    <a:pt x="1686" y="7625"/>
                  </a:cubicBezTo>
                  <a:cubicBezTo>
                    <a:pt x="4402" y="4125"/>
                    <a:pt x="9441" y="3491"/>
                    <a:pt x="12940" y="6208"/>
                  </a:cubicBezTo>
                  <a:cubicBezTo>
                    <a:pt x="48334" y="33742"/>
                    <a:pt x="97629" y="1663"/>
                    <a:pt x="98110" y="1342"/>
                  </a:cubicBezTo>
                  <a:cubicBezTo>
                    <a:pt x="101799" y="-1110"/>
                    <a:pt x="106777" y="-108"/>
                    <a:pt x="109229" y="3580"/>
                  </a:cubicBezTo>
                  <a:cubicBezTo>
                    <a:pt x="109267" y="3636"/>
                    <a:pt x="109302" y="3692"/>
                    <a:pt x="109338" y="3748"/>
                  </a:cubicBezTo>
                  <a:cubicBezTo>
                    <a:pt x="109766" y="4390"/>
                    <a:pt x="120833" y="20697"/>
                    <a:pt x="147192" y="20697"/>
                  </a:cubicBezTo>
                  <a:cubicBezTo>
                    <a:pt x="151621" y="20697"/>
                    <a:pt x="155211" y="24288"/>
                    <a:pt x="155211" y="28717"/>
                  </a:cubicBezTo>
                  <a:cubicBezTo>
                    <a:pt x="155211" y="33146"/>
                    <a:pt x="151621" y="36736"/>
                    <a:pt x="147192" y="36736"/>
                  </a:cubicBezTo>
                  <a:close/>
                </a:path>
              </a:pathLst>
            </a:custGeom>
            <a:grpFill/>
            <a:ln w="5281" cap="flat">
              <a:noFill/>
              <a:prstDash val="solid"/>
              <a:miter/>
            </a:ln>
          </p:spPr>
          <p:txBody>
            <a:bodyPr rtlCol="0" anchor="ctr"/>
            <a:lstStyle/>
            <a:p>
              <a:endParaRPr lang="ru-RU"/>
            </a:p>
          </p:txBody>
        </p:sp>
        <p:sp>
          <p:nvSpPr>
            <p:cNvPr id="87" name="Freeform: Shape 86">
              <a:extLst>
                <a:ext uri="{FF2B5EF4-FFF2-40B4-BE49-F238E27FC236}">
                  <a16:creationId xmlns:a16="http://schemas.microsoft.com/office/drawing/2014/main" id="{7595FD9D-5A02-4D02-B86C-6FC3202FBFB6}"/>
                </a:ext>
              </a:extLst>
            </p:cNvPr>
            <p:cNvSpPr/>
            <p:nvPr/>
          </p:nvSpPr>
          <p:spPr>
            <a:xfrm>
              <a:off x="6400382" y="1580490"/>
              <a:ext cx="165061" cy="111635"/>
            </a:xfrm>
            <a:custGeom>
              <a:avLst/>
              <a:gdLst>
                <a:gd name="connsiteX0" fmla="*/ 157037 w 165061"/>
                <a:gd name="connsiteY0" fmla="*/ 111635 h 111635"/>
                <a:gd name="connsiteX1" fmla="*/ 12681 w 165061"/>
                <a:gd name="connsiteY1" fmla="*/ 111635 h 111635"/>
                <a:gd name="connsiteX2" fmla="*/ 4661 w 165061"/>
                <a:gd name="connsiteY2" fmla="*/ 103616 h 111635"/>
                <a:gd name="connsiteX3" fmla="*/ 12681 w 165061"/>
                <a:gd name="connsiteY3" fmla="*/ 95596 h 111635"/>
                <a:gd name="connsiteX4" fmla="*/ 148643 w 165061"/>
                <a:gd name="connsiteY4" fmla="*/ 95596 h 111635"/>
                <a:gd name="connsiteX5" fmla="*/ 63473 w 165061"/>
                <a:gd name="connsiteY5" fmla="*/ 16040 h 111635"/>
                <a:gd name="connsiteX6" fmla="*/ 12627 w 165061"/>
                <a:gd name="connsiteY6" fmla="*/ 33149 h 111635"/>
                <a:gd name="connsiteX7" fmla="*/ 1456 w 165061"/>
                <a:gd name="connsiteY7" fmla="*/ 31191 h 111635"/>
                <a:gd name="connsiteX8" fmla="*/ 2950 w 165061"/>
                <a:gd name="connsiteY8" fmla="*/ 20370 h 111635"/>
                <a:gd name="connsiteX9" fmla="*/ 63473 w 165061"/>
                <a:gd name="connsiteY9" fmla="*/ 0 h 111635"/>
                <a:gd name="connsiteX10" fmla="*/ 165057 w 165061"/>
                <a:gd name="connsiteY10" fmla="*/ 103616 h 111635"/>
                <a:gd name="connsiteX11" fmla="*/ 157037 w 165061"/>
                <a:gd name="connsiteY11" fmla="*/ 111635 h 111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061" h="111635">
                  <a:moveTo>
                    <a:pt x="157037" y="111635"/>
                  </a:moveTo>
                  <a:lnTo>
                    <a:pt x="12681" y="111635"/>
                  </a:lnTo>
                  <a:cubicBezTo>
                    <a:pt x="8252" y="111635"/>
                    <a:pt x="4661" y="108045"/>
                    <a:pt x="4661" y="103616"/>
                  </a:cubicBezTo>
                  <a:cubicBezTo>
                    <a:pt x="4661" y="99187"/>
                    <a:pt x="8252" y="95596"/>
                    <a:pt x="12681" y="95596"/>
                  </a:cubicBezTo>
                  <a:lnTo>
                    <a:pt x="148643" y="95596"/>
                  </a:lnTo>
                  <a:cubicBezTo>
                    <a:pt x="145081" y="51050"/>
                    <a:pt x="108157" y="16561"/>
                    <a:pt x="63473" y="16040"/>
                  </a:cubicBezTo>
                  <a:cubicBezTo>
                    <a:pt x="45105" y="16000"/>
                    <a:pt x="27235" y="22012"/>
                    <a:pt x="12627" y="33149"/>
                  </a:cubicBezTo>
                  <a:cubicBezTo>
                    <a:pt x="9002" y="35693"/>
                    <a:pt x="4000" y="34817"/>
                    <a:pt x="1456" y="31191"/>
                  </a:cubicBezTo>
                  <a:cubicBezTo>
                    <a:pt x="-959" y="27750"/>
                    <a:pt x="-307" y="23028"/>
                    <a:pt x="2950" y="20370"/>
                  </a:cubicBezTo>
                  <a:cubicBezTo>
                    <a:pt x="20336" y="7112"/>
                    <a:pt x="41608" y="-48"/>
                    <a:pt x="63473" y="0"/>
                  </a:cubicBezTo>
                  <a:cubicBezTo>
                    <a:pt x="120113" y="617"/>
                    <a:pt x="165562" y="46974"/>
                    <a:pt x="165057" y="103616"/>
                  </a:cubicBezTo>
                  <a:cubicBezTo>
                    <a:pt x="165057" y="108045"/>
                    <a:pt x="161466" y="111635"/>
                    <a:pt x="157037" y="111635"/>
                  </a:cubicBezTo>
                  <a:close/>
                </a:path>
              </a:pathLst>
            </a:custGeom>
            <a:grpFill/>
            <a:ln w="5281" cap="flat">
              <a:noFill/>
              <a:prstDash val="solid"/>
              <a:miter/>
            </a:ln>
          </p:spPr>
          <p:txBody>
            <a:bodyPr rtlCol="0" anchor="ctr"/>
            <a:lstStyle/>
            <a:p>
              <a:endParaRPr lang="ru-RU"/>
            </a:p>
          </p:txBody>
        </p:sp>
        <p:sp>
          <p:nvSpPr>
            <p:cNvPr id="88" name="Freeform: Shape 87">
              <a:extLst>
                <a:ext uri="{FF2B5EF4-FFF2-40B4-BE49-F238E27FC236}">
                  <a16:creationId xmlns:a16="http://schemas.microsoft.com/office/drawing/2014/main" id="{88971BEC-B7FE-4DFB-A439-0A9A6E7AAA2C}"/>
                </a:ext>
              </a:extLst>
            </p:cNvPr>
            <p:cNvSpPr/>
            <p:nvPr/>
          </p:nvSpPr>
          <p:spPr>
            <a:xfrm>
              <a:off x="6394350" y="1424800"/>
              <a:ext cx="139009" cy="139009"/>
            </a:xfrm>
            <a:custGeom>
              <a:avLst/>
              <a:gdLst>
                <a:gd name="connsiteX0" fmla="*/ 69505 w 139009"/>
                <a:gd name="connsiteY0" fmla="*/ 139009 h 139009"/>
                <a:gd name="connsiteX1" fmla="*/ 0 w 139009"/>
                <a:gd name="connsiteY1" fmla="*/ 69505 h 139009"/>
                <a:gd name="connsiteX2" fmla="*/ 69505 w 139009"/>
                <a:gd name="connsiteY2" fmla="*/ 0 h 139009"/>
                <a:gd name="connsiteX3" fmla="*/ 139010 w 139009"/>
                <a:gd name="connsiteY3" fmla="*/ 69505 h 139009"/>
                <a:gd name="connsiteX4" fmla="*/ 69505 w 139009"/>
                <a:gd name="connsiteY4" fmla="*/ 139009 h 139009"/>
                <a:gd name="connsiteX5" fmla="*/ 69505 w 139009"/>
                <a:gd name="connsiteY5" fmla="*/ 16040 h 139009"/>
                <a:gd name="connsiteX6" fmla="*/ 16040 w 139009"/>
                <a:gd name="connsiteY6" fmla="*/ 69505 h 139009"/>
                <a:gd name="connsiteX7" fmla="*/ 69505 w 139009"/>
                <a:gd name="connsiteY7" fmla="*/ 122970 h 139009"/>
                <a:gd name="connsiteX8" fmla="*/ 122970 w 139009"/>
                <a:gd name="connsiteY8" fmla="*/ 69505 h 139009"/>
                <a:gd name="connsiteX9" fmla="*/ 69505 w 139009"/>
                <a:gd name="connsiteY9" fmla="*/ 16040 h 139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9" h="139009">
                  <a:moveTo>
                    <a:pt x="69505" y="139009"/>
                  </a:moveTo>
                  <a:cubicBezTo>
                    <a:pt x="31118" y="139009"/>
                    <a:pt x="0" y="107891"/>
                    <a:pt x="0" y="69505"/>
                  </a:cubicBezTo>
                  <a:cubicBezTo>
                    <a:pt x="0" y="31118"/>
                    <a:pt x="31118" y="0"/>
                    <a:pt x="69505" y="0"/>
                  </a:cubicBezTo>
                  <a:cubicBezTo>
                    <a:pt x="107891" y="0"/>
                    <a:pt x="139010" y="31118"/>
                    <a:pt x="139010" y="69505"/>
                  </a:cubicBezTo>
                  <a:cubicBezTo>
                    <a:pt x="139010" y="107891"/>
                    <a:pt x="107891" y="139009"/>
                    <a:pt x="69505" y="139009"/>
                  </a:cubicBezTo>
                  <a:close/>
                  <a:moveTo>
                    <a:pt x="69505" y="16040"/>
                  </a:moveTo>
                  <a:cubicBezTo>
                    <a:pt x="39977" y="16040"/>
                    <a:pt x="16040" y="39977"/>
                    <a:pt x="16040" y="69505"/>
                  </a:cubicBezTo>
                  <a:cubicBezTo>
                    <a:pt x="16040" y="99032"/>
                    <a:pt x="39977" y="122970"/>
                    <a:pt x="69505" y="122970"/>
                  </a:cubicBezTo>
                  <a:cubicBezTo>
                    <a:pt x="99033" y="122970"/>
                    <a:pt x="122970" y="99032"/>
                    <a:pt x="122970" y="69505"/>
                  </a:cubicBezTo>
                  <a:cubicBezTo>
                    <a:pt x="122970" y="39977"/>
                    <a:pt x="99033" y="16040"/>
                    <a:pt x="69505" y="16040"/>
                  </a:cubicBezTo>
                  <a:close/>
                </a:path>
              </a:pathLst>
            </a:custGeom>
            <a:grpFill/>
            <a:ln w="5281" cap="flat">
              <a:noFill/>
              <a:prstDash val="solid"/>
              <a:miter/>
            </a:ln>
          </p:spPr>
          <p:txBody>
            <a:bodyPr rtlCol="0" anchor="ctr"/>
            <a:lstStyle/>
            <a:p>
              <a:endParaRPr lang="ru-RU"/>
            </a:p>
          </p:txBody>
        </p:sp>
        <p:sp>
          <p:nvSpPr>
            <p:cNvPr id="89" name="Freeform: Shape 88">
              <a:extLst>
                <a:ext uri="{FF2B5EF4-FFF2-40B4-BE49-F238E27FC236}">
                  <a16:creationId xmlns:a16="http://schemas.microsoft.com/office/drawing/2014/main" id="{49877F53-40F7-4F17-9F79-77B876A062DC}"/>
                </a:ext>
              </a:extLst>
            </p:cNvPr>
            <p:cNvSpPr/>
            <p:nvPr/>
          </p:nvSpPr>
          <p:spPr>
            <a:xfrm>
              <a:off x="6437036" y="1433695"/>
              <a:ext cx="96355" cy="68096"/>
            </a:xfrm>
            <a:custGeom>
              <a:avLst/>
              <a:gdLst>
                <a:gd name="connsiteX0" fmla="*/ 68202 w 96355"/>
                <a:gd name="connsiteY0" fmla="*/ 68095 h 68096"/>
                <a:gd name="connsiteX1" fmla="*/ 87 w 96355"/>
                <a:gd name="connsiteY1" fmla="*/ 9283 h 68096"/>
                <a:gd name="connsiteX2" fmla="*/ 6930 w 96355"/>
                <a:gd name="connsiteY2" fmla="*/ 87 h 68096"/>
                <a:gd name="connsiteX3" fmla="*/ 16126 w 96355"/>
                <a:gd name="connsiteY3" fmla="*/ 6930 h 68096"/>
                <a:gd name="connsiteX4" fmla="*/ 76495 w 96355"/>
                <a:gd name="connsiteY4" fmla="*/ 51445 h 68096"/>
                <a:gd name="connsiteX5" fmla="*/ 85631 w 96355"/>
                <a:gd name="connsiteY5" fmla="*/ 49221 h 68096"/>
                <a:gd name="connsiteX6" fmla="*/ 95897 w 96355"/>
                <a:gd name="connsiteY6" fmla="*/ 54140 h 68096"/>
                <a:gd name="connsiteX7" fmla="*/ 90978 w 96355"/>
                <a:gd name="connsiteY7" fmla="*/ 64405 h 68096"/>
                <a:gd name="connsiteX8" fmla="*/ 68202 w 96355"/>
                <a:gd name="connsiteY8" fmla="*/ 68095 h 68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355" h="68096">
                  <a:moveTo>
                    <a:pt x="68202" y="68095"/>
                  </a:moveTo>
                  <a:cubicBezTo>
                    <a:pt x="34157" y="67819"/>
                    <a:pt x="5324" y="42923"/>
                    <a:pt x="87" y="9283"/>
                  </a:cubicBezTo>
                  <a:cubicBezTo>
                    <a:pt x="-563" y="4854"/>
                    <a:pt x="2501" y="736"/>
                    <a:pt x="6930" y="87"/>
                  </a:cubicBezTo>
                  <a:cubicBezTo>
                    <a:pt x="11359" y="-563"/>
                    <a:pt x="15477" y="2501"/>
                    <a:pt x="16126" y="6930"/>
                  </a:cubicBezTo>
                  <a:cubicBezTo>
                    <a:pt x="20504" y="35893"/>
                    <a:pt x="47533" y="55823"/>
                    <a:pt x="76495" y="51445"/>
                  </a:cubicBezTo>
                  <a:cubicBezTo>
                    <a:pt x="79601" y="50976"/>
                    <a:pt x="82658" y="50232"/>
                    <a:pt x="85631" y="49221"/>
                  </a:cubicBezTo>
                  <a:cubicBezTo>
                    <a:pt x="89824" y="47745"/>
                    <a:pt x="94421" y="49947"/>
                    <a:pt x="95897" y="54140"/>
                  </a:cubicBezTo>
                  <a:cubicBezTo>
                    <a:pt x="97373" y="58333"/>
                    <a:pt x="95171" y="62929"/>
                    <a:pt x="90978" y="64405"/>
                  </a:cubicBezTo>
                  <a:cubicBezTo>
                    <a:pt x="83647" y="66907"/>
                    <a:pt x="75947" y="68154"/>
                    <a:pt x="68202" y="68095"/>
                  </a:cubicBezTo>
                  <a:close/>
                </a:path>
              </a:pathLst>
            </a:custGeom>
            <a:grpFill/>
            <a:ln w="5281" cap="flat">
              <a:noFill/>
              <a:prstDash val="solid"/>
              <a:miter/>
            </a:ln>
          </p:spPr>
          <p:txBody>
            <a:bodyPr rtlCol="0" anchor="ctr"/>
            <a:lstStyle/>
            <a:p>
              <a:endParaRPr lang="ru-RU"/>
            </a:p>
          </p:txBody>
        </p:sp>
        <p:sp>
          <p:nvSpPr>
            <p:cNvPr id="90" name="Freeform: Shape 89">
              <a:extLst>
                <a:ext uri="{FF2B5EF4-FFF2-40B4-BE49-F238E27FC236}">
                  <a16:creationId xmlns:a16="http://schemas.microsoft.com/office/drawing/2014/main" id="{3F62C2D7-CEDD-4696-9B3E-F26E3DF038CA}"/>
                </a:ext>
              </a:extLst>
            </p:cNvPr>
            <p:cNvSpPr/>
            <p:nvPr/>
          </p:nvSpPr>
          <p:spPr>
            <a:xfrm>
              <a:off x="6517321" y="1488958"/>
              <a:ext cx="43215" cy="144356"/>
            </a:xfrm>
            <a:custGeom>
              <a:avLst/>
              <a:gdLst>
                <a:gd name="connsiteX0" fmla="*/ 24059 w 43215"/>
                <a:gd name="connsiteY0" fmla="*/ 144356 h 144356"/>
                <a:gd name="connsiteX1" fmla="*/ 16040 w 43215"/>
                <a:gd name="connsiteY1" fmla="*/ 136336 h 144356"/>
                <a:gd name="connsiteX2" fmla="*/ 17644 w 43215"/>
                <a:gd name="connsiteY2" fmla="*/ 131524 h 144356"/>
                <a:gd name="connsiteX3" fmla="*/ 14703 w 43215"/>
                <a:gd name="connsiteY3" fmla="*/ 62020 h 144356"/>
                <a:gd name="connsiteX4" fmla="*/ 0 w 43215"/>
                <a:gd name="connsiteY4" fmla="*/ 8020 h 144356"/>
                <a:gd name="connsiteX5" fmla="*/ 8020 w 43215"/>
                <a:gd name="connsiteY5" fmla="*/ 0 h 144356"/>
                <a:gd name="connsiteX6" fmla="*/ 16040 w 43215"/>
                <a:gd name="connsiteY6" fmla="*/ 8020 h 144356"/>
                <a:gd name="connsiteX7" fmla="*/ 29459 w 43215"/>
                <a:gd name="connsiteY7" fmla="*/ 55657 h 144356"/>
                <a:gd name="connsiteX8" fmla="*/ 30475 w 43215"/>
                <a:gd name="connsiteY8" fmla="*/ 141201 h 144356"/>
                <a:gd name="connsiteX9" fmla="*/ 24059 w 43215"/>
                <a:gd name="connsiteY9" fmla="*/ 144356 h 144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15" h="144356">
                  <a:moveTo>
                    <a:pt x="24059" y="144356"/>
                  </a:moveTo>
                  <a:cubicBezTo>
                    <a:pt x="19630" y="144356"/>
                    <a:pt x="16040" y="140765"/>
                    <a:pt x="16040" y="136336"/>
                  </a:cubicBezTo>
                  <a:cubicBezTo>
                    <a:pt x="16040" y="134601"/>
                    <a:pt x="16603" y="132912"/>
                    <a:pt x="17644" y="131524"/>
                  </a:cubicBezTo>
                  <a:cubicBezTo>
                    <a:pt x="34646" y="108909"/>
                    <a:pt x="25396" y="87095"/>
                    <a:pt x="14703" y="62020"/>
                  </a:cubicBezTo>
                  <a:cubicBezTo>
                    <a:pt x="7485" y="44911"/>
                    <a:pt x="0" y="27374"/>
                    <a:pt x="0" y="8020"/>
                  </a:cubicBezTo>
                  <a:cubicBezTo>
                    <a:pt x="0" y="3591"/>
                    <a:pt x="3591" y="0"/>
                    <a:pt x="8020" y="0"/>
                  </a:cubicBezTo>
                  <a:cubicBezTo>
                    <a:pt x="12449" y="0"/>
                    <a:pt x="16040" y="3591"/>
                    <a:pt x="16040" y="8020"/>
                  </a:cubicBezTo>
                  <a:cubicBezTo>
                    <a:pt x="16040" y="24059"/>
                    <a:pt x="22830" y="40099"/>
                    <a:pt x="29459" y="55657"/>
                  </a:cubicBezTo>
                  <a:cubicBezTo>
                    <a:pt x="41061" y="82924"/>
                    <a:pt x="53038" y="111101"/>
                    <a:pt x="30475" y="141201"/>
                  </a:cubicBezTo>
                  <a:cubicBezTo>
                    <a:pt x="28949" y="143201"/>
                    <a:pt x="26574" y="144369"/>
                    <a:pt x="24059" y="144356"/>
                  </a:cubicBezTo>
                  <a:close/>
                </a:path>
              </a:pathLst>
            </a:custGeom>
            <a:grpFill/>
            <a:ln w="5281" cap="flat">
              <a:noFill/>
              <a:prstDash val="solid"/>
              <a:miter/>
            </a:ln>
          </p:spPr>
          <p:txBody>
            <a:bodyPr rtlCol="0" anchor="ctr"/>
            <a:lstStyle/>
            <a:p>
              <a:endParaRPr lang="ru-RU"/>
            </a:p>
          </p:txBody>
        </p:sp>
        <p:sp>
          <p:nvSpPr>
            <p:cNvPr id="91" name="Freeform: Shape 90">
              <a:extLst>
                <a:ext uri="{FF2B5EF4-FFF2-40B4-BE49-F238E27FC236}">
                  <a16:creationId xmlns:a16="http://schemas.microsoft.com/office/drawing/2014/main" id="{ECB48B9D-DCF9-4097-8C6E-D3E699F951BC}"/>
                </a:ext>
              </a:extLst>
            </p:cNvPr>
            <p:cNvSpPr/>
            <p:nvPr/>
          </p:nvSpPr>
          <p:spPr>
            <a:xfrm>
              <a:off x="6371269" y="1489172"/>
              <a:ext cx="39227" cy="90088"/>
            </a:xfrm>
            <a:custGeom>
              <a:avLst/>
              <a:gdLst>
                <a:gd name="connsiteX0" fmla="*/ 8218 w 39227"/>
                <a:gd name="connsiteY0" fmla="*/ 90089 h 90088"/>
                <a:gd name="connsiteX1" fmla="*/ 5705 w 39227"/>
                <a:gd name="connsiteY1" fmla="*/ 89661 h 90088"/>
                <a:gd name="connsiteX2" fmla="*/ 317 w 39227"/>
                <a:gd name="connsiteY2" fmla="*/ 79853 h 90088"/>
                <a:gd name="connsiteX3" fmla="*/ 358 w 39227"/>
                <a:gd name="connsiteY3" fmla="*/ 79717 h 90088"/>
                <a:gd name="connsiteX4" fmla="*/ 2604 w 39227"/>
                <a:gd name="connsiteY4" fmla="*/ 74370 h 90088"/>
                <a:gd name="connsiteX5" fmla="*/ 23188 w 39227"/>
                <a:gd name="connsiteY5" fmla="*/ 8020 h 90088"/>
                <a:gd name="connsiteX6" fmla="*/ 31208 w 39227"/>
                <a:gd name="connsiteY6" fmla="*/ 0 h 90088"/>
                <a:gd name="connsiteX7" fmla="*/ 39227 w 39227"/>
                <a:gd name="connsiteY7" fmla="*/ 8020 h 90088"/>
                <a:gd name="connsiteX8" fmla="*/ 17414 w 39227"/>
                <a:gd name="connsiteY8" fmla="*/ 80572 h 90088"/>
                <a:gd name="connsiteX9" fmla="*/ 15649 w 39227"/>
                <a:gd name="connsiteY9" fmla="*/ 84849 h 90088"/>
                <a:gd name="connsiteX10" fmla="*/ 8218 w 39227"/>
                <a:gd name="connsiteY10" fmla="*/ 90089 h 9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227" h="90088">
                  <a:moveTo>
                    <a:pt x="8218" y="90089"/>
                  </a:moveTo>
                  <a:cubicBezTo>
                    <a:pt x="7362" y="90085"/>
                    <a:pt x="6513" y="89940"/>
                    <a:pt x="5705" y="89661"/>
                  </a:cubicBezTo>
                  <a:cubicBezTo>
                    <a:pt x="1509" y="88440"/>
                    <a:pt x="-904" y="84049"/>
                    <a:pt x="317" y="79853"/>
                  </a:cubicBezTo>
                  <a:cubicBezTo>
                    <a:pt x="330" y="79807"/>
                    <a:pt x="344" y="79762"/>
                    <a:pt x="358" y="79717"/>
                  </a:cubicBezTo>
                  <a:cubicBezTo>
                    <a:pt x="358" y="79075"/>
                    <a:pt x="1374" y="77097"/>
                    <a:pt x="2604" y="74370"/>
                  </a:cubicBezTo>
                  <a:cubicBezTo>
                    <a:pt x="7950" y="62233"/>
                    <a:pt x="23188" y="25342"/>
                    <a:pt x="23188" y="8020"/>
                  </a:cubicBezTo>
                  <a:cubicBezTo>
                    <a:pt x="23188" y="3591"/>
                    <a:pt x="26779" y="0"/>
                    <a:pt x="31208" y="0"/>
                  </a:cubicBezTo>
                  <a:cubicBezTo>
                    <a:pt x="35637" y="0"/>
                    <a:pt x="39227" y="3591"/>
                    <a:pt x="39227" y="8020"/>
                  </a:cubicBezTo>
                  <a:cubicBezTo>
                    <a:pt x="39227" y="26412"/>
                    <a:pt x="26770" y="58224"/>
                    <a:pt x="17414" y="80572"/>
                  </a:cubicBezTo>
                  <a:cubicBezTo>
                    <a:pt x="16505" y="82764"/>
                    <a:pt x="15863" y="84261"/>
                    <a:pt x="15649" y="84849"/>
                  </a:cubicBezTo>
                  <a:cubicBezTo>
                    <a:pt x="14472" y="87948"/>
                    <a:pt x="11531" y="90021"/>
                    <a:pt x="8218" y="90089"/>
                  </a:cubicBezTo>
                  <a:close/>
                </a:path>
              </a:pathLst>
            </a:custGeom>
            <a:grpFill/>
            <a:ln w="5281" cap="flat">
              <a:noFill/>
              <a:prstDash val="solid"/>
              <a:miter/>
            </a:ln>
          </p:spPr>
          <p:txBody>
            <a:bodyPr rtlCol="0" anchor="ctr"/>
            <a:lstStyle/>
            <a:p>
              <a:endParaRPr lang="ru-RU"/>
            </a:p>
          </p:txBody>
        </p:sp>
        <p:sp>
          <p:nvSpPr>
            <p:cNvPr id="92" name="Freeform: Shape 91">
              <a:extLst>
                <a:ext uri="{FF2B5EF4-FFF2-40B4-BE49-F238E27FC236}">
                  <a16:creationId xmlns:a16="http://schemas.microsoft.com/office/drawing/2014/main" id="{7E6EFB15-9A0C-4D46-919F-1848BA9CFFCB}"/>
                </a:ext>
              </a:extLst>
            </p:cNvPr>
            <p:cNvSpPr/>
            <p:nvPr/>
          </p:nvSpPr>
          <p:spPr>
            <a:xfrm>
              <a:off x="6219091" y="1737571"/>
              <a:ext cx="203168" cy="109603"/>
            </a:xfrm>
            <a:custGeom>
              <a:avLst/>
              <a:gdLst>
                <a:gd name="connsiteX0" fmla="*/ 195149 w 203168"/>
                <a:gd name="connsiteY0" fmla="*/ 109604 h 109603"/>
                <a:gd name="connsiteX1" fmla="*/ 8020 w 203168"/>
                <a:gd name="connsiteY1" fmla="*/ 109604 h 109603"/>
                <a:gd name="connsiteX2" fmla="*/ 0 w 203168"/>
                <a:gd name="connsiteY2" fmla="*/ 101584 h 109603"/>
                <a:gd name="connsiteX3" fmla="*/ 101584 w 203168"/>
                <a:gd name="connsiteY3" fmla="*/ 0 h 109603"/>
                <a:gd name="connsiteX4" fmla="*/ 203168 w 203168"/>
                <a:gd name="connsiteY4" fmla="*/ 101584 h 109603"/>
                <a:gd name="connsiteX5" fmla="*/ 195149 w 203168"/>
                <a:gd name="connsiteY5" fmla="*/ 109604 h 109603"/>
                <a:gd name="connsiteX6" fmla="*/ 16360 w 203168"/>
                <a:gd name="connsiteY6" fmla="*/ 93564 h 109603"/>
                <a:gd name="connsiteX7" fmla="*/ 186754 w 203168"/>
                <a:gd name="connsiteY7" fmla="*/ 93564 h 109603"/>
                <a:gd name="connsiteX8" fmla="*/ 93854 w 203168"/>
                <a:gd name="connsiteY8" fmla="*/ 16071 h 109603"/>
                <a:gd name="connsiteX9" fmla="*/ 16360 w 203168"/>
                <a:gd name="connsiteY9" fmla="*/ 93564 h 109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3168" h="109603">
                  <a:moveTo>
                    <a:pt x="195149" y="109604"/>
                  </a:moveTo>
                  <a:lnTo>
                    <a:pt x="8020" y="109604"/>
                  </a:lnTo>
                  <a:cubicBezTo>
                    <a:pt x="3591" y="109604"/>
                    <a:pt x="0" y="106013"/>
                    <a:pt x="0" y="101584"/>
                  </a:cubicBezTo>
                  <a:cubicBezTo>
                    <a:pt x="0" y="45481"/>
                    <a:pt x="45481" y="0"/>
                    <a:pt x="101584" y="0"/>
                  </a:cubicBezTo>
                  <a:cubicBezTo>
                    <a:pt x="157687" y="0"/>
                    <a:pt x="203168" y="45481"/>
                    <a:pt x="203168" y="101584"/>
                  </a:cubicBezTo>
                  <a:cubicBezTo>
                    <a:pt x="203168" y="106013"/>
                    <a:pt x="199578" y="109604"/>
                    <a:pt x="195149" y="109604"/>
                  </a:cubicBezTo>
                  <a:close/>
                  <a:moveTo>
                    <a:pt x="16360" y="93564"/>
                  </a:moveTo>
                  <a:lnTo>
                    <a:pt x="186754" y="93564"/>
                  </a:lnTo>
                  <a:cubicBezTo>
                    <a:pt x="182500" y="46511"/>
                    <a:pt x="140907" y="11816"/>
                    <a:pt x="93854" y="16071"/>
                  </a:cubicBezTo>
                  <a:cubicBezTo>
                    <a:pt x="52695" y="19792"/>
                    <a:pt x="20082" y="52405"/>
                    <a:pt x="16360" y="93564"/>
                  </a:cubicBezTo>
                  <a:close/>
                </a:path>
              </a:pathLst>
            </a:custGeom>
            <a:grpFill/>
            <a:ln w="5281" cap="flat">
              <a:noFill/>
              <a:prstDash val="solid"/>
              <a:miter/>
            </a:ln>
          </p:spPr>
          <p:txBody>
            <a:bodyPr rtlCol="0" anchor="ctr"/>
            <a:lstStyle/>
            <a:p>
              <a:endParaRPr lang="ru-RU"/>
            </a:p>
          </p:txBody>
        </p:sp>
        <p:sp>
          <p:nvSpPr>
            <p:cNvPr id="93" name="Freeform: Shape 92">
              <a:extLst>
                <a:ext uri="{FF2B5EF4-FFF2-40B4-BE49-F238E27FC236}">
                  <a16:creationId xmlns:a16="http://schemas.microsoft.com/office/drawing/2014/main" id="{EDB60C20-D0F3-4CCE-9DF5-758812C55EE2}"/>
                </a:ext>
              </a:extLst>
            </p:cNvPr>
            <p:cNvSpPr/>
            <p:nvPr/>
          </p:nvSpPr>
          <p:spPr>
            <a:xfrm>
              <a:off x="6249994" y="1579849"/>
              <a:ext cx="139009" cy="139009"/>
            </a:xfrm>
            <a:custGeom>
              <a:avLst/>
              <a:gdLst>
                <a:gd name="connsiteX0" fmla="*/ 69505 w 139009"/>
                <a:gd name="connsiteY0" fmla="*/ 139009 h 139009"/>
                <a:gd name="connsiteX1" fmla="*/ 0 w 139009"/>
                <a:gd name="connsiteY1" fmla="*/ 69505 h 139009"/>
                <a:gd name="connsiteX2" fmla="*/ 69505 w 139009"/>
                <a:gd name="connsiteY2" fmla="*/ 0 h 139009"/>
                <a:gd name="connsiteX3" fmla="*/ 139010 w 139009"/>
                <a:gd name="connsiteY3" fmla="*/ 69505 h 139009"/>
                <a:gd name="connsiteX4" fmla="*/ 69505 w 139009"/>
                <a:gd name="connsiteY4" fmla="*/ 139009 h 139009"/>
                <a:gd name="connsiteX5" fmla="*/ 69505 w 139009"/>
                <a:gd name="connsiteY5" fmla="*/ 16040 h 139009"/>
                <a:gd name="connsiteX6" fmla="*/ 16040 w 139009"/>
                <a:gd name="connsiteY6" fmla="*/ 69505 h 139009"/>
                <a:gd name="connsiteX7" fmla="*/ 69505 w 139009"/>
                <a:gd name="connsiteY7" fmla="*/ 122970 h 139009"/>
                <a:gd name="connsiteX8" fmla="*/ 122970 w 139009"/>
                <a:gd name="connsiteY8" fmla="*/ 69505 h 139009"/>
                <a:gd name="connsiteX9" fmla="*/ 69505 w 139009"/>
                <a:gd name="connsiteY9" fmla="*/ 16040 h 139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9" h="139009">
                  <a:moveTo>
                    <a:pt x="69505" y="139009"/>
                  </a:moveTo>
                  <a:cubicBezTo>
                    <a:pt x="31118" y="139009"/>
                    <a:pt x="0" y="107891"/>
                    <a:pt x="0" y="69505"/>
                  </a:cubicBezTo>
                  <a:cubicBezTo>
                    <a:pt x="0" y="31118"/>
                    <a:pt x="31118" y="0"/>
                    <a:pt x="69505" y="0"/>
                  </a:cubicBezTo>
                  <a:cubicBezTo>
                    <a:pt x="107891" y="0"/>
                    <a:pt x="139010" y="31118"/>
                    <a:pt x="139010" y="69505"/>
                  </a:cubicBezTo>
                  <a:cubicBezTo>
                    <a:pt x="139010" y="107891"/>
                    <a:pt x="107891" y="139009"/>
                    <a:pt x="69505" y="139009"/>
                  </a:cubicBezTo>
                  <a:close/>
                  <a:moveTo>
                    <a:pt x="69505" y="16040"/>
                  </a:moveTo>
                  <a:cubicBezTo>
                    <a:pt x="39977" y="16040"/>
                    <a:pt x="16040" y="39977"/>
                    <a:pt x="16040" y="69505"/>
                  </a:cubicBezTo>
                  <a:cubicBezTo>
                    <a:pt x="16040" y="99032"/>
                    <a:pt x="39977" y="122970"/>
                    <a:pt x="69505" y="122970"/>
                  </a:cubicBezTo>
                  <a:cubicBezTo>
                    <a:pt x="99033" y="122970"/>
                    <a:pt x="122970" y="99032"/>
                    <a:pt x="122970" y="69505"/>
                  </a:cubicBezTo>
                  <a:cubicBezTo>
                    <a:pt x="122970" y="39977"/>
                    <a:pt x="99033" y="16040"/>
                    <a:pt x="69505" y="16040"/>
                  </a:cubicBezTo>
                  <a:close/>
                </a:path>
              </a:pathLst>
            </a:custGeom>
            <a:grpFill/>
            <a:ln w="5281" cap="flat">
              <a:noFill/>
              <a:prstDash val="solid"/>
              <a:miter/>
            </a:ln>
          </p:spPr>
          <p:txBody>
            <a:bodyPr rtlCol="0" anchor="ctr"/>
            <a:lstStyle/>
            <a:p>
              <a:endParaRPr lang="ru-RU"/>
            </a:p>
          </p:txBody>
        </p:sp>
        <p:sp>
          <p:nvSpPr>
            <p:cNvPr id="94" name="Freeform: Shape 93">
              <a:extLst>
                <a:ext uri="{FF2B5EF4-FFF2-40B4-BE49-F238E27FC236}">
                  <a16:creationId xmlns:a16="http://schemas.microsoft.com/office/drawing/2014/main" id="{7B2FE3E8-61B8-49FC-9EEA-196F2596089B}"/>
                </a:ext>
              </a:extLst>
            </p:cNvPr>
            <p:cNvSpPr/>
            <p:nvPr/>
          </p:nvSpPr>
          <p:spPr>
            <a:xfrm>
              <a:off x="6257982" y="1759354"/>
              <a:ext cx="125117" cy="30935"/>
            </a:xfrm>
            <a:custGeom>
              <a:avLst/>
              <a:gdLst>
                <a:gd name="connsiteX0" fmla="*/ 62693 w 125117"/>
                <a:gd name="connsiteY0" fmla="*/ 30934 h 30935"/>
                <a:gd name="connsiteX1" fmla="*/ 3881 w 125117"/>
                <a:gd name="connsiteY1" fmla="*/ 14895 h 30935"/>
                <a:gd name="connsiteX2" fmla="*/ 1154 w 125117"/>
                <a:gd name="connsiteY2" fmla="*/ 3881 h 30935"/>
                <a:gd name="connsiteX3" fmla="*/ 12168 w 125117"/>
                <a:gd name="connsiteY3" fmla="*/ 1154 h 30935"/>
                <a:gd name="connsiteX4" fmla="*/ 112950 w 125117"/>
                <a:gd name="connsiteY4" fmla="*/ 1154 h 30935"/>
                <a:gd name="connsiteX5" fmla="*/ 123964 w 125117"/>
                <a:gd name="connsiteY5" fmla="*/ 3881 h 30935"/>
                <a:gd name="connsiteX6" fmla="*/ 121237 w 125117"/>
                <a:gd name="connsiteY6" fmla="*/ 14895 h 30935"/>
                <a:gd name="connsiteX7" fmla="*/ 62693 w 125117"/>
                <a:gd name="connsiteY7" fmla="*/ 30934 h 30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5117" h="30935">
                  <a:moveTo>
                    <a:pt x="62693" y="30934"/>
                  </a:moveTo>
                  <a:cubicBezTo>
                    <a:pt x="41993" y="31045"/>
                    <a:pt x="21657" y="25499"/>
                    <a:pt x="3881" y="14895"/>
                  </a:cubicBezTo>
                  <a:cubicBezTo>
                    <a:pt x="86" y="12606"/>
                    <a:pt x="-1134" y="7675"/>
                    <a:pt x="1154" y="3881"/>
                  </a:cubicBezTo>
                  <a:cubicBezTo>
                    <a:pt x="3442" y="86"/>
                    <a:pt x="8373" y="-1134"/>
                    <a:pt x="12168" y="1154"/>
                  </a:cubicBezTo>
                  <a:cubicBezTo>
                    <a:pt x="43181" y="19774"/>
                    <a:pt x="81936" y="19774"/>
                    <a:pt x="112950" y="1154"/>
                  </a:cubicBezTo>
                  <a:cubicBezTo>
                    <a:pt x="116744" y="-1134"/>
                    <a:pt x="121676" y="86"/>
                    <a:pt x="123964" y="3881"/>
                  </a:cubicBezTo>
                  <a:cubicBezTo>
                    <a:pt x="126252" y="7675"/>
                    <a:pt x="125032" y="12606"/>
                    <a:pt x="121237" y="14895"/>
                  </a:cubicBezTo>
                  <a:cubicBezTo>
                    <a:pt x="103537" y="25449"/>
                    <a:pt x="83301" y="30993"/>
                    <a:pt x="62693" y="30934"/>
                  </a:cubicBezTo>
                  <a:close/>
                </a:path>
              </a:pathLst>
            </a:custGeom>
            <a:grpFill/>
            <a:ln w="5281" cap="flat">
              <a:noFill/>
              <a:prstDash val="solid"/>
              <a:miter/>
            </a:ln>
          </p:spPr>
          <p:txBody>
            <a:bodyPr rtlCol="0" anchor="ctr"/>
            <a:lstStyle/>
            <a:p>
              <a:endParaRPr lang="ru-RU"/>
            </a:p>
          </p:txBody>
        </p:sp>
        <p:sp>
          <p:nvSpPr>
            <p:cNvPr id="95" name="Freeform: Shape 94">
              <a:extLst>
                <a:ext uri="{FF2B5EF4-FFF2-40B4-BE49-F238E27FC236}">
                  <a16:creationId xmlns:a16="http://schemas.microsoft.com/office/drawing/2014/main" id="{FA784243-CA0A-4588-A0F5-958EE51891E9}"/>
                </a:ext>
              </a:extLst>
            </p:cNvPr>
            <p:cNvSpPr/>
            <p:nvPr/>
          </p:nvSpPr>
          <p:spPr>
            <a:xfrm>
              <a:off x="6268386" y="1622621"/>
              <a:ext cx="105273" cy="12891"/>
            </a:xfrm>
            <a:custGeom>
              <a:avLst/>
              <a:gdLst>
                <a:gd name="connsiteX0" fmla="*/ 0 w 105273"/>
                <a:gd name="connsiteY0" fmla="*/ 3208 h 12891"/>
                <a:gd name="connsiteX1" fmla="*/ 65228 w 105273"/>
                <a:gd name="connsiteY1" fmla="*/ 0 h 12891"/>
                <a:gd name="connsiteX2" fmla="*/ 105273 w 105273"/>
                <a:gd name="connsiteY2" fmla="*/ 2085 h 12891"/>
              </a:gdLst>
              <a:ahLst/>
              <a:cxnLst>
                <a:cxn ang="0">
                  <a:pos x="connsiteX0" y="connsiteY0"/>
                </a:cxn>
                <a:cxn ang="0">
                  <a:pos x="connsiteX1" y="connsiteY1"/>
                </a:cxn>
                <a:cxn ang="0">
                  <a:pos x="connsiteX2" y="connsiteY2"/>
                </a:cxn>
              </a:cxnLst>
              <a:rect l="l" t="t" r="r" b="b"/>
              <a:pathLst>
                <a:path w="105273" h="12891">
                  <a:moveTo>
                    <a:pt x="0" y="3208"/>
                  </a:moveTo>
                  <a:cubicBezTo>
                    <a:pt x="30422" y="26733"/>
                    <a:pt x="65228" y="0"/>
                    <a:pt x="65228" y="0"/>
                  </a:cubicBezTo>
                  <a:cubicBezTo>
                    <a:pt x="65228" y="0"/>
                    <a:pt x="88164" y="24915"/>
                    <a:pt x="105273" y="2085"/>
                  </a:cubicBezTo>
                </a:path>
              </a:pathLst>
            </a:custGeom>
            <a:grpFill/>
            <a:ln w="5281" cap="flat">
              <a:noFill/>
              <a:prstDash val="solid"/>
              <a:miter/>
            </a:ln>
          </p:spPr>
          <p:txBody>
            <a:bodyPr rtlCol="0" anchor="ctr"/>
            <a:lstStyle/>
            <a:p>
              <a:endParaRPr lang="ru-RU"/>
            </a:p>
          </p:txBody>
        </p:sp>
        <p:sp>
          <p:nvSpPr>
            <p:cNvPr id="96" name="Freeform: Shape 95">
              <a:extLst>
                <a:ext uri="{FF2B5EF4-FFF2-40B4-BE49-F238E27FC236}">
                  <a16:creationId xmlns:a16="http://schemas.microsoft.com/office/drawing/2014/main" id="{2EB73C81-4FF3-44C5-AE47-2132E0A583FA}"/>
                </a:ext>
              </a:extLst>
            </p:cNvPr>
            <p:cNvSpPr/>
            <p:nvPr/>
          </p:nvSpPr>
          <p:spPr>
            <a:xfrm>
              <a:off x="6260365" y="1614525"/>
              <a:ext cx="121261" cy="28948"/>
            </a:xfrm>
            <a:custGeom>
              <a:avLst/>
              <a:gdLst>
                <a:gd name="connsiteX0" fmla="*/ 35984 w 121261"/>
                <a:gd name="connsiteY0" fmla="*/ 28947 h 28948"/>
                <a:gd name="connsiteX1" fmla="*/ 3103 w 121261"/>
                <a:gd name="connsiteY1" fmla="*/ 17666 h 28948"/>
                <a:gd name="connsiteX2" fmla="*/ 1686 w 121261"/>
                <a:gd name="connsiteY2" fmla="*/ 6412 h 28948"/>
                <a:gd name="connsiteX3" fmla="*/ 12940 w 121261"/>
                <a:gd name="connsiteY3" fmla="*/ 4995 h 28948"/>
                <a:gd name="connsiteX4" fmla="*/ 68384 w 121261"/>
                <a:gd name="connsiteY4" fmla="*/ 1627 h 28948"/>
                <a:gd name="connsiteX5" fmla="*/ 79077 w 121261"/>
                <a:gd name="connsiteY5" fmla="*/ 2535 h 28948"/>
                <a:gd name="connsiteX6" fmla="*/ 96881 w 121261"/>
                <a:gd name="connsiteY6" fmla="*/ 11678 h 28948"/>
                <a:gd name="connsiteX7" fmla="*/ 106825 w 121261"/>
                <a:gd name="connsiteY7" fmla="*/ 5262 h 28948"/>
                <a:gd name="connsiteX8" fmla="*/ 118053 w 121261"/>
                <a:gd name="connsiteY8" fmla="*/ 3658 h 28948"/>
                <a:gd name="connsiteX9" fmla="*/ 119657 w 121261"/>
                <a:gd name="connsiteY9" fmla="*/ 14886 h 28948"/>
                <a:gd name="connsiteX10" fmla="*/ 97629 w 121261"/>
                <a:gd name="connsiteY10" fmla="*/ 27718 h 28948"/>
                <a:gd name="connsiteX11" fmla="*/ 72447 w 121261"/>
                <a:gd name="connsiteY11" fmla="*/ 18201 h 28948"/>
                <a:gd name="connsiteX12" fmla="*/ 35984 w 121261"/>
                <a:gd name="connsiteY12" fmla="*/ 28947 h 28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261" h="28948">
                  <a:moveTo>
                    <a:pt x="35984" y="28947"/>
                  </a:moveTo>
                  <a:cubicBezTo>
                    <a:pt x="24059" y="29038"/>
                    <a:pt x="12460" y="25059"/>
                    <a:pt x="3103" y="17666"/>
                  </a:cubicBezTo>
                  <a:cubicBezTo>
                    <a:pt x="-397" y="14950"/>
                    <a:pt x="-1031" y="9911"/>
                    <a:pt x="1686" y="6412"/>
                  </a:cubicBezTo>
                  <a:cubicBezTo>
                    <a:pt x="4402" y="2912"/>
                    <a:pt x="9441" y="2278"/>
                    <a:pt x="12940" y="4995"/>
                  </a:cubicBezTo>
                  <a:cubicBezTo>
                    <a:pt x="37748" y="24456"/>
                    <a:pt x="67154" y="2749"/>
                    <a:pt x="68384" y="1627"/>
                  </a:cubicBezTo>
                  <a:cubicBezTo>
                    <a:pt x="71656" y="-851"/>
                    <a:pt x="76270" y="-459"/>
                    <a:pt x="79077" y="2535"/>
                  </a:cubicBezTo>
                  <a:cubicBezTo>
                    <a:pt x="81536" y="5209"/>
                    <a:pt x="89503" y="12106"/>
                    <a:pt x="96881" y="11678"/>
                  </a:cubicBezTo>
                  <a:cubicBezTo>
                    <a:pt x="101002" y="11172"/>
                    <a:pt x="104666" y="8809"/>
                    <a:pt x="106825" y="5262"/>
                  </a:cubicBezTo>
                  <a:cubicBezTo>
                    <a:pt x="109483" y="1719"/>
                    <a:pt x="114510" y="1000"/>
                    <a:pt x="118053" y="3658"/>
                  </a:cubicBezTo>
                  <a:cubicBezTo>
                    <a:pt x="121596" y="6316"/>
                    <a:pt x="122315" y="11343"/>
                    <a:pt x="119657" y="14886"/>
                  </a:cubicBezTo>
                  <a:cubicBezTo>
                    <a:pt x="114685" y="22330"/>
                    <a:pt x="106557" y="27065"/>
                    <a:pt x="97629" y="27718"/>
                  </a:cubicBezTo>
                  <a:cubicBezTo>
                    <a:pt x="88371" y="27637"/>
                    <a:pt x="79445" y="24263"/>
                    <a:pt x="72447" y="18201"/>
                  </a:cubicBezTo>
                  <a:cubicBezTo>
                    <a:pt x="61464" y="24960"/>
                    <a:pt x="48877" y="28670"/>
                    <a:pt x="35984" y="28947"/>
                  </a:cubicBezTo>
                  <a:close/>
                </a:path>
              </a:pathLst>
            </a:custGeom>
            <a:grpFill/>
            <a:ln w="5281" cap="flat">
              <a:noFill/>
              <a:prstDash val="solid"/>
              <a:miter/>
            </a:ln>
          </p:spPr>
          <p:txBody>
            <a:bodyPr rtlCol="0" anchor="ctr"/>
            <a:lstStyle/>
            <a:p>
              <a:endParaRPr lang="ru-RU"/>
            </a:p>
          </p:txBody>
        </p:sp>
      </p:grpSp>
      <p:grpSp>
        <p:nvGrpSpPr>
          <p:cNvPr id="97" name="Graphic 21">
            <a:extLst>
              <a:ext uri="{FF2B5EF4-FFF2-40B4-BE49-F238E27FC236}">
                <a16:creationId xmlns:a16="http://schemas.microsoft.com/office/drawing/2014/main" id="{8D8A1A87-32C3-454B-B185-D66757C4F0C1}"/>
              </a:ext>
            </a:extLst>
          </p:cNvPr>
          <p:cNvGrpSpPr/>
          <p:nvPr/>
        </p:nvGrpSpPr>
        <p:grpSpPr>
          <a:xfrm>
            <a:off x="8574954" y="2596276"/>
            <a:ext cx="312850" cy="376654"/>
            <a:chOff x="9401271" y="2318701"/>
            <a:chExt cx="417133" cy="502205"/>
          </a:xfrm>
          <a:solidFill>
            <a:schemeClr val="tx1"/>
          </a:solidFill>
        </p:grpSpPr>
        <p:sp>
          <p:nvSpPr>
            <p:cNvPr id="98" name="Freeform: Shape 97">
              <a:extLst>
                <a:ext uri="{FF2B5EF4-FFF2-40B4-BE49-F238E27FC236}">
                  <a16:creationId xmlns:a16="http://schemas.microsoft.com/office/drawing/2014/main" id="{8A464230-83E3-4BEE-8614-DA09BC13CC9C}"/>
                </a:ext>
              </a:extLst>
            </p:cNvPr>
            <p:cNvSpPr/>
            <p:nvPr/>
          </p:nvSpPr>
          <p:spPr>
            <a:xfrm>
              <a:off x="9672599" y="27021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99" name="Freeform: Shape 98">
              <a:extLst>
                <a:ext uri="{FF2B5EF4-FFF2-40B4-BE49-F238E27FC236}">
                  <a16:creationId xmlns:a16="http://schemas.microsoft.com/office/drawing/2014/main" id="{1CB9858A-808C-420E-B338-8D37B8A11D74}"/>
                </a:ext>
              </a:extLst>
            </p:cNvPr>
            <p:cNvSpPr/>
            <p:nvPr/>
          </p:nvSpPr>
          <p:spPr>
            <a:xfrm>
              <a:off x="9710399" y="27021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100" name="Freeform: Shape 99">
              <a:extLst>
                <a:ext uri="{FF2B5EF4-FFF2-40B4-BE49-F238E27FC236}">
                  <a16:creationId xmlns:a16="http://schemas.microsoft.com/office/drawing/2014/main" id="{755E5885-EFAD-4ADF-8BA1-CA741064CED4}"/>
                </a:ext>
              </a:extLst>
            </p:cNvPr>
            <p:cNvSpPr/>
            <p:nvPr/>
          </p:nvSpPr>
          <p:spPr>
            <a:xfrm>
              <a:off x="9748199" y="27021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101" name="Freeform: Shape 100">
              <a:extLst>
                <a:ext uri="{FF2B5EF4-FFF2-40B4-BE49-F238E27FC236}">
                  <a16:creationId xmlns:a16="http://schemas.microsoft.com/office/drawing/2014/main" id="{C32DE668-F264-4FA5-A03D-AF8E9AE591AC}"/>
                </a:ext>
              </a:extLst>
            </p:cNvPr>
            <p:cNvSpPr/>
            <p:nvPr/>
          </p:nvSpPr>
          <p:spPr>
            <a:xfrm>
              <a:off x="9672599" y="27399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102" name="Freeform: Shape 101">
              <a:extLst>
                <a:ext uri="{FF2B5EF4-FFF2-40B4-BE49-F238E27FC236}">
                  <a16:creationId xmlns:a16="http://schemas.microsoft.com/office/drawing/2014/main" id="{5A628568-7094-4AE6-B361-8229CDD616FC}"/>
                </a:ext>
              </a:extLst>
            </p:cNvPr>
            <p:cNvSpPr/>
            <p:nvPr/>
          </p:nvSpPr>
          <p:spPr>
            <a:xfrm>
              <a:off x="9710399" y="27399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103" name="Freeform: Shape 102">
              <a:extLst>
                <a:ext uri="{FF2B5EF4-FFF2-40B4-BE49-F238E27FC236}">
                  <a16:creationId xmlns:a16="http://schemas.microsoft.com/office/drawing/2014/main" id="{5C0A09F7-C28B-4BD7-8531-700C35B8A90F}"/>
                </a:ext>
              </a:extLst>
            </p:cNvPr>
            <p:cNvSpPr/>
            <p:nvPr/>
          </p:nvSpPr>
          <p:spPr>
            <a:xfrm>
              <a:off x="9748199" y="2739901"/>
              <a:ext cx="27000" cy="16216"/>
            </a:xfrm>
            <a:custGeom>
              <a:avLst/>
              <a:gdLst>
                <a:gd name="connsiteX0" fmla="*/ 18916 w 27000"/>
                <a:gd name="connsiteY0" fmla="*/ 16 h 16216"/>
                <a:gd name="connsiteX1" fmla="*/ 8116 w 27000"/>
                <a:gd name="connsiteY1" fmla="*/ 0 h 16216"/>
                <a:gd name="connsiteX2" fmla="*/ 8100 w 27000"/>
                <a:gd name="connsiteY2" fmla="*/ 0 h 16216"/>
                <a:gd name="connsiteX3" fmla="*/ 0 w 27000"/>
                <a:gd name="connsiteY3" fmla="*/ 8089 h 16216"/>
                <a:gd name="connsiteX4" fmla="*/ 8084 w 27000"/>
                <a:gd name="connsiteY4" fmla="*/ 16200 h 16216"/>
                <a:gd name="connsiteX5" fmla="*/ 18884 w 27000"/>
                <a:gd name="connsiteY5" fmla="*/ 16216 h 16216"/>
                <a:gd name="connsiteX6" fmla="*/ 18900 w 27000"/>
                <a:gd name="connsiteY6" fmla="*/ 16216 h 16216"/>
                <a:gd name="connsiteX7" fmla="*/ 27000 w 27000"/>
                <a:gd name="connsiteY7" fmla="*/ 8127 h 16216"/>
                <a:gd name="connsiteX8" fmla="*/ 18916 w 27000"/>
                <a:gd name="connsiteY8" fmla="*/ 16 h 1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0" h="16216">
                  <a:moveTo>
                    <a:pt x="18916" y="16"/>
                  </a:moveTo>
                  <a:lnTo>
                    <a:pt x="8116" y="0"/>
                  </a:lnTo>
                  <a:cubicBezTo>
                    <a:pt x="8111" y="0"/>
                    <a:pt x="8105" y="0"/>
                    <a:pt x="8100" y="0"/>
                  </a:cubicBezTo>
                  <a:cubicBezTo>
                    <a:pt x="3634" y="0"/>
                    <a:pt x="5" y="3618"/>
                    <a:pt x="0" y="8089"/>
                  </a:cubicBezTo>
                  <a:cubicBezTo>
                    <a:pt x="-5" y="12560"/>
                    <a:pt x="3613" y="16195"/>
                    <a:pt x="8084" y="16200"/>
                  </a:cubicBezTo>
                  <a:lnTo>
                    <a:pt x="18884" y="16216"/>
                  </a:lnTo>
                  <a:cubicBezTo>
                    <a:pt x="18889" y="16216"/>
                    <a:pt x="18895" y="16216"/>
                    <a:pt x="18900" y="16216"/>
                  </a:cubicBezTo>
                  <a:cubicBezTo>
                    <a:pt x="23366" y="16216"/>
                    <a:pt x="26995" y="12598"/>
                    <a:pt x="27000" y="8127"/>
                  </a:cubicBezTo>
                  <a:cubicBezTo>
                    <a:pt x="27005" y="3661"/>
                    <a:pt x="23387" y="27"/>
                    <a:pt x="18916" y="16"/>
                  </a:cubicBezTo>
                  <a:close/>
                </a:path>
              </a:pathLst>
            </a:custGeom>
            <a:grpFill/>
            <a:ln w="5334" cap="flat">
              <a:noFill/>
              <a:prstDash val="solid"/>
              <a:miter/>
            </a:ln>
          </p:spPr>
          <p:txBody>
            <a:bodyPr rtlCol="0" anchor="ctr"/>
            <a:lstStyle/>
            <a:p>
              <a:endParaRPr lang="ru-RU"/>
            </a:p>
          </p:txBody>
        </p:sp>
        <p:sp>
          <p:nvSpPr>
            <p:cNvPr id="104" name="Freeform: Shape 103">
              <a:extLst>
                <a:ext uri="{FF2B5EF4-FFF2-40B4-BE49-F238E27FC236}">
                  <a16:creationId xmlns:a16="http://schemas.microsoft.com/office/drawing/2014/main" id="{1819E5EC-2C95-4F2E-84B3-0E573F553B12}"/>
                </a:ext>
              </a:extLst>
            </p:cNvPr>
            <p:cNvSpPr/>
            <p:nvPr/>
          </p:nvSpPr>
          <p:spPr>
            <a:xfrm>
              <a:off x="9629399" y="2604901"/>
              <a:ext cx="189005" cy="216005"/>
            </a:xfrm>
            <a:custGeom>
              <a:avLst/>
              <a:gdLst>
                <a:gd name="connsiteX0" fmla="*/ 186640 w 189005"/>
                <a:gd name="connsiteY0" fmla="*/ 2641 h 216005"/>
                <a:gd name="connsiteX1" fmla="*/ 180911 w 189005"/>
                <a:gd name="connsiteY1" fmla="*/ 259 h 216005"/>
                <a:gd name="connsiteX2" fmla="*/ 8429 w 189005"/>
                <a:gd name="connsiteY2" fmla="*/ 0 h 216005"/>
                <a:gd name="connsiteX3" fmla="*/ 8419 w 189005"/>
                <a:gd name="connsiteY3" fmla="*/ 0 h 216005"/>
                <a:gd name="connsiteX4" fmla="*/ 319 w 189005"/>
                <a:gd name="connsiteY4" fmla="*/ 8089 h 216005"/>
                <a:gd name="connsiteX5" fmla="*/ 0 w 189005"/>
                <a:gd name="connsiteY5" fmla="*/ 207630 h 216005"/>
                <a:gd name="connsiteX6" fmla="*/ 2365 w 189005"/>
                <a:gd name="connsiteY6" fmla="*/ 213365 h 216005"/>
                <a:gd name="connsiteX7" fmla="*/ 8095 w 189005"/>
                <a:gd name="connsiteY7" fmla="*/ 215746 h 216005"/>
                <a:gd name="connsiteX8" fmla="*/ 180571 w 189005"/>
                <a:gd name="connsiteY8" fmla="*/ 216005 h 216005"/>
                <a:gd name="connsiteX9" fmla="*/ 180581 w 189005"/>
                <a:gd name="connsiteY9" fmla="*/ 216005 h 216005"/>
                <a:gd name="connsiteX10" fmla="*/ 188681 w 189005"/>
                <a:gd name="connsiteY10" fmla="*/ 207916 h 216005"/>
                <a:gd name="connsiteX11" fmla="*/ 189005 w 189005"/>
                <a:gd name="connsiteY11" fmla="*/ 8375 h 216005"/>
                <a:gd name="connsiteX12" fmla="*/ 186640 w 189005"/>
                <a:gd name="connsiteY12" fmla="*/ 2641 h 216005"/>
                <a:gd name="connsiteX13" fmla="*/ 172789 w 189005"/>
                <a:gd name="connsiteY13" fmla="*/ 16448 h 216005"/>
                <a:gd name="connsiteX14" fmla="*/ 172730 w 189005"/>
                <a:gd name="connsiteY14" fmla="*/ 54000 h 216005"/>
                <a:gd name="connsiteX15" fmla="*/ 16448 w 189005"/>
                <a:gd name="connsiteY15" fmla="*/ 54000 h 216005"/>
                <a:gd name="connsiteX16" fmla="*/ 16508 w 189005"/>
                <a:gd name="connsiteY16" fmla="*/ 16211 h 216005"/>
                <a:gd name="connsiteX17" fmla="*/ 172789 w 189005"/>
                <a:gd name="connsiteY17" fmla="*/ 16448 h 216005"/>
                <a:gd name="connsiteX18" fmla="*/ 16211 w 189005"/>
                <a:gd name="connsiteY18" fmla="*/ 199557 h 216005"/>
                <a:gd name="connsiteX19" fmla="*/ 16421 w 189005"/>
                <a:gd name="connsiteY19" fmla="*/ 70200 h 216005"/>
                <a:gd name="connsiteX20" fmla="*/ 172703 w 189005"/>
                <a:gd name="connsiteY20" fmla="*/ 70200 h 216005"/>
                <a:gd name="connsiteX21" fmla="*/ 172492 w 189005"/>
                <a:gd name="connsiteY21" fmla="*/ 199789 h 216005"/>
                <a:gd name="connsiteX22" fmla="*/ 16211 w 189005"/>
                <a:gd name="connsiteY22" fmla="*/ 199557 h 216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9005" h="216005">
                  <a:moveTo>
                    <a:pt x="186640" y="2641"/>
                  </a:moveTo>
                  <a:cubicBezTo>
                    <a:pt x="185123" y="1118"/>
                    <a:pt x="183065" y="265"/>
                    <a:pt x="180911" y="259"/>
                  </a:cubicBezTo>
                  <a:lnTo>
                    <a:pt x="8429" y="0"/>
                  </a:lnTo>
                  <a:cubicBezTo>
                    <a:pt x="8424" y="0"/>
                    <a:pt x="8424" y="0"/>
                    <a:pt x="8419" y="0"/>
                  </a:cubicBezTo>
                  <a:cubicBezTo>
                    <a:pt x="3953" y="0"/>
                    <a:pt x="324" y="3618"/>
                    <a:pt x="319" y="8089"/>
                  </a:cubicBezTo>
                  <a:lnTo>
                    <a:pt x="0" y="207630"/>
                  </a:lnTo>
                  <a:cubicBezTo>
                    <a:pt x="-5" y="209779"/>
                    <a:pt x="848" y="211842"/>
                    <a:pt x="2365" y="213365"/>
                  </a:cubicBezTo>
                  <a:cubicBezTo>
                    <a:pt x="3883" y="214888"/>
                    <a:pt x="5940" y="215741"/>
                    <a:pt x="8095" y="215746"/>
                  </a:cubicBezTo>
                  <a:lnTo>
                    <a:pt x="180571" y="216005"/>
                  </a:lnTo>
                  <a:cubicBezTo>
                    <a:pt x="180576" y="216005"/>
                    <a:pt x="180576" y="216005"/>
                    <a:pt x="180581" y="216005"/>
                  </a:cubicBezTo>
                  <a:cubicBezTo>
                    <a:pt x="185047" y="216005"/>
                    <a:pt x="188676" y="212387"/>
                    <a:pt x="188681" y="207916"/>
                  </a:cubicBezTo>
                  <a:lnTo>
                    <a:pt x="189005" y="8375"/>
                  </a:lnTo>
                  <a:cubicBezTo>
                    <a:pt x="189005" y="6226"/>
                    <a:pt x="188152" y="4163"/>
                    <a:pt x="186640" y="2641"/>
                  </a:cubicBezTo>
                  <a:close/>
                  <a:moveTo>
                    <a:pt x="172789" y="16448"/>
                  </a:moveTo>
                  <a:lnTo>
                    <a:pt x="172730" y="54000"/>
                  </a:lnTo>
                  <a:lnTo>
                    <a:pt x="16448" y="54000"/>
                  </a:lnTo>
                  <a:lnTo>
                    <a:pt x="16508" y="16211"/>
                  </a:lnTo>
                  <a:lnTo>
                    <a:pt x="172789" y="16448"/>
                  </a:lnTo>
                  <a:close/>
                  <a:moveTo>
                    <a:pt x="16211" y="199557"/>
                  </a:moveTo>
                  <a:lnTo>
                    <a:pt x="16421" y="70200"/>
                  </a:lnTo>
                  <a:lnTo>
                    <a:pt x="172703" y="70200"/>
                  </a:lnTo>
                  <a:lnTo>
                    <a:pt x="172492" y="199789"/>
                  </a:lnTo>
                  <a:lnTo>
                    <a:pt x="16211" y="199557"/>
                  </a:lnTo>
                  <a:close/>
                </a:path>
              </a:pathLst>
            </a:custGeom>
            <a:grpFill/>
            <a:ln w="5334" cap="flat">
              <a:noFill/>
              <a:prstDash val="solid"/>
              <a:miter/>
            </a:ln>
          </p:spPr>
          <p:txBody>
            <a:bodyPr rtlCol="0" anchor="ctr"/>
            <a:lstStyle/>
            <a:p>
              <a:endParaRPr lang="ru-RU"/>
            </a:p>
          </p:txBody>
        </p:sp>
        <p:sp>
          <p:nvSpPr>
            <p:cNvPr id="105" name="Freeform: Shape 104">
              <a:extLst>
                <a:ext uri="{FF2B5EF4-FFF2-40B4-BE49-F238E27FC236}">
                  <a16:creationId xmlns:a16="http://schemas.microsoft.com/office/drawing/2014/main" id="{26E15F64-3E10-487B-B0CA-8AC3B244A5FB}"/>
                </a:ext>
              </a:extLst>
            </p:cNvPr>
            <p:cNvSpPr/>
            <p:nvPr/>
          </p:nvSpPr>
          <p:spPr>
            <a:xfrm>
              <a:off x="9401271" y="2526287"/>
              <a:ext cx="235838" cy="170413"/>
            </a:xfrm>
            <a:custGeom>
              <a:avLst/>
              <a:gdLst>
                <a:gd name="connsiteX0" fmla="*/ 235030 w 235838"/>
                <a:gd name="connsiteY0" fmla="*/ 26779 h 170413"/>
                <a:gd name="connsiteX1" fmla="*/ 231266 w 235838"/>
                <a:gd name="connsiteY1" fmla="*/ 15962 h 170413"/>
                <a:gd name="connsiteX2" fmla="*/ 161401 w 235838"/>
                <a:gd name="connsiteY2" fmla="*/ 0 h 170413"/>
                <a:gd name="connsiteX3" fmla="*/ 0 w 235838"/>
                <a:gd name="connsiteY3" fmla="*/ 162313 h 170413"/>
                <a:gd name="connsiteX4" fmla="*/ 8100 w 235838"/>
                <a:gd name="connsiteY4" fmla="*/ 170413 h 170413"/>
                <a:gd name="connsiteX5" fmla="*/ 176823 w 235838"/>
                <a:gd name="connsiteY5" fmla="*/ 170413 h 170413"/>
                <a:gd name="connsiteX6" fmla="*/ 184923 w 235838"/>
                <a:gd name="connsiteY6" fmla="*/ 162313 h 170413"/>
                <a:gd name="connsiteX7" fmla="*/ 176823 w 235838"/>
                <a:gd name="connsiteY7" fmla="*/ 154213 h 170413"/>
                <a:gd name="connsiteX8" fmla="*/ 16421 w 235838"/>
                <a:gd name="connsiteY8" fmla="*/ 154213 h 170413"/>
                <a:gd name="connsiteX9" fmla="*/ 161401 w 235838"/>
                <a:gd name="connsiteY9" fmla="*/ 16200 h 170413"/>
                <a:gd name="connsiteX10" fmla="*/ 224208 w 235838"/>
                <a:gd name="connsiteY10" fmla="*/ 30542 h 170413"/>
                <a:gd name="connsiteX11" fmla="*/ 235030 w 235838"/>
                <a:gd name="connsiteY11" fmla="*/ 26779 h 170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838" h="170413">
                  <a:moveTo>
                    <a:pt x="235030" y="26779"/>
                  </a:moveTo>
                  <a:cubicBezTo>
                    <a:pt x="236974" y="22750"/>
                    <a:pt x="235294" y="17906"/>
                    <a:pt x="231266" y="15962"/>
                  </a:cubicBezTo>
                  <a:cubicBezTo>
                    <a:pt x="209369" y="5373"/>
                    <a:pt x="185868" y="0"/>
                    <a:pt x="161401" y="0"/>
                  </a:cubicBezTo>
                  <a:cubicBezTo>
                    <a:pt x="72409" y="0"/>
                    <a:pt x="0" y="72814"/>
                    <a:pt x="0" y="162313"/>
                  </a:cubicBezTo>
                  <a:cubicBezTo>
                    <a:pt x="0" y="166790"/>
                    <a:pt x="3629" y="170413"/>
                    <a:pt x="8100" y="170413"/>
                  </a:cubicBezTo>
                  <a:lnTo>
                    <a:pt x="176823" y="170413"/>
                  </a:lnTo>
                  <a:cubicBezTo>
                    <a:pt x="181294" y="170413"/>
                    <a:pt x="184923" y="166790"/>
                    <a:pt x="184923" y="162313"/>
                  </a:cubicBezTo>
                  <a:cubicBezTo>
                    <a:pt x="184923" y="157837"/>
                    <a:pt x="181294" y="154213"/>
                    <a:pt x="176823" y="154213"/>
                  </a:cubicBezTo>
                  <a:lnTo>
                    <a:pt x="16421" y="154213"/>
                  </a:lnTo>
                  <a:cubicBezTo>
                    <a:pt x="20612" y="77404"/>
                    <a:pt x="84035" y="16200"/>
                    <a:pt x="161401" y="16200"/>
                  </a:cubicBezTo>
                  <a:cubicBezTo>
                    <a:pt x="183400" y="16200"/>
                    <a:pt x="204530" y="21028"/>
                    <a:pt x="224208" y="30542"/>
                  </a:cubicBezTo>
                  <a:cubicBezTo>
                    <a:pt x="228247" y="32492"/>
                    <a:pt x="233086" y="30796"/>
                    <a:pt x="235030" y="26779"/>
                  </a:cubicBezTo>
                  <a:close/>
                </a:path>
              </a:pathLst>
            </a:custGeom>
            <a:grpFill/>
            <a:ln w="5334" cap="flat">
              <a:noFill/>
              <a:prstDash val="solid"/>
              <a:miter/>
            </a:ln>
          </p:spPr>
          <p:txBody>
            <a:bodyPr rtlCol="0" anchor="ctr"/>
            <a:lstStyle/>
            <a:p>
              <a:endParaRPr lang="ru-RU"/>
            </a:p>
          </p:txBody>
        </p:sp>
        <p:sp>
          <p:nvSpPr>
            <p:cNvPr id="106" name="Freeform: Shape 105">
              <a:extLst>
                <a:ext uri="{FF2B5EF4-FFF2-40B4-BE49-F238E27FC236}">
                  <a16:creationId xmlns:a16="http://schemas.microsoft.com/office/drawing/2014/main" id="{1B882A66-4BD5-4228-87CC-42E2D31F416E}"/>
                </a:ext>
              </a:extLst>
            </p:cNvPr>
            <p:cNvSpPr/>
            <p:nvPr/>
          </p:nvSpPr>
          <p:spPr>
            <a:xfrm>
              <a:off x="9471369" y="2318701"/>
              <a:ext cx="189108" cy="189102"/>
            </a:xfrm>
            <a:custGeom>
              <a:avLst/>
              <a:gdLst>
                <a:gd name="connsiteX0" fmla="*/ 94532 w 189108"/>
                <a:gd name="connsiteY0" fmla="*/ 189103 h 189102"/>
                <a:gd name="connsiteX1" fmla="*/ 189108 w 189108"/>
                <a:gd name="connsiteY1" fmla="*/ 94549 h 189102"/>
                <a:gd name="connsiteX2" fmla="*/ 94532 w 189108"/>
                <a:gd name="connsiteY2" fmla="*/ 0 h 189102"/>
                <a:gd name="connsiteX3" fmla="*/ 0 w 189108"/>
                <a:gd name="connsiteY3" fmla="*/ 94549 h 189102"/>
                <a:gd name="connsiteX4" fmla="*/ 94532 w 189108"/>
                <a:gd name="connsiteY4" fmla="*/ 189103 h 189102"/>
                <a:gd name="connsiteX5" fmla="*/ 94532 w 189108"/>
                <a:gd name="connsiteY5" fmla="*/ 16200 h 189102"/>
                <a:gd name="connsiteX6" fmla="*/ 172908 w 189108"/>
                <a:gd name="connsiteY6" fmla="*/ 94549 h 189102"/>
                <a:gd name="connsiteX7" fmla="*/ 94532 w 189108"/>
                <a:gd name="connsiteY7" fmla="*/ 172903 h 189102"/>
                <a:gd name="connsiteX8" fmla="*/ 16200 w 189108"/>
                <a:gd name="connsiteY8" fmla="*/ 94549 h 189102"/>
                <a:gd name="connsiteX9" fmla="*/ 94532 w 189108"/>
                <a:gd name="connsiteY9" fmla="*/ 16200 h 18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9108" h="189102">
                  <a:moveTo>
                    <a:pt x="94532" y="189103"/>
                  </a:moveTo>
                  <a:cubicBezTo>
                    <a:pt x="146680" y="189103"/>
                    <a:pt x="189108" y="146686"/>
                    <a:pt x="189108" y="94549"/>
                  </a:cubicBezTo>
                  <a:cubicBezTo>
                    <a:pt x="189108" y="42417"/>
                    <a:pt x="146686" y="0"/>
                    <a:pt x="94532" y="0"/>
                  </a:cubicBezTo>
                  <a:cubicBezTo>
                    <a:pt x="42412" y="0"/>
                    <a:pt x="0" y="42412"/>
                    <a:pt x="0" y="94549"/>
                  </a:cubicBezTo>
                  <a:cubicBezTo>
                    <a:pt x="0" y="146686"/>
                    <a:pt x="42412" y="189103"/>
                    <a:pt x="94532" y="189103"/>
                  </a:cubicBezTo>
                  <a:close/>
                  <a:moveTo>
                    <a:pt x="94532" y="16200"/>
                  </a:moveTo>
                  <a:cubicBezTo>
                    <a:pt x="137749" y="16200"/>
                    <a:pt x="172908" y="51349"/>
                    <a:pt x="172908" y="94549"/>
                  </a:cubicBezTo>
                  <a:cubicBezTo>
                    <a:pt x="172908" y="137754"/>
                    <a:pt x="137749" y="172903"/>
                    <a:pt x="94532" y="172903"/>
                  </a:cubicBezTo>
                  <a:cubicBezTo>
                    <a:pt x="51338" y="172903"/>
                    <a:pt x="16200" y="137754"/>
                    <a:pt x="16200" y="94549"/>
                  </a:cubicBezTo>
                  <a:cubicBezTo>
                    <a:pt x="16200" y="51349"/>
                    <a:pt x="51338" y="16200"/>
                    <a:pt x="94532" y="16200"/>
                  </a:cubicBezTo>
                  <a:close/>
                </a:path>
              </a:pathLst>
            </a:custGeom>
            <a:grpFill/>
            <a:ln w="5334" cap="flat">
              <a:noFill/>
              <a:prstDash val="solid"/>
              <a:miter/>
            </a:ln>
          </p:spPr>
          <p:txBody>
            <a:bodyPr rtlCol="0" anchor="ctr"/>
            <a:lstStyle/>
            <a:p>
              <a:endParaRPr lang="ru-RU"/>
            </a:p>
          </p:txBody>
        </p:sp>
      </p:grpSp>
      <p:grpSp>
        <p:nvGrpSpPr>
          <p:cNvPr id="107" name="Graphic 22">
            <a:extLst>
              <a:ext uri="{FF2B5EF4-FFF2-40B4-BE49-F238E27FC236}">
                <a16:creationId xmlns:a16="http://schemas.microsoft.com/office/drawing/2014/main" id="{FB71A577-EC43-4CFA-92DA-0F709974AF20}"/>
              </a:ext>
            </a:extLst>
          </p:cNvPr>
          <p:cNvGrpSpPr/>
          <p:nvPr/>
        </p:nvGrpSpPr>
        <p:grpSpPr>
          <a:xfrm>
            <a:off x="9086395" y="2596277"/>
            <a:ext cx="366308" cy="385511"/>
            <a:chOff x="10083193" y="2318702"/>
            <a:chExt cx="488410" cy="514014"/>
          </a:xfrm>
          <a:solidFill>
            <a:schemeClr val="tx1"/>
          </a:solidFill>
        </p:grpSpPr>
        <p:sp>
          <p:nvSpPr>
            <p:cNvPr id="108" name="Freeform: Shape 107">
              <a:extLst>
                <a:ext uri="{FF2B5EF4-FFF2-40B4-BE49-F238E27FC236}">
                  <a16:creationId xmlns:a16="http://schemas.microsoft.com/office/drawing/2014/main" id="{059C94DB-5E07-48E2-9418-088A07D642A2}"/>
                </a:ext>
              </a:extLst>
            </p:cNvPr>
            <p:cNvSpPr/>
            <p:nvPr/>
          </p:nvSpPr>
          <p:spPr>
            <a:xfrm>
              <a:off x="10258608" y="2519346"/>
              <a:ext cx="312995" cy="313370"/>
            </a:xfrm>
            <a:custGeom>
              <a:avLst/>
              <a:gdLst>
                <a:gd name="connsiteX0" fmla="*/ 312302 w 312995"/>
                <a:gd name="connsiteY0" fmla="*/ 42361 h 313370"/>
                <a:gd name="connsiteX1" fmla="*/ 295729 w 312995"/>
                <a:gd name="connsiteY1" fmla="*/ 4826 h 313370"/>
                <a:gd name="connsiteX2" fmla="*/ 291156 w 312995"/>
                <a:gd name="connsiteY2" fmla="*/ 511 h 313370"/>
                <a:gd name="connsiteX3" fmla="*/ 284870 w 312995"/>
                <a:gd name="connsiteY3" fmla="*/ 770 h 313370"/>
                <a:gd name="connsiteX4" fmla="*/ 240882 w 312995"/>
                <a:gd name="connsiteY4" fmla="*/ 21474 h 313370"/>
                <a:gd name="connsiteX5" fmla="*/ 237004 w 312995"/>
                <a:gd name="connsiteY5" fmla="*/ 32252 h 313370"/>
                <a:gd name="connsiteX6" fmla="*/ 247783 w 312995"/>
                <a:gd name="connsiteY6" fmla="*/ 36129 h 313370"/>
                <a:gd name="connsiteX7" fmla="*/ 271068 w 312995"/>
                <a:gd name="connsiteY7" fmla="*/ 25167 h 313370"/>
                <a:gd name="connsiteX8" fmla="*/ 209934 w 312995"/>
                <a:gd name="connsiteY8" fmla="*/ 168942 h 313370"/>
                <a:gd name="connsiteX9" fmla="*/ 175212 w 312995"/>
                <a:gd name="connsiteY9" fmla="*/ 106297 h 313370"/>
                <a:gd name="connsiteX10" fmla="*/ 167803 w 312995"/>
                <a:gd name="connsiteY10" fmla="*/ 102128 h 313370"/>
                <a:gd name="connsiteX11" fmla="*/ 160751 w 312995"/>
                <a:gd name="connsiteY11" fmla="*/ 106875 h 313370"/>
                <a:gd name="connsiteX12" fmla="*/ 108592 w 312995"/>
                <a:gd name="connsiteY12" fmla="*/ 221797 h 313370"/>
                <a:gd name="connsiteX13" fmla="*/ 77267 w 312995"/>
                <a:gd name="connsiteY13" fmla="*/ 170595 h 313370"/>
                <a:gd name="connsiteX14" fmla="*/ 69939 w 312995"/>
                <a:gd name="connsiteY14" fmla="*/ 166734 h 313370"/>
                <a:gd name="connsiteX15" fmla="*/ 63049 w 312995"/>
                <a:gd name="connsiteY15" fmla="*/ 171334 h 313370"/>
                <a:gd name="connsiteX16" fmla="*/ 792 w 312995"/>
                <a:gd name="connsiteY16" fmla="*/ 301777 h 313370"/>
                <a:gd name="connsiteX17" fmla="*/ 4615 w 312995"/>
                <a:gd name="connsiteY17" fmla="*/ 312576 h 313370"/>
                <a:gd name="connsiteX18" fmla="*/ 8098 w 312995"/>
                <a:gd name="connsiteY18" fmla="*/ 313370 h 313370"/>
                <a:gd name="connsiteX19" fmla="*/ 15410 w 312995"/>
                <a:gd name="connsiteY19" fmla="*/ 308759 h 313370"/>
                <a:gd name="connsiteX20" fmla="*/ 71241 w 312995"/>
                <a:gd name="connsiteY20" fmla="*/ 191790 h 313370"/>
                <a:gd name="connsiteX21" fmla="*/ 102750 w 312995"/>
                <a:gd name="connsiteY21" fmla="*/ 243289 h 313370"/>
                <a:gd name="connsiteX22" fmla="*/ 110158 w 312995"/>
                <a:gd name="connsiteY22" fmla="*/ 247145 h 313370"/>
                <a:gd name="connsiteX23" fmla="*/ 117033 w 312995"/>
                <a:gd name="connsiteY23" fmla="*/ 242409 h 313370"/>
                <a:gd name="connsiteX24" fmla="*/ 168851 w 312995"/>
                <a:gd name="connsiteY24" fmla="*/ 128242 h 313370"/>
                <a:gd name="connsiteX25" fmla="*/ 203811 w 312995"/>
                <a:gd name="connsiteY25" fmla="*/ 191320 h 313370"/>
                <a:gd name="connsiteX26" fmla="*/ 211317 w 312995"/>
                <a:gd name="connsiteY26" fmla="*/ 195483 h 313370"/>
                <a:gd name="connsiteX27" fmla="*/ 218347 w 312995"/>
                <a:gd name="connsiteY27" fmla="*/ 190564 h 313370"/>
                <a:gd name="connsiteX28" fmla="*/ 287851 w 312995"/>
                <a:gd name="connsiteY28" fmla="*/ 27101 h 313370"/>
                <a:gd name="connsiteX29" fmla="*/ 297484 w 312995"/>
                <a:gd name="connsiteY29" fmla="*/ 48911 h 313370"/>
                <a:gd name="connsiteX30" fmla="*/ 304899 w 312995"/>
                <a:gd name="connsiteY30" fmla="*/ 53744 h 313370"/>
                <a:gd name="connsiteX31" fmla="*/ 308166 w 312995"/>
                <a:gd name="connsiteY31" fmla="*/ 53053 h 313370"/>
                <a:gd name="connsiteX32" fmla="*/ 312302 w 312995"/>
                <a:gd name="connsiteY32" fmla="*/ 42361 h 31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12995" h="313370">
                  <a:moveTo>
                    <a:pt x="312302" y="42361"/>
                  </a:moveTo>
                  <a:lnTo>
                    <a:pt x="295729" y="4826"/>
                  </a:lnTo>
                  <a:cubicBezTo>
                    <a:pt x="294849" y="2828"/>
                    <a:pt x="293197" y="1272"/>
                    <a:pt x="291156" y="511"/>
                  </a:cubicBezTo>
                  <a:cubicBezTo>
                    <a:pt x="289114" y="-250"/>
                    <a:pt x="286846" y="-159"/>
                    <a:pt x="284870" y="770"/>
                  </a:cubicBezTo>
                  <a:lnTo>
                    <a:pt x="240882" y="21474"/>
                  </a:lnTo>
                  <a:cubicBezTo>
                    <a:pt x="236832" y="23380"/>
                    <a:pt x="235098" y="28202"/>
                    <a:pt x="237004" y="32252"/>
                  </a:cubicBezTo>
                  <a:cubicBezTo>
                    <a:pt x="238905" y="36297"/>
                    <a:pt x="243738" y="38036"/>
                    <a:pt x="247783" y="36129"/>
                  </a:cubicBezTo>
                  <a:lnTo>
                    <a:pt x="271068" y="25167"/>
                  </a:lnTo>
                  <a:lnTo>
                    <a:pt x="209934" y="168942"/>
                  </a:lnTo>
                  <a:lnTo>
                    <a:pt x="175212" y="106297"/>
                  </a:lnTo>
                  <a:cubicBezTo>
                    <a:pt x="173727" y="103618"/>
                    <a:pt x="170827" y="102052"/>
                    <a:pt x="167803" y="102128"/>
                  </a:cubicBezTo>
                  <a:cubicBezTo>
                    <a:pt x="164747" y="102252"/>
                    <a:pt x="162015" y="104088"/>
                    <a:pt x="160751" y="106875"/>
                  </a:cubicBezTo>
                  <a:lnTo>
                    <a:pt x="108592" y="221797"/>
                  </a:lnTo>
                  <a:lnTo>
                    <a:pt x="77267" y="170595"/>
                  </a:lnTo>
                  <a:cubicBezTo>
                    <a:pt x="75712" y="168057"/>
                    <a:pt x="72834" y="166561"/>
                    <a:pt x="69939" y="166734"/>
                  </a:cubicBezTo>
                  <a:cubicBezTo>
                    <a:pt x="66975" y="166890"/>
                    <a:pt x="64329" y="168651"/>
                    <a:pt x="63049" y="171334"/>
                  </a:cubicBezTo>
                  <a:lnTo>
                    <a:pt x="792" y="301777"/>
                  </a:lnTo>
                  <a:cubicBezTo>
                    <a:pt x="-1136" y="305816"/>
                    <a:pt x="576" y="310649"/>
                    <a:pt x="4615" y="312576"/>
                  </a:cubicBezTo>
                  <a:cubicBezTo>
                    <a:pt x="5739" y="313116"/>
                    <a:pt x="6927" y="313370"/>
                    <a:pt x="8098" y="313370"/>
                  </a:cubicBezTo>
                  <a:cubicBezTo>
                    <a:pt x="11122" y="313370"/>
                    <a:pt x="14022" y="311669"/>
                    <a:pt x="15410" y="308759"/>
                  </a:cubicBezTo>
                  <a:lnTo>
                    <a:pt x="71241" y="191790"/>
                  </a:lnTo>
                  <a:lnTo>
                    <a:pt x="102750" y="243289"/>
                  </a:lnTo>
                  <a:cubicBezTo>
                    <a:pt x="104316" y="245849"/>
                    <a:pt x="107215" y="247350"/>
                    <a:pt x="110158" y="247145"/>
                  </a:cubicBezTo>
                  <a:cubicBezTo>
                    <a:pt x="113150" y="246961"/>
                    <a:pt x="115796" y="245136"/>
                    <a:pt x="117033" y="242409"/>
                  </a:cubicBezTo>
                  <a:lnTo>
                    <a:pt x="168851" y="128242"/>
                  </a:lnTo>
                  <a:lnTo>
                    <a:pt x="203811" y="191320"/>
                  </a:lnTo>
                  <a:cubicBezTo>
                    <a:pt x="205306" y="194025"/>
                    <a:pt x="208217" y="195629"/>
                    <a:pt x="211317" y="195483"/>
                  </a:cubicBezTo>
                  <a:cubicBezTo>
                    <a:pt x="214405" y="195321"/>
                    <a:pt x="217138" y="193415"/>
                    <a:pt x="218347" y="190564"/>
                  </a:cubicBezTo>
                  <a:lnTo>
                    <a:pt x="287851" y="27101"/>
                  </a:lnTo>
                  <a:lnTo>
                    <a:pt x="297484" y="48911"/>
                  </a:lnTo>
                  <a:cubicBezTo>
                    <a:pt x="298824" y="51941"/>
                    <a:pt x="301788" y="53744"/>
                    <a:pt x="304899" y="53744"/>
                  </a:cubicBezTo>
                  <a:cubicBezTo>
                    <a:pt x="305989" y="53744"/>
                    <a:pt x="307102" y="53517"/>
                    <a:pt x="308166" y="53053"/>
                  </a:cubicBezTo>
                  <a:cubicBezTo>
                    <a:pt x="312259" y="51233"/>
                    <a:pt x="314111" y="46454"/>
                    <a:pt x="312302" y="42361"/>
                  </a:cubicBezTo>
                  <a:close/>
                </a:path>
              </a:pathLst>
            </a:custGeom>
            <a:grpFill/>
            <a:ln w="5334" cap="flat">
              <a:noFill/>
              <a:prstDash val="solid"/>
              <a:miter/>
            </a:ln>
          </p:spPr>
          <p:txBody>
            <a:bodyPr rtlCol="0" anchor="ctr"/>
            <a:lstStyle/>
            <a:p>
              <a:endParaRPr lang="ru-RU"/>
            </a:p>
          </p:txBody>
        </p:sp>
        <p:sp>
          <p:nvSpPr>
            <p:cNvPr id="109" name="Freeform: Shape 108">
              <a:extLst>
                <a:ext uri="{FF2B5EF4-FFF2-40B4-BE49-F238E27FC236}">
                  <a16:creationId xmlns:a16="http://schemas.microsoft.com/office/drawing/2014/main" id="{EABE8CF9-EF47-4172-AB62-7C8B6CD1D3F2}"/>
                </a:ext>
              </a:extLst>
            </p:cNvPr>
            <p:cNvSpPr/>
            <p:nvPr/>
          </p:nvSpPr>
          <p:spPr>
            <a:xfrm>
              <a:off x="10155683" y="2318702"/>
              <a:ext cx="199627" cy="199632"/>
            </a:xfrm>
            <a:custGeom>
              <a:avLst/>
              <a:gdLst>
                <a:gd name="connsiteX0" fmla="*/ 99792 w 199627"/>
                <a:gd name="connsiteY0" fmla="*/ 199632 h 199632"/>
                <a:gd name="connsiteX1" fmla="*/ 199627 w 199627"/>
                <a:gd name="connsiteY1" fmla="*/ 99813 h 199632"/>
                <a:gd name="connsiteX2" fmla="*/ 99792 w 199627"/>
                <a:gd name="connsiteY2" fmla="*/ 0 h 199632"/>
                <a:gd name="connsiteX3" fmla="*/ 0 w 199627"/>
                <a:gd name="connsiteY3" fmla="*/ 99813 h 199632"/>
                <a:gd name="connsiteX4" fmla="*/ 99792 w 199627"/>
                <a:gd name="connsiteY4" fmla="*/ 199632 h 199632"/>
                <a:gd name="connsiteX5" fmla="*/ 99792 w 199627"/>
                <a:gd name="connsiteY5" fmla="*/ 16195 h 199632"/>
                <a:gd name="connsiteX6" fmla="*/ 183427 w 199627"/>
                <a:gd name="connsiteY6" fmla="*/ 99808 h 199632"/>
                <a:gd name="connsiteX7" fmla="*/ 99792 w 199627"/>
                <a:gd name="connsiteY7" fmla="*/ 183427 h 199632"/>
                <a:gd name="connsiteX8" fmla="*/ 16200 w 199627"/>
                <a:gd name="connsiteY8" fmla="*/ 99808 h 199632"/>
                <a:gd name="connsiteX9" fmla="*/ 99792 w 199627"/>
                <a:gd name="connsiteY9" fmla="*/ 16195 h 19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627" h="199632">
                  <a:moveTo>
                    <a:pt x="99792" y="199632"/>
                  </a:moveTo>
                  <a:cubicBezTo>
                    <a:pt x="154840" y="199632"/>
                    <a:pt x="199627" y="154856"/>
                    <a:pt x="199627" y="99813"/>
                  </a:cubicBezTo>
                  <a:cubicBezTo>
                    <a:pt x="199627" y="44777"/>
                    <a:pt x="154840" y="0"/>
                    <a:pt x="99792" y="0"/>
                  </a:cubicBezTo>
                  <a:cubicBezTo>
                    <a:pt x="44766" y="0"/>
                    <a:pt x="0" y="44777"/>
                    <a:pt x="0" y="99813"/>
                  </a:cubicBezTo>
                  <a:cubicBezTo>
                    <a:pt x="5" y="154856"/>
                    <a:pt x="44771" y="199632"/>
                    <a:pt x="99792" y="199632"/>
                  </a:cubicBezTo>
                  <a:close/>
                  <a:moveTo>
                    <a:pt x="99792" y="16195"/>
                  </a:moveTo>
                  <a:cubicBezTo>
                    <a:pt x="145908" y="16195"/>
                    <a:pt x="183427" y="53703"/>
                    <a:pt x="183427" y="99808"/>
                  </a:cubicBezTo>
                  <a:cubicBezTo>
                    <a:pt x="183427" y="145919"/>
                    <a:pt x="145908" y="183427"/>
                    <a:pt x="99792" y="183427"/>
                  </a:cubicBezTo>
                  <a:cubicBezTo>
                    <a:pt x="53698" y="183427"/>
                    <a:pt x="16200" y="145913"/>
                    <a:pt x="16200" y="99808"/>
                  </a:cubicBezTo>
                  <a:cubicBezTo>
                    <a:pt x="16205" y="53708"/>
                    <a:pt x="53703" y="16195"/>
                    <a:pt x="99792" y="16195"/>
                  </a:cubicBezTo>
                  <a:close/>
                </a:path>
              </a:pathLst>
            </a:custGeom>
            <a:grpFill/>
            <a:ln w="5334" cap="flat">
              <a:noFill/>
              <a:prstDash val="solid"/>
              <a:miter/>
            </a:ln>
          </p:spPr>
          <p:txBody>
            <a:bodyPr rtlCol="0" anchor="ctr"/>
            <a:lstStyle/>
            <a:p>
              <a:endParaRPr lang="ru-RU"/>
            </a:p>
          </p:txBody>
        </p:sp>
        <p:sp>
          <p:nvSpPr>
            <p:cNvPr id="110" name="Freeform: Shape 109">
              <a:extLst>
                <a:ext uri="{FF2B5EF4-FFF2-40B4-BE49-F238E27FC236}">
                  <a16:creationId xmlns:a16="http://schemas.microsoft.com/office/drawing/2014/main" id="{76C11D5E-2B99-469C-84FF-E76E35DFDF24}"/>
                </a:ext>
              </a:extLst>
            </p:cNvPr>
            <p:cNvSpPr/>
            <p:nvPr/>
          </p:nvSpPr>
          <p:spPr>
            <a:xfrm>
              <a:off x="10083193" y="2543050"/>
              <a:ext cx="304218" cy="188751"/>
            </a:xfrm>
            <a:custGeom>
              <a:avLst/>
              <a:gdLst>
                <a:gd name="connsiteX0" fmla="*/ 177908 w 304218"/>
                <a:gd name="connsiteY0" fmla="*/ 180646 h 188751"/>
                <a:gd name="connsiteX1" fmla="*/ 169808 w 304218"/>
                <a:gd name="connsiteY1" fmla="*/ 172546 h 188751"/>
                <a:gd name="connsiteX2" fmla="*/ 16394 w 304218"/>
                <a:gd name="connsiteY2" fmla="*/ 172546 h 188751"/>
                <a:gd name="connsiteX3" fmla="*/ 180646 w 304218"/>
                <a:gd name="connsiteY3" fmla="*/ 16195 h 188751"/>
                <a:gd name="connsiteX4" fmla="*/ 290698 w 304218"/>
                <a:gd name="connsiteY4" fmla="*/ 58444 h 188751"/>
                <a:gd name="connsiteX5" fmla="*/ 302135 w 304218"/>
                <a:gd name="connsiteY5" fmla="*/ 57850 h 188751"/>
                <a:gd name="connsiteX6" fmla="*/ 301541 w 304218"/>
                <a:gd name="connsiteY6" fmla="*/ 46413 h 188751"/>
                <a:gd name="connsiteX7" fmla="*/ 180646 w 304218"/>
                <a:gd name="connsiteY7" fmla="*/ 0 h 188751"/>
                <a:gd name="connsiteX8" fmla="*/ 0 w 304218"/>
                <a:gd name="connsiteY8" fmla="*/ 180651 h 188751"/>
                <a:gd name="connsiteX9" fmla="*/ 8100 w 304218"/>
                <a:gd name="connsiteY9" fmla="*/ 188751 h 188751"/>
                <a:gd name="connsiteX10" fmla="*/ 169814 w 304218"/>
                <a:gd name="connsiteY10" fmla="*/ 188751 h 188751"/>
                <a:gd name="connsiteX11" fmla="*/ 177908 w 304218"/>
                <a:gd name="connsiteY11" fmla="*/ 180646 h 188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218" h="188751">
                  <a:moveTo>
                    <a:pt x="177908" y="180646"/>
                  </a:moveTo>
                  <a:cubicBezTo>
                    <a:pt x="177908" y="176169"/>
                    <a:pt x="174285" y="172546"/>
                    <a:pt x="169808" y="172546"/>
                  </a:cubicBezTo>
                  <a:lnTo>
                    <a:pt x="16394" y="172546"/>
                  </a:lnTo>
                  <a:cubicBezTo>
                    <a:pt x="20633" y="85617"/>
                    <a:pt x="92686" y="16195"/>
                    <a:pt x="180646" y="16195"/>
                  </a:cubicBezTo>
                  <a:cubicBezTo>
                    <a:pt x="221378" y="16195"/>
                    <a:pt x="260464" y="31196"/>
                    <a:pt x="290698" y="58444"/>
                  </a:cubicBezTo>
                  <a:cubicBezTo>
                    <a:pt x="294019" y="61441"/>
                    <a:pt x="299144" y="61171"/>
                    <a:pt x="302135" y="57850"/>
                  </a:cubicBezTo>
                  <a:cubicBezTo>
                    <a:pt x="305132" y="54529"/>
                    <a:pt x="304862" y="49410"/>
                    <a:pt x="301541" y="46413"/>
                  </a:cubicBezTo>
                  <a:cubicBezTo>
                    <a:pt x="268326" y="16481"/>
                    <a:pt x="225391" y="0"/>
                    <a:pt x="180646" y="0"/>
                  </a:cubicBezTo>
                  <a:cubicBezTo>
                    <a:pt x="81038" y="0"/>
                    <a:pt x="0" y="81038"/>
                    <a:pt x="0" y="180651"/>
                  </a:cubicBezTo>
                  <a:cubicBezTo>
                    <a:pt x="0" y="185128"/>
                    <a:pt x="3623" y="188751"/>
                    <a:pt x="8100" y="188751"/>
                  </a:cubicBezTo>
                  <a:lnTo>
                    <a:pt x="169814" y="188751"/>
                  </a:lnTo>
                  <a:cubicBezTo>
                    <a:pt x="174285" y="188746"/>
                    <a:pt x="177908" y="185122"/>
                    <a:pt x="177908" y="180646"/>
                  </a:cubicBezTo>
                  <a:close/>
                </a:path>
              </a:pathLst>
            </a:custGeom>
            <a:grpFill/>
            <a:ln w="5334" cap="flat">
              <a:noFill/>
              <a:prstDash val="solid"/>
              <a:miter/>
            </a:ln>
          </p:spPr>
          <p:txBody>
            <a:bodyPr rtlCol="0" anchor="ctr"/>
            <a:lstStyle/>
            <a:p>
              <a:endParaRPr lang="ru-RU"/>
            </a:p>
          </p:txBody>
        </p:sp>
      </p:grpSp>
      <p:grpSp>
        <p:nvGrpSpPr>
          <p:cNvPr id="111" name="Graphic 23">
            <a:extLst>
              <a:ext uri="{FF2B5EF4-FFF2-40B4-BE49-F238E27FC236}">
                <a16:creationId xmlns:a16="http://schemas.microsoft.com/office/drawing/2014/main" id="{1A147964-41AD-4BC3-B46E-BBFA1A0C588C}"/>
              </a:ext>
            </a:extLst>
          </p:cNvPr>
          <p:cNvGrpSpPr/>
          <p:nvPr/>
        </p:nvGrpSpPr>
        <p:grpSpPr>
          <a:xfrm>
            <a:off x="7885092" y="2603250"/>
            <a:ext cx="340236" cy="369737"/>
            <a:chOff x="8481456" y="2327999"/>
            <a:chExt cx="453648" cy="492982"/>
          </a:xfrm>
          <a:solidFill>
            <a:schemeClr val="tx1"/>
          </a:solidFill>
        </p:grpSpPr>
        <p:sp>
          <p:nvSpPr>
            <p:cNvPr id="112" name="Freeform: Shape 111">
              <a:extLst>
                <a:ext uri="{FF2B5EF4-FFF2-40B4-BE49-F238E27FC236}">
                  <a16:creationId xmlns:a16="http://schemas.microsoft.com/office/drawing/2014/main" id="{D3CB32B1-AEA6-4EA7-97EE-74BA5706CB48}"/>
                </a:ext>
              </a:extLst>
            </p:cNvPr>
            <p:cNvSpPr/>
            <p:nvPr/>
          </p:nvSpPr>
          <p:spPr>
            <a:xfrm>
              <a:off x="8481456" y="2530473"/>
              <a:ext cx="237711" cy="170801"/>
            </a:xfrm>
            <a:custGeom>
              <a:avLst/>
              <a:gdLst>
                <a:gd name="connsiteX0" fmla="*/ 162707 w 237711"/>
                <a:gd name="connsiteY0" fmla="*/ 16200 h 170801"/>
                <a:gd name="connsiteX1" fmla="*/ 226098 w 237711"/>
                <a:gd name="connsiteY1" fmla="*/ 30586 h 170801"/>
                <a:gd name="connsiteX2" fmla="*/ 236909 w 237711"/>
                <a:gd name="connsiteY2" fmla="*/ 26800 h 170801"/>
                <a:gd name="connsiteX3" fmla="*/ 233123 w 237711"/>
                <a:gd name="connsiteY3" fmla="*/ 15989 h 170801"/>
                <a:gd name="connsiteX4" fmla="*/ 162707 w 237711"/>
                <a:gd name="connsiteY4" fmla="*/ 0 h 170801"/>
                <a:gd name="connsiteX5" fmla="*/ 0 w 237711"/>
                <a:gd name="connsiteY5" fmla="*/ 162702 h 170801"/>
                <a:gd name="connsiteX6" fmla="*/ 8100 w 237711"/>
                <a:gd name="connsiteY6" fmla="*/ 170802 h 170801"/>
                <a:gd name="connsiteX7" fmla="*/ 148549 w 237711"/>
                <a:gd name="connsiteY7" fmla="*/ 170802 h 170801"/>
                <a:gd name="connsiteX8" fmla="*/ 156649 w 237711"/>
                <a:gd name="connsiteY8" fmla="*/ 162702 h 170801"/>
                <a:gd name="connsiteX9" fmla="*/ 148549 w 237711"/>
                <a:gd name="connsiteY9" fmla="*/ 154602 h 170801"/>
                <a:gd name="connsiteX10" fmla="*/ 16421 w 237711"/>
                <a:gd name="connsiteY10" fmla="*/ 154602 h 170801"/>
                <a:gd name="connsiteX11" fmla="*/ 162707 w 237711"/>
                <a:gd name="connsiteY11" fmla="*/ 16200 h 170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11" h="170801">
                  <a:moveTo>
                    <a:pt x="162707" y="16200"/>
                  </a:moveTo>
                  <a:cubicBezTo>
                    <a:pt x="184918" y="16200"/>
                    <a:pt x="206242" y="21038"/>
                    <a:pt x="226098" y="30586"/>
                  </a:cubicBezTo>
                  <a:cubicBezTo>
                    <a:pt x="230137" y="32519"/>
                    <a:pt x="234976" y="30829"/>
                    <a:pt x="236909" y="26800"/>
                  </a:cubicBezTo>
                  <a:cubicBezTo>
                    <a:pt x="238847" y="22766"/>
                    <a:pt x="237152" y="17923"/>
                    <a:pt x="233123" y="15989"/>
                  </a:cubicBezTo>
                  <a:cubicBezTo>
                    <a:pt x="211059" y="5378"/>
                    <a:pt x="187369" y="0"/>
                    <a:pt x="162707" y="0"/>
                  </a:cubicBezTo>
                  <a:cubicBezTo>
                    <a:pt x="72992" y="0"/>
                    <a:pt x="0" y="72992"/>
                    <a:pt x="0" y="162702"/>
                  </a:cubicBezTo>
                  <a:cubicBezTo>
                    <a:pt x="0" y="167173"/>
                    <a:pt x="3629" y="170802"/>
                    <a:pt x="8100" y="170802"/>
                  </a:cubicBezTo>
                  <a:lnTo>
                    <a:pt x="148549" y="170802"/>
                  </a:lnTo>
                  <a:cubicBezTo>
                    <a:pt x="153020" y="170802"/>
                    <a:pt x="156649" y="167173"/>
                    <a:pt x="156649" y="162702"/>
                  </a:cubicBezTo>
                  <a:cubicBezTo>
                    <a:pt x="156649" y="158231"/>
                    <a:pt x="153020" y="154602"/>
                    <a:pt x="148549" y="154602"/>
                  </a:cubicBezTo>
                  <a:lnTo>
                    <a:pt x="16421" y="154602"/>
                  </a:lnTo>
                  <a:cubicBezTo>
                    <a:pt x="20639" y="77571"/>
                    <a:pt x="84640" y="16200"/>
                    <a:pt x="162707" y="16200"/>
                  </a:cubicBezTo>
                  <a:close/>
                </a:path>
              </a:pathLst>
            </a:custGeom>
            <a:grpFill/>
            <a:ln w="5334" cap="flat">
              <a:noFill/>
              <a:prstDash val="solid"/>
              <a:miter/>
            </a:ln>
          </p:spPr>
          <p:txBody>
            <a:bodyPr rtlCol="0" anchor="ctr"/>
            <a:lstStyle/>
            <a:p>
              <a:endParaRPr lang="ru-RU"/>
            </a:p>
          </p:txBody>
        </p:sp>
        <p:sp>
          <p:nvSpPr>
            <p:cNvPr id="113" name="Freeform: Shape 112">
              <a:extLst>
                <a:ext uri="{FF2B5EF4-FFF2-40B4-BE49-F238E27FC236}">
                  <a16:creationId xmlns:a16="http://schemas.microsoft.com/office/drawing/2014/main" id="{EC8C374D-D27F-46BA-83AC-774B45FC70DE}"/>
                </a:ext>
              </a:extLst>
            </p:cNvPr>
            <p:cNvSpPr/>
            <p:nvPr/>
          </p:nvSpPr>
          <p:spPr>
            <a:xfrm>
              <a:off x="8547266" y="2327999"/>
              <a:ext cx="188411" cy="188416"/>
            </a:xfrm>
            <a:custGeom>
              <a:avLst/>
              <a:gdLst>
                <a:gd name="connsiteX0" fmla="*/ 94187 w 188411"/>
                <a:gd name="connsiteY0" fmla="*/ 188417 h 188416"/>
                <a:gd name="connsiteX1" fmla="*/ 188411 w 188411"/>
                <a:gd name="connsiteY1" fmla="*/ 94203 h 188416"/>
                <a:gd name="connsiteX2" fmla="*/ 94187 w 188411"/>
                <a:gd name="connsiteY2" fmla="*/ 0 h 188416"/>
                <a:gd name="connsiteX3" fmla="*/ 0 w 188411"/>
                <a:gd name="connsiteY3" fmla="*/ 94203 h 188416"/>
                <a:gd name="connsiteX4" fmla="*/ 94187 w 188411"/>
                <a:gd name="connsiteY4" fmla="*/ 188417 h 188416"/>
                <a:gd name="connsiteX5" fmla="*/ 94187 w 188411"/>
                <a:gd name="connsiteY5" fmla="*/ 16200 h 188416"/>
                <a:gd name="connsiteX6" fmla="*/ 172211 w 188411"/>
                <a:gd name="connsiteY6" fmla="*/ 94203 h 188416"/>
                <a:gd name="connsiteX7" fmla="*/ 94187 w 188411"/>
                <a:gd name="connsiteY7" fmla="*/ 172217 h 188416"/>
                <a:gd name="connsiteX8" fmla="*/ 16200 w 188411"/>
                <a:gd name="connsiteY8" fmla="*/ 94203 h 188416"/>
                <a:gd name="connsiteX9" fmla="*/ 94187 w 188411"/>
                <a:gd name="connsiteY9" fmla="*/ 16200 h 188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8411" h="188416">
                  <a:moveTo>
                    <a:pt x="94187" y="188417"/>
                  </a:moveTo>
                  <a:cubicBezTo>
                    <a:pt x="146140" y="188417"/>
                    <a:pt x="188411" y="146151"/>
                    <a:pt x="188411" y="94203"/>
                  </a:cubicBezTo>
                  <a:cubicBezTo>
                    <a:pt x="188411" y="42260"/>
                    <a:pt x="146140" y="0"/>
                    <a:pt x="94187" y="0"/>
                  </a:cubicBezTo>
                  <a:cubicBezTo>
                    <a:pt x="42250" y="0"/>
                    <a:pt x="0" y="42260"/>
                    <a:pt x="0" y="94203"/>
                  </a:cubicBezTo>
                  <a:cubicBezTo>
                    <a:pt x="-5" y="146151"/>
                    <a:pt x="42250" y="188417"/>
                    <a:pt x="94187" y="188417"/>
                  </a:cubicBezTo>
                  <a:close/>
                  <a:moveTo>
                    <a:pt x="94187" y="16200"/>
                  </a:moveTo>
                  <a:cubicBezTo>
                    <a:pt x="137214" y="16200"/>
                    <a:pt x="172211" y="51192"/>
                    <a:pt x="172211" y="94203"/>
                  </a:cubicBezTo>
                  <a:cubicBezTo>
                    <a:pt x="172211" y="137219"/>
                    <a:pt x="137214" y="172217"/>
                    <a:pt x="94187" y="172217"/>
                  </a:cubicBezTo>
                  <a:cubicBezTo>
                    <a:pt x="51181" y="172217"/>
                    <a:pt x="16200" y="137219"/>
                    <a:pt x="16200" y="94203"/>
                  </a:cubicBezTo>
                  <a:cubicBezTo>
                    <a:pt x="16195" y="51192"/>
                    <a:pt x="51181" y="16200"/>
                    <a:pt x="94187" y="16200"/>
                  </a:cubicBezTo>
                  <a:close/>
                </a:path>
              </a:pathLst>
            </a:custGeom>
            <a:grpFill/>
            <a:ln w="5334" cap="flat">
              <a:noFill/>
              <a:prstDash val="solid"/>
              <a:miter/>
            </a:ln>
          </p:spPr>
          <p:txBody>
            <a:bodyPr rtlCol="0" anchor="ctr"/>
            <a:lstStyle/>
            <a:p>
              <a:endParaRPr lang="ru-RU"/>
            </a:p>
          </p:txBody>
        </p:sp>
        <p:sp>
          <p:nvSpPr>
            <p:cNvPr id="114" name="Freeform: Shape 113">
              <a:extLst>
                <a:ext uri="{FF2B5EF4-FFF2-40B4-BE49-F238E27FC236}">
                  <a16:creationId xmlns:a16="http://schemas.microsoft.com/office/drawing/2014/main" id="{152389D8-728F-4425-AB63-10FFCF6707B7}"/>
                </a:ext>
              </a:extLst>
            </p:cNvPr>
            <p:cNvSpPr/>
            <p:nvPr/>
          </p:nvSpPr>
          <p:spPr>
            <a:xfrm>
              <a:off x="8686700" y="2593275"/>
              <a:ext cx="248405" cy="227707"/>
            </a:xfrm>
            <a:custGeom>
              <a:avLst/>
              <a:gdLst>
                <a:gd name="connsiteX0" fmla="*/ 220622 w 248405"/>
                <a:gd name="connsiteY0" fmla="*/ 0 h 227707"/>
                <a:gd name="connsiteX1" fmla="*/ 27788 w 248405"/>
                <a:gd name="connsiteY1" fmla="*/ 0 h 227707"/>
                <a:gd name="connsiteX2" fmla="*/ 0 w 248405"/>
                <a:gd name="connsiteY2" fmla="*/ 27788 h 227707"/>
                <a:gd name="connsiteX3" fmla="*/ 0 w 248405"/>
                <a:gd name="connsiteY3" fmla="*/ 145022 h 227707"/>
                <a:gd name="connsiteX4" fmla="*/ 27783 w 248405"/>
                <a:gd name="connsiteY4" fmla="*/ 172805 h 227707"/>
                <a:gd name="connsiteX5" fmla="*/ 48600 w 248405"/>
                <a:gd name="connsiteY5" fmla="*/ 172805 h 227707"/>
                <a:gd name="connsiteX6" fmla="*/ 48600 w 248405"/>
                <a:gd name="connsiteY6" fmla="*/ 219607 h 227707"/>
                <a:gd name="connsiteX7" fmla="*/ 53433 w 248405"/>
                <a:gd name="connsiteY7" fmla="*/ 227016 h 227707"/>
                <a:gd name="connsiteX8" fmla="*/ 56700 w 248405"/>
                <a:gd name="connsiteY8" fmla="*/ 227707 h 227707"/>
                <a:gd name="connsiteX9" fmla="*/ 62165 w 248405"/>
                <a:gd name="connsiteY9" fmla="*/ 225585 h 227707"/>
                <a:gd name="connsiteX10" fmla="*/ 119939 w 248405"/>
                <a:gd name="connsiteY10" fmla="*/ 172805 h 227707"/>
                <a:gd name="connsiteX11" fmla="*/ 220628 w 248405"/>
                <a:gd name="connsiteY11" fmla="*/ 172805 h 227707"/>
                <a:gd name="connsiteX12" fmla="*/ 248405 w 248405"/>
                <a:gd name="connsiteY12" fmla="*/ 145028 h 227707"/>
                <a:gd name="connsiteX13" fmla="*/ 248405 w 248405"/>
                <a:gd name="connsiteY13" fmla="*/ 27783 h 227707"/>
                <a:gd name="connsiteX14" fmla="*/ 220622 w 248405"/>
                <a:gd name="connsiteY14" fmla="*/ 0 h 227707"/>
                <a:gd name="connsiteX15" fmla="*/ 232205 w 248405"/>
                <a:gd name="connsiteY15" fmla="*/ 145022 h 227707"/>
                <a:gd name="connsiteX16" fmla="*/ 220628 w 248405"/>
                <a:gd name="connsiteY16" fmla="*/ 156600 h 227707"/>
                <a:gd name="connsiteX17" fmla="*/ 116797 w 248405"/>
                <a:gd name="connsiteY17" fmla="*/ 156600 h 227707"/>
                <a:gd name="connsiteX18" fmla="*/ 111332 w 248405"/>
                <a:gd name="connsiteY18" fmla="*/ 158722 h 227707"/>
                <a:gd name="connsiteX19" fmla="*/ 64800 w 248405"/>
                <a:gd name="connsiteY19" fmla="*/ 201231 h 227707"/>
                <a:gd name="connsiteX20" fmla="*/ 64800 w 248405"/>
                <a:gd name="connsiteY20" fmla="*/ 164700 h 227707"/>
                <a:gd name="connsiteX21" fmla="*/ 56700 w 248405"/>
                <a:gd name="connsiteY21" fmla="*/ 156600 h 227707"/>
                <a:gd name="connsiteX22" fmla="*/ 27783 w 248405"/>
                <a:gd name="connsiteY22" fmla="*/ 156600 h 227707"/>
                <a:gd name="connsiteX23" fmla="*/ 16200 w 248405"/>
                <a:gd name="connsiteY23" fmla="*/ 145017 h 227707"/>
                <a:gd name="connsiteX24" fmla="*/ 16200 w 248405"/>
                <a:gd name="connsiteY24" fmla="*/ 27783 h 227707"/>
                <a:gd name="connsiteX25" fmla="*/ 27788 w 248405"/>
                <a:gd name="connsiteY25" fmla="*/ 16195 h 227707"/>
                <a:gd name="connsiteX26" fmla="*/ 220622 w 248405"/>
                <a:gd name="connsiteY26" fmla="*/ 16195 h 227707"/>
                <a:gd name="connsiteX27" fmla="*/ 232205 w 248405"/>
                <a:gd name="connsiteY27" fmla="*/ 27778 h 227707"/>
                <a:gd name="connsiteX28" fmla="*/ 232205 w 248405"/>
                <a:gd name="connsiteY28" fmla="*/ 145022 h 227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48405" h="227707">
                  <a:moveTo>
                    <a:pt x="220622" y="0"/>
                  </a:moveTo>
                  <a:lnTo>
                    <a:pt x="27788" y="0"/>
                  </a:lnTo>
                  <a:cubicBezTo>
                    <a:pt x="12469" y="0"/>
                    <a:pt x="0" y="12469"/>
                    <a:pt x="0" y="27788"/>
                  </a:cubicBezTo>
                  <a:lnTo>
                    <a:pt x="0" y="145022"/>
                  </a:lnTo>
                  <a:cubicBezTo>
                    <a:pt x="0" y="160342"/>
                    <a:pt x="12463" y="172805"/>
                    <a:pt x="27783" y="172805"/>
                  </a:cubicBezTo>
                  <a:lnTo>
                    <a:pt x="48600" y="172805"/>
                  </a:lnTo>
                  <a:lnTo>
                    <a:pt x="48600" y="219607"/>
                  </a:lnTo>
                  <a:cubicBezTo>
                    <a:pt x="48600" y="222820"/>
                    <a:pt x="50495" y="225725"/>
                    <a:pt x="53433" y="227016"/>
                  </a:cubicBezTo>
                  <a:cubicBezTo>
                    <a:pt x="54481" y="227480"/>
                    <a:pt x="55593" y="227707"/>
                    <a:pt x="56700" y="227707"/>
                  </a:cubicBezTo>
                  <a:cubicBezTo>
                    <a:pt x="58682" y="227707"/>
                    <a:pt x="60637" y="226978"/>
                    <a:pt x="62165" y="225585"/>
                  </a:cubicBezTo>
                  <a:lnTo>
                    <a:pt x="119939" y="172805"/>
                  </a:lnTo>
                  <a:lnTo>
                    <a:pt x="220628" y="172805"/>
                  </a:lnTo>
                  <a:cubicBezTo>
                    <a:pt x="235942" y="172805"/>
                    <a:pt x="248405" y="160342"/>
                    <a:pt x="248405" y="145028"/>
                  </a:cubicBezTo>
                  <a:lnTo>
                    <a:pt x="248405" y="27783"/>
                  </a:lnTo>
                  <a:cubicBezTo>
                    <a:pt x="248405" y="12458"/>
                    <a:pt x="235942" y="0"/>
                    <a:pt x="220622" y="0"/>
                  </a:cubicBezTo>
                  <a:close/>
                  <a:moveTo>
                    <a:pt x="232205" y="145022"/>
                  </a:moveTo>
                  <a:cubicBezTo>
                    <a:pt x="232205" y="151405"/>
                    <a:pt x="227011" y="156600"/>
                    <a:pt x="220628" y="156600"/>
                  </a:cubicBezTo>
                  <a:lnTo>
                    <a:pt x="116797" y="156600"/>
                  </a:lnTo>
                  <a:cubicBezTo>
                    <a:pt x="114777" y="156600"/>
                    <a:pt x="112828" y="157356"/>
                    <a:pt x="111332" y="158722"/>
                  </a:cubicBezTo>
                  <a:lnTo>
                    <a:pt x="64800" y="201231"/>
                  </a:lnTo>
                  <a:lnTo>
                    <a:pt x="64800" y="164700"/>
                  </a:lnTo>
                  <a:cubicBezTo>
                    <a:pt x="64800" y="160229"/>
                    <a:pt x="61171" y="156600"/>
                    <a:pt x="56700" y="156600"/>
                  </a:cubicBezTo>
                  <a:lnTo>
                    <a:pt x="27783" y="156600"/>
                  </a:lnTo>
                  <a:cubicBezTo>
                    <a:pt x="21395" y="156600"/>
                    <a:pt x="16200" y="151405"/>
                    <a:pt x="16200" y="145017"/>
                  </a:cubicBezTo>
                  <a:lnTo>
                    <a:pt x="16200" y="27783"/>
                  </a:lnTo>
                  <a:cubicBezTo>
                    <a:pt x="16200" y="21395"/>
                    <a:pt x="21400" y="16195"/>
                    <a:pt x="27788" y="16195"/>
                  </a:cubicBezTo>
                  <a:lnTo>
                    <a:pt x="220622" y="16195"/>
                  </a:lnTo>
                  <a:cubicBezTo>
                    <a:pt x="227011" y="16195"/>
                    <a:pt x="232205" y="21389"/>
                    <a:pt x="232205" y="27778"/>
                  </a:cubicBezTo>
                  <a:lnTo>
                    <a:pt x="232205" y="145022"/>
                  </a:lnTo>
                  <a:close/>
                </a:path>
              </a:pathLst>
            </a:custGeom>
            <a:grpFill/>
            <a:ln w="5334" cap="flat">
              <a:noFill/>
              <a:prstDash val="solid"/>
              <a:miter/>
            </a:ln>
          </p:spPr>
          <p:txBody>
            <a:bodyPr rtlCol="0" anchor="ctr"/>
            <a:lstStyle/>
            <a:p>
              <a:endParaRPr lang="ru-RU"/>
            </a:p>
          </p:txBody>
        </p:sp>
        <p:sp>
          <p:nvSpPr>
            <p:cNvPr id="115" name="Freeform: Shape 114">
              <a:extLst>
                <a:ext uri="{FF2B5EF4-FFF2-40B4-BE49-F238E27FC236}">
                  <a16:creationId xmlns:a16="http://schemas.microsoft.com/office/drawing/2014/main" id="{C5E54D7A-5704-42B2-959C-7CC205F6A972}"/>
                </a:ext>
              </a:extLst>
            </p:cNvPr>
            <p:cNvSpPr/>
            <p:nvPr/>
          </p:nvSpPr>
          <p:spPr>
            <a:xfrm>
              <a:off x="8751505" y="2664052"/>
              <a:ext cx="21600" cy="21600"/>
            </a:xfrm>
            <a:custGeom>
              <a:avLst/>
              <a:gdLst>
                <a:gd name="connsiteX0" fmla="*/ 10800 w 21600"/>
                <a:gd name="connsiteY0" fmla="*/ 0 h 21600"/>
                <a:gd name="connsiteX1" fmla="*/ 0 w 21600"/>
                <a:gd name="connsiteY1" fmla="*/ 10800 h 21600"/>
                <a:gd name="connsiteX2" fmla="*/ 10800 w 21600"/>
                <a:gd name="connsiteY2" fmla="*/ 21600 h 21600"/>
                <a:gd name="connsiteX3" fmla="*/ 21600 w 21600"/>
                <a:gd name="connsiteY3" fmla="*/ 10800 h 21600"/>
                <a:gd name="connsiteX4" fmla="*/ 10800 w 21600"/>
                <a:gd name="connsiteY4" fmla="*/ 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10800" y="0"/>
                  </a:moveTo>
                  <a:cubicBezTo>
                    <a:pt x="4833" y="0"/>
                    <a:pt x="0" y="4838"/>
                    <a:pt x="0" y="10800"/>
                  </a:cubicBezTo>
                  <a:cubicBezTo>
                    <a:pt x="0" y="16767"/>
                    <a:pt x="4833" y="21600"/>
                    <a:pt x="10800" y="21600"/>
                  </a:cubicBezTo>
                  <a:cubicBezTo>
                    <a:pt x="16762" y="21600"/>
                    <a:pt x="21600" y="16762"/>
                    <a:pt x="21600" y="10800"/>
                  </a:cubicBezTo>
                  <a:cubicBezTo>
                    <a:pt x="21595" y="4838"/>
                    <a:pt x="16762" y="0"/>
                    <a:pt x="10800" y="0"/>
                  </a:cubicBezTo>
                  <a:close/>
                </a:path>
              </a:pathLst>
            </a:custGeom>
            <a:grpFill/>
            <a:ln w="5334" cap="flat">
              <a:noFill/>
              <a:prstDash val="solid"/>
              <a:miter/>
            </a:ln>
          </p:spPr>
          <p:txBody>
            <a:bodyPr rtlCol="0" anchor="ctr"/>
            <a:lstStyle/>
            <a:p>
              <a:endParaRPr lang="ru-RU"/>
            </a:p>
          </p:txBody>
        </p:sp>
        <p:sp>
          <p:nvSpPr>
            <p:cNvPr id="116" name="Freeform: Shape 115">
              <a:extLst>
                <a:ext uri="{FF2B5EF4-FFF2-40B4-BE49-F238E27FC236}">
                  <a16:creationId xmlns:a16="http://schemas.microsoft.com/office/drawing/2014/main" id="{25A4E0F1-2EAC-464E-AFA2-534B3BBE6C5D}"/>
                </a:ext>
              </a:extLst>
            </p:cNvPr>
            <p:cNvSpPr/>
            <p:nvPr/>
          </p:nvSpPr>
          <p:spPr>
            <a:xfrm>
              <a:off x="8805505" y="2664052"/>
              <a:ext cx="21600" cy="21600"/>
            </a:xfrm>
            <a:custGeom>
              <a:avLst/>
              <a:gdLst>
                <a:gd name="connsiteX0" fmla="*/ 10800 w 21600"/>
                <a:gd name="connsiteY0" fmla="*/ 0 h 21600"/>
                <a:gd name="connsiteX1" fmla="*/ 0 w 21600"/>
                <a:gd name="connsiteY1" fmla="*/ 10800 h 21600"/>
                <a:gd name="connsiteX2" fmla="*/ 10800 w 21600"/>
                <a:gd name="connsiteY2" fmla="*/ 21600 h 21600"/>
                <a:gd name="connsiteX3" fmla="*/ 21600 w 21600"/>
                <a:gd name="connsiteY3" fmla="*/ 10800 h 21600"/>
                <a:gd name="connsiteX4" fmla="*/ 10800 w 21600"/>
                <a:gd name="connsiteY4" fmla="*/ 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10800" y="0"/>
                  </a:moveTo>
                  <a:cubicBezTo>
                    <a:pt x="4833" y="0"/>
                    <a:pt x="0" y="4838"/>
                    <a:pt x="0" y="10800"/>
                  </a:cubicBezTo>
                  <a:cubicBezTo>
                    <a:pt x="0" y="16767"/>
                    <a:pt x="4833" y="21600"/>
                    <a:pt x="10800" y="21600"/>
                  </a:cubicBezTo>
                  <a:cubicBezTo>
                    <a:pt x="16762" y="21600"/>
                    <a:pt x="21600" y="16762"/>
                    <a:pt x="21600" y="10800"/>
                  </a:cubicBezTo>
                  <a:cubicBezTo>
                    <a:pt x="21595" y="4838"/>
                    <a:pt x="16762" y="0"/>
                    <a:pt x="10800" y="0"/>
                  </a:cubicBezTo>
                  <a:close/>
                </a:path>
              </a:pathLst>
            </a:custGeom>
            <a:grpFill/>
            <a:ln w="5334" cap="flat">
              <a:noFill/>
              <a:prstDash val="solid"/>
              <a:miter/>
            </a:ln>
          </p:spPr>
          <p:txBody>
            <a:bodyPr rtlCol="0" anchor="ctr"/>
            <a:lstStyle/>
            <a:p>
              <a:endParaRPr lang="ru-RU"/>
            </a:p>
          </p:txBody>
        </p:sp>
        <p:sp>
          <p:nvSpPr>
            <p:cNvPr id="117" name="Freeform: Shape 116">
              <a:extLst>
                <a:ext uri="{FF2B5EF4-FFF2-40B4-BE49-F238E27FC236}">
                  <a16:creationId xmlns:a16="http://schemas.microsoft.com/office/drawing/2014/main" id="{6246AF45-E489-44FF-B477-699F56F21F93}"/>
                </a:ext>
              </a:extLst>
            </p:cNvPr>
            <p:cNvSpPr/>
            <p:nvPr/>
          </p:nvSpPr>
          <p:spPr>
            <a:xfrm>
              <a:off x="8854105" y="2664052"/>
              <a:ext cx="21600" cy="21600"/>
            </a:xfrm>
            <a:custGeom>
              <a:avLst/>
              <a:gdLst>
                <a:gd name="connsiteX0" fmla="*/ 10800 w 21600"/>
                <a:gd name="connsiteY0" fmla="*/ 0 h 21600"/>
                <a:gd name="connsiteX1" fmla="*/ 0 w 21600"/>
                <a:gd name="connsiteY1" fmla="*/ 10800 h 21600"/>
                <a:gd name="connsiteX2" fmla="*/ 10800 w 21600"/>
                <a:gd name="connsiteY2" fmla="*/ 21600 h 21600"/>
                <a:gd name="connsiteX3" fmla="*/ 21600 w 21600"/>
                <a:gd name="connsiteY3" fmla="*/ 10800 h 21600"/>
                <a:gd name="connsiteX4" fmla="*/ 10800 w 21600"/>
                <a:gd name="connsiteY4" fmla="*/ 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10800" y="0"/>
                  </a:moveTo>
                  <a:cubicBezTo>
                    <a:pt x="4833" y="0"/>
                    <a:pt x="0" y="4838"/>
                    <a:pt x="0" y="10800"/>
                  </a:cubicBezTo>
                  <a:cubicBezTo>
                    <a:pt x="0" y="16767"/>
                    <a:pt x="4833" y="21600"/>
                    <a:pt x="10800" y="21600"/>
                  </a:cubicBezTo>
                  <a:cubicBezTo>
                    <a:pt x="16762" y="21600"/>
                    <a:pt x="21600" y="16762"/>
                    <a:pt x="21600" y="10800"/>
                  </a:cubicBezTo>
                  <a:cubicBezTo>
                    <a:pt x="21595" y="4838"/>
                    <a:pt x="16762" y="0"/>
                    <a:pt x="10800" y="0"/>
                  </a:cubicBezTo>
                  <a:close/>
                </a:path>
              </a:pathLst>
            </a:custGeom>
            <a:grpFill/>
            <a:ln w="5334" cap="flat">
              <a:noFill/>
              <a:prstDash val="solid"/>
              <a:miter/>
            </a:ln>
          </p:spPr>
          <p:txBody>
            <a:bodyPr rtlCol="0" anchor="ctr"/>
            <a:lstStyle/>
            <a:p>
              <a:endParaRPr lang="ru-RU"/>
            </a:p>
          </p:txBody>
        </p:sp>
      </p:grpSp>
      <p:grpSp>
        <p:nvGrpSpPr>
          <p:cNvPr id="118" name="Graphic 24">
            <a:extLst>
              <a:ext uri="{FF2B5EF4-FFF2-40B4-BE49-F238E27FC236}">
                <a16:creationId xmlns:a16="http://schemas.microsoft.com/office/drawing/2014/main" id="{88A64607-2642-421F-809A-EFD1AE6776BA}"/>
              </a:ext>
            </a:extLst>
          </p:cNvPr>
          <p:cNvGrpSpPr/>
          <p:nvPr/>
        </p:nvGrpSpPr>
        <p:grpSpPr>
          <a:xfrm>
            <a:off x="9120602" y="1887896"/>
            <a:ext cx="315900" cy="366092"/>
            <a:chOff x="10128802" y="1374195"/>
            <a:chExt cx="421200" cy="488122"/>
          </a:xfrm>
          <a:solidFill>
            <a:schemeClr val="tx1"/>
          </a:solidFill>
        </p:grpSpPr>
        <p:sp>
          <p:nvSpPr>
            <p:cNvPr id="119" name="Freeform: Shape 118">
              <a:extLst>
                <a:ext uri="{FF2B5EF4-FFF2-40B4-BE49-F238E27FC236}">
                  <a16:creationId xmlns:a16="http://schemas.microsoft.com/office/drawing/2014/main" id="{7114F981-0596-4777-864A-B9637CDEFF10}"/>
                </a:ext>
              </a:extLst>
            </p:cNvPr>
            <p:cNvSpPr/>
            <p:nvPr/>
          </p:nvSpPr>
          <p:spPr>
            <a:xfrm>
              <a:off x="10128802" y="1640917"/>
              <a:ext cx="421200" cy="221399"/>
            </a:xfrm>
            <a:custGeom>
              <a:avLst/>
              <a:gdLst>
                <a:gd name="connsiteX0" fmla="*/ 210600 w 421200"/>
                <a:gd name="connsiteY0" fmla="*/ 0 h 221399"/>
                <a:gd name="connsiteX1" fmla="*/ 0 w 421200"/>
                <a:gd name="connsiteY1" fmla="*/ 213300 h 221399"/>
                <a:gd name="connsiteX2" fmla="*/ 8100 w 421200"/>
                <a:gd name="connsiteY2" fmla="*/ 221400 h 221399"/>
                <a:gd name="connsiteX3" fmla="*/ 413100 w 421200"/>
                <a:gd name="connsiteY3" fmla="*/ 221400 h 221399"/>
                <a:gd name="connsiteX4" fmla="*/ 421200 w 421200"/>
                <a:gd name="connsiteY4" fmla="*/ 213300 h 221399"/>
                <a:gd name="connsiteX5" fmla="*/ 210600 w 421200"/>
                <a:gd name="connsiteY5" fmla="*/ 0 h 221399"/>
                <a:gd name="connsiteX6" fmla="*/ 221962 w 421200"/>
                <a:gd name="connsiteY6" fmla="*/ 86400 h 221399"/>
                <a:gd name="connsiteX7" fmla="*/ 237460 w 421200"/>
                <a:gd name="connsiteY7" fmla="*/ 205200 h 221399"/>
                <a:gd name="connsiteX8" fmla="*/ 178994 w 421200"/>
                <a:gd name="connsiteY8" fmla="*/ 205200 h 221399"/>
                <a:gd name="connsiteX9" fmla="*/ 195934 w 421200"/>
                <a:gd name="connsiteY9" fmla="*/ 86400 h 221399"/>
                <a:gd name="connsiteX10" fmla="*/ 221962 w 421200"/>
                <a:gd name="connsiteY10" fmla="*/ 86400 h 221399"/>
                <a:gd name="connsiteX11" fmla="*/ 234900 w 421200"/>
                <a:gd name="connsiteY11" fmla="*/ 17793 h 221399"/>
                <a:gd name="connsiteX12" fmla="*/ 234900 w 421200"/>
                <a:gd name="connsiteY12" fmla="*/ 70200 h 221399"/>
                <a:gd name="connsiteX13" fmla="*/ 186300 w 421200"/>
                <a:gd name="connsiteY13" fmla="*/ 70200 h 221399"/>
                <a:gd name="connsiteX14" fmla="*/ 186300 w 421200"/>
                <a:gd name="connsiteY14" fmla="*/ 17793 h 221399"/>
                <a:gd name="connsiteX15" fmla="*/ 210600 w 421200"/>
                <a:gd name="connsiteY15" fmla="*/ 16200 h 221399"/>
                <a:gd name="connsiteX16" fmla="*/ 234900 w 421200"/>
                <a:gd name="connsiteY16" fmla="*/ 17793 h 221399"/>
                <a:gd name="connsiteX17" fmla="*/ 170100 w 421200"/>
                <a:gd name="connsiteY17" fmla="*/ 20547 h 221399"/>
                <a:gd name="connsiteX18" fmla="*/ 170100 w 421200"/>
                <a:gd name="connsiteY18" fmla="*/ 78300 h 221399"/>
                <a:gd name="connsiteX19" fmla="*/ 178200 w 421200"/>
                <a:gd name="connsiteY19" fmla="*/ 86400 h 221399"/>
                <a:gd name="connsiteX20" fmla="*/ 179572 w 421200"/>
                <a:gd name="connsiteY20" fmla="*/ 86400 h 221399"/>
                <a:gd name="connsiteX21" fmla="*/ 162632 w 421200"/>
                <a:gd name="connsiteY21" fmla="*/ 205200 h 221399"/>
                <a:gd name="connsiteX22" fmla="*/ 16362 w 421200"/>
                <a:gd name="connsiteY22" fmla="*/ 205200 h 221399"/>
                <a:gd name="connsiteX23" fmla="*/ 170100 w 421200"/>
                <a:gd name="connsiteY23" fmla="*/ 20547 h 221399"/>
                <a:gd name="connsiteX24" fmla="*/ 253746 w 421200"/>
                <a:gd name="connsiteY24" fmla="*/ 205200 h 221399"/>
                <a:gd name="connsiteX25" fmla="*/ 253730 w 421200"/>
                <a:gd name="connsiteY25" fmla="*/ 204736 h 221399"/>
                <a:gd name="connsiteX26" fmla="*/ 238297 w 421200"/>
                <a:gd name="connsiteY26" fmla="*/ 86400 h 221399"/>
                <a:gd name="connsiteX27" fmla="*/ 243000 w 421200"/>
                <a:gd name="connsiteY27" fmla="*/ 86400 h 221399"/>
                <a:gd name="connsiteX28" fmla="*/ 251100 w 421200"/>
                <a:gd name="connsiteY28" fmla="*/ 78300 h 221399"/>
                <a:gd name="connsiteX29" fmla="*/ 251100 w 421200"/>
                <a:gd name="connsiteY29" fmla="*/ 20547 h 221399"/>
                <a:gd name="connsiteX30" fmla="*/ 404838 w 421200"/>
                <a:gd name="connsiteY30" fmla="*/ 205200 h 221399"/>
                <a:gd name="connsiteX31" fmla="*/ 253746 w 421200"/>
                <a:gd name="connsiteY31" fmla="*/ 205200 h 22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1200" h="221399">
                  <a:moveTo>
                    <a:pt x="210600" y="0"/>
                  </a:moveTo>
                  <a:cubicBezTo>
                    <a:pt x="94473" y="0"/>
                    <a:pt x="0" y="95688"/>
                    <a:pt x="0" y="213300"/>
                  </a:cubicBezTo>
                  <a:cubicBezTo>
                    <a:pt x="0" y="217777"/>
                    <a:pt x="3623" y="221400"/>
                    <a:pt x="8100" y="221400"/>
                  </a:cubicBezTo>
                  <a:lnTo>
                    <a:pt x="413100" y="221400"/>
                  </a:lnTo>
                  <a:cubicBezTo>
                    <a:pt x="417577" y="221400"/>
                    <a:pt x="421200" y="217777"/>
                    <a:pt x="421200" y="213300"/>
                  </a:cubicBezTo>
                  <a:cubicBezTo>
                    <a:pt x="421200" y="95688"/>
                    <a:pt x="326727" y="0"/>
                    <a:pt x="210600" y="0"/>
                  </a:cubicBezTo>
                  <a:close/>
                  <a:moveTo>
                    <a:pt x="221962" y="86400"/>
                  </a:moveTo>
                  <a:lnTo>
                    <a:pt x="237460" y="205200"/>
                  </a:lnTo>
                  <a:lnTo>
                    <a:pt x="178994" y="205200"/>
                  </a:lnTo>
                  <a:lnTo>
                    <a:pt x="195934" y="86400"/>
                  </a:lnTo>
                  <a:lnTo>
                    <a:pt x="221962" y="86400"/>
                  </a:lnTo>
                  <a:close/>
                  <a:moveTo>
                    <a:pt x="234900" y="17793"/>
                  </a:moveTo>
                  <a:lnTo>
                    <a:pt x="234900" y="70200"/>
                  </a:lnTo>
                  <a:lnTo>
                    <a:pt x="186300" y="70200"/>
                  </a:lnTo>
                  <a:lnTo>
                    <a:pt x="186300" y="17793"/>
                  </a:lnTo>
                  <a:cubicBezTo>
                    <a:pt x="194265" y="16778"/>
                    <a:pt x="202365" y="16200"/>
                    <a:pt x="210600" y="16200"/>
                  </a:cubicBezTo>
                  <a:cubicBezTo>
                    <a:pt x="218835" y="16200"/>
                    <a:pt x="226935" y="16778"/>
                    <a:pt x="234900" y="17793"/>
                  </a:cubicBezTo>
                  <a:close/>
                  <a:moveTo>
                    <a:pt x="170100" y="20547"/>
                  </a:moveTo>
                  <a:lnTo>
                    <a:pt x="170100" y="78300"/>
                  </a:lnTo>
                  <a:cubicBezTo>
                    <a:pt x="170100" y="82777"/>
                    <a:pt x="173723" y="86400"/>
                    <a:pt x="178200" y="86400"/>
                  </a:cubicBezTo>
                  <a:lnTo>
                    <a:pt x="179572" y="86400"/>
                  </a:lnTo>
                  <a:lnTo>
                    <a:pt x="162632" y="205200"/>
                  </a:lnTo>
                  <a:lnTo>
                    <a:pt x="16362" y="205200"/>
                  </a:lnTo>
                  <a:cubicBezTo>
                    <a:pt x="20007" y="114205"/>
                    <a:pt x="84807" y="38950"/>
                    <a:pt x="170100" y="20547"/>
                  </a:cubicBezTo>
                  <a:close/>
                  <a:moveTo>
                    <a:pt x="253746" y="205200"/>
                  </a:moveTo>
                  <a:cubicBezTo>
                    <a:pt x="253735" y="205043"/>
                    <a:pt x="253751" y="204892"/>
                    <a:pt x="253730" y="204736"/>
                  </a:cubicBezTo>
                  <a:lnTo>
                    <a:pt x="238297" y="86400"/>
                  </a:lnTo>
                  <a:lnTo>
                    <a:pt x="243000" y="86400"/>
                  </a:lnTo>
                  <a:cubicBezTo>
                    <a:pt x="247477" y="86400"/>
                    <a:pt x="251100" y="82777"/>
                    <a:pt x="251100" y="78300"/>
                  </a:cubicBezTo>
                  <a:lnTo>
                    <a:pt x="251100" y="20547"/>
                  </a:lnTo>
                  <a:cubicBezTo>
                    <a:pt x="336393" y="38950"/>
                    <a:pt x="401193" y="114205"/>
                    <a:pt x="404838" y="205200"/>
                  </a:cubicBezTo>
                  <a:lnTo>
                    <a:pt x="253746" y="205200"/>
                  </a:lnTo>
                  <a:close/>
                </a:path>
              </a:pathLst>
            </a:custGeom>
            <a:grpFill/>
            <a:ln w="5334" cap="flat">
              <a:noFill/>
              <a:prstDash val="solid"/>
              <a:miter/>
            </a:ln>
          </p:spPr>
          <p:txBody>
            <a:bodyPr rtlCol="0" anchor="ctr"/>
            <a:lstStyle/>
            <a:p>
              <a:endParaRPr lang="ru-RU"/>
            </a:p>
          </p:txBody>
        </p:sp>
        <p:sp>
          <p:nvSpPr>
            <p:cNvPr id="120" name="Freeform: Shape 119">
              <a:extLst>
                <a:ext uri="{FF2B5EF4-FFF2-40B4-BE49-F238E27FC236}">
                  <a16:creationId xmlns:a16="http://schemas.microsoft.com/office/drawing/2014/main" id="{1445475D-71AE-46A4-B586-DC62E8DEFD50}"/>
                </a:ext>
              </a:extLst>
            </p:cNvPr>
            <p:cNvSpPr/>
            <p:nvPr/>
          </p:nvSpPr>
          <p:spPr>
            <a:xfrm>
              <a:off x="10215202" y="1374195"/>
              <a:ext cx="237600" cy="237600"/>
            </a:xfrm>
            <a:custGeom>
              <a:avLst/>
              <a:gdLst>
                <a:gd name="connsiteX0" fmla="*/ 118773 w 237600"/>
                <a:gd name="connsiteY0" fmla="*/ 237600 h 237600"/>
                <a:gd name="connsiteX1" fmla="*/ 237600 w 237600"/>
                <a:gd name="connsiteY1" fmla="*/ 118795 h 237600"/>
                <a:gd name="connsiteX2" fmla="*/ 118773 w 237600"/>
                <a:gd name="connsiteY2" fmla="*/ 0 h 237600"/>
                <a:gd name="connsiteX3" fmla="*/ 0 w 237600"/>
                <a:gd name="connsiteY3" fmla="*/ 118795 h 237600"/>
                <a:gd name="connsiteX4" fmla="*/ 118773 w 237600"/>
                <a:gd name="connsiteY4" fmla="*/ 237600 h 237600"/>
                <a:gd name="connsiteX5" fmla="*/ 118773 w 237600"/>
                <a:gd name="connsiteY5" fmla="*/ 16200 h 237600"/>
                <a:gd name="connsiteX6" fmla="*/ 221400 w 237600"/>
                <a:gd name="connsiteY6" fmla="*/ 118795 h 237600"/>
                <a:gd name="connsiteX7" fmla="*/ 118773 w 237600"/>
                <a:gd name="connsiteY7" fmla="*/ 221400 h 237600"/>
                <a:gd name="connsiteX8" fmla="*/ 16200 w 237600"/>
                <a:gd name="connsiteY8" fmla="*/ 118795 h 237600"/>
                <a:gd name="connsiteX9" fmla="*/ 118773 w 237600"/>
                <a:gd name="connsiteY9" fmla="*/ 16200 h 23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7600" h="237600">
                  <a:moveTo>
                    <a:pt x="118773" y="237600"/>
                  </a:moveTo>
                  <a:cubicBezTo>
                    <a:pt x="184291" y="237600"/>
                    <a:pt x="237600" y="184302"/>
                    <a:pt x="237600" y="118795"/>
                  </a:cubicBezTo>
                  <a:cubicBezTo>
                    <a:pt x="237600" y="53293"/>
                    <a:pt x="184291" y="0"/>
                    <a:pt x="118773" y="0"/>
                  </a:cubicBezTo>
                  <a:cubicBezTo>
                    <a:pt x="53282" y="0"/>
                    <a:pt x="0" y="53293"/>
                    <a:pt x="0" y="118795"/>
                  </a:cubicBezTo>
                  <a:cubicBezTo>
                    <a:pt x="0" y="184307"/>
                    <a:pt x="53282" y="237600"/>
                    <a:pt x="118773" y="237600"/>
                  </a:cubicBezTo>
                  <a:close/>
                  <a:moveTo>
                    <a:pt x="118773" y="16200"/>
                  </a:moveTo>
                  <a:cubicBezTo>
                    <a:pt x="175360" y="16200"/>
                    <a:pt x="221400" y="62224"/>
                    <a:pt x="221400" y="118795"/>
                  </a:cubicBezTo>
                  <a:cubicBezTo>
                    <a:pt x="221400" y="175370"/>
                    <a:pt x="175365" y="221400"/>
                    <a:pt x="118773" y="221400"/>
                  </a:cubicBezTo>
                  <a:cubicBezTo>
                    <a:pt x="62213" y="221400"/>
                    <a:pt x="16200" y="175370"/>
                    <a:pt x="16200" y="118795"/>
                  </a:cubicBezTo>
                  <a:cubicBezTo>
                    <a:pt x="16200" y="62224"/>
                    <a:pt x="62213" y="16200"/>
                    <a:pt x="118773" y="16200"/>
                  </a:cubicBezTo>
                  <a:close/>
                </a:path>
              </a:pathLst>
            </a:custGeom>
            <a:grpFill/>
            <a:ln w="5334" cap="flat">
              <a:noFill/>
              <a:prstDash val="solid"/>
              <a:miter/>
            </a:ln>
          </p:spPr>
          <p:txBody>
            <a:bodyPr rtlCol="0" anchor="ctr"/>
            <a:lstStyle/>
            <a:p>
              <a:endParaRPr lang="ru-RU"/>
            </a:p>
          </p:txBody>
        </p:sp>
      </p:grpSp>
      <p:grpSp>
        <p:nvGrpSpPr>
          <p:cNvPr id="121" name="Graphic 25">
            <a:extLst>
              <a:ext uri="{FF2B5EF4-FFF2-40B4-BE49-F238E27FC236}">
                <a16:creationId xmlns:a16="http://schemas.microsoft.com/office/drawing/2014/main" id="{327782DE-3686-4211-A79B-E6BC221A56B8}"/>
              </a:ext>
            </a:extLst>
          </p:cNvPr>
          <p:cNvGrpSpPr/>
          <p:nvPr/>
        </p:nvGrpSpPr>
        <p:grpSpPr>
          <a:xfrm>
            <a:off x="7268779" y="2621982"/>
            <a:ext cx="350325" cy="345307"/>
            <a:chOff x="7659704" y="2352974"/>
            <a:chExt cx="467100" cy="460409"/>
          </a:xfrm>
          <a:solidFill>
            <a:schemeClr val="tx1"/>
          </a:solidFill>
        </p:grpSpPr>
        <p:sp>
          <p:nvSpPr>
            <p:cNvPr id="122" name="Freeform: Shape 121">
              <a:extLst>
                <a:ext uri="{FF2B5EF4-FFF2-40B4-BE49-F238E27FC236}">
                  <a16:creationId xmlns:a16="http://schemas.microsoft.com/office/drawing/2014/main" id="{AF0F8291-78AB-4598-BD62-EA88D5EF7ADC}"/>
                </a:ext>
              </a:extLst>
            </p:cNvPr>
            <p:cNvSpPr/>
            <p:nvPr/>
          </p:nvSpPr>
          <p:spPr>
            <a:xfrm>
              <a:off x="7867609" y="2535159"/>
              <a:ext cx="259194" cy="278224"/>
            </a:xfrm>
            <a:custGeom>
              <a:avLst/>
              <a:gdLst>
                <a:gd name="connsiteX0" fmla="*/ 255577 w 259194"/>
                <a:gd name="connsiteY0" fmla="*/ 73489 h 278224"/>
                <a:gd name="connsiteX1" fmla="*/ 146858 w 259194"/>
                <a:gd name="connsiteY1" fmla="*/ 1350 h 278224"/>
                <a:gd name="connsiteX2" fmla="*/ 137754 w 259194"/>
                <a:gd name="connsiteY2" fmla="*/ 1453 h 278224"/>
                <a:gd name="connsiteX3" fmla="*/ 3472 w 259194"/>
                <a:gd name="connsiteY3" fmla="*/ 94938 h 278224"/>
                <a:gd name="connsiteX4" fmla="*/ 0 w 259194"/>
                <a:gd name="connsiteY4" fmla="*/ 101585 h 278224"/>
                <a:gd name="connsiteX5" fmla="*/ 0 w 259194"/>
                <a:gd name="connsiteY5" fmla="*/ 197975 h 278224"/>
                <a:gd name="connsiteX6" fmla="*/ 3472 w 259194"/>
                <a:gd name="connsiteY6" fmla="*/ 204617 h 278224"/>
                <a:gd name="connsiteX7" fmla="*/ 106996 w 259194"/>
                <a:gd name="connsiteY7" fmla="*/ 276767 h 278224"/>
                <a:gd name="connsiteX8" fmla="*/ 111623 w 259194"/>
                <a:gd name="connsiteY8" fmla="*/ 278225 h 278224"/>
                <a:gd name="connsiteX9" fmla="*/ 115992 w 259194"/>
                <a:gd name="connsiteY9" fmla="*/ 276950 h 278224"/>
                <a:gd name="connsiteX10" fmla="*/ 255463 w 259194"/>
                <a:gd name="connsiteY10" fmla="*/ 187688 h 278224"/>
                <a:gd name="connsiteX11" fmla="*/ 259195 w 259194"/>
                <a:gd name="connsiteY11" fmla="*/ 180863 h 278224"/>
                <a:gd name="connsiteX12" fmla="*/ 259195 w 259194"/>
                <a:gd name="connsiteY12" fmla="*/ 80239 h 278224"/>
                <a:gd name="connsiteX13" fmla="*/ 255577 w 259194"/>
                <a:gd name="connsiteY13" fmla="*/ 73489 h 278224"/>
                <a:gd name="connsiteX14" fmla="*/ 142490 w 259194"/>
                <a:gd name="connsiteY14" fmla="*/ 17896 h 278224"/>
                <a:gd name="connsiteX15" fmla="*/ 234274 w 259194"/>
                <a:gd name="connsiteY15" fmla="*/ 78797 h 278224"/>
                <a:gd name="connsiteX16" fmla="*/ 183163 w 259194"/>
                <a:gd name="connsiteY16" fmla="*/ 112774 h 278224"/>
                <a:gd name="connsiteX17" fmla="*/ 97600 w 259194"/>
                <a:gd name="connsiteY17" fmla="*/ 49146 h 278224"/>
                <a:gd name="connsiteX18" fmla="*/ 142490 w 259194"/>
                <a:gd name="connsiteY18" fmla="*/ 17896 h 278224"/>
                <a:gd name="connsiteX19" fmla="*/ 112914 w 259194"/>
                <a:gd name="connsiteY19" fmla="*/ 159463 h 278224"/>
                <a:gd name="connsiteX20" fmla="*/ 23447 w 259194"/>
                <a:gd name="connsiteY20" fmla="*/ 100764 h 278224"/>
                <a:gd name="connsiteX21" fmla="*/ 83581 w 259194"/>
                <a:gd name="connsiteY21" fmla="*/ 58904 h 278224"/>
                <a:gd name="connsiteX22" fmla="*/ 168831 w 259194"/>
                <a:gd name="connsiteY22" fmla="*/ 122300 h 278224"/>
                <a:gd name="connsiteX23" fmla="*/ 112914 w 259194"/>
                <a:gd name="connsiteY23" fmla="*/ 159463 h 278224"/>
                <a:gd name="connsiteX24" fmla="*/ 16200 w 259194"/>
                <a:gd name="connsiteY24" fmla="*/ 115388 h 278224"/>
                <a:gd name="connsiteX25" fmla="*/ 102600 w 259194"/>
                <a:gd name="connsiteY25" fmla="*/ 172066 h 278224"/>
                <a:gd name="connsiteX26" fmla="*/ 102600 w 259194"/>
                <a:gd name="connsiteY26" fmla="*/ 253952 h 278224"/>
                <a:gd name="connsiteX27" fmla="*/ 16200 w 259194"/>
                <a:gd name="connsiteY27" fmla="*/ 193736 h 278224"/>
                <a:gd name="connsiteX28" fmla="*/ 16200 w 259194"/>
                <a:gd name="connsiteY28" fmla="*/ 115388 h 278224"/>
                <a:gd name="connsiteX29" fmla="*/ 118800 w 259194"/>
                <a:gd name="connsiteY29" fmla="*/ 255912 h 278224"/>
                <a:gd name="connsiteX30" fmla="*/ 118800 w 259194"/>
                <a:gd name="connsiteY30" fmla="*/ 175004 h 278224"/>
                <a:gd name="connsiteX31" fmla="*/ 243000 w 259194"/>
                <a:gd name="connsiteY31" fmla="*/ 92448 h 278224"/>
                <a:gd name="connsiteX32" fmla="*/ 243000 w 259194"/>
                <a:gd name="connsiteY32" fmla="*/ 176429 h 278224"/>
                <a:gd name="connsiteX33" fmla="*/ 118800 w 259194"/>
                <a:gd name="connsiteY33" fmla="*/ 255912 h 278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59194" h="278224">
                  <a:moveTo>
                    <a:pt x="255577" y="73489"/>
                  </a:moveTo>
                  <a:lnTo>
                    <a:pt x="146858" y="1350"/>
                  </a:lnTo>
                  <a:cubicBezTo>
                    <a:pt x="144094" y="-486"/>
                    <a:pt x="140486" y="-448"/>
                    <a:pt x="137754" y="1453"/>
                  </a:cubicBezTo>
                  <a:lnTo>
                    <a:pt x="3472" y="94938"/>
                  </a:lnTo>
                  <a:cubicBezTo>
                    <a:pt x="1296" y="96450"/>
                    <a:pt x="0" y="98934"/>
                    <a:pt x="0" y="101585"/>
                  </a:cubicBezTo>
                  <a:lnTo>
                    <a:pt x="0" y="197975"/>
                  </a:lnTo>
                  <a:cubicBezTo>
                    <a:pt x="0" y="200627"/>
                    <a:pt x="1296" y="203105"/>
                    <a:pt x="3472" y="204617"/>
                  </a:cubicBezTo>
                  <a:lnTo>
                    <a:pt x="106996" y="276767"/>
                  </a:lnTo>
                  <a:cubicBezTo>
                    <a:pt x="108383" y="277739"/>
                    <a:pt x="110003" y="278225"/>
                    <a:pt x="111623" y="278225"/>
                  </a:cubicBezTo>
                  <a:cubicBezTo>
                    <a:pt x="113141" y="278225"/>
                    <a:pt x="114658" y="277798"/>
                    <a:pt x="115992" y="276950"/>
                  </a:cubicBezTo>
                  <a:lnTo>
                    <a:pt x="255463" y="187688"/>
                  </a:lnTo>
                  <a:cubicBezTo>
                    <a:pt x="257791" y="186198"/>
                    <a:pt x="259195" y="183628"/>
                    <a:pt x="259195" y="180863"/>
                  </a:cubicBezTo>
                  <a:lnTo>
                    <a:pt x="259195" y="80239"/>
                  </a:lnTo>
                  <a:cubicBezTo>
                    <a:pt x="259200" y="77528"/>
                    <a:pt x="257839" y="74990"/>
                    <a:pt x="255577" y="73489"/>
                  </a:cubicBezTo>
                  <a:close/>
                  <a:moveTo>
                    <a:pt x="142490" y="17896"/>
                  </a:moveTo>
                  <a:lnTo>
                    <a:pt x="234274" y="78797"/>
                  </a:lnTo>
                  <a:lnTo>
                    <a:pt x="183163" y="112774"/>
                  </a:lnTo>
                  <a:lnTo>
                    <a:pt x="97600" y="49146"/>
                  </a:lnTo>
                  <a:lnTo>
                    <a:pt x="142490" y="17896"/>
                  </a:lnTo>
                  <a:close/>
                  <a:moveTo>
                    <a:pt x="112914" y="159463"/>
                  </a:moveTo>
                  <a:lnTo>
                    <a:pt x="23447" y="100764"/>
                  </a:lnTo>
                  <a:lnTo>
                    <a:pt x="83581" y="58904"/>
                  </a:lnTo>
                  <a:lnTo>
                    <a:pt x="168831" y="122300"/>
                  </a:lnTo>
                  <a:lnTo>
                    <a:pt x="112914" y="159463"/>
                  </a:lnTo>
                  <a:close/>
                  <a:moveTo>
                    <a:pt x="16200" y="115388"/>
                  </a:moveTo>
                  <a:lnTo>
                    <a:pt x="102600" y="172066"/>
                  </a:lnTo>
                  <a:lnTo>
                    <a:pt x="102600" y="253952"/>
                  </a:lnTo>
                  <a:lnTo>
                    <a:pt x="16200" y="193736"/>
                  </a:lnTo>
                  <a:lnTo>
                    <a:pt x="16200" y="115388"/>
                  </a:lnTo>
                  <a:close/>
                  <a:moveTo>
                    <a:pt x="118800" y="255912"/>
                  </a:moveTo>
                  <a:lnTo>
                    <a:pt x="118800" y="175004"/>
                  </a:lnTo>
                  <a:lnTo>
                    <a:pt x="243000" y="92448"/>
                  </a:lnTo>
                  <a:lnTo>
                    <a:pt x="243000" y="176429"/>
                  </a:lnTo>
                  <a:lnTo>
                    <a:pt x="118800" y="255912"/>
                  </a:lnTo>
                  <a:close/>
                </a:path>
              </a:pathLst>
            </a:custGeom>
            <a:grpFill/>
            <a:ln w="5334"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A45F420C-BD85-4FBE-A49D-E91BCECDBCED}"/>
                </a:ext>
              </a:extLst>
            </p:cNvPr>
            <p:cNvSpPr/>
            <p:nvPr/>
          </p:nvSpPr>
          <p:spPr>
            <a:xfrm>
              <a:off x="7659704" y="2557942"/>
              <a:ext cx="235723" cy="170326"/>
            </a:xfrm>
            <a:custGeom>
              <a:avLst/>
              <a:gdLst>
                <a:gd name="connsiteX0" fmla="*/ 178205 w 235723"/>
                <a:gd name="connsiteY0" fmla="*/ 154127 h 170326"/>
                <a:gd name="connsiteX1" fmla="*/ 16427 w 235723"/>
                <a:gd name="connsiteY1" fmla="*/ 154127 h 170326"/>
                <a:gd name="connsiteX2" fmla="*/ 161325 w 235723"/>
                <a:gd name="connsiteY2" fmla="*/ 16200 h 170326"/>
                <a:gd name="connsiteX3" fmla="*/ 224100 w 235723"/>
                <a:gd name="connsiteY3" fmla="*/ 30537 h 170326"/>
                <a:gd name="connsiteX4" fmla="*/ 234916 w 235723"/>
                <a:gd name="connsiteY4" fmla="*/ 26768 h 170326"/>
                <a:gd name="connsiteX5" fmla="*/ 231147 w 235723"/>
                <a:gd name="connsiteY5" fmla="*/ 15952 h 170326"/>
                <a:gd name="connsiteX6" fmla="*/ 161320 w 235723"/>
                <a:gd name="connsiteY6" fmla="*/ 0 h 170326"/>
                <a:gd name="connsiteX7" fmla="*/ 0 w 235723"/>
                <a:gd name="connsiteY7" fmla="*/ 162227 h 170326"/>
                <a:gd name="connsiteX8" fmla="*/ 8100 w 235723"/>
                <a:gd name="connsiteY8" fmla="*/ 170327 h 170326"/>
                <a:gd name="connsiteX9" fmla="*/ 178200 w 235723"/>
                <a:gd name="connsiteY9" fmla="*/ 170327 h 170326"/>
                <a:gd name="connsiteX10" fmla="*/ 186300 w 235723"/>
                <a:gd name="connsiteY10" fmla="*/ 162227 h 170326"/>
                <a:gd name="connsiteX11" fmla="*/ 178205 w 235723"/>
                <a:gd name="connsiteY11" fmla="*/ 154127 h 17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723" h="170326">
                  <a:moveTo>
                    <a:pt x="178205" y="154127"/>
                  </a:moveTo>
                  <a:lnTo>
                    <a:pt x="16427" y="154127"/>
                  </a:lnTo>
                  <a:cubicBezTo>
                    <a:pt x="20617" y="77360"/>
                    <a:pt x="84008" y="16200"/>
                    <a:pt x="161325" y="16200"/>
                  </a:cubicBezTo>
                  <a:cubicBezTo>
                    <a:pt x="183308" y="16200"/>
                    <a:pt x="204428" y="21022"/>
                    <a:pt x="224100" y="30537"/>
                  </a:cubicBezTo>
                  <a:cubicBezTo>
                    <a:pt x="228128" y="32486"/>
                    <a:pt x="232972" y="30802"/>
                    <a:pt x="234916" y="26768"/>
                  </a:cubicBezTo>
                  <a:cubicBezTo>
                    <a:pt x="236860" y="22739"/>
                    <a:pt x="235175" y="17896"/>
                    <a:pt x="231147" y="15952"/>
                  </a:cubicBezTo>
                  <a:cubicBezTo>
                    <a:pt x="209261" y="5368"/>
                    <a:pt x="185771" y="0"/>
                    <a:pt x="161320" y="0"/>
                  </a:cubicBezTo>
                  <a:cubicBezTo>
                    <a:pt x="72371" y="0"/>
                    <a:pt x="0" y="72776"/>
                    <a:pt x="0" y="162227"/>
                  </a:cubicBezTo>
                  <a:cubicBezTo>
                    <a:pt x="0" y="166703"/>
                    <a:pt x="3623" y="170327"/>
                    <a:pt x="8100" y="170327"/>
                  </a:cubicBezTo>
                  <a:lnTo>
                    <a:pt x="178200" y="170327"/>
                  </a:lnTo>
                  <a:cubicBezTo>
                    <a:pt x="182677" y="170327"/>
                    <a:pt x="186300" y="166703"/>
                    <a:pt x="186300" y="162227"/>
                  </a:cubicBezTo>
                  <a:cubicBezTo>
                    <a:pt x="186300" y="157750"/>
                    <a:pt x="182677" y="154127"/>
                    <a:pt x="178205" y="154127"/>
                  </a:cubicBezTo>
                  <a:close/>
                </a:path>
              </a:pathLst>
            </a:custGeom>
            <a:grpFill/>
            <a:ln w="5334"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954C0316-1744-414A-8CFD-E6D19A7DF71C}"/>
                </a:ext>
              </a:extLst>
            </p:cNvPr>
            <p:cNvSpPr/>
            <p:nvPr/>
          </p:nvSpPr>
          <p:spPr>
            <a:xfrm>
              <a:off x="7729763" y="2352974"/>
              <a:ext cx="189016" cy="189005"/>
            </a:xfrm>
            <a:custGeom>
              <a:avLst/>
              <a:gdLst>
                <a:gd name="connsiteX0" fmla="*/ 94489 w 189016"/>
                <a:gd name="connsiteY0" fmla="*/ 189005 h 189005"/>
                <a:gd name="connsiteX1" fmla="*/ 189016 w 189016"/>
                <a:gd name="connsiteY1" fmla="*/ 94500 h 189005"/>
                <a:gd name="connsiteX2" fmla="*/ 94489 w 189016"/>
                <a:gd name="connsiteY2" fmla="*/ 0 h 189005"/>
                <a:gd name="connsiteX3" fmla="*/ 0 w 189016"/>
                <a:gd name="connsiteY3" fmla="*/ 94500 h 189005"/>
                <a:gd name="connsiteX4" fmla="*/ 94489 w 189016"/>
                <a:gd name="connsiteY4" fmla="*/ 189005 h 189005"/>
                <a:gd name="connsiteX5" fmla="*/ 94489 w 189016"/>
                <a:gd name="connsiteY5" fmla="*/ 16195 h 189005"/>
                <a:gd name="connsiteX6" fmla="*/ 172816 w 189016"/>
                <a:gd name="connsiteY6" fmla="*/ 94495 h 189005"/>
                <a:gd name="connsiteX7" fmla="*/ 94489 w 189016"/>
                <a:gd name="connsiteY7" fmla="*/ 172800 h 189005"/>
                <a:gd name="connsiteX8" fmla="*/ 16200 w 189016"/>
                <a:gd name="connsiteY8" fmla="*/ 94495 h 189005"/>
                <a:gd name="connsiteX9" fmla="*/ 94489 w 189016"/>
                <a:gd name="connsiteY9" fmla="*/ 16195 h 189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9016" h="189005">
                  <a:moveTo>
                    <a:pt x="94489" y="189005"/>
                  </a:moveTo>
                  <a:cubicBezTo>
                    <a:pt x="146610" y="189005"/>
                    <a:pt x="189016" y="146610"/>
                    <a:pt x="189016" y="94500"/>
                  </a:cubicBezTo>
                  <a:cubicBezTo>
                    <a:pt x="189016" y="42390"/>
                    <a:pt x="146610" y="0"/>
                    <a:pt x="94489" y="0"/>
                  </a:cubicBezTo>
                  <a:cubicBezTo>
                    <a:pt x="42390" y="0"/>
                    <a:pt x="0" y="42395"/>
                    <a:pt x="0" y="94500"/>
                  </a:cubicBezTo>
                  <a:cubicBezTo>
                    <a:pt x="0" y="146610"/>
                    <a:pt x="42390" y="189005"/>
                    <a:pt x="94489" y="189005"/>
                  </a:cubicBezTo>
                  <a:close/>
                  <a:moveTo>
                    <a:pt x="94489" y="16195"/>
                  </a:moveTo>
                  <a:cubicBezTo>
                    <a:pt x="137678" y="16195"/>
                    <a:pt x="172816" y="51322"/>
                    <a:pt x="172816" y="94495"/>
                  </a:cubicBezTo>
                  <a:cubicBezTo>
                    <a:pt x="172816" y="137673"/>
                    <a:pt x="137678" y="172800"/>
                    <a:pt x="94489" y="172800"/>
                  </a:cubicBezTo>
                  <a:cubicBezTo>
                    <a:pt x="51322" y="172800"/>
                    <a:pt x="16200" y="137673"/>
                    <a:pt x="16200" y="94495"/>
                  </a:cubicBezTo>
                  <a:cubicBezTo>
                    <a:pt x="16200" y="51322"/>
                    <a:pt x="51322" y="16195"/>
                    <a:pt x="94489" y="16195"/>
                  </a:cubicBezTo>
                  <a:close/>
                </a:path>
              </a:pathLst>
            </a:custGeom>
            <a:grpFill/>
            <a:ln w="5334" cap="flat">
              <a:noFill/>
              <a:prstDash val="solid"/>
              <a:miter/>
            </a:ln>
          </p:spPr>
          <p:txBody>
            <a:bodyPr rtlCol="0" anchor="ctr"/>
            <a:lstStyle/>
            <a:p>
              <a:endParaRPr lang="ru-RU"/>
            </a:p>
          </p:txBody>
        </p:sp>
      </p:grpSp>
      <p:grpSp>
        <p:nvGrpSpPr>
          <p:cNvPr id="125" name="Graphic 26">
            <a:extLst>
              <a:ext uri="{FF2B5EF4-FFF2-40B4-BE49-F238E27FC236}">
                <a16:creationId xmlns:a16="http://schemas.microsoft.com/office/drawing/2014/main" id="{69641CF7-DB1C-4C42-A763-7C8C2736416A}"/>
              </a:ext>
            </a:extLst>
          </p:cNvPr>
          <p:cNvGrpSpPr/>
          <p:nvPr/>
        </p:nvGrpSpPr>
        <p:grpSpPr>
          <a:xfrm>
            <a:off x="4287293" y="2603752"/>
            <a:ext cx="304754" cy="375062"/>
            <a:chOff x="3684390" y="2328669"/>
            <a:chExt cx="406339" cy="500083"/>
          </a:xfrm>
          <a:solidFill>
            <a:schemeClr val="tx1"/>
          </a:solidFill>
        </p:grpSpPr>
        <p:sp>
          <p:nvSpPr>
            <p:cNvPr id="126" name="Freeform: Shape 125">
              <a:extLst>
                <a:ext uri="{FF2B5EF4-FFF2-40B4-BE49-F238E27FC236}">
                  <a16:creationId xmlns:a16="http://schemas.microsoft.com/office/drawing/2014/main" id="{B3250634-B9CF-4690-8617-E5B1CAABDE56}"/>
                </a:ext>
              </a:extLst>
            </p:cNvPr>
            <p:cNvSpPr/>
            <p:nvPr/>
          </p:nvSpPr>
          <p:spPr>
            <a:xfrm>
              <a:off x="3684390" y="2536261"/>
              <a:ext cx="235842" cy="170413"/>
            </a:xfrm>
            <a:custGeom>
              <a:avLst/>
              <a:gdLst>
                <a:gd name="connsiteX0" fmla="*/ 176834 w 235842"/>
                <a:gd name="connsiteY0" fmla="*/ 154213 h 170413"/>
                <a:gd name="connsiteX1" fmla="*/ 16427 w 235842"/>
                <a:gd name="connsiteY1" fmla="*/ 154213 h 170413"/>
                <a:gd name="connsiteX2" fmla="*/ 161406 w 235842"/>
                <a:gd name="connsiteY2" fmla="*/ 16200 h 170413"/>
                <a:gd name="connsiteX3" fmla="*/ 224219 w 235842"/>
                <a:gd name="connsiteY3" fmla="*/ 30542 h 170413"/>
                <a:gd name="connsiteX4" fmla="*/ 235035 w 235842"/>
                <a:gd name="connsiteY4" fmla="*/ 26779 h 170413"/>
                <a:gd name="connsiteX5" fmla="*/ 231266 w 235842"/>
                <a:gd name="connsiteY5" fmla="*/ 15957 h 170413"/>
                <a:gd name="connsiteX6" fmla="*/ 161401 w 235842"/>
                <a:gd name="connsiteY6" fmla="*/ 0 h 170413"/>
                <a:gd name="connsiteX7" fmla="*/ 0 w 235842"/>
                <a:gd name="connsiteY7" fmla="*/ 162313 h 170413"/>
                <a:gd name="connsiteX8" fmla="*/ 8100 w 235842"/>
                <a:gd name="connsiteY8" fmla="*/ 170413 h 170413"/>
                <a:gd name="connsiteX9" fmla="*/ 176828 w 235842"/>
                <a:gd name="connsiteY9" fmla="*/ 170413 h 170413"/>
                <a:gd name="connsiteX10" fmla="*/ 184928 w 235842"/>
                <a:gd name="connsiteY10" fmla="*/ 162313 h 170413"/>
                <a:gd name="connsiteX11" fmla="*/ 176834 w 235842"/>
                <a:gd name="connsiteY11" fmla="*/ 154213 h 170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842" h="170413">
                  <a:moveTo>
                    <a:pt x="176834" y="154213"/>
                  </a:moveTo>
                  <a:lnTo>
                    <a:pt x="16427" y="154213"/>
                  </a:lnTo>
                  <a:cubicBezTo>
                    <a:pt x="20617" y="77398"/>
                    <a:pt x="84040" y="16200"/>
                    <a:pt x="161406" y="16200"/>
                  </a:cubicBezTo>
                  <a:cubicBezTo>
                    <a:pt x="183406" y="16200"/>
                    <a:pt x="204536" y="21028"/>
                    <a:pt x="224219" y="30542"/>
                  </a:cubicBezTo>
                  <a:cubicBezTo>
                    <a:pt x="228253" y="32486"/>
                    <a:pt x="233086" y="30807"/>
                    <a:pt x="235035" y="26779"/>
                  </a:cubicBezTo>
                  <a:cubicBezTo>
                    <a:pt x="236979" y="22750"/>
                    <a:pt x="235294" y="17906"/>
                    <a:pt x="231266" y="15957"/>
                  </a:cubicBezTo>
                  <a:cubicBezTo>
                    <a:pt x="209369" y="5368"/>
                    <a:pt x="185863" y="0"/>
                    <a:pt x="161401" y="0"/>
                  </a:cubicBezTo>
                  <a:cubicBezTo>
                    <a:pt x="72409" y="0"/>
                    <a:pt x="0" y="72808"/>
                    <a:pt x="0" y="162313"/>
                  </a:cubicBezTo>
                  <a:cubicBezTo>
                    <a:pt x="0" y="166784"/>
                    <a:pt x="3623" y="170413"/>
                    <a:pt x="8100" y="170413"/>
                  </a:cubicBezTo>
                  <a:lnTo>
                    <a:pt x="176828" y="170413"/>
                  </a:lnTo>
                  <a:cubicBezTo>
                    <a:pt x="181305" y="170413"/>
                    <a:pt x="184928" y="166784"/>
                    <a:pt x="184928" y="162313"/>
                  </a:cubicBezTo>
                  <a:cubicBezTo>
                    <a:pt x="184928" y="157842"/>
                    <a:pt x="181310" y="154213"/>
                    <a:pt x="176834" y="154213"/>
                  </a:cubicBezTo>
                  <a:close/>
                </a:path>
              </a:pathLst>
            </a:custGeom>
            <a:grpFill/>
            <a:ln w="5334" cap="flat">
              <a:noFill/>
              <a:prstDash val="solid"/>
              <a:miter/>
            </a:ln>
          </p:spPr>
          <p:txBody>
            <a:bodyPr rtlCol="0" anchor="ctr"/>
            <a:lstStyle/>
            <a:p>
              <a:endParaRPr lang="ru-RU"/>
            </a:p>
          </p:txBody>
        </p:sp>
        <p:sp>
          <p:nvSpPr>
            <p:cNvPr id="127" name="Freeform: Shape 126">
              <a:extLst>
                <a:ext uri="{FF2B5EF4-FFF2-40B4-BE49-F238E27FC236}">
                  <a16:creationId xmlns:a16="http://schemas.microsoft.com/office/drawing/2014/main" id="{9D0041A6-18C9-4CCB-B24E-B17FA7ADBCB9}"/>
                </a:ext>
              </a:extLst>
            </p:cNvPr>
            <p:cNvSpPr/>
            <p:nvPr/>
          </p:nvSpPr>
          <p:spPr>
            <a:xfrm>
              <a:off x="3754498" y="2328669"/>
              <a:ext cx="189102" cy="189107"/>
            </a:xfrm>
            <a:custGeom>
              <a:avLst/>
              <a:gdLst>
                <a:gd name="connsiteX0" fmla="*/ 94532 w 189102"/>
                <a:gd name="connsiteY0" fmla="*/ 189108 h 189107"/>
                <a:gd name="connsiteX1" fmla="*/ 189103 w 189102"/>
                <a:gd name="connsiteY1" fmla="*/ 94549 h 189107"/>
                <a:gd name="connsiteX2" fmla="*/ 94532 w 189102"/>
                <a:gd name="connsiteY2" fmla="*/ 0 h 189107"/>
                <a:gd name="connsiteX3" fmla="*/ 0 w 189102"/>
                <a:gd name="connsiteY3" fmla="*/ 94549 h 189107"/>
                <a:gd name="connsiteX4" fmla="*/ 94532 w 189102"/>
                <a:gd name="connsiteY4" fmla="*/ 189108 h 189107"/>
                <a:gd name="connsiteX5" fmla="*/ 94532 w 189102"/>
                <a:gd name="connsiteY5" fmla="*/ 16205 h 189107"/>
                <a:gd name="connsiteX6" fmla="*/ 172903 w 189102"/>
                <a:gd name="connsiteY6" fmla="*/ 94554 h 189107"/>
                <a:gd name="connsiteX7" fmla="*/ 94532 w 189102"/>
                <a:gd name="connsiteY7" fmla="*/ 172913 h 189107"/>
                <a:gd name="connsiteX8" fmla="*/ 16200 w 189102"/>
                <a:gd name="connsiteY8" fmla="*/ 94554 h 189107"/>
                <a:gd name="connsiteX9" fmla="*/ 94532 w 189102"/>
                <a:gd name="connsiteY9" fmla="*/ 16205 h 189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9102" h="189107">
                  <a:moveTo>
                    <a:pt x="94532" y="189108"/>
                  </a:moveTo>
                  <a:cubicBezTo>
                    <a:pt x="146680" y="189108"/>
                    <a:pt x="189103" y="146691"/>
                    <a:pt x="189103" y="94549"/>
                  </a:cubicBezTo>
                  <a:cubicBezTo>
                    <a:pt x="189103" y="42417"/>
                    <a:pt x="146680" y="0"/>
                    <a:pt x="94532" y="0"/>
                  </a:cubicBezTo>
                  <a:cubicBezTo>
                    <a:pt x="42406" y="0"/>
                    <a:pt x="0" y="42412"/>
                    <a:pt x="0" y="94549"/>
                  </a:cubicBezTo>
                  <a:cubicBezTo>
                    <a:pt x="0" y="146691"/>
                    <a:pt x="42406" y="189108"/>
                    <a:pt x="94532" y="189108"/>
                  </a:cubicBezTo>
                  <a:close/>
                  <a:moveTo>
                    <a:pt x="94532" y="16205"/>
                  </a:moveTo>
                  <a:cubicBezTo>
                    <a:pt x="137743" y="16205"/>
                    <a:pt x="172903" y="51354"/>
                    <a:pt x="172903" y="94554"/>
                  </a:cubicBezTo>
                  <a:cubicBezTo>
                    <a:pt x="172903" y="137759"/>
                    <a:pt x="137743" y="172913"/>
                    <a:pt x="94532" y="172913"/>
                  </a:cubicBezTo>
                  <a:cubicBezTo>
                    <a:pt x="51338" y="172913"/>
                    <a:pt x="16200" y="137759"/>
                    <a:pt x="16200" y="94554"/>
                  </a:cubicBezTo>
                  <a:cubicBezTo>
                    <a:pt x="16200" y="51349"/>
                    <a:pt x="51338" y="16205"/>
                    <a:pt x="94532" y="16205"/>
                  </a:cubicBezTo>
                  <a:close/>
                </a:path>
              </a:pathLst>
            </a:custGeom>
            <a:grpFill/>
            <a:ln w="5334" cap="flat">
              <a:noFill/>
              <a:prstDash val="solid"/>
              <a:miter/>
            </a:ln>
          </p:spPr>
          <p:txBody>
            <a:bodyPr rtlCol="0" anchor="ctr"/>
            <a:lstStyle/>
            <a:p>
              <a:endParaRPr lang="ru-RU"/>
            </a:p>
          </p:txBody>
        </p:sp>
        <p:sp>
          <p:nvSpPr>
            <p:cNvPr id="128" name="Freeform: Shape 127">
              <a:extLst>
                <a:ext uri="{FF2B5EF4-FFF2-40B4-BE49-F238E27FC236}">
                  <a16:creationId xmlns:a16="http://schemas.microsoft.com/office/drawing/2014/main" id="{A22C222F-A641-43DA-A480-F534C7390222}"/>
                </a:ext>
              </a:extLst>
            </p:cNvPr>
            <p:cNvSpPr/>
            <p:nvPr/>
          </p:nvSpPr>
          <p:spPr>
            <a:xfrm>
              <a:off x="3890924" y="2593275"/>
              <a:ext cx="199805" cy="235477"/>
            </a:xfrm>
            <a:custGeom>
              <a:avLst/>
              <a:gdLst>
                <a:gd name="connsiteX0" fmla="*/ 191700 w 199805"/>
                <a:gd name="connsiteY0" fmla="*/ 0 h 235477"/>
                <a:gd name="connsiteX1" fmla="*/ 8100 w 199805"/>
                <a:gd name="connsiteY1" fmla="*/ 0 h 235477"/>
                <a:gd name="connsiteX2" fmla="*/ 0 w 199805"/>
                <a:gd name="connsiteY2" fmla="*/ 8100 h 235477"/>
                <a:gd name="connsiteX3" fmla="*/ 0 w 199805"/>
                <a:gd name="connsiteY3" fmla="*/ 180900 h 235477"/>
                <a:gd name="connsiteX4" fmla="*/ 8100 w 199805"/>
                <a:gd name="connsiteY4" fmla="*/ 189000 h 235477"/>
                <a:gd name="connsiteX5" fmla="*/ 64800 w 199805"/>
                <a:gd name="connsiteY5" fmla="*/ 189000 h 235477"/>
                <a:gd name="connsiteX6" fmla="*/ 64800 w 199805"/>
                <a:gd name="connsiteY6" fmla="*/ 227378 h 235477"/>
                <a:gd name="connsiteX7" fmla="*/ 69984 w 199805"/>
                <a:gd name="connsiteY7" fmla="*/ 234932 h 235477"/>
                <a:gd name="connsiteX8" fmla="*/ 72900 w 199805"/>
                <a:gd name="connsiteY8" fmla="*/ 235478 h 235477"/>
                <a:gd name="connsiteX9" fmla="*/ 78905 w 199805"/>
                <a:gd name="connsiteY9" fmla="*/ 232821 h 235477"/>
                <a:gd name="connsiteX10" fmla="*/ 130345 w 199805"/>
                <a:gd name="connsiteY10" fmla="*/ 189221 h 235477"/>
                <a:gd name="connsiteX11" fmla="*/ 191705 w 199805"/>
                <a:gd name="connsiteY11" fmla="*/ 189000 h 235477"/>
                <a:gd name="connsiteX12" fmla="*/ 199805 w 199805"/>
                <a:gd name="connsiteY12" fmla="*/ 180900 h 235477"/>
                <a:gd name="connsiteX13" fmla="*/ 199805 w 199805"/>
                <a:gd name="connsiteY13" fmla="*/ 8100 h 235477"/>
                <a:gd name="connsiteX14" fmla="*/ 191700 w 199805"/>
                <a:gd name="connsiteY14" fmla="*/ 0 h 235477"/>
                <a:gd name="connsiteX15" fmla="*/ 183600 w 199805"/>
                <a:gd name="connsiteY15" fmla="*/ 172800 h 235477"/>
                <a:gd name="connsiteX16" fmla="*/ 128331 w 199805"/>
                <a:gd name="connsiteY16" fmla="*/ 172800 h 235477"/>
                <a:gd name="connsiteX17" fmla="*/ 121106 w 199805"/>
                <a:gd name="connsiteY17" fmla="*/ 175516 h 235477"/>
                <a:gd name="connsiteX18" fmla="*/ 81000 w 199805"/>
                <a:gd name="connsiteY18" fmla="*/ 206393 h 235477"/>
                <a:gd name="connsiteX19" fmla="*/ 81000 w 199805"/>
                <a:gd name="connsiteY19" fmla="*/ 180900 h 235477"/>
                <a:gd name="connsiteX20" fmla="*/ 72900 w 199805"/>
                <a:gd name="connsiteY20" fmla="*/ 172800 h 235477"/>
                <a:gd name="connsiteX21" fmla="*/ 16195 w 199805"/>
                <a:gd name="connsiteY21" fmla="*/ 172800 h 235477"/>
                <a:gd name="connsiteX22" fmla="*/ 16195 w 199805"/>
                <a:gd name="connsiteY22" fmla="*/ 16200 h 235477"/>
                <a:gd name="connsiteX23" fmla="*/ 183595 w 199805"/>
                <a:gd name="connsiteY23" fmla="*/ 16200 h 235477"/>
                <a:gd name="connsiteX24" fmla="*/ 183600 w 199805"/>
                <a:gd name="connsiteY24" fmla="*/ 172800 h 235477"/>
                <a:gd name="connsiteX25" fmla="*/ 183600 w 199805"/>
                <a:gd name="connsiteY25" fmla="*/ 172800 h 2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9805" h="235477">
                  <a:moveTo>
                    <a:pt x="191700" y="0"/>
                  </a:moveTo>
                  <a:lnTo>
                    <a:pt x="8100" y="0"/>
                  </a:lnTo>
                  <a:cubicBezTo>
                    <a:pt x="3623" y="0"/>
                    <a:pt x="0" y="3629"/>
                    <a:pt x="0" y="8100"/>
                  </a:cubicBezTo>
                  <a:lnTo>
                    <a:pt x="0" y="180900"/>
                  </a:lnTo>
                  <a:cubicBezTo>
                    <a:pt x="0" y="185371"/>
                    <a:pt x="3623" y="189000"/>
                    <a:pt x="8100" y="189000"/>
                  </a:cubicBezTo>
                  <a:lnTo>
                    <a:pt x="64800" y="189000"/>
                  </a:lnTo>
                  <a:lnTo>
                    <a:pt x="64800" y="227378"/>
                  </a:lnTo>
                  <a:cubicBezTo>
                    <a:pt x="64800" y="230726"/>
                    <a:pt x="66857" y="233728"/>
                    <a:pt x="69984" y="234932"/>
                  </a:cubicBezTo>
                  <a:cubicBezTo>
                    <a:pt x="70934" y="235294"/>
                    <a:pt x="71917" y="235478"/>
                    <a:pt x="72900" y="235478"/>
                  </a:cubicBezTo>
                  <a:cubicBezTo>
                    <a:pt x="75146" y="235478"/>
                    <a:pt x="77339" y="234544"/>
                    <a:pt x="78905" y="232821"/>
                  </a:cubicBezTo>
                  <a:lnTo>
                    <a:pt x="130345" y="189221"/>
                  </a:lnTo>
                  <a:cubicBezTo>
                    <a:pt x="132235" y="189221"/>
                    <a:pt x="191705" y="189000"/>
                    <a:pt x="191705" y="189000"/>
                  </a:cubicBezTo>
                  <a:cubicBezTo>
                    <a:pt x="196182" y="189000"/>
                    <a:pt x="199805" y="185371"/>
                    <a:pt x="199805" y="180900"/>
                  </a:cubicBezTo>
                  <a:lnTo>
                    <a:pt x="199805" y="8100"/>
                  </a:lnTo>
                  <a:cubicBezTo>
                    <a:pt x="199800" y="3623"/>
                    <a:pt x="196177" y="0"/>
                    <a:pt x="191700" y="0"/>
                  </a:cubicBezTo>
                  <a:close/>
                  <a:moveTo>
                    <a:pt x="183600" y="172800"/>
                  </a:moveTo>
                  <a:lnTo>
                    <a:pt x="128331" y="172800"/>
                  </a:lnTo>
                  <a:cubicBezTo>
                    <a:pt x="126911" y="172800"/>
                    <a:pt x="124421" y="172854"/>
                    <a:pt x="121106" y="175516"/>
                  </a:cubicBezTo>
                  <a:lnTo>
                    <a:pt x="81000" y="206393"/>
                  </a:lnTo>
                  <a:lnTo>
                    <a:pt x="81000" y="180900"/>
                  </a:lnTo>
                  <a:cubicBezTo>
                    <a:pt x="81000" y="176429"/>
                    <a:pt x="77377" y="172800"/>
                    <a:pt x="72900" y="172800"/>
                  </a:cubicBezTo>
                  <a:cubicBezTo>
                    <a:pt x="71453" y="172800"/>
                    <a:pt x="16195" y="172800"/>
                    <a:pt x="16195" y="172800"/>
                  </a:cubicBezTo>
                  <a:lnTo>
                    <a:pt x="16195" y="16200"/>
                  </a:lnTo>
                  <a:lnTo>
                    <a:pt x="183595" y="16200"/>
                  </a:lnTo>
                  <a:lnTo>
                    <a:pt x="183600" y="172800"/>
                  </a:lnTo>
                  <a:lnTo>
                    <a:pt x="183600" y="172800"/>
                  </a:lnTo>
                  <a:close/>
                </a:path>
              </a:pathLst>
            </a:custGeom>
            <a:grpFill/>
            <a:ln w="5334" cap="flat">
              <a:noFill/>
              <a:prstDash val="solid"/>
              <a:miter/>
            </a:ln>
          </p:spPr>
          <p:txBody>
            <a:bodyPr rtlCol="0" anchor="ctr"/>
            <a:lstStyle/>
            <a:p>
              <a:endParaRPr lang="ru-RU"/>
            </a:p>
          </p:txBody>
        </p:sp>
        <p:sp>
          <p:nvSpPr>
            <p:cNvPr id="129" name="Freeform: Shape 128">
              <a:extLst>
                <a:ext uri="{FF2B5EF4-FFF2-40B4-BE49-F238E27FC236}">
                  <a16:creationId xmlns:a16="http://schemas.microsoft.com/office/drawing/2014/main" id="{2E480B3C-9591-4B82-820D-658F4AC8E331}"/>
                </a:ext>
              </a:extLst>
            </p:cNvPr>
            <p:cNvSpPr/>
            <p:nvPr/>
          </p:nvSpPr>
          <p:spPr>
            <a:xfrm>
              <a:off x="3963818" y="2628947"/>
              <a:ext cx="57936" cy="77722"/>
            </a:xfrm>
            <a:custGeom>
              <a:avLst/>
              <a:gdLst>
                <a:gd name="connsiteX0" fmla="*/ 8105 w 57936"/>
                <a:gd name="connsiteY0" fmla="*/ 37071 h 77722"/>
                <a:gd name="connsiteX1" fmla="*/ 16205 w 57936"/>
                <a:gd name="connsiteY1" fmla="*/ 28971 h 77722"/>
                <a:gd name="connsiteX2" fmla="*/ 28971 w 57936"/>
                <a:gd name="connsiteY2" fmla="*/ 16205 h 77722"/>
                <a:gd name="connsiteX3" fmla="*/ 41742 w 57936"/>
                <a:gd name="connsiteY3" fmla="*/ 28971 h 77722"/>
                <a:gd name="connsiteX4" fmla="*/ 29549 w 57936"/>
                <a:gd name="connsiteY4" fmla="*/ 41726 h 77722"/>
                <a:gd name="connsiteX5" fmla="*/ 26784 w 57936"/>
                <a:gd name="connsiteY5" fmla="*/ 41737 h 77722"/>
                <a:gd name="connsiteX6" fmla="*/ 18954 w 57936"/>
                <a:gd name="connsiteY6" fmla="*/ 47855 h 77722"/>
                <a:gd name="connsiteX7" fmla="*/ 18900 w 57936"/>
                <a:gd name="connsiteY7" fmla="*/ 69622 h 77722"/>
                <a:gd name="connsiteX8" fmla="*/ 27000 w 57936"/>
                <a:gd name="connsiteY8" fmla="*/ 77722 h 77722"/>
                <a:gd name="connsiteX9" fmla="*/ 35100 w 57936"/>
                <a:gd name="connsiteY9" fmla="*/ 69622 h 77722"/>
                <a:gd name="connsiteX10" fmla="*/ 35100 w 57936"/>
                <a:gd name="connsiteY10" fmla="*/ 57251 h 77722"/>
                <a:gd name="connsiteX11" fmla="*/ 57937 w 57936"/>
                <a:gd name="connsiteY11" fmla="*/ 28966 h 77722"/>
                <a:gd name="connsiteX12" fmla="*/ 28966 w 57936"/>
                <a:gd name="connsiteY12" fmla="*/ 0 h 77722"/>
                <a:gd name="connsiteX13" fmla="*/ 0 w 57936"/>
                <a:gd name="connsiteY13" fmla="*/ 28966 h 77722"/>
                <a:gd name="connsiteX14" fmla="*/ 8105 w 57936"/>
                <a:gd name="connsiteY14" fmla="*/ 37071 h 7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7936" h="77722">
                  <a:moveTo>
                    <a:pt x="8105" y="37071"/>
                  </a:moveTo>
                  <a:cubicBezTo>
                    <a:pt x="12582" y="37071"/>
                    <a:pt x="16205" y="33442"/>
                    <a:pt x="16205" y="28971"/>
                  </a:cubicBezTo>
                  <a:cubicBezTo>
                    <a:pt x="16205" y="21929"/>
                    <a:pt x="21935" y="16205"/>
                    <a:pt x="28971" y="16205"/>
                  </a:cubicBezTo>
                  <a:cubicBezTo>
                    <a:pt x="36007" y="16205"/>
                    <a:pt x="41742" y="21935"/>
                    <a:pt x="41742" y="28971"/>
                  </a:cubicBezTo>
                  <a:cubicBezTo>
                    <a:pt x="41742" y="35813"/>
                    <a:pt x="36326" y="41418"/>
                    <a:pt x="29549" y="41726"/>
                  </a:cubicBezTo>
                  <a:cubicBezTo>
                    <a:pt x="29354" y="41737"/>
                    <a:pt x="26978" y="41737"/>
                    <a:pt x="26784" y="41737"/>
                  </a:cubicBezTo>
                  <a:cubicBezTo>
                    <a:pt x="22999" y="41737"/>
                    <a:pt x="19424" y="43729"/>
                    <a:pt x="18954" y="47855"/>
                  </a:cubicBezTo>
                  <a:cubicBezTo>
                    <a:pt x="18954" y="50020"/>
                    <a:pt x="18900" y="69622"/>
                    <a:pt x="18900" y="69622"/>
                  </a:cubicBezTo>
                  <a:cubicBezTo>
                    <a:pt x="18900" y="74093"/>
                    <a:pt x="22523" y="77722"/>
                    <a:pt x="27000" y="77722"/>
                  </a:cubicBezTo>
                  <a:cubicBezTo>
                    <a:pt x="31477" y="77722"/>
                    <a:pt x="35100" y="74093"/>
                    <a:pt x="35100" y="69622"/>
                  </a:cubicBezTo>
                  <a:lnTo>
                    <a:pt x="35100" y="57251"/>
                  </a:lnTo>
                  <a:cubicBezTo>
                    <a:pt x="48130" y="54427"/>
                    <a:pt x="57937" y="42833"/>
                    <a:pt x="57937" y="28966"/>
                  </a:cubicBezTo>
                  <a:cubicBezTo>
                    <a:pt x="57937" y="12992"/>
                    <a:pt x="44939" y="0"/>
                    <a:pt x="28966" y="0"/>
                  </a:cubicBezTo>
                  <a:cubicBezTo>
                    <a:pt x="12992" y="0"/>
                    <a:pt x="0" y="12992"/>
                    <a:pt x="0" y="28966"/>
                  </a:cubicBezTo>
                  <a:cubicBezTo>
                    <a:pt x="5" y="33442"/>
                    <a:pt x="3634" y="37071"/>
                    <a:pt x="8105" y="37071"/>
                  </a:cubicBezTo>
                  <a:close/>
                </a:path>
              </a:pathLst>
            </a:custGeom>
            <a:grpFill/>
            <a:ln w="5334" cap="flat">
              <a:noFill/>
              <a:prstDash val="solid"/>
              <a:miter/>
            </a:ln>
          </p:spPr>
          <p:txBody>
            <a:bodyPr rtlCol="0" anchor="ctr"/>
            <a:lstStyle/>
            <a:p>
              <a:endParaRPr lang="ru-RU"/>
            </a:p>
          </p:txBody>
        </p:sp>
        <p:sp>
          <p:nvSpPr>
            <p:cNvPr id="130" name="Freeform: Shape 129">
              <a:extLst>
                <a:ext uri="{FF2B5EF4-FFF2-40B4-BE49-F238E27FC236}">
                  <a16:creationId xmlns:a16="http://schemas.microsoft.com/office/drawing/2014/main" id="{62D4201F-9EA3-4EE9-BED0-594E633F2D46}"/>
                </a:ext>
              </a:extLst>
            </p:cNvPr>
            <p:cNvSpPr/>
            <p:nvPr/>
          </p:nvSpPr>
          <p:spPr>
            <a:xfrm>
              <a:off x="3977324" y="2717475"/>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grpSp>
      <p:grpSp>
        <p:nvGrpSpPr>
          <p:cNvPr id="131" name="Graphic 27">
            <a:extLst>
              <a:ext uri="{FF2B5EF4-FFF2-40B4-BE49-F238E27FC236}">
                <a16:creationId xmlns:a16="http://schemas.microsoft.com/office/drawing/2014/main" id="{77E987EB-7EE9-4C63-8619-DBB7FDB05AE0}"/>
              </a:ext>
            </a:extLst>
          </p:cNvPr>
          <p:cNvGrpSpPr/>
          <p:nvPr/>
        </p:nvGrpSpPr>
        <p:grpSpPr>
          <a:xfrm>
            <a:off x="8518433" y="1901574"/>
            <a:ext cx="304430" cy="348421"/>
            <a:chOff x="9325910" y="1392430"/>
            <a:chExt cx="405907" cy="464561"/>
          </a:xfrm>
          <a:solidFill>
            <a:schemeClr val="tx1"/>
          </a:solidFill>
        </p:grpSpPr>
        <p:sp>
          <p:nvSpPr>
            <p:cNvPr id="132" name="Freeform: Shape 131">
              <a:extLst>
                <a:ext uri="{FF2B5EF4-FFF2-40B4-BE49-F238E27FC236}">
                  <a16:creationId xmlns:a16="http://schemas.microsoft.com/office/drawing/2014/main" id="{446C35A1-A124-4CAB-9541-B296B8E91CEF}"/>
                </a:ext>
              </a:extLst>
            </p:cNvPr>
            <p:cNvSpPr/>
            <p:nvPr/>
          </p:nvSpPr>
          <p:spPr>
            <a:xfrm>
              <a:off x="9325910" y="1645847"/>
              <a:ext cx="405907" cy="211145"/>
            </a:xfrm>
            <a:custGeom>
              <a:avLst/>
              <a:gdLst>
                <a:gd name="connsiteX0" fmla="*/ 202981 w 405907"/>
                <a:gd name="connsiteY0" fmla="*/ 0 h 211145"/>
                <a:gd name="connsiteX1" fmla="*/ 0 w 405907"/>
                <a:gd name="connsiteY1" fmla="*/ 202970 h 211145"/>
                <a:gd name="connsiteX2" fmla="*/ 8100 w 405907"/>
                <a:gd name="connsiteY2" fmla="*/ 211070 h 211145"/>
                <a:gd name="connsiteX3" fmla="*/ 326165 w 405907"/>
                <a:gd name="connsiteY3" fmla="*/ 211070 h 211145"/>
                <a:gd name="connsiteX4" fmla="*/ 326894 w 405907"/>
                <a:gd name="connsiteY4" fmla="*/ 211145 h 211145"/>
                <a:gd name="connsiteX5" fmla="*/ 327623 w 405907"/>
                <a:gd name="connsiteY5" fmla="*/ 211070 h 211145"/>
                <a:gd name="connsiteX6" fmla="*/ 397807 w 405907"/>
                <a:gd name="connsiteY6" fmla="*/ 211070 h 211145"/>
                <a:gd name="connsiteX7" fmla="*/ 405907 w 405907"/>
                <a:gd name="connsiteY7" fmla="*/ 202970 h 211145"/>
                <a:gd name="connsiteX8" fmla="*/ 202981 w 405907"/>
                <a:gd name="connsiteY8" fmla="*/ 0 h 211145"/>
                <a:gd name="connsiteX9" fmla="*/ 83700 w 405907"/>
                <a:gd name="connsiteY9" fmla="*/ 59416 h 211145"/>
                <a:gd name="connsiteX10" fmla="*/ 143100 w 405907"/>
                <a:gd name="connsiteY10" fmla="*/ 26093 h 211145"/>
                <a:gd name="connsiteX11" fmla="*/ 143100 w 405907"/>
                <a:gd name="connsiteY11" fmla="*/ 105770 h 211145"/>
                <a:gd name="connsiteX12" fmla="*/ 151200 w 405907"/>
                <a:gd name="connsiteY12" fmla="*/ 113870 h 211145"/>
                <a:gd name="connsiteX13" fmla="*/ 253800 w 405907"/>
                <a:gd name="connsiteY13" fmla="*/ 113870 h 211145"/>
                <a:gd name="connsiteX14" fmla="*/ 261900 w 405907"/>
                <a:gd name="connsiteY14" fmla="*/ 105770 h 211145"/>
                <a:gd name="connsiteX15" fmla="*/ 261900 w 405907"/>
                <a:gd name="connsiteY15" fmla="*/ 25780 h 211145"/>
                <a:gd name="connsiteX16" fmla="*/ 318794 w 405907"/>
                <a:gd name="connsiteY16" fmla="*/ 56570 h 211145"/>
                <a:gd name="connsiteX17" fmla="*/ 318794 w 405907"/>
                <a:gd name="connsiteY17" fmla="*/ 194870 h 211145"/>
                <a:gd name="connsiteX18" fmla="*/ 83700 w 405907"/>
                <a:gd name="connsiteY18" fmla="*/ 194870 h 211145"/>
                <a:gd name="connsiteX19" fmla="*/ 83700 w 405907"/>
                <a:gd name="connsiteY19" fmla="*/ 59416 h 211145"/>
                <a:gd name="connsiteX20" fmla="*/ 245700 w 405907"/>
                <a:gd name="connsiteY20" fmla="*/ 21179 h 211145"/>
                <a:gd name="connsiteX21" fmla="*/ 245700 w 405907"/>
                <a:gd name="connsiteY21" fmla="*/ 97670 h 211145"/>
                <a:gd name="connsiteX22" fmla="*/ 159300 w 405907"/>
                <a:gd name="connsiteY22" fmla="*/ 97670 h 211145"/>
                <a:gd name="connsiteX23" fmla="*/ 159300 w 405907"/>
                <a:gd name="connsiteY23" fmla="*/ 21395 h 211145"/>
                <a:gd name="connsiteX24" fmla="*/ 202981 w 405907"/>
                <a:gd name="connsiteY24" fmla="*/ 16200 h 211145"/>
                <a:gd name="connsiteX25" fmla="*/ 245700 w 405907"/>
                <a:gd name="connsiteY25" fmla="*/ 21179 h 211145"/>
                <a:gd name="connsiteX26" fmla="*/ 67500 w 405907"/>
                <a:gd name="connsiteY26" fmla="*/ 74531 h 211145"/>
                <a:gd name="connsiteX27" fmla="*/ 67500 w 405907"/>
                <a:gd name="connsiteY27" fmla="*/ 194870 h 211145"/>
                <a:gd name="connsiteX28" fmla="*/ 16373 w 405907"/>
                <a:gd name="connsiteY28" fmla="*/ 194870 h 211145"/>
                <a:gd name="connsiteX29" fmla="*/ 67500 w 405907"/>
                <a:gd name="connsiteY29" fmla="*/ 74531 h 211145"/>
                <a:gd name="connsiteX30" fmla="*/ 334994 w 405907"/>
                <a:gd name="connsiteY30" fmla="*/ 194870 h 211145"/>
                <a:gd name="connsiteX31" fmla="*/ 334994 w 405907"/>
                <a:gd name="connsiteY31" fmla="*/ 71075 h 211145"/>
                <a:gd name="connsiteX32" fmla="*/ 389540 w 405907"/>
                <a:gd name="connsiteY32" fmla="*/ 194870 h 211145"/>
                <a:gd name="connsiteX33" fmla="*/ 334994 w 405907"/>
                <a:gd name="connsiteY33" fmla="*/ 194870 h 211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5907" h="211145">
                  <a:moveTo>
                    <a:pt x="202981" y="0"/>
                  </a:moveTo>
                  <a:cubicBezTo>
                    <a:pt x="91055" y="0"/>
                    <a:pt x="0" y="91049"/>
                    <a:pt x="0" y="202970"/>
                  </a:cubicBezTo>
                  <a:cubicBezTo>
                    <a:pt x="0" y="207441"/>
                    <a:pt x="3629" y="211070"/>
                    <a:pt x="8100" y="211070"/>
                  </a:cubicBezTo>
                  <a:lnTo>
                    <a:pt x="326165" y="211070"/>
                  </a:lnTo>
                  <a:cubicBezTo>
                    <a:pt x="326408" y="211091"/>
                    <a:pt x="326646" y="211145"/>
                    <a:pt x="326894" y="211145"/>
                  </a:cubicBezTo>
                  <a:cubicBezTo>
                    <a:pt x="327143" y="211145"/>
                    <a:pt x="327380" y="211091"/>
                    <a:pt x="327623" y="211070"/>
                  </a:cubicBezTo>
                  <a:lnTo>
                    <a:pt x="397807" y="211070"/>
                  </a:lnTo>
                  <a:cubicBezTo>
                    <a:pt x="402278" y="211070"/>
                    <a:pt x="405907" y="207441"/>
                    <a:pt x="405907" y="202970"/>
                  </a:cubicBezTo>
                  <a:cubicBezTo>
                    <a:pt x="405913" y="91049"/>
                    <a:pt x="314879" y="0"/>
                    <a:pt x="202981" y="0"/>
                  </a:cubicBezTo>
                  <a:close/>
                  <a:moveTo>
                    <a:pt x="83700" y="59416"/>
                  </a:moveTo>
                  <a:cubicBezTo>
                    <a:pt x="101120" y="44917"/>
                    <a:pt x="121198" y="33529"/>
                    <a:pt x="143100" y="26093"/>
                  </a:cubicBezTo>
                  <a:lnTo>
                    <a:pt x="143100" y="105770"/>
                  </a:lnTo>
                  <a:cubicBezTo>
                    <a:pt x="143100" y="110241"/>
                    <a:pt x="146729" y="113870"/>
                    <a:pt x="151200" y="113870"/>
                  </a:cubicBezTo>
                  <a:lnTo>
                    <a:pt x="253800" y="113870"/>
                  </a:lnTo>
                  <a:cubicBezTo>
                    <a:pt x="258271" y="113870"/>
                    <a:pt x="261900" y="110241"/>
                    <a:pt x="261900" y="105770"/>
                  </a:cubicBezTo>
                  <a:lnTo>
                    <a:pt x="261900" y="25780"/>
                  </a:lnTo>
                  <a:cubicBezTo>
                    <a:pt x="282722" y="32724"/>
                    <a:pt x="301941" y="43205"/>
                    <a:pt x="318794" y="56570"/>
                  </a:cubicBezTo>
                  <a:lnTo>
                    <a:pt x="318794" y="194870"/>
                  </a:lnTo>
                  <a:lnTo>
                    <a:pt x="83700" y="194870"/>
                  </a:lnTo>
                  <a:lnTo>
                    <a:pt x="83700" y="59416"/>
                  </a:lnTo>
                  <a:close/>
                  <a:moveTo>
                    <a:pt x="245700" y="21179"/>
                  </a:moveTo>
                  <a:lnTo>
                    <a:pt x="245700" y="97670"/>
                  </a:lnTo>
                  <a:lnTo>
                    <a:pt x="159300" y="97670"/>
                  </a:lnTo>
                  <a:lnTo>
                    <a:pt x="159300" y="21395"/>
                  </a:lnTo>
                  <a:cubicBezTo>
                    <a:pt x="173318" y="18020"/>
                    <a:pt x="187942" y="16200"/>
                    <a:pt x="202981" y="16200"/>
                  </a:cubicBezTo>
                  <a:cubicBezTo>
                    <a:pt x="217679" y="16200"/>
                    <a:pt x="231973" y="17955"/>
                    <a:pt x="245700" y="21179"/>
                  </a:cubicBezTo>
                  <a:close/>
                  <a:moveTo>
                    <a:pt x="67500" y="74531"/>
                  </a:moveTo>
                  <a:lnTo>
                    <a:pt x="67500" y="194870"/>
                  </a:lnTo>
                  <a:lnTo>
                    <a:pt x="16373" y="194870"/>
                  </a:lnTo>
                  <a:cubicBezTo>
                    <a:pt x="18371" y="148360"/>
                    <a:pt x="37454" y="106202"/>
                    <a:pt x="67500" y="74531"/>
                  </a:cubicBezTo>
                  <a:close/>
                  <a:moveTo>
                    <a:pt x="334994" y="194870"/>
                  </a:moveTo>
                  <a:lnTo>
                    <a:pt x="334994" y="71075"/>
                  </a:lnTo>
                  <a:cubicBezTo>
                    <a:pt x="366984" y="103108"/>
                    <a:pt x="387472" y="146626"/>
                    <a:pt x="389540" y="194870"/>
                  </a:cubicBezTo>
                  <a:cubicBezTo>
                    <a:pt x="389540" y="194870"/>
                    <a:pt x="334994" y="194870"/>
                    <a:pt x="334994" y="194870"/>
                  </a:cubicBezTo>
                  <a:close/>
                </a:path>
              </a:pathLst>
            </a:custGeom>
            <a:grpFill/>
            <a:ln w="5334" cap="flat">
              <a:noFill/>
              <a:prstDash val="solid"/>
              <a:miter/>
            </a:ln>
          </p:spPr>
          <p:txBody>
            <a:bodyPr rtlCol="0" anchor="ctr"/>
            <a:lstStyle/>
            <a:p>
              <a:endParaRPr lang="ru-RU"/>
            </a:p>
          </p:txBody>
        </p:sp>
        <p:sp>
          <p:nvSpPr>
            <p:cNvPr id="133" name="Freeform: Shape 132">
              <a:extLst>
                <a:ext uri="{FF2B5EF4-FFF2-40B4-BE49-F238E27FC236}">
                  <a16:creationId xmlns:a16="http://schemas.microsoft.com/office/drawing/2014/main" id="{63E6CF78-6FD2-457A-9AC6-DB5BF7C5FCA5}"/>
                </a:ext>
              </a:extLst>
            </p:cNvPr>
            <p:cNvSpPr/>
            <p:nvPr/>
          </p:nvSpPr>
          <p:spPr>
            <a:xfrm>
              <a:off x="9408821" y="1392430"/>
              <a:ext cx="233296" cy="233247"/>
            </a:xfrm>
            <a:custGeom>
              <a:avLst/>
              <a:gdLst>
                <a:gd name="connsiteX0" fmla="*/ 116651 w 233296"/>
                <a:gd name="connsiteY0" fmla="*/ 233248 h 233247"/>
                <a:gd name="connsiteX1" fmla="*/ 233296 w 233296"/>
                <a:gd name="connsiteY1" fmla="*/ 116645 h 233247"/>
                <a:gd name="connsiteX2" fmla="*/ 116651 w 233296"/>
                <a:gd name="connsiteY2" fmla="*/ 0 h 233247"/>
                <a:gd name="connsiteX3" fmla="*/ 0 w 233296"/>
                <a:gd name="connsiteY3" fmla="*/ 116645 h 233247"/>
                <a:gd name="connsiteX4" fmla="*/ 116651 w 233296"/>
                <a:gd name="connsiteY4" fmla="*/ 233248 h 233247"/>
                <a:gd name="connsiteX5" fmla="*/ 116651 w 233296"/>
                <a:gd name="connsiteY5" fmla="*/ 16200 h 233247"/>
                <a:gd name="connsiteX6" fmla="*/ 210584 w 233296"/>
                <a:gd name="connsiteY6" fmla="*/ 81394 h 233247"/>
                <a:gd name="connsiteX7" fmla="*/ 150493 w 233296"/>
                <a:gd name="connsiteY7" fmla="*/ 51019 h 233247"/>
                <a:gd name="connsiteX8" fmla="*/ 143154 w 233296"/>
                <a:gd name="connsiteY8" fmla="*/ 50814 h 233247"/>
                <a:gd name="connsiteX9" fmla="*/ 76961 w 233296"/>
                <a:gd name="connsiteY9" fmla="*/ 80654 h 233247"/>
                <a:gd name="connsiteX10" fmla="*/ 74498 w 233296"/>
                <a:gd name="connsiteY10" fmla="*/ 81686 h 233247"/>
                <a:gd name="connsiteX11" fmla="*/ 18031 w 233296"/>
                <a:gd name="connsiteY11" fmla="*/ 97810 h 233247"/>
                <a:gd name="connsiteX12" fmla="*/ 116651 w 233296"/>
                <a:gd name="connsiteY12" fmla="*/ 16200 h 233247"/>
                <a:gd name="connsiteX13" fmla="*/ 16324 w 233296"/>
                <a:gd name="connsiteY13" fmla="*/ 114280 h 233247"/>
                <a:gd name="connsiteX14" fmla="*/ 80746 w 233296"/>
                <a:gd name="connsiteY14" fmla="*/ 96638 h 233247"/>
                <a:gd name="connsiteX15" fmla="*/ 83203 w 233296"/>
                <a:gd name="connsiteY15" fmla="*/ 95618 h 233247"/>
                <a:gd name="connsiteX16" fmla="*/ 146362 w 233296"/>
                <a:gd name="connsiteY16" fmla="*/ 67214 h 233247"/>
                <a:gd name="connsiteX17" fmla="*/ 215687 w 233296"/>
                <a:gd name="connsiteY17" fmla="*/ 100607 h 233247"/>
                <a:gd name="connsiteX18" fmla="*/ 217091 w 233296"/>
                <a:gd name="connsiteY18" fmla="*/ 116651 h 233247"/>
                <a:gd name="connsiteX19" fmla="*/ 116645 w 233296"/>
                <a:gd name="connsiteY19" fmla="*/ 217053 h 233247"/>
                <a:gd name="connsiteX20" fmla="*/ 16195 w 233296"/>
                <a:gd name="connsiteY20" fmla="*/ 116651 h 233247"/>
                <a:gd name="connsiteX21" fmla="*/ 16324 w 233296"/>
                <a:gd name="connsiteY21" fmla="*/ 114280 h 233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296" h="233247">
                  <a:moveTo>
                    <a:pt x="116651" y="233248"/>
                  </a:moveTo>
                  <a:cubicBezTo>
                    <a:pt x="180965" y="233248"/>
                    <a:pt x="233296" y="180938"/>
                    <a:pt x="233296" y="116645"/>
                  </a:cubicBezTo>
                  <a:cubicBezTo>
                    <a:pt x="233296" y="52331"/>
                    <a:pt x="180970" y="0"/>
                    <a:pt x="116651" y="0"/>
                  </a:cubicBezTo>
                  <a:cubicBezTo>
                    <a:pt x="52331" y="0"/>
                    <a:pt x="0" y="52326"/>
                    <a:pt x="0" y="116645"/>
                  </a:cubicBezTo>
                  <a:cubicBezTo>
                    <a:pt x="0" y="180938"/>
                    <a:pt x="52331" y="233248"/>
                    <a:pt x="116651" y="233248"/>
                  </a:cubicBezTo>
                  <a:close/>
                  <a:moveTo>
                    <a:pt x="116651" y="16200"/>
                  </a:moveTo>
                  <a:cubicBezTo>
                    <a:pt x="159624" y="16200"/>
                    <a:pt x="196268" y="43373"/>
                    <a:pt x="210584" y="81394"/>
                  </a:cubicBezTo>
                  <a:cubicBezTo>
                    <a:pt x="194962" y="74569"/>
                    <a:pt x="167713" y="60404"/>
                    <a:pt x="150493" y="51019"/>
                  </a:cubicBezTo>
                  <a:cubicBezTo>
                    <a:pt x="148214" y="49783"/>
                    <a:pt x="145487" y="49702"/>
                    <a:pt x="143154" y="50814"/>
                  </a:cubicBezTo>
                  <a:cubicBezTo>
                    <a:pt x="142754" y="51003"/>
                    <a:pt x="102886" y="69854"/>
                    <a:pt x="76961" y="80654"/>
                  </a:cubicBezTo>
                  <a:lnTo>
                    <a:pt x="74498" y="81686"/>
                  </a:lnTo>
                  <a:cubicBezTo>
                    <a:pt x="54837" y="89905"/>
                    <a:pt x="42201" y="95159"/>
                    <a:pt x="18031" y="97810"/>
                  </a:cubicBezTo>
                  <a:cubicBezTo>
                    <a:pt x="26881" y="51408"/>
                    <a:pt x="67705" y="16200"/>
                    <a:pt x="116651" y="16200"/>
                  </a:cubicBezTo>
                  <a:close/>
                  <a:moveTo>
                    <a:pt x="16324" y="114280"/>
                  </a:moveTo>
                  <a:cubicBezTo>
                    <a:pt x="45106" y="111515"/>
                    <a:pt x="59524" y="105511"/>
                    <a:pt x="80746" y="96638"/>
                  </a:cubicBezTo>
                  <a:lnTo>
                    <a:pt x="83203" y="95618"/>
                  </a:lnTo>
                  <a:cubicBezTo>
                    <a:pt x="104776" y="86627"/>
                    <a:pt x="135756" y="72187"/>
                    <a:pt x="146362" y="67214"/>
                  </a:cubicBezTo>
                  <a:cubicBezTo>
                    <a:pt x="159754" y="74439"/>
                    <a:pt x="201528" y="96660"/>
                    <a:pt x="215687" y="100607"/>
                  </a:cubicBezTo>
                  <a:cubicBezTo>
                    <a:pt x="216535" y="105845"/>
                    <a:pt x="217091" y="111175"/>
                    <a:pt x="217091" y="116651"/>
                  </a:cubicBezTo>
                  <a:cubicBezTo>
                    <a:pt x="217091" y="172012"/>
                    <a:pt x="172033" y="217053"/>
                    <a:pt x="116645" y="217053"/>
                  </a:cubicBezTo>
                  <a:cubicBezTo>
                    <a:pt x="61258" y="217053"/>
                    <a:pt x="16195" y="172012"/>
                    <a:pt x="16195" y="116651"/>
                  </a:cubicBezTo>
                  <a:cubicBezTo>
                    <a:pt x="16200" y="115846"/>
                    <a:pt x="16303" y="115074"/>
                    <a:pt x="16324" y="114280"/>
                  </a:cubicBezTo>
                  <a:close/>
                </a:path>
              </a:pathLst>
            </a:custGeom>
            <a:grpFill/>
            <a:ln w="5334" cap="flat">
              <a:noFill/>
              <a:prstDash val="solid"/>
              <a:miter/>
            </a:ln>
          </p:spPr>
          <p:txBody>
            <a:bodyPr rtlCol="0" anchor="ctr"/>
            <a:lstStyle/>
            <a:p>
              <a:endParaRPr lang="ru-RU"/>
            </a:p>
          </p:txBody>
        </p:sp>
      </p:grpSp>
      <p:grpSp>
        <p:nvGrpSpPr>
          <p:cNvPr id="134" name="Graphic 31">
            <a:extLst>
              <a:ext uri="{FF2B5EF4-FFF2-40B4-BE49-F238E27FC236}">
                <a16:creationId xmlns:a16="http://schemas.microsoft.com/office/drawing/2014/main" id="{86B2A111-1FF9-4101-8F4A-716EE330924E}"/>
              </a:ext>
            </a:extLst>
          </p:cNvPr>
          <p:cNvGrpSpPr/>
          <p:nvPr/>
        </p:nvGrpSpPr>
        <p:grpSpPr>
          <a:xfrm>
            <a:off x="5460953" y="2604381"/>
            <a:ext cx="374630" cy="372600"/>
            <a:chOff x="5249266" y="2329501"/>
            <a:chExt cx="499506" cy="496799"/>
          </a:xfrm>
          <a:solidFill>
            <a:schemeClr val="tx1"/>
          </a:solidFill>
        </p:grpSpPr>
        <p:sp>
          <p:nvSpPr>
            <p:cNvPr id="135" name="Freeform: Shape 134">
              <a:extLst>
                <a:ext uri="{FF2B5EF4-FFF2-40B4-BE49-F238E27FC236}">
                  <a16:creationId xmlns:a16="http://schemas.microsoft.com/office/drawing/2014/main" id="{729E8732-5F0A-4B66-A957-8E2F0A9D5A07}"/>
                </a:ext>
              </a:extLst>
            </p:cNvPr>
            <p:cNvSpPr/>
            <p:nvPr/>
          </p:nvSpPr>
          <p:spPr>
            <a:xfrm>
              <a:off x="5473372" y="2569195"/>
              <a:ext cx="183589" cy="257105"/>
            </a:xfrm>
            <a:custGeom>
              <a:avLst/>
              <a:gdLst>
                <a:gd name="connsiteX0" fmla="*/ 179879 w 183589"/>
                <a:gd name="connsiteY0" fmla="*/ 1286 h 257105"/>
                <a:gd name="connsiteX1" fmla="*/ 172130 w 183589"/>
                <a:gd name="connsiteY1" fmla="*/ 735 h 257105"/>
                <a:gd name="connsiteX2" fmla="*/ 72171 w 183589"/>
                <a:gd name="connsiteY2" fmla="*/ 46500 h 257105"/>
                <a:gd name="connsiteX3" fmla="*/ 8100 w 183589"/>
                <a:gd name="connsiteY3" fmla="*/ 46500 h 257105"/>
                <a:gd name="connsiteX4" fmla="*/ 0 w 183589"/>
                <a:gd name="connsiteY4" fmla="*/ 54600 h 257105"/>
                <a:gd name="connsiteX5" fmla="*/ 0 w 183589"/>
                <a:gd name="connsiteY5" fmla="*/ 141000 h 257105"/>
                <a:gd name="connsiteX6" fmla="*/ 2187 w 183589"/>
                <a:gd name="connsiteY6" fmla="*/ 146730 h 257105"/>
                <a:gd name="connsiteX7" fmla="*/ 71199 w 183589"/>
                <a:gd name="connsiteY7" fmla="*/ 253536 h 257105"/>
                <a:gd name="connsiteX8" fmla="*/ 77911 w 183589"/>
                <a:gd name="connsiteY8" fmla="*/ 257106 h 257105"/>
                <a:gd name="connsiteX9" fmla="*/ 117396 w 183589"/>
                <a:gd name="connsiteY9" fmla="*/ 257106 h 257105"/>
                <a:gd name="connsiteX10" fmla="*/ 124157 w 183589"/>
                <a:gd name="connsiteY10" fmla="*/ 253461 h 257105"/>
                <a:gd name="connsiteX11" fmla="*/ 124832 w 183589"/>
                <a:gd name="connsiteY11" fmla="*/ 245809 h 257105"/>
                <a:gd name="connsiteX12" fmla="*/ 85930 w 183589"/>
                <a:gd name="connsiteY12" fmla="*/ 155294 h 257105"/>
                <a:gd name="connsiteX13" fmla="*/ 172125 w 183589"/>
                <a:gd name="connsiteY13" fmla="*/ 194649 h 257105"/>
                <a:gd name="connsiteX14" fmla="*/ 175489 w 183589"/>
                <a:gd name="connsiteY14" fmla="*/ 195384 h 257105"/>
                <a:gd name="connsiteX15" fmla="*/ 179869 w 183589"/>
                <a:gd name="connsiteY15" fmla="*/ 194099 h 257105"/>
                <a:gd name="connsiteX16" fmla="*/ 183589 w 183589"/>
                <a:gd name="connsiteY16" fmla="*/ 187284 h 257105"/>
                <a:gd name="connsiteX17" fmla="*/ 183589 w 183589"/>
                <a:gd name="connsiteY17" fmla="*/ 8106 h 257105"/>
                <a:gd name="connsiteX18" fmla="*/ 179879 w 183589"/>
                <a:gd name="connsiteY18" fmla="*/ 1286 h 257105"/>
                <a:gd name="connsiteX19" fmla="*/ 16200 w 183589"/>
                <a:gd name="connsiteY19" fmla="*/ 62706 h 257105"/>
                <a:gd name="connsiteX20" fmla="*/ 70200 w 183589"/>
                <a:gd name="connsiteY20" fmla="*/ 62706 h 257105"/>
                <a:gd name="connsiteX21" fmla="*/ 70200 w 183589"/>
                <a:gd name="connsiteY21" fmla="*/ 65406 h 257105"/>
                <a:gd name="connsiteX22" fmla="*/ 70200 w 183589"/>
                <a:gd name="connsiteY22" fmla="*/ 132906 h 257105"/>
                <a:gd name="connsiteX23" fmla="*/ 16200 w 183589"/>
                <a:gd name="connsiteY23" fmla="*/ 132906 h 257105"/>
                <a:gd name="connsiteX24" fmla="*/ 16200 w 183589"/>
                <a:gd name="connsiteY24" fmla="*/ 62706 h 257105"/>
                <a:gd name="connsiteX25" fmla="*/ 82215 w 183589"/>
                <a:gd name="connsiteY25" fmla="*/ 240906 h 257105"/>
                <a:gd name="connsiteX26" fmla="*/ 20212 w 183589"/>
                <a:gd name="connsiteY26" fmla="*/ 149106 h 257105"/>
                <a:gd name="connsiteX27" fmla="*/ 65740 w 183589"/>
                <a:gd name="connsiteY27" fmla="*/ 149106 h 257105"/>
                <a:gd name="connsiteX28" fmla="*/ 65988 w 183589"/>
                <a:gd name="connsiteY28" fmla="*/ 149889 h 257105"/>
                <a:gd name="connsiteX29" fmla="*/ 105106 w 183589"/>
                <a:gd name="connsiteY29" fmla="*/ 240906 h 257105"/>
                <a:gd name="connsiteX30" fmla="*/ 82215 w 183589"/>
                <a:gd name="connsiteY30" fmla="*/ 240906 h 257105"/>
                <a:gd name="connsiteX31" fmla="*/ 167400 w 183589"/>
                <a:gd name="connsiteY31" fmla="*/ 174680 h 257105"/>
                <a:gd name="connsiteX32" fmla="*/ 86400 w 183589"/>
                <a:gd name="connsiteY32" fmla="*/ 137696 h 257105"/>
                <a:gd name="connsiteX33" fmla="*/ 86400 w 183589"/>
                <a:gd name="connsiteY33" fmla="*/ 57808 h 257105"/>
                <a:gd name="connsiteX34" fmla="*/ 86400 w 183589"/>
                <a:gd name="connsiteY34" fmla="*/ 57808 h 257105"/>
                <a:gd name="connsiteX35" fmla="*/ 167400 w 183589"/>
                <a:gd name="connsiteY35" fmla="*/ 20721 h 257105"/>
                <a:gd name="connsiteX36" fmla="*/ 167400 w 183589"/>
                <a:gd name="connsiteY36" fmla="*/ 174680 h 257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83589" h="257105">
                  <a:moveTo>
                    <a:pt x="179879" y="1286"/>
                  </a:moveTo>
                  <a:cubicBezTo>
                    <a:pt x="177552" y="-204"/>
                    <a:pt x="174636" y="-415"/>
                    <a:pt x="172130" y="735"/>
                  </a:cubicBezTo>
                  <a:lnTo>
                    <a:pt x="72171" y="46500"/>
                  </a:lnTo>
                  <a:lnTo>
                    <a:pt x="8100" y="46500"/>
                  </a:lnTo>
                  <a:cubicBezTo>
                    <a:pt x="3623" y="46500"/>
                    <a:pt x="0" y="50124"/>
                    <a:pt x="0" y="54600"/>
                  </a:cubicBezTo>
                  <a:lnTo>
                    <a:pt x="0" y="141000"/>
                  </a:lnTo>
                  <a:cubicBezTo>
                    <a:pt x="0" y="143344"/>
                    <a:pt x="853" y="144759"/>
                    <a:pt x="2187" y="146730"/>
                  </a:cubicBezTo>
                  <a:lnTo>
                    <a:pt x="71199" y="253536"/>
                  </a:lnTo>
                  <a:cubicBezTo>
                    <a:pt x="72706" y="255767"/>
                    <a:pt x="75222" y="257106"/>
                    <a:pt x="77911" y="257106"/>
                  </a:cubicBezTo>
                  <a:lnTo>
                    <a:pt x="117396" y="257106"/>
                  </a:lnTo>
                  <a:cubicBezTo>
                    <a:pt x="120118" y="257106"/>
                    <a:pt x="122661" y="255740"/>
                    <a:pt x="124157" y="253461"/>
                  </a:cubicBezTo>
                  <a:cubicBezTo>
                    <a:pt x="125658" y="251187"/>
                    <a:pt x="125912" y="248309"/>
                    <a:pt x="124832" y="245809"/>
                  </a:cubicBezTo>
                  <a:lnTo>
                    <a:pt x="85930" y="155294"/>
                  </a:lnTo>
                  <a:lnTo>
                    <a:pt x="172125" y="194649"/>
                  </a:lnTo>
                  <a:cubicBezTo>
                    <a:pt x="173200" y="195141"/>
                    <a:pt x="174344" y="195384"/>
                    <a:pt x="175489" y="195384"/>
                  </a:cubicBezTo>
                  <a:cubicBezTo>
                    <a:pt x="177017" y="195384"/>
                    <a:pt x="178540" y="194952"/>
                    <a:pt x="179869" y="194099"/>
                  </a:cubicBezTo>
                  <a:cubicBezTo>
                    <a:pt x="182185" y="192608"/>
                    <a:pt x="183589" y="190043"/>
                    <a:pt x="183589" y="187284"/>
                  </a:cubicBezTo>
                  <a:lnTo>
                    <a:pt x="183589" y="8106"/>
                  </a:lnTo>
                  <a:cubicBezTo>
                    <a:pt x="183600" y="5347"/>
                    <a:pt x="182196" y="2777"/>
                    <a:pt x="179879" y="1286"/>
                  </a:cubicBezTo>
                  <a:close/>
                  <a:moveTo>
                    <a:pt x="16200" y="62706"/>
                  </a:moveTo>
                  <a:lnTo>
                    <a:pt x="70200" y="62706"/>
                  </a:lnTo>
                  <a:cubicBezTo>
                    <a:pt x="70200" y="63597"/>
                    <a:pt x="70200" y="64455"/>
                    <a:pt x="70200" y="65406"/>
                  </a:cubicBezTo>
                  <a:lnTo>
                    <a:pt x="70200" y="132906"/>
                  </a:lnTo>
                  <a:lnTo>
                    <a:pt x="16200" y="132906"/>
                  </a:lnTo>
                  <a:lnTo>
                    <a:pt x="16200" y="62706"/>
                  </a:lnTo>
                  <a:close/>
                  <a:moveTo>
                    <a:pt x="82215" y="240906"/>
                  </a:moveTo>
                  <a:lnTo>
                    <a:pt x="20212" y="149106"/>
                  </a:lnTo>
                  <a:lnTo>
                    <a:pt x="65740" y="149106"/>
                  </a:lnTo>
                  <a:cubicBezTo>
                    <a:pt x="65821" y="149365"/>
                    <a:pt x="65875" y="149630"/>
                    <a:pt x="65988" y="149889"/>
                  </a:cubicBezTo>
                  <a:lnTo>
                    <a:pt x="105106" y="240906"/>
                  </a:lnTo>
                  <a:cubicBezTo>
                    <a:pt x="105106" y="240906"/>
                    <a:pt x="82215" y="240906"/>
                    <a:pt x="82215" y="240906"/>
                  </a:cubicBezTo>
                  <a:close/>
                  <a:moveTo>
                    <a:pt x="167400" y="174680"/>
                  </a:moveTo>
                  <a:lnTo>
                    <a:pt x="86400" y="137696"/>
                  </a:lnTo>
                  <a:lnTo>
                    <a:pt x="86400" y="57808"/>
                  </a:lnTo>
                  <a:lnTo>
                    <a:pt x="86400" y="57808"/>
                  </a:lnTo>
                  <a:lnTo>
                    <a:pt x="167400" y="20721"/>
                  </a:lnTo>
                  <a:lnTo>
                    <a:pt x="167400" y="174680"/>
                  </a:lnTo>
                  <a:close/>
                </a:path>
              </a:pathLst>
            </a:custGeom>
            <a:grpFill/>
            <a:ln w="5334" cap="flat">
              <a:noFill/>
              <a:prstDash val="solid"/>
              <a:miter/>
            </a:ln>
          </p:spPr>
          <p:txBody>
            <a:bodyPr rtlCol="0" anchor="ctr"/>
            <a:lstStyle/>
            <a:p>
              <a:endParaRPr lang="ru-RU"/>
            </a:p>
          </p:txBody>
        </p:sp>
        <p:sp>
          <p:nvSpPr>
            <p:cNvPr id="136" name="Freeform: Shape 135">
              <a:extLst>
                <a:ext uri="{FF2B5EF4-FFF2-40B4-BE49-F238E27FC236}">
                  <a16:creationId xmlns:a16="http://schemas.microsoft.com/office/drawing/2014/main" id="{B5E2FDFD-C04F-48AC-90A1-ADEA052473B4}"/>
                </a:ext>
              </a:extLst>
            </p:cNvPr>
            <p:cNvSpPr/>
            <p:nvPr/>
          </p:nvSpPr>
          <p:spPr>
            <a:xfrm>
              <a:off x="5687171" y="2594532"/>
              <a:ext cx="51707" cy="41478"/>
            </a:xfrm>
            <a:custGeom>
              <a:avLst/>
              <a:gdLst>
                <a:gd name="connsiteX0" fmla="*/ 8108 w 51707"/>
                <a:gd name="connsiteY0" fmla="*/ 41478 h 41478"/>
                <a:gd name="connsiteX1" fmla="*/ 12800 w 51707"/>
                <a:gd name="connsiteY1" fmla="*/ 39977 h 41478"/>
                <a:gd name="connsiteX2" fmla="*/ 48305 w 51707"/>
                <a:gd name="connsiteY2" fmla="*/ 14700 h 41478"/>
                <a:gd name="connsiteX3" fmla="*/ 50206 w 51707"/>
                <a:gd name="connsiteY3" fmla="*/ 3403 h 41478"/>
                <a:gd name="connsiteX4" fmla="*/ 38909 w 51707"/>
                <a:gd name="connsiteY4" fmla="*/ 1502 h 41478"/>
                <a:gd name="connsiteX5" fmla="*/ 3404 w 51707"/>
                <a:gd name="connsiteY5" fmla="*/ 26779 h 41478"/>
                <a:gd name="connsiteX6" fmla="*/ 1504 w 51707"/>
                <a:gd name="connsiteY6" fmla="*/ 38076 h 41478"/>
                <a:gd name="connsiteX7" fmla="*/ 8108 w 51707"/>
                <a:gd name="connsiteY7" fmla="*/ 41478 h 41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07" h="41478">
                  <a:moveTo>
                    <a:pt x="8108" y="41478"/>
                  </a:moveTo>
                  <a:cubicBezTo>
                    <a:pt x="9733" y="41478"/>
                    <a:pt x="11375" y="40992"/>
                    <a:pt x="12800" y="39977"/>
                  </a:cubicBezTo>
                  <a:lnTo>
                    <a:pt x="48305" y="14700"/>
                  </a:lnTo>
                  <a:cubicBezTo>
                    <a:pt x="51950" y="12108"/>
                    <a:pt x="52798" y="7048"/>
                    <a:pt x="50206" y="3403"/>
                  </a:cubicBezTo>
                  <a:cubicBezTo>
                    <a:pt x="47620" y="-237"/>
                    <a:pt x="42554" y="-1095"/>
                    <a:pt x="38909" y="1502"/>
                  </a:cubicBezTo>
                  <a:lnTo>
                    <a:pt x="3404" y="26779"/>
                  </a:lnTo>
                  <a:cubicBezTo>
                    <a:pt x="-241" y="29371"/>
                    <a:pt x="-1094" y="34431"/>
                    <a:pt x="1504" y="38076"/>
                  </a:cubicBezTo>
                  <a:cubicBezTo>
                    <a:pt x="3086" y="40290"/>
                    <a:pt x="5575" y="41478"/>
                    <a:pt x="8108" y="41478"/>
                  </a:cubicBezTo>
                  <a:close/>
                </a:path>
              </a:pathLst>
            </a:custGeom>
            <a:grpFill/>
            <a:ln w="5334" cap="flat">
              <a:noFill/>
              <a:prstDash val="solid"/>
              <a:miter/>
            </a:ln>
          </p:spPr>
          <p:txBody>
            <a:bodyPr rtlCol="0" anchor="ctr"/>
            <a:lstStyle/>
            <a:p>
              <a:endParaRPr lang="ru-RU"/>
            </a:p>
          </p:txBody>
        </p:sp>
        <p:sp>
          <p:nvSpPr>
            <p:cNvPr id="137" name="Freeform: Shape 136">
              <a:extLst>
                <a:ext uri="{FF2B5EF4-FFF2-40B4-BE49-F238E27FC236}">
                  <a16:creationId xmlns:a16="http://schemas.microsoft.com/office/drawing/2014/main" id="{782BACB5-52C8-4D84-942D-41CCD99EAE4E}"/>
                </a:ext>
              </a:extLst>
            </p:cNvPr>
            <p:cNvSpPr/>
            <p:nvPr/>
          </p:nvSpPr>
          <p:spPr>
            <a:xfrm>
              <a:off x="5689372" y="2653501"/>
              <a:ext cx="59400" cy="16200"/>
            </a:xfrm>
            <a:custGeom>
              <a:avLst/>
              <a:gdLst>
                <a:gd name="connsiteX0" fmla="*/ 51300 w 59400"/>
                <a:gd name="connsiteY0" fmla="*/ 0 h 16200"/>
                <a:gd name="connsiteX1" fmla="*/ 8100 w 59400"/>
                <a:gd name="connsiteY1" fmla="*/ 0 h 16200"/>
                <a:gd name="connsiteX2" fmla="*/ 0 w 59400"/>
                <a:gd name="connsiteY2" fmla="*/ 8100 h 16200"/>
                <a:gd name="connsiteX3" fmla="*/ 8100 w 59400"/>
                <a:gd name="connsiteY3" fmla="*/ 16200 h 16200"/>
                <a:gd name="connsiteX4" fmla="*/ 51300 w 59400"/>
                <a:gd name="connsiteY4" fmla="*/ 16200 h 16200"/>
                <a:gd name="connsiteX5" fmla="*/ 59400 w 59400"/>
                <a:gd name="connsiteY5" fmla="*/ 8100 h 16200"/>
                <a:gd name="connsiteX6" fmla="*/ 51300 w 594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00" h="16200">
                  <a:moveTo>
                    <a:pt x="51300" y="0"/>
                  </a:moveTo>
                  <a:lnTo>
                    <a:pt x="8100" y="0"/>
                  </a:lnTo>
                  <a:cubicBezTo>
                    <a:pt x="3623" y="0"/>
                    <a:pt x="0" y="3623"/>
                    <a:pt x="0" y="8100"/>
                  </a:cubicBezTo>
                  <a:cubicBezTo>
                    <a:pt x="0" y="12577"/>
                    <a:pt x="3623" y="16200"/>
                    <a:pt x="8100" y="16200"/>
                  </a:cubicBezTo>
                  <a:lnTo>
                    <a:pt x="51300" y="16200"/>
                  </a:lnTo>
                  <a:cubicBezTo>
                    <a:pt x="55771" y="16200"/>
                    <a:pt x="59400" y="12577"/>
                    <a:pt x="59400" y="8100"/>
                  </a:cubicBezTo>
                  <a:cubicBezTo>
                    <a:pt x="59400" y="3623"/>
                    <a:pt x="55771" y="0"/>
                    <a:pt x="51300" y="0"/>
                  </a:cubicBezTo>
                  <a:close/>
                </a:path>
              </a:pathLst>
            </a:custGeom>
            <a:grpFill/>
            <a:ln w="5334" cap="flat">
              <a:noFill/>
              <a:prstDash val="solid"/>
              <a:miter/>
            </a:ln>
          </p:spPr>
          <p:txBody>
            <a:bodyPr rtlCol="0" anchor="ctr"/>
            <a:lstStyle/>
            <a:p>
              <a:endParaRPr lang="ru-RU"/>
            </a:p>
          </p:txBody>
        </p:sp>
        <p:sp>
          <p:nvSpPr>
            <p:cNvPr id="138" name="Freeform: Shape 137">
              <a:extLst>
                <a:ext uri="{FF2B5EF4-FFF2-40B4-BE49-F238E27FC236}">
                  <a16:creationId xmlns:a16="http://schemas.microsoft.com/office/drawing/2014/main" id="{821F25C5-A437-4836-BF6B-8E0DB570E795}"/>
                </a:ext>
              </a:extLst>
            </p:cNvPr>
            <p:cNvSpPr/>
            <p:nvPr/>
          </p:nvSpPr>
          <p:spPr>
            <a:xfrm>
              <a:off x="5687174" y="2687917"/>
              <a:ext cx="51704" cy="41475"/>
            </a:xfrm>
            <a:custGeom>
              <a:avLst/>
              <a:gdLst>
                <a:gd name="connsiteX0" fmla="*/ 48303 w 51704"/>
                <a:gd name="connsiteY0" fmla="*/ 26776 h 41475"/>
                <a:gd name="connsiteX1" fmla="*/ 12798 w 51704"/>
                <a:gd name="connsiteY1" fmla="*/ 1499 h 41475"/>
                <a:gd name="connsiteX2" fmla="*/ 1501 w 51704"/>
                <a:gd name="connsiteY2" fmla="*/ 3400 h 41475"/>
                <a:gd name="connsiteX3" fmla="*/ 3402 w 51704"/>
                <a:gd name="connsiteY3" fmla="*/ 14696 h 41475"/>
                <a:gd name="connsiteX4" fmla="*/ 38907 w 51704"/>
                <a:gd name="connsiteY4" fmla="*/ 39974 h 41475"/>
                <a:gd name="connsiteX5" fmla="*/ 43600 w 51704"/>
                <a:gd name="connsiteY5" fmla="*/ 41475 h 41475"/>
                <a:gd name="connsiteX6" fmla="*/ 50204 w 51704"/>
                <a:gd name="connsiteY6" fmla="*/ 38073 h 41475"/>
                <a:gd name="connsiteX7" fmla="*/ 48303 w 51704"/>
                <a:gd name="connsiteY7" fmla="*/ 26776 h 4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04" h="41475">
                  <a:moveTo>
                    <a:pt x="48303" y="26776"/>
                  </a:moveTo>
                  <a:lnTo>
                    <a:pt x="12798" y="1499"/>
                  </a:lnTo>
                  <a:cubicBezTo>
                    <a:pt x="9164" y="-1088"/>
                    <a:pt x="4099" y="-245"/>
                    <a:pt x="1501" y="3400"/>
                  </a:cubicBezTo>
                  <a:cubicBezTo>
                    <a:pt x="-1091" y="7045"/>
                    <a:pt x="-243" y="12104"/>
                    <a:pt x="3402" y="14696"/>
                  </a:cubicBezTo>
                  <a:lnTo>
                    <a:pt x="38907" y="39974"/>
                  </a:lnTo>
                  <a:cubicBezTo>
                    <a:pt x="40333" y="40989"/>
                    <a:pt x="41969" y="41475"/>
                    <a:pt x="43600" y="41475"/>
                  </a:cubicBezTo>
                  <a:cubicBezTo>
                    <a:pt x="46132" y="41475"/>
                    <a:pt x="48627" y="40292"/>
                    <a:pt x="50204" y="38073"/>
                  </a:cubicBezTo>
                  <a:cubicBezTo>
                    <a:pt x="52796" y="34433"/>
                    <a:pt x="51948" y="29374"/>
                    <a:pt x="48303" y="26776"/>
                  </a:cubicBezTo>
                  <a:close/>
                </a:path>
              </a:pathLst>
            </a:custGeom>
            <a:grpFill/>
            <a:ln w="5334" cap="flat">
              <a:noFill/>
              <a:prstDash val="solid"/>
              <a:miter/>
            </a:ln>
          </p:spPr>
          <p:txBody>
            <a:bodyPr rtlCol="0" anchor="ctr"/>
            <a:lstStyle/>
            <a:p>
              <a:endParaRPr lang="ru-RU"/>
            </a:p>
          </p:txBody>
        </p:sp>
        <p:sp>
          <p:nvSpPr>
            <p:cNvPr id="139" name="Freeform: Shape 138">
              <a:extLst>
                <a:ext uri="{FF2B5EF4-FFF2-40B4-BE49-F238E27FC236}">
                  <a16:creationId xmlns:a16="http://schemas.microsoft.com/office/drawing/2014/main" id="{C9389FB0-080F-4EBB-BEA9-DE7A939D41CB}"/>
                </a:ext>
              </a:extLst>
            </p:cNvPr>
            <p:cNvSpPr/>
            <p:nvPr/>
          </p:nvSpPr>
          <p:spPr>
            <a:xfrm>
              <a:off x="5249266" y="2537514"/>
              <a:ext cx="235235" cy="169986"/>
            </a:xfrm>
            <a:custGeom>
              <a:avLst/>
              <a:gdLst>
                <a:gd name="connsiteX0" fmla="*/ 160985 w 235235"/>
                <a:gd name="connsiteY0" fmla="*/ 16200 h 169986"/>
                <a:gd name="connsiteX1" fmla="*/ 223609 w 235235"/>
                <a:gd name="connsiteY1" fmla="*/ 30499 h 169986"/>
                <a:gd name="connsiteX2" fmla="*/ 234425 w 235235"/>
                <a:gd name="connsiteY2" fmla="*/ 26735 h 169986"/>
                <a:gd name="connsiteX3" fmla="*/ 230661 w 235235"/>
                <a:gd name="connsiteY3" fmla="*/ 15919 h 169986"/>
                <a:gd name="connsiteX4" fmla="*/ 160979 w 235235"/>
                <a:gd name="connsiteY4" fmla="*/ 0 h 169986"/>
                <a:gd name="connsiteX5" fmla="*/ 0 w 235235"/>
                <a:gd name="connsiteY5" fmla="*/ 161887 h 169986"/>
                <a:gd name="connsiteX6" fmla="*/ 8100 w 235235"/>
                <a:gd name="connsiteY6" fmla="*/ 169987 h 169986"/>
                <a:gd name="connsiteX7" fmla="*/ 178200 w 235235"/>
                <a:gd name="connsiteY7" fmla="*/ 169987 h 169986"/>
                <a:gd name="connsiteX8" fmla="*/ 186300 w 235235"/>
                <a:gd name="connsiteY8" fmla="*/ 161887 h 169986"/>
                <a:gd name="connsiteX9" fmla="*/ 178200 w 235235"/>
                <a:gd name="connsiteY9" fmla="*/ 153787 h 169986"/>
                <a:gd name="connsiteX10" fmla="*/ 16421 w 235235"/>
                <a:gd name="connsiteY10" fmla="*/ 153787 h 169986"/>
                <a:gd name="connsiteX11" fmla="*/ 160985 w 235235"/>
                <a:gd name="connsiteY11" fmla="*/ 16200 h 169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235" h="169986">
                  <a:moveTo>
                    <a:pt x="160985" y="16200"/>
                  </a:moveTo>
                  <a:cubicBezTo>
                    <a:pt x="182925" y="16200"/>
                    <a:pt x="203996" y="21011"/>
                    <a:pt x="223609" y="30499"/>
                  </a:cubicBezTo>
                  <a:cubicBezTo>
                    <a:pt x="227637" y="32454"/>
                    <a:pt x="232481" y="30764"/>
                    <a:pt x="234425" y="26735"/>
                  </a:cubicBezTo>
                  <a:cubicBezTo>
                    <a:pt x="236374" y="22707"/>
                    <a:pt x="234689" y="17863"/>
                    <a:pt x="230661" y="15919"/>
                  </a:cubicBezTo>
                  <a:cubicBezTo>
                    <a:pt x="208829" y="5357"/>
                    <a:pt x="185387" y="0"/>
                    <a:pt x="160979" y="0"/>
                  </a:cubicBezTo>
                  <a:cubicBezTo>
                    <a:pt x="72214" y="0"/>
                    <a:pt x="0" y="72625"/>
                    <a:pt x="0" y="161887"/>
                  </a:cubicBezTo>
                  <a:cubicBezTo>
                    <a:pt x="0" y="166363"/>
                    <a:pt x="3623" y="169987"/>
                    <a:pt x="8100" y="169987"/>
                  </a:cubicBezTo>
                  <a:lnTo>
                    <a:pt x="178200" y="169987"/>
                  </a:lnTo>
                  <a:cubicBezTo>
                    <a:pt x="182677" y="169987"/>
                    <a:pt x="186300" y="166363"/>
                    <a:pt x="186300" y="161887"/>
                  </a:cubicBezTo>
                  <a:cubicBezTo>
                    <a:pt x="186300" y="157410"/>
                    <a:pt x="182677" y="153787"/>
                    <a:pt x="178200" y="153787"/>
                  </a:cubicBezTo>
                  <a:lnTo>
                    <a:pt x="16421" y="153787"/>
                  </a:lnTo>
                  <a:cubicBezTo>
                    <a:pt x="20612" y="77204"/>
                    <a:pt x="83851" y="16200"/>
                    <a:pt x="160985" y="16200"/>
                  </a:cubicBezTo>
                  <a:close/>
                </a:path>
              </a:pathLst>
            </a:custGeom>
            <a:grpFill/>
            <a:ln w="5334" cap="flat">
              <a:noFill/>
              <a:prstDash val="solid"/>
              <a:miter/>
            </a:ln>
          </p:spPr>
          <p:txBody>
            <a:bodyPr rtlCol="0" anchor="ctr"/>
            <a:lstStyle/>
            <a:p>
              <a:endParaRPr lang="ru-RU"/>
            </a:p>
          </p:txBody>
        </p:sp>
        <p:sp>
          <p:nvSpPr>
            <p:cNvPr id="140" name="Freeform: Shape 139">
              <a:extLst>
                <a:ext uri="{FF2B5EF4-FFF2-40B4-BE49-F238E27FC236}">
                  <a16:creationId xmlns:a16="http://schemas.microsoft.com/office/drawing/2014/main" id="{53C54009-6755-4E71-9740-2DC0B328EF23}"/>
                </a:ext>
              </a:extLst>
            </p:cNvPr>
            <p:cNvSpPr/>
            <p:nvPr/>
          </p:nvSpPr>
          <p:spPr>
            <a:xfrm>
              <a:off x="5319174" y="2329501"/>
              <a:ext cx="188632" cy="188627"/>
            </a:xfrm>
            <a:custGeom>
              <a:avLst/>
              <a:gdLst>
                <a:gd name="connsiteX0" fmla="*/ 94295 w 188632"/>
                <a:gd name="connsiteY0" fmla="*/ 188627 h 188627"/>
                <a:gd name="connsiteX1" fmla="*/ 188633 w 188632"/>
                <a:gd name="connsiteY1" fmla="*/ 94311 h 188627"/>
                <a:gd name="connsiteX2" fmla="*/ 94295 w 188632"/>
                <a:gd name="connsiteY2" fmla="*/ 0 h 188627"/>
                <a:gd name="connsiteX3" fmla="*/ 0 w 188632"/>
                <a:gd name="connsiteY3" fmla="*/ 94311 h 188627"/>
                <a:gd name="connsiteX4" fmla="*/ 94295 w 188632"/>
                <a:gd name="connsiteY4" fmla="*/ 188627 h 188627"/>
                <a:gd name="connsiteX5" fmla="*/ 94295 w 188632"/>
                <a:gd name="connsiteY5" fmla="*/ 16200 h 188627"/>
                <a:gd name="connsiteX6" fmla="*/ 172433 w 188632"/>
                <a:gd name="connsiteY6" fmla="*/ 94311 h 188627"/>
                <a:gd name="connsiteX7" fmla="*/ 94295 w 188632"/>
                <a:gd name="connsiteY7" fmla="*/ 172427 h 188627"/>
                <a:gd name="connsiteX8" fmla="*/ 16200 w 188632"/>
                <a:gd name="connsiteY8" fmla="*/ 94311 h 188627"/>
                <a:gd name="connsiteX9" fmla="*/ 94295 w 188632"/>
                <a:gd name="connsiteY9" fmla="*/ 16200 h 18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8632" h="188627">
                  <a:moveTo>
                    <a:pt x="94295" y="188627"/>
                  </a:moveTo>
                  <a:cubicBezTo>
                    <a:pt x="146313" y="188627"/>
                    <a:pt x="188633" y="146318"/>
                    <a:pt x="188633" y="94311"/>
                  </a:cubicBezTo>
                  <a:cubicBezTo>
                    <a:pt x="188633" y="42309"/>
                    <a:pt x="146313" y="0"/>
                    <a:pt x="94295" y="0"/>
                  </a:cubicBezTo>
                  <a:cubicBezTo>
                    <a:pt x="42304" y="0"/>
                    <a:pt x="0" y="42304"/>
                    <a:pt x="0" y="94311"/>
                  </a:cubicBezTo>
                  <a:cubicBezTo>
                    <a:pt x="0" y="146318"/>
                    <a:pt x="42298" y="188627"/>
                    <a:pt x="94295" y="188627"/>
                  </a:cubicBezTo>
                  <a:close/>
                  <a:moveTo>
                    <a:pt x="94295" y="16200"/>
                  </a:moveTo>
                  <a:cubicBezTo>
                    <a:pt x="137381" y="16200"/>
                    <a:pt x="172433" y="51241"/>
                    <a:pt x="172433" y="94311"/>
                  </a:cubicBezTo>
                  <a:cubicBezTo>
                    <a:pt x="172433" y="137387"/>
                    <a:pt x="137381" y="172427"/>
                    <a:pt x="94295" y="172427"/>
                  </a:cubicBezTo>
                  <a:cubicBezTo>
                    <a:pt x="51235" y="172427"/>
                    <a:pt x="16200" y="137381"/>
                    <a:pt x="16200" y="94311"/>
                  </a:cubicBezTo>
                  <a:cubicBezTo>
                    <a:pt x="16200" y="51241"/>
                    <a:pt x="51235" y="16200"/>
                    <a:pt x="94295" y="16200"/>
                  </a:cubicBezTo>
                  <a:close/>
                </a:path>
              </a:pathLst>
            </a:custGeom>
            <a:grpFill/>
            <a:ln w="5334" cap="flat">
              <a:noFill/>
              <a:prstDash val="solid"/>
              <a:miter/>
            </a:ln>
          </p:spPr>
          <p:txBody>
            <a:bodyPr rtlCol="0" anchor="ctr"/>
            <a:lstStyle/>
            <a:p>
              <a:endParaRPr lang="ru-RU" dirty="0"/>
            </a:p>
          </p:txBody>
        </p:sp>
      </p:grpSp>
      <p:grpSp>
        <p:nvGrpSpPr>
          <p:cNvPr id="141" name="Graphic 33">
            <a:extLst>
              <a:ext uri="{FF2B5EF4-FFF2-40B4-BE49-F238E27FC236}">
                <a16:creationId xmlns:a16="http://schemas.microsoft.com/office/drawing/2014/main" id="{502D9355-B56E-4F0A-A2A2-63065E223BBB}"/>
              </a:ext>
            </a:extLst>
          </p:cNvPr>
          <p:cNvGrpSpPr/>
          <p:nvPr/>
        </p:nvGrpSpPr>
        <p:grpSpPr>
          <a:xfrm>
            <a:off x="4858784" y="2594685"/>
            <a:ext cx="332099" cy="380704"/>
            <a:chOff x="4446376" y="2316579"/>
            <a:chExt cx="442799" cy="507605"/>
          </a:xfrm>
          <a:solidFill>
            <a:schemeClr val="tx1"/>
          </a:solidFill>
        </p:grpSpPr>
        <p:sp>
          <p:nvSpPr>
            <p:cNvPr id="142" name="Freeform: Shape 141">
              <a:extLst>
                <a:ext uri="{FF2B5EF4-FFF2-40B4-BE49-F238E27FC236}">
                  <a16:creationId xmlns:a16="http://schemas.microsoft.com/office/drawing/2014/main" id="{BAC6D2CE-C3E3-401C-A11A-352FF45FA83F}"/>
                </a:ext>
              </a:extLst>
            </p:cNvPr>
            <p:cNvSpPr/>
            <p:nvPr/>
          </p:nvSpPr>
          <p:spPr>
            <a:xfrm>
              <a:off x="4759576" y="2554182"/>
              <a:ext cx="129599" cy="97201"/>
            </a:xfrm>
            <a:custGeom>
              <a:avLst/>
              <a:gdLst>
                <a:gd name="connsiteX0" fmla="*/ 126948 w 129599"/>
                <a:gd name="connsiteY0" fmla="*/ 2108 h 97201"/>
                <a:gd name="connsiteX1" fmla="*/ 115506 w 129599"/>
                <a:gd name="connsiteY1" fmla="*/ 2653 h 97201"/>
                <a:gd name="connsiteX2" fmla="*/ 47536 w 129599"/>
                <a:gd name="connsiteY2" fmla="*/ 77422 h 97201"/>
                <a:gd name="connsiteX3" fmla="*/ 13775 w 129599"/>
                <a:gd name="connsiteY3" fmla="*/ 44266 h 97201"/>
                <a:gd name="connsiteX4" fmla="*/ 2322 w 129599"/>
                <a:gd name="connsiteY4" fmla="*/ 44374 h 97201"/>
                <a:gd name="connsiteX5" fmla="*/ 2430 w 129599"/>
                <a:gd name="connsiteY5" fmla="*/ 55827 h 97201"/>
                <a:gd name="connsiteX6" fmla="*/ 42201 w 129599"/>
                <a:gd name="connsiteY6" fmla="*/ 94880 h 97201"/>
                <a:gd name="connsiteX7" fmla="*/ 47876 w 129599"/>
                <a:gd name="connsiteY7" fmla="*/ 97202 h 97201"/>
                <a:gd name="connsiteX8" fmla="*/ 48103 w 129599"/>
                <a:gd name="connsiteY8" fmla="*/ 97202 h 97201"/>
                <a:gd name="connsiteX9" fmla="*/ 53865 w 129599"/>
                <a:gd name="connsiteY9" fmla="*/ 94551 h 97201"/>
                <a:gd name="connsiteX10" fmla="*/ 127494 w 129599"/>
                <a:gd name="connsiteY10" fmla="*/ 13550 h 97201"/>
                <a:gd name="connsiteX11" fmla="*/ 126948 w 129599"/>
                <a:gd name="connsiteY11" fmla="*/ 2108 h 9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9599" h="97201">
                  <a:moveTo>
                    <a:pt x="126948" y="2108"/>
                  </a:moveTo>
                  <a:cubicBezTo>
                    <a:pt x="123644" y="-905"/>
                    <a:pt x="118513" y="-657"/>
                    <a:pt x="115506" y="2653"/>
                  </a:cubicBezTo>
                  <a:lnTo>
                    <a:pt x="47536" y="77422"/>
                  </a:lnTo>
                  <a:lnTo>
                    <a:pt x="13775" y="44266"/>
                  </a:lnTo>
                  <a:cubicBezTo>
                    <a:pt x="10584" y="41128"/>
                    <a:pt x="5459" y="41172"/>
                    <a:pt x="2322" y="44374"/>
                  </a:cubicBezTo>
                  <a:cubicBezTo>
                    <a:pt x="-816" y="47565"/>
                    <a:pt x="-767" y="52695"/>
                    <a:pt x="2430" y="55827"/>
                  </a:cubicBezTo>
                  <a:lnTo>
                    <a:pt x="42201" y="94880"/>
                  </a:lnTo>
                  <a:cubicBezTo>
                    <a:pt x="43718" y="96370"/>
                    <a:pt x="45754" y="97202"/>
                    <a:pt x="47876" y="97202"/>
                  </a:cubicBezTo>
                  <a:cubicBezTo>
                    <a:pt x="47952" y="97202"/>
                    <a:pt x="48027" y="97202"/>
                    <a:pt x="48103" y="97202"/>
                  </a:cubicBezTo>
                  <a:cubicBezTo>
                    <a:pt x="50306" y="97137"/>
                    <a:pt x="52385" y="96181"/>
                    <a:pt x="53865" y="94551"/>
                  </a:cubicBezTo>
                  <a:lnTo>
                    <a:pt x="127494" y="13550"/>
                  </a:lnTo>
                  <a:cubicBezTo>
                    <a:pt x="130501" y="10235"/>
                    <a:pt x="130258" y="5116"/>
                    <a:pt x="126948" y="2108"/>
                  </a:cubicBezTo>
                  <a:close/>
                </a:path>
              </a:pathLst>
            </a:custGeom>
            <a:grpFill/>
            <a:ln w="5334" cap="flat">
              <a:noFill/>
              <a:prstDash val="solid"/>
              <a:miter/>
            </a:ln>
          </p:spPr>
          <p:txBody>
            <a:bodyPr rtlCol="0" anchor="ctr"/>
            <a:lstStyle/>
            <a:p>
              <a:endParaRPr lang="ru-RU"/>
            </a:p>
          </p:txBody>
        </p:sp>
        <p:sp>
          <p:nvSpPr>
            <p:cNvPr id="143" name="Freeform: Shape 142">
              <a:extLst>
                <a:ext uri="{FF2B5EF4-FFF2-40B4-BE49-F238E27FC236}">
                  <a16:creationId xmlns:a16="http://schemas.microsoft.com/office/drawing/2014/main" id="{376EB3AF-75D3-4D7F-92BE-BC584AFF3AD5}"/>
                </a:ext>
              </a:extLst>
            </p:cNvPr>
            <p:cNvSpPr/>
            <p:nvPr/>
          </p:nvSpPr>
          <p:spPr>
            <a:xfrm>
              <a:off x="4754175" y="2705376"/>
              <a:ext cx="118801" cy="118808"/>
            </a:xfrm>
            <a:custGeom>
              <a:avLst/>
              <a:gdLst>
                <a:gd name="connsiteX0" fmla="*/ 70843 w 118801"/>
                <a:gd name="connsiteY0" fmla="*/ 59284 h 118808"/>
                <a:gd name="connsiteX1" fmla="*/ 116192 w 118801"/>
                <a:gd name="connsiteY1" fmla="*/ 13827 h 118808"/>
                <a:gd name="connsiteX2" fmla="*/ 116182 w 118801"/>
                <a:gd name="connsiteY2" fmla="*/ 2368 h 118808"/>
                <a:gd name="connsiteX3" fmla="*/ 104723 w 118801"/>
                <a:gd name="connsiteY3" fmla="*/ 2379 h 118808"/>
                <a:gd name="connsiteX4" fmla="*/ 59401 w 118801"/>
                <a:gd name="connsiteY4" fmla="*/ 47809 h 118808"/>
                <a:gd name="connsiteX5" fmla="*/ 14084 w 118801"/>
                <a:gd name="connsiteY5" fmla="*/ 2379 h 118808"/>
                <a:gd name="connsiteX6" fmla="*/ 2625 w 118801"/>
                <a:gd name="connsiteY6" fmla="*/ 2368 h 118808"/>
                <a:gd name="connsiteX7" fmla="*/ 2614 w 118801"/>
                <a:gd name="connsiteY7" fmla="*/ 13827 h 118808"/>
                <a:gd name="connsiteX8" fmla="*/ 47958 w 118801"/>
                <a:gd name="connsiteY8" fmla="*/ 59284 h 118808"/>
                <a:gd name="connsiteX9" fmla="*/ 2366 w 118801"/>
                <a:gd name="connsiteY9" fmla="*/ 104984 h 118808"/>
                <a:gd name="connsiteX10" fmla="*/ 2377 w 118801"/>
                <a:gd name="connsiteY10" fmla="*/ 116443 h 118808"/>
                <a:gd name="connsiteX11" fmla="*/ 8101 w 118801"/>
                <a:gd name="connsiteY11" fmla="*/ 118808 h 118808"/>
                <a:gd name="connsiteX12" fmla="*/ 13835 w 118801"/>
                <a:gd name="connsiteY12" fmla="*/ 116432 h 118808"/>
                <a:gd name="connsiteX13" fmla="*/ 59401 w 118801"/>
                <a:gd name="connsiteY13" fmla="*/ 70759 h 118808"/>
                <a:gd name="connsiteX14" fmla="*/ 104966 w 118801"/>
                <a:gd name="connsiteY14" fmla="*/ 116432 h 118808"/>
                <a:gd name="connsiteX15" fmla="*/ 110701 w 118801"/>
                <a:gd name="connsiteY15" fmla="*/ 118808 h 118808"/>
                <a:gd name="connsiteX16" fmla="*/ 116425 w 118801"/>
                <a:gd name="connsiteY16" fmla="*/ 116443 h 118808"/>
                <a:gd name="connsiteX17" fmla="*/ 116435 w 118801"/>
                <a:gd name="connsiteY17" fmla="*/ 104984 h 118808"/>
                <a:gd name="connsiteX18" fmla="*/ 70843 w 118801"/>
                <a:gd name="connsiteY18" fmla="*/ 59284 h 118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8801" h="118808">
                  <a:moveTo>
                    <a:pt x="70843" y="59284"/>
                  </a:moveTo>
                  <a:lnTo>
                    <a:pt x="116192" y="13827"/>
                  </a:lnTo>
                  <a:cubicBezTo>
                    <a:pt x="119351" y="10662"/>
                    <a:pt x="119346" y="5527"/>
                    <a:pt x="116182" y="2368"/>
                  </a:cubicBezTo>
                  <a:cubicBezTo>
                    <a:pt x="113012" y="-791"/>
                    <a:pt x="107882" y="-786"/>
                    <a:pt x="104723" y="2379"/>
                  </a:cubicBezTo>
                  <a:lnTo>
                    <a:pt x="59401" y="47809"/>
                  </a:lnTo>
                  <a:lnTo>
                    <a:pt x="14084" y="2379"/>
                  </a:lnTo>
                  <a:cubicBezTo>
                    <a:pt x="10925" y="-791"/>
                    <a:pt x="5795" y="-791"/>
                    <a:pt x="2625" y="2368"/>
                  </a:cubicBezTo>
                  <a:cubicBezTo>
                    <a:pt x="-545" y="5527"/>
                    <a:pt x="-545" y="10657"/>
                    <a:pt x="2614" y="13827"/>
                  </a:cubicBezTo>
                  <a:lnTo>
                    <a:pt x="47958" y="59284"/>
                  </a:lnTo>
                  <a:lnTo>
                    <a:pt x="2366" y="104984"/>
                  </a:lnTo>
                  <a:cubicBezTo>
                    <a:pt x="-793" y="108149"/>
                    <a:pt x="-788" y="113284"/>
                    <a:pt x="2377" y="116443"/>
                  </a:cubicBezTo>
                  <a:cubicBezTo>
                    <a:pt x="3959" y="118020"/>
                    <a:pt x="6027" y="118808"/>
                    <a:pt x="8101" y="118808"/>
                  </a:cubicBezTo>
                  <a:cubicBezTo>
                    <a:pt x="10174" y="118808"/>
                    <a:pt x="12253" y="118014"/>
                    <a:pt x="13835" y="116432"/>
                  </a:cubicBezTo>
                  <a:lnTo>
                    <a:pt x="59401" y="70759"/>
                  </a:lnTo>
                  <a:lnTo>
                    <a:pt x="104966" y="116432"/>
                  </a:lnTo>
                  <a:cubicBezTo>
                    <a:pt x="106548" y="118014"/>
                    <a:pt x="108627" y="118808"/>
                    <a:pt x="110701" y="118808"/>
                  </a:cubicBezTo>
                  <a:cubicBezTo>
                    <a:pt x="112769" y="118808"/>
                    <a:pt x="114842" y="118020"/>
                    <a:pt x="116425" y="116443"/>
                  </a:cubicBezTo>
                  <a:cubicBezTo>
                    <a:pt x="119589" y="113284"/>
                    <a:pt x="119594" y="108154"/>
                    <a:pt x="116435" y="104984"/>
                  </a:cubicBezTo>
                  <a:lnTo>
                    <a:pt x="70843" y="59284"/>
                  </a:lnTo>
                  <a:close/>
                </a:path>
              </a:pathLst>
            </a:custGeom>
            <a:grpFill/>
            <a:ln w="5334" cap="flat">
              <a:noFill/>
              <a:prstDash val="solid"/>
              <a:miter/>
            </a:ln>
          </p:spPr>
          <p:txBody>
            <a:bodyPr rtlCol="0" anchor="ctr"/>
            <a:lstStyle/>
            <a:p>
              <a:endParaRPr lang="ru-RU"/>
            </a:p>
          </p:txBody>
        </p:sp>
        <p:sp>
          <p:nvSpPr>
            <p:cNvPr id="144" name="Freeform: Shape 143">
              <a:extLst>
                <a:ext uri="{FF2B5EF4-FFF2-40B4-BE49-F238E27FC236}">
                  <a16:creationId xmlns:a16="http://schemas.microsoft.com/office/drawing/2014/main" id="{955DEEF0-CCFA-4B0F-A97B-8189ED325FC2}"/>
                </a:ext>
              </a:extLst>
            </p:cNvPr>
            <p:cNvSpPr/>
            <p:nvPr/>
          </p:nvSpPr>
          <p:spPr>
            <a:xfrm>
              <a:off x="4692076" y="2608179"/>
              <a:ext cx="43200" cy="167394"/>
            </a:xfrm>
            <a:custGeom>
              <a:avLst/>
              <a:gdLst>
                <a:gd name="connsiteX0" fmla="*/ 35100 w 43200"/>
                <a:gd name="connsiteY0" fmla="*/ 16200 h 167394"/>
                <a:gd name="connsiteX1" fmla="*/ 43200 w 43200"/>
                <a:gd name="connsiteY1" fmla="*/ 8100 h 167394"/>
                <a:gd name="connsiteX2" fmla="*/ 35100 w 43200"/>
                <a:gd name="connsiteY2" fmla="*/ 0 h 167394"/>
                <a:gd name="connsiteX3" fmla="*/ 0 w 43200"/>
                <a:gd name="connsiteY3" fmla="*/ 38043 h 167394"/>
                <a:gd name="connsiteX4" fmla="*/ 0 w 43200"/>
                <a:gd name="connsiteY4" fmla="*/ 129352 h 167394"/>
                <a:gd name="connsiteX5" fmla="*/ 35100 w 43200"/>
                <a:gd name="connsiteY5" fmla="*/ 167395 h 167394"/>
                <a:gd name="connsiteX6" fmla="*/ 43200 w 43200"/>
                <a:gd name="connsiteY6" fmla="*/ 159295 h 167394"/>
                <a:gd name="connsiteX7" fmla="*/ 35100 w 43200"/>
                <a:gd name="connsiteY7" fmla="*/ 151195 h 167394"/>
                <a:gd name="connsiteX8" fmla="*/ 16200 w 43200"/>
                <a:gd name="connsiteY8" fmla="*/ 129352 h 167394"/>
                <a:gd name="connsiteX9" fmla="*/ 16200 w 43200"/>
                <a:gd name="connsiteY9" fmla="*/ 38043 h 167394"/>
                <a:gd name="connsiteX10" fmla="*/ 35100 w 43200"/>
                <a:gd name="connsiteY10" fmla="*/ 16200 h 167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200" h="167394">
                  <a:moveTo>
                    <a:pt x="35100" y="16200"/>
                  </a:moveTo>
                  <a:cubicBezTo>
                    <a:pt x="39577" y="16200"/>
                    <a:pt x="43200" y="12577"/>
                    <a:pt x="43200" y="8100"/>
                  </a:cubicBezTo>
                  <a:cubicBezTo>
                    <a:pt x="43200" y="3623"/>
                    <a:pt x="39577" y="0"/>
                    <a:pt x="35100" y="0"/>
                  </a:cubicBezTo>
                  <a:cubicBezTo>
                    <a:pt x="15746" y="0"/>
                    <a:pt x="0" y="17069"/>
                    <a:pt x="0" y="38043"/>
                  </a:cubicBezTo>
                  <a:lnTo>
                    <a:pt x="0" y="129352"/>
                  </a:lnTo>
                  <a:cubicBezTo>
                    <a:pt x="0" y="150331"/>
                    <a:pt x="15746" y="167395"/>
                    <a:pt x="35100" y="167395"/>
                  </a:cubicBezTo>
                  <a:cubicBezTo>
                    <a:pt x="39577" y="167395"/>
                    <a:pt x="43200" y="163771"/>
                    <a:pt x="43200" y="159295"/>
                  </a:cubicBezTo>
                  <a:cubicBezTo>
                    <a:pt x="43200" y="154818"/>
                    <a:pt x="39577" y="151195"/>
                    <a:pt x="35100" y="151195"/>
                  </a:cubicBezTo>
                  <a:cubicBezTo>
                    <a:pt x="24678" y="151195"/>
                    <a:pt x="16200" y="141394"/>
                    <a:pt x="16200" y="129352"/>
                  </a:cubicBezTo>
                  <a:lnTo>
                    <a:pt x="16200" y="38043"/>
                  </a:lnTo>
                  <a:cubicBezTo>
                    <a:pt x="16200" y="26001"/>
                    <a:pt x="24678" y="16200"/>
                    <a:pt x="35100" y="16200"/>
                  </a:cubicBezTo>
                  <a:close/>
                </a:path>
              </a:pathLst>
            </a:custGeom>
            <a:grpFill/>
            <a:ln w="5334" cap="flat">
              <a:noFill/>
              <a:prstDash val="solid"/>
              <a:miter/>
            </a:ln>
          </p:spPr>
          <p:txBody>
            <a:bodyPr rtlCol="0" anchor="ctr"/>
            <a:lstStyle/>
            <a:p>
              <a:endParaRPr lang="ru-RU"/>
            </a:p>
          </p:txBody>
        </p:sp>
        <p:sp>
          <p:nvSpPr>
            <p:cNvPr id="145" name="Freeform: Shape 144">
              <a:extLst>
                <a:ext uri="{FF2B5EF4-FFF2-40B4-BE49-F238E27FC236}">
                  <a16:creationId xmlns:a16="http://schemas.microsoft.com/office/drawing/2014/main" id="{8DA2D9D9-B719-4FD2-92F3-BB76A3993681}"/>
                </a:ext>
              </a:extLst>
            </p:cNvPr>
            <p:cNvSpPr/>
            <p:nvPr/>
          </p:nvSpPr>
          <p:spPr>
            <a:xfrm>
              <a:off x="4446376" y="2556301"/>
              <a:ext cx="270003" cy="194399"/>
            </a:xfrm>
            <a:custGeom>
              <a:avLst/>
              <a:gdLst>
                <a:gd name="connsiteX0" fmla="*/ 205200 w 270003"/>
                <a:gd name="connsiteY0" fmla="*/ 178200 h 194399"/>
                <a:gd name="connsiteX1" fmla="*/ 16389 w 270003"/>
                <a:gd name="connsiteY1" fmla="*/ 178200 h 194399"/>
                <a:gd name="connsiteX2" fmla="*/ 185247 w 270003"/>
                <a:gd name="connsiteY2" fmla="*/ 16200 h 194399"/>
                <a:gd name="connsiteX3" fmla="*/ 258374 w 270003"/>
                <a:gd name="connsiteY3" fmla="*/ 32902 h 194399"/>
                <a:gd name="connsiteX4" fmla="*/ 269195 w 270003"/>
                <a:gd name="connsiteY4" fmla="*/ 29138 h 194399"/>
                <a:gd name="connsiteX5" fmla="*/ 265432 w 270003"/>
                <a:gd name="connsiteY5" fmla="*/ 18317 h 194399"/>
                <a:gd name="connsiteX6" fmla="*/ 185247 w 270003"/>
                <a:gd name="connsiteY6" fmla="*/ 0 h 194399"/>
                <a:gd name="connsiteX7" fmla="*/ 0 w 270003"/>
                <a:gd name="connsiteY7" fmla="*/ 186300 h 194399"/>
                <a:gd name="connsiteX8" fmla="*/ 8100 w 270003"/>
                <a:gd name="connsiteY8" fmla="*/ 194400 h 194399"/>
                <a:gd name="connsiteX9" fmla="*/ 205200 w 270003"/>
                <a:gd name="connsiteY9" fmla="*/ 194400 h 194399"/>
                <a:gd name="connsiteX10" fmla="*/ 213300 w 270003"/>
                <a:gd name="connsiteY10" fmla="*/ 186300 h 194399"/>
                <a:gd name="connsiteX11" fmla="*/ 205200 w 270003"/>
                <a:gd name="connsiteY11" fmla="*/ 178200 h 19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0003" h="194399">
                  <a:moveTo>
                    <a:pt x="205200" y="178200"/>
                  </a:moveTo>
                  <a:lnTo>
                    <a:pt x="16389" y="178200"/>
                  </a:lnTo>
                  <a:cubicBezTo>
                    <a:pt x="20601" y="88150"/>
                    <a:pt x="94727" y="16200"/>
                    <a:pt x="185247" y="16200"/>
                  </a:cubicBezTo>
                  <a:cubicBezTo>
                    <a:pt x="210859" y="16200"/>
                    <a:pt x="235462" y="21821"/>
                    <a:pt x="258374" y="32902"/>
                  </a:cubicBezTo>
                  <a:cubicBezTo>
                    <a:pt x="262413" y="34852"/>
                    <a:pt x="267246" y="33167"/>
                    <a:pt x="269195" y="29138"/>
                  </a:cubicBezTo>
                  <a:cubicBezTo>
                    <a:pt x="271139" y="25110"/>
                    <a:pt x="269455" y="20266"/>
                    <a:pt x="265432" y="18317"/>
                  </a:cubicBezTo>
                  <a:cubicBezTo>
                    <a:pt x="240300" y="6167"/>
                    <a:pt x="213327" y="0"/>
                    <a:pt x="185247" y="0"/>
                  </a:cubicBezTo>
                  <a:cubicBezTo>
                    <a:pt x="83101" y="0"/>
                    <a:pt x="0" y="83576"/>
                    <a:pt x="0" y="186300"/>
                  </a:cubicBezTo>
                  <a:cubicBezTo>
                    <a:pt x="0" y="190777"/>
                    <a:pt x="3623" y="194400"/>
                    <a:pt x="8100" y="194400"/>
                  </a:cubicBezTo>
                  <a:lnTo>
                    <a:pt x="205200" y="194400"/>
                  </a:lnTo>
                  <a:cubicBezTo>
                    <a:pt x="209677" y="194400"/>
                    <a:pt x="213300" y="190777"/>
                    <a:pt x="213300" y="186300"/>
                  </a:cubicBezTo>
                  <a:cubicBezTo>
                    <a:pt x="213300" y="181823"/>
                    <a:pt x="209677" y="178200"/>
                    <a:pt x="205200" y="178200"/>
                  </a:cubicBezTo>
                  <a:close/>
                </a:path>
              </a:pathLst>
            </a:custGeom>
            <a:grpFill/>
            <a:ln w="5334" cap="flat">
              <a:noFill/>
              <a:prstDash val="solid"/>
              <a:miter/>
            </a:ln>
          </p:spPr>
          <p:txBody>
            <a:bodyPr rtlCol="0" anchor="ctr"/>
            <a:lstStyle/>
            <a:p>
              <a:endParaRPr lang="ru-RU"/>
            </a:p>
          </p:txBody>
        </p:sp>
        <p:sp>
          <p:nvSpPr>
            <p:cNvPr id="146" name="Freeform: Shape 145">
              <a:extLst>
                <a:ext uri="{FF2B5EF4-FFF2-40B4-BE49-F238E27FC236}">
                  <a16:creationId xmlns:a16="http://schemas.microsoft.com/office/drawing/2014/main" id="{42CC75D0-5C9C-4FC2-B268-B60CEE77B216}"/>
                </a:ext>
              </a:extLst>
            </p:cNvPr>
            <p:cNvSpPr/>
            <p:nvPr/>
          </p:nvSpPr>
          <p:spPr>
            <a:xfrm>
              <a:off x="4527376" y="2316579"/>
              <a:ext cx="216000" cy="216000"/>
            </a:xfrm>
            <a:custGeom>
              <a:avLst/>
              <a:gdLst>
                <a:gd name="connsiteX0" fmla="*/ 107978 w 216000"/>
                <a:gd name="connsiteY0" fmla="*/ 0 h 216000"/>
                <a:gd name="connsiteX1" fmla="*/ 0 w 216000"/>
                <a:gd name="connsiteY1" fmla="*/ 108000 h 216000"/>
                <a:gd name="connsiteX2" fmla="*/ 107978 w 216000"/>
                <a:gd name="connsiteY2" fmla="*/ 216000 h 216000"/>
                <a:gd name="connsiteX3" fmla="*/ 216000 w 216000"/>
                <a:gd name="connsiteY3" fmla="*/ 108000 h 216000"/>
                <a:gd name="connsiteX4" fmla="*/ 107978 w 216000"/>
                <a:gd name="connsiteY4" fmla="*/ 0 h 216000"/>
                <a:gd name="connsiteX5" fmla="*/ 107978 w 216000"/>
                <a:gd name="connsiteY5" fmla="*/ 199800 h 216000"/>
                <a:gd name="connsiteX6" fmla="*/ 16200 w 216000"/>
                <a:gd name="connsiteY6" fmla="*/ 108000 h 216000"/>
                <a:gd name="connsiteX7" fmla="*/ 107978 w 216000"/>
                <a:gd name="connsiteY7" fmla="*/ 16200 h 216000"/>
                <a:gd name="connsiteX8" fmla="*/ 199800 w 216000"/>
                <a:gd name="connsiteY8" fmla="*/ 108000 h 216000"/>
                <a:gd name="connsiteX9" fmla="*/ 107978 w 216000"/>
                <a:gd name="connsiteY9" fmla="*/ 199800 h 2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000" h="216000">
                  <a:moveTo>
                    <a:pt x="107978" y="0"/>
                  </a:moveTo>
                  <a:cubicBezTo>
                    <a:pt x="48443" y="0"/>
                    <a:pt x="0" y="48449"/>
                    <a:pt x="0" y="108000"/>
                  </a:cubicBezTo>
                  <a:cubicBezTo>
                    <a:pt x="0" y="167551"/>
                    <a:pt x="48438" y="216000"/>
                    <a:pt x="107978" y="216000"/>
                  </a:cubicBezTo>
                  <a:cubicBezTo>
                    <a:pt x="167540" y="216000"/>
                    <a:pt x="216000" y="167551"/>
                    <a:pt x="216000" y="108000"/>
                  </a:cubicBezTo>
                  <a:cubicBezTo>
                    <a:pt x="216000" y="48449"/>
                    <a:pt x="167540" y="0"/>
                    <a:pt x="107978" y="0"/>
                  </a:cubicBezTo>
                  <a:close/>
                  <a:moveTo>
                    <a:pt x="107978" y="199800"/>
                  </a:moveTo>
                  <a:cubicBezTo>
                    <a:pt x="57370" y="199800"/>
                    <a:pt x="16200" y="158620"/>
                    <a:pt x="16200" y="108000"/>
                  </a:cubicBezTo>
                  <a:cubicBezTo>
                    <a:pt x="16200" y="57380"/>
                    <a:pt x="57370" y="16200"/>
                    <a:pt x="107978" y="16200"/>
                  </a:cubicBezTo>
                  <a:cubicBezTo>
                    <a:pt x="158609" y="16200"/>
                    <a:pt x="199800" y="57380"/>
                    <a:pt x="199800" y="108000"/>
                  </a:cubicBezTo>
                  <a:cubicBezTo>
                    <a:pt x="199800" y="158620"/>
                    <a:pt x="158609" y="199800"/>
                    <a:pt x="107978" y="199800"/>
                  </a:cubicBezTo>
                  <a:close/>
                </a:path>
              </a:pathLst>
            </a:custGeom>
            <a:grpFill/>
            <a:ln w="5334" cap="flat">
              <a:noFill/>
              <a:prstDash val="solid"/>
              <a:miter/>
            </a:ln>
          </p:spPr>
          <p:txBody>
            <a:bodyPr rtlCol="0" anchor="ctr"/>
            <a:lstStyle/>
            <a:p>
              <a:endParaRPr lang="ru-RU"/>
            </a:p>
          </p:txBody>
        </p:sp>
      </p:grpSp>
      <p:grpSp>
        <p:nvGrpSpPr>
          <p:cNvPr id="147" name="Graphic 35">
            <a:extLst>
              <a:ext uri="{FF2B5EF4-FFF2-40B4-BE49-F238E27FC236}">
                <a16:creationId xmlns:a16="http://schemas.microsoft.com/office/drawing/2014/main" id="{F14DD4D3-80BE-4819-A53B-0ABCB3EE82A5}"/>
              </a:ext>
            </a:extLst>
          </p:cNvPr>
          <p:cNvGrpSpPr/>
          <p:nvPr/>
        </p:nvGrpSpPr>
        <p:grpSpPr>
          <a:xfrm>
            <a:off x="6056059" y="2628677"/>
            <a:ext cx="390962" cy="310217"/>
            <a:chOff x="6042745" y="2361901"/>
            <a:chExt cx="521283" cy="413623"/>
          </a:xfrm>
          <a:solidFill>
            <a:schemeClr val="tx1"/>
          </a:solidFill>
        </p:grpSpPr>
        <p:sp>
          <p:nvSpPr>
            <p:cNvPr id="148" name="Freeform: Shape 147">
              <a:extLst>
                <a:ext uri="{FF2B5EF4-FFF2-40B4-BE49-F238E27FC236}">
                  <a16:creationId xmlns:a16="http://schemas.microsoft.com/office/drawing/2014/main" id="{1CD46F2F-E964-4A9E-80A4-F06210B8DF42}"/>
                </a:ext>
              </a:extLst>
            </p:cNvPr>
            <p:cNvSpPr/>
            <p:nvPr/>
          </p:nvSpPr>
          <p:spPr>
            <a:xfrm>
              <a:off x="6376332" y="2631010"/>
              <a:ext cx="79994" cy="140615"/>
            </a:xfrm>
            <a:custGeom>
              <a:avLst/>
              <a:gdLst>
                <a:gd name="connsiteX0" fmla="*/ 75587 w 79994"/>
                <a:gd name="connsiteY0" fmla="*/ 891 h 140615"/>
                <a:gd name="connsiteX1" fmla="*/ 64679 w 79994"/>
                <a:gd name="connsiteY1" fmla="*/ 4401 h 140615"/>
                <a:gd name="connsiteX2" fmla="*/ 894 w 79994"/>
                <a:gd name="connsiteY2" fmla="*/ 128811 h 140615"/>
                <a:gd name="connsiteX3" fmla="*/ 4404 w 79994"/>
                <a:gd name="connsiteY3" fmla="*/ 139719 h 140615"/>
                <a:gd name="connsiteX4" fmla="*/ 8098 w 79994"/>
                <a:gd name="connsiteY4" fmla="*/ 140616 h 140615"/>
                <a:gd name="connsiteX5" fmla="*/ 15312 w 79994"/>
                <a:gd name="connsiteY5" fmla="*/ 136210 h 140615"/>
                <a:gd name="connsiteX6" fmla="*/ 79097 w 79994"/>
                <a:gd name="connsiteY6" fmla="*/ 11799 h 140615"/>
                <a:gd name="connsiteX7" fmla="*/ 75587 w 79994"/>
                <a:gd name="connsiteY7" fmla="*/ 891 h 140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994" h="140615">
                  <a:moveTo>
                    <a:pt x="75587" y="891"/>
                  </a:moveTo>
                  <a:cubicBezTo>
                    <a:pt x="71596" y="-1145"/>
                    <a:pt x="66720" y="426"/>
                    <a:pt x="64679" y="4401"/>
                  </a:cubicBezTo>
                  <a:lnTo>
                    <a:pt x="894" y="128811"/>
                  </a:lnTo>
                  <a:cubicBezTo>
                    <a:pt x="-1147" y="132791"/>
                    <a:pt x="424" y="137678"/>
                    <a:pt x="4404" y="139719"/>
                  </a:cubicBezTo>
                  <a:cubicBezTo>
                    <a:pt x="5592" y="140324"/>
                    <a:pt x="6850" y="140616"/>
                    <a:pt x="8098" y="140616"/>
                  </a:cubicBezTo>
                  <a:cubicBezTo>
                    <a:pt x="11041" y="140616"/>
                    <a:pt x="13876" y="139007"/>
                    <a:pt x="15312" y="136210"/>
                  </a:cubicBezTo>
                  <a:lnTo>
                    <a:pt x="79097" y="11799"/>
                  </a:lnTo>
                  <a:cubicBezTo>
                    <a:pt x="81144" y="7814"/>
                    <a:pt x="79572" y="2932"/>
                    <a:pt x="75587" y="891"/>
                  </a:cubicBezTo>
                  <a:close/>
                </a:path>
              </a:pathLst>
            </a:custGeom>
            <a:grpFill/>
            <a:ln w="5334" cap="flat">
              <a:noFill/>
              <a:prstDash val="solid"/>
              <a:miter/>
            </a:ln>
          </p:spPr>
          <p:txBody>
            <a:bodyPr rtlCol="0" anchor="ctr"/>
            <a:lstStyle/>
            <a:p>
              <a:endParaRPr lang="ru-RU"/>
            </a:p>
          </p:txBody>
        </p:sp>
        <p:sp>
          <p:nvSpPr>
            <p:cNvPr id="149" name="Freeform: Shape 148">
              <a:extLst>
                <a:ext uri="{FF2B5EF4-FFF2-40B4-BE49-F238E27FC236}">
                  <a16:creationId xmlns:a16="http://schemas.microsoft.com/office/drawing/2014/main" id="{12988DD4-6A6A-442D-8230-7ECF027EFC5A}"/>
                </a:ext>
              </a:extLst>
            </p:cNvPr>
            <p:cNvSpPr/>
            <p:nvPr/>
          </p:nvSpPr>
          <p:spPr>
            <a:xfrm>
              <a:off x="6480255" y="2624515"/>
              <a:ext cx="83772" cy="151004"/>
            </a:xfrm>
            <a:custGeom>
              <a:avLst/>
              <a:gdLst>
                <a:gd name="connsiteX0" fmla="*/ 81392 w 83772"/>
                <a:gd name="connsiteY0" fmla="*/ 69767 h 151004"/>
                <a:gd name="connsiteX1" fmla="*/ 13821 w 83772"/>
                <a:gd name="connsiteY1" fmla="*/ 2364 h 151004"/>
                <a:gd name="connsiteX2" fmla="*/ 2368 w 83772"/>
                <a:gd name="connsiteY2" fmla="*/ 2375 h 151004"/>
                <a:gd name="connsiteX3" fmla="*/ 2379 w 83772"/>
                <a:gd name="connsiteY3" fmla="*/ 13833 h 151004"/>
                <a:gd name="connsiteX4" fmla="*/ 64198 w 83772"/>
                <a:gd name="connsiteY4" fmla="*/ 75501 h 151004"/>
                <a:gd name="connsiteX5" fmla="*/ 2379 w 83772"/>
                <a:gd name="connsiteY5" fmla="*/ 137169 h 151004"/>
                <a:gd name="connsiteX6" fmla="*/ 2368 w 83772"/>
                <a:gd name="connsiteY6" fmla="*/ 148628 h 151004"/>
                <a:gd name="connsiteX7" fmla="*/ 8103 w 83772"/>
                <a:gd name="connsiteY7" fmla="*/ 151004 h 151004"/>
                <a:gd name="connsiteX8" fmla="*/ 13827 w 83772"/>
                <a:gd name="connsiteY8" fmla="*/ 148639 h 151004"/>
                <a:gd name="connsiteX9" fmla="*/ 81397 w 83772"/>
                <a:gd name="connsiteY9" fmla="*/ 81236 h 151004"/>
                <a:gd name="connsiteX10" fmla="*/ 83773 w 83772"/>
                <a:gd name="connsiteY10" fmla="*/ 75501 h 151004"/>
                <a:gd name="connsiteX11" fmla="*/ 81392 w 83772"/>
                <a:gd name="connsiteY11" fmla="*/ 69767 h 151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3772" h="151004">
                  <a:moveTo>
                    <a:pt x="81392" y="69767"/>
                  </a:moveTo>
                  <a:lnTo>
                    <a:pt x="13821" y="2364"/>
                  </a:lnTo>
                  <a:cubicBezTo>
                    <a:pt x="10646" y="-795"/>
                    <a:pt x="5521" y="-784"/>
                    <a:pt x="2368" y="2375"/>
                  </a:cubicBezTo>
                  <a:cubicBezTo>
                    <a:pt x="-796" y="5544"/>
                    <a:pt x="-786" y="10674"/>
                    <a:pt x="2379" y="13833"/>
                  </a:cubicBezTo>
                  <a:lnTo>
                    <a:pt x="64198" y="75501"/>
                  </a:lnTo>
                  <a:lnTo>
                    <a:pt x="2379" y="137169"/>
                  </a:lnTo>
                  <a:cubicBezTo>
                    <a:pt x="-786" y="140328"/>
                    <a:pt x="-796" y="145458"/>
                    <a:pt x="2368" y="148628"/>
                  </a:cubicBezTo>
                  <a:cubicBezTo>
                    <a:pt x="3950" y="150210"/>
                    <a:pt x="6024" y="151004"/>
                    <a:pt x="8103" y="151004"/>
                  </a:cubicBezTo>
                  <a:cubicBezTo>
                    <a:pt x="10171" y="151004"/>
                    <a:pt x="12245" y="150216"/>
                    <a:pt x="13827" y="148639"/>
                  </a:cubicBezTo>
                  <a:lnTo>
                    <a:pt x="81397" y="81236"/>
                  </a:lnTo>
                  <a:cubicBezTo>
                    <a:pt x="82920" y="79719"/>
                    <a:pt x="83773" y="77651"/>
                    <a:pt x="83773" y="75501"/>
                  </a:cubicBezTo>
                  <a:cubicBezTo>
                    <a:pt x="83773" y="73352"/>
                    <a:pt x="82914" y="71284"/>
                    <a:pt x="81392" y="69767"/>
                  </a:cubicBezTo>
                  <a:close/>
                </a:path>
              </a:pathLst>
            </a:custGeom>
            <a:grpFill/>
            <a:ln w="5334" cap="flat">
              <a:noFill/>
              <a:prstDash val="solid"/>
              <a:miter/>
            </a:ln>
          </p:spPr>
          <p:txBody>
            <a:bodyPr rtlCol="0" anchor="ctr"/>
            <a:lstStyle/>
            <a:p>
              <a:endParaRPr lang="ru-RU"/>
            </a:p>
          </p:txBody>
        </p:sp>
        <p:sp>
          <p:nvSpPr>
            <p:cNvPr id="150" name="Freeform: Shape 149">
              <a:extLst>
                <a:ext uri="{FF2B5EF4-FFF2-40B4-BE49-F238E27FC236}">
                  <a16:creationId xmlns:a16="http://schemas.microsoft.com/office/drawing/2014/main" id="{37ED81C7-4D76-4B17-84F3-12C9AF09840A}"/>
                </a:ext>
              </a:extLst>
            </p:cNvPr>
            <p:cNvSpPr/>
            <p:nvPr/>
          </p:nvSpPr>
          <p:spPr>
            <a:xfrm>
              <a:off x="6262768" y="2624518"/>
              <a:ext cx="83756" cy="151006"/>
            </a:xfrm>
            <a:custGeom>
              <a:avLst/>
              <a:gdLst>
                <a:gd name="connsiteX0" fmla="*/ 81383 w 83756"/>
                <a:gd name="connsiteY0" fmla="*/ 2377 h 151006"/>
                <a:gd name="connsiteX1" fmla="*/ 69930 w 83756"/>
                <a:gd name="connsiteY1" fmla="*/ 2366 h 151006"/>
                <a:gd name="connsiteX2" fmla="*/ 2376 w 83756"/>
                <a:gd name="connsiteY2" fmla="*/ 69769 h 151006"/>
                <a:gd name="connsiteX3" fmla="*/ 0 w 83756"/>
                <a:gd name="connsiteY3" fmla="*/ 75503 h 151006"/>
                <a:gd name="connsiteX4" fmla="*/ 2376 w 83756"/>
                <a:gd name="connsiteY4" fmla="*/ 81238 h 151006"/>
                <a:gd name="connsiteX5" fmla="*/ 69930 w 83756"/>
                <a:gd name="connsiteY5" fmla="*/ 148641 h 151006"/>
                <a:gd name="connsiteX6" fmla="*/ 75654 w 83756"/>
                <a:gd name="connsiteY6" fmla="*/ 151006 h 151006"/>
                <a:gd name="connsiteX7" fmla="*/ 81389 w 83756"/>
                <a:gd name="connsiteY7" fmla="*/ 148630 h 151006"/>
                <a:gd name="connsiteX8" fmla="*/ 81378 w 83756"/>
                <a:gd name="connsiteY8" fmla="*/ 137171 h 151006"/>
                <a:gd name="connsiteX9" fmla="*/ 19575 w 83756"/>
                <a:gd name="connsiteY9" fmla="*/ 75503 h 151006"/>
                <a:gd name="connsiteX10" fmla="*/ 81378 w 83756"/>
                <a:gd name="connsiteY10" fmla="*/ 13835 h 151006"/>
                <a:gd name="connsiteX11" fmla="*/ 81383 w 83756"/>
                <a:gd name="connsiteY11" fmla="*/ 2377 h 15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3756" h="151006">
                  <a:moveTo>
                    <a:pt x="81383" y="2377"/>
                  </a:moveTo>
                  <a:cubicBezTo>
                    <a:pt x="78224" y="-788"/>
                    <a:pt x="73100" y="-793"/>
                    <a:pt x="69930" y="2366"/>
                  </a:cubicBezTo>
                  <a:lnTo>
                    <a:pt x="2376" y="69769"/>
                  </a:lnTo>
                  <a:cubicBezTo>
                    <a:pt x="853" y="71291"/>
                    <a:pt x="0" y="73354"/>
                    <a:pt x="0" y="75503"/>
                  </a:cubicBezTo>
                  <a:cubicBezTo>
                    <a:pt x="0" y="77653"/>
                    <a:pt x="853" y="79715"/>
                    <a:pt x="2376" y="81238"/>
                  </a:cubicBezTo>
                  <a:lnTo>
                    <a:pt x="69930" y="148641"/>
                  </a:lnTo>
                  <a:cubicBezTo>
                    <a:pt x="71512" y="150218"/>
                    <a:pt x="73580" y="151006"/>
                    <a:pt x="75654" y="151006"/>
                  </a:cubicBezTo>
                  <a:cubicBezTo>
                    <a:pt x="77733" y="151006"/>
                    <a:pt x="79807" y="150212"/>
                    <a:pt x="81389" y="148630"/>
                  </a:cubicBezTo>
                  <a:cubicBezTo>
                    <a:pt x="84553" y="145466"/>
                    <a:pt x="84542" y="140336"/>
                    <a:pt x="81378" y="137171"/>
                  </a:cubicBezTo>
                  <a:lnTo>
                    <a:pt x="19575" y="75503"/>
                  </a:lnTo>
                  <a:lnTo>
                    <a:pt x="81378" y="13835"/>
                  </a:lnTo>
                  <a:cubicBezTo>
                    <a:pt x="84537" y="10671"/>
                    <a:pt x="84548" y="5541"/>
                    <a:pt x="81383" y="2377"/>
                  </a:cubicBezTo>
                  <a:close/>
                </a:path>
              </a:pathLst>
            </a:custGeom>
            <a:grpFill/>
            <a:ln w="5334" cap="flat">
              <a:noFill/>
              <a:prstDash val="solid"/>
              <a:miter/>
            </a:ln>
          </p:spPr>
          <p:txBody>
            <a:bodyPr rtlCol="0" anchor="ctr"/>
            <a:lstStyle/>
            <a:p>
              <a:endParaRPr lang="ru-RU"/>
            </a:p>
          </p:txBody>
        </p:sp>
        <p:sp>
          <p:nvSpPr>
            <p:cNvPr id="151" name="Freeform: Shape 150">
              <a:extLst>
                <a:ext uri="{FF2B5EF4-FFF2-40B4-BE49-F238E27FC236}">
                  <a16:creationId xmlns:a16="http://schemas.microsoft.com/office/drawing/2014/main" id="{95ED3671-CAF7-4E86-B30D-D4D53D82C91F}"/>
                </a:ext>
              </a:extLst>
            </p:cNvPr>
            <p:cNvSpPr/>
            <p:nvPr/>
          </p:nvSpPr>
          <p:spPr>
            <a:xfrm>
              <a:off x="6042745" y="2569487"/>
              <a:ext cx="235838" cy="170413"/>
            </a:xfrm>
            <a:custGeom>
              <a:avLst/>
              <a:gdLst>
                <a:gd name="connsiteX0" fmla="*/ 176823 w 235838"/>
                <a:gd name="connsiteY0" fmla="*/ 154213 h 170413"/>
                <a:gd name="connsiteX1" fmla="*/ 16421 w 235838"/>
                <a:gd name="connsiteY1" fmla="*/ 154213 h 170413"/>
                <a:gd name="connsiteX2" fmla="*/ 161401 w 235838"/>
                <a:gd name="connsiteY2" fmla="*/ 16200 h 170413"/>
                <a:gd name="connsiteX3" fmla="*/ 224208 w 235838"/>
                <a:gd name="connsiteY3" fmla="*/ 30542 h 170413"/>
                <a:gd name="connsiteX4" fmla="*/ 235030 w 235838"/>
                <a:gd name="connsiteY4" fmla="*/ 26779 h 170413"/>
                <a:gd name="connsiteX5" fmla="*/ 231266 w 235838"/>
                <a:gd name="connsiteY5" fmla="*/ 15962 h 170413"/>
                <a:gd name="connsiteX6" fmla="*/ 161401 w 235838"/>
                <a:gd name="connsiteY6" fmla="*/ 0 h 170413"/>
                <a:gd name="connsiteX7" fmla="*/ 0 w 235838"/>
                <a:gd name="connsiteY7" fmla="*/ 162313 h 170413"/>
                <a:gd name="connsiteX8" fmla="*/ 8100 w 235838"/>
                <a:gd name="connsiteY8" fmla="*/ 170413 h 170413"/>
                <a:gd name="connsiteX9" fmla="*/ 176823 w 235838"/>
                <a:gd name="connsiteY9" fmla="*/ 170413 h 170413"/>
                <a:gd name="connsiteX10" fmla="*/ 184923 w 235838"/>
                <a:gd name="connsiteY10" fmla="*/ 162313 h 170413"/>
                <a:gd name="connsiteX11" fmla="*/ 176823 w 235838"/>
                <a:gd name="connsiteY11" fmla="*/ 154213 h 170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838" h="170413">
                  <a:moveTo>
                    <a:pt x="176823" y="154213"/>
                  </a:moveTo>
                  <a:lnTo>
                    <a:pt x="16421" y="154213"/>
                  </a:lnTo>
                  <a:cubicBezTo>
                    <a:pt x="20612" y="77404"/>
                    <a:pt x="84035" y="16200"/>
                    <a:pt x="161401" y="16200"/>
                  </a:cubicBezTo>
                  <a:cubicBezTo>
                    <a:pt x="183400" y="16200"/>
                    <a:pt x="204530" y="21028"/>
                    <a:pt x="224208" y="30542"/>
                  </a:cubicBezTo>
                  <a:cubicBezTo>
                    <a:pt x="228242" y="32492"/>
                    <a:pt x="233086" y="30802"/>
                    <a:pt x="235030" y="26779"/>
                  </a:cubicBezTo>
                  <a:cubicBezTo>
                    <a:pt x="236974" y="22750"/>
                    <a:pt x="235294" y="17906"/>
                    <a:pt x="231266" y="15962"/>
                  </a:cubicBezTo>
                  <a:cubicBezTo>
                    <a:pt x="209369" y="5373"/>
                    <a:pt x="185868" y="0"/>
                    <a:pt x="161401" y="0"/>
                  </a:cubicBezTo>
                  <a:cubicBezTo>
                    <a:pt x="72409" y="0"/>
                    <a:pt x="0" y="72814"/>
                    <a:pt x="0" y="162313"/>
                  </a:cubicBezTo>
                  <a:cubicBezTo>
                    <a:pt x="0" y="166790"/>
                    <a:pt x="3629" y="170413"/>
                    <a:pt x="8100" y="170413"/>
                  </a:cubicBezTo>
                  <a:lnTo>
                    <a:pt x="176823" y="170413"/>
                  </a:lnTo>
                  <a:cubicBezTo>
                    <a:pt x="181294" y="170413"/>
                    <a:pt x="184923" y="166790"/>
                    <a:pt x="184923" y="162313"/>
                  </a:cubicBezTo>
                  <a:cubicBezTo>
                    <a:pt x="184923" y="157837"/>
                    <a:pt x="181294" y="154213"/>
                    <a:pt x="176823" y="154213"/>
                  </a:cubicBezTo>
                  <a:close/>
                </a:path>
              </a:pathLst>
            </a:custGeom>
            <a:grpFill/>
            <a:ln w="5334" cap="flat">
              <a:noFill/>
              <a:prstDash val="solid"/>
              <a:miter/>
            </a:ln>
          </p:spPr>
          <p:txBody>
            <a:bodyPr rtlCol="0" anchor="ctr"/>
            <a:lstStyle/>
            <a:p>
              <a:endParaRPr lang="ru-RU"/>
            </a:p>
          </p:txBody>
        </p:sp>
        <p:sp>
          <p:nvSpPr>
            <p:cNvPr id="152" name="Freeform: Shape 151">
              <a:extLst>
                <a:ext uri="{FF2B5EF4-FFF2-40B4-BE49-F238E27FC236}">
                  <a16:creationId xmlns:a16="http://schemas.microsoft.com/office/drawing/2014/main" id="{D6D8A01E-52F5-4B53-8F19-1A5FBEA22645}"/>
                </a:ext>
              </a:extLst>
            </p:cNvPr>
            <p:cNvSpPr/>
            <p:nvPr/>
          </p:nvSpPr>
          <p:spPr>
            <a:xfrm>
              <a:off x="6112836" y="2361901"/>
              <a:ext cx="189108" cy="189102"/>
            </a:xfrm>
            <a:custGeom>
              <a:avLst/>
              <a:gdLst>
                <a:gd name="connsiteX0" fmla="*/ 94532 w 189108"/>
                <a:gd name="connsiteY0" fmla="*/ 189103 h 189102"/>
                <a:gd name="connsiteX1" fmla="*/ 189108 w 189108"/>
                <a:gd name="connsiteY1" fmla="*/ 94549 h 189102"/>
                <a:gd name="connsiteX2" fmla="*/ 94532 w 189108"/>
                <a:gd name="connsiteY2" fmla="*/ 0 h 189102"/>
                <a:gd name="connsiteX3" fmla="*/ 0 w 189108"/>
                <a:gd name="connsiteY3" fmla="*/ 94549 h 189102"/>
                <a:gd name="connsiteX4" fmla="*/ 94532 w 189108"/>
                <a:gd name="connsiteY4" fmla="*/ 189103 h 189102"/>
                <a:gd name="connsiteX5" fmla="*/ 94532 w 189108"/>
                <a:gd name="connsiteY5" fmla="*/ 16200 h 189102"/>
                <a:gd name="connsiteX6" fmla="*/ 172908 w 189108"/>
                <a:gd name="connsiteY6" fmla="*/ 94549 h 189102"/>
                <a:gd name="connsiteX7" fmla="*/ 94532 w 189108"/>
                <a:gd name="connsiteY7" fmla="*/ 172903 h 189102"/>
                <a:gd name="connsiteX8" fmla="*/ 16200 w 189108"/>
                <a:gd name="connsiteY8" fmla="*/ 94549 h 189102"/>
                <a:gd name="connsiteX9" fmla="*/ 94532 w 189108"/>
                <a:gd name="connsiteY9" fmla="*/ 16200 h 18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9108" h="189102">
                  <a:moveTo>
                    <a:pt x="94532" y="189103"/>
                  </a:moveTo>
                  <a:cubicBezTo>
                    <a:pt x="146680" y="189103"/>
                    <a:pt x="189108" y="146686"/>
                    <a:pt x="189108" y="94549"/>
                  </a:cubicBezTo>
                  <a:cubicBezTo>
                    <a:pt x="189108" y="42417"/>
                    <a:pt x="146686" y="0"/>
                    <a:pt x="94532" y="0"/>
                  </a:cubicBezTo>
                  <a:cubicBezTo>
                    <a:pt x="42412" y="0"/>
                    <a:pt x="0" y="42412"/>
                    <a:pt x="0" y="94549"/>
                  </a:cubicBezTo>
                  <a:cubicBezTo>
                    <a:pt x="0" y="146686"/>
                    <a:pt x="42412" y="189103"/>
                    <a:pt x="94532" y="189103"/>
                  </a:cubicBezTo>
                  <a:close/>
                  <a:moveTo>
                    <a:pt x="94532" y="16200"/>
                  </a:moveTo>
                  <a:cubicBezTo>
                    <a:pt x="137749" y="16200"/>
                    <a:pt x="172908" y="51349"/>
                    <a:pt x="172908" y="94549"/>
                  </a:cubicBezTo>
                  <a:cubicBezTo>
                    <a:pt x="172908" y="137754"/>
                    <a:pt x="137749" y="172903"/>
                    <a:pt x="94532" y="172903"/>
                  </a:cubicBezTo>
                  <a:cubicBezTo>
                    <a:pt x="51338" y="172903"/>
                    <a:pt x="16200" y="137754"/>
                    <a:pt x="16200" y="94549"/>
                  </a:cubicBezTo>
                  <a:cubicBezTo>
                    <a:pt x="16200" y="51349"/>
                    <a:pt x="51338" y="16200"/>
                    <a:pt x="94532" y="16200"/>
                  </a:cubicBezTo>
                  <a:close/>
                </a:path>
              </a:pathLst>
            </a:custGeom>
            <a:grpFill/>
            <a:ln w="5334" cap="flat">
              <a:noFill/>
              <a:prstDash val="solid"/>
              <a:miter/>
            </a:ln>
          </p:spPr>
          <p:txBody>
            <a:bodyPr rtlCol="0" anchor="ctr"/>
            <a:lstStyle/>
            <a:p>
              <a:endParaRPr lang="ru-RU"/>
            </a:p>
          </p:txBody>
        </p:sp>
      </p:grpSp>
      <p:grpSp>
        <p:nvGrpSpPr>
          <p:cNvPr id="153" name="Graphic 37">
            <a:extLst>
              <a:ext uri="{FF2B5EF4-FFF2-40B4-BE49-F238E27FC236}">
                <a16:creationId xmlns:a16="http://schemas.microsoft.com/office/drawing/2014/main" id="{9F30B6AA-F06F-4016-AF5B-E42093A2FD3E}"/>
              </a:ext>
            </a:extLst>
          </p:cNvPr>
          <p:cNvGrpSpPr/>
          <p:nvPr/>
        </p:nvGrpSpPr>
        <p:grpSpPr>
          <a:xfrm>
            <a:off x="6664793" y="2595255"/>
            <a:ext cx="367031" cy="381720"/>
            <a:chOff x="6854389" y="2317340"/>
            <a:chExt cx="489375" cy="508960"/>
          </a:xfrm>
          <a:solidFill>
            <a:schemeClr val="tx1"/>
          </a:solidFill>
        </p:grpSpPr>
        <p:sp>
          <p:nvSpPr>
            <p:cNvPr id="154" name="Freeform: Shape 153">
              <a:extLst>
                <a:ext uri="{FF2B5EF4-FFF2-40B4-BE49-F238E27FC236}">
                  <a16:creationId xmlns:a16="http://schemas.microsoft.com/office/drawing/2014/main" id="{4943AE8C-D8F6-4597-AF63-A1B845ED90C2}"/>
                </a:ext>
              </a:extLst>
            </p:cNvPr>
            <p:cNvSpPr/>
            <p:nvPr/>
          </p:nvSpPr>
          <p:spPr>
            <a:xfrm>
              <a:off x="6854389" y="2529679"/>
              <a:ext cx="247780" cy="177821"/>
            </a:xfrm>
            <a:custGeom>
              <a:avLst/>
              <a:gdLst>
                <a:gd name="connsiteX0" fmla="*/ 184275 w 247780"/>
                <a:gd name="connsiteY0" fmla="*/ 161622 h 177821"/>
                <a:gd name="connsiteX1" fmla="*/ 16411 w 247780"/>
                <a:gd name="connsiteY1" fmla="*/ 161622 h 177821"/>
                <a:gd name="connsiteX2" fmla="*/ 169733 w 247780"/>
                <a:gd name="connsiteY2" fmla="*/ 16200 h 177821"/>
                <a:gd name="connsiteX3" fmla="*/ 236169 w 247780"/>
                <a:gd name="connsiteY3" fmla="*/ 31277 h 177821"/>
                <a:gd name="connsiteX4" fmla="*/ 246980 w 247780"/>
                <a:gd name="connsiteY4" fmla="*/ 27486 h 177821"/>
                <a:gd name="connsiteX5" fmla="*/ 243189 w 247780"/>
                <a:gd name="connsiteY5" fmla="*/ 16675 h 177821"/>
                <a:gd name="connsiteX6" fmla="*/ 169733 w 247780"/>
                <a:gd name="connsiteY6" fmla="*/ 0 h 177821"/>
                <a:gd name="connsiteX7" fmla="*/ 0 w 247780"/>
                <a:gd name="connsiteY7" fmla="*/ 169722 h 177821"/>
                <a:gd name="connsiteX8" fmla="*/ 8100 w 247780"/>
                <a:gd name="connsiteY8" fmla="*/ 177822 h 177821"/>
                <a:gd name="connsiteX9" fmla="*/ 184275 w 247780"/>
                <a:gd name="connsiteY9" fmla="*/ 177822 h 177821"/>
                <a:gd name="connsiteX10" fmla="*/ 192375 w 247780"/>
                <a:gd name="connsiteY10" fmla="*/ 169722 h 177821"/>
                <a:gd name="connsiteX11" fmla="*/ 184275 w 247780"/>
                <a:gd name="connsiteY11" fmla="*/ 161622 h 177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780" h="177821">
                  <a:moveTo>
                    <a:pt x="184275" y="161622"/>
                  </a:moveTo>
                  <a:lnTo>
                    <a:pt x="16411" y="161622"/>
                  </a:lnTo>
                  <a:cubicBezTo>
                    <a:pt x="20639" y="80719"/>
                    <a:pt x="87793" y="16200"/>
                    <a:pt x="169733" y="16200"/>
                  </a:cubicBezTo>
                  <a:cubicBezTo>
                    <a:pt x="193007" y="16200"/>
                    <a:pt x="215357" y="21271"/>
                    <a:pt x="236169" y="31277"/>
                  </a:cubicBezTo>
                  <a:cubicBezTo>
                    <a:pt x="240192" y="33205"/>
                    <a:pt x="245041" y="31514"/>
                    <a:pt x="246980" y="27486"/>
                  </a:cubicBezTo>
                  <a:cubicBezTo>
                    <a:pt x="248918" y="23458"/>
                    <a:pt x="247217" y="18614"/>
                    <a:pt x="243189" y="16675"/>
                  </a:cubicBezTo>
                  <a:cubicBezTo>
                    <a:pt x="220174" y="5611"/>
                    <a:pt x="195458" y="0"/>
                    <a:pt x="169733" y="0"/>
                  </a:cubicBezTo>
                  <a:cubicBezTo>
                    <a:pt x="76140" y="0"/>
                    <a:pt x="0" y="76140"/>
                    <a:pt x="0" y="169722"/>
                  </a:cubicBezTo>
                  <a:cubicBezTo>
                    <a:pt x="0" y="174199"/>
                    <a:pt x="3623" y="177822"/>
                    <a:pt x="8100" y="177822"/>
                  </a:cubicBezTo>
                  <a:lnTo>
                    <a:pt x="184275" y="177822"/>
                  </a:lnTo>
                  <a:cubicBezTo>
                    <a:pt x="188752" y="177822"/>
                    <a:pt x="192375" y="174199"/>
                    <a:pt x="192375" y="169722"/>
                  </a:cubicBezTo>
                  <a:cubicBezTo>
                    <a:pt x="192375" y="165245"/>
                    <a:pt x="188752" y="161622"/>
                    <a:pt x="184275" y="161622"/>
                  </a:cubicBezTo>
                  <a:close/>
                </a:path>
              </a:pathLst>
            </a:custGeom>
            <a:grpFill/>
            <a:ln w="5334" cap="flat">
              <a:noFill/>
              <a:prstDash val="solid"/>
              <a:miter/>
            </a:ln>
          </p:spPr>
          <p:txBody>
            <a:bodyPr rtlCol="0" anchor="ctr"/>
            <a:lstStyle/>
            <a:p>
              <a:endParaRPr lang="ru-RU"/>
            </a:p>
          </p:txBody>
        </p:sp>
        <p:sp>
          <p:nvSpPr>
            <p:cNvPr id="155" name="Freeform: Shape 154">
              <a:extLst>
                <a:ext uri="{FF2B5EF4-FFF2-40B4-BE49-F238E27FC236}">
                  <a16:creationId xmlns:a16="http://schemas.microsoft.com/office/drawing/2014/main" id="{B102AF37-9D7D-4856-BCFD-65E7C7BF10AB}"/>
                </a:ext>
              </a:extLst>
            </p:cNvPr>
            <p:cNvSpPr/>
            <p:nvPr/>
          </p:nvSpPr>
          <p:spPr>
            <a:xfrm>
              <a:off x="6923184" y="2317340"/>
              <a:ext cx="196236" cy="196241"/>
            </a:xfrm>
            <a:custGeom>
              <a:avLst/>
              <a:gdLst>
                <a:gd name="connsiteX0" fmla="*/ 98096 w 196236"/>
                <a:gd name="connsiteY0" fmla="*/ 196241 h 196241"/>
                <a:gd name="connsiteX1" fmla="*/ 196236 w 196236"/>
                <a:gd name="connsiteY1" fmla="*/ 98118 h 196241"/>
                <a:gd name="connsiteX2" fmla="*/ 98096 w 196236"/>
                <a:gd name="connsiteY2" fmla="*/ 0 h 196241"/>
                <a:gd name="connsiteX3" fmla="*/ 0 w 196236"/>
                <a:gd name="connsiteY3" fmla="*/ 98118 h 196241"/>
                <a:gd name="connsiteX4" fmla="*/ 98096 w 196236"/>
                <a:gd name="connsiteY4" fmla="*/ 196241 h 196241"/>
                <a:gd name="connsiteX5" fmla="*/ 98096 w 196236"/>
                <a:gd name="connsiteY5" fmla="*/ 16200 h 196241"/>
                <a:gd name="connsiteX6" fmla="*/ 180036 w 196236"/>
                <a:gd name="connsiteY6" fmla="*/ 98118 h 196241"/>
                <a:gd name="connsiteX7" fmla="*/ 98096 w 196236"/>
                <a:gd name="connsiteY7" fmla="*/ 180041 h 196241"/>
                <a:gd name="connsiteX8" fmla="*/ 16200 w 196236"/>
                <a:gd name="connsiteY8" fmla="*/ 98118 h 196241"/>
                <a:gd name="connsiteX9" fmla="*/ 98096 w 196236"/>
                <a:gd name="connsiteY9" fmla="*/ 16200 h 196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236" h="196241">
                  <a:moveTo>
                    <a:pt x="98096" y="196241"/>
                  </a:moveTo>
                  <a:cubicBezTo>
                    <a:pt x="152210" y="196241"/>
                    <a:pt x="196236" y="152221"/>
                    <a:pt x="196236" y="98118"/>
                  </a:cubicBezTo>
                  <a:cubicBezTo>
                    <a:pt x="196236" y="44015"/>
                    <a:pt x="152210" y="0"/>
                    <a:pt x="98096" y="0"/>
                  </a:cubicBezTo>
                  <a:cubicBezTo>
                    <a:pt x="44005" y="0"/>
                    <a:pt x="0" y="44015"/>
                    <a:pt x="0" y="98118"/>
                  </a:cubicBezTo>
                  <a:cubicBezTo>
                    <a:pt x="0" y="152221"/>
                    <a:pt x="44010" y="196241"/>
                    <a:pt x="98096" y="196241"/>
                  </a:cubicBezTo>
                  <a:close/>
                  <a:moveTo>
                    <a:pt x="98096" y="16200"/>
                  </a:moveTo>
                  <a:cubicBezTo>
                    <a:pt x="143278" y="16200"/>
                    <a:pt x="180036" y="52947"/>
                    <a:pt x="180036" y="98118"/>
                  </a:cubicBezTo>
                  <a:cubicBezTo>
                    <a:pt x="180036" y="143294"/>
                    <a:pt x="143278" y="180041"/>
                    <a:pt x="98096" y="180041"/>
                  </a:cubicBezTo>
                  <a:cubicBezTo>
                    <a:pt x="52936" y="180041"/>
                    <a:pt x="16200" y="143289"/>
                    <a:pt x="16200" y="98118"/>
                  </a:cubicBezTo>
                  <a:cubicBezTo>
                    <a:pt x="16200" y="52947"/>
                    <a:pt x="52936" y="16200"/>
                    <a:pt x="98096" y="16200"/>
                  </a:cubicBezTo>
                  <a:close/>
                </a:path>
              </a:pathLst>
            </a:custGeom>
            <a:grpFill/>
            <a:ln w="5334" cap="flat">
              <a:noFill/>
              <a:prstDash val="solid"/>
              <a:miter/>
            </a:ln>
          </p:spPr>
          <p:txBody>
            <a:bodyPr rtlCol="0" anchor="ctr"/>
            <a:lstStyle/>
            <a:p>
              <a:endParaRPr lang="ru-RU"/>
            </a:p>
          </p:txBody>
        </p:sp>
        <p:sp>
          <p:nvSpPr>
            <p:cNvPr id="156" name="Freeform: Shape 155">
              <a:extLst>
                <a:ext uri="{FF2B5EF4-FFF2-40B4-BE49-F238E27FC236}">
                  <a16:creationId xmlns:a16="http://schemas.microsoft.com/office/drawing/2014/main" id="{4721A778-3EC9-4B9C-B794-9DA89589C811}"/>
                </a:ext>
              </a:extLst>
            </p:cNvPr>
            <p:cNvSpPr/>
            <p:nvPr/>
          </p:nvSpPr>
          <p:spPr>
            <a:xfrm>
              <a:off x="7073764" y="2540101"/>
              <a:ext cx="270000" cy="286199"/>
            </a:xfrm>
            <a:custGeom>
              <a:avLst/>
              <a:gdLst>
                <a:gd name="connsiteX0" fmla="*/ 261900 w 270000"/>
                <a:gd name="connsiteY0" fmla="*/ 64800 h 286199"/>
                <a:gd name="connsiteX1" fmla="*/ 221400 w 270000"/>
                <a:gd name="connsiteY1" fmla="*/ 64800 h 286199"/>
                <a:gd name="connsiteX2" fmla="*/ 221400 w 270000"/>
                <a:gd name="connsiteY2" fmla="*/ 8100 h 286199"/>
                <a:gd name="connsiteX3" fmla="*/ 213300 w 270000"/>
                <a:gd name="connsiteY3" fmla="*/ 0 h 286199"/>
                <a:gd name="connsiteX4" fmla="*/ 170100 w 270000"/>
                <a:gd name="connsiteY4" fmla="*/ 0 h 286199"/>
                <a:gd name="connsiteX5" fmla="*/ 162000 w 270000"/>
                <a:gd name="connsiteY5" fmla="*/ 8100 h 286199"/>
                <a:gd name="connsiteX6" fmla="*/ 162000 w 270000"/>
                <a:gd name="connsiteY6" fmla="*/ 64800 h 286199"/>
                <a:gd name="connsiteX7" fmla="*/ 8100 w 270000"/>
                <a:gd name="connsiteY7" fmla="*/ 64800 h 286199"/>
                <a:gd name="connsiteX8" fmla="*/ 0 w 270000"/>
                <a:gd name="connsiteY8" fmla="*/ 72900 h 286199"/>
                <a:gd name="connsiteX9" fmla="*/ 0 w 270000"/>
                <a:gd name="connsiteY9" fmla="*/ 278100 h 286199"/>
                <a:gd name="connsiteX10" fmla="*/ 8100 w 270000"/>
                <a:gd name="connsiteY10" fmla="*/ 286200 h 286199"/>
                <a:gd name="connsiteX11" fmla="*/ 261900 w 270000"/>
                <a:gd name="connsiteY11" fmla="*/ 286200 h 286199"/>
                <a:gd name="connsiteX12" fmla="*/ 270000 w 270000"/>
                <a:gd name="connsiteY12" fmla="*/ 278100 h 286199"/>
                <a:gd name="connsiteX13" fmla="*/ 270000 w 270000"/>
                <a:gd name="connsiteY13" fmla="*/ 72900 h 286199"/>
                <a:gd name="connsiteX14" fmla="*/ 261900 w 270000"/>
                <a:gd name="connsiteY14" fmla="*/ 64800 h 286199"/>
                <a:gd name="connsiteX15" fmla="*/ 178200 w 270000"/>
                <a:gd name="connsiteY15" fmla="*/ 16200 h 286199"/>
                <a:gd name="connsiteX16" fmla="*/ 205200 w 270000"/>
                <a:gd name="connsiteY16" fmla="*/ 16200 h 286199"/>
                <a:gd name="connsiteX17" fmla="*/ 205200 w 270000"/>
                <a:gd name="connsiteY17" fmla="*/ 118800 h 286199"/>
                <a:gd name="connsiteX18" fmla="*/ 178200 w 270000"/>
                <a:gd name="connsiteY18" fmla="*/ 118800 h 286199"/>
                <a:gd name="connsiteX19" fmla="*/ 178200 w 270000"/>
                <a:gd name="connsiteY19" fmla="*/ 16200 h 286199"/>
                <a:gd name="connsiteX20" fmla="*/ 162000 w 270000"/>
                <a:gd name="connsiteY20" fmla="*/ 81000 h 286199"/>
                <a:gd name="connsiteX21" fmla="*/ 162000 w 270000"/>
                <a:gd name="connsiteY21" fmla="*/ 126900 h 286199"/>
                <a:gd name="connsiteX22" fmla="*/ 170100 w 270000"/>
                <a:gd name="connsiteY22" fmla="*/ 135000 h 286199"/>
                <a:gd name="connsiteX23" fmla="*/ 213300 w 270000"/>
                <a:gd name="connsiteY23" fmla="*/ 135000 h 286199"/>
                <a:gd name="connsiteX24" fmla="*/ 221400 w 270000"/>
                <a:gd name="connsiteY24" fmla="*/ 126900 h 286199"/>
                <a:gd name="connsiteX25" fmla="*/ 221400 w 270000"/>
                <a:gd name="connsiteY25" fmla="*/ 81000 h 286199"/>
                <a:gd name="connsiteX26" fmla="*/ 253800 w 270000"/>
                <a:gd name="connsiteY26" fmla="*/ 81000 h 286199"/>
                <a:gd name="connsiteX27" fmla="*/ 253800 w 270000"/>
                <a:gd name="connsiteY27" fmla="*/ 210600 h 286199"/>
                <a:gd name="connsiteX28" fmla="*/ 16200 w 270000"/>
                <a:gd name="connsiteY28" fmla="*/ 210600 h 286199"/>
                <a:gd name="connsiteX29" fmla="*/ 16200 w 270000"/>
                <a:gd name="connsiteY29" fmla="*/ 81000 h 286199"/>
                <a:gd name="connsiteX30" fmla="*/ 162000 w 270000"/>
                <a:gd name="connsiteY30" fmla="*/ 81000 h 286199"/>
                <a:gd name="connsiteX31" fmla="*/ 16200 w 270000"/>
                <a:gd name="connsiteY31" fmla="*/ 270000 h 286199"/>
                <a:gd name="connsiteX32" fmla="*/ 16200 w 270000"/>
                <a:gd name="connsiteY32" fmla="*/ 226800 h 286199"/>
                <a:gd name="connsiteX33" fmla="*/ 253800 w 270000"/>
                <a:gd name="connsiteY33" fmla="*/ 226800 h 286199"/>
                <a:gd name="connsiteX34" fmla="*/ 253800 w 270000"/>
                <a:gd name="connsiteY34" fmla="*/ 270000 h 286199"/>
                <a:gd name="connsiteX35" fmla="*/ 16200 w 270000"/>
                <a:gd name="connsiteY35" fmla="*/ 270000 h 286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70000" h="286199">
                  <a:moveTo>
                    <a:pt x="261900" y="64800"/>
                  </a:moveTo>
                  <a:lnTo>
                    <a:pt x="221400" y="64800"/>
                  </a:lnTo>
                  <a:lnTo>
                    <a:pt x="221400" y="8100"/>
                  </a:lnTo>
                  <a:cubicBezTo>
                    <a:pt x="221400" y="3623"/>
                    <a:pt x="217777" y="0"/>
                    <a:pt x="213300" y="0"/>
                  </a:cubicBezTo>
                  <a:lnTo>
                    <a:pt x="170100" y="0"/>
                  </a:lnTo>
                  <a:cubicBezTo>
                    <a:pt x="165623" y="0"/>
                    <a:pt x="162000" y="3623"/>
                    <a:pt x="162000" y="8100"/>
                  </a:cubicBezTo>
                  <a:lnTo>
                    <a:pt x="162000" y="64800"/>
                  </a:lnTo>
                  <a:lnTo>
                    <a:pt x="8100" y="64800"/>
                  </a:lnTo>
                  <a:cubicBezTo>
                    <a:pt x="3623" y="64800"/>
                    <a:pt x="0" y="68423"/>
                    <a:pt x="0" y="72900"/>
                  </a:cubicBezTo>
                  <a:lnTo>
                    <a:pt x="0" y="278100"/>
                  </a:lnTo>
                  <a:cubicBezTo>
                    <a:pt x="0" y="282577"/>
                    <a:pt x="3623" y="286200"/>
                    <a:pt x="8100" y="286200"/>
                  </a:cubicBezTo>
                  <a:lnTo>
                    <a:pt x="261900" y="286200"/>
                  </a:lnTo>
                  <a:cubicBezTo>
                    <a:pt x="266377" y="286200"/>
                    <a:pt x="270000" y="282577"/>
                    <a:pt x="270000" y="278100"/>
                  </a:cubicBezTo>
                  <a:lnTo>
                    <a:pt x="270000" y="72900"/>
                  </a:lnTo>
                  <a:cubicBezTo>
                    <a:pt x="270000" y="68423"/>
                    <a:pt x="266377" y="64800"/>
                    <a:pt x="261900" y="64800"/>
                  </a:cubicBezTo>
                  <a:close/>
                  <a:moveTo>
                    <a:pt x="178200" y="16200"/>
                  </a:moveTo>
                  <a:lnTo>
                    <a:pt x="205200" y="16200"/>
                  </a:lnTo>
                  <a:lnTo>
                    <a:pt x="205200" y="118800"/>
                  </a:lnTo>
                  <a:lnTo>
                    <a:pt x="178200" y="118800"/>
                  </a:lnTo>
                  <a:lnTo>
                    <a:pt x="178200" y="16200"/>
                  </a:lnTo>
                  <a:close/>
                  <a:moveTo>
                    <a:pt x="162000" y="81000"/>
                  </a:moveTo>
                  <a:lnTo>
                    <a:pt x="162000" y="126900"/>
                  </a:lnTo>
                  <a:cubicBezTo>
                    <a:pt x="162000" y="131377"/>
                    <a:pt x="165623" y="135000"/>
                    <a:pt x="170100" y="135000"/>
                  </a:cubicBezTo>
                  <a:lnTo>
                    <a:pt x="213300" y="135000"/>
                  </a:lnTo>
                  <a:cubicBezTo>
                    <a:pt x="217777" y="135000"/>
                    <a:pt x="221400" y="131377"/>
                    <a:pt x="221400" y="126900"/>
                  </a:cubicBezTo>
                  <a:lnTo>
                    <a:pt x="221400" y="81000"/>
                  </a:lnTo>
                  <a:lnTo>
                    <a:pt x="253800" y="81000"/>
                  </a:lnTo>
                  <a:lnTo>
                    <a:pt x="253800" y="210600"/>
                  </a:lnTo>
                  <a:lnTo>
                    <a:pt x="16200" y="210600"/>
                  </a:lnTo>
                  <a:lnTo>
                    <a:pt x="16200" y="81000"/>
                  </a:lnTo>
                  <a:cubicBezTo>
                    <a:pt x="16200" y="81000"/>
                    <a:pt x="162000" y="81000"/>
                    <a:pt x="162000" y="81000"/>
                  </a:cubicBezTo>
                  <a:close/>
                  <a:moveTo>
                    <a:pt x="16200" y="270000"/>
                  </a:moveTo>
                  <a:lnTo>
                    <a:pt x="16200" y="226800"/>
                  </a:lnTo>
                  <a:lnTo>
                    <a:pt x="253800" y="226800"/>
                  </a:lnTo>
                  <a:lnTo>
                    <a:pt x="253800" y="270000"/>
                  </a:lnTo>
                  <a:lnTo>
                    <a:pt x="16200" y="270000"/>
                  </a:lnTo>
                  <a:close/>
                </a:path>
              </a:pathLst>
            </a:custGeom>
            <a:grpFill/>
            <a:ln w="5334" cap="flat">
              <a:noFill/>
              <a:prstDash val="solid"/>
              <a:miter/>
            </a:ln>
          </p:spPr>
          <p:txBody>
            <a:bodyPr rtlCol="0" anchor="ctr"/>
            <a:lstStyle/>
            <a:p>
              <a:endParaRPr lang="ru-RU"/>
            </a:p>
          </p:txBody>
        </p:sp>
        <p:sp>
          <p:nvSpPr>
            <p:cNvPr id="157" name="Freeform: Shape 156">
              <a:extLst>
                <a:ext uri="{FF2B5EF4-FFF2-40B4-BE49-F238E27FC236}">
                  <a16:creationId xmlns:a16="http://schemas.microsoft.com/office/drawing/2014/main" id="{8C8D18BF-E808-48AE-9C55-5F6337193479}"/>
                </a:ext>
              </a:extLst>
            </p:cNvPr>
            <p:cNvSpPr/>
            <p:nvPr/>
          </p:nvSpPr>
          <p:spPr>
            <a:xfrm>
              <a:off x="7181764" y="2658901"/>
              <a:ext cx="21600" cy="16200"/>
            </a:xfrm>
            <a:custGeom>
              <a:avLst/>
              <a:gdLst>
                <a:gd name="connsiteX0" fmla="*/ 8100 w 21600"/>
                <a:gd name="connsiteY0" fmla="*/ 16200 h 16200"/>
                <a:gd name="connsiteX1" fmla="*/ 13500 w 21600"/>
                <a:gd name="connsiteY1" fmla="*/ 16200 h 16200"/>
                <a:gd name="connsiteX2" fmla="*/ 21600 w 21600"/>
                <a:gd name="connsiteY2" fmla="*/ 8100 h 16200"/>
                <a:gd name="connsiteX3" fmla="*/ 13500 w 21600"/>
                <a:gd name="connsiteY3" fmla="*/ 0 h 16200"/>
                <a:gd name="connsiteX4" fmla="*/ 8100 w 21600"/>
                <a:gd name="connsiteY4" fmla="*/ 0 h 16200"/>
                <a:gd name="connsiteX5" fmla="*/ 0 w 21600"/>
                <a:gd name="connsiteY5" fmla="*/ 8100 h 16200"/>
                <a:gd name="connsiteX6" fmla="*/ 8100 w 216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16200">
                  <a:moveTo>
                    <a:pt x="8100" y="16200"/>
                  </a:moveTo>
                  <a:lnTo>
                    <a:pt x="13500" y="16200"/>
                  </a:lnTo>
                  <a:cubicBezTo>
                    <a:pt x="17977" y="16200"/>
                    <a:pt x="21600" y="12577"/>
                    <a:pt x="21600" y="8100"/>
                  </a:cubicBezTo>
                  <a:cubicBezTo>
                    <a:pt x="21600" y="3623"/>
                    <a:pt x="17977" y="0"/>
                    <a:pt x="135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158" name="Freeform: Shape 157">
              <a:extLst>
                <a:ext uri="{FF2B5EF4-FFF2-40B4-BE49-F238E27FC236}">
                  <a16:creationId xmlns:a16="http://schemas.microsoft.com/office/drawing/2014/main" id="{00311078-9B69-4CEE-A16A-848A73A8BD33}"/>
                </a:ext>
              </a:extLst>
            </p:cNvPr>
            <p:cNvSpPr/>
            <p:nvPr/>
          </p:nvSpPr>
          <p:spPr>
            <a:xfrm>
              <a:off x="7181764" y="2696701"/>
              <a:ext cx="21600" cy="16200"/>
            </a:xfrm>
            <a:custGeom>
              <a:avLst/>
              <a:gdLst>
                <a:gd name="connsiteX0" fmla="*/ 8100 w 21600"/>
                <a:gd name="connsiteY0" fmla="*/ 16200 h 16200"/>
                <a:gd name="connsiteX1" fmla="*/ 13500 w 21600"/>
                <a:gd name="connsiteY1" fmla="*/ 16200 h 16200"/>
                <a:gd name="connsiteX2" fmla="*/ 21600 w 21600"/>
                <a:gd name="connsiteY2" fmla="*/ 8100 h 16200"/>
                <a:gd name="connsiteX3" fmla="*/ 13500 w 21600"/>
                <a:gd name="connsiteY3" fmla="*/ 0 h 16200"/>
                <a:gd name="connsiteX4" fmla="*/ 8100 w 21600"/>
                <a:gd name="connsiteY4" fmla="*/ 0 h 16200"/>
                <a:gd name="connsiteX5" fmla="*/ 0 w 21600"/>
                <a:gd name="connsiteY5" fmla="*/ 8100 h 16200"/>
                <a:gd name="connsiteX6" fmla="*/ 8100 w 216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16200">
                  <a:moveTo>
                    <a:pt x="8100" y="16200"/>
                  </a:moveTo>
                  <a:lnTo>
                    <a:pt x="13500" y="16200"/>
                  </a:lnTo>
                  <a:cubicBezTo>
                    <a:pt x="17977" y="16200"/>
                    <a:pt x="21600" y="12577"/>
                    <a:pt x="21600" y="8100"/>
                  </a:cubicBezTo>
                  <a:cubicBezTo>
                    <a:pt x="21600" y="3623"/>
                    <a:pt x="17977" y="0"/>
                    <a:pt x="135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159" name="Freeform: Shape 158">
              <a:extLst>
                <a:ext uri="{FF2B5EF4-FFF2-40B4-BE49-F238E27FC236}">
                  <a16:creationId xmlns:a16="http://schemas.microsoft.com/office/drawing/2014/main" id="{EF4F1C9C-5F48-4721-AC79-3A7E4C897836}"/>
                </a:ext>
              </a:extLst>
            </p:cNvPr>
            <p:cNvSpPr/>
            <p:nvPr/>
          </p:nvSpPr>
          <p:spPr>
            <a:xfrm>
              <a:off x="7122364" y="2658901"/>
              <a:ext cx="21600" cy="16200"/>
            </a:xfrm>
            <a:custGeom>
              <a:avLst/>
              <a:gdLst>
                <a:gd name="connsiteX0" fmla="*/ 8100 w 21600"/>
                <a:gd name="connsiteY0" fmla="*/ 16200 h 16200"/>
                <a:gd name="connsiteX1" fmla="*/ 13500 w 21600"/>
                <a:gd name="connsiteY1" fmla="*/ 16200 h 16200"/>
                <a:gd name="connsiteX2" fmla="*/ 21600 w 21600"/>
                <a:gd name="connsiteY2" fmla="*/ 8100 h 16200"/>
                <a:gd name="connsiteX3" fmla="*/ 13500 w 21600"/>
                <a:gd name="connsiteY3" fmla="*/ 0 h 16200"/>
                <a:gd name="connsiteX4" fmla="*/ 8100 w 21600"/>
                <a:gd name="connsiteY4" fmla="*/ 0 h 16200"/>
                <a:gd name="connsiteX5" fmla="*/ 0 w 21600"/>
                <a:gd name="connsiteY5" fmla="*/ 8100 h 16200"/>
                <a:gd name="connsiteX6" fmla="*/ 8100 w 216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16200">
                  <a:moveTo>
                    <a:pt x="8100" y="16200"/>
                  </a:moveTo>
                  <a:lnTo>
                    <a:pt x="13500" y="16200"/>
                  </a:lnTo>
                  <a:cubicBezTo>
                    <a:pt x="17977" y="16200"/>
                    <a:pt x="21600" y="12577"/>
                    <a:pt x="21600" y="8100"/>
                  </a:cubicBezTo>
                  <a:cubicBezTo>
                    <a:pt x="21600" y="3623"/>
                    <a:pt x="17977" y="0"/>
                    <a:pt x="135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160" name="Freeform: Shape 159">
              <a:extLst>
                <a:ext uri="{FF2B5EF4-FFF2-40B4-BE49-F238E27FC236}">
                  <a16:creationId xmlns:a16="http://schemas.microsoft.com/office/drawing/2014/main" id="{7E15F782-73C8-4FE4-A4E9-F17817914BD7}"/>
                </a:ext>
              </a:extLst>
            </p:cNvPr>
            <p:cNvSpPr/>
            <p:nvPr/>
          </p:nvSpPr>
          <p:spPr>
            <a:xfrm>
              <a:off x="7122364" y="2696701"/>
              <a:ext cx="21600" cy="16200"/>
            </a:xfrm>
            <a:custGeom>
              <a:avLst/>
              <a:gdLst>
                <a:gd name="connsiteX0" fmla="*/ 8100 w 21600"/>
                <a:gd name="connsiteY0" fmla="*/ 16200 h 16200"/>
                <a:gd name="connsiteX1" fmla="*/ 13500 w 21600"/>
                <a:gd name="connsiteY1" fmla="*/ 16200 h 16200"/>
                <a:gd name="connsiteX2" fmla="*/ 21600 w 21600"/>
                <a:gd name="connsiteY2" fmla="*/ 8100 h 16200"/>
                <a:gd name="connsiteX3" fmla="*/ 13500 w 21600"/>
                <a:gd name="connsiteY3" fmla="*/ 0 h 16200"/>
                <a:gd name="connsiteX4" fmla="*/ 8100 w 21600"/>
                <a:gd name="connsiteY4" fmla="*/ 0 h 16200"/>
                <a:gd name="connsiteX5" fmla="*/ 0 w 21600"/>
                <a:gd name="connsiteY5" fmla="*/ 8100 h 16200"/>
                <a:gd name="connsiteX6" fmla="*/ 8100 w 216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16200">
                  <a:moveTo>
                    <a:pt x="8100" y="16200"/>
                  </a:moveTo>
                  <a:lnTo>
                    <a:pt x="13500" y="16200"/>
                  </a:lnTo>
                  <a:cubicBezTo>
                    <a:pt x="17977" y="16200"/>
                    <a:pt x="21600" y="12577"/>
                    <a:pt x="21600" y="8100"/>
                  </a:cubicBezTo>
                  <a:cubicBezTo>
                    <a:pt x="21600" y="3623"/>
                    <a:pt x="17977" y="0"/>
                    <a:pt x="135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grpSp>
    </p:spTree>
    <p:extLst>
      <p:ext uri="{BB962C8B-B14F-4D97-AF65-F5344CB8AC3E}">
        <p14:creationId xmlns:p14="http://schemas.microsoft.com/office/powerpoint/2010/main" val="187589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17817DAA-EFC6-471A-8ADF-83534B09FBBE}"/>
              </a:ext>
            </a:extLst>
          </p:cNvPr>
          <p:cNvSpPr>
            <a:spLocks noGrp="1"/>
          </p:cNvSpPr>
          <p:nvPr>
            <p:ph type="title"/>
          </p:nvPr>
        </p:nvSpPr>
        <p:spPr/>
        <p:txBody>
          <a:bodyPr/>
          <a:lstStyle/>
          <a:p>
            <a:endParaRPr lang="ru-RU"/>
          </a:p>
        </p:txBody>
      </p:sp>
      <p:sp>
        <p:nvSpPr>
          <p:cNvPr id="8" name="Объект 7">
            <a:extLst>
              <a:ext uri="{FF2B5EF4-FFF2-40B4-BE49-F238E27FC236}">
                <a16:creationId xmlns:a16="http://schemas.microsoft.com/office/drawing/2014/main" id="{F8615F9B-0C5C-4DE0-BB2F-35FAA5241B84}"/>
              </a:ext>
            </a:extLst>
          </p:cNvPr>
          <p:cNvSpPr>
            <a:spLocks noGrp="1"/>
          </p:cNvSpPr>
          <p:nvPr>
            <p:ph idx="1"/>
          </p:nvPr>
        </p:nvSpPr>
        <p:spPr/>
        <p:txBody>
          <a:bodyPr/>
          <a:lstStyle/>
          <a:p>
            <a:endParaRPr lang="ru-RU"/>
          </a:p>
        </p:txBody>
      </p:sp>
      <p:sp>
        <p:nvSpPr>
          <p:cNvPr id="6" name="Номер слайда 5">
            <a:extLst>
              <a:ext uri="{FF2B5EF4-FFF2-40B4-BE49-F238E27FC236}">
                <a16:creationId xmlns:a16="http://schemas.microsoft.com/office/drawing/2014/main" id="{FF3F426F-6F74-49C2-9466-9C020F224064}"/>
              </a:ext>
            </a:extLst>
          </p:cNvPr>
          <p:cNvSpPr>
            <a:spLocks noGrp="1"/>
          </p:cNvSpPr>
          <p:nvPr>
            <p:ph type="sldNum" sz="quarter" idx="12"/>
          </p:nvPr>
        </p:nvSpPr>
        <p:spPr/>
        <p:txBody>
          <a:bodyPr/>
          <a:lstStyle/>
          <a:p>
            <a:fld id="{A5B42A06-32F0-4539-92FA-08D3CD05698C}" type="slidenum">
              <a:rPr lang="ru-RU" smtClean="0"/>
              <a:t>2</a:t>
            </a:fld>
            <a:endParaRPr lang="ru-RU"/>
          </a:p>
        </p:txBody>
      </p:sp>
      <p:sp>
        <p:nvSpPr>
          <p:cNvPr id="9" name="Объект 8">
            <a:extLst>
              <a:ext uri="{FF2B5EF4-FFF2-40B4-BE49-F238E27FC236}">
                <a16:creationId xmlns:a16="http://schemas.microsoft.com/office/drawing/2014/main" id="{472282BF-DD3C-477C-8563-174FBCCAAEB7}"/>
              </a:ext>
            </a:extLst>
          </p:cNvPr>
          <p:cNvSpPr>
            <a:spLocks noGrp="1"/>
          </p:cNvSpPr>
          <p:nvPr>
            <p:ph idx="13"/>
          </p:nvPr>
        </p:nvSpPr>
        <p:spPr/>
        <p:txBody>
          <a:bodyPr/>
          <a:lstStyle/>
          <a:p>
            <a:endParaRPr lang="ru-RU"/>
          </a:p>
        </p:txBody>
      </p:sp>
    </p:spTree>
    <p:extLst>
      <p:ext uri="{BB962C8B-B14F-4D97-AF65-F5344CB8AC3E}">
        <p14:creationId xmlns:p14="http://schemas.microsoft.com/office/powerpoint/2010/main" val="182452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менеджмент</a:t>
            </a:r>
          </a:p>
        </p:txBody>
      </p:sp>
      <p:grpSp>
        <p:nvGrpSpPr>
          <p:cNvPr id="39" name="Рисунок 62">
            <a:extLst>
              <a:ext uri="{FF2B5EF4-FFF2-40B4-BE49-F238E27FC236}">
                <a16:creationId xmlns:a16="http://schemas.microsoft.com/office/drawing/2014/main" id="{2F449C8C-3A83-4C89-97A2-830FF66C8E76}"/>
              </a:ext>
            </a:extLst>
          </p:cNvPr>
          <p:cNvGrpSpPr/>
          <p:nvPr/>
        </p:nvGrpSpPr>
        <p:grpSpPr>
          <a:xfrm>
            <a:off x="2489201" y="2648506"/>
            <a:ext cx="318779" cy="277105"/>
            <a:chOff x="1286933" y="2388339"/>
            <a:chExt cx="425039" cy="369473"/>
          </a:xfrm>
          <a:solidFill>
            <a:schemeClr val="tx1"/>
          </a:solidFill>
        </p:grpSpPr>
        <p:sp>
          <p:nvSpPr>
            <p:cNvPr id="40" name="Freeform: Shape 39">
              <a:extLst>
                <a:ext uri="{FF2B5EF4-FFF2-40B4-BE49-F238E27FC236}">
                  <a16:creationId xmlns:a16="http://schemas.microsoft.com/office/drawing/2014/main" id="{5F6225A2-A259-421F-83E0-7632ECDEE217}"/>
                </a:ext>
              </a:extLst>
            </p:cNvPr>
            <p:cNvSpPr/>
            <p:nvPr/>
          </p:nvSpPr>
          <p:spPr>
            <a:xfrm>
              <a:off x="1415204" y="2420070"/>
              <a:ext cx="296767" cy="16200"/>
            </a:xfrm>
            <a:custGeom>
              <a:avLst/>
              <a:gdLst>
                <a:gd name="connsiteX0" fmla="*/ 8100 w 296767"/>
                <a:gd name="connsiteY0" fmla="*/ 16200 h 16200"/>
                <a:gd name="connsiteX1" fmla="*/ 288668 w 296767"/>
                <a:gd name="connsiteY1" fmla="*/ 16200 h 16200"/>
                <a:gd name="connsiteX2" fmla="*/ 296768 w 296767"/>
                <a:gd name="connsiteY2" fmla="*/ 8100 h 16200"/>
                <a:gd name="connsiteX3" fmla="*/ 288668 w 296767"/>
                <a:gd name="connsiteY3" fmla="*/ 0 h 16200"/>
                <a:gd name="connsiteX4" fmla="*/ 8100 w 296767"/>
                <a:gd name="connsiteY4" fmla="*/ 0 h 16200"/>
                <a:gd name="connsiteX5" fmla="*/ 0 w 296767"/>
                <a:gd name="connsiteY5" fmla="*/ 8100 h 16200"/>
                <a:gd name="connsiteX6" fmla="*/ 8100 w 296767"/>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6767" h="16200">
                  <a:moveTo>
                    <a:pt x="8100" y="16200"/>
                  </a:moveTo>
                  <a:lnTo>
                    <a:pt x="288668" y="16200"/>
                  </a:lnTo>
                  <a:cubicBezTo>
                    <a:pt x="293144" y="16200"/>
                    <a:pt x="296768" y="12571"/>
                    <a:pt x="296768" y="8100"/>
                  </a:cubicBezTo>
                  <a:cubicBezTo>
                    <a:pt x="296768" y="3623"/>
                    <a:pt x="293144" y="0"/>
                    <a:pt x="288668" y="0"/>
                  </a:cubicBezTo>
                  <a:lnTo>
                    <a:pt x="8100" y="0"/>
                  </a:lnTo>
                  <a:cubicBezTo>
                    <a:pt x="3623" y="0"/>
                    <a:pt x="0" y="3623"/>
                    <a:pt x="0" y="8100"/>
                  </a:cubicBezTo>
                  <a:cubicBezTo>
                    <a:pt x="0" y="12571"/>
                    <a:pt x="3629" y="16200"/>
                    <a:pt x="8100" y="16200"/>
                  </a:cubicBezTo>
                  <a:close/>
                </a:path>
              </a:pathLst>
            </a:custGeom>
            <a:grpFill/>
            <a:ln w="5334"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0084F1F2-BB88-4A81-95A6-300241B0517C}"/>
                </a:ext>
              </a:extLst>
            </p:cNvPr>
            <p:cNvSpPr/>
            <p:nvPr/>
          </p:nvSpPr>
          <p:spPr>
            <a:xfrm>
              <a:off x="1415204" y="2566534"/>
              <a:ext cx="296767" cy="16200"/>
            </a:xfrm>
            <a:custGeom>
              <a:avLst/>
              <a:gdLst>
                <a:gd name="connsiteX0" fmla="*/ 288668 w 296767"/>
                <a:gd name="connsiteY0" fmla="*/ 0 h 16200"/>
                <a:gd name="connsiteX1" fmla="*/ 8100 w 296767"/>
                <a:gd name="connsiteY1" fmla="*/ 0 h 16200"/>
                <a:gd name="connsiteX2" fmla="*/ 0 w 296767"/>
                <a:gd name="connsiteY2" fmla="*/ 8100 h 16200"/>
                <a:gd name="connsiteX3" fmla="*/ 8100 w 296767"/>
                <a:gd name="connsiteY3" fmla="*/ 16200 h 16200"/>
                <a:gd name="connsiteX4" fmla="*/ 288668 w 296767"/>
                <a:gd name="connsiteY4" fmla="*/ 16200 h 16200"/>
                <a:gd name="connsiteX5" fmla="*/ 296768 w 296767"/>
                <a:gd name="connsiteY5" fmla="*/ 8100 h 16200"/>
                <a:gd name="connsiteX6" fmla="*/ 288668 w 296767"/>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6767" h="16200">
                  <a:moveTo>
                    <a:pt x="288668" y="0"/>
                  </a:moveTo>
                  <a:lnTo>
                    <a:pt x="8100" y="0"/>
                  </a:lnTo>
                  <a:cubicBezTo>
                    <a:pt x="3623" y="0"/>
                    <a:pt x="0" y="3629"/>
                    <a:pt x="0" y="8100"/>
                  </a:cubicBezTo>
                  <a:cubicBezTo>
                    <a:pt x="0" y="12577"/>
                    <a:pt x="3623" y="16200"/>
                    <a:pt x="8100" y="16200"/>
                  </a:cubicBezTo>
                  <a:lnTo>
                    <a:pt x="288668" y="16200"/>
                  </a:lnTo>
                  <a:cubicBezTo>
                    <a:pt x="293144" y="16200"/>
                    <a:pt x="296768" y="12577"/>
                    <a:pt x="296768" y="8100"/>
                  </a:cubicBezTo>
                  <a:cubicBezTo>
                    <a:pt x="296768" y="3629"/>
                    <a:pt x="293139" y="0"/>
                    <a:pt x="288668" y="0"/>
                  </a:cubicBezTo>
                  <a:close/>
                </a:path>
              </a:pathLst>
            </a:custGeom>
            <a:grpFill/>
            <a:ln w="5334"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36DC4544-7202-47E2-AF59-B22E0ABB1E64}"/>
                </a:ext>
              </a:extLst>
            </p:cNvPr>
            <p:cNvSpPr/>
            <p:nvPr/>
          </p:nvSpPr>
          <p:spPr>
            <a:xfrm>
              <a:off x="1415204" y="2709877"/>
              <a:ext cx="296767" cy="16200"/>
            </a:xfrm>
            <a:custGeom>
              <a:avLst/>
              <a:gdLst>
                <a:gd name="connsiteX0" fmla="*/ 288668 w 296767"/>
                <a:gd name="connsiteY0" fmla="*/ 0 h 16200"/>
                <a:gd name="connsiteX1" fmla="*/ 8100 w 296767"/>
                <a:gd name="connsiteY1" fmla="*/ 0 h 16200"/>
                <a:gd name="connsiteX2" fmla="*/ 0 w 296767"/>
                <a:gd name="connsiteY2" fmla="*/ 8100 h 16200"/>
                <a:gd name="connsiteX3" fmla="*/ 8100 w 296767"/>
                <a:gd name="connsiteY3" fmla="*/ 16200 h 16200"/>
                <a:gd name="connsiteX4" fmla="*/ 288668 w 296767"/>
                <a:gd name="connsiteY4" fmla="*/ 16200 h 16200"/>
                <a:gd name="connsiteX5" fmla="*/ 296768 w 296767"/>
                <a:gd name="connsiteY5" fmla="*/ 8100 h 16200"/>
                <a:gd name="connsiteX6" fmla="*/ 288668 w 296767"/>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6767" h="16200">
                  <a:moveTo>
                    <a:pt x="288668" y="0"/>
                  </a:moveTo>
                  <a:lnTo>
                    <a:pt x="8100" y="0"/>
                  </a:lnTo>
                  <a:cubicBezTo>
                    <a:pt x="3623" y="0"/>
                    <a:pt x="0" y="3629"/>
                    <a:pt x="0" y="8100"/>
                  </a:cubicBezTo>
                  <a:cubicBezTo>
                    <a:pt x="0" y="12577"/>
                    <a:pt x="3623" y="16200"/>
                    <a:pt x="8100" y="16200"/>
                  </a:cubicBezTo>
                  <a:lnTo>
                    <a:pt x="288668" y="16200"/>
                  </a:lnTo>
                  <a:cubicBezTo>
                    <a:pt x="293144" y="16200"/>
                    <a:pt x="296768" y="12577"/>
                    <a:pt x="296768" y="8100"/>
                  </a:cubicBezTo>
                  <a:cubicBezTo>
                    <a:pt x="296768" y="3629"/>
                    <a:pt x="293139" y="0"/>
                    <a:pt x="288668" y="0"/>
                  </a:cubicBezTo>
                  <a:close/>
                </a:path>
              </a:pathLst>
            </a:custGeom>
            <a:grpFill/>
            <a:ln w="5334" cap="flat">
              <a:noFill/>
              <a:prstDash val="solid"/>
              <a:miter/>
            </a:ln>
          </p:spPr>
          <p:txBody>
            <a:bodyPr rtlCol="0" anchor="ctr"/>
            <a:lstStyle/>
            <a:p>
              <a:endParaRPr lang="ru-RU"/>
            </a:p>
          </p:txBody>
        </p:sp>
        <p:sp>
          <p:nvSpPr>
            <p:cNvPr id="43" name="Freeform: Shape 42">
              <a:extLst>
                <a:ext uri="{FF2B5EF4-FFF2-40B4-BE49-F238E27FC236}">
                  <a16:creationId xmlns:a16="http://schemas.microsoft.com/office/drawing/2014/main" id="{EDDF8FD6-AACE-44AC-9FA5-1B7951019C86}"/>
                </a:ext>
              </a:extLst>
            </p:cNvPr>
            <p:cNvSpPr/>
            <p:nvPr/>
          </p:nvSpPr>
          <p:spPr>
            <a:xfrm>
              <a:off x="1286933" y="2388339"/>
              <a:ext cx="79671" cy="79666"/>
            </a:xfrm>
            <a:custGeom>
              <a:avLst/>
              <a:gdLst>
                <a:gd name="connsiteX0" fmla="*/ 39836 w 79671"/>
                <a:gd name="connsiteY0" fmla="*/ 0 h 79666"/>
                <a:gd name="connsiteX1" fmla="*/ 0 w 79671"/>
                <a:gd name="connsiteY1" fmla="*/ 39820 h 79666"/>
                <a:gd name="connsiteX2" fmla="*/ 39836 w 79671"/>
                <a:gd name="connsiteY2" fmla="*/ 79666 h 79666"/>
                <a:gd name="connsiteX3" fmla="*/ 79672 w 79671"/>
                <a:gd name="connsiteY3" fmla="*/ 39820 h 79666"/>
                <a:gd name="connsiteX4" fmla="*/ 39836 w 79671"/>
                <a:gd name="connsiteY4" fmla="*/ 0 h 79666"/>
                <a:gd name="connsiteX5" fmla="*/ 39836 w 79671"/>
                <a:gd name="connsiteY5" fmla="*/ 63466 h 79666"/>
                <a:gd name="connsiteX6" fmla="*/ 16200 w 79671"/>
                <a:gd name="connsiteY6" fmla="*/ 39820 h 79666"/>
                <a:gd name="connsiteX7" fmla="*/ 39836 w 79671"/>
                <a:gd name="connsiteY7" fmla="*/ 16200 h 79666"/>
                <a:gd name="connsiteX8" fmla="*/ 63472 w 79671"/>
                <a:gd name="connsiteY8" fmla="*/ 39820 h 79666"/>
                <a:gd name="connsiteX9" fmla="*/ 39836 w 79671"/>
                <a:gd name="connsiteY9" fmla="*/ 63466 h 79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671" h="79666">
                  <a:moveTo>
                    <a:pt x="39836" y="0"/>
                  </a:moveTo>
                  <a:cubicBezTo>
                    <a:pt x="17869" y="0"/>
                    <a:pt x="0" y="17863"/>
                    <a:pt x="0" y="39820"/>
                  </a:cubicBezTo>
                  <a:cubicBezTo>
                    <a:pt x="0" y="61792"/>
                    <a:pt x="17874" y="79666"/>
                    <a:pt x="39836" y="79666"/>
                  </a:cubicBezTo>
                  <a:cubicBezTo>
                    <a:pt x="61798" y="79666"/>
                    <a:pt x="79672" y="61787"/>
                    <a:pt x="79672" y="39820"/>
                  </a:cubicBezTo>
                  <a:cubicBezTo>
                    <a:pt x="79677" y="17863"/>
                    <a:pt x="61803" y="0"/>
                    <a:pt x="39836" y="0"/>
                  </a:cubicBezTo>
                  <a:close/>
                  <a:moveTo>
                    <a:pt x="39836" y="63466"/>
                  </a:moveTo>
                  <a:cubicBezTo>
                    <a:pt x="26800" y="63466"/>
                    <a:pt x="16200" y="52855"/>
                    <a:pt x="16200" y="39820"/>
                  </a:cubicBezTo>
                  <a:cubicBezTo>
                    <a:pt x="16200" y="26795"/>
                    <a:pt x="26806" y="16200"/>
                    <a:pt x="39836" y="16200"/>
                  </a:cubicBezTo>
                  <a:cubicBezTo>
                    <a:pt x="52866" y="16200"/>
                    <a:pt x="63472" y="26795"/>
                    <a:pt x="63472" y="39820"/>
                  </a:cubicBezTo>
                  <a:cubicBezTo>
                    <a:pt x="63477" y="52855"/>
                    <a:pt x="52871" y="63466"/>
                    <a:pt x="39836" y="63466"/>
                  </a:cubicBezTo>
                  <a:close/>
                </a:path>
              </a:pathLst>
            </a:custGeom>
            <a:grpFill/>
            <a:ln w="5334"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FB0B66C-48B6-47D6-B336-A446DF7BECE3}"/>
                </a:ext>
              </a:extLst>
            </p:cNvPr>
            <p:cNvSpPr/>
            <p:nvPr/>
          </p:nvSpPr>
          <p:spPr>
            <a:xfrm>
              <a:off x="1286933" y="2534792"/>
              <a:ext cx="79671" cy="79677"/>
            </a:xfrm>
            <a:custGeom>
              <a:avLst/>
              <a:gdLst>
                <a:gd name="connsiteX0" fmla="*/ 39836 w 79671"/>
                <a:gd name="connsiteY0" fmla="*/ 0 h 79677"/>
                <a:gd name="connsiteX1" fmla="*/ 0 w 79671"/>
                <a:gd name="connsiteY1" fmla="*/ 39830 h 79677"/>
                <a:gd name="connsiteX2" fmla="*/ 39836 w 79671"/>
                <a:gd name="connsiteY2" fmla="*/ 79677 h 79677"/>
                <a:gd name="connsiteX3" fmla="*/ 79672 w 79671"/>
                <a:gd name="connsiteY3" fmla="*/ 39830 h 79677"/>
                <a:gd name="connsiteX4" fmla="*/ 39836 w 79671"/>
                <a:gd name="connsiteY4" fmla="*/ 0 h 79677"/>
                <a:gd name="connsiteX5" fmla="*/ 39836 w 79671"/>
                <a:gd name="connsiteY5" fmla="*/ 63477 h 79677"/>
                <a:gd name="connsiteX6" fmla="*/ 16200 w 79671"/>
                <a:gd name="connsiteY6" fmla="*/ 39830 h 79677"/>
                <a:gd name="connsiteX7" fmla="*/ 39836 w 79671"/>
                <a:gd name="connsiteY7" fmla="*/ 16200 h 79677"/>
                <a:gd name="connsiteX8" fmla="*/ 63472 w 79671"/>
                <a:gd name="connsiteY8" fmla="*/ 39830 h 79677"/>
                <a:gd name="connsiteX9" fmla="*/ 39836 w 79671"/>
                <a:gd name="connsiteY9" fmla="*/ 63477 h 7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671" h="79677">
                  <a:moveTo>
                    <a:pt x="39836" y="0"/>
                  </a:moveTo>
                  <a:cubicBezTo>
                    <a:pt x="17869" y="0"/>
                    <a:pt x="0" y="17869"/>
                    <a:pt x="0" y="39830"/>
                  </a:cubicBezTo>
                  <a:cubicBezTo>
                    <a:pt x="0" y="61803"/>
                    <a:pt x="17874" y="79677"/>
                    <a:pt x="39836" y="79677"/>
                  </a:cubicBezTo>
                  <a:cubicBezTo>
                    <a:pt x="61798" y="79677"/>
                    <a:pt x="79672" y="61803"/>
                    <a:pt x="79672" y="39830"/>
                  </a:cubicBezTo>
                  <a:cubicBezTo>
                    <a:pt x="79677" y="17869"/>
                    <a:pt x="61803" y="0"/>
                    <a:pt x="39836" y="0"/>
                  </a:cubicBezTo>
                  <a:close/>
                  <a:moveTo>
                    <a:pt x="39836" y="63477"/>
                  </a:moveTo>
                  <a:cubicBezTo>
                    <a:pt x="26800" y="63477"/>
                    <a:pt x="16200" y="52871"/>
                    <a:pt x="16200" y="39830"/>
                  </a:cubicBezTo>
                  <a:cubicBezTo>
                    <a:pt x="16200" y="26800"/>
                    <a:pt x="26806" y="16200"/>
                    <a:pt x="39836" y="16200"/>
                  </a:cubicBezTo>
                  <a:cubicBezTo>
                    <a:pt x="52866" y="16200"/>
                    <a:pt x="63472" y="26800"/>
                    <a:pt x="63472" y="39830"/>
                  </a:cubicBezTo>
                  <a:cubicBezTo>
                    <a:pt x="63477" y="52871"/>
                    <a:pt x="52871" y="63477"/>
                    <a:pt x="39836" y="63477"/>
                  </a:cubicBezTo>
                  <a:close/>
                </a:path>
              </a:pathLst>
            </a:custGeom>
            <a:grpFill/>
            <a:ln w="5334"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71F0DEA-B38B-4804-B803-10D57856778C}"/>
                </a:ext>
              </a:extLst>
            </p:cNvPr>
            <p:cNvSpPr/>
            <p:nvPr/>
          </p:nvSpPr>
          <p:spPr>
            <a:xfrm>
              <a:off x="1286933" y="2678136"/>
              <a:ext cx="79671" cy="79676"/>
            </a:xfrm>
            <a:custGeom>
              <a:avLst/>
              <a:gdLst>
                <a:gd name="connsiteX0" fmla="*/ 39836 w 79671"/>
                <a:gd name="connsiteY0" fmla="*/ 0 h 79676"/>
                <a:gd name="connsiteX1" fmla="*/ 0 w 79671"/>
                <a:gd name="connsiteY1" fmla="*/ 39836 h 79676"/>
                <a:gd name="connsiteX2" fmla="*/ 39836 w 79671"/>
                <a:gd name="connsiteY2" fmla="*/ 79677 h 79676"/>
                <a:gd name="connsiteX3" fmla="*/ 79672 w 79671"/>
                <a:gd name="connsiteY3" fmla="*/ 39836 h 79676"/>
                <a:gd name="connsiteX4" fmla="*/ 39836 w 79671"/>
                <a:gd name="connsiteY4" fmla="*/ 0 h 79676"/>
                <a:gd name="connsiteX5" fmla="*/ 39836 w 79671"/>
                <a:gd name="connsiteY5" fmla="*/ 63482 h 79676"/>
                <a:gd name="connsiteX6" fmla="*/ 16200 w 79671"/>
                <a:gd name="connsiteY6" fmla="*/ 39841 h 79676"/>
                <a:gd name="connsiteX7" fmla="*/ 39836 w 79671"/>
                <a:gd name="connsiteY7" fmla="*/ 16205 h 79676"/>
                <a:gd name="connsiteX8" fmla="*/ 63472 w 79671"/>
                <a:gd name="connsiteY8" fmla="*/ 39841 h 79676"/>
                <a:gd name="connsiteX9" fmla="*/ 39836 w 79671"/>
                <a:gd name="connsiteY9" fmla="*/ 63482 h 79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671" h="79676">
                  <a:moveTo>
                    <a:pt x="39836" y="0"/>
                  </a:moveTo>
                  <a:cubicBezTo>
                    <a:pt x="17869" y="0"/>
                    <a:pt x="0" y="17874"/>
                    <a:pt x="0" y="39836"/>
                  </a:cubicBezTo>
                  <a:cubicBezTo>
                    <a:pt x="0" y="61803"/>
                    <a:pt x="17874" y="79677"/>
                    <a:pt x="39836" y="79677"/>
                  </a:cubicBezTo>
                  <a:cubicBezTo>
                    <a:pt x="61798" y="79677"/>
                    <a:pt x="79672" y="61803"/>
                    <a:pt x="79672" y="39836"/>
                  </a:cubicBezTo>
                  <a:cubicBezTo>
                    <a:pt x="79677" y="17874"/>
                    <a:pt x="61803" y="0"/>
                    <a:pt x="39836" y="0"/>
                  </a:cubicBezTo>
                  <a:close/>
                  <a:moveTo>
                    <a:pt x="39836" y="63482"/>
                  </a:moveTo>
                  <a:cubicBezTo>
                    <a:pt x="26800" y="63482"/>
                    <a:pt x="16200" y="52877"/>
                    <a:pt x="16200" y="39841"/>
                  </a:cubicBezTo>
                  <a:cubicBezTo>
                    <a:pt x="16200" y="26806"/>
                    <a:pt x="26806" y="16205"/>
                    <a:pt x="39836" y="16205"/>
                  </a:cubicBezTo>
                  <a:cubicBezTo>
                    <a:pt x="52866" y="16205"/>
                    <a:pt x="63472" y="26811"/>
                    <a:pt x="63472" y="39841"/>
                  </a:cubicBezTo>
                  <a:cubicBezTo>
                    <a:pt x="63477" y="52877"/>
                    <a:pt x="52871" y="63482"/>
                    <a:pt x="39836" y="63482"/>
                  </a:cubicBezTo>
                  <a:close/>
                </a:path>
              </a:pathLst>
            </a:custGeom>
            <a:grpFill/>
            <a:ln w="5334" cap="flat">
              <a:noFill/>
              <a:prstDash val="solid"/>
              <a:miter/>
            </a:ln>
          </p:spPr>
          <p:txBody>
            <a:bodyPr rtlCol="0" anchor="ctr"/>
            <a:lstStyle/>
            <a:p>
              <a:endParaRPr lang="ru-RU"/>
            </a:p>
          </p:txBody>
        </p:sp>
      </p:grpSp>
      <p:grpSp>
        <p:nvGrpSpPr>
          <p:cNvPr id="46" name="Рисунок 66">
            <a:extLst>
              <a:ext uri="{FF2B5EF4-FFF2-40B4-BE49-F238E27FC236}">
                <a16:creationId xmlns:a16="http://schemas.microsoft.com/office/drawing/2014/main" id="{31380B20-B26B-41D6-9EB0-832855A4D835}"/>
              </a:ext>
            </a:extLst>
          </p:cNvPr>
          <p:cNvGrpSpPr/>
          <p:nvPr/>
        </p:nvGrpSpPr>
        <p:grpSpPr>
          <a:xfrm>
            <a:off x="3688967" y="1928467"/>
            <a:ext cx="327420" cy="294697"/>
            <a:chOff x="2886623" y="1428288"/>
            <a:chExt cx="436560" cy="392929"/>
          </a:xfrm>
          <a:solidFill>
            <a:schemeClr val="tx1"/>
          </a:solidFill>
        </p:grpSpPr>
        <p:sp>
          <p:nvSpPr>
            <p:cNvPr id="47" name="Freeform: Shape 46">
              <a:extLst>
                <a:ext uri="{FF2B5EF4-FFF2-40B4-BE49-F238E27FC236}">
                  <a16:creationId xmlns:a16="http://schemas.microsoft.com/office/drawing/2014/main" id="{0836FB17-5D62-47EA-A80A-999697B702C7}"/>
                </a:ext>
              </a:extLst>
            </p:cNvPr>
            <p:cNvSpPr/>
            <p:nvPr/>
          </p:nvSpPr>
          <p:spPr>
            <a:xfrm>
              <a:off x="2886623" y="1439988"/>
              <a:ext cx="296794" cy="381229"/>
            </a:xfrm>
            <a:custGeom>
              <a:avLst/>
              <a:gdLst>
                <a:gd name="connsiteX0" fmla="*/ 288700 w 296794"/>
                <a:gd name="connsiteY0" fmla="*/ 282895 h 381229"/>
                <a:gd name="connsiteX1" fmla="*/ 280600 w 296794"/>
                <a:gd name="connsiteY1" fmla="*/ 290995 h 381229"/>
                <a:gd name="connsiteX2" fmla="*/ 280600 w 296794"/>
                <a:gd name="connsiteY2" fmla="*/ 365035 h 381229"/>
                <a:gd name="connsiteX3" fmla="*/ 16200 w 296794"/>
                <a:gd name="connsiteY3" fmla="*/ 365035 h 381229"/>
                <a:gd name="connsiteX4" fmla="*/ 16200 w 296794"/>
                <a:gd name="connsiteY4" fmla="*/ 16200 h 381229"/>
                <a:gd name="connsiteX5" fmla="*/ 280595 w 296794"/>
                <a:gd name="connsiteY5" fmla="*/ 16200 h 381229"/>
                <a:gd name="connsiteX6" fmla="*/ 280595 w 296794"/>
                <a:gd name="connsiteY6" fmla="*/ 77760 h 381229"/>
                <a:gd name="connsiteX7" fmla="*/ 288695 w 296794"/>
                <a:gd name="connsiteY7" fmla="*/ 85860 h 381229"/>
                <a:gd name="connsiteX8" fmla="*/ 296795 w 296794"/>
                <a:gd name="connsiteY8" fmla="*/ 77760 h 381229"/>
                <a:gd name="connsiteX9" fmla="*/ 296795 w 296794"/>
                <a:gd name="connsiteY9" fmla="*/ 8100 h 381229"/>
                <a:gd name="connsiteX10" fmla="*/ 288695 w 296794"/>
                <a:gd name="connsiteY10" fmla="*/ 0 h 381229"/>
                <a:gd name="connsiteX11" fmla="*/ 8100 w 296794"/>
                <a:gd name="connsiteY11" fmla="*/ 0 h 381229"/>
                <a:gd name="connsiteX12" fmla="*/ 0 w 296794"/>
                <a:gd name="connsiteY12" fmla="*/ 8100 h 381229"/>
                <a:gd name="connsiteX13" fmla="*/ 0 w 296794"/>
                <a:gd name="connsiteY13" fmla="*/ 373129 h 381229"/>
                <a:gd name="connsiteX14" fmla="*/ 8100 w 296794"/>
                <a:gd name="connsiteY14" fmla="*/ 381229 h 381229"/>
                <a:gd name="connsiteX15" fmla="*/ 288695 w 296794"/>
                <a:gd name="connsiteY15" fmla="*/ 381229 h 381229"/>
                <a:gd name="connsiteX16" fmla="*/ 296795 w 296794"/>
                <a:gd name="connsiteY16" fmla="*/ 373129 h 381229"/>
                <a:gd name="connsiteX17" fmla="*/ 296795 w 296794"/>
                <a:gd name="connsiteY17" fmla="*/ 290995 h 381229"/>
                <a:gd name="connsiteX18" fmla="*/ 288700 w 296794"/>
                <a:gd name="connsiteY18" fmla="*/ 282895 h 381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6794" h="381229">
                  <a:moveTo>
                    <a:pt x="288700" y="282895"/>
                  </a:moveTo>
                  <a:cubicBezTo>
                    <a:pt x="284229" y="282895"/>
                    <a:pt x="280600" y="286524"/>
                    <a:pt x="280600" y="290995"/>
                  </a:cubicBezTo>
                  <a:lnTo>
                    <a:pt x="280600" y="365035"/>
                  </a:lnTo>
                  <a:lnTo>
                    <a:pt x="16200" y="365035"/>
                  </a:lnTo>
                  <a:lnTo>
                    <a:pt x="16200" y="16200"/>
                  </a:lnTo>
                  <a:lnTo>
                    <a:pt x="280595" y="16200"/>
                  </a:lnTo>
                  <a:lnTo>
                    <a:pt x="280595" y="77760"/>
                  </a:lnTo>
                  <a:cubicBezTo>
                    <a:pt x="280595" y="82237"/>
                    <a:pt x="284224" y="85860"/>
                    <a:pt x="288695" y="85860"/>
                  </a:cubicBezTo>
                  <a:cubicBezTo>
                    <a:pt x="293166" y="85860"/>
                    <a:pt x="296795" y="82237"/>
                    <a:pt x="296795" y="77760"/>
                  </a:cubicBezTo>
                  <a:lnTo>
                    <a:pt x="296795" y="8100"/>
                  </a:lnTo>
                  <a:cubicBezTo>
                    <a:pt x="296795" y="3623"/>
                    <a:pt x="293166" y="0"/>
                    <a:pt x="288695" y="0"/>
                  </a:cubicBezTo>
                  <a:lnTo>
                    <a:pt x="8100" y="0"/>
                  </a:lnTo>
                  <a:cubicBezTo>
                    <a:pt x="3623" y="0"/>
                    <a:pt x="0" y="3623"/>
                    <a:pt x="0" y="8100"/>
                  </a:cubicBezTo>
                  <a:lnTo>
                    <a:pt x="0" y="373129"/>
                  </a:lnTo>
                  <a:cubicBezTo>
                    <a:pt x="0" y="377600"/>
                    <a:pt x="3623" y="381229"/>
                    <a:pt x="8100" y="381229"/>
                  </a:cubicBezTo>
                  <a:lnTo>
                    <a:pt x="288695" y="381229"/>
                  </a:lnTo>
                  <a:cubicBezTo>
                    <a:pt x="293166" y="381229"/>
                    <a:pt x="296795" y="377600"/>
                    <a:pt x="296795" y="373129"/>
                  </a:cubicBezTo>
                  <a:lnTo>
                    <a:pt x="296795" y="290995"/>
                  </a:lnTo>
                  <a:cubicBezTo>
                    <a:pt x="296800" y="286519"/>
                    <a:pt x="293171" y="282895"/>
                    <a:pt x="288700" y="282895"/>
                  </a:cubicBezTo>
                  <a:close/>
                </a:path>
              </a:pathLst>
            </a:custGeom>
            <a:grpFill/>
            <a:ln w="5334"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F8E90647-8DBA-4548-96F4-D4F67CC190F1}"/>
                </a:ext>
              </a:extLst>
            </p:cNvPr>
            <p:cNvSpPr/>
            <p:nvPr/>
          </p:nvSpPr>
          <p:spPr>
            <a:xfrm>
              <a:off x="3066665" y="1428288"/>
              <a:ext cx="256517" cy="365302"/>
            </a:xfrm>
            <a:custGeom>
              <a:avLst/>
              <a:gdLst>
                <a:gd name="connsiteX0" fmla="*/ 256353 w 256517"/>
                <a:gd name="connsiteY0" fmla="*/ 33284 h 365302"/>
                <a:gd name="connsiteX1" fmla="*/ 252875 w 256517"/>
                <a:gd name="connsiteY1" fmla="*/ 28148 h 365302"/>
                <a:gd name="connsiteX2" fmla="*/ 212208 w 256517"/>
                <a:gd name="connsiteY2" fmla="*/ 1332 h 365302"/>
                <a:gd name="connsiteX3" fmla="*/ 206111 w 256517"/>
                <a:gd name="connsiteY3" fmla="*/ 160 h 365302"/>
                <a:gd name="connsiteX4" fmla="*/ 200981 w 256517"/>
                <a:gd name="connsiteY4" fmla="*/ 3643 h 365302"/>
                <a:gd name="connsiteX5" fmla="*/ 171211 w 256517"/>
                <a:gd name="connsiteY5" fmla="*/ 48879 h 365302"/>
                <a:gd name="connsiteX6" fmla="*/ 170449 w 256517"/>
                <a:gd name="connsiteY6" fmla="*/ 50342 h 365302"/>
                <a:gd name="connsiteX7" fmla="*/ 12964 w 256517"/>
                <a:gd name="connsiteY7" fmla="*/ 289309 h 365302"/>
                <a:gd name="connsiteX8" fmla="*/ 12165 w 256517"/>
                <a:gd name="connsiteY8" fmla="*/ 290907 h 365302"/>
                <a:gd name="connsiteX9" fmla="*/ 10334 w 256517"/>
                <a:gd name="connsiteY9" fmla="*/ 294779 h 365302"/>
                <a:gd name="connsiteX10" fmla="*/ 112 w 256517"/>
                <a:gd name="connsiteY10" fmla="*/ 355869 h 365302"/>
                <a:gd name="connsiteX11" fmla="*/ 3773 w 256517"/>
                <a:gd name="connsiteY11" fmla="*/ 364055 h 365302"/>
                <a:gd name="connsiteX12" fmla="*/ 8098 w 256517"/>
                <a:gd name="connsiteY12" fmla="*/ 365303 h 365302"/>
                <a:gd name="connsiteX13" fmla="*/ 12737 w 256517"/>
                <a:gd name="connsiteY13" fmla="*/ 363839 h 365302"/>
                <a:gd name="connsiteX14" fmla="*/ 63459 w 256517"/>
                <a:gd name="connsiteY14" fmla="*/ 328399 h 365302"/>
                <a:gd name="connsiteX15" fmla="*/ 64766 w 256517"/>
                <a:gd name="connsiteY15" fmla="*/ 327249 h 365302"/>
                <a:gd name="connsiteX16" fmla="*/ 67110 w 256517"/>
                <a:gd name="connsiteY16" fmla="*/ 324986 h 365302"/>
                <a:gd name="connsiteX17" fmla="*/ 224682 w 256517"/>
                <a:gd name="connsiteY17" fmla="*/ 85901 h 365302"/>
                <a:gd name="connsiteX18" fmla="*/ 225454 w 256517"/>
                <a:gd name="connsiteY18" fmla="*/ 84389 h 365302"/>
                <a:gd name="connsiteX19" fmla="*/ 255170 w 256517"/>
                <a:gd name="connsiteY19" fmla="*/ 39380 h 365302"/>
                <a:gd name="connsiteX20" fmla="*/ 256353 w 256517"/>
                <a:gd name="connsiteY20" fmla="*/ 33284 h 365302"/>
                <a:gd name="connsiteX21" fmla="*/ 24752 w 256517"/>
                <a:gd name="connsiteY21" fmla="*/ 306778 h 365302"/>
                <a:gd name="connsiteX22" fmla="*/ 46044 w 256517"/>
                <a:gd name="connsiteY22" fmla="*/ 320807 h 365302"/>
                <a:gd name="connsiteX23" fmla="*/ 19271 w 256517"/>
                <a:gd name="connsiteY23" fmla="*/ 339512 h 365302"/>
                <a:gd name="connsiteX24" fmla="*/ 24752 w 256517"/>
                <a:gd name="connsiteY24" fmla="*/ 306778 h 365302"/>
                <a:gd name="connsiteX25" fmla="*/ 58043 w 256517"/>
                <a:gd name="connsiteY25" fmla="*/ 309310 h 365302"/>
                <a:gd name="connsiteX26" fmla="*/ 30946 w 256517"/>
                <a:gd name="connsiteY26" fmla="*/ 291458 h 365302"/>
                <a:gd name="connsiteX27" fmla="*/ 179602 w 256517"/>
                <a:gd name="connsiteY27" fmla="*/ 65894 h 365302"/>
                <a:gd name="connsiteX28" fmla="*/ 206700 w 256517"/>
                <a:gd name="connsiteY28" fmla="*/ 83752 h 365302"/>
                <a:gd name="connsiteX29" fmla="*/ 58043 w 256517"/>
                <a:gd name="connsiteY29" fmla="*/ 309310 h 365302"/>
                <a:gd name="connsiteX30" fmla="*/ 215458 w 256517"/>
                <a:gd name="connsiteY30" fmla="*/ 70123 h 365302"/>
                <a:gd name="connsiteX31" fmla="*/ 188372 w 256517"/>
                <a:gd name="connsiteY31" fmla="*/ 52270 h 365302"/>
                <a:gd name="connsiteX32" fmla="*/ 210058 w 256517"/>
                <a:gd name="connsiteY32" fmla="*/ 19319 h 365302"/>
                <a:gd name="connsiteX33" fmla="*/ 237188 w 256517"/>
                <a:gd name="connsiteY33" fmla="*/ 37210 h 365302"/>
                <a:gd name="connsiteX34" fmla="*/ 215458 w 256517"/>
                <a:gd name="connsiteY34" fmla="*/ 70123 h 365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56517" h="365302">
                  <a:moveTo>
                    <a:pt x="256353" y="33284"/>
                  </a:moveTo>
                  <a:cubicBezTo>
                    <a:pt x="255921" y="31178"/>
                    <a:pt x="254668" y="29331"/>
                    <a:pt x="252875" y="28148"/>
                  </a:cubicBezTo>
                  <a:lnTo>
                    <a:pt x="212208" y="1332"/>
                  </a:lnTo>
                  <a:cubicBezTo>
                    <a:pt x="210415" y="155"/>
                    <a:pt x="208239" y="-261"/>
                    <a:pt x="206111" y="160"/>
                  </a:cubicBezTo>
                  <a:cubicBezTo>
                    <a:pt x="204005" y="592"/>
                    <a:pt x="202164" y="1845"/>
                    <a:pt x="200981" y="3643"/>
                  </a:cubicBezTo>
                  <a:lnTo>
                    <a:pt x="171211" y="48879"/>
                  </a:lnTo>
                  <a:cubicBezTo>
                    <a:pt x="170903" y="49349"/>
                    <a:pt x="170649" y="49840"/>
                    <a:pt x="170449" y="50342"/>
                  </a:cubicBezTo>
                  <a:lnTo>
                    <a:pt x="12964" y="289309"/>
                  </a:lnTo>
                  <a:cubicBezTo>
                    <a:pt x="12634" y="289811"/>
                    <a:pt x="12375" y="290351"/>
                    <a:pt x="12165" y="290907"/>
                  </a:cubicBezTo>
                  <a:cubicBezTo>
                    <a:pt x="11252" y="291982"/>
                    <a:pt x="10582" y="293288"/>
                    <a:pt x="10334" y="294779"/>
                  </a:cubicBezTo>
                  <a:lnTo>
                    <a:pt x="112" y="355869"/>
                  </a:lnTo>
                  <a:cubicBezTo>
                    <a:pt x="-428" y="359087"/>
                    <a:pt x="1019" y="362306"/>
                    <a:pt x="3773" y="364055"/>
                  </a:cubicBezTo>
                  <a:cubicBezTo>
                    <a:pt x="5096" y="364887"/>
                    <a:pt x="6597" y="365303"/>
                    <a:pt x="8098" y="365303"/>
                  </a:cubicBezTo>
                  <a:cubicBezTo>
                    <a:pt x="9724" y="365303"/>
                    <a:pt x="11349" y="364811"/>
                    <a:pt x="12737" y="363839"/>
                  </a:cubicBezTo>
                  <a:lnTo>
                    <a:pt x="63459" y="328399"/>
                  </a:lnTo>
                  <a:cubicBezTo>
                    <a:pt x="63945" y="328059"/>
                    <a:pt x="64377" y="327670"/>
                    <a:pt x="64766" y="327249"/>
                  </a:cubicBezTo>
                  <a:cubicBezTo>
                    <a:pt x="65662" y="326660"/>
                    <a:pt x="66483" y="325937"/>
                    <a:pt x="67110" y="324986"/>
                  </a:cubicBezTo>
                  <a:lnTo>
                    <a:pt x="224682" y="85901"/>
                  </a:lnTo>
                  <a:cubicBezTo>
                    <a:pt x="224995" y="85421"/>
                    <a:pt x="225249" y="84913"/>
                    <a:pt x="225454" y="84389"/>
                  </a:cubicBezTo>
                  <a:lnTo>
                    <a:pt x="255170" y="39380"/>
                  </a:lnTo>
                  <a:cubicBezTo>
                    <a:pt x="256358" y="37582"/>
                    <a:pt x="256785" y="35395"/>
                    <a:pt x="256353" y="33284"/>
                  </a:cubicBezTo>
                  <a:close/>
                  <a:moveTo>
                    <a:pt x="24752" y="306778"/>
                  </a:moveTo>
                  <a:lnTo>
                    <a:pt x="46044" y="320807"/>
                  </a:lnTo>
                  <a:lnTo>
                    <a:pt x="19271" y="339512"/>
                  </a:lnTo>
                  <a:lnTo>
                    <a:pt x="24752" y="306778"/>
                  </a:lnTo>
                  <a:close/>
                  <a:moveTo>
                    <a:pt x="58043" y="309310"/>
                  </a:moveTo>
                  <a:lnTo>
                    <a:pt x="30946" y="291458"/>
                  </a:lnTo>
                  <a:lnTo>
                    <a:pt x="179602" y="65894"/>
                  </a:lnTo>
                  <a:lnTo>
                    <a:pt x="206700" y="83752"/>
                  </a:lnTo>
                  <a:lnTo>
                    <a:pt x="58043" y="309310"/>
                  </a:lnTo>
                  <a:close/>
                  <a:moveTo>
                    <a:pt x="215458" y="70123"/>
                  </a:moveTo>
                  <a:lnTo>
                    <a:pt x="188372" y="52270"/>
                  </a:lnTo>
                  <a:lnTo>
                    <a:pt x="210058" y="19319"/>
                  </a:lnTo>
                  <a:lnTo>
                    <a:pt x="237188" y="37210"/>
                  </a:lnTo>
                  <a:lnTo>
                    <a:pt x="215458" y="70123"/>
                  </a:lnTo>
                  <a:close/>
                </a:path>
              </a:pathLst>
            </a:custGeom>
            <a:grpFill/>
            <a:ln w="5334" cap="flat">
              <a:noFill/>
              <a:prstDash val="solid"/>
              <a:miter/>
            </a:ln>
          </p:spPr>
          <p:txBody>
            <a:bodyPr rtlCol="0" anchor="ctr"/>
            <a:lstStyle/>
            <a:p>
              <a:endParaRPr lang="ru-RU"/>
            </a:p>
          </p:txBody>
        </p:sp>
        <p:sp>
          <p:nvSpPr>
            <p:cNvPr id="49" name="Freeform: Shape 48">
              <a:extLst>
                <a:ext uri="{FF2B5EF4-FFF2-40B4-BE49-F238E27FC236}">
                  <a16:creationId xmlns:a16="http://schemas.microsoft.com/office/drawing/2014/main" id="{E615789C-1DC6-418B-94C9-E13E99DC54C8}"/>
                </a:ext>
              </a:extLst>
            </p:cNvPr>
            <p:cNvSpPr/>
            <p:nvPr/>
          </p:nvSpPr>
          <p:spPr>
            <a:xfrm>
              <a:off x="2928850" y="1526129"/>
              <a:ext cx="166892" cy="16200"/>
            </a:xfrm>
            <a:custGeom>
              <a:avLst/>
              <a:gdLst>
                <a:gd name="connsiteX0" fmla="*/ 158792 w 166892"/>
                <a:gd name="connsiteY0" fmla="*/ 16200 h 16200"/>
                <a:gd name="connsiteX1" fmla="*/ 166892 w 166892"/>
                <a:gd name="connsiteY1" fmla="*/ 8100 h 16200"/>
                <a:gd name="connsiteX2" fmla="*/ 158792 w 166892"/>
                <a:gd name="connsiteY2" fmla="*/ 0 h 16200"/>
                <a:gd name="connsiteX3" fmla="*/ 8100 w 166892"/>
                <a:gd name="connsiteY3" fmla="*/ 0 h 16200"/>
                <a:gd name="connsiteX4" fmla="*/ 0 w 166892"/>
                <a:gd name="connsiteY4" fmla="*/ 8100 h 16200"/>
                <a:gd name="connsiteX5" fmla="*/ 8100 w 166892"/>
                <a:gd name="connsiteY5" fmla="*/ 16200 h 16200"/>
                <a:gd name="connsiteX6" fmla="*/ 158792 w 166892"/>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6892" h="16200">
                  <a:moveTo>
                    <a:pt x="158792" y="16200"/>
                  </a:moveTo>
                  <a:cubicBezTo>
                    <a:pt x="163269" y="16200"/>
                    <a:pt x="166892" y="12577"/>
                    <a:pt x="166892" y="8100"/>
                  </a:cubicBezTo>
                  <a:cubicBezTo>
                    <a:pt x="166892" y="3623"/>
                    <a:pt x="163269" y="0"/>
                    <a:pt x="158792" y="0"/>
                  </a:cubicBezTo>
                  <a:lnTo>
                    <a:pt x="8100" y="0"/>
                  </a:lnTo>
                  <a:cubicBezTo>
                    <a:pt x="3623" y="0"/>
                    <a:pt x="0" y="3623"/>
                    <a:pt x="0" y="8100"/>
                  </a:cubicBezTo>
                  <a:cubicBezTo>
                    <a:pt x="0" y="12577"/>
                    <a:pt x="3623" y="16200"/>
                    <a:pt x="8100" y="16200"/>
                  </a:cubicBezTo>
                  <a:lnTo>
                    <a:pt x="158792" y="16200"/>
                  </a:lnTo>
                  <a:close/>
                </a:path>
              </a:pathLst>
            </a:custGeom>
            <a:grpFill/>
            <a:ln w="5334"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4E0D7AEF-9DBE-4D84-AD00-B41A583A2DEC}"/>
                </a:ext>
              </a:extLst>
            </p:cNvPr>
            <p:cNvSpPr/>
            <p:nvPr/>
          </p:nvSpPr>
          <p:spPr>
            <a:xfrm>
              <a:off x="2930735" y="1592851"/>
              <a:ext cx="166854" cy="16200"/>
            </a:xfrm>
            <a:custGeom>
              <a:avLst/>
              <a:gdLst>
                <a:gd name="connsiteX0" fmla="*/ 8100 w 166854"/>
                <a:gd name="connsiteY0" fmla="*/ 16200 h 16200"/>
                <a:gd name="connsiteX1" fmla="*/ 158755 w 166854"/>
                <a:gd name="connsiteY1" fmla="*/ 16200 h 16200"/>
                <a:gd name="connsiteX2" fmla="*/ 166855 w 166854"/>
                <a:gd name="connsiteY2" fmla="*/ 8100 h 16200"/>
                <a:gd name="connsiteX3" fmla="*/ 158755 w 166854"/>
                <a:gd name="connsiteY3" fmla="*/ 0 h 16200"/>
                <a:gd name="connsiteX4" fmla="*/ 8100 w 166854"/>
                <a:gd name="connsiteY4" fmla="*/ 0 h 16200"/>
                <a:gd name="connsiteX5" fmla="*/ 0 w 166854"/>
                <a:gd name="connsiteY5" fmla="*/ 8100 h 16200"/>
                <a:gd name="connsiteX6" fmla="*/ 8100 w 166854"/>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6854" h="16200">
                  <a:moveTo>
                    <a:pt x="8100" y="16200"/>
                  </a:moveTo>
                  <a:lnTo>
                    <a:pt x="158755" y="16200"/>
                  </a:lnTo>
                  <a:cubicBezTo>
                    <a:pt x="163231" y="16200"/>
                    <a:pt x="166855" y="12577"/>
                    <a:pt x="166855" y="8100"/>
                  </a:cubicBezTo>
                  <a:cubicBezTo>
                    <a:pt x="166855" y="3623"/>
                    <a:pt x="163231" y="0"/>
                    <a:pt x="158755"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grpSp>
      <p:grpSp>
        <p:nvGrpSpPr>
          <p:cNvPr id="51" name="Рисунок 86">
            <a:extLst>
              <a:ext uri="{FF2B5EF4-FFF2-40B4-BE49-F238E27FC236}">
                <a16:creationId xmlns:a16="http://schemas.microsoft.com/office/drawing/2014/main" id="{21D906CD-4591-45B5-A3A4-605CE31B982E}"/>
              </a:ext>
            </a:extLst>
          </p:cNvPr>
          <p:cNvGrpSpPr/>
          <p:nvPr/>
        </p:nvGrpSpPr>
        <p:grpSpPr>
          <a:xfrm>
            <a:off x="3681881" y="2637643"/>
            <a:ext cx="313668" cy="298829"/>
            <a:chOff x="2877174" y="2373856"/>
            <a:chExt cx="418224" cy="398438"/>
          </a:xfrm>
          <a:solidFill>
            <a:schemeClr val="tx1"/>
          </a:solidFill>
        </p:grpSpPr>
        <p:sp>
          <p:nvSpPr>
            <p:cNvPr id="52" name="Freeform: Shape 51">
              <a:extLst>
                <a:ext uri="{FF2B5EF4-FFF2-40B4-BE49-F238E27FC236}">
                  <a16:creationId xmlns:a16="http://schemas.microsoft.com/office/drawing/2014/main" id="{71F91FE6-D559-4E6B-B97C-408EE732AE85}"/>
                </a:ext>
              </a:extLst>
            </p:cNvPr>
            <p:cNvSpPr/>
            <p:nvPr/>
          </p:nvSpPr>
          <p:spPr>
            <a:xfrm>
              <a:off x="2877174" y="2373856"/>
              <a:ext cx="418224" cy="398438"/>
            </a:xfrm>
            <a:custGeom>
              <a:avLst/>
              <a:gdLst>
                <a:gd name="connsiteX0" fmla="*/ 410125 w 418224"/>
                <a:gd name="connsiteY0" fmla="*/ 45063 h 398438"/>
                <a:gd name="connsiteX1" fmla="*/ 324545 w 418224"/>
                <a:gd name="connsiteY1" fmla="*/ 45063 h 398438"/>
                <a:gd name="connsiteX2" fmla="*/ 324545 w 418224"/>
                <a:gd name="connsiteY2" fmla="*/ 8100 h 398438"/>
                <a:gd name="connsiteX3" fmla="*/ 316445 w 418224"/>
                <a:gd name="connsiteY3" fmla="*/ 0 h 398438"/>
                <a:gd name="connsiteX4" fmla="*/ 308345 w 418224"/>
                <a:gd name="connsiteY4" fmla="*/ 8100 h 398438"/>
                <a:gd name="connsiteX5" fmla="*/ 308345 w 418224"/>
                <a:gd name="connsiteY5" fmla="*/ 45063 h 398438"/>
                <a:gd name="connsiteX6" fmla="*/ 100634 w 418224"/>
                <a:gd name="connsiteY6" fmla="*/ 45063 h 398438"/>
                <a:gd name="connsiteX7" fmla="*/ 100634 w 418224"/>
                <a:gd name="connsiteY7" fmla="*/ 8100 h 398438"/>
                <a:gd name="connsiteX8" fmla="*/ 92534 w 418224"/>
                <a:gd name="connsiteY8" fmla="*/ 0 h 398438"/>
                <a:gd name="connsiteX9" fmla="*/ 84434 w 418224"/>
                <a:gd name="connsiteY9" fmla="*/ 8100 h 398438"/>
                <a:gd name="connsiteX10" fmla="*/ 84434 w 418224"/>
                <a:gd name="connsiteY10" fmla="*/ 45063 h 398438"/>
                <a:gd name="connsiteX11" fmla="*/ 8100 w 418224"/>
                <a:gd name="connsiteY11" fmla="*/ 45063 h 398438"/>
                <a:gd name="connsiteX12" fmla="*/ 0 w 418224"/>
                <a:gd name="connsiteY12" fmla="*/ 53163 h 398438"/>
                <a:gd name="connsiteX13" fmla="*/ 0 w 418224"/>
                <a:gd name="connsiteY13" fmla="*/ 390339 h 398438"/>
                <a:gd name="connsiteX14" fmla="*/ 8100 w 418224"/>
                <a:gd name="connsiteY14" fmla="*/ 398439 h 398438"/>
                <a:gd name="connsiteX15" fmla="*/ 410125 w 418224"/>
                <a:gd name="connsiteY15" fmla="*/ 398439 h 398438"/>
                <a:gd name="connsiteX16" fmla="*/ 418225 w 418224"/>
                <a:gd name="connsiteY16" fmla="*/ 390339 h 398438"/>
                <a:gd name="connsiteX17" fmla="*/ 418225 w 418224"/>
                <a:gd name="connsiteY17" fmla="*/ 53163 h 398438"/>
                <a:gd name="connsiteX18" fmla="*/ 410125 w 418224"/>
                <a:gd name="connsiteY18" fmla="*/ 45063 h 398438"/>
                <a:gd name="connsiteX19" fmla="*/ 402025 w 418224"/>
                <a:gd name="connsiteY19" fmla="*/ 382239 h 398438"/>
                <a:gd name="connsiteX20" fmla="*/ 16200 w 418224"/>
                <a:gd name="connsiteY20" fmla="*/ 382239 h 398438"/>
                <a:gd name="connsiteX21" fmla="*/ 16200 w 418224"/>
                <a:gd name="connsiteY21" fmla="*/ 61263 h 398438"/>
                <a:gd name="connsiteX22" fmla="*/ 84434 w 418224"/>
                <a:gd name="connsiteY22" fmla="*/ 61263 h 398438"/>
                <a:gd name="connsiteX23" fmla="*/ 84434 w 418224"/>
                <a:gd name="connsiteY23" fmla="*/ 85784 h 398438"/>
                <a:gd name="connsiteX24" fmla="*/ 92534 w 418224"/>
                <a:gd name="connsiteY24" fmla="*/ 93884 h 398438"/>
                <a:gd name="connsiteX25" fmla="*/ 100634 w 418224"/>
                <a:gd name="connsiteY25" fmla="*/ 85784 h 398438"/>
                <a:gd name="connsiteX26" fmla="*/ 100634 w 418224"/>
                <a:gd name="connsiteY26" fmla="*/ 61263 h 398438"/>
                <a:gd name="connsiteX27" fmla="*/ 308345 w 418224"/>
                <a:gd name="connsiteY27" fmla="*/ 61263 h 398438"/>
                <a:gd name="connsiteX28" fmla="*/ 308345 w 418224"/>
                <a:gd name="connsiteY28" fmla="*/ 85784 h 398438"/>
                <a:gd name="connsiteX29" fmla="*/ 316445 w 418224"/>
                <a:gd name="connsiteY29" fmla="*/ 93884 h 398438"/>
                <a:gd name="connsiteX30" fmla="*/ 324545 w 418224"/>
                <a:gd name="connsiteY30" fmla="*/ 85784 h 398438"/>
                <a:gd name="connsiteX31" fmla="*/ 324545 w 418224"/>
                <a:gd name="connsiteY31" fmla="*/ 61263 h 398438"/>
                <a:gd name="connsiteX32" fmla="*/ 402025 w 418224"/>
                <a:gd name="connsiteY32" fmla="*/ 61263 h 398438"/>
                <a:gd name="connsiteX33" fmla="*/ 402025 w 418224"/>
                <a:gd name="connsiteY33" fmla="*/ 382239 h 39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224" h="398438">
                  <a:moveTo>
                    <a:pt x="410125" y="45063"/>
                  </a:moveTo>
                  <a:lnTo>
                    <a:pt x="324545" y="45063"/>
                  </a:lnTo>
                  <a:lnTo>
                    <a:pt x="324545" y="8100"/>
                  </a:lnTo>
                  <a:cubicBezTo>
                    <a:pt x="324545" y="3623"/>
                    <a:pt x="320917" y="0"/>
                    <a:pt x="316445" y="0"/>
                  </a:cubicBezTo>
                  <a:cubicBezTo>
                    <a:pt x="311974" y="0"/>
                    <a:pt x="308345" y="3623"/>
                    <a:pt x="308345" y="8100"/>
                  </a:cubicBezTo>
                  <a:lnTo>
                    <a:pt x="308345" y="45063"/>
                  </a:lnTo>
                  <a:lnTo>
                    <a:pt x="100634" y="45063"/>
                  </a:lnTo>
                  <a:lnTo>
                    <a:pt x="100634" y="8100"/>
                  </a:lnTo>
                  <a:cubicBezTo>
                    <a:pt x="100634" y="3623"/>
                    <a:pt x="97011" y="0"/>
                    <a:pt x="92534" y="0"/>
                  </a:cubicBezTo>
                  <a:cubicBezTo>
                    <a:pt x="88058" y="0"/>
                    <a:pt x="84434" y="3623"/>
                    <a:pt x="84434" y="8100"/>
                  </a:cubicBezTo>
                  <a:lnTo>
                    <a:pt x="84434" y="45063"/>
                  </a:lnTo>
                  <a:lnTo>
                    <a:pt x="8100" y="45063"/>
                  </a:lnTo>
                  <a:cubicBezTo>
                    <a:pt x="3623" y="45063"/>
                    <a:pt x="0" y="48686"/>
                    <a:pt x="0" y="53163"/>
                  </a:cubicBezTo>
                  <a:lnTo>
                    <a:pt x="0" y="390339"/>
                  </a:lnTo>
                  <a:cubicBezTo>
                    <a:pt x="0" y="394810"/>
                    <a:pt x="3623" y="398439"/>
                    <a:pt x="8100" y="398439"/>
                  </a:cubicBezTo>
                  <a:lnTo>
                    <a:pt x="410125" y="398439"/>
                  </a:lnTo>
                  <a:cubicBezTo>
                    <a:pt x="414596" y="398439"/>
                    <a:pt x="418225" y="394810"/>
                    <a:pt x="418225" y="390339"/>
                  </a:cubicBezTo>
                  <a:lnTo>
                    <a:pt x="418225" y="53163"/>
                  </a:lnTo>
                  <a:cubicBezTo>
                    <a:pt x="418225" y="48686"/>
                    <a:pt x="414596" y="45063"/>
                    <a:pt x="410125" y="45063"/>
                  </a:cubicBezTo>
                  <a:close/>
                  <a:moveTo>
                    <a:pt x="402025" y="382239"/>
                  </a:moveTo>
                  <a:lnTo>
                    <a:pt x="16200" y="382239"/>
                  </a:lnTo>
                  <a:lnTo>
                    <a:pt x="16200" y="61263"/>
                  </a:lnTo>
                  <a:lnTo>
                    <a:pt x="84434" y="61263"/>
                  </a:lnTo>
                  <a:lnTo>
                    <a:pt x="84434" y="85784"/>
                  </a:lnTo>
                  <a:cubicBezTo>
                    <a:pt x="84434" y="90261"/>
                    <a:pt x="88058" y="93884"/>
                    <a:pt x="92534" y="93884"/>
                  </a:cubicBezTo>
                  <a:cubicBezTo>
                    <a:pt x="97011" y="93884"/>
                    <a:pt x="100634" y="90261"/>
                    <a:pt x="100634" y="85784"/>
                  </a:cubicBezTo>
                  <a:lnTo>
                    <a:pt x="100634" y="61263"/>
                  </a:lnTo>
                  <a:lnTo>
                    <a:pt x="308345" y="61263"/>
                  </a:lnTo>
                  <a:lnTo>
                    <a:pt x="308345" y="85784"/>
                  </a:lnTo>
                  <a:cubicBezTo>
                    <a:pt x="308345" y="90261"/>
                    <a:pt x="311974" y="93884"/>
                    <a:pt x="316445" y="93884"/>
                  </a:cubicBezTo>
                  <a:cubicBezTo>
                    <a:pt x="320917" y="93884"/>
                    <a:pt x="324545" y="90261"/>
                    <a:pt x="324545" y="85784"/>
                  </a:cubicBezTo>
                  <a:lnTo>
                    <a:pt x="324545" y="61263"/>
                  </a:lnTo>
                  <a:lnTo>
                    <a:pt x="402025" y="61263"/>
                  </a:lnTo>
                  <a:lnTo>
                    <a:pt x="402025" y="382239"/>
                  </a:lnTo>
                  <a:close/>
                </a:path>
              </a:pathLst>
            </a:custGeom>
            <a:grpFill/>
            <a:ln w="5334" cap="flat">
              <a:noFill/>
              <a:prstDash val="solid"/>
              <a:miter/>
            </a:ln>
          </p:spPr>
          <p:txBody>
            <a:bodyPr rtlCol="0" anchor="ctr"/>
            <a:lstStyle/>
            <a:p>
              <a:endParaRPr lang="ru-RU"/>
            </a:p>
          </p:txBody>
        </p:sp>
        <p:sp>
          <p:nvSpPr>
            <p:cNvPr id="53" name="Freeform: Shape 52">
              <a:extLst>
                <a:ext uri="{FF2B5EF4-FFF2-40B4-BE49-F238E27FC236}">
                  <a16:creationId xmlns:a16="http://schemas.microsoft.com/office/drawing/2014/main" id="{8B522BD9-610E-453B-A2C3-C32EF549A79A}"/>
                </a:ext>
              </a:extLst>
            </p:cNvPr>
            <p:cNvSpPr/>
            <p:nvPr/>
          </p:nvSpPr>
          <p:spPr>
            <a:xfrm>
              <a:off x="3157977" y="2620812"/>
              <a:ext cx="82322" cy="82331"/>
            </a:xfrm>
            <a:custGeom>
              <a:avLst/>
              <a:gdLst>
                <a:gd name="connsiteX0" fmla="*/ 41156 w 82322"/>
                <a:gd name="connsiteY0" fmla="*/ 29714 h 82331"/>
                <a:gd name="connsiteX1" fmla="*/ 13827 w 82322"/>
                <a:gd name="connsiteY1" fmla="*/ 2373 h 82331"/>
                <a:gd name="connsiteX2" fmla="*/ 2373 w 82322"/>
                <a:gd name="connsiteY2" fmla="*/ 2373 h 82331"/>
                <a:gd name="connsiteX3" fmla="*/ 2373 w 82322"/>
                <a:gd name="connsiteY3" fmla="*/ 13827 h 82331"/>
                <a:gd name="connsiteX4" fmla="*/ 29703 w 82322"/>
                <a:gd name="connsiteY4" fmla="*/ 41167 h 82331"/>
                <a:gd name="connsiteX5" fmla="*/ 2373 w 82322"/>
                <a:gd name="connsiteY5" fmla="*/ 68507 h 82331"/>
                <a:gd name="connsiteX6" fmla="*/ 2373 w 82322"/>
                <a:gd name="connsiteY6" fmla="*/ 79961 h 82331"/>
                <a:gd name="connsiteX7" fmla="*/ 8103 w 82322"/>
                <a:gd name="connsiteY7" fmla="*/ 82331 h 82331"/>
                <a:gd name="connsiteX8" fmla="*/ 13832 w 82322"/>
                <a:gd name="connsiteY8" fmla="*/ 79961 h 82331"/>
                <a:gd name="connsiteX9" fmla="*/ 41162 w 82322"/>
                <a:gd name="connsiteY9" fmla="*/ 52620 h 82331"/>
                <a:gd name="connsiteX10" fmla="*/ 68491 w 82322"/>
                <a:gd name="connsiteY10" fmla="*/ 79961 h 82331"/>
                <a:gd name="connsiteX11" fmla="*/ 74220 w 82322"/>
                <a:gd name="connsiteY11" fmla="*/ 82331 h 82331"/>
                <a:gd name="connsiteX12" fmla="*/ 79950 w 82322"/>
                <a:gd name="connsiteY12" fmla="*/ 79961 h 82331"/>
                <a:gd name="connsiteX13" fmla="*/ 79950 w 82322"/>
                <a:gd name="connsiteY13" fmla="*/ 68507 h 82331"/>
                <a:gd name="connsiteX14" fmla="*/ 52620 w 82322"/>
                <a:gd name="connsiteY14" fmla="*/ 41167 h 82331"/>
                <a:gd name="connsiteX15" fmla="*/ 79950 w 82322"/>
                <a:gd name="connsiteY15" fmla="*/ 13827 h 82331"/>
                <a:gd name="connsiteX16" fmla="*/ 79950 w 82322"/>
                <a:gd name="connsiteY16" fmla="*/ 2373 h 82331"/>
                <a:gd name="connsiteX17" fmla="*/ 68496 w 82322"/>
                <a:gd name="connsiteY17" fmla="*/ 2373 h 82331"/>
                <a:gd name="connsiteX18" fmla="*/ 41156 w 82322"/>
                <a:gd name="connsiteY18" fmla="*/ 29714 h 82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2322" h="82331">
                  <a:moveTo>
                    <a:pt x="41156" y="29714"/>
                  </a:moveTo>
                  <a:lnTo>
                    <a:pt x="13827" y="2373"/>
                  </a:lnTo>
                  <a:cubicBezTo>
                    <a:pt x="10662" y="-791"/>
                    <a:pt x="5538" y="-791"/>
                    <a:pt x="2373" y="2373"/>
                  </a:cubicBezTo>
                  <a:cubicBezTo>
                    <a:pt x="-791" y="5532"/>
                    <a:pt x="-791" y="10662"/>
                    <a:pt x="2373" y="13827"/>
                  </a:cubicBezTo>
                  <a:lnTo>
                    <a:pt x="29703" y="41167"/>
                  </a:lnTo>
                  <a:lnTo>
                    <a:pt x="2373" y="68507"/>
                  </a:lnTo>
                  <a:cubicBezTo>
                    <a:pt x="-791" y="71671"/>
                    <a:pt x="-791" y="76801"/>
                    <a:pt x="2373" y="79961"/>
                  </a:cubicBezTo>
                  <a:cubicBezTo>
                    <a:pt x="3956" y="81543"/>
                    <a:pt x="6029" y="82331"/>
                    <a:pt x="8103" y="82331"/>
                  </a:cubicBezTo>
                  <a:cubicBezTo>
                    <a:pt x="10176" y="82331"/>
                    <a:pt x="12250" y="81543"/>
                    <a:pt x="13832" y="79961"/>
                  </a:cubicBezTo>
                  <a:lnTo>
                    <a:pt x="41162" y="52620"/>
                  </a:lnTo>
                  <a:lnTo>
                    <a:pt x="68491" y="79961"/>
                  </a:lnTo>
                  <a:cubicBezTo>
                    <a:pt x="70073" y="81543"/>
                    <a:pt x="72147" y="82331"/>
                    <a:pt x="74220" y="82331"/>
                  </a:cubicBezTo>
                  <a:cubicBezTo>
                    <a:pt x="76294" y="82331"/>
                    <a:pt x="78368" y="81543"/>
                    <a:pt x="79950" y="79961"/>
                  </a:cubicBezTo>
                  <a:cubicBezTo>
                    <a:pt x="83114" y="76801"/>
                    <a:pt x="83114" y="71671"/>
                    <a:pt x="79950" y="68507"/>
                  </a:cubicBezTo>
                  <a:lnTo>
                    <a:pt x="52620" y="41167"/>
                  </a:lnTo>
                  <a:lnTo>
                    <a:pt x="79950" y="13827"/>
                  </a:lnTo>
                  <a:cubicBezTo>
                    <a:pt x="83114" y="10662"/>
                    <a:pt x="83114" y="5532"/>
                    <a:pt x="79950" y="2373"/>
                  </a:cubicBezTo>
                  <a:cubicBezTo>
                    <a:pt x="76785" y="-791"/>
                    <a:pt x="71661" y="-791"/>
                    <a:pt x="68496" y="2373"/>
                  </a:cubicBezTo>
                  <a:lnTo>
                    <a:pt x="41156" y="29714"/>
                  </a:lnTo>
                  <a:close/>
                </a:path>
              </a:pathLst>
            </a:custGeom>
            <a:grpFill/>
            <a:ln w="5334" cap="flat">
              <a:noFill/>
              <a:prstDash val="solid"/>
              <a:miter/>
            </a:ln>
          </p:spPr>
          <p:txBody>
            <a:bodyPr rtlCol="0" anchor="ctr"/>
            <a:lstStyle/>
            <a:p>
              <a:endParaRPr lang="ru-RU"/>
            </a:p>
          </p:txBody>
        </p:sp>
        <p:sp>
          <p:nvSpPr>
            <p:cNvPr id="54" name="Freeform: Shape 53">
              <a:extLst>
                <a:ext uri="{FF2B5EF4-FFF2-40B4-BE49-F238E27FC236}">
                  <a16:creationId xmlns:a16="http://schemas.microsoft.com/office/drawing/2014/main" id="{BC5AA417-5AD1-469C-A93E-5F836D5DC0BE}"/>
                </a:ext>
              </a:extLst>
            </p:cNvPr>
            <p:cNvSpPr/>
            <p:nvPr/>
          </p:nvSpPr>
          <p:spPr>
            <a:xfrm>
              <a:off x="2941558" y="2511400"/>
              <a:ext cx="66144" cy="66133"/>
            </a:xfrm>
            <a:custGeom>
              <a:avLst/>
              <a:gdLst>
                <a:gd name="connsiteX0" fmla="*/ 58045 w 66144"/>
                <a:gd name="connsiteY0" fmla="*/ 0 h 66133"/>
                <a:gd name="connsiteX1" fmla="*/ 8100 w 66144"/>
                <a:gd name="connsiteY1" fmla="*/ 0 h 66133"/>
                <a:gd name="connsiteX2" fmla="*/ 0 w 66144"/>
                <a:gd name="connsiteY2" fmla="*/ 8100 h 66133"/>
                <a:gd name="connsiteX3" fmla="*/ 0 w 66144"/>
                <a:gd name="connsiteY3" fmla="*/ 58034 h 66133"/>
                <a:gd name="connsiteX4" fmla="*/ 8100 w 66144"/>
                <a:gd name="connsiteY4" fmla="*/ 66134 h 66133"/>
                <a:gd name="connsiteX5" fmla="*/ 58045 w 66144"/>
                <a:gd name="connsiteY5" fmla="*/ 66134 h 66133"/>
                <a:gd name="connsiteX6" fmla="*/ 66145 w 66144"/>
                <a:gd name="connsiteY6" fmla="*/ 58034 h 66133"/>
                <a:gd name="connsiteX7" fmla="*/ 66145 w 66144"/>
                <a:gd name="connsiteY7" fmla="*/ 8100 h 66133"/>
                <a:gd name="connsiteX8" fmla="*/ 58045 w 66144"/>
                <a:gd name="connsiteY8" fmla="*/ 0 h 66133"/>
                <a:gd name="connsiteX9" fmla="*/ 49945 w 66144"/>
                <a:gd name="connsiteY9" fmla="*/ 49934 h 66133"/>
                <a:gd name="connsiteX10" fmla="*/ 16200 w 66144"/>
                <a:gd name="connsiteY10" fmla="*/ 49934 h 66133"/>
                <a:gd name="connsiteX11" fmla="*/ 16200 w 66144"/>
                <a:gd name="connsiteY11" fmla="*/ 16200 h 66133"/>
                <a:gd name="connsiteX12" fmla="*/ 49945 w 66144"/>
                <a:gd name="connsiteY12" fmla="*/ 16200 h 66133"/>
                <a:gd name="connsiteX13" fmla="*/ 49945 w 66144"/>
                <a:gd name="connsiteY13" fmla="*/ 49934 h 6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144" h="66133">
                  <a:moveTo>
                    <a:pt x="58045" y="0"/>
                  </a:moveTo>
                  <a:lnTo>
                    <a:pt x="8100" y="0"/>
                  </a:lnTo>
                  <a:cubicBezTo>
                    <a:pt x="3623" y="0"/>
                    <a:pt x="0" y="3623"/>
                    <a:pt x="0" y="8100"/>
                  </a:cubicBezTo>
                  <a:lnTo>
                    <a:pt x="0" y="58034"/>
                  </a:lnTo>
                  <a:cubicBezTo>
                    <a:pt x="0" y="62510"/>
                    <a:pt x="3623" y="66134"/>
                    <a:pt x="8100" y="66134"/>
                  </a:cubicBezTo>
                  <a:lnTo>
                    <a:pt x="58045" y="66134"/>
                  </a:lnTo>
                  <a:cubicBezTo>
                    <a:pt x="62521" y="66134"/>
                    <a:pt x="66145" y="62505"/>
                    <a:pt x="66145" y="58034"/>
                  </a:cubicBezTo>
                  <a:lnTo>
                    <a:pt x="66145" y="8100"/>
                  </a:lnTo>
                  <a:cubicBezTo>
                    <a:pt x="66145" y="3623"/>
                    <a:pt x="62521" y="0"/>
                    <a:pt x="58045" y="0"/>
                  </a:cubicBezTo>
                  <a:close/>
                  <a:moveTo>
                    <a:pt x="49945" y="49934"/>
                  </a:moveTo>
                  <a:lnTo>
                    <a:pt x="16200" y="49934"/>
                  </a:lnTo>
                  <a:lnTo>
                    <a:pt x="16200" y="16200"/>
                  </a:lnTo>
                  <a:lnTo>
                    <a:pt x="49945" y="16200"/>
                  </a:lnTo>
                  <a:lnTo>
                    <a:pt x="49945" y="49934"/>
                  </a:lnTo>
                  <a:close/>
                </a:path>
              </a:pathLst>
            </a:custGeom>
            <a:grpFill/>
            <a:ln w="5334" cap="flat">
              <a:noFill/>
              <a:prstDash val="solid"/>
              <a:miter/>
            </a:ln>
          </p:spPr>
          <p:txBody>
            <a:bodyPr rtlCol="0" anchor="ctr"/>
            <a:lstStyle/>
            <a:p>
              <a:endParaRPr lang="ru-RU"/>
            </a:p>
          </p:txBody>
        </p:sp>
        <p:sp>
          <p:nvSpPr>
            <p:cNvPr id="55" name="Freeform: Shape 54">
              <a:extLst>
                <a:ext uri="{FF2B5EF4-FFF2-40B4-BE49-F238E27FC236}">
                  <a16:creationId xmlns:a16="http://schemas.microsoft.com/office/drawing/2014/main" id="{5249E287-3327-47B1-B639-F16E0BE56B4F}"/>
                </a:ext>
              </a:extLst>
            </p:cNvPr>
            <p:cNvSpPr/>
            <p:nvPr/>
          </p:nvSpPr>
          <p:spPr>
            <a:xfrm>
              <a:off x="3055369" y="2511400"/>
              <a:ext cx="66128" cy="66133"/>
            </a:xfrm>
            <a:custGeom>
              <a:avLst/>
              <a:gdLst>
                <a:gd name="connsiteX0" fmla="*/ 58028 w 66128"/>
                <a:gd name="connsiteY0" fmla="*/ 0 h 66133"/>
                <a:gd name="connsiteX1" fmla="*/ 8100 w 66128"/>
                <a:gd name="connsiteY1" fmla="*/ 0 h 66133"/>
                <a:gd name="connsiteX2" fmla="*/ 0 w 66128"/>
                <a:gd name="connsiteY2" fmla="*/ 8100 h 66133"/>
                <a:gd name="connsiteX3" fmla="*/ 0 w 66128"/>
                <a:gd name="connsiteY3" fmla="*/ 58034 h 66133"/>
                <a:gd name="connsiteX4" fmla="*/ 8100 w 66128"/>
                <a:gd name="connsiteY4" fmla="*/ 66134 h 66133"/>
                <a:gd name="connsiteX5" fmla="*/ 58028 w 66128"/>
                <a:gd name="connsiteY5" fmla="*/ 66134 h 66133"/>
                <a:gd name="connsiteX6" fmla="*/ 66128 w 66128"/>
                <a:gd name="connsiteY6" fmla="*/ 58034 h 66133"/>
                <a:gd name="connsiteX7" fmla="*/ 66128 w 66128"/>
                <a:gd name="connsiteY7" fmla="*/ 8100 h 66133"/>
                <a:gd name="connsiteX8" fmla="*/ 58028 w 66128"/>
                <a:gd name="connsiteY8" fmla="*/ 0 h 66133"/>
                <a:gd name="connsiteX9" fmla="*/ 49928 w 66128"/>
                <a:gd name="connsiteY9" fmla="*/ 49934 h 66133"/>
                <a:gd name="connsiteX10" fmla="*/ 16200 w 66128"/>
                <a:gd name="connsiteY10" fmla="*/ 49934 h 66133"/>
                <a:gd name="connsiteX11" fmla="*/ 16200 w 66128"/>
                <a:gd name="connsiteY11" fmla="*/ 16200 h 66133"/>
                <a:gd name="connsiteX12" fmla="*/ 49928 w 66128"/>
                <a:gd name="connsiteY12" fmla="*/ 16200 h 66133"/>
                <a:gd name="connsiteX13" fmla="*/ 49928 w 66128"/>
                <a:gd name="connsiteY13" fmla="*/ 49934 h 6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128" h="66133">
                  <a:moveTo>
                    <a:pt x="58028" y="0"/>
                  </a:moveTo>
                  <a:lnTo>
                    <a:pt x="8100" y="0"/>
                  </a:lnTo>
                  <a:cubicBezTo>
                    <a:pt x="3623" y="0"/>
                    <a:pt x="0" y="3623"/>
                    <a:pt x="0" y="8100"/>
                  </a:cubicBezTo>
                  <a:lnTo>
                    <a:pt x="0" y="58034"/>
                  </a:lnTo>
                  <a:cubicBezTo>
                    <a:pt x="0" y="62510"/>
                    <a:pt x="3623" y="66134"/>
                    <a:pt x="8100" y="66134"/>
                  </a:cubicBezTo>
                  <a:lnTo>
                    <a:pt x="58028" y="66134"/>
                  </a:lnTo>
                  <a:cubicBezTo>
                    <a:pt x="62500" y="66134"/>
                    <a:pt x="66128" y="62505"/>
                    <a:pt x="66128" y="58034"/>
                  </a:cubicBezTo>
                  <a:lnTo>
                    <a:pt x="66128" y="8100"/>
                  </a:lnTo>
                  <a:cubicBezTo>
                    <a:pt x="66128" y="3623"/>
                    <a:pt x="62505" y="0"/>
                    <a:pt x="58028" y="0"/>
                  </a:cubicBezTo>
                  <a:close/>
                  <a:moveTo>
                    <a:pt x="49928" y="49934"/>
                  </a:moveTo>
                  <a:lnTo>
                    <a:pt x="16200" y="49934"/>
                  </a:lnTo>
                  <a:lnTo>
                    <a:pt x="16200" y="16200"/>
                  </a:lnTo>
                  <a:lnTo>
                    <a:pt x="49928" y="16200"/>
                  </a:lnTo>
                  <a:lnTo>
                    <a:pt x="49928" y="49934"/>
                  </a:lnTo>
                  <a:close/>
                </a:path>
              </a:pathLst>
            </a:custGeom>
            <a:grpFill/>
            <a:ln w="5334" cap="flat">
              <a:noFill/>
              <a:prstDash val="solid"/>
              <a:miter/>
            </a:ln>
          </p:spPr>
          <p:txBody>
            <a:bodyPr rtlCol="0" anchor="ctr"/>
            <a:lstStyle/>
            <a:p>
              <a:endParaRPr lang="ru-RU"/>
            </a:p>
          </p:txBody>
        </p:sp>
        <p:sp>
          <p:nvSpPr>
            <p:cNvPr id="56" name="Freeform: Shape 55">
              <a:extLst>
                <a:ext uri="{FF2B5EF4-FFF2-40B4-BE49-F238E27FC236}">
                  <a16:creationId xmlns:a16="http://schemas.microsoft.com/office/drawing/2014/main" id="{E4DDACB8-ECB1-4F1F-96DD-AF11674D67E3}"/>
                </a:ext>
              </a:extLst>
            </p:cNvPr>
            <p:cNvSpPr/>
            <p:nvPr/>
          </p:nvSpPr>
          <p:spPr>
            <a:xfrm>
              <a:off x="2941558" y="2626258"/>
              <a:ext cx="66144" cy="66133"/>
            </a:xfrm>
            <a:custGeom>
              <a:avLst/>
              <a:gdLst>
                <a:gd name="connsiteX0" fmla="*/ 58045 w 66144"/>
                <a:gd name="connsiteY0" fmla="*/ 0 h 66133"/>
                <a:gd name="connsiteX1" fmla="*/ 8100 w 66144"/>
                <a:gd name="connsiteY1" fmla="*/ 0 h 66133"/>
                <a:gd name="connsiteX2" fmla="*/ 0 w 66144"/>
                <a:gd name="connsiteY2" fmla="*/ 8100 h 66133"/>
                <a:gd name="connsiteX3" fmla="*/ 0 w 66144"/>
                <a:gd name="connsiteY3" fmla="*/ 58034 h 66133"/>
                <a:gd name="connsiteX4" fmla="*/ 8100 w 66144"/>
                <a:gd name="connsiteY4" fmla="*/ 66134 h 66133"/>
                <a:gd name="connsiteX5" fmla="*/ 58045 w 66144"/>
                <a:gd name="connsiteY5" fmla="*/ 66134 h 66133"/>
                <a:gd name="connsiteX6" fmla="*/ 66145 w 66144"/>
                <a:gd name="connsiteY6" fmla="*/ 58034 h 66133"/>
                <a:gd name="connsiteX7" fmla="*/ 66145 w 66144"/>
                <a:gd name="connsiteY7" fmla="*/ 8100 h 66133"/>
                <a:gd name="connsiteX8" fmla="*/ 58045 w 66144"/>
                <a:gd name="connsiteY8" fmla="*/ 0 h 66133"/>
                <a:gd name="connsiteX9" fmla="*/ 49945 w 66144"/>
                <a:gd name="connsiteY9" fmla="*/ 49934 h 66133"/>
                <a:gd name="connsiteX10" fmla="*/ 16200 w 66144"/>
                <a:gd name="connsiteY10" fmla="*/ 49934 h 66133"/>
                <a:gd name="connsiteX11" fmla="*/ 16200 w 66144"/>
                <a:gd name="connsiteY11" fmla="*/ 16200 h 66133"/>
                <a:gd name="connsiteX12" fmla="*/ 49945 w 66144"/>
                <a:gd name="connsiteY12" fmla="*/ 16200 h 66133"/>
                <a:gd name="connsiteX13" fmla="*/ 49945 w 66144"/>
                <a:gd name="connsiteY13" fmla="*/ 49934 h 6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144" h="66133">
                  <a:moveTo>
                    <a:pt x="58045" y="0"/>
                  </a:moveTo>
                  <a:lnTo>
                    <a:pt x="8100" y="0"/>
                  </a:lnTo>
                  <a:cubicBezTo>
                    <a:pt x="3623" y="0"/>
                    <a:pt x="0" y="3629"/>
                    <a:pt x="0" y="8100"/>
                  </a:cubicBezTo>
                  <a:lnTo>
                    <a:pt x="0" y="58034"/>
                  </a:lnTo>
                  <a:cubicBezTo>
                    <a:pt x="0" y="62505"/>
                    <a:pt x="3623" y="66134"/>
                    <a:pt x="8100" y="66134"/>
                  </a:cubicBezTo>
                  <a:lnTo>
                    <a:pt x="58045" y="66134"/>
                  </a:lnTo>
                  <a:cubicBezTo>
                    <a:pt x="62521" y="66134"/>
                    <a:pt x="66145" y="62505"/>
                    <a:pt x="66145" y="58034"/>
                  </a:cubicBezTo>
                  <a:lnTo>
                    <a:pt x="66145" y="8100"/>
                  </a:lnTo>
                  <a:cubicBezTo>
                    <a:pt x="66145" y="3629"/>
                    <a:pt x="62521" y="0"/>
                    <a:pt x="58045" y="0"/>
                  </a:cubicBezTo>
                  <a:close/>
                  <a:moveTo>
                    <a:pt x="49945" y="49934"/>
                  </a:moveTo>
                  <a:lnTo>
                    <a:pt x="16200" y="49934"/>
                  </a:lnTo>
                  <a:lnTo>
                    <a:pt x="16200" y="16200"/>
                  </a:lnTo>
                  <a:lnTo>
                    <a:pt x="49945" y="16200"/>
                  </a:lnTo>
                  <a:lnTo>
                    <a:pt x="49945" y="49934"/>
                  </a:lnTo>
                  <a:close/>
                </a:path>
              </a:pathLst>
            </a:custGeom>
            <a:grpFill/>
            <a:ln w="5334" cap="flat">
              <a:noFill/>
              <a:prstDash val="solid"/>
              <a:miter/>
            </a:ln>
          </p:spPr>
          <p:txBody>
            <a:bodyPr rtlCol="0" anchor="ctr"/>
            <a:lstStyle/>
            <a:p>
              <a:endParaRPr lang="ru-RU"/>
            </a:p>
          </p:txBody>
        </p:sp>
        <p:sp>
          <p:nvSpPr>
            <p:cNvPr id="57" name="Freeform: Shape 56">
              <a:extLst>
                <a:ext uri="{FF2B5EF4-FFF2-40B4-BE49-F238E27FC236}">
                  <a16:creationId xmlns:a16="http://schemas.microsoft.com/office/drawing/2014/main" id="{F71A724C-0352-4833-BA87-C5465547E533}"/>
                </a:ext>
              </a:extLst>
            </p:cNvPr>
            <p:cNvSpPr/>
            <p:nvPr/>
          </p:nvSpPr>
          <p:spPr>
            <a:xfrm>
              <a:off x="3055369" y="2626258"/>
              <a:ext cx="66128" cy="66133"/>
            </a:xfrm>
            <a:custGeom>
              <a:avLst/>
              <a:gdLst>
                <a:gd name="connsiteX0" fmla="*/ 58028 w 66128"/>
                <a:gd name="connsiteY0" fmla="*/ 0 h 66133"/>
                <a:gd name="connsiteX1" fmla="*/ 8100 w 66128"/>
                <a:gd name="connsiteY1" fmla="*/ 0 h 66133"/>
                <a:gd name="connsiteX2" fmla="*/ 0 w 66128"/>
                <a:gd name="connsiteY2" fmla="*/ 8100 h 66133"/>
                <a:gd name="connsiteX3" fmla="*/ 0 w 66128"/>
                <a:gd name="connsiteY3" fmla="*/ 58034 h 66133"/>
                <a:gd name="connsiteX4" fmla="*/ 8100 w 66128"/>
                <a:gd name="connsiteY4" fmla="*/ 66134 h 66133"/>
                <a:gd name="connsiteX5" fmla="*/ 58028 w 66128"/>
                <a:gd name="connsiteY5" fmla="*/ 66134 h 66133"/>
                <a:gd name="connsiteX6" fmla="*/ 66128 w 66128"/>
                <a:gd name="connsiteY6" fmla="*/ 58034 h 66133"/>
                <a:gd name="connsiteX7" fmla="*/ 66128 w 66128"/>
                <a:gd name="connsiteY7" fmla="*/ 8100 h 66133"/>
                <a:gd name="connsiteX8" fmla="*/ 58028 w 66128"/>
                <a:gd name="connsiteY8" fmla="*/ 0 h 66133"/>
                <a:gd name="connsiteX9" fmla="*/ 49928 w 66128"/>
                <a:gd name="connsiteY9" fmla="*/ 49934 h 66133"/>
                <a:gd name="connsiteX10" fmla="*/ 16200 w 66128"/>
                <a:gd name="connsiteY10" fmla="*/ 49934 h 66133"/>
                <a:gd name="connsiteX11" fmla="*/ 16200 w 66128"/>
                <a:gd name="connsiteY11" fmla="*/ 16200 h 66133"/>
                <a:gd name="connsiteX12" fmla="*/ 49928 w 66128"/>
                <a:gd name="connsiteY12" fmla="*/ 16200 h 66133"/>
                <a:gd name="connsiteX13" fmla="*/ 49928 w 66128"/>
                <a:gd name="connsiteY13" fmla="*/ 49934 h 6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128" h="66133">
                  <a:moveTo>
                    <a:pt x="58028" y="0"/>
                  </a:moveTo>
                  <a:lnTo>
                    <a:pt x="8100" y="0"/>
                  </a:lnTo>
                  <a:cubicBezTo>
                    <a:pt x="3623" y="0"/>
                    <a:pt x="0" y="3629"/>
                    <a:pt x="0" y="8100"/>
                  </a:cubicBezTo>
                  <a:lnTo>
                    <a:pt x="0" y="58034"/>
                  </a:lnTo>
                  <a:cubicBezTo>
                    <a:pt x="0" y="62505"/>
                    <a:pt x="3623" y="66134"/>
                    <a:pt x="8100" y="66134"/>
                  </a:cubicBezTo>
                  <a:lnTo>
                    <a:pt x="58028" y="66134"/>
                  </a:lnTo>
                  <a:cubicBezTo>
                    <a:pt x="62500" y="66134"/>
                    <a:pt x="66128" y="62505"/>
                    <a:pt x="66128" y="58034"/>
                  </a:cubicBezTo>
                  <a:lnTo>
                    <a:pt x="66128" y="8100"/>
                  </a:lnTo>
                  <a:cubicBezTo>
                    <a:pt x="66128" y="3629"/>
                    <a:pt x="62505" y="0"/>
                    <a:pt x="58028" y="0"/>
                  </a:cubicBezTo>
                  <a:close/>
                  <a:moveTo>
                    <a:pt x="49928" y="49934"/>
                  </a:moveTo>
                  <a:lnTo>
                    <a:pt x="16200" y="49934"/>
                  </a:lnTo>
                  <a:lnTo>
                    <a:pt x="16200" y="16200"/>
                  </a:lnTo>
                  <a:lnTo>
                    <a:pt x="49928" y="16200"/>
                  </a:lnTo>
                  <a:lnTo>
                    <a:pt x="49928" y="49934"/>
                  </a:lnTo>
                  <a:close/>
                </a:path>
              </a:pathLst>
            </a:custGeom>
            <a:grpFill/>
            <a:ln w="5334" cap="flat">
              <a:noFill/>
              <a:prstDash val="solid"/>
              <a:miter/>
            </a:ln>
          </p:spPr>
          <p:txBody>
            <a:bodyPr rtlCol="0" anchor="ctr"/>
            <a:lstStyle/>
            <a:p>
              <a:endParaRPr lang="ru-RU"/>
            </a:p>
          </p:txBody>
        </p:sp>
        <p:sp>
          <p:nvSpPr>
            <p:cNvPr id="58" name="Freeform: Shape 57">
              <a:extLst>
                <a:ext uri="{FF2B5EF4-FFF2-40B4-BE49-F238E27FC236}">
                  <a16:creationId xmlns:a16="http://schemas.microsoft.com/office/drawing/2014/main" id="{DB205CEB-4E22-4E9C-8121-D792D186711D}"/>
                </a:ext>
              </a:extLst>
            </p:cNvPr>
            <p:cNvSpPr/>
            <p:nvPr/>
          </p:nvSpPr>
          <p:spPr>
            <a:xfrm>
              <a:off x="3163957" y="2511400"/>
              <a:ext cx="66144" cy="66133"/>
            </a:xfrm>
            <a:custGeom>
              <a:avLst/>
              <a:gdLst>
                <a:gd name="connsiteX0" fmla="*/ 8100 w 66144"/>
                <a:gd name="connsiteY0" fmla="*/ 0 h 66133"/>
                <a:gd name="connsiteX1" fmla="*/ 0 w 66144"/>
                <a:gd name="connsiteY1" fmla="*/ 8100 h 66133"/>
                <a:gd name="connsiteX2" fmla="*/ 0 w 66144"/>
                <a:gd name="connsiteY2" fmla="*/ 58034 h 66133"/>
                <a:gd name="connsiteX3" fmla="*/ 8100 w 66144"/>
                <a:gd name="connsiteY3" fmla="*/ 66134 h 66133"/>
                <a:gd name="connsiteX4" fmla="*/ 58045 w 66144"/>
                <a:gd name="connsiteY4" fmla="*/ 66134 h 66133"/>
                <a:gd name="connsiteX5" fmla="*/ 66145 w 66144"/>
                <a:gd name="connsiteY5" fmla="*/ 58034 h 66133"/>
                <a:gd name="connsiteX6" fmla="*/ 66145 w 66144"/>
                <a:gd name="connsiteY6" fmla="*/ 8100 h 66133"/>
                <a:gd name="connsiteX7" fmla="*/ 58045 w 66144"/>
                <a:gd name="connsiteY7" fmla="*/ 0 h 66133"/>
                <a:gd name="connsiteX8" fmla="*/ 8100 w 66144"/>
                <a:gd name="connsiteY8" fmla="*/ 0 h 66133"/>
                <a:gd name="connsiteX9" fmla="*/ 49945 w 66144"/>
                <a:gd name="connsiteY9" fmla="*/ 49934 h 66133"/>
                <a:gd name="connsiteX10" fmla="*/ 16200 w 66144"/>
                <a:gd name="connsiteY10" fmla="*/ 49934 h 66133"/>
                <a:gd name="connsiteX11" fmla="*/ 16200 w 66144"/>
                <a:gd name="connsiteY11" fmla="*/ 16200 h 66133"/>
                <a:gd name="connsiteX12" fmla="*/ 49945 w 66144"/>
                <a:gd name="connsiteY12" fmla="*/ 16200 h 66133"/>
                <a:gd name="connsiteX13" fmla="*/ 49945 w 66144"/>
                <a:gd name="connsiteY13" fmla="*/ 49934 h 6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144" h="66133">
                  <a:moveTo>
                    <a:pt x="8100" y="0"/>
                  </a:moveTo>
                  <a:cubicBezTo>
                    <a:pt x="3629" y="0"/>
                    <a:pt x="0" y="3623"/>
                    <a:pt x="0" y="8100"/>
                  </a:cubicBezTo>
                  <a:lnTo>
                    <a:pt x="0" y="58034"/>
                  </a:lnTo>
                  <a:cubicBezTo>
                    <a:pt x="0" y="62510"/>
                    <a:pt x="3629" y="66134"/>
                    <a:pt x="8100" y="66134"/>
                  </a:cubicBezTo>
                  <a:lnTo>
                    <a:pt x="58045" y="66134"/>
                  </a:lnTo>
                  <a:cubicBezTo>
                    <a:pt x="62516" y="66134"/>
                    <a:pt x="66145" y="62505"/>
                    <a:pt x="66145" y="58034"/>
                  </a:cubicBezTo>
                  <a:lnTo>
                    <a:pt x="66145" y="8100"/>
                  </a:lnTo>
                  <a:cubicBezTo>
                    <a:pt x="66145" y="3623"/>
                    <a:pt x="62516" y="0"/>
                    <a:pt x="58045" y="0"/>
                  </a:cubicBezTo>
                  <a:lnTo>
                    <a:pt x="8100" y="0"/>
                  </a:lnTo>
                  <a:close/>
                  <a:moveTo>
                    <a:pt x="49945" y="49934"/>
                  </a:moveTo>
                  <a:lnTo>
                    <a:pt x="16200" y="49934"/>
                  </a:lnTo>
                  <a:lnTo>
                    <a:pt x="16200" y="16200"/>
                  </a:lnTo>
                  <a:lnTo>
                    <a:pt x="49945" y="16200"/>
                  </a:lnTo>
                  <a:lnTo>
                    <a:pt x="49945" y="49934"/>
                  </a:lnTo>
                  <a:close/>
                </a:path>
              </a:pathLst>
            </a:custGeom>
            <a:grpFill/>
            <a:ln w="5334" cap="flat">
              <a:noFill/>
              <a:prstDash val="solid"/>
              <a:miter/>
            </a:ln>
          </p:spPr>
          <p:txBody>
            <a:bodyPr rtlCol="0" anchor="ctr"/>
            <a:lstStyle/>
            <a:p>
              <a:endParaRPr lang="ru-RU"/>
            </a:p>
          </p:txBody>
        </p:sp>
      </p:grpSp>
      <p:grpSp>
        <p:nvGrpSpPr>
          <p:cNvPr id="59" name="Рисунок 224">
            <a:extLst>
              <a:ext uri="{FF2B5EF4-FFF2-40B4-BE49-F238E27FC236}">
                <a16:creationId xmlns:a16="http://schemas.microsoft.com/office/drawing/2014/main" id="{934E6612-C9CC-41E6-B0DE-759E5D49D5DB}"/>
              </a:ext>
            </a:extLst>
          </p:cNvPr>
          <p:cNvGrpSpPr/>
          <p:nvPr/>
        </p:nvGrpSpPr>
        <p:grpSpPr>
          <a:xfrm>
            <a:off x="5497943" y="2607171"/>
            <a:ext cx="294569" cy="323331"/>
            <a:chOff x="5298590" y="2333227"/>
            <a:chExt cx="392758" cy="431108"/>
          </a:xfrm>
          <a:solidFill>
            <a:schemeClr val="tx1"/>
          </a:solidFill>
        </p:grpSpPr>
        <p:sp>
          <p:nvSpPr>
            <p:cNvPr id="60" name="Freeform: Shape 59">
              <a:extLst>
                <a:ext uri="{FF2B5EF4-FFF2-40B4-BE49-F238E27FC236}">
                  <a16:creationId xmlns:a16="http://schemas.microsoft.com/office/drawing/2014/main" id="{3DAAAB91-3AF7-41AB-A55A-AD7EC92FD82D}"/>
                </a:ext>
              </a:extLst>
            </p:cNvPr>
            <p:cNvSpPr/>
            <p:nvPr/>
          </p:nvSpPr>
          <p:spPr>
            <a:xfrm>
              <a:off x="5298590" y="2333227"/>
              <a:ext cx="392758" cy="431108"/>
            </a:xfrm>
            <a:custGeom>
              <a:avLst/>
              <a:gdLst>
                <a:gd name="connsiteX0" fmla="*/ 384664 w 392758"/>
                <a:gd name="connsiteY0" fmla="*/ 38356 h 431108"/>
                <a:gd name="connsiteX1" fmla="*/ 337322 w 392758"/>
                <a:gd name="connsiteY1" fmla="*/ 38356 h 431108"/>
                <a:gd name="connsiteX2" fmla="*/ 337322 w 392758"/>
                <a:gd name="connsiteY2" fmla="*/ 29538 h 431108"/>
                <a:gd name="connsiteX3" fmla="*/ 307811 w 392758"/>
                <a:gd name="connsiteY3" fmla="*/ 0 h 431108"/>
                <a:gd name="connsiteX4" fmla="*/ 278262 w 392758"/>
                <a:gd name="connsiteY4" fmla="*/ 29538 h 431108"/>
                <a:gd name="connsiteX5" fmla="*/ 278262 w 392758"/>
                <a:gd name="connsiteY5" fmla="*/ 38356 h 431108"/>
                <a:gd name="connsiteX6" fmla="*/ 225855 w 392758"/>
                <a:gd name="connsiteY6" fmla="*/ 38356 h 431108"/>
                <a:gd name="connsiteX7" fmla="*/ 225855 w 392758"/>
                <a:gd name="connsiteY7" fmla="*/ 29538 h 431108"/>
                <a:gd name="connsiteX8" fmla="*/ 196322 w 392758"/>
                <a:gd name="connsiteY8" fmla="*/ 0 h 431108"/>
                <a:gd name="connsiteX9" fmla="*/ 166774 w 392758"/>
                <a:gd name="connsiteY9" fmla="*/ 29538 h 431108"/>
                <a:gd name="connsiteX10" fmla="*/ 166774 w 392758"/>
                <a:gd name="connsiteY10" fmla="*/ 38356 h 431108"/>
                <a:gd name="connsiteX11" fmla="*/ 114383 w 392758"/>
                <a:gd name="connsiteY11" fmla="*/ 38356 h 431108"/>
                <a:gd name="connsiteX12" fmla="*/ 114383 w 392758"/>
                <a:gd name="connsiteY12" fmla="*/ 29538 h 431108"/>
                <a:gd name="connsiteX13" fmla="*/ 84834 w 392758"/>
                <a:gd name="connsiteY13" fmla="*/ 0 h 431108"/>
                <a:gd name="connsiteX14" fmla="*/ 55301 w 392758"/>
                <a:gd name="connsiteY14" fmla="*/ 29538 h 431108"/>
                <a:gd name="connsiteX15" fmla="*/ 55301 w 392758"/>
                <a:gd name="connsiteY15" fmla="*/ 38356 h 431108"/>
                <a:gd name="connsiteX16" fmla="*/ 8100 w 392758"/>
                <a:gd name="connsiteY16" fmla="*/ 38356 h 431108"/>
                <a:gd name="connsiteX17" fmla="*/ 0 w 392758"/>
                <a:gd name="connsiteY17" fmla="*/ 46456 h 431108"/>
                <a:gd name="connsiteX18" fmla="*/ 0 w 392758"/>
                <a:gd name="connsiteY18" fmla="*/ 423009 h 431108"/>
                <a:gd name="connsiteX19" fmla="*/ 8100 w 392758"/>
                <a:gd name="connsiteY19" fmla="*/ 431109 h 431108"/>
                <a:gd name="connsiteX20" fmla="*/ 384658 w 392758"/>
                <a:gd name="connsiteY20" fmla="*/ 431109 h 431108"/>
                <a:gd name="connsiteX21" fmla="*/ 392758 w 392758"/>
                <a:gd name="connsiteY21" fmla="*/ 423009 h 431108"/>
                <a:gd name="connsiteX22" fmla="*/ 392758 w 392758"/>
                <a:gd name="connsiteY22" fmla="*/ 46456 h 431108"/>
                <a:gd name="connsiteX23" fmla="*/ 384664 w 392758"/>
                <a:gd name="connsiteY23" fmla="*/ 38356 h 431108"/>
                <a:gd name="connsiteX24" fmla="*/ 294467 w 392758"/>
                <a:gd name="connsiteY24" fmla="*/ 29538 h 431108"/>
                <a:gd name="connsiteX25" fmla="*/ 307816 w 392758"/>
                <a:gd name="connsiteY25" fmla="*/ 16200 h 431108"/>
                <a:gd name="connsiteX26" fmla="*/ 321127 w 392758"/>
                <a:gd name="connsiteY26" fmla="*/ 29538 h 431108"/>
                <a:gd name="connsiteX27" fmla="*/ 321127 w 392758"/>
                <a:gd name="connsiteY27" fmla="*/ 69617 h 431108"/>
                <a:gd name="connsiteX28" fmla="*/ 307816 w 392758"/>
                <a:gd name="connsiteY28" fmla="*/ 82960 h 431108"/>
                <a:gd name="connsiteX29" fmla="*/ 294467 w 392758"/>
                <a:gd name="connsiteY29" fmla="*/ 69617 h 431108"/>
                <a:gd name="connsiteX30" fmla="*/ 294467 w 392758"/>
                <a:gd name="connsiteY30" fmla="*/ 29538 h 431108"/>
                <a:gd name="connsiteX31" fmla="*/ 196328 w 392758"/>
                <a:gd name="connsiteY31" fmla="*/ 16200 h 431108"/>
                <a:gd name="connsiteX32" fmla="*/ 209660 w 392758"/>
                <a:gd name="connsiteY32" fmla="*/ 29538 h 431108"/>
                <a:gd name="connsiteX33" fmla="*/ 209660 w 392758"/>
                <a:gd name="connsiteY33" fmla="*/ 69617 h 431108"/>
                <a:gd name="connsiteX34" fmla="*/ 196328 w 392758"/>
                <a:gd name="connsiteY34" fmla="*/ 82960 h 431108"/>
                <a:gd name="connsiteX35" fmla="*/ 182979 w 392758"/>
                <a:gd name="connsiteY35" fmla="*/ 69617 h 431108"/>
                <a:gd name="connsiteX36" fmla="*/ 182979 w 392758"/>
                <a:gd name="connsiteY36" fmla="*/ 47218 h 431108"/>
                <a:gd name="connsiteX37" fmla="*/ 183055 w 392758"/>
                <a:gd name="connsiteY37" fmla="*/ 46456 h 431108"/>
                <a:gd name="connsiteX38" fmla="*/ 182979 w 392758"/>
                <a:gd name="connsiteY38" fmla="*/ 45695 h 431108"/>
                <a:gd name="connsiteX39" fmla="*/ 182979 w 392758"/>
                <a:gd name="connsiteY39" fmla="*/ 29538 h 431108"/>
                <a:gd name="connsiteX40" fmla="*/ 196328 w 392758"/>
                <a:gd name="connsiteY40" fmla="*/ 16200 h 431108"/>
                <a:gd name="connsiteX41" fmla="*/ 71507 w 392758"/>
                <a:gd name="connsiteY41" fmla="*/ 29538 h 431108"/>
                <a:gd name="connsiteX42" fmla="*/ 84839 w 392758"/>
                <a:gd name="connsiteY42" fmla="*/ 16200 h 431108"/>
                <a:gd name="connsiteX43" fmla="*/ 98188 w 392758"/>
                <a:gd name="connsiteY43" fmla="*/ 29538 h 431108"/>
                <a:gd name="connsiteX44" fmla="*/ 98188 w 392758"/>
                <a:gd name="connsiteY44" fmla="*/ 69617 h 431108"/>
                <a:gd name="connsiteX45" fmla="*/ 84839 w 392758"/>
                <a:gd name="connsiteY45" fmla="*/ 82960 h 431108"/>
                <a:gd name="connsiteX46" fmla="*/ 71507 w 392758"/>
                <a:gd name="connsiteY46" fmla="*/ 69617 h 431108"/>
                <a:gd name="connsiteX47" fmla="*/ 71507 w 392758"/>
                <a:gd name="connsiteY47" fmla="*/ 29538 h 431108"/>
                <a:gd name="connsiteX48" fmla="*/ 376564 w 392758"/>
                <a:gd name="connsiteY48" fmla="*/ 414909 h 431108"/>
                <a:gd name="connsiteX49" fmla="*/ 16205 w 392758"/>
                <a:gd name="connsiteY49" fmla="*/ 414909 h 431108"/>
                <a:gd name="connsiteX50" fmla="*/ 16205 w 392758"/>
                <a:gd name="connsiteY50" fmla="*/ 54556 h 431108"/>
                <a:gd name="connsiteX51" fmla="*/ 55307 w 392758"/>
                <a:gd name="connsiteY51" fmla="*/ 54556 h 431108"/>
                <a:gd name="connsiteX52" fmla="*/ 55307 w 392758"/>
                <a:gd name="connsiteY52" fmla="*/ 69617 h 431108"/>
                <a:gd name="connsiteX53" fmla="*/ 84845 w 392758"/>
                <a:gd name="connsiteY53" fmla="*/ 99160 h 431108"/>
                <a:gd name="connsiteX54" fmla="*/ 114388 w 392758"/>
                <a:gd name="connsiteY54" fmla="*/ 69617 h 431108"/>
                <a:gd name="connsiteX55" fmla="*/ 114388 w 392758"/>
                <a:gd name="connsiteY55" fmla="*/ 54556 h 431108"/>
                <a:gd name="connsiteX56" fmla="*/ 166779 w 392758"/>
                <a:gd name="connsiteY56" fmla="*/ 54556 h 431108"/>
                <a:gd name="connsiteX57" fmla="*/ 166779 w 392758"/>
                <a:gd name="connsiteY57" fmla="*/ 69617 h 431108"/>
                <a:gd name="connsiteX58" fmla="*/ 196333 w 392758"/>
                <a:gd name="connsiteY58" fmla="*/ 99160 h 431108"/>
                <a:gd name="connsiteX59" fmla="*/ 225860 w 392758"/>
                <a:gd name="connsiteY59" fmla="*/ 69617 h 431108"/>
                <a:gd name="connsiteX60" fmla="*/ 225860 w 392758"/>
                <a:gd name="connsiteY60" fmla="*/ 54556 h 431108"/>
                <a:gd name="connsiteX61" fmla="*/ 278267 w 392758"/>
                <a:gd name="connsiteY61" fmla="*/ 54556 h 431108"/>
                <a:gd name="connsiteX62" fmla="*/ 278267 w 392758"/>
                <a:gd name="connsiteY62" fmla="*/ 69617 h 431108"/>
                <a:gd name="connsiteX63" fmla="*/ 307822 w 392758"/>
                <a:gd name="connsiteY63" fmla="*/ 99160 h 431108"/>
                <a:gd name="connsiteX64" fmla="*/ 337327 w 392758"/>
                <a:gd name="connsiteY64" fmla="*/ 69617 h 431108"/>
                <a:gd name="connsiteX65" fmla="*/ 337327 w 392758"/>
                <a:gd name="connsiteY65" fmla="*/ 54556 h 431108"/>
                <a:gd name="connsiteX66" fmla="*/ 376569 w 392758"/>
                <a:gd name="connsiteY66" fmla="*/ 54556 h 431108"/>
                <a:gd name="connsiteX67" fmla="*/ 376569 w 392758"/>
                <a:gd name="connsiteY67" fmla="*/ 414909 h 431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92758" h="431108">
                  <a:moveTo>
                    <a:pt x="384664" y="38356"/>
                  </a:moveTo>
                  <a:lnTo>
                    <a:pt x="337322" y="38356"/>
                  </a:lnTo>
                  <a:lnTo>
                    <a:pt x="337322" y="29538"/>
                  </a:lnTo>
                  <a:cubicBezTo>
                    <a:pt x="337322" y="13252"/>
                    <a:pt x="324086" y="0"/>
                    <a:pt x="307811" y="0"/>
                  </a:cubicBezTo>
                  <a:cubicBezTo>
                    <a:pt x="291519" y="0"/>
                    <a:pt x="278262" y="13252"/>
                    <a:pt x="278262" y="29538"/>
                  </a:cubicBezTo>
                  <a:lnTo>
                    <a:pt x="278262" y="38356"/>
                  </a:lnTo>
                  <a:lnTo>
                    <a:pt x="225855" y="38356"/>
                  </a:lnTo>
                  <a:lnTo>
                    <a:pt x="225855" y="29538"/>
                  </a:lnTo>
                  <a:cubicBezTo>
                    <a:pt x="225855" y="13252"/>
                    <a:pt x="212609" y="0"/>
                    <a:pt x="196322" y="0"/>
                  </a:cubicBezTo>
                  <a:cubicBezTo>
                    <a:pt x="180025" y="0"/>
                    <a:pt x="166774" y="13252"/>
                    <a:pt x="166774" y="29538"/>
                  </a:cubicBezTo>
                  <a:lnTo>
                    <a:pt x="166774" y="38356"/>
                  </a:lnTo>
                  <a:lnTo>
                    <a:pt x="114383" y="38356"/>
                  </a:lnTo>
                  <a:lnTo>
                    <a:pt x="114383" y="29538"/>
                  </a:lnTo>
                  <a:cubicBezTo>
                    <a:pt x="114383" y="13252"/>
                    <a:pt x="101126" y="0"/>
                    <a:pt x="84834" y="0"/>
                  </a:cubicBezTo>
                  <a:cubicBezTo>
                    <a:pt x="68548" y="0"/>
                    <a:pt x="55301" y="13252"/>
                    <a:pt x="55301" y="29538"/>
                  </a:cubicBezTo>
                  <a:lnTo>
                    <a:pt x="55301" y="38356"/>
                  </a:lnTo>
                  <a:lnTo>
                    <a:pt x="8100" y="38356"/>
                  </a:lnTo>
                  <a:cubicBezTo>
                    <a:pt x="3623" y="38356"/>
                    <a:pt x="0" y="41980"/>
                    <a:pt x="0" y="46456"/>
                  </a:cubicBezTo>
                  <a:lnTo>
                    <a:pt x="0" y="423009"/>
                  </a:lnTo>
                  <a:cubicBezTo>
                    <a:pt x="0" y="427480"/>
                    <a:pt x="3623" y="431109"/>
                    <a:pt x="8100" y="431109"/>
                  </a:cubicBezTo>
                  <a:lnTo>
                    <a:pt x="384658" y="431109"/>
                  </a:lnTo>
                  <a:cubicBezTo>
                    <a:pt x="389129" y="431109"/>
                    <a:pt x="392758" y="427480"/>
                    <a:pt x="392758" y="423009"/>
                  </a:cubicBezTo>
                  <a:lnTo>
                    <a:pt x="392758" y="46456"/>
                  </a:lnTo>
                  <a:cubicBezTo>
                    <a:pt x="392764" y="41980"/>
                    <a:pt x="389135" y="38356"/>
                    <a:pt x="384664" y="38356"/>
                  </a:cubicBezTo>
                  <a:close/>
                  <a:moveTo>
                    <a:pt x="294467" y="29538"/>
                  </a:moveTo>
                  <a:cubicBezTo>
                    <a:pt x="294467" y="22183"/>
                    <a:pt x="300451" y="16200"/>
                    <a:pt x="307816" y="16200"/>
                  </a:cubicBezTo>
                  <a:cubicBezTo>
                    <a:pt x="315155" y="16200"/>
                    <a:pt x="321127" y="22183"/>
                    <a:pt x="321127" y="29538"/>
                  </a:cubicBezTo>
                  <a:lnTo>
                    <a:pt x="321127" y="69617"/>
                  </a:lnTo>
                  <a:cubicBezTo>
                    <a:pt x="321127" y="76972"/>
                    <a:pt x="315155" y="82955"/>
                    <a:pt x="307816" y="82960"/>
                  </a:cubicBezTo>
                  <a:cubicBezTo>
                    <a:pt x="300456" y="82960"/>
                    <a:pt x="294467" y="76977"/>
                    <a:pt x="294467" y="69617"/>
                  </a:cubicBezTo>
                  <a:lnTo>
                    <a:pt x="294467" y="29538"/>
                  </a:lnTo>
                  <a:close/>
                  <a:moveTo>
                    <a:pt x="196328" y="16200"/>
                  </a:moveTo>
                  <a:cubicBezTo>
                    <a:pt x="203677" y="16200"/>
                    <a:pt x="209660" y="22183"/>
                    <a:pt x="209660" y="29538"/>
                  </a:cubicBezTo>
                  <a:lnTo>
                    <a:pt x="209660" y="69617"/>
                  </a:lnTo>
                  <a:cubicBezTo>
                    <a:pt x="209660" y="76972"/>
                    <a:pt x="203683" y="82955"/>
                    <a:pt x="196328" y="82960"/>
                  </a:cubicBezTo>
                  <a:cubicBezTo>
                    <a:pt x="188968" y="82960"/>
                    <a:pt x="182979" y="76977"/>
                    <a:pt x="182979" y="69617"/>
                  </a:cubicBezTo>
                  <a:lnTo>
                    <a:pt x="182979" y="47218"/>
                  </a:lnTo>
                  <a:cubicBezTo>
                    <a:pt x="183001" y="46964"/>
                    <a:pt x="183055" y="46721"/>
                    <a:pt x="183055" y="46456"/>
                  </a:cubicBezTo>
                  <a:cubicBezTo>
                    <a:pt x="183055" y="46192"/>
                    <a:pt x="183001" y="45949"/>
                    <a:pt x="182979" y="45695"/>
                  </a:cubicBezTo>
                  <a:lnTo>
                    <a:pt x="182979" y="29538"/>
                  </a:lnTo>
                  <a:cubicBezTo>
                    <a:pt x="182979" y="22183"/>
                    <a:pt x="188968" y="16200"/>
                    <a:pt x="196328" y="16200"/>
                  </a:cubicBezTo>
                  <a:close/>
                  <a:moveTo>
                    <a:pt x="71507" y="29538"/>
                  </a:moveTo>
                  <a:cubicBezTo>
                    <a:pt x="71507" y="22183"/>
                    <a:pt x="77490" y="16200"/>
                    <a:pt x="84839" y="16200"/>
                  </a:cubicBezTo>
                  <a:cubicBezTo>
                    <a:pt x="92200" y="16200"/>
                    <a:pt x="98188" y="22183"/>
                    <a:pt x="98188" y="29538"/>
                  </a:cubicBezTo>
                  <a:lnTo>
                    <a:pt x="98188" y="69617"/>
                  </a:lnTo>
                  <a:cubicBezTo>
                    <a:pt x="98188" y="76972"/>
                    <a:pt x="92200" y="82955"/>
                    <a:pt x="84839" y="82960"/>
                  </a:cubicBezTo>
                  <a:cubicBezTo>
                    <a:pt x="77490" y="82960"/>
                    <a:pt x="71507" y="76977"/>
                    <a:pt x="71507" y="69617"/>
                  </a:cubicBezTo>
                  <a:lnTo>
                    <a:pt x="71507" y="29538"/>
                  </a:lnTo>
                  <a:close/>
                  <a:moveTo>
                    <a:pt x="376564" y="414909"/>
                  </a:moveTo>
                  <a:lnTo>
                    <a:pt x="16205" y="414909"/>
                  </a:lnTo>
                  <a:lnTo>
                    <a:pt x="16205" y="54556"/>
                  </a:lnTo>
                  <a:lnTo>
                    <a:pt x="55307" y="54556"/>
                  </a:lnTo>
                  <a:lnTo>
                    <a:pt x="55307" y="69617"/>
                  </a:lnTo>
                  <a:cubicBezTo>
                    <a:pt x="55307" y="85909"/>
                    <a:pt x="68558" y="99160"/>
                    <a:pt x="84845" y="99160"/>
                  </a:cubicBezTo>
                  <a:cubicBezTo>
                    <a:pt x="101137" y="99155"/>
                    <a:pt x="114388" y="85898"/>
                    <a:pt x="114388" y="69617"/>
                  </a:cubicBezTo>
                  <a:lnTo>
                    <a:pt x="114388" y="54556"/>
                  </a:lnTo>
                  <a:lnTo>
                    <a:pt x="166779" y="54556"/>
                  </a:lnTo>
                  <a:lnTo>
                    <a:pt x="166779" y="69617"/>
                  </a:lnTo>
                  <a:cubicBezTo>
                    <a:pt x="166779" y="85909"/>
                    <a:pt x="180036" y="99160"/>
                    <a:pt x="196333" y="99160"/>
                  </a:cubicBezTo>
                  <a:cubicBezTo>
                    <a:pt x="212614" y="99155"/>
                    <a:pt x="225860" y="85898"/>
                    <a:pt x="225860" y="69617"/>
                  </a:cubicBezTo>
                  <a:lnTo>
                    <a:pt x="225860" y="54556"/>
                  </a:lnTo>
                  <a:lnTo>
                    <a:pt x="278267" y="54556"/>
                  </a:lnTo>
                  <a:lnTo>
                    <a:pt x="278267" y="69617"/>
                  </a:lnTo>
                  <a:cubicBezTo>
                    <a:pt x="278267" y="85909"/>
                    <a:pt x="291524" y="99160"/>
                    <a:pt x="307822" y="99160"/>
                  </a:cubicBezTo>
                  <a:cubicBezTo>
                    <a:pt x="324092" y="99155"/>
                    <a:pt x="337327" y="85898"/>
                    <a:pt x="337327" y="69617"/>
                  </a:cubicBezTo>
                  <a:lnTo>
                    <a:pt x="337327" y="54556"/>
                  </a:lnTo>
                  <a:lnTo>
                    <a:pt x="376569" y="54556"/>
                  </a:lnTo>
                  <a:lnTo>
                    <a:pt x="376569" y="414909"/>
                  </a:lnTo>
                  <a:close/>
                </a:path>
              </a:pathLst>
            </a:custGeom>
            <a:grpFill/>
            <a:ln w="5334" cap="flat">
              <a:noFill/>
              <a:prstDash val="solid"/>
              <a:miter/>
            </a:ln>
          </p:spPr>
          <p:txBody>
            <a:bodyPr rtlCol="0" anchor="ctr"/>
            <a:lstStyle/>
            <a:p>
              <a:endParaRPr lang="ru-RU"/>
            </a:p>
          </p:txBody>
        </p:sp>
        <p:sp>
          <p:nvSpPr>
            <p:cNvPr id="61" name="Freeform: Shape 60">
              <a:extLst>
                <a:ext uri="{FF2B5EF4-FFF2-40B4-BE49-F238E27FC236}">
                  <a16:creationId xmlns:a16="http://schemas.microsoft.com/office/drawing/2014/main" id="{0B933E5D-18F3-433D-A7C7-9137A400688A}"/>
                </a:ext>
              </a:extLst>
            </p:cNvPr>
            <p:cNvSpPr/>
            <p:nvPr/>
          </p:nvSpPr>
          <p:spPr>
            <a:xfrm>
              <a:off x="5393950" y="2511118"/>
              <a:ext cx="208166" cy="165143"/>
            </a:xfrm>
            <a:custGeom>
              <a:avLst/>
              <a:gdLst>
                <a:gd name="connsiteX0" fmla="*/ 204988 w 208166"/>
                <a:gd name="connsiteY0" fmla="*/ 1664 h 165143"/>
                <a:gd name="connsiteX1" fmla="*/ 193631 w 208166"/>
                <a:gd name="connsiteY1" fmla="*/ 3176 h 165143"/>
                <a:gd name="connsiteX2" fmla="*/ 85896 w 208166"/>
                <a:gd name="connsiteY2" fmla="*/ 143970 h 165143"/>
                <a:gd name="connsiteX3" fmla="*/ 14384 w 208166"/>
                <a:gd name="connsiteY3" fmla="*/ 56064 h 165143"/>
                <a:gd name="connsiteX4" fmla="*/ 2990 w 208166"/>
                <a:gd name="connsiteY4" fmla="*/ 54892 h 165143"/>
                <a:gd name="connsiteX5" fmla="*/ 1818 w 208166"/>
                <a:gd name="connsiteY5" fmla="*/ 66286 h 165143"/>
                <a:gd name="connsiteX6" fmla="*/ 79810 w 208166"/>
                <a:gd name="connsiteY6" fmla="*/ 162152 h 165143"/>
                <a:gd name="connsiteX7" fmla="*/ 86096 w 208166"/>
                <a:gd name="connsiteY7" fmla="*/ 165144 h 165143"/>
                <a:gd name="connsiteX8" fmla="*/ 86215 w 208166"/>
                <a:gd name="connsiteY8" fmla="*/ 165144 h 165143"/>
                <a:gd name="connsiteX9" fmla="*/ 92527 w 208166"/>
                <a:gd name="connsiteY9" fmla="*/ 161963 h 165143"/>
                <a:gd name="connsiteX10" fmla="*/ 206505 w 208166"/>
                <a:gd name="connsiteY10" fmla="*/ 13020 h 165143"/>
                <a:gd name="connsiteX11" fmla="*/ 204988 w 208166"/>
                <a:gd name="connsiteY11" fmla="*/ 1664 h 165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8166" h="165143">
                  <a:moveTo>
                    <a:pt x="204988" y="1664"/>
                  </a:moveTo>
                  <a:cubicBezTo>
                    <a:pt x="201445" y="-1047"/>
                    <a:pt x="196358" y="-377"/>
                    <a:pt x="193631" y="3176"/>
                  </a:cubicBezTo>
                  <a:lnTo>
                    <a:pt x="85896" y="143970"/>
                  </a:lnTo>
                  <a:lnTo>
                    <a:pt x="14384" y="56064"/>
                  </a:lnTo>
                  <a:cubicBezTo>
                    <a:pt x="11560" y="52591"/>
                    <a:pt x="6457" y="52068"/>
                    <a:pt x="2990" y="54892"/>
                  </a:cubicBezTo>
                  <a:cubicBezTo>
                    <a:pt x="-482" y="57716"/>
                    <a:pt x="-1006" y="62819"/>
                    <a:pt x="1818" y="66286"/>
                  </a:cubicBezTo>
                  <a:lnTo>
                    <a:pt x="79810" y="162152"/>
                  </a:lnTo>
                  <a:cubicBezTo>
                    <a:pt x="81349" y="164047"/>
                    <a:pt x="83655" y="165144"/>
                    <a:pt x="86096" y="165144"/>
                  </a:cubicBezTo>
                  <a:cubicBezTo>
                    <a:pt x="86134" y="165144"/>
                    <a:pt x="86177" y="165144"/>
                    <a:pt x="86215" y="165144"/>
                  </a:cubicBezTo>
                  <a:cubicBezTo>
                    <a:pt x="88693" y="165106"/>
                    <a:pt x="91021" y="163934"/>
                    <a:pt x="92527" y="161963"/>
                  </a:cubicBezTo>
                  <a:lnTo>
                    <a:pt x="206505" y="13020"/>
                  </a:lnTo>
                  <a:cubicBezTo>
                    <a:pt x="209216" y="9472"/>
                    <a:pt x="208541" y="4386"/>
                    <a:pt x="204988" y="1664"/>
                  </a:cubicBezTo>
                  <a:close/>
                </a:path>
              </a:pathLst>
            </a:custGeom>
            <a:grpFill/>
            <a:ln w="5334" cap="flat">
              <a:noFill/>
              <a:prstDash val="solid"/>
              <a:miter/>
            </a:ln>
          </p:spPr>
          <p:txBody>
            <a:bodyPr rtlCol="0" anchor="ctr"/>
            <a:lstStyle/>
            <a:p>
              <a:endParaRPr lang="ru-RU"/>
            </a:p>
          </p:txBody>
        </p:sp>
      </p:grpSp>
      <p:grpSp>
        <p:nvGrpSpPr>
          <p:cNvPr id="62" name="Рисунок 234">
            <a:extLst>
              <a:ext uri="{FF2B5EF4-FFF2-40B4-BE49-F238E27FC236}">
                <a16:creationId xmlns:a16="http://schemas.microsoft.com/office/drawing/2014/main" id="{FC1FCE50-E8E5-486E-B9A8-11CC8E14A5BD}"/>
              </a:ext>
            </a:extLst>
          </p:cNvPr>
          <p:cNvGrpSpPr/>
          <p:nvPr/>
        </p:nvGrpSpPr>
        <p:grpSpPr>
          <a:xfrm>
            <a:off x="8542273" y="1910798"/>
            <a:ext cx="256069" cy="330852"/>
            <a:chOff x="9357695" y="1404731"/>
            <a:chExt cx="341425" cy="441136"/>
          </a:xfrm>
          <a:solidFill>
            <a:schemeClr val="tx1"/>
          </a:solidFill>
        </p:grpSpPr>
        <p:sp>
          <p:nvSpPr>
            <p:cNvPr id="63" name="Freeform: Shape 62">
              <a:extLst>
                <a:ext uri="{FF2B5EF4-FFF2-40B4-BE49-F238E27FC236}">
                  <a16:creationId xmlns:a16="http://schemas.microsoft.com/office/drawing/2014/main" id="{7EAD08CB-BE4E-47AF-9BE4-38BA42009314}"/>
                </a:ext>
              </a:extLst>
            </p:cNvPr>
            <p:cNvSpPr/>
            <p:nvPr/>
          </p:nvSpPr>
          <p:spPr>
            <a:xfrm>
              <a:off x="9357695" y="1404731"/>
              <a:ext cx="341425" cy="441136"/>
            </a:xfrm>
            <a:custGeom>
              <a:avLst/>
              <a:gdLst>
                <a:gd name="connsiteX0" fmla="*/ 333320 w 341425"/>
                <a:gd name="connsiteY0" fmla="*/ 27410 h 441136"/>
                <a:gd name="connsiteX1" fmla="*/ 228798 w 341425"/>
                <a:gd name="connsiteY1" fmla="*/ 27410 h 441136"/>
                <a:gd name="connsiteX2" fmla="*/ 228798 w 341425"/>
                <a:gd name="connsiteY2" fmla="*/ 8100 h 441136"/>
                <a:gd name="connsiteX3" fmla="*/ 220698 w 341425"/>
                <a:gd name="connsiteY3" fmla="*/ 0 h 441136"/>
                <a:gd name="connsiteX4" fmla="*/ 120722 w 341425"/>
                <a:gd name="connsiteY4" fmla="*/ 0 h 441136"/>
                <a:gd name="connsiteX5" fmla="*/ 112622 w 341425"/>
                <a:gd name="connsiteY5" fmla="*/ 8100 h 441136"/>
                <a:gd name="connsiteX6" fmla="*/ 112622 w 341425"/>
                <a:gd name="connsiteY6" fmla="*/ 27410 h 441136"/>
                <a:gd name="connsiteX7" fmla="*/ 8100 w 341425"/>
                <a:gd name="connsiteY7" fmla="*/ 27410 h 441136"/>
                <a:gd name="connsiteX8" fmla="*/ 0 w 341425"/>
                <a:gd name="connsiteY8" fmla="*/ 35510 h 441136"/>
                <a:gd name="connsiteX9" fmla="*/ 0 w 341425"/>
                <a:gd name="connsiteY9" fmla="*/ 433037 h 441136"/>
                <a:gd name="connsiteX10" fmla="*/ 8100 w 341425"/>
                <a:gd name="connsiteY10" fmla="*/ 441137 h 441136"/>
                <a:gd name="connsiteX11" fmla="*/ 333326 w 341425"/>
                <a:gd name="connsiteY11" fmla="*/ 441137 h 441136"/>
                <a:gd name="connsiteX12" fmla="*/ 341426 w 341425"/>
                <a:gd name="connsiteY12" fmla="*/ 433037 h 441136"/>
                <a:gd name="connsiteX13" fmla="*/ 341426 w 341425"/>
                <a:gd name="connsiteY13" fmla="*/ 35510 h 441136"/>
                <a:gd name="connsiteX14" fmla="*/ 333320 w 341425"/>
                <a:gd name="connsiteY14" fmla="*/ 27410 h 441136"/>
                <a:gd name="connsiteX15" fmla="*/ 128822 w 341425"/>
                <a:gd name="connsiteY15" fmla="*/ 16200 h 441136"/>
                <a:gd name="connsiteX16" fmla="*/ 212598 w 341425"/>
                <a:gd name="connsiteY16" fmla="*/ 16200 h 441136"/>
                <a:gd name="connsiteX17" fmla="*/ 212598 w 341425"/>
                <a:gd name="connsiteY17" fmla="*/ 48870 h 441136"/>
                <a:gd name="connsiteX18" fmla="*/ 128822 w 341425"/>
                <a:gd name="connsiteY18" fmla="*/ 48870 h 441136"/>
                <a:gd name="connsiteX19" fmla="*/ 128822 w 341425"/>
                <a:gd name="connsiteY19" fmla="*/ 16200 h 441136"/>
                <a:gd name="connsiteX20" fmla="*/ 325220 w 341425"/>
                <a:gd name="connsiteY20" fmla="*/ 424937 h 441136"/>
                <a:gd name="connsiteX21" fmla="*/ 16200 w 341425"/>
                <a:gd name="connsiteY21" fmla="*/ 424937 h 441136"/>
                <a:gd name="connsiteX22" fmla="*/ 16200 w 341425"/>
                <a:gd name="connsiteY22" fmla="*/ 43610 h 441136"/>
                <a:gd name="connsiteX23" fmla="*/ 112622 w 341425"/>
                <a:gd name="connsiteY23" fmla="*/ 43610 h 441136"/>
                <a:gd name="connsiteX24" fmla="*/ 112622 w 341425"/>
                <a:gd name="connsiteY24" fmla="*/ 56970 h 441136"/>
                <a:gd name="connsiteX25" fmla="*/ 120722 w 341425"/>
                <a:gd name="connsiteY25" fmla="*/ 65070 h 441136"/>
                <a:gd name="connsiteX26" fmla="*/ 220698 w 341425"/>
                <a:gd name="connsiteY26" fmla="*/ 65070 h 441136"/>
                <a:gd name="connsiteX27" fmla="*/ 228798 w 341425"/>
                <a:gd name="connsiteY27" fmla="*/ 56970 h 441136"/>
                <a:gd name="connsiteX28" fmla="*/ 228798 w 341425"/>
                <a:gd name="connsiteY28" fmla="*/ 43610 h 441136"/>
                <a:gd name="connsiteX29" fmla="*/ 325220 w 341425"/>
                <a:gd name="connsiteY29" fmla="*/ 43610 h 441136"/>
                <a:gd name="connsiteX30" fmla="*/ 325220 w 341425"/>
                <a:gd name="connsiteY30" fmla="*/ 424937 h 441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41425" h="441136">
                  <a:moveTo>
                    <a:pt x="333320" y="27410"/>
                  </a:moveTo>
                  <a:lnTo>
                    <a:pt x="228798" y="27410"/>
                  </a:lnTo>
                  <a:lnTo>
                    <a:pt x="228798" y="8100"/>
                  </a:lnTo>
                  <a:cubicBezTo>
                    <a:pt x="228798" y="3623"/>
                    <a:pt x="225169" y="0"/>
                    <a:pt x="220698" y="0"/>
                  </a:cubicBezTo>
                  <a:lnTo>
                    <a:pt x="120722" y="0"/>
                  </a:lnTo>
                  <a:cubicBezTo>
                    <a:pt x="116246" y="0"/>
                    <a:pt x="112622" y="3623"/>
                    <a:pt x="112622" y="8100"/>
                  </a:cubicBezTo>
                  <a:lnTo>
                    <a:pt x="112622" y="27410"/>
                  </a:lnTo>
                  <a:lnTo>
                    <a:pt x="8100" y="27410"/>
                  </a:lnTo>
                  <a:cubicBezTo>
                    <a:pt x="3623" y="27410"/>
                    <a:pt x="0" y="31034"/>
                    <a:pt x="0" y="35510"/>
                  </a:cubicBezTo>
                  <a:lnTo>
                    <a:pt x="0" y="433037"/>
                  </a:lnTo>
                  <a:cubicBezTo>
                    <a:pt x="0" y="437508"/>
                    <a:pt x="3623" y="441137"/>
                    <a:pt x="8100" y="441137"/>
                  </a:cubicBezTo>
                  <a:lnTo>
                    <a:pt x="333326" y="441137"/>
                  </a:lnTo>
                  <a:cubicBezTo>
                    <a:pt x="337797" y="441137"/>
                    <a:pt x="341426" y="437508"/>
                    <a:pt x="341426" y="433037"/>
                  </a:cubicBezTo>
                  <a:lnTo>
                    <a:pt x="341426" y="35510"/>
                  </a:lnTo>
                  <a:cubicBezTo>
                    <a:pt x="341420" y="31034"/>
                    <a:pt x="337792" y="27410"/>
                    <a:pt x="333320" y="27410"/>
                  </a:cubicBezTo>
                  <a:close/>
                  <a:moveTo>
                    <a:pt x="128822" y="16200"/>
                  </a:moveTo>
                  <a:lnTo>
                    <a:pt x="212598" y="16200"/>
                  </a:lnTo>
                  <a:lnTo>
                    <a:pt x="212598" y="48870"/>
                  </a:lnTo>
                  <a:lnTo>
                    <a:pt x="128822" y="48870"/>
                  </a:lnTo>
                  <a:lnTo>
                    <a:pt x="128822" y="16200"/>
                  </a:lnTo>
                  <a:close/>
                  <a:moveTo>
                    <a:pt x="325220" y="424937"/>
                  </a:moveTo>
                  <a:lnTo>
                    <a:pt x="16200" y="424937"/>
                  </a:lnTo>
                  <a:lnTo>
                    <a:pt x="16200" y="43610"/>
                  </a:lnTo>
                  <a:lnTo>
                    <a:pt x="112622" y="43610"/>
                  </a:lnTo>
                  <a:lnTo>
                    <a:pt x="112622" y="56970"/>
                  </a:lnTo>
                  <a:cubicBezTo>
                    <a:pt x="112622" y="61447"/>
                    <a:pt x="116246" y="65070"/>
                    <a:pt x="120722" y="65070"/>
                  </a:cubicBezTo>
                  <a:lnTo>
                    <a:pt x="220698" y="65070"/>
                  </a:lnTo>
                  <a:cubicBezTo>
                    <a:pt x="225169" y="65070"/>
                    <a:pt x="228798" y="61447"/>
                    <a:pt x="228798" y="56970"/>
                  </a:cubicBezTo>
                  <a:lnTo>
                    <a:pt x="228798" y="43610"/>
                  </a:lnTo>
                  <a:lnTo>
                    <a:pt x="325220" y="43610"/>
                  </a:lnTo>
                  <a:lnTo>
                    <a:pt x="325220" y="424937"/>
                  </a:lnTo>
                  <a:close/>
                </a:path>
              </a:pathLst>
            </a:custGeom>
            <a:grpFill/>
            <a:ln w="5334" cap="flat">
              <a:noFill/>
              <a:prstDash val="solid"/>
              <a:miter/>
            </a:ln>
          </p:spPr>
          <p:txBody>
            <a:bodyPr rtlCol="0" anchor="ctr"/>
            <a:lstStyle/>
            <a:p>
              <a:endParaRPr lang="ru-RU"/>
            </a:p>
          </p:txBody>
        </p:sp>
        <p:sp>
          <p:nvSpPr>
            <p:cNvPr id="64" name="Freeform: Shape 63">
              <a:extLst>
                <a:ext uri="{FF2B5EF4-FFF2-40B4-BE49-F238E27FC236}">
                  <a16:creationId xmlns:a16="http://schemas.microsoft.com/office/drawing/2014/main" id="{55EEF552-10C9-4CB9-908C-B0408DA992D4}"/>
                </a:ext>
              </a:extLst>
            </p:cNvPr>
            <p:cNvSpPr/>
            <p:nvPr/>
          </p:nvSpPr>
          <p:spPr>
            <a:xfrm>
              <a:off x="9395053" y="1556995"/>
              <a:ext cx="47498" cy="16200"/>
            </a:xfrm>
            <a:custGeom>
              <a:avLst/>
              <a:gdLst>
                <a:gd name="connsiteX0" fmla="*/ 39398 w 47498"/>
                <a:gd name="connsiteY0" fmla="*/ 0 h 16200"/>
                <a:gd name="connsiteX1" fmla="*/ 8100 w 47498"/>
                <a:gd name="connsiteY1" fmla="*/ 0 h 16200"/>
                <a:gd name="connsiteX2" fmla="*/ 0 w 47498"/>
                <a:gd name="connsiteY2" fmla="*/ 8100 h 16200"/>
                <a:gd name="connsiteX3" fmla="*/ 8100 w 47498"/>
                <a:gd name="connsiteY3" fmla="*/ 16200 h 16200"/>
                <a:gd name="connsiteX4" fmla="*/ 39398 w 47498"/>
                <a:gd name="connsiteY4" fmla="*/ 16200 h 16200"/>
                <a:gd name="connsiteX5" fmla="*/ 47498 w 47498"/>
                <a:gd name="connsiteY5" fmla="*/ 8100 h 16200"/>
                <a:gd name="connsiteX6" fmla="*/ 39398 w 47498"/>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98" h="16200">
                  <a:moveTo>
                    <a:pt x="39398" y="0"/>
                  </a:moveTo>
                  <a:lnTo>
                    <a:pt x="8100" y="0"/>
                  </a:lnTo>
                  <a:cubicBezTo>
                    <a:pt x="3623" y="0"/>
                    <a:pt x="0" y="3623"/>
                    <a:pt x="0" y="8100"/>
                  </a:cubicBezTo>
                  <a:cubicBezTo>
                    <a:pt x="0" y="12577"/>
                    <a:pt x="3623" y="16200"/>
                    <a:pt x="8100" y="16200"/>
                  </a:cubicBezTo>
                  <a:lnTo>
                    <a:pt x="39398" y="16200"/>
                  </a:lnTo>
                  <a:cubicBezTo>
                    <a:pt x="43875" y="16200"/>
                    <a:pt x="47498" y="12577"/>
                    <a:pt x="47498" y="8100"/>
                  </a:cubicBezTo>
                  <a:cubicBezTo>
                    <a:pt x="47498" y="3623"/>
                    <a:pt x="43875" y="0"/>
                    <a:pt x="39398" y="0"/>
                  </a:cubicBezTo>
                  <a:close/>
                </a:path>
              </a:pathLst>
            </a:custGeom>
            <a:grpFill/>
            <a:ln w="5334" cap="flat">
              <a:noFill/>
              <a:prstDash val="solid"/>
              <a:miter/>
            </a:ln>
          </p:spPr>
          <p:txBody>
            <a:bodyPr rtlCol="0" anchor="ctr"/>
            <a:lstStyle/>
            <a:p>
              <a:endParaRPr lang="ru-RU"/>
            </a:p>
          </p:txBody>
        </p:sp>
        <p:sp>
          <p:nvSpPr>
            <p:cNvPr id="65" name="Freeform: Shape 64">
              <a:extLst>
                <a:ext uri="{FF2B5EF4-FFF2-40B4-BE49-F238E27FC236}">
                  <a16:creationId xmlns:a16="http://schemas.microsoft.com/office/drawing/2014/main" id="{8A257655-A657-493E-8D6C-CA86FF697D9F}"/>
                </a:ext>
              </a:extLst>
            </p:cNvPr>
            <p:cNvSpPr/>
            <p:nvPr/>
          </p:nvSpPr>
          <p:spPr>
            <a:xfrm>
              <a:off x="9464912" y="1556995"/>
              <a:ext cx="196846" cy="16200"/>
            </a:xfrm>
            <a:custGeom>
              <a:avLst/>
              <a:gdLst>
                <a:gd name="connsiteX0" fmla="*/ 0 w 196846"/>
                <a:gd name="connsiteY0" fmla="*/ 8100 h 16200"/>
                <a:gd name="connsiteX1" fmla="*/ 8100 w 196846"/>
                <a:gd name="connsiteY1" fmla="*/ 16200 h 16200"/>
                <a:gd name="connsiteX2" fmla="*/ 188746 w 196846"/>
                <a:gd name="connsiteY2" fmla="*/ 16200 h 16200"/>
                <a:gd name="connsiteX3" fmla="*/ 196846 w 196846"/>
                <a:gd name="connsiteY3" fmla="*/ 8100 h 16200"/>
                <a:gd name="connsiteX4" fmla="*/ 188746 w 196846"/>
                <a:gd name="connsiteY4" fmla="*/ 0 h 16200"/>
                <a:gd name="connsiteX5" fmla="*/ 8100 w 196846"/>
                <a:gd name="connsiteY5" fmla="*/ 0 h 16200"/>
                <a:gd name="connsiteX6" fmla="*/ 0 w 196846"/>
                <a:gd name="connsiteY6" fmla="*/ 81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846" h="16200">
                  <a:moveTo>
                    <a:pt x="0" y="8100"/>
                  </a:moveTo>
                  <a:cubicBezTo>
                    <a:pt x="0" y="12577"/>
                    <a:pt x="3623" y="16200"/>
                    <a:pt x="8100" y="16200"/>
                  </a:cubicBezTo>
                  <a:lnTo>
                    <a:pt x="188746" y="16200"/>
                  </a:lnTo>
                  <a:cubicBezTo>
                    <a:pt x="193217" y="16200"/>
                    <a:pt x="196846" y="12577"/>
                    <a:pt x="196846" y="8100"/>
                  </a:cubicBezTo>
                  <a:cubicBezTo>
                    <a:pt x="196846" y="3623"/>
                    <a:pt x="193217" y="0"/>
                    <a:pt x="188746" y="0"/>
                  </a:cubicBezTo>
                  <a:lnTo>
                    <a:pt x="8100" y="0"/>
                  </a:lnTo>
                  <a:cubicBezTo>
                    <a:pt x="3629" y="0"/>
                    <a:pt x="0" y="3629"/>
                    <a:pt x="0" y="8100"/>
                  </a:cubicBezTo>
                  <a:close/>
                </a:path>
              </a:pathLst>
            </a:custGeom>
            <a:grpFill/>
            <a:ln w="5334" cap="flat">
              <a:noFill/>
              <a:prstDash val="solid"/>
              <a:miter/>
            </a:ln>
          </p:spPr>
          <p:txBody>
            <a:bodyPr rtlCol="0" anchor="ctr"/>
            <a:lstStyle/>
            <a:p>
              <a:endParaRPr lang="ru-RU"/>
            </a:p>
          </p:txBody>
        </p:sp>
        <p:sp>
          <p:nvSpPr>
            <p:cNvPr id="66" name="Freeform: Shape 65">
              <a:extLst>
                <a:ext uri="{FF2B5EF4-FFF2-40B4-BE49-F238E27FC236}">
                  <a16:creationId xmlns:a16="http://schemas.microsoft.com/office/drawing/2014/main" id="{A4652B20-BED3-4D5D-91C3-C50021290FA8}"/>
                </a:ext>
              </a:extLst>
            </p:cNvPr>
            <p:cNvSpPr/>
            <p:nvPr/>
          </p:nvSpPr>
          <p:spPr>
            <a:xfrm>
              <a:off x="9395053" y="1629301"/>
              <a:ext cx="47498" cy="16200"/>
            </a:xfrm>
            <a:custGeom>
              <a:avLst/>
              <a:gdLst>
                <a:gd name="connsiteX0" fmla="*/ 39398 w 47498"/>
                <a:gd name="connsiteY0" fmla="*/ 0 h 16200"/>
                <a:gd name="connsiteX1" fmla="*/ 8100 w 47498"/>
                <a:gd name="connsiteY1" fmla="*/ 0 h 16200"/>
                <a:gd name="connsiteX2" fmla="*/ 0 w 47498"/>
                <a:gd name="connsiteY2" fmla="*/ 8100 h 16200"/>
                <a:gd name="connsiteX3" fmla="*/ 8100 w 47498"/>
                <a:gd name="connsiteY3" fmla="*/ 16200 h 16200"/>
                <a:gd name="connsiteX4" fmla="*/ 39398 w 47498"/>
                <a:gd name="connsiteY4" fmla="*/ 16200 h 16200"/>
                <a:gd name="connsiteX5" fmla="*/ 47498 w 47498"/>
                <a:gd name="connsiteY5" fmla="*/ 8100 h 16200"/>
                <a:gd name="connsiteX6" fmla="*/ 39398 w 47498"/>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98" h="16200">
                  <a:moveTo>
                    <a:pt x="39398" y="0"/>
                  </a:moveTo>
                  <a:lnTo>
                    <a:pt x="8100" y="0"/>
                  </a:lnTo>
                  <a:cubicBezTo>
                    <a:pt x="3623" y="0"/>
                    <a:pt x="0" y="3629"/>
                    <a:pt x="0" y="8100"/>
                  </a:cubicBezTo>
                  <a:cubicBezTo>
                    <a:pt x="0" y="12571"/>
                    <a:pt x="3623" y="16200"/>
                    <a:pt x="8100" y="16200"/>
                  </a:cubicBezTo>
                  <a:lnTo>
                    <a:pt x="39398" y="16200"/>
                  </a:lnTo>
                  <a:cubicBezTo>
                    <a:pt x="43875" y="16200"/>
                    <a:pt x="47498" y="12571"/>
                    <a:pt x="47498" y="8100"/>
                  </a:cubicBezTo>
                  <a:cubicBezTo>
                    <a:pt x="47498" y="3629"/>
                    <a:pt x="43875" y="0"/>
                    <a:pt x="39398" y="0"/>
                  </a:cubicBezTo>
                  <a:close/>
                </a:path>
              </a:pathLst>
            </a:custGeom>
            <a:grpFill/>
            <a:ln w="5334" cap="flat">
              <a:noFill/>
              <a:prstDash val="solid"/>
              <a:miter/>
            </a:ln>
          </p:spPr>
          <p:txBody>
            <a:bodyPr rtlCol="0" anchor="ctr"/>
            <a:lstStyle/>
            <a:p>
              <a:endParaRPr lang="ru-RU"/>
            </a:p>
          </p:txBody>
        </p:sp>
        <p:sp>
          <p:nvSpPr>
            <p:cNvPr id="67" name="Freeform: Shape 66">
              <a:extLst>
                <a:ext uri="{FF2B5EF4-FFF2-40B4-BE49-F238E27FC236}">
                  <a16:creationId xmlns:a16="http://schemas.microsoft.com/office/drawing/2014/main" id="{956F2998-D8A0-4DA5-A17F-22A0E2A84CEE}"/>
                </a:ext>
              </a:extLst>
            </p:cNvPr>
            <p:cNvSpPr/>
            <p:nvPr/>
          </p:nvSpPr>
          <p:spPr>
            <a:xfrm>
              <a:off x="9464912" y="1629301"/>
              <a:ext cx="196846" cy="16200"/>
            </a:xfrm>
            <a:custGeom>
              <a:avLst/>
              <a:gdLst>
                <a:gd name="connsiteX0" fmla="*/ 188746 w 196846"/>
                <a:gd name="connsiteY0" fmla="*/ 0 h 16200"/>
                <a:gd name="connsiteX1" fmla="*/ 8100 w 196846"/>
                <a:gd name="connsiteY1" fmla="*/ 0 h 16200"/>
                <a:gd name="connsiteX2" fmla="*/ 0 w 196846"/>
                <a:gd name="connsiteY2" fmla="*/ 8100 h 16200"/>
                <a:gd name="connsiteX3" fmla="*/ 8100 w 196846"/>
                <a:gd name="connsiteY3" fmla="*/ 16200 h 16200"/>
                <a:gd name="connsiteX4" fmla="*/ 188746 w 196846"/>
                <a:gd name="connsiteY4" fmla="*/ 16200 h 16200"/>
                <a:gd name="connsiteX5" fmla="*/ 196846 w 196846"/>
                <a:gd name="connsiteY5" fmla="*/ 8100 h 16200"/>
                <a:gd name="connsiteX6" fmla="*/ 188746 w 196846"/>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846" h="16200">
                  <a:moveTo>
                    <a:pt x="188746" y="0"/>
                  </a:moveTo>
                  <a:lnTo>
                    <a:pt x="8100" y="0"/>
                  </a:lnTo>
                  <a:cubicBezTo>
                    <a:pt x="3623" y="0"/>
                    <a:pt x="0" y="3629"/>
                    <a:pt x="0" y="8100"/>
                  </a:cubicBezTo>
                  <a:cubicBezTo>
                    <a:pt x="0" y="12571"/>
                    <a:pt x="3623" y="16200"/>
                    <a:pt x="8100" y="16200"/>
                  </a:cubicBezTo>
                  <a:lnTo>
                    <a:pt x="188746" y="16200"/>
                  </a:lnTo>
                  <a:cubicBezTo>
                    <a:pt x="193217" y="16200"/>
                    <a:pt x="196846" y="12571"/>
                    <a:pt x="196846" y="8100"/>
                  </a:cubicBezTo>
                  <a:cubicBezTo>
                    <a:pt x="196846" y="3629"/>
                    <a:pt x="193217" y="0"/>
                    <a:pt x="188746" y="0"/>
                  </a:cubicBezTo>
                  <a:close/>
                </a:path>
              </a:pathLst>
            </a:custGeom>
            <a:grpFill/>
            <a:ln w="5334" cap="flat">
              <a:noFill/>
              <a:prstDash val="solid"/>
              <a:miter/>
            </a:ln>
          </p:spPr>
          <p:txBody>
            <a:bodyPr rtlCol="0" anchor="ctr"/>
            <a:lstStyle/>
            <a:p>
              <a:endParaRPr lang="ru-RU"/>
            </a:p>
          </p:txBody>
        </p:sp>
        <p:sp>
          <p:nvSpPr>
            <p:cNvPr id="68" name="Freeform: Shape 67">
              <a:extLst>
                <a:ext uri="{FF2B5EF4-FFF2-40B4-BE49-F238E27FC236}">
                  <a16:creationId xmlns:a16="http://schemas.microsoft.com/office/drawing/2014/main" id="{597E47BD-8692-42E8-B191-E70E71571C77}"/>
                </a:ext>
              </a:extLst>
            </p:cNvPr>
            <p:cNvSpPr/>
            <p:nvPr/>
          </p:nvSpPr>
          <p:spPr>
            <a:xfrm>
              <a:off x="9395053" y="1701570"/>
              <a:ext cx="47498" cy="16200"/>
            </a:xfrm>
            <a:custGeom>
              <a:avLst/>
              <a:gdLst>
                <a:gd name="connsiteX0" fmla="*/ 39398 w 47498"/>
                <a:gd name="connsiteY0" fmla="*/ 0 h 16200"/>
                <a:gd name="connsiteX1" fmla="*/ 8100 w 47498"/>
                <a:gd name="connsiteY1" fmla="*/ 0 h 16200"/>
                <a:gd name="connsiteX2" fmla="*/ 0 w 47498"/>
                <a:gd name="connsiteY2" fmla="*/ 8100 h 16200"/>
                <a:gd name="connsiteX3" fmla="*/ 8100 w 47498"/>
                <a:gd name="connsiteY3" fmla="*/ 16200 h 16200"/>
                <a:gd name="connsiteX4" fmla="*/ 39398 w 47498"/>
                <a:gd name="connsiteY4" fmla="*/ 16200 h 16200"/>
                <a:gd name="connsiteX5" fmla="*/ 47498 w 47498"/>
                <a:gd name="connsiteY5" fmla="*/ 8100 h 16200"/>
                <a:gd name="connsiteX6" fmla="*/ 39398 w 47498"/>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98" h="16200">
                  <a:moveTo>
                    <a:pt x="39398" y="0"/>
                  </a:moveTo>
                  <a:lnTo>
                    <a:pt x="8100" y="0"/>
                  </a:lnTo>
                  <a:cubicBezTo>
                    <a:pt x="3623" y="0"/>
                    <a:pt x="0" y="3629"/>
                    <a:pt x="0" y="8100"/>
                  </a:cubicBezTo>
                  <a:cubicBezTo>
                    <a:pt x="0" y="12571"/>
                    <a:pt x="3623" y="16200"/>
                    <a:pt x="8100" y="16200"/>
                  </a:cubicBezTo>
                  <a:lnTo>
                    <a:pt x="39398" y="16200"/>
                  </a:lnTo>
                  <a:cubicBezTo>
                    <a:pt x="43875" y="16200"/>
                    <a:pt x="47498" y="12571"/>
                    <a:pt x="47498" y="8100"/>
                  </a:cubicBezTo>
                  <a:cubicBezTo>
                    <a:pt x="47498" y="3629"/>
                    <a:pt x="43875" y="0"/>
                    <a:pt x="39398" y="0"/>
                  </a:cubicBezTo>
                  <a:close/>
                </a:path>
              </a:pathLst>
            </a:custGeom>
            <a:grpFill/>
            <a:ln w="5334" cap="flat">
              <a:noFill/>
              <a:prstDash val="solid"/>
              <a:miter/>
            </a:ln>
          </p:spPr>
          <p:txBody>
            <a:bodyPr rtlCol="0" anchor="ctr"/>
            <a:lstStyle/>
            <a:p>
              <a:endParaRPr lang="ru-RU"/>
            </a:p>
          </p:txBody>
        </p:sp>
        <p:sp>
          <p:nvSpPr>
            <p:cNvPr id="69" name="Freeform: Shape 68">
              <a:extLst>
                <a:ext uri="{FF2B5EF4-FFF2-40B4-BE49-F238E27FC236}">
                  <a16:creationId xmlns:a16="http://schemas.microsoft.com/office/drawing/2014/main" id="{C419C4E7-ED6D-46BB-A744-FF664521A6E5}"/>
                </a:ext>
              </a:extLst>
            </p:cNvPr>
            <p:cNvSpPr/>
            <p:nvPr/>
          </p:nvSpPr>
          <p:spPr>
            <a:xfrm>
              <a:off x="9464912" y="1701570"/>
              <a:ext cx="196846" cy="16200"/>
            </a:xfrm>
            <a:custGeom>
              <a:avLst/>
              <a:gdLst>
                <a:gd name="connsiteX0" fmla="*/ 188746 w 196846"/>
                <a:gd name="connsiteY0" fmla="*/ 0 h 16200"/>
                <a:gd name="connsiteX1" fmla="*/ 8100 w 196846"/>
                <a:gd name="connsiteY1" fmla="*/ 0 h 16200"/>
                <a:gd name="connsiteX2" fmla="*/ 0 w 196846"/>
                <a:gd name="connsiteY2" fmla="*/ 8100 h 16200"/>
                <a:gd name="connsiteX3" fmla="*/ 8100 w 196846"/>
                <a:gd name="connsiteY3" fmla="*/ 16200 h 16200"/>
                <a:gd name="connsiteX4" fmla="*/ 188746 w 196846"/>
                <a:gd name="connsiteY4" fmla="*/ 16200 h 16200"/>
                <a:gd name="connsiteX5" fmla="*/ 196846 w 196846"/>
                <a:gd name="connsiteY5" fmla="*/ 8100 h 16200"/>
                <a:gd name="connsiteX6" fmla="*/ 188746 w 196846"/>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846" h="16200">
                  <a:moveTo>
                    <a:pt x="188746" y="0"/>
                  </a:moveTo>
                  <a:lnTo>
                    <a:pt x="8100" y="0"/>
                  </a:lnTo>
                  <a:cubicBezTo>
                    <a:pt x="3623" y="0"/>
                    <a:pt x="0" y="3629"/>
                    <a:pt x="0" y="8100"/>
                  </a:cubicBezTo>
                  <a:cubicBezTo>
                    <a:pt x="0" y="12571"/>
                    <a:pt x="3623" y="16200"/>
                    <a:pt x="8100" y="16200"/>
                  </a:cubicBezTo>
                  <a:lnTo>
                    <a:pt x="188746" y="16200"/>
                  </a:lnTo>
                  <a:cubicBezTo>
                    <a:pt x="193217" y="16200"/>
                    <a:pt x="196846" y="12571"/>
                    <a:pt x="196846" y="8100"/>
                  </a:cubicBezTo>
                  <a:cubicBezTo>
                    <a:pt x="196846" y="3629"/>
                    <a:pt x="193217" y="0"/>
                    <a:pt x="188746" y="0"/>
                  </a:cubicBezTo>
                  <a:close/>
                </a:path>
              </a:pathLst>
            </a:custGeom>
            <a:grpFill/>
            <a:ln w="5334" cap="flat">
              <a:noFill/>
              <a:prstDash val="solid"/>
              <a:miter/>
            </a:ln>
          </p:spPr>
          <p:txBody>
            <a:bodyPr rtlCol="0" anchor="ctr"/>
            <a:lstStyle/>
            <a:p>
              <a:endParaRPr lang="ru-RU"/>
            </a:p>
          </p:txBody>
        </p:sp>
      </p:grpSp>
      <p:grpSp>
        <p:nvGrpSpPr>
          <p:cNvPr id="70" name="Рисунок 254">
            <a:extLst>
              <a:ext uri="{FF2B5EF4-FFF2-40B4-BE49-F238E27FC236}">
                <a16:creationId xmlns:a16="http://schemas.microsoft.com/office/drawing/2014/main" id="{CBA3576E-3781-4EA3-A80A-307298599B06}"/>
              </a:ext>
            </a:extLst>
          </p:cNvPr>
          <p:cNvGrpSpPr/>
          <p:nvPr/>
        </p:nvGrpSpPr>
        <p:grpSpPr>
          <a:xfrm>
            <a:off x="6726332" y="1909929"/>
            <a:ext cx="267713" cy="335867"/>
            <a:chOff x="6936441" y="1403571"/>
            <a:chExt cx="356950" cy="447822"/>
          </a:xfrm>
          <a:solidFill>
            <a:schemeClr val="tx1"/>
          </a:solidFill>
        </p:grpSpPr>
        <p:sp>
          <p:nvSpPr>
            <p:cNvPr id="71" name="Freeform: Shape 70">
              <a:extLst>
                <a:ext uri="{FF2B5EF4-FFF2-40B4-BE49-F238E27FC236}">
                  <a16:creationId xmlns:a16="http://schemas.microsoft.com/office/drawing/2014/main" id="{0CE91A54-2137-4DF8-BD10-B6C37A1C1FC9}"/>
                </a:ext>
              </a:extLst>
            </p:cNvPr>
            <p:cNvSpPr/>
            <p:nvPr/>
          </p:nvSpPr>
          <p:spPr>
            <a:xfrm>
              <a:off x="6936441" y="1403571"/>
              <a:ext cx="356950" cy="447822"/>
            </a:xfrm>
            <a:custGeom>
              <a:avLst/>
              <a:gdLst>
                <a:gd name="connsiteX0" fmla="*/ 0 w 356950"/>
                <a:gd name="connsiteY0" fmla="*/ 0 h 447822"/>
                <a:gd name="connsiteX1" fmla="*/ 0 w 356950"/>
                <a:gd name="connsiteY1" fmla="*/ 447822 h 447822"/>
                <a:gd name="connsiteX2" fmla="*/ 356951 w 356950"/>
                <a:gd name="connsiteY2" fmla="*/ 447822 h 447822"/>
                <a:gd name="connsiteX3" fmla="*/ 356951 w 356950"/>
                <a:gd name="connsiteY3" fmla="*/ 0 h 447822"/>
                <a:gd name="connsiteX4" fmla="*/ 0 w 356950"/>
                <a:gd name="connsiteY4" fmla="*/ 0 h 447822"/>
                <a:gd name="connsiteX5" fmla="*/ 340745 w 356950"/>
                <a:gd name="connsiteY5" fmla="*/ 431622 h 447822"/>
                <a:gd name="connsiteX6" fmla="*/ 16195 w 356950"/>
                <a:gd name="connsiteY6" fmla="*/ 431622 h 447822"/>
                <a:gd name="connsiteX7" fmla="*/ 16195 w 356950"/>
                <a:gd name="connsiteY7" fmla="*/ 16200 h 447822"/>
                <a:gd name="connsiteX8" fmla="*/ 340745 w 356950"/>
                <a:gd name="connsiteY8" fmla="*/ 16200 h 447822"/>
                <a:gd name="connsiteX9" fmla="*/ 340745 w 356950"/>
                <a:gd name="connsiteY9" fmla="*/ 431622 h 447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950" h="447822">
                  <a:moveTo>
                    <a:pt x="0" y="0"/>
                  </a:moveTo>
                  <a:lnTo>
                    <a:pt x="0" y="447822"/>
                  </a:lnTo>
                  <a:lnTo>
                    <a:pt x="356951" y="447822"/>
                  </a:lnTo>
                  <a:lnTo>
                    <a:pt x="356951" y="0"/>
                  </a:lnTo>
                  <a:lnTo>
                    <a:pt x="0" y="0"/>
                  </a:lnTo>
                  <a:close/>
                  <a:moveTo>
                    <a:pt x="340745" y="431622"/>
                  </a:moveTo>
                  <a:lnTo>
                    <a:pt x="16195" y="431622"/>
                  </a:lnTo>
                  <a:lnTo>
                    <a:pt x="16195" y="16200"/>
                  </a:lnTo>
                  <a:lnTo>
                    <a:pt x="340745" y="16200"/>
                  </a:lnTo>
                  <a:lnTo>
                    <a:pt x="340745" y="431622"/>
                  </a:lnTo>
                  <a:close/>
                </a:path>
              </a:pathLst>
            </a:custGeom>
            <a:grpFill/>
            <a:ln w="5334" cap="flat">
              <a:noFill/>
              <a:prstDash val="solid"/>
              <a:miter/>
            </a:ln>
          </p:spPr>
          <p:txBody>
            <a:bodyPr rtlCol="0" anchor="ctr"/>
            <a:lstStyle/>
            <a:p>
              <a:endParaRPr lang="ru-RU"/>
            </a:p>
          </p:txBody>
        </p:sp>
        <p:sp>
          <p:nvSpPr>
            <p:cNvPr id="72" name="Freeform: Shape 71">
              <a:extLst>
                <a:ext uri="{FF2B5EF4-FFF2-40B4-BE49-F238E27FC236}">
                  <a16:creationId xmlns:a16="http://schemas.microsoft.com/office/drawing/2014/main" id="{86568359-132D-4575-A4A1-0660DA05DAF2}"/>
                </a:ext>
              </a:extLst>
            </p:cNvPr>
            <p:cNvSpPr/>
            <p:nvPr/>
          </p:nvSpPr>
          <p:spPr>
            <a:xfrm>
              <a:off x="7020614" y="1589904"/>
              <a:ext cx="188584" cy="200496"/>
            </a:xfrm>
            <a:custGeom>
              <a:avLst/>
              <a:gdLst>
                <a:gd name="connsiteX0" fmla="*/ 145900 w 188584"/>
                <a:gd name="connsiteY0" fmla="*/ 99851 h 200496"/>
                <a:gd name="connsiteX1" fmla="*/ 157607 w 188584"/>
                <a:gd name="connsiteY1" fmla="*/ 63315 h 200496"/>
                <a:gd name="connsiteX2" fmla="*/ 94303 w 188584"/>
                <a:gd name="connsiteY2" fmla="*/ 0 h 200496"/>
                <a:gd name="connsiteX3" fmla="*/ 30993 w 188584"/>
                <a:gd name="connsiteY3" fmla="*/ 63315 h 200496"/>
                <a:gd name="connsiteX4" fmla="*/ 42711 w 188584"/>
                <a:gd name="connsiteY4" fmla="*/ 99862 h 200496"/>
                <a:gd name="connsiteX5" fmla="*/ 1460 w 188584"/>
                <a:gd name="connsiteY5" fmla="*/ 158895 h 200496"/>
                <a:gd name="connsiteX6" fmla="*/ 1363 w 188584"/>
                <a:gd name="connsiteY6" fmla="*/ 168037 h 200496"/>
                <a:gd name="connsiteX7" fmla="*/ 9841 w 188584"/>
                <a:gd name="connsiteY7" fmla="*/ 171445 h 200496"/>
                <a:gd name="connsiteX8" fmla="*/ 41366 w 188584"/>
                <a:gd name="connsiteY8" fmla="*/ 164479 h 200496"/>
                <a:gd name="connsiteX9" fmla="*/ 47090 w 188584"/>
                <a:gd name="connsiteY9" fmla="*/ 193941 h 200496"/>
                <a:gd name="connsiteX10" fmla="*/ 53846 w 188584"/>
                <a:gd name="connsiteY10" fmla="*/ 200405 h 200496"/>
                <a:gd name="connsiteX11" fmla="*/ 55045 w 188584"/>
                <a:gd name="connsiteY11" fmla="*/ 200497 h 200496"/>
                <a:gd name="connsiteX12" fmla="*/ 62194 w 188584"/>
                <a:gd name="connsiteY12" fmla="*/ 196198 h 200496"/>
                <a:gd name="connsiteX13" fmla="*/ 94297 w 188584"/>
                <a:gd name="connsiteY13" fmla="*/ 135761 h 200496"/>
                <a:gd name="connsiteX14" fmla="*/ 126416 w 188584"/>
                <a:gd name="connsiteY14" fmla="*/ 196198 h 200496"/>
                <a:gd name="connsiteX15" fmla="*/ 133566 w 188584"/>
                <a:gd name="connsiteY15" fmla="*/ 200497 h 200496"/>
                <a:gd name="connsiteX16" fmla="*/ 134765 w 188584"/>
                <a:gd name="connsiteY16" fmla="*/ 200405 h 200496"/>
                <a:gd name="connsiteX17" fmla="*/ 141520 w 188584"/>
                <a:gd name="connsiteY17" fmla="*/ 193941 h 200496"/>
                <a:gd name="connsiteX18" fmla="*/ 147255 w 188584"/>
                <a:gd name="connsiteY18" fmla="*/ 164479 h 200496"/>
                <a:gd name="connsiteX19" fmla="*/ 178737 w 188584"/>
                <a:gd name="connsiteY19" fmla="*/ 171439 h 200496"/>
                <a:gd name="connsiteX20" fmla="*/ 187220 w 188584"/>
                <a:gd name="connsiteY20" fmla="*/ 168032 h 200496"/>
                <a:gd name="connsiteX21" fmla="*/ 187129 w 188584"/>
                <a:gd name="connsiteY21" fmla="*/ 158890 h 200496"/>
                <a:gd name="connsiteX22" fmla="*/ 145900 w 188584"/>
                <a:gd name="connsiteY22" fmla="*/ 99851 h 200496"/>
                <a:gd name="connsiteX23" fmla="*/ 94297 w 188584"/>
                <a:gd name="connsiteY23" fmla="*/ 16200 h 200496"/>
                <a:gd name="connsiteX24" fmla="*/ 141401 w 188584"/>
                <a:gd name="connsiteY24" fmla="*/ 63315 h 200496"/>
                <a:gd name="connsiteX25" fmla="*/ 94297 w 188584"/>
                <a:gd name="connsiteY25" fmla="*/ 110398 h 200496"/>
                <a:gd name="connsiteX26" fmla="*/ 47188 w 188584"/>
                <a:gd name="connsiteY26" fmla="*/ 63315 h 200496"/>
                <a:gd name="connsiteX27" fmla="*/ 94297 w 188584"/>
                <a:gd name="connsiteY27" fmla="*/ 16200 h 200496"/>
                <a:gd name="connsiteX28" fmla="*/ 58630 w 188584"/>
                <a:gd name="connsiteY28" fmla="*/ 168383 h 200496"/>
                <a:gd name="connsiteX29" fmla="*/ 55693 w 188584"/>
                <a:gd name="connsiteY29" fmla="*/ 153236 h 200496"/>
                <a:gd name="connsiteX30" fmla="*/ 52188 w 188584"/>
                <a:gd name="connsiteY30" fmla="*/ 148009 h 200496"/>
                <a:gd name="connsiteX31" fmla="*/ 46000 w 188584"/>
                <a:gd name="connsiteY31" fmla="*/ 146869 h 200496"/>
                <a:gd name="connsiteX32" fmla="*/ 26646 w 188584"/>
                <a:gd name="connsiteY32" fmla="*/ 151146 h 200496"/>
                <a:gd name="connsiteX33" fmla="*/ 53970 w 188584"/>
                <a:gd name="connsiteY33" fmla="*/ 112045 h 200496"/>
                <a:gd name="connsiteX34" fmla="*/ 81526 w 188584"/>
                <a:gd name="connsiteY34" fmla="*/ 125296 h 200496"/>
                <a:gd name="connsiteX35" fmla="*/ 58630 w 188584"/>
                <a:gd name="connsiteY35" fmla="*/ 168383 h 200496"/>
                <a:gd name="connsiteX36" fmla="*/ 142643 w 188584"/>
                <a:gd name="connsiteY36" fmla="*/ 146875 h 200496"/>
                <a:gd name="connsiteX37" fmla="*/ 136455 w 188584"/>
                <a:gd name="connsiteY37" fmla="*/ 148009 h 200496"/>
                <a:gd name="connsiteX38" fmla="*/ 132950 w 188584"/>
                <a:gd name="connsiteY38" fmla="*/ 153236 h 200496"/>
                <a:gd name="connsiteX39" fmla="*/ 129997 w 188584"/>
                <a:gd name="connsiteY39" fmla="*/ 168404 h 200496"/>
                <a:gd name="connsiteX40" fmla="*/ 107090 w 188584"/>
                <a:gd name="connsiteY40" fmla="*/ 125302 h 200496"/>
                <a:gd name="connsiteX41" fmla="*/ 134646 w 188584"/>
                <a:gd name="connsiteY41" fmla="*/ 112045 h 200496"/>
                <a:gd name="connsiteX42" fmla="*/ 161954 w 188584"/>
                <a:gd name="connsiteY42" fmla="*/ 151151 h 200496"/>
                <a:gd name="connsiteX43" fmla="*/ 142643 w 188584"/>
                <a:gd name="connsiteY43" fmla="*/ 146875 h 200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88584" h="200496">
                  <a:moveTo>
                    <a:pt x="145900" y="99851"/>
                  </a:moveTo>
                  <a:cubicBezTo>
                    <a:pt x="153244" y="89516"/>
                    <a:pt x="157607" y="76928"/>
                    <a:pt x="157607" y="63315"/>
                  </a:cubicBezTo>
                  <a:cubicBezTo>
                    <a:pt x="157607" y="28404"/>
                    <a:pt x="129208" y="0"/>
                    <a:pt x="94303" y="0"/>
                  </a:cubicBezTo>
                  <a:cubicBezTo>
                    <a:pt x="59397" y="0"/>
                    <a:pt x="30993" y="28404"/>
                    <a:pt x="30993" y="63315"/>
                  </a:cubicBezTo>
                  <a:cubicBezTo>
                    <a:pt x="30993" y="76934"/>
                    <a:pt x="35362" y="89527"/>
                    <a:pt x="42711" y="99862"/>
                  </a:cubicBezTo>
                  <a:lnTo>
                    <a:pt x="1460" y="158895"/>
                  </a:lnTo>
                  <a:cubicBezTo>
                    <a:pt x="-451" y="161633"/>
                    <a:pt x="-489" y="165262"/>
                    <a:pt x="1363" y="168037"/>
                  </a:cubicBezTo>
                  <a:cubicBezTo>
                    <a:pt x="3215" y="170807"/>
                    <a:pt x="6580" y="172152"/>
                    <a:pt x="9841" y="171445"/>
                  </a:cubicBezTo>
                  <a:lnTo>
                    <a:pt x="41366" y="164479"/>
                  </a:lnTo>
                  <a:lnTo>
                    <a:pt x="47090" y="193941"/>
                  </a:lnTo>
                  <a:cubicBezTo>
                    <a:pt x="47749" y="197311"/>
                    <a:pt x="50455" y="199903"/>
                    <a:pt x="53846" y="200405"/>
                  </a:cubicBezTo>
                  <a:cubicBezTo>
                    <a:pt x="54245" y="200464"/>
                    <a:pt x="54645" y="200497"/>
                    <a:pt x="55045" y="200497"/>
                  </a:cubicBezTo>
                  <a:cubicBezTo>
                    <a:pt x="58004" y="200497"/>
                    <a:pt x="60779" y="198871"/>
                    <a:pt x="62194" y="196198"/>
                  </a:cubicBezTo>
                  <a:lnTo>
                    <a:pt x="94297" y="135761"/>
                  </a:lnTo>
                  <a:lnTo>
                    <a:pt x="126416" y="196198"/>
                  </a:lnTo>
                  <a:cubicBezTo>
                    <a:pt x="127837" y="198871"/>
                    <a:pt x="130607" y="200497"/>
                    <a:pt x="133566" y="200497"/>
                  </a:cubicBezTo>
                  <a:cubicBezTo>
                    <a:pt x="133960" y="200497"/>
                    <a:pt x="134360" y="200470"/>
                    <a:pt x="134765" y="200405"/>
                  </a:cubicBezTo>
                  <a:cubicBezTo>
                    <a:pt x="138156" y="199897"/>
                    <a:pt x="140867" y="197311"/>
                    <a:pt x="141520" y="193941"/>
                  </a:cubicBezTo>
                  <a:lnTo>
                    <a:pt x="147255" y="164479"/>
                  </a:lnTo>
                  <a:lnTo>
                    <a:pt x="178737" y="171439"/>
                  </a:lnTo>
                  <a:cubicBezTo>
                    <a:pt x="181999" y="172152"/>
                    <a:pt x="185363" y="170807"/>
                    <a:pt x="187220" y="168032"/>
                  </a:cubicBezTo>
                  <a:cubicBezTo>
                    <a:pt x="189073" y="165256"/>
                    <a:pt x="189035" y="161627"/>
                    <a:pt x="187129" y="158890"/>
                  </a:cubicBezTo>
                  <a:lnTo>
                    <a:pt x="145900" y="99851"/>
                  </a:lnTo>
                  <a:close/>
                  <a:moveTo>
                    <a:pt x="94297" y="16200"/>
                  </a:moveTo>
                  <a:cubicBezTo>
                    <a:pt x="120271" y="16200"/>
                    <a:pt x="141401" y="37336"/>
                    <a:pt x="141401" y="63315"/>
                  </a:cubicBezTo>
                  <a:cubicBezTo>
                    <a:pt x="141401" y="89278"/>
                    <a:pt x="120271" y="110398"/>
                    <a:pt x="94297" y="110398"/>
                  </a:cubicBezTo>
                  <a:cubicBezTo>
                    <a:pt x="68323" y="110398"/>
                    <a:pt x="47188" y="89278"/>
                    <a:pt x="47188" y="63315"/>
                  </a:cubicBezTo>
                  <a:cubicBezTo>
                    <a:pt x="47193" y="37341"/>
                    <a:pt x="68323" y="16200"/>
                    <a:pt x="94297" y="16200"/>
                  </a:cubicBezTo>
                  <a:close/>
                  <a:moveTo>
                    <a:pt x="58630" y="168383"/>
                  </a:moveTo>
                  <a:lnTo>
                    <a:pt x="55693" y="153236"/>
                  </a:lnTo>
                  <a:cubicBezTo>
                    <a:pt x="55277" y="151092"/>
                    <a:pt x="54008" y="149207"/>
                    <a:pt x="52188" y="148009"/>
                  </a:cubicBezTo>
                  <a:cubicBezTo>
                    <a:pt x="50363" y="146810"/>
                    <a:pt x="48133" y="146405"/>
                    <a:pt x="46000" y="146869"/>
                  </a:cubicBezTo>
                  <a:lnTo>
                    <a:pt x="26646" y="151146"/>
                  </a:lnTo>
                  <a:lnTo>
                    <a:pt x="53970" y="112045"/>
                  </a:lnTo>
                  <a:cubicBezTo>
                    <a:pt x="61800" y="118530"/>
                    <a:pt x="71207" y="123174"/>
                    <a:pt x="81526" y="125296"/>
                  </a:cubicBezTo>
                  <a:lnTo>
                    <a:pt x="58630" y="168383"/>
                  </a:lnTo>
                  <a:close/>
                  <a:moveTo>
                    <a:pt x="142643" y="146875"/>
                  </a:moveTo>
                  <a:cubicBezTo>
                    <a:pt x="140516" y="146410"/>
                    <a:pt x="138280" y="146815"/>
                    <a:pt x="136455" y="148009"/>
                  </a:cubicBezTo>
                  <a:cubicBezTo>
                    <a:pt x="134630" y="149207"/>
                    <a:pt x="133366" y="151092"/>
                    <a:pt x="132950" y="153236"/>
                  </a:cubicBezTo>
                  <a:lnTo>
                    <a:pt x="129997" y="168404"/>
                  </a:lnTo>
                  <a:lnTo>
                    <a:pt x="107090" y="125302"/>
                  </a:lnTo>
                  <a:cubicBezTo>
                    <a:pt x="117409" y="123179"/>
                    <a:pt x="126821" y="118530"/>
                    <a:pt x="134646" y="112045"/>
                  </a:cubicBezTo>
                  <a:lnTo>
                    <a:pt x="161954" y="151151"/>
                  </a:lnTo>
                  <a:lnTo>
                    <a:pt x="142643" y="146875"/>
                  </a:lnTo>
                  <a:close/>
                </a:path>
              </a:pathLst>
            </a:custGeom>
            <a:grpFill/>
            <a:ln w="5334" cap="flat">
              <a:noFill/>
              <a:prstDash val="solid"/>
              <a:miter/>
            </a:ln>
          </p:spPr>
          <p:txBody>
            <a:bodyPr rtlCol="0" anchor="ctr"/>
            <a:lstStyle/>
            <a:p>
              <a:endParaRPr lang="ru-RU"/>
            </a:p>
          </p:txBody>
        </p:sp>
        <p:sp>
          <p:nvSpPr>
            <p:cNvPr id="73" name="Freeform: Shape 72">
              <a:extLst>
                <a:ext uri="{FF2B5EF4-FFF2-40B4-BE49-F238E27FC236}">
                  <a16:creationId xmlns:a16="http://schemas.microsoft.com/office/drawing/2014/main" id="{E4E91312-B9AD-4C11-96D9-74004FC050D3}"/>
                </a:ext>
              </a:extLst>
            </p:cNvPr>
            <p:cNvSpPr/>
            <p:nvPr/>
          </p:nvSpPr>
          <p:spPr>
            <a:xfrm>
              <a:off x="7010411" y="1506906"/>
              <a:ext cx="206517" cy="16200"/>
            </a:xfrm>
            <a:custGeom>
              <a:avLst/>
              <a:gdLst>
                <a:gd name="connsiteX0" fmla="*/ 8100 w 206517"/>
                <a:gd name="connsiteY0" fmla="*/ 16200 h 16200"/>
                <a:gd name="connsiteX1" fmla="*/ 198418 w 206517"/>
                <a:gd name="connsiteY1" fmla="*/ 16200 h 16200"/>
                <a:gd name="connsiteX2" fmla="*/ 206518 w 206517"/>
                <a:gd name="connsiteY2" fmla="*/ 8100 h 16200"/>
                <a:gd name="connsiteX3" fmla="*/ 198418 w 206517"/>
                <a:gd name="connsiteY3" fmla="*/ 0 h 16200"/>
                <a:gd name="connsiteX4" fmla="*/ 8100 w 206517"/>
                <a:gd name="connsiteY4" fmla="*/ 0 h 16200"/>
                <a:gd name="connsiteX5" fmla="*/ 0 w 206517"/>
                <a:gd name="connsiteY5" fmla="*/ 8100 h 16200"/>
                <a:gd name="connsiteX6" fmla="*/ 8100 w 206517"/>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517" h="16200">
                  <a:moveTo>
                    <a:pt x="8100" y="16200"/>
                  </a:moveTo>
                  <a:lnTo>
                    <a:pt x="198418" y="16200"/>
                  </a:lnTo>
                  <a:cubicBezTo>
                    <a:pt x="202894" y="16200"/>
                    <a:pt x="206518" y="12577"/>
                    <a:pt x="206518" y="8100"/>
                  </a:cubicBezTo>
                  <a:cubicBezTo>
                    <a:pt x="206518" y="3623"/>
                    <a:pt x="202894" y="0"/>
                    <a:pt x="198418"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grpSp>
      <p:grpSp>
        <p:nvGrpSpPr>
          <p:cNvPr id="74" name="Рисунок 131">
            <a:extLst>
              <a:ext uri="{FF2B5EF4-FFF2-40B4-BE49-F238E27FC236}">
                <a16:creationId xmlns:a16="http://schemas.microsoft.com/office/drawing/2014/main" id="{0A15178A-72E1-4E06-A374-9FA0FC91DF03}"/>
              </a:ext>
            </a:extLst>
          </p:cNvPr>
          <p:cNvGrpSpPr/>
          <p:nvPr/>
        </p:nvGrpSpPr>
        <p:grpSpPr>
          <a:xfrm>
            <a:off x="7301477" y="1943576"/>
            <a:ext cx="328982" cy="281483"/>
            <a:chOff x="7703303" y="1448434"/>
            <a:chExt cx="438642" cy="375310"/>
          </a:xfrm>
          <a:solidFill>
            <a:schemeClr val="tx1"/>
          </a:solidFill>
        </p:grpSpPr>
        <p:sp>
          <p:nvSpPr>
            <p:cNvPr id="75" name="Freeform: Shape 74">
              <a:extLst>
                <a:ext uri="{FF2B5EF4-FFF2-40B4-BE49-F238E27FC236}">
                  <a16:creationId xmlns:a16="http://schemas.microsoft.com/office/drawing/2014/main" id="{86F9FB18-757C-4FEB-B7F0-FAA193E0E1F8}"/>
                </a:ext>
              </a:extLst>
            </p:cNvPr>
            <p:cNvSpPr/>
            <p:nvPr/>
          </p:nvSpPr>
          <p:spPr>
            <a:xfrm>
              <a:off x="7703303" y="1448434"/>
              <a:ext cx="438642" cy="375310"/>
            </a:xfrm>
            <a:custGeom>
              <a:avLst/>
              <a:gdLst>
                <a:gd name="connsiteX0" fmla="*/ 437983 w 438642"/>
                <a:gd name="connsiteY0" fmla="*/ 8084 h 375310"/>
                <a:gd name="connsiteX1" fmla="*/ 429883 w 438642"/>
                <a:gd name="connsiteY1" fmla="*/ 0 h 375310"/>
                <a:gd name="connsiteX2" fmla="*/ 429867 w 438642"/>
                <a:gd name="connsiteY2" fmla="*/ 0 h 375310"/>
                <a:gd name="connsiteX3" fmla="*/ 8084 w 438642"/>
                <a:gd name="connsiteY3" fmla="*/ 886 h 375310"/>
                <a:gd name="connsiteX4" fmla="*/ 2360 w 438642"/>
                <a:gd name="connsiteY4" fmla="*/ 3267 h 375310"/>
                <a:gd name="connsiteX5" fmla="*/ 0 w 438642"/>
                <a:gd name="connsiteY5" fmla="*/ 9002 h 375310"/>
                <a:gd name="connsiteX6" fmla="*/ 659 w 438642"/>
                <a:gd name="connsiteY6" fmla="*/ 312703 h 375310"/>
                <a:gd name="connsiteX7" fmla="*/ 8759 w 438642"/>
                <a:gd name="connsiteY7" fmla="*/ 320787 h 375310"/>
                <a:gd name="connsiteX8" fmla="*/ 8775 w 438642"/>
                <a:gd name="connsiteY8" fmla="*/ 320787 h 375310"/>
                <a:gd name="connsiteX9" fmla="*/ 125048 w 438642"/>
                <a:gd name="connsiteY9" fmla="*/ 320544 h 375310"/>
                <a:gd name="connsiteX10" fmla="*/ 118859 w 438642"/>
                <a:gd name="connsiteY10" fmla="*/ 329270 h 375310"/>
                <a:gd name="connsiteX11" fmla="*/ 118703 w 438642"/>
                <a:gd name="connsiteY11" fmla="*/ 338413 h 375310"/>
                <a:gd name="connsiteX12" fmla="*/ 127159 w 438642"/>
                <a:gd name="connsiteY12" fmla="*/ 341879 h 375310"/>
                <a:gd name="connsiteX13" fmla="*/ 163393 w 438642"/>
                <a:gd name="connsiteY13" fmla="*/ 334136 h 375310"/>
                <a:gd name="connsiteX14" fmla="*/ 169738 w 438642"/>
                <a:gd name="connsiteY14" fmla="*/ 368069 h 375310"/>
                <a:gd name="connsiteX15" fmla="*/ 176450 w 438642"/>
                <a:gd name="connsiteY15" fmla="*/ 374587 h 375310"/>
                <a:gd name="connsiteX16" fmla="*/ 177703 w 438642"/>
                <a:gd name="connsiteY16" fmla="*/ 374684 h 375310"/>
                <a:gd name="connsiteX17" fmla="*/ 184826 w 438642"/>
                <a:gd name="connsiteY17" fmla="*/ 370435 h 375310"/>
                <a:gd name="connsiteX18" fmla="*/ 211885 w 438642"/>
                <a:gd name="connsiteY18" fmla="*/ 320360 h 375310"/>
                <a:gd name="connsiteX19" fmla="*/ 231844 w 438642"/>
                <a:gd name="connsiteY19" fmla="*/ 320323 h 375310"/>
                <a:gd name="connsiteX20" fmla="*/ 258293 w 438642"/>
                <a:gd name="connsiteY20" fmla="*/ 370958 h 375310"/>
                <a:gd name="connsiteX21" fmla="*/ 265464 w 438642"/>
                <a:gd name="connsiteY21" fmla="*/ 375311 h 375310"/>
                <a:gd name="connsiteX22" fmla="*/ 266609 w 438642"/>
                <a:gd name="connsiteY22" fmla="*/ 375230 h 375310"/>
                <a:gd name="connsiteX23" fmla="*/ 273413 w 438642"/>
                <a:gd name="connsiteY23" fmla="*/ 368815 h 375310"/>
                <a:gd name="connsiteX24" fmla="*/ 280249 w 438642"/>
                <a:gd name="connsiteY24" fmla="*/ 334973 h 375310"/>
                <a:gd name="connsiteX25" fmla="*/ 316332 w 438642"/>
                <a:gd name="connsiteY25" fmla="*/ 343219 h 375310"/>
                <a:gd name="connsiteX26" fmla="*/ 324837 w 438642"/>
                <a:gd name="connsiteY26" fmla="*/ 339876 h 375310"/>
                <a:gd name="connsiteX27" fmla="*/ 324810 w 438642"/>
                <a:gd name="connsiteY27" fmla="*/ 330739 h 375310"/>
                <a:gd name="connsiteX28" fmla="*/ 317520 w 438642"/>
                <a:gd name="connsiteY28" fmla="*/ 320139 h 375310"/>
                <a:gd name="connsiteX29" fmla="*/ 430553 w 438642"/>
                <a:gd name="connsiteY29" fmla="*/ 319907 h 375310"/>
                <a:gd name="connsiteX30" fmla="*/ 436277 w 438642"/>
                <a:gd name="connsiteY30" fmla="*/ 317525 h 375310"/>
                <a:gd name="connsiteX31" fmla="*/ 438642 w 438642"/>
                <a:gd name="connsiteY31" fmla="*/ 311791 h 375310"/>
                <a:gd name="connsiteX32" fmla="*/ 437983 w 438642"/>
                <a:gd name="connsiteY32" fmla="*/ 8084 h 375310"/>
                <a:gd name="connsiteX33" fmla="*/ 181451 w 438642"/>
                <a:gd name="connsiteY33" fmla="*/ 342603 h 375310"/>
                <a:gd name="connsiteX34" fmla="*/ 177784 w 438642"/>
                <a:gd name="connsiteY34" fmla="*/ 323001 h 375310"/>
                <a:gd name="connsiteX35" fmla="*/ 174312 w 438642"/>
                <a:gd name="connsiteY35" fmla="*/ 317747 h 375310"/>
                <a:gd name="connsiteX36" fmla="*/ 168129 w 438642"/>
                <a:gd name="connsiteY36" fmla="*/ 316564 h 375310"/>
                <a:gd name="connsiteX37" fmla="*/ 144088 w 438642"/>
                <a:gd name="connsiteY37" fmla="*/ 321700 h 375310"/>
                <a:gd name="connsiteX38" fmla="*/ 146183 w 438642"/>
                <a:gd name="connsiteY38" fmla="*/ 318746 h 375310"/>
                <a:gd name="connsiteX39" fmla="*/ 148824 w 438642"/>
                <a:gd name="connsiteY39" fmla="*/ 315025 h 375310"/>
                <a:gd name="connsiteX40" fmla="*/ 176963 w 438642"/>
                <a:gd name="connsiteY40" fmla="*/ 275357 h 375310"/>
                <a:gd name="connsiteX41" fmla="*/ 209277 w 438642"/>
                <a:gd name="connsiteY41" fmla="*/ 291098 h 375310"/>
                <a:gd name="connsiteX42" fmla="*/ 200891 w 438642"/>
                <a:gd name="connsiteY42" fmla="*/ 306623 h 375310"/>
                <a:gd name="connsiteX43" fmla="*/ 198790 w 438642"/>
                <a:gd name="connsiteY43" fmla="*/ 310511 h 375310"/>
                <a:gd name="connsiteX44" fmla="*/ 181451 w 438642"/>
                <a:gd name="connsiteY44" fmla="*/ 342603 h 375310"/>
                <a:gd name="connsiteX45" fmla="*/ 276199 w 438642"/>
                <a:gd name="connsiteY45" fmla="*/ 223020 h 375310"/>
                <a:gd name="connsiteX46" fmla="*/ 260231 w 438642"/>
                <a:gd name="connsiteY46" fmla="*/ 260782 h 375310"/>
                <a:gd name="connsiteX47" fmla="*/ 222626 w 438642"/>
                <a:gd name="connsiteY47" fmla="*/ 276194 h 375310"/>
                <a:gd name="connsiteX48" fmla="*/ 222215 w 438642"/>
                <a:gd name="connsiteY48" fmla="*/ 276194 h 375310"/>
                <a:gd name="connsiteX49" fmla="*/ 184426 w 438642"/>
                <a:gd name="connsiteY49" fmla="*/ 260237 h 375310"/>
                <a:gd name="connsiteX50" fmla="*/ 168998 w 438642"/>
                <a:gd name="connsiteY50" fmla="*/ 222253 h 375310"/>
                <a:gd name="connsiteX51" fmla="*/ 222620 w 438642"/>
                <a:gd name="connsiteY51" fmla="*/ 169015 h 375310"/>
                <a:gd name="connsiteX52" fmla="*/ 222988 w 438642"/>
                <a:gd name="connsiteY52" fmla="*/ 169015 h 375310"/>
                <a:gd name="connsiteX53" fmla="*/ 276199 w 438642"/>
                <a:gd name="connsiteY53" fmla="*/ 223020 h 375310"/>
                <a:gd name="connsiteX54" fmla="*/ 276199 w 438642"/>
                <a:gd name="connsiteY54" fmla="*/ 223020 h 375310"/>
                <a:gd name="connsiteX55" fmla="*/ 220644 w 438642"/>
                <a:gd name="connsiteY55" fmla="*/ 304150 h 375310"/>
                <a:gd name="connsiteX56" fmla="*/ 222037 w 438642"/>
                <a:gd name="connsiteY56" fmla="*/ 301568 h 375310"/>
                <a:gd name="connsiteX57" fmla="*/ 223382 w 438642"/>
                <a:gd name="connsiteY57" fmla="*/ 304144 h 375310"/>
                <a:gd name="connsiteX58" fmla="*/ 220644 w 438642"/>
                <a:gd name="connsiteY58" fmla="*/ 304150 h 375310"/>
                <a:gd name="connsiteX59" fmla="*/ 275746 w 438642"/>
                <a:gd name="connsiteY59" fmla="*/ 317336 h 375310"/>
                <a:gd name="connsiteX60" fmla="*/ 269552 w 438642"/>
                <a:gd name="connsiteY60" fmla="*/ 318427 h 375310"/>
                <a:gd name="connsiteX61" fmla="*/ 266004 w 438642"/>
                <a:gd name="connsiteY61" fmla="*/ 323627 h 375310"/>
                <a:gd name="connsiteX62" fmla="*/ 262057 w 438642"/>
                <a:gd name="connsiteY62" fmla="*/ 343192 h 375310"/>
                <a:gd name="connsiteX63" fmla="*/ 234943 w 438642"/>
                <a:gd name="connsiteY63" fmla="*/ 291271 h 375310"/>
                <a:gd name="connsiteX64" fmla="*/ 267500 w 438642"/>
                <a:gd name="connsiteY64" fmla="*/ 275994 h 375310"/>
                <a:gd name="connsiteX65" fmla="*/ 299689 w 438642"/>
                <a:gd name="connsiteY65" fmla="*/ 322801 h 375310"/>
                <a:gd name="connsiteX66" fmla="*/ 275746 w 438642"/>
                <a:gd name="connsiteY66" fmla="*/ 317336 h 375310"/>
                <a:gd name="connsiteX67" fmla="*/ 306391 w 438642"/>
                <a:gd name="connsiteY67" fmla="*/ 303971 h 375310"/>
                <a:gd name="connsiteX68" fmla="*/ 278824 w 438642"/>
                <a:gd name="connsiteY68" fmla="*/ 263882 h 375310"/>
                <a:gd name="connsiteX69" fmla="*/ 292399 w 438642"/>
                <a:gd name="connsiteY69" fmla="*/ 223133 h 375310"/>
                <a:gd name="connsiteX70" fmla="*/ 223106 w 438642"/>
                <a:gd name="connsiteY70" fmla="*/ 152820 h 375310"/>
                <a:gd name="connsiteX71" fmla="*/ 222626 w 438642"/>
                <a:gd name="connsiteY71" fmla="*/ 152820 h 375310"/>
                <a:gd name="connsiteX72" fmla="*/ 152798 w 438642"/>
                <a:gd name="connsiteY72" fmla="*/ 222145 h 375310"/>
                <a:gd name="connsiteX73" fmla="*/ 165807 w 438642"/>
                <a:gd name="connsiteY73" fmla="*/ 263083 h 375310"/>
                <a:gd name="connsiteX74" fmla="*/ 136550 w 438642"/>
                <a:gd name="connsiteY74" fmla="*/ 304322 h 375310"/>
                <a:gd name="connsiteX75" fmla="*/ 16837 w 438642"/>
                <a:gd name="connsiteY75" fmla="*/ 304576 h 375310"/>
                <a:gd name="connsiteX76" fmla="*/ 16216 w 438642"/>
                <a:gd name="connsiteY76" fmla="*/ 17075 h 375310"/>
                <a:gd name="connsiteX77" fmla="*/ 421799 w 438642"/>
                <a:gd name="connsiteY77" fmla="*/ 16222 h 375310"/>
                <a:gd name="connsiteX78" fmla="*/ 422410 w 438642"/>
                <a:gd name="connsiteY78" fmla="*/ 303734 h 375310"/>
                <a:gd name="connsiteX79" fmla="*/ 306391 w 438642"/>
                <a:gd name="connsiteY79" fmla="*/ 303971 h 37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438642" h="375310">
                  <a:moveTo>
                    <a:pt x="437983" y="8084"/>
                  </a:moveTo>
                  <a:cubicBezTo>
                    <a:pt x="437972" y="3618"/>
                    <a:pt x="434349" y="0"/>
                    <a:pt x="429883" y="0"/>
                  </a:cubicBezTo>
                  <a:cubicBezTo>
                    <a:pt x="429878" y="0"/>
                    <a:pt x="429872" y="0"/>
                    <a:pt x="429867" y="0"/>
                  </a:cubicBezTo>
                  <a:lnTo>
                    <a:pt x="8084" y="886"/>
                  </a:lnTo>
                  <a:cubicBezTo>
                    <a:pt x="5935" y="891"/>
                    <a:pt x="3877" y="1750"/>
                    <a:pt x="2360" y="3267"/>
                  </a:cubicBezTo>
                  <a:cubicBezTo>
                    <a:pt x="842" y="4790"/>
                    <a:pt x="-5" y="6853"/>
                    <a:pt x="0" y="9002"/>
                  </a:cubicBezTo>
                  <a:lnTo>
                    <a:pt x="659" y="312703"/>
                  </a:lnTo>
                  <a:cubicBezTo>
                    <a:pt x="670" y="317174"/>
                    <a:pt x="4293" y="320787"/>
                    <a:pt x="8759" y="320787"/>
                  </a:cubicBezTo>
                  <a:cubicBezTo>
                    <a:pt x="8764" y="320787"/>
                    <a:pt x="8770" y="320787"/>
                    <a:pt x="8775" y="320787"/>
                  </a:cubicBezTo>
                  <a:lnTo>
                    <a:pt x="125048" y="320544"/>
                  </a:lnTo>
                  <a:lnTo>
                    <a:pt x="118859" y="329270"/>
                  </a:lnTo>
                  <a:cubicBezTo>
                    <a:pt x="116932" y="331997"/>
                    <a:pt x="116867" y="335626"/>
                    <a:pt x="118703" y="338413"/>
                  </a:cubicBezTo>
                  <a:cubicBezTo>
                    <a:pt x="120539" y="341199"/>
                    <a:pt x="123903" y="342581"/>
                    <a:pt x="127159" y="341879"/>
                  </a:cubicBezTo>
                  <a:lnTo>
                    <a:pt x="163393" y="334136"/>
                  </a:lnTo>
                  <a:lnTo>
                    <a:pt x="169738" y="368069"/>
                  </a:lnTo>
                  <a:cubicBezTo>
                    <a:pt x="170370" y="371444"/>
                    <a:pt x="173059" y="374053"/>
                    <a:pt x="176450" y="374587"/>
                  </a:cubicBezTo>
                  <a:cubicBezTo>
                    <a:pt x="176872" y="374652"/>
                    <a:pt x="177287" y="374684"/>
                    <a:pt x="177703" y="374684"/>
                  </a:cubicBezTo>
                  <a:cubicBezTo>
                    <a:pt x="180641" y="374684"/>
                    <a:pt x="183400" y="373081"/>
                    <a:pt x="184826" y="370435"/>
                  </a:cubicBezTo>
                  <a:lnTo>
                    <a:pt x="211885" y="320360"/>
                  </a:lnTo>
                  <a:lnTo>
                    <a:pt x="231844" y="320323"/>
                  </a:lnTo>
                  <a:lnTo>
                    <a:pt x="258293" y="370958"/>
                  </a:lnTo>
                  <a:cubicBezTo>
                    <a:pt x="259702" y="373658"/>
                    <a:pt x="262483" y="375311"/>
                    <a:pt x="265464" y="375311"/>
                  </a:cubicBezTo>
                  <a:cubicBezTo>
                    <a:pt x="265842" y="375311"/>
                    <a:pt x="266225" y="375284"/>
                    <a:pt x="266609" y="375230"/>
                  </a:cubicBezTo>
                  <a:cubicBezTo>
                    <a:pt x="270005" y="374744"/>
                    <a:pt x="272732" y="372179"/>
                    <a:pt x="273413" y="368815"/>
                  </a:cubicBezTo>
                  <a:lnTo>
                    <a:pt x="280249" y="334973"/>
                  </a:lnTo>
                  <a:lnTo>
                    <a:pt x="316332" y="343219"/>
                  </a:lnTo>
                  <a:cubicBezTo>
                    <a:pt x="319583" y="343953"/>
                    <a:pt x="322963" y="342641"/>
                    <a:pt x="324837" y="339876"/>
                  </a:cubicBezTo>
                  <a:cubicBezTo>
                    <a:pt x="326711" y="337111"/>
                    <a:pt x="326700" y="333482"/>
                    <a:pt x="324810" y="330739"/>
                  </a:cubicBezTo>
                  <a:lnTo>
                    <a:pt x="317520" y="320139"/>
                  </a:lnTo>
                  <a:lnTo>
                    <a:pt x="430553" y="319907"/>
                  </a:lnTo>
                  <a:cubicBezTo>
                    <a:pt x="432702" y="319901"/>
                    <a:pt x="434759" y="319048"/>
                    <a:pt x="436277" y="317525"/>
                  </a:cubicBezTo>
                  <a:cubicBezTo>
                    <a:pt x="437794" y="316003"/>
                    <a:pt x="438642" y="313940"/>
                    <a:pt x="438642" y="311791"/>
                  </a:cubicBezTo>
                  <a:lnTo>
                    <a:pt x="437983" y="8084"/>
                  </a:lnTo>
                  <a:close/>
                  <a:moveTo>
                    <a:pt x="181451" y="342603"/>
                  </a:moveTo>
                  <a:lnTo>
                    <a:pt x="177784" y="323001"/>
                  </a:lnTo>
                  <a:cubicBezTo>
                    <a:pt x="177379" y="320857"/>
                    <a:pt x="176132" y="318956"/>
                    <a:pt x="174312" y="317747"/>
                  </a:cubicBezTo>
                  <a:cubicBezTo>
                    <a:pt x="172498" y="316532"/>
                    <a:pt x="170273" y="316100"/>
                    <a:pt x="168129" y="316564"/>
                  </a:cubicBezTo>
                  <a:lnTo>
                    <a:pt x="144088" y="321700"/>
                  </a:lnTo>
                  <a:lnTo>
                    <a:pt x="146183" y="318746"/>
                  </a:lnTo>
                  <a:cubicBezTo>
                    <a:pt x="147393" y="317790"/>
                    <a:pt x="148316" y="316510"/>
                    <a:pt x="148824" y="315025"/>
                  </a:cubicBezTo>
                  <a:lnTo>
                    <a:pt x="176963" y="275357"/>
                  </a:lnTo>
                  <a:cubicBezTo>
                    <a:pt x="186251" y="283414"/>
                    <a:pt x="197327" y="288803"/>
                    <a:pt x="209277" y="291098"/>
                  </a:cubicBezTo>
                  <a:lnTo>
                    <a:pt x="200891" y="306623"/>
                  </a:lnTo>
                  <a:cubicBezTo>
                    <a:pt x="199859" y="307681"/>
                    <a:pt x="199125" y="309015"/>
                    <a:pt x="198790" y="310511"/>
                  </a:cubicBezTo>
                  <a:lnTo>
                    <a:pt x="181451" y="342603"/>
                  </a:lnTo>
                  <a:close/>
                  <a:moveTo>
                    <a:pt x="276199" y="223020"/>
                  </a:moveTo>
                  <a:cubicBezTo>
                    <a:pt x="276102" y="237319"/>
                    <a:pt x="270432" y="250733"/>
                    <a:pt x="260231" y="260782"/>
                  </a:cubicBezTo>
                  <a:cubicBezTo>
                    <a:pt x="250128" y="270734"/>
                    <a:pt x="236790" y="276194"/>
                    <a:pt x="222626" y="276194"/>
                  </a:cubicBezTo>
                  <a:cubicBezTo>
                    <a:pt x="222491" y="276194"/>
                    <a:pt x="222356" y="276194"/>
                    <a:pt x="222215" y="276194"/>
                  </a:cubicBezTo>
                  <a:cubicBezTo>
                    <a:pt x="207900" y="276097"/>
                    <a:pt x="194481" y="270432"/>
                    <a:pt x="184426" y="260237"/>
                  </a:cubicBezTo>
                  <a:cubicBezTo>
                    <a:pt x="174377" y="250047"/>
                    <a:pt x="168901" y="236552"/>
                    <a:pt x="168998" y="222253"/>
                  </a:cubicBezTo>
                  <a:cubicBezTo>
                    <a:pt x="169214" y="192823"/>
                    <a:pt x="193234" y="169015"/>
                    <a:pt x="222620" y="169015"/>
                  </a:cubicBezTo>
                  <a:cubicBezTo>
                    <a:pt x="222739" y="169015"/>
                    <a:pt x="222869" y="169015"/>
                    <a:pt x="222988" y="169015"/>
                  </a:cubicBezTo>
                  <a:cubicBezTo>
                    <a:pt x="252542" y="169241"/>
                    <a:pt x="276415" y="193460"/>
                    <a:pt x="276199" y="223020"/>
                  </a:cubicBezTo>
                  <a:cubicBezTo>
                    <a:pt x="276199" y="223015"/>
                    <a:pt x="276199" y="223015"/>
                    <a:pt x="276199" y="223020"/>
                  </a:cubicBezTo>
                  <a:close/>
                  <a:moveTo>
                    <a:pt x="220644" y="304150"/>
                  </a:moveTo>
                  <a:lnTo>
                    <a:pt x="222037" y="301568"/>
                  </a:lnTo>
                  <a:lnTo>
                    <a:pt x="223382" y="304144"/>
                  </a:lnTo>
                  <a:lnTo>
                    <a:pt x="220644" y="304150"/>
                  </a:lnTo>
                  <a:close/>
                  <a:moveTo>
                    <a:pt x="275746" y="317336"/>
                  </a:moveTo>
                  <a:cubicBezTo>
                    <a:pt x="273618" y="316845"/>
                    <a:pt x="271382" y="317239"/>
                    <a:pt x="269552" y="318427"/>
                  </a:cubicBezTo>
                  <a:cubicBezTo>
                    <a:pt x="267716" y="319610"/>
                    <a:pt x="266436" y="321484"/>
                    <a:pt x="266004" y="323627"/>
                  </a:cubicBezTo>
                  <a:lnTo>
                    <a:pt x="262057" y="343192"/>
                  </a:lnTo>
                  <a:lnTo>
                    <a:pt x="234943" y="291271"/>
                  </a:lnTo>
                  <a:cubicBezTo>
                    <a:pt x="246931" y="289148"/>
                    <a:pt x="258088" y="283932"/>
                    <a:pt x="267500" y="275994"/>
                  </a:cubicBezTo>
                  <a:lnTo>
                    <a:pt x="299689" y="322801"/>
                  </a:lnTo>
                  <a:lnTo>
                    <a:pt x="275746" y="317336"/>
                  </a:lnTo>
                  <a:close/>
                  <a:moveTo>
                    <a:pt x="306391" y="303971"/>
                  </a:moveTo>
                  <a:lnTo>
                    <a:pt x="278824" y="263882"/>
                  </a:lnTo>
                  <a:cubicBezTo>
                    <a:pt x="287496" y="252126"/>
                    <a:pt x="292302" y="238021"/>
                    <a:pt x="292399" y="223133"/>
                  </a:cubicBezTo>
                  <a:cubicBezTo>
                    <a:pt x="292680" y="184648"/>
                    <a:pt x="261598" y="153112"/>
                    <a:pt x="223106" y="152820"/>
                  </a:cubicBezTo>
                  <a:cubicBezTo>
                    <a:pt x="222944" y="152820"/>
                    <a:pt x="222782" y="152820"/>
                    <a:pt x="222626" y="152820"/>
                  </a:cubicBezTo>
                  <a:cubicBezTo>
                    <a:pt x="184361" y="152820"/>
                    <a:pt x="153079" y="183821"/>
                    <a:pt x="152798" y="222145"/>
                  </a:cubicBezTo>
                  <a:cubicBezTo>
                    <a:pt x="152696" y="237033"/>
                    <a:pt x="157302" y="251203"/>
                    <a:pt x="165807" y="263083"/>
                  </a:cubicBezTo>
                  <a:lnTo>
                    <a:pt x="136550" y="304322"/>
                  </a:lnTo>
                  <a:lnTo>
                    <a:pt x="16837" y="304576"/>
                  </a:lnTo>
                  <a:lnTo>
                    <a:pt x="16216" y="17075"/>
                  </a:lnTo>
                  <a:lnTo>
                    <a:pt x="421799" y="16222"/>
                  </a:lnTo>
                  <a:lnTo>
                    <a:pt x="422410" y="303734"/>
                  </a:lnTo>
                  <a:lnTo>
                    <a:pt x="306391" y="303971"/>
                  </a:lnTo>
                  <a:close/>
                </a:path>
              </a:pathLst>
            </a:custGeom>
            <a:grpFill/>
            <a:ln w="5334" cap="flat">
              <a:noFill/>
              <a:prstDash val="solid"/>
              <a:miter/>
            </a:ln>
          </p:spPr>
          <p:txBody>
            <a:bodyPr rtlCol="0" anchor="ctr"/>
            <a:lstStyle/>
            <a:p>
              <a:endParaRPr lang="ru-RU"/>
            </a:p>
          </p:txBody>
        </p:sp>
        <p:sp>
          <p:nvSpPr>
            <p:cNvPr id="76" name="Freeform: Shape 75">
              <a:extLst>
                <a:ext uri="{FF2B5EF4-FFF2-40B4-BE49-F238E27FC236}">
                  <a16:creationId xmlns:a16="http://schemas.microsoft.com/office/drawing/2014/main" id="{E2D0D207-D594-45F0-9F89-FE730EBB81B5}"/>
                </a:ext>
              </a:extLst>
            </p:cNvPr>
            <p:cNvSpPr/>
            <p:nvPr/>
          </p:nvSpPr>
          <p:spPr>
            <a:xfrm>
              <a:off x="7837785" y="1511916"/>
              <a:ext cx="170948" cy="17306"/>
            </a:xfrm>
            <a:custGeom>
              <a:avLst/>
              <a:gdLst>
                <a:gd name="connsiteX0" fmla="*/ 162907 w 170948"/>
                <a:gd name="connsiteY0" fmla="*/ 1107 h 17306"/>
                <a:gd name="connsiteX1" fmla="*/ 8160 w 170948"/>
                <a:gd name="connsiteY1" fmla="*/ 0 h 17306"/>
                <a:gd name="connsiteX2" fmla="*/ 8100 w 170948"/>
                <a:gd name="connsiteY2" fmla="*/ 0 h 17306"/>
                <a:gd name="connsiteX3" fmla="*/ 0 w 170948"/>
                <a:gd name="connsiteY3" fmla="*/ 8041 h 17306"/>
                <a:gd name="connsiteX4" fmla="*/ 8041 w 170948"/>
                <a:gd name="connsiteY4" fmla="*/ 16200 h 17306"/>
                <a:gd name="connsiteX5" fmla="*/ 162789 w 170948"/>
                <a:gd name="connsiteY5" fmla="*/ 17307 h 17306"/>
                <a:gd name="connsiteX6" fmla="*/ 162848 w 170948"/>
                <a:gd name="connsiteY6" fmla="*/ 17307 h 17306"/>
                <a:gd name="connsiteX7" fmla="*/ 170948 w 170948"/>
                <a:gd name="connsiteY7" fmla="*/ 9266 h 17306"/>
                <a:gd name="connsiteX8" fmla="*/ 162907 w 170948"/>
                <a:gd name="connsiteY8" fmla="*/ 1107 h 17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948" h="17306">
                  <a:moveTo>
                    <a:pt x="162907" y="1107"/>
                  </a:moveTo>
                  <a:lnTo>
                    <a:pt x="8160" y="0"/>
                  </a:lnTo>
                  <a:cubicBezTo>
                    <a:pt x="8138" y="0"/>
                    <a:pt x="8122" y="0"/>
                    <a:pt x="8100" y="0"/>
                  </a:cubicBezTo>
                  <a:cubicBezTo>
                    <a:pt x="3651" y="0"/>
                    <a:pt x="33" y="3591"/>
                    <a:pt x="0" y="8041"/>
                  </a:cubicBezTo>
                  <a:cubicBezTo>
                    <a:pt x="-32" y="12517"/>
                    <a:pt x="3570" y="16168"/>
                    <a:pt x="8041" y="16200"/>
                  </a:cubicBezTo>
                  <a:lnTo>
                    <a:pt x="162789" y="17307"/>
                  </a:lnTo>
                  <a:cubicBezTo>
                    <a:pt x="162810" y="17307"/>
                    <a:pt x="162826" y="17307"/>
                    <a:pt x="162848" y="17307"/>
                  </a:cubicBezTo>
                  <a:cubicBezTo>
                    <a:pt x="167292" y="17307"/>
                    <a:pt x="170916" y="13716"/>
                    <a:pt x="170948" y="9266"/>
                  </a:cubicBezTo>
                  <a:cubicBezTo>
                    <a:pt x="170980" y="4790"/>
                    <a:pt x="167379" y="1139"/>
                    <a:pt x="162907" y="1107"/>
                  </a:cubicBezTo>
                  <a:close/>
                </a:path>
              </a:pathLst>
            </a:custGeom>
            <a:grpFill/>
            <a:ln w="5334" cap="flat">
              <a:noFill/>
              <a:prstDash val="solid"/>
              <a:miter/>
            </a:ln>
          </p:spPr>
          <p:txBody>
            <a:bodyPr rtlCol="0" anchor="ctr"/>
            <a:lstStyle/>
            <a:p>
              <a:endParaRPr lang="ru-RU"/>
            </a:p>
          </p:txBody>
        </p:sp>
        <p:sp>
          <p:nvSpPr>
            <p:cNvPr id="77" name="Freeform: Shape 76">
              <a:extLst>
                <a:ext uri="{FF2B5EF4-FFF2-40B4-BE49-F238E27FC236}">
                  <a16:creationId xmlns:a16="http://schemas.microsoft.com/office/drawing/2014/main" id="{58F72C17-8B2F-456F-9229-07502C0B48F4}"/>
                </a:ext>
              </a:extLst>
            </p:cNvPr>
            <p:cNvSpPr/>
            <p:nvPr/>
          </p:nvSpPr>
          <p:spPr>
            <a:xfrm>
              <a:off x="7837536" y="1548474"/>
              <a:ext cx="170926" cy="17301"/>
            </a:xfrm>
            <a:custGeom>
              <a:avLst/>
              <a:gdLst>
                <a:gd name="connsiteX0" fmla="*/ 162886 w 170926"/>
                <a:gd name="connsiteY0" fmla="*/ 1102 h 17301"/>
                <a:gd name="connsiteX1" fmla="*/ 8160 w 170926"/>
                <a:gd name="connsiteY1" fmla="*/ 0 h 17301"/>
                <a:gd name="connsiteX2" fmla="*/ 8100 w 170926"/>
                <a:gd name="connsiteY2" fmla="*/ 0 h 17301"/>
                <a:gd name="connsiteX3" fmla="*/ 0 w 170926"/>
                <a:gd name="connsiteY3" fmla="*/ 8041 h 17301"/>
                <a:gd name="connsiteX4" fmla="*/ 8041 w 170926"/>
                <a:gd name="connsiteY4" fmla="*/ 16200 h 17301"/>
                <a:gd name="connsiteX5" fmla="*/ 162767 w 170926"/>
                <a:gd name="connsiteY5" fmla="*/ 17302 h 17301"/>
                <a:gd name="connsiteX6" fmla="*/ 162826 w 170926"/>
                <a:gd name="connsiteY6" fmla="*/ 17302 h 17301"/>
                <a:gd name="connsiteX7" fmla="*/ 170926 w 170926"/>
                <a:gd name="connsiteY7" fmla="*/ 9261 h 17301"/>
                <a:gd name="connsiteX8" fmla="*/ 162886 w 170926"/>
                <a:gd name="connsiteY8" fmla="*/ 1102 h 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926" h="17301">
                  <a:moveTo>
                    <a:pt x="162886" y="1102"/>
                  </a:moveTo>
                  <a:lnTo>
                    <a:pt x="8160" y="0"/>
                  </a:lnTo>
                  <a:cubicBezTo>
                    <a:pt x="8138" y="0"/>
                    <a:pt x="8122" y="0"/>
                    <a:pt x="8100" y="0"/>
                  </a:cubicBezTo>
                  <a:cubicBezTo>
                    <a:pt x="3651" y="0"/>
                    <a:pt x="33" y="3591"/>
                    <a:pt x="0" y="8041"/>
                  </a:cubicBezTo>
                  <a:cubicBezTo>
                    <a:pt x="-32" y="12517"/>
                    <a:pt x="3570" y="16168"/>
                    <a:pt x="8041" y="16200"/>
                  </a:cubicBezTo>
                  <a:lnTo>
                    <a:pt x="162767" y="17302"/>
                  </a:lnTo>
                  <a:cubicBezTo>
                    <a:pt x="162789" y="17302"/>
                    <a:pt x="162810" y="17302"/>
                    <a:pt x="162826" y="17302"/>
                  </a:cubicBezTo>
                  <a:cubicBezTo>
                    <a:pt x="167271" y="17302"/>
                    <a:pt x="170894" y="13711"/>
                    <a:pt x="170926" y="9261"/>
                  </a:cubicBezTo>
                  <a:cubicBezTo>
                    <a:pt x="170959" y="4784"/>
                    <a:pt x="167357" y="1134"/>
                    <a:pt x="162886" y="1102"/>
                  </a:cubicBezTo>
                  <a:close/>
                </a:path>
              </a:pathLst>
            </a:custGeom>
            <a:grpFill/>
            <a:ln w="5334" cap="flat">
              <a:noFill/>
              <a:prstDash val="solid"/>
              <a:miter/>
            </a:ln>
          </p:spPr>
          <p:txBody>
            <a:bodyPr rtlCol="0" anchor="ctr"/>
            <a:lstStyle/>
            <a:p>
              <a:endParaRPr lang="ru-RU"/>
            </a:p>
          </p:txBody>
        </p:sp>
      </p:grpSp>
      <p:grpSp>
        <p:nvGrpSpPr>
          <p:cNvPr id="78" name="Рисунок 41">
            <a:extLst>
              <a:ext uri="{FF2B5EF4-FFF2-40B4-BE49-F238E27FC236}">
                <a16:creationId xmlns:a16="http://schemas.microsoft.com/office/drawing/2014/main" id="{C78013A1-6C71-4F00-928D-19444EABA5B5}"/>
              </a:ext>
            </a:extLst>
          </p:cNvPr>
          <p:cNvGrpSpPr/>
          <p:nvPr/>
        </p:nvGrpSpPr>
        <p:grpSpPr>
          <a:xfrm>
            <a:off x="4288857" y="2620155"/>
            <a:ext cx="304073" cy="333813"/>
            <a:chOff x="3686474" y="2350539"/>
            <a:chExt cx="405431" cy="445084"/>
          </a:xfrm>
          <a:solidFill>
            <a:schemeClr val="tx1"/>
          </a:solidFill>
        </p:grpSpPr>
        <p:sp>
          <p:nvSpPr>
            <p:cNvPr id="79" name="Freeform: Shape 78">
              <a:extLst>
                <a:ext uri="{FF2B5EF4-FFF2-40B4-BE49-F238E27FC236}">
                  <a16:creationId xmlns:a16="http://schemas.microsoft.com/office/drawing/2014/main" id="{89363535-FFEE-40D0-A03E-FF874D54A5B7}"/>
                </a:ext>
              </a:extLst>
            </p:cNvPr>
            <p:cNvSpPr/>
            <p:nvPr/>
          </p:nvSpPr>
          <p:spPr>
            <a:xfrm>
              <a:off x="3742888" y="2535629"/>
              <a:ext cx="65075" cy="65043"/>
            </a:xfrm>
            <a:custGeom>
              <a:avLst/>
              <a:gdLst>
                <a:gd name="connsiteX0" fmla="*/ 56975 w 65075"/>
                <a:gd name="connsiteY0" fmla="*/ 0 h 65043"/>
                <a:gd name="connsiteX1" fmla="*/ 8100 w 65075"/>
                <a:gd name="connsiteY1" fmla="*/ 0 h 65043"/>
                <a:gd name="connsiteX2" fmla="*/ 0 w 65075"/>
                <a:gd name="connsiteY2" fmla="*/ 8100 h 65043"/>
                <a:gd name="connsiteX3" fmla="*/ 0 w 65075"/>
                <a:gd name="connsiteY3" fmla="*/ 56943 h 65043"/>
                <a:gd name="connsiteX4" fmla="*/ 8100 w 65075"/>
                <a:gd name="connsiteY4" fmla="*/ 65043 h 65043"/>
                <a:gd name="connsiteX5" fmla="*/ 56975 w 65075"/>
                <a:gd name="connsiteY5" fmla="*/ 65043 h 65043"/>
                <a:gd name="connsiteX6" fmla="*/ 65075 w 65075"/>
                <a:gd name="connsiteY6" fmla="*/ 56943 h 65043"/>
                <a:gd name="connsiteX7" fmla="*/ 65075 w 65075"/>
                <a:gd name="connsiteY7" fmla="*/ 8100 h 65043"/>
                <a:gd name="connsiteX8" fmla="*/ 56975 w 65075"/>
                <a:gd name="connsiteY8" fmla="*/ 0 h 65043"/>
                <a:gd name="connsiteX9" fmla="*/ 48875 w 65075"/>
                <a:gd name="connsiteY9" fmla="*/ 48848 h 65043"/>
                <a:gd name="connsiteX10" fmla="*/ 16200 w 65075"/>
                <a:gd name="connsiteY10" fmla="*/ 48848 h 65043"/>
                <a:gd name="connsiteX11" fmla="*/ 16200 w 65075"/>
                <a:gd name="connsiteY11" fmla="*/ 16205 h 65043"/>
                <a:gd name="connsiteX12" fmla="*/ 48875 w 65075"/>
                <a:gd name="connsiteY12" fmla="*/ 16205 h 65043"/>
                <a:gd name="connsiteX13" fmla="*/ 48875 w 65075"/>
                <a:gd name="connsiteY13" fmla="*/ 48848 h 6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075" h="65043">
                  <a:moveTo>
                    <a:pt x="56975" y="0"/>
                  </a:moveTo>
                  <a:lnTo>
                    <a:pt x="8100" y="0"/>
                  </a:lnTo>
                  <a:cubicBezTo>
                    <a:pt x="3623" y="0"/>
                    <a:pt x="0" y="3623"/>
                    <a:pt x="0" y="8100"/>
                  </a:cubicBezTo>
                  <a:lnTo>
                    <a:pt x="0" y="56943"/>
                  </a:lnTo>
                  <a:cubicBezTo>
                    <a:pt x="0" y="61420"/>
                    <a:pt x="3623" y="65043"/>
                    <a:pt x="8100" y="65043"/>
                  </a:cubicBezTo>
                  <a:lnTo>
                    <a:pt x="56975" y="65043"/>
                  </a:lnTo>
                  <a:cubicBezTo>
                    <a:pt x="61452" y="65043"/>
                    <a:pt x="65075" y="61420"/>
                    <a:pt x="65075" y="56943"/>
                  </a:cubicBezTo>
                  <a:lnTo>
                    <a:pt x="65075" y="8100"/>
                  </a:lnTo>
                  <a:cubicBezTo>
                    <a:pt x="65075" y="3629"/>
                    <a:pt x="61447" y="0"/>
                    <a:pt x="56975" y="0"/>
                  </a:cubicBezTo>
                  <a:close/>
                  <a:moveTo>
                    <a:pt x="48875" y="48848"/>
                  </a:moveTo>
                  <a:lnTo>
                    <a:pt x="16200" y="48848"/>
                  </a:lnTo>
                  <a:lnTo>
                    <a:pt x="16200" y="16205"/>
                  </a:lnTo>
                  <a:lnTo>
                    <a:pt x="48875" y="16205"/>
                  </a:lnTo>
                  <a:lnTo>
                    <a:pt x="48875" y="48848"/>
                  </a:lnTo>
                  <a:close/>
                </a:path>
              </a:pathLst>
            </a:custGeom>
            <a:grpFill/>
            <a:ln w="5334" cap="flat">
              <a:noFill/>
              <a:prstDash val="solid"/>
              <a:miter/>
            </a:ln>
          </p:spPr>
          <p:txBody>
            <a:bodyPr rtlCol="0" anchor="ctr"/>
            <a:lstStyle/>
            <a:p>
              <a:endParaRPr lang="ru-RU"/>
            </a:p>
          </p:txBody>
        </p:sp>
        <p:sp>
          <p:nvSpPr>
            <p:cNvPr id="80" name="Freeform: Shape 79">
              <a:extLst>
                <a:ext uri="{FF2B5EF4-FFF2-40B4-BE49-F238E27FC236}">
                  <a16:creationId xmlns:a16="http://schemas.microsoft.com/office/drawing/2014/main" id="{3CFA34A5-4673-4C9B-ACFB-5144B22F9817}"/>
                </a:ext>
              </a:extLst>
            </p:cNvPr>
            <p:cNvSpPr/>
            <p:nvPr/>
          </p:nvSpPr>
          <p:spPr>
            <a:xfrm>
              <a:off x="3856871" y="2535629"/>
              <a:ext cx="65091" cy="65043"/>
            </a:xfrm>
            <a:custGeom>
              <a:avLst/>
              <a:gdLst>
                <a:gd name="connsiteX0" fmla="*/ 56992 w 65091"/>
                <a:gd name="connsiteY0" fmla="*/ 0 h 65043"/>
                <a:gd name="connsiteX1" fmla="*/ 8100 w 65091"/>
                <a:gd name="connsiteY1" fmla="*/ 0 h 65043"/>
                <a:gd name="connsiteX2" fmla="*/ 0 w 65091"/>
                <a:gd name="connsiteY2" fmla="*/ 8100 h 65043"/>
                <a:gd name="connsiteX3" fmla="*/ 0 w 65091"/>
                <a:gd name="connsiteY3" fmla="*/ 56943 h 65043"/>
                <a:gd name="connsiteX4" fmla="*/ 8100 w 65091"/>
                <a:gd name="connsiteY4" fmla="*/ 65043 h 65043"/>
                <a:gd name="connsiteX5" fmla="*/ 56992 w 65091"/>
                <a:gd name="connsiteY5" fmla="*/ 65043 h 65043"/>
                <a:gd name="connsiteX6" fmla="*/ 65092 w 65091"/>
                <a:gd name="connsiteY6" fmla="*/ 56943 h 65043"/>
                <a:gd name="connsiteX7" fmla="*/ 65092 w 65091"/>
                <a:gd name="connsiteY7" fmla="*/ 8100 h 65043"/>
                <a:gd name="connsiteX8" fmla="*/ 56992 w 65091"/>
                <a:gd name="connsiteY8" fmla="*/ 0 h 65043"/>
                <a:gd name="connsiteX9" fmla="*/ 48892 w 65091"/>
                <a:gd name="connsiteY9" fmla="*/ 48848 h 65043"/>
                <a:gd name="connsiteX10" fmla="*/ 16200 w 65091"/>
                <a:gd name="connsiteY10" fmla="*/ 48848 h 65043"/>
                <a:gd name="connsiteX11" fmla="*/ 16200 w 65091"/>
                <a:gd name="connsiteY11" fmla="*/ 16205 h 65043"/>
                <a:gd name="connsiteX12" fmla="*/ 48892 w 65091"/>
                <a:gd name="connsiteY12" fmla="*/ 16205 h 65043"/>
                <a:gd name="connsiteX13" fmla="*/ 48892 w 65091"/>
                <a:gd name="connsiteY13" fmla="*/ 48848 h 6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091" h="65043">
                  <a:moveTo>
                    <a:pt x="56992" y="0"/>
                  </a:moveTo>
                  <a:lnTo>
                    <a:pt x="8100" y="0"/>
                  </a:lnTo>
                  <a:cubicBezTo>
                    <a:pt x="3623" y="0"/>
                    <a:pt x="0" y="3623"/>
                    <a:pt x="0" y="8100"/>
                  </a:cubicBezTo>
                  <a:lnTo>
                    <a:pt x="0" y="56943"/>
                  </a:lnTo>
                  <a:cubicBezTo>
                    <a:pt x="0" y="61420"/>
                    <a:pt x="3623" y="65043"/>
                    <a:pt x="8100" y="65043"/>
                  </a:cubicBezTo>
                  <a:lnTo>
                    <a:pt x="56992" y="65043"/>
                  </a:lnTo>
                  <a:cubicBezTo>
                    <a:pt x="61468" y="65043"/>
                    <a:pt x="65092" y="61420"/>
                    <a:pt x="65092" y="56943"/>
                  </a:cubicBezTo>
                  <a:lnTo>
                    <a:pt x="65092" y="8100"/>
                  </a:lnTo>
                  <a:cubicBezTo>
                    <a:pt x="65092" y="3629"/>
                    <a:pt x="61468" y="0"/>
                    <a:pt x="56992" y="0"/>
                  </a:cubicBezTo>
                  <a:close/>
                  <a:moveTo>
                    <a:pt x="48892" y="48848"/>
                  </a:moveTo>
                  <a:lnTo>
                    <a:pt x="16200" y="48848"/>
                  </a:lnTo>
                  <a:lnTo>
                    <a:pt x="16200" y="16205"/>
                  </a:lnTo>
                  <a:lnTo>
                    <a:pt x="48892" y="16205"/>
                  </a:lnTo>
                  <a:lnTo>
                    <a:pt x="48892" y="48848"/>
                  </a:lnTo>
                  <a:close/>
                </a:path>
              </a:pathLst>
            </a:custGeom>
            <a:grpFill/>
            <a:ln w="5334" cap="flat">
              <a:noFill/>
              <a:prstDash val="solid"/>
              <a:miter/>
            </a:ln>
          </p:spPr>
          <p:txBody>
            <a:bodyPr rtlCol="0" anchor="ctr"/>
            <a:lstStyle/>
            <a:p>
              <a:endParaRPr lang="ru-RU"/>
            </a:p>
          </p:txBody>
        </p:sp>
        <p:sp>
          <p:nvSpPr>
            <p:cNvPr id="81" name="Freeform: Shape 80">
              <a:extLst>
                <a:ext uri="{FF2B5EF4-FFF2-40B4-BE49-F238E27FC236}">
                  <a16:creationId xmlns:a16="http://schemas.microsoft.com/office/drawing/2014/main" id="{1FE31DB3-93F2-437B-A216-9AFD145DD3C9}"/>
                </a:ext>
              </a:extLst>
            </p:cNvPr>
            <p:cNvSpPr/>
            <p:nvPr/>
          </p:nvSpPr>
          <p:spPr>
            <a:xfrm>
              <a:off x="3742888" y="2646934"/>
              <a:ext cx="65075" cy="65075"/>
            </a:xfrm>
            <a:custGeom>
              <a:avLst/>
              <a:gdLst>
                <a:gd name="connsiteX0" fmla="*/ 56975 w 65075"/>
                <a:gd name="connsiteY0" fmla="*/ 0 h 65075"/>
                <a:gd name="connsiteX1" fmla="*/ 8100 w 65075"/>
                <a:gd name="connsiteY1" fmla="*/ 0 h 65075"/>
                <a:gd name="connsiteX2" fmla="*/ 0 w 65075"/>
                <a:gd name="connsiteY2" fmla="*/ 8100 h 65075"/>
                <a:gd name="connsiteX3" fmla="*/ 0 w 65075"/>
                <a:gd name="connsiteY3" fmla="*/ 56975 h 65075"/>
                <a:gd name="connsiteX4" fmla="*/ 8100 w 65075"/>
                <a:gd name="connsiteY4" fmla="*/ 65075 h 65075"/>
                <a:gd name="connsiteX5" fmla="*/ 56975 w 65075"/>
                <a:gd name="connsiteY5" fmla="*/ 65075 h 65075"/>
                <a:gd name="connsiteX6" fmla="*/ 65075 w 65075"/>
                <a:gd name="connsiteY6" fmla="*/ 56975 h 65075"/>
                <a:gd name="connsiteX7" fmla="*/ 65075 w 65075"/>
                <a:gd name="connsiteY7" fmla="*/ 8100 h 65075"/>
                <a:gd name="connsiteX8" fmla="*/ 56975 w 65075"/>
                <a:gd name="connsiteY8" fmla="*/ 0 h 65075"/>
                <a:gd name="connsiteX9" fmla="*/ 48875 w 65075"/>
                <a:gd name="connsiteY9" fmla="*/ 48875 h 65075"/>
                <a:gd name="connsiteX10" fmla="*/ 16200 w 65075"/>
                <a:gd name="connsiteY10" fmla="*/ 48875 h 65075"/>
                <a:gd name="connsiteX11" fmla="*/ 16200 w 65075"/>
                <a:gd name="connsiteY11" fmla="*/ 16200 h 65075"/>
                <a:gd name="connsiteX12" fmla="*/ 48875 w 65075"/>
                <a:gd name="connsiteY12" fmla="*/ 16200 h 65075"/>
                <a:gd name="connsiteX13" fmla="*/ 48875 w 65075"/>
                <a:gd name="connsiteY13" fmla="*/ 48875 h 65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075" h="65075">
                  <a:moveTo>
                    <a:pt x="56975" y="0"/>
                  </a:moveTo>
                  <a:lnTo>
                    <a:pt x="8100" y="0"/>
                  </a:lnTo>
                  <a:cubicBezTo>
                    <a:pt x="3623" y="0"/>
                    <a:pt x="0" y="3629"/>
                    <a:pt x="0" y="8100"/>
                  </a:cubicBezTo>
                  <a:lnTo>
                    <a:pt x="0" y="56975"/>
                  </a:lnTo>
                  <a:cubicBezTo>
                    <a:pt x="0" y="61452"/>
                    <a:pt x="3623" y="65075"/>
                    <a:pt x="8100" y="65075"/>
                  </a:cubicBezTo>
                  <a:lnTo>
                    <a:pt x="56975" y="65075"/>
                  </a:lnTo>
                  <a:cubicBezTo>
                    <a:pt x="61452" y="65075"/>
                    <a:pt x="65075" y="61452"/>
                    <a:pt x="65075" y="56975"/>
                  </a:cubicBezTo>
                  <a:lnTo>
                    <a:pt x="65075" y="8100"/>
                  </a:lnTo>
                  <a:cubicBezTo>
                    <a:pt x="65075" y="3629"/>
                    <a:pt x="61447" y="0"/>
                    <a:pt x="56975" y="0"/>
                  </a:cubicBezTo>
                  <a:close/>
                  <a:moveTo>
                    <a:pt x="48875" y="48875"/>
                  </a:moveTo>
                  <a:lnTo>
                    <a:pt x="16200" y="48875"/>
                  </a:lnTo>
                  <a:lnTo>
                    <a:pt x="16200" y="16200"/>
                  </a:lnTo>
                  <a:lnTo>
                    <a:pt x="48875" y="16200"/>
                  </a:lnTo>
                  <a:lnTo>
                    <a:pt x="48875" y="48875"/>
                  </a:lnTo>
                  <a:close/>
                </a:path>
              </a:pathLst>
            </a:custGeom>
            <a:grpFill/>
            <a:ln w="5334" cap="flat">
              <a:noFill/>
              <a:prstDash val="solid"/>
              <a:miter/>
            </a:ln>
          </p:spPr>
          <p:txBody>
            <a:bodyPr rtlCol="0" anchor="ctr"/>
            <a:lstStyle/>
            <a:p>
              <a:endParaRPr lang="ru-RU"/>
            </a:p>
          </p:txBody>
        </p:sp>
        <p:sp>
          <p:nvSpPr>
            <p:cNvPr id="82" name="Freeform: Shape 81">
              <a:extLst>
                <a:ext uri="{FF2B5EF4-FFF2-40B4-BE49-F238E27FC236}">
                  <a16:creationId xmlns:a16="http://schemas.microsoft.com/office/drawing/2014/main" id="{38237331-39BE-42FF-B34B-5D4561EA91B9}"/>
                </a:ext>
              </a:extLst>
            </p:cNvPr>
            <p:cNvSpPr/>
            <p:nvPr/>
          </p:nvSpPr>
          <p:spPr>
            <a:xfrm>
              <a:off x="3856871" y="2646934"/>
              <a:ext cx="65091" cy="65075"/>
            </a:xfrm>
            <a:custGeom>
              <a:avLst/>
              <a:gdLst>
                <a:gd name="connsiteX0" fmla="*/ 56992 w 65091"/>
                <a:gd name="connsiteY0" fmla="*/ 0 h 65075"/>
                <a:gd name="connsiteX1" fmla="*/ 8100 w 65091"/>
                <a:gd name="connsiteY1" fmla="*/ 0 h 65075"/>
                <a:gd name="connsiteX2" fmla="*/ 0 w 65091"/>
                <a:gd name="connsiteY2" fmla="*/ 8100 h 65075"/>
                <a:gd name="connsiteX3" fmla="*/ 0 w 65091"/>
                <a:gd name="connsiteY3" fmla="*/ 56975 h 65075"/>
                <a:gd name="connsiteX4" fmla="*/ 8100 w 65091"/>
                <a:gd name="connsiteY4" fmla="*/ 65075 h 65075"/>
                <a:gd name="connsiteX5" fmla="*/ 56992 w 65091"/>
                <a:gd name="connsiteY5" fmla="*/ 65075 h 65075"/>
                <a:gd name="connsiteX6" fmla="*/ 65092 w 65091"/>
                <a:gd name="connsiteY6" fmla="*/ 56975 h 65075"/>
                <a:gd name="connsiteX7" fmla="*/ 65092 w 65091"/>
                <a:gd name="connsiteY7" fmla="*/ 8100 h 65075"/>
                <a:gd name="connsiteX8" fmla="*/ 56992 w 65091"/>
                <a:gd name="connsiteY8" fmla="*/ 0 h 65075"/>
                <a:gd name="connsiteX9" fmla="*/ 48892 w 65091"/>
                <a:gd name="connsiteY9" fmla="*/ 48875 h 65075"/>
                <a:gd name="connsiteX10" fmla="*/ 16200 w 65091"/>
                <a:gd name="connsiteY10" fmla="*/ 48875 h 65075"/>
                <a:gd name="connsiteX11" fmla="*/ 16200 w 65091"/>
                <a:gd name="connsiteY11" fmla="*/ 16200 h 65075"/>
                <a:gd name="connsiteX12" fmla="*/ 48892 w 65091"/>
                <a:gd name="connsiteY12" fmla="*/ 16200 h 65075"/>
                <a:gd name="connsiteX13" fmla="*/ 48892 w 65091"/>
                <a:gd name="connsiteY13" fmla="*/ 48875 h 65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091" h="65075">
                  <a:moveTo>
                    <a:pt x="56992" y="0"/>
                  </a:moveTo>
                  <a:lnTo>
                    <a:pt x="8100" y="0"/>
                  </a:lnTo>
                  <a:cubicBezTo>
                    <a:pt x="3623" y="0"/>
                    <a:pt x="0" y="3629"/>
                    <a:pt x="0" y="8100"/>
                  </a:cubicBezTo>
                  <a:lnTo>
                    <a:pt x="0" y="56975"/>
                  </a:lnTo>
                  <a:cubicBezTo>
                    <a:pt x="0" y="61452"/>
                    <a:pt x="3623" y="65075"/>
                    <a:pt x="8100" y="65075"/>
                  </a:cubicBezTo>
                  <a:lnTo>
                    <a:pt x="56992" y="65075"/>
                  </a:lnTo>
                  <a:cubicBezTo>
                    <a:pt x="61468" y="65075"/>
                    <a:pt x="65092" y="61452"/>
                    <a:pt x="65092" y="56975"/>
                  </a:cubicBezTo>
                  <a:lnTo>
                    <a:pt x="65092" y="8100"/>
                  </a:lnTo>
                  <a:cubicBezTo>
                    <a:pt x="65092" y="3629"/>
                    <a:pt x="61468" y="0"/>
                    <a:pt x="56992" y="0"/>
                  </a:cubicBezTo>
                  <a:close/>
                  <a:moveTo>
                    <a:pt x="48892" y="48875"/>
                  </a:moveTo>
                  <a:lnTo>
                    <a:pt x="16200" y="48875"/>
                  </a:lnTo>
                  <a:lnTo>
                    <a:pt x="16200" y="16200"/>
                  </a:lnTo>
                  <a:lnTo>
                    <a:pt x="48892" y="16200"/>
                  </a:lnTo>
                  <a:lnTo>
                    <a:pt x="48892" y="48875"/>
                  </a:lnTo>
                  <a:close/>
                </a:path>
              </a:pathLst>
            </a:custGeom>
            <a:grpFill/>
            <a:ln w="5334" cap="flat">
              <a:noFill/>
              <a:prstDash val="solid"/>
              <a:miter/>
            </a:ln>
          </p:spPr>
          <p:txBody>
            <a:bodyPr rtlCol="0" anchor="ctr"/>
            <a:lstStyle/>
            <a:p>
              <a:endParaRPr lang="ru-RU"/>
            </a:p>
          </p:txBody>
        </p:sp>
        <p:sp>
          <p:nvSpPr>
            <p:cNvPr id="83" name="Freeform: Shape 82">
              <a:extLst>
                <a:ext uri="{FF2B5EF4-FFF2-40B4-BE49-F238E27FC236}">
                  <a16:creationId xmlns:a16="http://schemas.microsoft.com/office/drawing/2014/main" id="{C834302E-0D93-465F-8C76-05255F315BA1}"/>
                </a:ext>
              </a:extLst>
            </p:cNvPr>
            <p:cNvSpPr/>
            <p:nvPr/>
          </p:nvSpPr>
          <p:spPr>
            <a:xfrm>
              <a:off x="3967355" y="2646934"/>
              <a:ext cx="65053" cy="65075"/>
            </a:xfrm>
            <a:custGeom>
              <a:avLst/>
              <a:gdLst>
                <a:gd name="connsiteX0" fmla="*/ 56954 w 65053"/>
                <a:gd name="connsiteY0" fmla="*/ 0 h 65075"/>
                <a:gd name="connsiteX1" fmla="*/ 8100 w 65053"/>
                <a:gd name="connsiteY1" fmla="*/ 0 h 65075"/>
                <a:gd name="connsiteX2" fmla="*/ 0 w 65053"/>
                <a:gd name="connsiteY2" fmla="*/ 8100 h 65075"/>
                <a:gd name="connsiteX3" fmla="*/ 0 w 65053"/>
                <a:gd name="connsiteY3" fmla="*/ 56975 h 65075"/>
                <a:gd name="connsiteX4" fmla="*/ 8100 w 65053"/>
                <a:gd name="connsiteY4" fmla="*/ 65075 h 65075"/>
                <a:gd name="connsiteX5" fmla="*/ 56954 w 65053"/>
                <a:gd name="connsiteY5" fmla="*/ 65075 h 65075"/>
                <a:gd name="connsiteX6" fmla="*/ 65054 w 65053"/>
                <a:gd name="connsiteY6" fmla="*/ 56975 h 65075"/>
                <a:gd name="connsiteX7" fmla="*/ 65054 w 65053"/>
                <a:gd name="connsiteY7" fmla="*/ 8100 h 65075"/>
                <a:gd name="connsiteX8" fmla="*/ 56954 w 65053"/>
                <a:gd name="connsiteY8" fmla="*/ 0 h 65075"/>
                <a:gd name="connsiteX9" fmla="*/ 48854 w 65053"/>
                <a:gd name="connsiteY9" fmla="*/ 48875 h 65075"/>
                <a:gd name="connsiteX10" fmla="*/ 16200 w 65053"/>
                <a:gd name="connsiteY10" fmla="*/ 48875 h 65075"/>
                <a:gd name="connsiteX11" fmla="*/ 16200 w 65053"/>
                <a:gd name="connsiteY11" fmla="*/ 16200 h 65075"/>
                <a:gd name="connsiteX12" fmla="*/ 48854 w 65053"/>
                <a:gd name="connsiteY12" fmla="*/ 16200 h 65075"/>
                <a:gd name="connsiteX13" fmla="*/ 48854 w 65053"/>
                <a:gd name="connsiteY13" fmla="*/ 48875 h 65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053" h="65075">
                  <a:moveTo>
                    <a:pt x="56954" y="0"/>
                  </a:moveTo>
                  <a:lnTo>
                    <a:pt x="8100" y="0"/>
                  </a:lnTo>
                  <a:cubicBezTo>
                    <a:pt x="3623" y="0"/>
                    <a:pt x="0" y="3629"/>
                    <a:pt x="0" y="8100"/>
                  </a:cubicBezTo>
                  <a:lnTo>
                    <a:pt x="0" y="56975"/>
                  </a:lnTo>
                  <a:cubicBezTo>
                    <a:pt x="0" y="61452"/>
                    <a:pt x="3623" y="65075"/>
                    <a:pt x="8100" y="65075"/>
                  </a:cubicBezTo>
                  <a:lnTo>
                    <a:pt x="56954" y="65075"/>
                  </a:lnTo>
                  <a:cubicBezTo>
                    <a:pt x="61430" y="65075"/>
                    <a:pt x="65054" y="61452"/>
                    <a:pt x="65054" y="56975"/>
                  </a:cubicBezTo>
                  <a:lnTo>
                    <a:pt x="65054" y="8100"/>
                  </a:lnTo>
                  <a:cubicBezTo>
                    <a:pt x="65054" y="3629"/>
                    <a:pt x="61425" y="0"/>
                    <a:pt x="56954" y="0"/>
                  </a:cubicBezTo>
                  <a:close/>
                  <a:moveTo>
                    <a:pt x="48854" y="48875"/>
                  </a:moveTo>
                  <a:lnTo>
                    <a:pt x="16200" y="48875"/>
                  </a:lnTo>
                  <a:lnTo>
                    <a:pt x="16200" y="16200"/>
                  </a:lnTo>
                  <a:lnTo>
                    <a:pt x="48854" y="16200"/>
                  </a:lnTo>
                  <a:lnTo>
                    <a:pt x="48854" y="48875"/>
                  </a:lnTo>
                  <a:close/>
                </a:path>
              </a:pathLst>
            </a:custGeom>
            <a:grpFill/>
            <a:ln w="5334" cap="flat">
              <a:noFill/>
              <a:prstDash val="solid"/>
              <a:miter/>
            </a:ln>
          </p:spPr>
          <p:txBody>
            <a:bodyPr rtlCol="0" anchor="ctr"/>
            <a:lstStyle/>
            <a:p>
              <a:endParaRPr lang="ru-RU"/>
            </a:p>
          </p:txBody>
        </p:sp>
        <p:sp>
          <p:nvSpPr>
            <p:cNvPr id="84" name="Freeform: Shape 83">
              <a:extLst>
                <a:ext uri="{FF2B5EF4-FFF2-40B4-BE49-F238E27FC236}">
                  <a16:creationId xmlns:a16="http://schemas.microsoft.com/office/drawing/2014/main" id="{5F073027-EECB-4FC1-827D-0DB2962C5C29}"/>
                </a:ext>
              </a:extLst>
            </p:cNvPr>
            <p:cNvSpPr/>
            <p:nvPr/>
          </p:nvSpPr>
          <p:spPr>
            <a:xfrm>
              <a:off x="3686474" y="2350539"/>
              <a:ext cx="405431" cy="445084"/>
            </a:xfrm>
            <a:custGeom>
              <a:avLst/>
              <a:gdLst>
                <a:gd name="connsiteX0" fmla="*/ 397321 w 405431"/>
                <a:gd name="connsiteY0" fmla="*/ 39652 h 445084"/>
                <a:gd name="connsiteX1" fmla="*/ 348122 w 405431"/>
                <a:gd name="connsiteY1" fmla="*/ 39652 h 445084"/>
                <a:gd name="connsiteX2" fmla="*/ 348122 w 405431"/>
                <a:gd name="connsiteY2" fmla="*/ 30262 h 445084"/>
                <a:gd name="connsiteX3" fmla="*/ 317876 w 405431"/>
                <a:gd name="connsiteY3" fmla="*/ 0 h 445084"/>
                <a:gd name="connsiteX4" fmla="*/ 287615 w 405431"/>
                <a:gd name="connsiteY4" fmla="*/ 30262 h 445084"/>
                <a:gd name="connsiteX5" fmla="*/ 287615 w 405431"/>
                <a:gd name="connsiteY5" fmla="*/ 39652 h 445084"/>
                <a:gd name="connsiteX6" fmla="*/ 232902 w 405431"/>
                <a:gd name="connsiteY6" fmla="*/ 39652 h 445084"/>
                <a:gd name="connsiteX7" fmla="*/ 232902 w 405431"/>
                <a:gd name="connsiteY7" fmla="*/ 30262 h 445084"/>
                <a:gd name="connsiteX8" fmla="*/ 202657 w 405431"/>
                <a:gd name="connsiteY8" fmla="*/ 0 h 445084"/>
                <a:gd name="connsiteX9" fmla="*/ 172379 w 405431"/>
                <a:gd name="connsiteY9" fmla="*/ 30262 h 445084"/>
                <a:gd name="connsiteX10" fmla="*/ 172379 w 405431"/>
                <a:gd name="connsiteY10" fmla="*/ 39652 h 445084"/>
                <a:gd name="connsiteX11" fmla="*/ 117682 w 405431"/>
                <a:gd name="connsiteY11" fmla="*/ 39652 h 445084"/>
                <a:gd name="connsiteX12" fmla="*/ 117682 w 405431"/>
                <a:gd name="connsiteY12" fmla="*/ 30262 h 445084"/>
                <a:gd name="connsiteX13" fmla="*/ 87437 w 405431"/>
                <a:gd name="connsiteY13" fmla="*/ 0 h 445084"/>
                <a:gd name="connsiteX14" fmla="*/ 57159 w 405431"/>
                <a:gd name="connsiteY14" fmla="*/ 30262 h 445084"/>
                <a:gd name="connsiteX15" fmla="*/ 57159 w 405431"/>
                <a:gd name="connsiteY15" fmla="*/ 39652 h 445084"/>
                <a:gd name="connsiteX16" fmla="*/ 8100 w 405431"/>
                <a:gd name="connsiteY16" fmla="*/ 39652 h 445084"/>
                <a:gd name="connsiteX17" fmla="*/ 0 w 405431"/>
                <a:gd name="connsiteY17" fmla="*/ 47752 h 445084"/>
                <a:gd name="connsiteX18" fmla="*/ 0 w 405431"/>
                <a:gd name="connsiteY18" fmla="*/ 436984 h 445084"/>
                <a:gd name="connsiteX19" fmla="*/ 8100 w 405431"/>
                <a:gd name="connsiteY19" fmla="*/ 445084 h 445084"/>
                <a:gd name="connsiteX20" fmla="*/ 397332 w 405431"/>
                <a:gd name="connsiteY20" fmla="*/ 445084 h 445084"/>
                <a:gd name="connsiteX21" fmla="*/ 405432 w 405431"/>
                <a:gd name="connsiteY21" fmla="*/ 436984 h 445084"/>
                <a:gd name="connsiteX22" fmla="*/ 405432 w 405431"/>
                <a:gd name="connsiteY22" fmla="*/ 47752 h 445084"/>
                <a:gd name="connsiteX23" fmla="*/ 397321 w 405431"/>
                <a:gd name="connsiteY23" fmla="*/ 39652 h 445084"/>
                <a:gd name="connsiteX24" fmla="*/ 303809 w 405431"/>
                <a:gd name="connsiteY24" fmla="*/ 30262 h 445084"/>
                <a:gd name="connsiteX25" fmla="*/ 317871 w 405431"/>
                <a:gd name="connsiteY25" fmla="*/ 16200 h 445084"/>
                <a:gd name="connsiteX26" fmla="*/ 331916 w 405431"/>
                <a:gd name="connsiteY26" fmla="*/ 30262 h 445084"/>
                <a:gd name="connsiteX27" fmla="*/ 331916 w 405431"/>
                <a:gd name="connsiteY27" fmla="*/ 71712 h 445084"/>
                <a:gd name="connsiteX28" fmla="*/ 317871 w 405431"/>
                <a:gd name="connsiteY28" fmla="*/ 85774 h 445084"/>
                <a:gd name="connsiteX29" fmla="*/ 303809 w 405431"/>
                <a:gd name="connsiteY29" fmla="*/ 71712 h 445084"/>
                <a:gd name="connsiteX30" fmla="*/ 303809 w 405431"/>
                <a:gd name="connsiteY30" fmla="*/ 30262 h 445084"/>
                <a:gd name="connsiteX31" fmla="*/ 202651 w 405431"/>
                <a:gd name="connsiteY31" fmla="*/ 16195 h 445084"/>
                <a:gd name="connsiteX32" fmla="*/ 216697 w 405431"/>
                <a:gd name="connsiteY32" fmla="*/ 30256 h 445084"/>
                <a:gd name="connsiteX33" fmla="*/ 216697 w 405431"/>
                <a:gd name="connsiteY33" fmla="*/ 71707 h 445084"/>
                <a:gd name="connsiteX34" fmla="*/ 202651 w 405431"/>
                <a:gd name="connsiteY34" fmla="*/ 85768 h 445084"/>
                <a:gd name="connsiteX35" fmla="*/ 188573 w 405431"/>
                <a:gd name="connsiteY35" fmla="*/ 71707 h 445084"/>
                <a:gd name="connsiteX36" fmla="*/ 188573 w 405431"/>
                <a:gd name="connsiteY36" fmla="*/ 48638 h 445084"/>
                <a:gd name="connsiteX37" fmla="*/ 188665 w 405431"/>
                <a:gd name="connsiteY37" fmla="*/ 47747 h 445084"/>
                <a:gd name="connsiteX38" fmla="*/ 188573 w 405431"/>
                <a:gd name="connsiteY38" fmla="*/ 46856 h 445084"/>
                <a:gd name="connsiteX39" fmla="*/ 188573 w 405431"/>
                <a:gd name="connsiteY39" fmla="*/ 30256 h 445084"/>
                <a:gd name="connsiteX40" fmla="*/ 202651 w 405431"/>
                <a:gd name="connsiteY40" fmla="*/ 16195 h 445084"/>
                <a:gd name="connsiteX41" fmla="*/ 73354 w 405431"/>
                <a:gd name="connsiteY41" fmla="*/ 30262 h 445084"/>
                <a:gd name="connsiteX42" fmla="*/ 87431 w 405431"/>
                <a:gd name="connsiteY42" fmla="*/ 16200 h 445084"/>
                <a:gd name="connsiteX43" fmla="*/ 101477 w 405431"/>
                <a:gd name="connsiteY43" fmla="*/ 30262 h 445084"/>
                <a:gd name="connsiteX44" fmla="*/ 101477 w 405431"/>
                <a:gd name="connsiteY44" fmla="*/ 71712 h 445084"/>
                <a:gd name="connsiteX45" fmla="*/ 87431 w 405431"/>
                <a:gd name="connsiteY45" fmla="*/ 85774 h 445084"/>
                <a:gd name="connsiteX46" fmla="*/ 73354 w 405431"/>
                <a:gd name="connsiteY46" fmla="*/ 71712 h 445084"/>
                <a:gd name="connsiteX47" fmla="*/ 73354 w 405431"/>
                <a:gd name="connsiteY47" fmla="*/ 30262 h 445084"/>
                <a:gd name="connsiteX48" fmla="*/ 389221 w 405431"/>
                <a:gd name="connsiteY48" fmla="*/ 428879 h 445084"/>
                <a:gd name="connsiteX49" fmla="*/ 16189 w 405431"/>
                <a:gd name="connsiteY49" fmla="*/ 428879 h 445084"/>
                <a:gd name="connsiteX50" fmla="*/ 16189 w 405431"/>
                <a:gd name="connsiteY50" fmla="*/ 55847 h 445084"/>
                <a:gd name="connsiteX51" fmla="*/ 57148 w 405431"/>
                <a:gd name="connsiteY51" fmla="*/ 55847 h 445084"/>
                <a:gd name="connsiteX52" fmla="*/ 57148 w 405431"/>
                <a:gd name="connsiteY52" fmla="*/ 71707 h 445084"/>
                <a:gd name="connsiteX53" fmla="*/ 87426 w 405431"/>
                <a:gd name="connsiteY53" fmla="*/ 101968 h 445084"/>
                <a:gd name="connsiteX54" fmla="*/ 117671 w 405431"/>
                <a:gd name="connsiteY54" fmla="*/ 71707 h 445084"/>
                <a:gd name="connsiteX55" fmla="*/ 117671 w 405431"/>
                <a:gd name="connsiteY55" fmla="*/ 55847 h 445084"/>
                <a:gd name="connsiteX56" fmla="*/ 172368 w 405431"/>
                <a:gd name="connsiteY56" fmla="*/ 55847 h 445084"/>
                <a:gd name="connsiteX57" fmla="*/ 172368 w 405431"/>
                <a:gd name="connsiteY57" fmla="*/ 71707 h 445084"/>
                <a:gd name="connsiteX58" fmla="*/ 202646 w 405431"/>
                <a:gd name="connsiteY58" fmla="*/ 101968 h 445084"/>
                <a:gd name="connsiteX59" fmla="*/ 232891 w 405431"/>
                <a:gd name="connsiteY59" fmla="*/ 71707 h 445084"/>
                <a:gd name="connsiteX60" fmla="*/ 232891 w 405431"/>
                <a:gd name="connsiteY60" fmla="*/ 55847 h 445084"/>
                <a:gd name="connsiteX61" fmla="*/ 287604 w 405431"/>
                <a:gd name="connsiteY61" fmla="*/ 55847 h 445084"/>
                <a:gd name="connsiteX62" fmla="*/ 287604 w 405431"/>
                <a:gd name="connsiteY62" fmla="*/ 71707 h 445084"/>
                <a:gd name="connsiteX63" fmla="*/ 317866 w 405431"/>
                <a:gd name="connsiteY63" fmla="*/ 101968 h 445084"/>
                <a:gd name="connsiteX64" fmla="*/ 348111 w 405431"/>
                <a:gd name="connsiteY64" fmla="*/ 71707 h 445084"/>
                <a:gd name="connsiteX65" fmla="*/ 348111 w 405431"/>
                <a:gd name="connsiteY65" fmla="*/ 55847 h 445084"/>
                <a:gd name="connsiteX66" fmla="*/ 389210 w 405431"/>
                <a:gd name="connsiteY66" fmla="*/ 55847 h 445084"/>
                <a:gd name="connsiteX67" fmla="*/ 389210 w 405431"/>
                <a:gd name="connsiteY67" fmla="*/ 428879 h 445084"/>
                <a:gd name="connsiteX68" fmla="*/ 389221 w 405431"/>
                <a:gd name="connsiteY68" fmla="*/ 428879 h 445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05431" h="445084">
                  <a:moveTo>
                    <a:pt x="397321" y="39652"/>
                  </a:moveTo>
                  <a:lnTo>
                    <a:pt x="348122" y="39652"/>
                  </a:lnTo>
                  <a:lnTo>
                    <a:pt x="348122" y="30262"/>
                  </a:lnTo>
                  <a:cubicBezTo>
                    <a:pt x="348122" y="13576"/>
                    <a:pt x="334552" y="0"/>
                    <a:pt x="317876" y="0"/>
                  </a:cubicBezTo>
                  <a:cubicBezTo>
                    <a:pt x="301190" y="0"/>
                    <a:pt x="287615" y="13576"/>
                    <a:pt x="287615" y="30262"/>
                  </a:cubicBezTo>
                  <a:lnTo>
                    <a:pt x="287615" y="39652"/>
                  </a:lnTo>
                  <a:lnTo>
                    <a:pt x="232902" y="39652"/>
                  </a:lnTo>
                  <a:lnTo>
                    <a:pt x="232902" y="30262"/>
                  </a:lnTo>
                  <a:cubicBezTo>
                    <a:pt x="232902" y="13576"/>
                    <a:pt x="219332" y="0"/>
                    <a:pt x="202657" y="0"/>
                  </a:cubicBezTo>
                  <a:cubicBezTo>
                    <a:pt x="185960" y="0"/>
                    <a:pt x="172379" y="13576"/>
                    <a:pt x="172379" y="30262"/>
                  </a:cubicBezTo>
                  <a:lnTo>
                    <a:pt x="172379" y="39652"/>
                  </a:lnTo>
                  <a:lnTo>
                    <a:pt x="117682" y="39652"/>
                  </a:lnTo>
                  <a:lnTo>
                    <a:pt x="117682" y="30262"/>
                  </a:lnTo>
                  <a:cubicBezTo>
                    <a:pt x="117682" y="13576"/>
                    <a:pt x="104117" y="0"/>
                    <a:pt x="87437" y="0"/>
                  </a:cubicBezTo>
                  <a:cubicBezTo>
                    <a:pt x="70740" y="0"/>
                    <a:pt x="57159" y="13576"/>
                    <a:pt x="57159" y="30262"/>
                  </a:cubicBezTo>
                  <a:lnTo>
                    <a:pt x="57159" y="39652"/>
                  </a:lnTo>
                  <a:lnTo>
                    <a:pt x="8100" y="39652"/>
                  </a:lnTo>
                  <a:cubicBezTo>
                    <a:pt x="3623" y="39652"/>
                    <a:pt x="0" y="43276"/>
                    <a:pt x="0" y="47752"/>
                  </a:cubicBezTo>
                  <a:lnTo>
                    <a:pt x="0" y="436984"/>
                  </a:lnTo>
                  <a:cubicBezTo>
                    <a:pt x="0" y="441455"/>
                    <a:pt x="3623" y="445084"/>
                    <a:pt x="8100" y="445084"/>
                  </a:cubicBezTo>
                  <a:lnTo>
                    <a:pt x="397332" y="445084"/>
                  </a:lnTo>
                  <a:cubicBezTo>
                    <a:pt x="401809" y="445084"/>
                    <a:pt x="405432" y="441455"/>
                    <a:pt x="405432" y="436984"/>
                  </a:cubicBezTo>
                  <a:lnTo>
                    <a:pt x="405432" y="47752"/>
                  </a:lnTo>
                  <a:cubicBezTo>
                    <a:pt x="405421" y="43276"/>
                    <a:pt x="401798" y="39652"/>
                    <a:pt x="397321" y="39652"/>
                  </a:cubicBezTo>
                  <a:close/>
                  <a:moveTo>
                    <a:pt x="303809" y="30262"/>
                  </a:moveTo>
                  <a:cubicBezTo>
                    <a:pt x="303809" y="22502"/>
                    <a:pt x="310117" y="16200"/>
                    <a:pt x="317871" y="16200"/>
                  </a:cubicBezTo>
                  <a:cubicBezTo>
                    <a:pt x="325615" y="16200"/>
                    <a:pt x="331916" y="22507"/>
                    <a:pt x="331916" y="30262"/>
                  </a:cubicBezTo>
                  <a:lnTo>
                    <a:pt x="331916" y="71712"/>
                  </a:lnTo>
                  <a:cubicBezTo>
                    <a:pt x="331916" y="79466"/>
                    <a:pt x="325615" y="85774"/>
                    <a:pt x="317871" y="85774"/>
                  </a:cubicBezTo>
                  <a:cubicBezTo>
                    <a:pt x="310117" y="85774"/>
                    <a:pt x="303809" y="79466"/>
                    <a:pt x="303809" y="71712"/>
                  </a:cubicBezTo>
                  <a:lnTo>
                    <a:pt x="303809" y="30262"/>
                  </a:lnTo>
                  <a:close/>
                  <a:moveTo>
                    <a:pt x="202651" y="16195"/>
                  </a:moveTo>
                  <a:cubicBezTo>
                    <a:pt x="210395" y="16195"/>
                    <a:pt x="216697" y="22502"/>
                    <a:pt x="216697" y="30256"/>
                  </a:cubicBezTo>
                  <a:lnTo>
                    <a:pt x="216697" y="71707"/>
                  </a:lnTo>
                  <a:cubicBezTo>
                    <a:pt x="216697" y="79461"/>
                    <a:pt x="210395" y="85768"/>
                    <a:pt x="202651" y="85768"/>
                  </a:cubicBezTo>
                  <a:cubicBezTo>
                    <a:pt x="194886" y="85768"/>
                    <a:pt x="188573" y="79461"/>
                    <a:pt x="188573" y="71707"/>
                  </a:cubicBezTo>
                  <a:lnTo>
                    <a:pt x="188573" y="48638"/>
                  </a:lnTo>
                  <a:cubicBezTo>
                    <a:pt x="188606" y="48341"/>
                    <a:pt x="188665" y="48055"/>
                    <a:pt x="188665" y="47747"/>
                  </a:cubicBezTo>
                  <a:cubicBezTo>
                    <a:pt x="188665" y="47439"/>
                    <a:pt x="188606" y="47153"/>
                    <a:pt x="188573" y="46856"/>
                  </a:cubicBezTo>
                  <a:lnTo>
                    <a:pt x="188573" y="30256"/>
                  </a:lnTo>
                  <a:cubicBezTo>
                    <a:pt x="188573" y="22502"/>
                    <a:pt x="194891" y="16195"/>
                    <a:pt x="202651" y="16195"/>
                  </a:cubicBezTo>
                  <a:close/>
                  <a:moveTo>
                    <a:pt x="73354" y="30262"/>
                  </a:moveTo>
                  <a:cubicBezTo>
                    <a:pt x="73354" y="22502"/>
                    <a:pt x="79672" y="16200"/>
                    <a:pt x="87431" y="16200"/>
                  </a:cubicBezTo>
                  <a:cubicBezTo>
                    <a:pt x="95175" y="16200"/>
                    <a:pt x="101477" y="22507"/>
                    <a:pt x="101477" y="30262"/>
                  </a:cubicBezTo>
                  <a:lnTo>
                    <a:pt x="101477" y="71712"/>
                  </a:lnTo>
                  <a:cubicBezTo>
                    <a:pt x="101477" y="79466"/>
                    <a:pt x="95175" y="85774"/>
                    <a:pt x="87431" y="85774"/>
                  </a:cubicBezTo>
                  <a:cubicBezTo>
                    <a:pt x="79666" y="85774"/>
                    <a:pt x="73354" y="79466"/>
                    <a:pt x="73354" y="71712"/>
                  </a:cubicBezTo>
                  <a:lnTo>
                    <a:pt x="73354" y="30262"/>
                  </a:lnTo>
                  <a:close/>
                  <a:moveTo>
                    <a:pt x="389221" y="428879"/>
                  </a:moveTo>
                  <a:lnTo>
                    <a:pt x="16189" y="428879"/>
                  </a:lnTo>
                  <a:lnTo>
                    <a:pt x="16189" y="55847"/>
                  </a:lnTo>
                  <a:lnTo>
                    <a:pt x="57148" y="55847"/>
                  </a:lnTo>
                  <a:lnTo>
                    <a:pt x="57148" y="71707"/>
                  </a:lnTo>
                  <a:cubicBezTo>
                    <a:pt x="57148" y="88393"/>
                    <a:pt x="70735" y="101968"/>
                    <a:pt x="87426" y="101968"/>
                  </a:cubicBezTo>
                  <a:cubicBezTo>
                    <a:pt x="104101" y="101968"/>
                    <a:pt x="117671" y="88393"/>
                    <a:pt x="117671" y="71707"/>
                  </a:cubicBezTo>
                  <a:lnTo>
                    <a:pt x="117671" y="55847"/>
                  </a:lnTo>
                  <a:lnTo>
                    <a:pt x="172368" y="55847"/>
                  </a:lnTo>
                  <a:lnTo>
                    <a:pt x="172368" y="71707"/>
                  </a:lnTo>
                  <a:cubicBezTo>
                    <a:pt x="172368" y="88393"/>
                    <a:pt x="185954" y="101968"/>
                    <a:pt x="202646" y="101968"/>
                  </a:cubicBezTo>
                  <a:cubicBezTo>
                    <a:pt x="219321" y="101968"/>
                    <a:pt x="232891" y="88393"/>
                    <a:pt x="232891" y="71707"/>
                  </a:cubicBezTo>
                  <a:lnTo>
                    <a:pt x="232891" y="55847"/>
                  </a:lnTo>
                  <a:lnTo>
                    <a:pt x="287604" y="55847"/>
                  </a:lnTo>
                  <a:lnTo>
                    <a:pt x="287604" y="71707"/>
                  </a:lnTo>
                  <a:cubicBezTo>
                    <a:pt x="287604" y="88393"/>
                    <a:pt x="301180" y="101968"/>
                    <a:pt x="317866" y="101968"/>
                  </a:cubicBezTo>
                  <a:cubicBezTo>
                    <a:pt x="334541" y="101968"/>
                    <a:pt x="348111" y="88393"/>
                    <a:pt x="348111" y="71707"/>
                  </a:cubicBezTo>
                  <a:lnTo>
                    <a:pt x="348111" y="55847"/>
                  </a:lnTo>
                  <a:lnTo>
                    <a:pt x="389210" y="55847"/>
                  </a:lnTo>
                  <a:lnTo>
                    <a:pt x="389210" y="428879"/>
                  </a:lnTo>
                  <a:lnTo>
                    <a:pt x="389221" y="428879"/>
                  </a:lnTo>
                  <a:close/>
                </a:path>
              </a:pathLst>
            </a:custGeom>
            <a:grpFill/>
            <a:ln w="5334" cap="flat">
              <a:noFill/>
              <a:prstDash val="solid"/>
              <a:miter/>
            </a:ln>
          </p:spPr>
          <p:txBody>
            <a:bodyPr rtlCol="0" anchor="ctr"/>
            <a:lstStyle/>
            <a:p>
              <a:endParaRPr lang="ru-RU"/>
            </a:p>
          </p:txBody>
        </p:sp>
        <p:sp>
          <p:nvSpPr>
            <p:cNvPr id="85" name="Freeform: Shape 84">
              <a:extLst>
                <a:ext uri="{FF2B5EF4-FFF2-40B4-BE49-F238E27FC236}">
                  <a16:creationId xmlns:a16="http://schemas.microsoft.com/office/drawing/2014/main" id="{DFED31BC-77D8-4E29-A04A-EE6E4D4096E9}"/>
                </a:ext>
              </a:extLst>
            </p:cNvPr>
            <p:cNvSpPr/>
            <p:nvPr/>
          </p:nvSpPr>
          <p:spPr>
            <a:xfrm>
              <a:off x="3960999" y="2509219"/>
              <a:ext cx="86659" cy="73963"/>
            </a:xfrm>
            <a:custGeom>
              <a:avLst/>
              <a:gdLst>
                <a:gd name="connsiteX0" fmla="*/ 72268 w 86659"/>
                <a:gd name="connsiteY0" fmla="*/ 2996 h 73963"/>
                <a:gd name="connsiteX1" fmla="*/ 30937 w 86659"/>
                <a:gd name="connsiteY1" fmla="*/ 53940 h 73963"/>
                <a:gd name="connsiteX2" fmla="*/ 13695 w 86659"/>
                <a:gd name="connsiteY2" fmla="*/ 37481 h 73963"/>
                <a:gd name="connsiteX3" fmla="*/ 2241 w 86659"/>
                <a:gd name="connsiteY3" fmla="*/ 37745 h 73963"/>
                <a:gd name="connsiteX4" fmla="*/ 2506 w 86659"/>
                <a:gd name="connsiteY4" fmla="*/ 49199 h 73963"/>
                <a:gd name="connsiteX5" fmla="*/ 26098 w 86659"/>
                <a:gd name="connsiteY5" fmla="*/ 71722 h 73963"/>
                <a:gd name="connsiteX6" fmla="*/ 31693 w 86659"/>
                <a:gd name="connsiteY6" fmla="*/ 73963 h 73963"/>
                <a:gd name="connsiteX7" fmla="*/ 32206 w 86659"/>
                <a:gd name="connsiteY7" fmla="*/ 73947 h 73963"/>
                <a:gd name="connsiteX8" fmla="*/ 37984 w 86659"/>
                <a:gd name="connsiteY8" fmla="*/ 70966 h 73963"/>
                <a:gd name="connsiteX9" fmla="*/ 84850 w 86659"/>
                <a:gd name="connsiteY9" fmla="*/ 13208 h 73963"/>
                <a:gd name="connsiteX10" fmla="*/ 83662 w 86659"/>
                <a:gd name="connsiteY10" fmla="*/ 1814 h 73963"/>
                <a:gd name="connsiteX11" fmla="*/ 72268 w 86659"/>
                <a:gd name="connsiteY11" fmla="*/ 2996 h 7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659" h="73963">
                  <a:moveTo>
                    <a:pt x="72268" y="2996"/>
                  </a:moveTo>
                  <a:lnTo>
                    <a:pt x="30937" y="53940"/>
                  </a:lnTo>
                  <a:lnTo>
                    <a:pt x="13695" y="37481"/>
                  </a:lnTo>
                  <a:cubicBezTo>
                    <a:pt x="10460" y="34392"/>
                    <a:pt x="5335" y="34511"/>
                    <a:pt x="2241" y="37745"/>
                  </a:cubicBezTo>
                  <a:cubicBezTo>
                    <a:pt x="-848" y="40985"/>
                    <a:pt x="-729" y="46110"/>
                    <a:pt x="2506" y="49199"/>
                  </a:cubicBezTo>
                  <a:lnTo>
                    <a:pt x="26098" y="71722"/>
                  </a:lnTo>
                  <a:cubicBezTo>
                    <a:pt x="27610" y="73164"/>
                    <a:pt x="29614" y="73963"/>
                    <a:pt x="31693" y="73963"/>
                  </a:cubicBezTo>
                  <a:cubicBezTo>
                    <a:pt x="31866" y="73963"/>
                    <a:pt x="32033" y="73958"/>
                    <a:pt x="32206" y="73947"/>
                  </a:cubicBezTo>
                  <a:cubicBezTo>
                    <a:pt x="34463" y="73806"/>
                    <a:pt x="36558" y="72721"/>
                    <a:pt x="37984" y="70966"/>
                  </a:cubicBezTo>
                  <a:lnTo>
                    <a:pt x="84850" y="13208"/>
                  </a:lnTo>
                  <a:cubicBezTo>
                    <a:pt x="87669" y="9735"/>
                    <a:pt x="87135" y="4632"/>
                    <a:pt x="83662" y="1814"/>
                  </a:cubicBezTo>
                  <a:cubicBezTo>
                    <a:pt x="80190" y="-1011"/>
                    <a:pt x="75087" y="-476"/>
                    <a:pt x="72268" y="2996"/>
                  </a:cubicBezTo>
                  <a:close/>
                </a:path>
              </a:pathLst>
            </a:custGeom>
            <a:grpFill/>
            <a:ln w="5334" cap="flat">
              <a:noFill/>
              <a:prstDash val="solid"/>
              <a:miter/>
            </a:ln>
          </p:spPr>
          <p:txBody>
            <a:bodyPr rtlCol="0" anchor="ctr"/>
            <a:lstStyle/>
            <a:p>
              <a:endParaRPr lang="ru-RU"/>
            </a:p>
          </p:txBody>
        </p:sp>
      </p:grpSp>
      <p:grpSp>
        <p:nvGrpSpPr>
          <p:cNvPr id="86" name="Рисунок 147">
            <a:extLst>
              <a:ext uri="{FF2B5EF4-FFF2-40B4-BE49-F238E27FC236}">
                <a16:creationId xmlns:a16="http://schemas.microsoft.com/office/drawing/2014/main" id="{C5957B63-E767-405E-A6A6-47BE99FDAEDE}"/>
              </a:ext>
            </a:extLst>
          </p:cNvPr>
          <p:cNvGrpSpPr/>
          <p:nvPr/>
        </p:nvGrpSpPr>
        <p:grpSpPr>
          <a:xfrm>
            <a:off x="4282587" y="1923330"/>
            <a:ext cx="343201" cy="309213"/>
            <a:chOff x="3678114" y="1421439"/>
            <a:chExt cx="457601" cy="412284"/>
          </a:xfrm>
          <a:solidFill>
            <a:schemeClr val="tx1"/>
          </a:solidFill>
        </p:grpSpPr>
        <p:sp>
          <p:nvSpPr>
            <p:cNvPr id="87" name="Freeform: Shape 86">
              <a:extLst>
                <a:ext uri="{FF2B5EF4-FFF2-40B4-BE49-F238E27FC236}">
                  <a16:creationId xmlns:a16="http://schemas.microsoft.com/office/drawing/2014/main" id="{841C6E80-31EC-4A73-80DD-03824ACA76C8}"/>
                </a:ext>
              </a:extLst>
            </p:cNvPr>
            <p:cNvSpPr/>
            <p:nvPr/>
          </p:nvSpPr>
          <p:spPr>
            <a:xfrm>
              <a:off x="3678114" y="1421439"/>
              <a:ext cx="457601" cy="412284"/>
            </a:xfrm>
            <a:custGeom>
              <a:avLst/>
              <a:gdLst>
                <a:gd name="connsiteX0" fmla="*/ 445797 w 457601"/>
                <a:gd name="connsiteY0" fmla="*/ 244323 h 412284"/>
                <a:gd name="connsiteX1" fmla="*/ 417269 w 457601"/>
                <a:gd name="connsiteY1" fmla="*/ 232508 h 412284"/>
                <a:gd name="connsiteX2" fmla="*/ 417042 w 457601"/>
                <a:gd name="connsiteY2" fmla="*/ 232513 h 412284"/>
                <a:gd name="connsiteX3" fmla="*/ 366790 w 457601"/>
                <a:gd name="connsiteY3" fmla="*/ 195205 h 412284"/>
                <a:gd name="connsiteX4" fmla="*/ 360266 w 457601"/>
                <a:gd name="connsiteY4" fmla="*/ 166590 h 412284"/>
                <a:gd name="connsiteX5" fmla="*/ 375392 w 457601"/>
                <a:gd name="connsiteY5" fmla="*/ 126851 h 412284"/>
                <a:gd name="connsiteX6" fmla="*/ 322688 w 457601"/>
                <a:gd name="connsiteY6" fmla="*/ 67511 h 412284"/>
                <a:gd name="connsiteX7" fmla="*/ 322688 w 457601"/>
                <a:gd name="connsiteY7" fmla="*/ 8100 h 412284"/>
                <a:gd name="connsiteX8" fmla="*/ 314588 w 457601"/>
                <a:gd name="connsiteY8" fmla="*/ 0 h 412284"/>
                <a:gd name="connsiteX9" fmla="*/ 8100 w 457601"/>
                <a:gd name="connsiteY9" fmla="*/ 0 h 412284"/>
                <a:gd name="connsiteX10" fmla="*/ 0 w 457601"/>
                <a:gd name="connsiteY10" fmla="*/ 8100 h 412284"/>
                <a:gd name="connsiteX11" fmla="*/ 0 w 457601"/>
                <a:gd name="connsiteY11" fmla="*/ 404185 h 412284"/>
                <a:gd name="connsiteX12" fmla="*/ 8100 w 457601"/>
                <a:gd name="connsiteY12" fmla="*/ 412285 h 412284"/>
                <a:gd name="connsiteX13" fmla="*/ 314588 w 457601"/>
                <a:gd name="connsiteY13" fmla="*/ 412285 h 412284"/>
                <a:gd name="connsiteX14" fmla="*/ 322688 w 457601"/>
                <a:gd name="connsiteY14" fmla="*/ 404185 h 412284"/>
                <a:gd name="connsiteX15" fmla="*/ 322688 w 457601"/>
                <a:gd name="connsiteY15" fmla="*/ 344914 h 412284"/>
                <a:gd name="connsiteX16" fmla="*/ 436001 w 457601"/>
                <a:gd name="connsiteY16" fmla="*/ 344914 h 412284"/>
                <a:gd name="connsiteX17" fmla="*/ 444101 w 457601"/>
                <a:gd name="connsiteY17" fmla="*/ 336814 h 412284"/>
                <a:gd name="connsiteX18" fmla="*/ 444101 w 457601"/>
                <a:gd name="connsiteY18" fmla="*/ 312401 h 412284"/>
                <a:gd name="connsiteX19" fmla="*/ 449501 w 457601"/>
                <a:gd name="connsiteY19" fmla="*/ 312401 h 412284"/>
                <a:gd name="connsiteX20" fmla="*/ 457601 w 457601"/>
                <a:gd name="connsiteY20" fmla="*/ 304301 h 412284"/>
                <a:gd name="connsiteX21" fmla="*/ 457601 w 457601"/>
                <a:gd name="connsiteY21" fmla="*/ 272846 h 412284"/>
                <a:gd name="connsiteX22" fmla="*/ 445797 w 457601"/>
                <a:gd name="connsiteY22" fmla="*/ 244323 h 412284"/>
                <a:gd name="connsiteX23" fmla="*/ 359192 w 457601"/>
                <a:gd name="connsiteY23" fmla="*/ 126851 h 412284"/>
                <a:gd name="connsiteX24" fmla="*/ 346270 w 457601"/>
                <a:gd name="connsiteY24" fmla="*/ 157815 h 412284"/>
                <a:gd name="connsiteX25" fmla="*/ 343872 w 457601"/>
                <a:gd name="connsiteY25" fmla="*/ 163760 h 412284"/>
                <a:gd name="connsiteX26" fmla="*/ 351886 w 457601"/>
                <a:gd name="connsiteY26" fmla="*/ 201544 h 412284"/>
                <a:gd name="connsiteX27" fmla="*/ 417339 w 457601"/>
                <a:gd name="connsiteY27" fmla="*/ 248702 h 412284"/>
                <a:gd name="connsiteX28" fmla="*/ 434338 w 457601"/>
                <a:gd name="connsiteY28" fmla="*/ 255776 h 412284"/>
                <a:gd name="connsiteX29" fmla="*/ 441401 w 457601"/>
                <a:gd name="connsiteY29" fmla="*/ 272835 h 412284"/>
                <a:gd name="connsiteX30" fmla="*/ 441401 w 457601"/>
                <a:gd name="connsiteY30" fmla="*/ 296195 h 412284"/>
                <a:gd name="connsiteX31" fmla="*/ 437767 w 457601"/>
                <a:gd name="connsiteY31" fmla="*/ 296195 h 412284"/>
                <a:gd name="connsiteX32" fmla="*/ 436001 w 457601"/>
                <a:gd name="connsiteY32" fmla="*/ 295990 h 412284"/>
                <a:gd name="connsiteX33" fmla="*/ 434236 w 457601"/>
                <a:gd name="connsiteY33" fmla="*/ 296195 h 412284"/>
                <a:gd name="connsiteX34" fmla="*/ 189745 w 457601"/>
                <a:gd name="connsiteY34" fmla="*/ 296195 h 412284"/>
                <a:gd name="connsiteX35" fmla="*/ 189745 w 457601"/>
                <a:gd name="connsiteY35" fmla="*/ 272835 h 412284"/>
                <a:gd name="connsiteX36" fmla="*/ 213651 w 457601"/>
                <a:gd name="connsiteY36" fmla="*/ 248697 h 412284"/>
                <a:gd name="connsiteX37" fmla="*/ 278365 w 457601"/>
                <a:gd name="connsiteY37" fmla="*/ 202819 h 412284"/>
                <a:gd name="connsiteX38" fmla="*/ 286999 w 457601"/>
                <a:gd name="connsiteY38" fmla="*/ 163804 h 412284"/>
                <a:gd name="connsiteX39" fmla="*/ 284656 w 457601"/>
                <a:gd name="connsiteY39" fmla="*/ 157583 h 412284"/>
                <a:gd name="connsiteX40" fmla="*/ 271971 w 457601"/>
                <a:gd name="connsiteY40" fmla="*/ 126846 h 412284"/>
                <a:gd name="connsiteX41" fmla="*/ 315571 w 457601"/>
                <a:gd name="connsiteY41" fmla="*/ 83241 h 412284"/>
                <a:gd name="connsiteX42" fmla="*/ 359192 w 457601"/>
                <a:gd name="connsiteY42" fmla="*/ 126851 h 412284"/>
                <a:gd name="connsiteX43" fmla="*/ 306488 w 457601"/>
                <a:gd name="connsiteY43" fmla="*/ 396085 h 412284"/>
                <a:gd name="connsiteX44" fmla="*/ 16200 w 457601"/>
                <a:gd name="connsiteY44" fmla="*/ 396085 h 412284"/>
                <a:gd name="connsiteX45" fmla="*/ 16200 w 457601"/>
                <a:gd name="connsiteY45" fmla="*/ 16200 h 412284"/>
                <a:gd name="connsiteX46" fmla="*/ 306488 w 457601"/>
                <a:gd name="connsiteY46" fmla="*/ 16200 h 412284"/>
                <a:gd name="connsiteX47" fmla="*/ 306488 w 457601"/>
                <a:gd name="connsiteY47" fmla="*/ 67813 h 412284"/>
                <a:gd name="connsiteX48" fmla="*/ 255771 w 457601"/>
                <a:gd name="connsiteY48" fmla="*/ 126851 h 412284"/>
                <a:gd name="connsiteX49" fmla="*/ 270524 w 457601"/>
                <a:gd name="connsiteY49" fmla="*/ 166180 h 412284"/>
                <a:gd name="connsiteX50" fmla="*/ 263552 w 457601"/>
                <a:gd name="connsiteY50" fmla="*/ 196252 h 412284"/>
                <a:gd name="connsiteX51" fmla="*/ 214504 w 457601"/>
                <a:gd name="connsiteY51" fmla="*/ 232524 h 412284"/>
                <a:gd name="connsiteX52" fmla="*/ 213867 w 457601"/>
                <a:gd name="connsiteY52" fmla="*/ 232497 h 412284"/>
                <a:gd name="connsiteX53" fmla="*/ 173534 w 457601"/>
                <a:gd name="connsiteY53" fmla="*/ 272835 h 412284"/>
                <a:gd name="connsiteX54" fmla="*/ 173534 w 457601"/>
                <a:gd name="connsiteY54" fmla="*/ 304295 h 412284"/>
                <a:gd name="connsiteX55" fmla="*/ 181634 w 457601"/>
                <a:gd name="connsiteY55" fmla="*/ 312395 h 412284"/>
                <a:gd name="connsiteX56" fmla="*/ 188017 w 457601"/>
                <a:gd name="connsiteY56" fmla="*/ 312395 h 412284"/>
                <a:gd name="connsiteX57" fmla="*/ 188217 w 457601"/>
                <a:gd name="connsiteY57" fmla="*/ 336874 h 412284"/>
                <a:gd name="connsiteX58" fmla="*/ 196317 w 457601"/>
                <a:gd name="connsiteY58" fmla="*/ 344909 h 412284"/>
                <a:gd name="connsiteX59" fmla="*/ 306477 w 457601"/>
                <a:gd name="connsiteY59" fmla="*/ 344909 h 412284"/>
                <a:gd name="connsiteX60" fmla="*/ 306477 w 457601"/>
                <a:gd name="connsiteY60" fmla="*/ 396085 h 412284"/>
                <a:gd name="connsiteX61" fmla="*/ 427907 w 457601"/>
                <a:gd name="connsiteY61" fmla="*/ 328714 h 412284"/>
                <a:gd name="connsiteX62" fmla="*/ 316575 w 457601"/>
                <a:gd name="connsiteY62" fmla="*/ 328714 h 412284"/>
                <a:gd name="connsiteX63" fmla="*/ 314588 w 457601"/>
                <a:gd name="connsiteY63" fmla="*/ 328439 h 412284"/>
                <a:gd name="connsiteX64" fmla="*/ 312601 w 457601"/>
                <a:gd name="connsiteY64" fmla="*/ 328714 h 412284"/>
                <a:gd name="connsiteX65" fmla="*/ 204363 w 457601"/>
                <a:gd name="connsiteY65" fmla="*/ 328714 h 412284"/>
                <a:gd name="connsiteX66" fmla="*/ 204228 w 457601"/>
                <a:gd name="connsiteY66" fmla="*/ 312401 h 412284"/>
                <a:gd name="connsiteX67" fmla="*/ 427907 w 457601"/>
                <a:gd name="connsiteY67" fmla="*/ 312401 h 412284"/>
                <a:gd name="connsiteX68" fmla="*/ 427907 w 457601"/>
                <a:gd name="connsiteY68" fmla="*/ 328714 h 412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57601" h="412284">
                  <a:moveTo>
                    <a:pt x="445797" y="244323"/>
                  </a:moveTo>
                  <a:cubicBezTo>
                    <a:pt x="438178" y="236704"/>
                    <a:pt x="428047" y="232508"/>
                    <a:pt x="417269" y="232508"/>
                  </a:cubicBezTo>
                  <a:cubicBezTo>
                    <a:pt x="417193" y="232508"/>
                    <a:pt x="417118" y="232508"/>
                    <a:pt x="417042" y="232513"/>
                  </a:cubicBezTo>
                  <a:cubicBezTo>
                    <a:pt x="416664" y="232497"/>
                    <a:pt x="382871" y="232983"/>
                    <a:pt x="366790" y="195205"/>
                  </a:cubicBezTo>
                  <a:cubicBezTo>
                    <a:pt x="362194" y="184405"/>
                    <a:pt x="360725" y="172249"/>
                    <a:pt x="360266" y="166590"/>
                  </a:cubicBezTo>
                  <a:cubicBezTo>
                    <a:pt x="370051" y="155628"/>
                    <a:pt x="375392" y="141653"/>
                    <a:pt x="375392" y="126851"/>
                  </a:cubicBezTo>
                  <a:cubicBezTo>
                    <a:pt x="375392" y="96282"/>
                    <a:pt x="352328" y="71042"/>
                    <a:pt x="322688" y="67511"/>
                  </a:cubicBezTo>
                  <a:lnTo>
                    <a:pt x="322688" y="8100"/>
                  </a:lnTo>
                  <a:cubicBezTo>
                    <a:pt x="322688" y="3623"/>
                    <a:pt x="319059" y="0"/>
                    <a:pt x="314588" y="0"/>
                  </a:cubicBezTo>
                  <a:lnTo>
                    <a:pt x="8100" y="0"/>
                  </a:lnTo>
                  <a:cubicBezTo>
                    <a:pt x="3623" y="0"/>
                    <a:pt x="0" y="3623"/>
                    <a:pt x="0" y="8100"/>
                  </a:cubicBezTo>
                  <a:lnTo>
                    <a:pt x="0" y="404185"/>
                  </a:lnTo>
                  <a:cubicBezTo>
                    <a:pt x="0" y="408656"/>
                    <a:pt x="3623" y="412285"/>
                    <a:pt x="8100" y="412285"/>
                  </a:cubicBezTo>
                  <a:lnTo>
                    <a:pt x="314588" y="412285"/>
                  </a:lnTo>
                  <a:cubicBezTo>
                    <a:pt x="319059" y="412285"/>
                    <a:pt x="322688" y="408656"/>
                    <a:pt x="322688" y="404185"/>
                  </a:cubicBezTo>
                  <a:lnTo>
                    <a:pt x="322688" y="344914"/>
                  </a:lnTo>
                  <a:lnTo>
                    <a:pt x="436001" y="344914"/>
                  </a:lnTo>
                  <a:cubicBezTo>
                    <a:pt x="440473" y="344914"/>
                    <a:pt x="444101" y="341285"/>
                    <a:pt x="444101" y="336814"/>
                  </a:cubicBezTo>
                  <a:lnTo>
                    <a:pt x="444101" y="312401"/>
                  </a:lnTo>
                  <a:lnTo>
                    <a:pt x="449501" y="312401"/>
                  </a:lnTo>
                  <a:cubicBezTo>
                    <a:pt x="453973" y="312401"/>
                    <a:pt x="457601" y="308772"/>
                    <a:pt x="457601" y="304301"/>
                  </a:cubicBezTo>
                  <a:lnTo>
                    <a:pt x="457601" y="272846"/>
                  </a:lnTo>
                  <a:cubicBezTo>
                    <a:pt x="457612" y="262073"/>
                    <a:pt x="453416" y="251948"/>
                    <a:pt x="445797" y="244323"/>
                  </a:cubicBezTo>
                  <a:close/>
                  <a:moveTo>
                    <a:pt x="359192" y="126851"/>
                  </a:moveTo>
                  <a:cubicBezTo>
                    <a:pt x="359192" y="138559"/>
                    <a:pt x="354602" y="149558"/>
                    <a:pt x="346270" y="157815"/>
                  </a:cubicBezTo>
                  <a:cubicBezTo>
                    <a:pt x="344687" y="159386"/>
                    <a:pt x="343818" y="161530"/>
                    <a:pt x="343872" y="163760"/>
                  </a:cubicBezTo>
                  <a:cubicBezTo>
                    <a:pt x="343894" y="164576"/>
                    <a:pt x="344434" y="184021"/>
                    <a:pt x="351886" y="201544"/>
                  </a:cubicBezTo>
                  <a:cubicBezTo>
                    <a:pt x="371871" y="248519"/>
                    <a:pt x="414196" y="248697"/>
                    <a:pt x="417339" y="248702"/>
                  </a:cubicBezTo>
                  <a:cubicBezTo>
                    <a:pt x="423760" y="248724"/>
                    <a:pt x="429802" y="251235"/>
                    <a:pt x="434338" y="255776"/>
                  </a:cubicBezTo>
                  <a:cubicBezTo>
                    <a:pt x="438896" y="260334"/>
                    <a:pt x="441407" y="266393"/>
                    <a:pt x="441401" y="272835"/>
                  </a:cubicBezTo>
                  <a:lnTo>
                    <a:pt x="441401" y="296195"/>
                  </a:lnTo>
                  <a:lnTo>
                    <a:pt x="437767" y="296195"/>
                  </a:lnTo>
                  <a:cubicBezTo>
                    <a:pt x="437200" y="296071"/>
                    <a:pt x="436612" y="295990"/>
                    <a:pt x="436001" y="295990"/>
                  </a:cubicBezTo>
                  <a:cubicBezTo>
                    <a:pt x="435391" y="295990"/>
                    <a:pt x="434808" y="296071"/>
                    <a:pt x="434236" y="296195"/>
                  </a:cubicBezTo>
                  <a:lnTo>
                    <a:pt x="189745" y="296195"/>
                  </a:lnTo>
                  <a:lnTo>
                    <a:pt x="189745" y="272835"/>
                  </a:lnTo>
                  <a:cubicBezTo>
                    <a:pt x="189745" y="259605"/>
                    <a:pt x="200448" y="248821"/>
                    <a:pt x="213651" y="248697"/>
                  </a:cubicBezTo>
                  <a:cubicBezTo>
                    <a:pt x="218414" y="248962"/>
                    <a:pt x="257650" y="249523"/>
                    <a:pt x="278365" y="202819"/>
                  </a:cubicBezTo>
                  <a:cubicBezTo>
                    <a:pt x="285466" y="186818"/>
                    <a:pt x="286940" y="164738"/>
                    <a:pt x="286999" y="163804"/>
                  </a:cubicBezTo>
                  <a:cubicBezTo>
                    <a:pt x="287145" y="161492"/>
                    <a:pt x="286292" y="159224"/>
                    <a:pt x="284656" y="157583"/>
                  </a:cubicBezTo>
                  <a:cubicBezTo>
                    <a:pt x="276475" y="149359"/>
                    <a:pt x="271971" y="138440"/>
                    <a:pt x="271971" y="126846"/>
                  </a:cubicBezTo>
                  <a:cubicBezTo>
                    <a:pt x="271971" y="102800"/>
                    <a:pt x="291530" y="83241"/>
                    <a:pt x="315571" y="83241"/>
                  </a:cubicBezTo>
                  <a:cubicBezTo>
                    <a:pt x="339628" y="83246"/>
                    <a:pt x="359192" y="102805"/>
                    <a:pt x="359192" y="126851"/>
                  </a:cubicBezTo>
                  <a:close/>
                  <a:moveTo>
                    <a:pt x="306488" y="396085"/>
                  </a:moveTo>
                  <a:lnTo>
                    <a:pt x="16200" y="396085"/>
                  </a:lnTo>
                  <a:lnTo>
                    <a:pt x="16200" y="16200"/>
                  </a:lnTo>
                  <a:lnTo>
                    <a:pt x="306488" y="16200"/>
                  </a:lnTo>
                  <a:lnTo>
                    <a:pt x="306488" y="67813"/>
                  </a:lnTo>
                  <a:cubicBezTo>
                    <a:pt x="277819" y="72214"/>
                    <a:pt x="255771" y="96973"/>
                    <a:pt x="255771" y="126851"/>
                  </a:cubicBezTo>
                  <a:cubicBezTo>
                    <a:pt x="255771" y="141458"/>
                    <a:pt x="260982" y="155282"/>
                    <a:pt x="270524" y="166180"/>
                  </a:cubicBezTo>
                  <a:cubicBezTo>
                    <a:pt x="269870" y="172465"/>
                    <a:pt x="268018" y="186197"/>
                    <a:pt x="263552" y="196252"/>
                  </a:cubicBezTo>
                  <a:cubicBezTo>
                    <a:pt x="246742" y="234160"/>
                    <a:pt x="215762" y="232605"/>
                    <a:pt x="214504" y="232524"/>
                  </a:cubicBezTo>
                  <a:cubicBezTo>
                    <a:pt x="214294" y="232508"/>
                    <a:pt x="214078" y="232497"/>
                    <a:pt x="213867" y="232497"/>
                  </a:cubicBezTo>
                  <a:cubicBezTo>
                    <a:pt x="191630" y="232497"/>
                    <a:pt x="173534" y="250592"/>
                    <a:pt x="173534" y="272835"/>
                  </a:cubicBezTo>
                  <a:lnTo>
                    <a:pt x="173534" y="304295"/>
                  </a:lnTo>
                  <a:cubicBezTo>
                    <a:pt x="173534" y="308767"/>
                    <a:pt x="177158" y="312395"/>
                    <a:pt x="181634" y="312395"/>
                  </a:cubicBezTo>
                  <a:lnTo>
                    <a:pt x="188017" y="312395"/>
                  </a:lnTo>
                  <a:lnTo>
                    <a:pt x="188217" y="336874"/>
                  </a:lnTo>
                  <a:cubicBezTo>
                    <a:pt x="188255" y="341323"/>
                    <a:pt x="191867" y="344909"/>
                    <a:pt x="196317" y="344909"/>
                  </a:cubicBezTo>
                  <a:lnTo>
                    <a:pt x="306477" y="344909"/>
                  </a:lnTo>
                  <a:lnTo>
                    <a:pt x="306477" y="396085"/>
                  </a:lnTo>
                  <a:close/>
                  <a:moveTo>
                    <a:pt x="427907" y="328714"/>
                  </a:moveTo>
                  <a:lnTo>
                    <a:pt x="316575" y="328714"/>
                  </a:lnTo>
                  <a:cubicBezTo>
                    <a:pt x="315938" y="328552"/>
                    <a:pt x="315279" y="328439"/>
                    <a:pt x="314588" y="328439"/>
                  </a:cubicBezTo>
                  <a:cubicBezTo>
                    <a:pt x="313897" y="328439"/>
                    <a:pt x="313243" y="328552"/>
                    <a:pt x="312601" y="328714"/>
                  </a:cubicBezTo>
                  <a:lnTo>
                    <a:pt x="204363" y="328714"/>
                  </a:lnTo>
                  <a:lnTo>
                    <a:pt x="204228" y="312401"/>
                  </a:lnTo>
                  <a:lnTo>
                    <a:pt x="427907" y="312401"/>
                  </a:lnTo>
                  <a:lnTo>
                    <a:pt x="427907" y="328714"/>
                  </a:lnTo>
                  <a:close/>
                </a:path>
              </a:pathLst>
            </a:custGeom>
            <a:grpFill/>
            <a:ln w="5334" cap="flat">
              <a:noFill/>
              <a:prstDash val="solid"/>
              <a:miter/>
            </a:ln>
          </p:spPr>
          <p:txBody>
            <a:bodyPr rtlCol="0" anchor="ctr"/>
            <a:lstStyle/>
            <a:p>
              <a:endParaRPr lang="ru-RU"/>
            </a:p>
          </p:txBody>
        </p:sp>
        <p:sp>
          <p:nvSpPr>
            <p:cNvPr id="88" name="Freeform: Shape 87">
              <a:extLst>
                <a:ext uri="{FF2B5EF4-FFF2-40B4-BE49-F238E27FC236}">
                  <a16:creationId xmlns:a16="http://schemas.microsoft.com/office/drawing/2014/main" id="{BAD11E99-6870-4D01-B29C-7C0CB5ECA455}"/>
                </a:ext>
              </a:extLst>
            </p:cNvPr>
            <p:cNvSpPr/>
            <p:nvPr/>
          </p:nvSpPr>
          <p:spPr>
            <a:xfrm>
              <a:off x="3720660" y="1505377"/>
              <a:ext cx="119194" cy="16200"/>
            </a:xfrm>
            <a:custGeom>
              <a:avLst/>
              <a:gdLst>
                <a:gd name="connsiteX0" fmla="*/ 111094 w 119194"/>
                <a:gd name="connsiteY0" fmla="*/ 0 h 16200"/>
                <a:gd name="connsiteX1" fmla="*/ 8100 w 119194"/>
                <a:gd name="connsiteY1" fmla="*/ 0 h 16200"/>
                <a:gd name="connsiteX2" fmla="*/ 0 w 119194"/>
                <a:gd name="connsiteY2" fmla="*/ 8100 h 16200"/>
                <a:gd name="connsiteX3" fmla="*/ 8100 w 119194"/>
                <a:gd name="connsiteY3" fmla="*/ 16200 h 16200"/>
                <a:gd name="connsiteX4" fmla="*/ 111094 w 119194"/>
                <a:gd name="connsiteY4" fmla="*/ 16200 h 16200"/>
                <a:gd name="connsiteX5" fmla="*/ 119194 w 119194"/>
                <a:gd name="connsiteY5" fmla="*/ 8100 h 16200"/>
                <a:gd name="connsiteX6" fmla="*/ 111094 w 119194"/>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94" h="16200">
                  <a:moveTo>
                    <a:pt x="111094" y="0"/>
                  </a:moveTo>
                  <a:lnTo>
                    <a:pt x="8100" y="0"/>
                  </a:lnTo>
                  <a:cubicBezTo>
                    <a:pt x="3623" y="0"/>
                    <a:pt x="0" y="3623"/>
                    <a:pt x="0" y="8100"/>
                  </a:cubicBezTo>
                  <a:cubicBezTo>
                    <a:pt x="0" y="12577"/>
                    <a:pt x="3623" y="16200"/>
                    <a:pt x="8100" y="16200"/>
                  </a:cubicBezTo>
                  <a:lnTo>
                    <a:pt x="111094" y="16200"/>
                  </a:lnTo>
                  <a:cubicBezTo>
                    <a:pt x="115571" y="16200"/>
                    <a:pt x="119194" y="12577"/>
                    <a:pt x="119194" y="8100"/>
                  </a:cubicBezTo>
                  <a:cubicBezTo>
                    <a:pt x="119194" y="3623"/>
                    <a:pt x="115571" y="0"/>
                    <a:pt x="111094" y="0"/>
                  </a:cubicBezTo>
                  <a:close/>
                </a:path>
              </a:pathLst>
            </a:custGeom>
            <a:grpFill/>
            <a:ln w="5334" cap="flat">
              <a:noFill/>
              <a:prstDash val="solid"/>
              <a:miter/>
            </a:ln>
          </p:spPr>
          <p:txBody>
            <a:bodyPr rtlCol="0" anchor="ctr"/>
            <a:lstStyle/>
            <a:p>
              <a:endParaRPr lang="ru-RU"/>
            </a:p>
          </p:txBody>
        </p:sp>
        <p:sp>
          <p:nvSpPr>
            <p:cNvPr id="89" name="Freeform: Shape 88">
              <a:extLst>
                <a:ext uri="{FF2B5EF4-FFF2-40B4-BE49-F238E27FC236}">
                  <a16:creationId xmlns:a16="http://schemas.microsoft.com/office/drawing/2014/main" id="{68400D5D-DD32-43C6-A197-25862E6C1E11}"/>
                </a:ext>
              </a:extLst>
            </p:cNvPr>
            <p:cNvSpPr/>
            <p:nvPr/>
          </p:nvSpPr>
          <p:spPr>
            <a:xfrm>
              <a:off x="3720660" y="1546870"/>
              <a:ext cx="119194" cy="16200"/>
            </a:xfrm>
            <a:custGeom>
              <a:avLst/>
              <a:gdLst>
                <a:gd name="connsiteX0" fmla="*/ 111094 w 119194"/>
                <a:gd name="connsiteY0" fmla="*/ 0 h 16200"/>
                <a:gd name="connsiteX1" fmla="*/ 8100 w 119194"/>
                <a:gd name="connsiteY1" fmla="*/ 0 h 16200"/>
                <a:gd name="connsiteX2" fmla="*/ 0 w 119194"/>
                <a:gd name="connsiteY2" fmla="*/ 8100 h 16200"/>
                <a:gd name="connsiteX3" fmla="*/ 8100 w 119194"/>
                <a:gd name="connsiteY3" fmla="*/ 16200 h 16200"/>
                <a:gd name="connsiteX4" fmla="*/ 111094 w 119194"/>
                <a:gd name="connsiteY4" fmla="*/ 16200 h 16200"/>
                <a:gd name="connsiteX5" fmla="*/ 119194 w 119194"/>
                <a:gd name="connsiteY5" fmla="*/ 8100 h 16200"/>
                <a:gd name="connsiteX6" fmla="*/ 111094 w 119194"/>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94" h="16200">
                  <a:moveTo>
                    <a:pt x="111094" y="0"/>
                  </a:moveTo>
                  <a:lnTo>
                    <a:pt x="8100" y="0"/>
                  </a:lnTo>
                  <a:cubicBezTo>
                    <a:pt x="3623" y="0"/>
                    <a:pt x="0" y="3623"/>
                    <a:pt x="0" y="8100"/>
                  </a:cubicBezTo>
                  <a:cubicBezTo>
                    <a:pt x="0" y="12577"/>
                    <a:pt x="3623" y="16200"/>
                    <a:pt x="8100" y="16200"/>
                  </a:cubicBezTo>
                  <a:lnTo>
                    <a:pt x="111094" y="16200"/>
                  </a:lnTo>
                  <a:cubicBezTo>
                    <a:pt x="115571" y="16200"/>
                    <a:pt x="119194" y="12577"/>
                    <a:pt x="119194" y="8100"/>
                  </a:cubicBezTo>
                  <a:cubicBezTo>
                    <a:pt x="119194" y="3623"/>
                    <a:pt x="115571" y="0"/>
                    <a:pt x="111094" y="0"/>
                  </a:cubicBezTo>
                  <a:close/>
                </a:path>
              </a:pathLst>
            </a:custGeom>
            <a:grpFill/>
            <a:ln w="5334" cap="flat">
              <a:noFill/>
              <a:prstDash val="solid"/>
              <a:miter/>
            </a:ln>
          </p:spPr>
          <p:txBody>
            <a:bodyPr rtlCol="0" anchor="ctr"/>
            <a:lstStyle/>
            <a:p>
              <a:endParaRPr lang="ru-RU"/>
            </a:p>
          </p:txBody>
        </p:sp>
        <p:sp>
          <p:nvSpPr>
            <p:cNvPr id="90" name="Freeform: Shape 89">
              <a:extLst>
                <a:ext uri="{FF2B5EF4-FFF2-40B4-BE49-F238E27FC236}">
                  <a16:creationId xmlns:a16="http://schemas.microsoft.com/office/drawing/2014/main" id="{B76D3DDB-500E-4E86-B985-4F3420196CFC}"/>
                </a:ext>
              </a:extLst>
            </p:cNvPr>
            <p:cNvSpPr/>
            <p:nvPr/>
          </p:nvSpPr>
          <p:spPr>
            <a:xfrm>
              <a:off x="3720660" y="1589844"/>
              <a:ext cx="119194" cy="16200"/>
            </a:xfrm>
            <a:custGeom>
              <a:avLst/>
              <a:gdLst>
                <a:gd name="connsiteX0" fmla="*/ 111094 w 119194"/>
                <a:gd name="connsiteY0" fmla="*/ 0 h 16200"/>
                <a:gd name="connsiteX1" fmla="*/ 8100 w 119194"/>
                <a:gd name="connsiteY1" fmla="*/ 0 h 16200"/>
                <a:gd name="connsiteX2" fmla="*/ 0 w 119194"/>
                <a:gd name="connsiteY2" fmla="*/ 8100 h 16200"/>
                <a:gd name="connsiteX3" fmla="*/ 8100 w 119194"/>
                <a:gd name="connsiteY3" fmla="*/ 16200 h 16200"/>
                <a:gd name="connsiteX4" fmla="*/ 111094 w 119194"/>
                <a:gd name="connsiteY4" fmla="*/ 16200 h 16200"/>
                <a:gd name="connsiteX5" fmla="*/ 119194 w 119194"/>
                <a:gd name="connsiteY5" fmla="*/ 8100 h 16200"/>
                <a:gd name="connsiteX6" fmla="*/ 111094 w 119194"/>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94" h="16200">
                  <a:moveTo>
                    <a:pt x="111094" y="0"/>
                  </a:moveTo>
                  <a:lnTo>
                    <a:pt x="8100" y="0"/>
                  </a:lnTo>
                  <a:cubicBezTo>
                    <a:pt x="3623" y="0"/>
                    <a:pt x="0" y="3623"/>
                    <a:pt x="0" y="8100"/>
                  </a:cubicBezTo>
                  <a:cubicBezTo>
                    <a:pt x="0" y="12577"/>
                    <a:pt x="3623" y="16200"/>
                    <a:pt x="8100" y="16200"/>
                  </a:cubicBezTo>
                  <a:lnTo>
                    <a:pt x="111094" y="16200"/>
                  </a:lnTo>
                  <a:cubicBezTo>
                    <a:pt x="115571" y="16200"/>
                    <a:pt x="119194" y="12577"/>
                    <a:pt x="119194" y="8100"/>
                  </a:cubicBezTo>
                  <a:cubicBezTo>
                    <a:pt x="119194" y="3623"/>
                    <a:pt x="115571" y="0"/>
                    <a:pt x="111094" y="0"/>
                  </a:cubicBezTo>
                  <a:close/>
                </a:path>
              </a:pathLst>
            </a:custGeom>
            <a:grpFill/>
            <a:ln w="5334" cap="flat">
              <a:noFill/>
              <a:prstDash val="solid"/>
              <a:miter/>
            </a:ln>
          </p:spPr>
          <p:txBody>
            <a:bodyPr rtlCol="0" anchor="ctr"/>
            <a:lstStyle/>
            <a:p>
              <a:endParaRPr lang="ru-RU"/>
            </a:p>
          </p:txBody>
        </p:sp>
      </p:grpSp>
      <p:grpSp>
        <p:nvGrpSpPr>
          <p:cNvPr id="91" name="Рисунок 130">
            <a:extLst>
              <a:ext uri="{FF2B5EF4-FFF2-40B4-BE49-F238E27FC236}">
                <a16:creationId xmlns:a16="http://schemas.microsoft.com/office/drawing/2014/main" id="{74E210ED-1ED5-4DF8-BE9A-C6C659E735F2}"/>
              </a:ext>
            </a:extLst>
          </p:cNvPr>
          <p:cNvGrpSpPr/>
          <p:nvPr/>
        </p:nvGrpSpPr>
        <p:grpSpPr>
          <a:xfrm>
            <a:off x="3085472" y="1921844"/>
            <a:ext cx="326567" cy="304752"/>
            <a:chOff x="2081961" y="1419458"/>
            <a:chExt cx="435423" cy="406336"/>
          </a:xfrm>
          <a:solidFill>
            <a:schemeClr val="tx1"/>
          </a:solidFill>
        </p:grpSpPr>
        <p:sp>
          <p:nvSpPr>
            <p:cNvPr id="92" name="Freeform: Shape 91">
              <a:extLst>
                <a:ext uri="{FF2B5EF4-FFF2-40B4-BE49-F238E27FC236}">
                  <a16:creationId xmlns:a16="http://schemas.microsoft.com/office/drawing/2014/main" id="{D2A9E43B-A03E-47EA-89D4-0D153BD5617D}"/>
                </a:ext>
              </a:extLst>
            </p:cNvPr>
            <p:cNvSpPr/>
            <p:nvPr/>
          </p:nvSpPr>
          <p:spPr>
            <a:xfrm>
              <a:off x="2129759" y="1684507"/>
              <a:ext cx="97595" cy="97595"/>
            </a:xfrm>
            <a:custGeom>
              <a:avLst/>
              <a:gdLst>
                <a:gd name="connsiteX0" fmla="*/ 0 w 97595"/>
                <a:gd name="connsiteY0" fmla="*/ 48798 h 97595"/>
                <a:gd name="connsiteX1" fmla="*/ 48798 w 97595"/>
                <a:gd name="connsiteY1" fmla="*/ 97596 h 97595"/>
                <a:gd name="connsiteX2" fmla="*/ 97596 w 97595"/>
                <a:gd name="connsiteY2" fmla="*/ 48798 h 97595"/>
                <a:gd name="connsiteX3" fmla="*/ 48798 w 97595"/>
                <a:gd name="connsiteY3" fmla="*/ 0 h 97595"/>
                <a:gd name="connsiteX4" fmla="*/ 0 w 97595"/>
                <a:gd name="connsiteY4" fmla="*/ 48798 h 97595"/>
                <a:gd name="connsiteX5" fmla="*/ 81556 w 97595"/>
                <a:gd name="connsiteY5" fmla="*/ 48798 h 97595"/>
                <a:gd name="connsiteX6" fmla="*/ 48798 w 97595"/>
                <a:gd name="connsiteY6" fmla="*/ 81556 h 97595"/>
                <a:gd name="connsiteX7" fmla="*/ 16040 w 97595"/>
                <a:gd name="connsiteY7" fmla="*/ 48798 h 97595"/>
                <a:gd name="connsiteX8" fmla="*/ 48798 w 97595"/>
                <a:gd name="connsiteY8" fmla="*/ 16040 h 97595"/>
                <a:gd name="connsiteX9" fmla="*/ 81556 w 97595"/>
                <a:gd name="connsiteY9" fmla="*/ 48798 h 9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95" h="97595">
                  <a:moveTo>
                    <a:pt x="0" y="48798"/>
                  </a:moveTo>
                  <a:cubicBezTo>
                    <a:pt x="0" y="75702"/>
                    <a:pt x="21889" y="97596"/>
                    <a:pt x="48798" y="97596"/>
                  </a:cubicBezTo>
                  <a:cubicBezTo>
                    <a:pt x="75707" y="97596"/>
                    <a:pt x="97596" y="75702"/>
                    <a:pt x="97596" y="48798"/>
                  </a:cubicBezTo>
                  <a:cubicBezTo>
                    <a:pt x="97596" y="21894"/>
                    <a:pt x="75707" y="0"/>
                    <a:pt x="48798" y="0"/>
                  </a:cubicBezTo>
                  <a:cubicBezTo>
                    <a:pt x="21889" y="0"/>
                    <a:pt x="0" y="21889"/>
                    <a:pt x="0" y="48798"/>
                  </a:cubicBezTo>
                  <a:close/>
                  <a:moveTo>
                    <a:pt x="81556" y="48798"/>
                  </a:moveTo>
                  <a:cubicBezTo>
                    <a:pt x="81556" y="66858"/>
                    <a:pt x="66858" y="81556"/>
                    <a:pt x="48798" y="81556"/>
                  </a:cubicBezTo>
                  <a:cubicBezTo>
                    <a:pt x="30737" y="81556"/>
                    <a:pt x="16040" y="66858"/>
                    <a:pt x="16040" y="48798"/>
                  </a:cubicBezTo>
                  <a:cubicBezTo>
                    <a:pt x="16040" y="30737"/>
                    <a:pt x="30737" y="16040"/>
                    <a:pt x="48798" y="16040"/>
                  </a:cubicBezTo>
                  <a:cubicBezTo>
                    <a:pt x="66858" y="16040"/>
                    <a:pt x="81556" y="30737"/>
                    <a:pt x="81556" y="48798"/>
                  </a:cubicBezTo>
                  <a:close/>
                </a:path>
              </a:pathLst>
            </a:custGeom>
            <a:grpFill/>
            <a:ln w="5281" cap="flat">
              <a:noFill/>
              <a:prstDash val="solid"/>
              <a:miter/>
            </a:ln>
          </p:spPr>
          <p:txBody>
            <a:bodyPr rtlCol="0" anchor="ctr"/>
            <a:lstStyle/>
            <a:p>
              <a:endParaRPr lang="ru-RU"/>
            </a:p>
          </p:txBody>
        </p:sp>
        <p:sp>
          <p:nvSpPr>
            <p:cNvPr id="93" name="Freeform: Shape 92">
              <a:extLst>
                <a:ext uri="{FF2B5EF4-FFF2-40B4-BE49-F238E27FC236}">
                  <a16:creationId xmlns:a16="http://schemas.microsoft.com/office/drawing/2014/main" id="{27517D75-8758-411C-88B6-FC003C5B571D}"/>
                </a:ext>
              </a:extLst>
            </p:cNvPr>
            <p:cNvSpPr/>
            <p:nvPr/>
          </p:nvSpPr>
          <p:spPr>
            <a:xfrm>
              <a:off x="2313239" y="1549038"/>
              <a:ext cx="204145" cy="152834"/>
            </a:xfrm>
            <a:custGeom>
              <a:avLst/>
              <a:gdLst>
                <a:gd name="connsiteX0" fmla="*/ 201465 w 204145"/>
                <a:gd name="connsiteY0" fmla="*/ 2036 h 152834"/>
                <a:gd name="connsiteX1" fmla="*/ 190141 w 204145"/>
                <a:gd name="connsiteY1" fmla="*/ 2677 h 152834"/>
                <a:gd name="connsiteX2" fmla="*/ 73657 w 204145"/>
                <a:gd name="connsiteY2" fmla="*/ 133149 h 152834"/>
                <a:gd name="connsiteX3" fmla="*/ 13690 w 204145"/>
                <a:gd name="connsiteY3" fmla="*/ 73182 h 152834"/>
                <a:gd name="connsiteX4" fmla="*/ 2350 w 204145"/>
                <a:gd name="connsiteY4" fmla="*/ 73182 h 152834"/>
                <a:gd name="connsiteX5" fmla="*/ 2350 w 204145"/>
                <a:gd name="connsiteY5" fmla="*/ 84522 h 152834"/>
                <a:gd name="connsiteX6" fmla="*/ 68321 w 204145"/>
                <a:gd name="connsiteY6" fmla="*/ 150488 h 152834"/>
                <a:gd name="connsiteX7" fmla="*/ 73993 w 204145"/>
                <a:gd name="connsiteY7" fmla="*/ 152835 h 152834"/>
                <a:gd name="connsiteX8" fmla="*/ 74218 w 204145"/>
                <a:gd name="connsiteY8" fmla="*/ 152829 h 152834"/>
                <a:gd name="connsiteX9" fmla="*/ 79976 w 204145"/>
                <a:gd name="connsiteY9" fmla="*/ 150156 h 152834"/>
                <a:gd name="connsiteX10" fmla="*/ 202112 w 204145"/>
                <a:gd name="connsiteY10" fmla="*/ 13354 h 152834"/>
                <a:gd name="connsiteX11" fmla="*/ 201465 w 204145"/>
                <a:gd name="connsiteY11" fmla="*/ 2036 h 152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4145" h="152834">
                  <a:moveTo>
                    <a:pt x="201465" y="2036"/>
                  </a:moveTo>
                  <a:cubicBezTo>
                    <a:pt x="198161" y="-910"/>
                    <a:pt x="193098" y="-627"/>
                    <a:pt x="190141" y="2677"/>
                  </a:cubicBezTo>
                  <a:lnTo>
                    <a:pt x="73657" y="133149"/>
                  </a:lnTo>
                  <a:lnTo>
                    <a:pt x="13690" y="73182"/>
                  </a:lnTo>
                  <a:cubicBezTo>
                    <a:pt x="10557" y="70049"/>
                    <a:pt x="5483" y="70049"/>
                    <a:pt x="2350" y="73182"/>
                  </a:cubicBezTo>
                  <a:cubicBezTo>
                    <a:pt x="-783" y="76315"/>
                    <a:pt x="-783" y="81389"/>
                    <a:pt x="2350" y="84522"/>
                  </a:cubicBezTo>
                  <a:lnTo>
                    <a:pt x="68321" y="150488"/>
                  </a:lnTo>
                  <a:cubicBezTo>
                    <a:pt x="69828" y="151995"/>
                    <a:pt x="71865" y="152835"/>
                    <a:pt x="73993" y="152835"/>
                  </a:cubicBezTo>
                  <a:cubicBezTo>
                    <a:pt x="74068" y="152835"/>
                    <a:pt x="74143" y="152835"/>
                    <a:pt x="74218" y="152829"/>
                  </a:cubicBezTo>
                  <a:cubicBezTo>
                    <a:pt x="76421" y="152765"/>
                    <a:pt x="78506" y="151803"/>
                    <a:pt x="79976" y="150156"/>
                  </a:cubicBezTo>
                  <a:lnTo>
                    <a:pt x="202112" y="13354"/>
                  </a:lnTo>
                  <a:cubicBezTo>
                    <a:pt x="205058" y="10056"/>
                    <a:pt x="204770" y="4982"/>
                    <a:pt x="201465" y="2036"/>
                  </a:cubicBezTo>
                  <a:close/>
                </a:path>
              </a:pathLst>
            </a:custGeom>
            <a:grpFill/>
            <a:ln w="5281" cap="flat">
              <a:noFill/>
              <a:prstDash val="solid"/>
              <a:miter/>
            </a:ln>
          </p:spPr>
          <p:txBody>
            <a:bodyPr rtlCol="0" anchor="ctr"/>
            <a:lstStyle/>
            <a:p>
              <a:endParaRPr lang="ru-RU"/>
            </a:p>
          </p:txBody>
        </p:sp>
        <p:sp>
          <p:nvSpPr>
            <p:cNvPr id="94" name="Freeform: Shape 93">
              <a:extLst>
                <a:ext uri="{FF2B5EF4-FFF2-40B4-BE49-F238E27FC236}">
                  <a16:creationId xmlns:a16="http://schemas.microsoft.com/office/drawing/2014/main" id="{B614EF52-B6A7-46ED-9B76-6B7560DF88A4}"/>
                </a:ext>
              </a:extLst>
            </p:cNvPr>
            <p:cNvSpPr/>
            <p:nvPr/>
          </p:nvSpPr>
          <p:spPr>
            <a:xfrm>
              <a:off x="2081961" y="1419458"/>
              <a:ext cx="316055" cy="406336"/>
            </a:xfrm>
            <a:custGeom>
              <a:avLst/>
              <a:gdLst>
                <a:gd name="connsiteX0" fmla="*/ 308035 w 316055"/>
                <a:gd name="connsiteY0" fmla="*/ 302470 h 406336"/>
                <a:gd name="connsiteX1" fmla="*/ 300015 w 316055"/>
                <a:gd name="connsiteY1" fmla="*/ 310489 h 406336"/>
                <a:gd name="connsiteX2" fmla="*/ 300015 w 316055"/>
                <a:gd name="connsiteY2" fmla="*/ 390297 h 406336"/>
                <a:gd name="connsiteX3" fmla="*/ 16040 w 316055"/>
                <a:gd name="connsiteY3" fmla="*/ 390297 h 406336"/>
                <a:gd name="connsiteX4" fmla="*/ 16040 w 316055"/>
                <a:gd name="connsiteY4" fmla="*/ 16040 h 406336"/>
                <a:gd name="connsiteX5" fmla="*/ 300015 w 316055"/>
                <a:gd name="connsiteY5" fmla="*/ 16040 h 406336"/>
                <a:gd name="connsiteX6" fmla="*/ 300015 w 316055"/>
                <a:gd name="connsiteY6" fmla="*/ 184065 h 406336"/>
                <a:gd name="connsiteX7" fmla="*/ 308035 w 316055"/>
                <a:gd name="connsiteY7" fmla="*/ 192085 h 406336"/>
                <a:gd name="connsiteX8" fmla="*/ 316055 w 316055"/>
                <a:gd name="connsiteY8" fmla="*/ 184065 h 406336"/>
                <a:gd name="connsiteX9" fmla="*/ 316055 w 316055"/>
                <a:gd name="connsiteY9" fmla="*/ 8020 h 406336"/>
                <a:gd name="connsiteX10" fmla="*/ 308035 w 316055"/>
                <a:gd name="connsiteY10" fmla="*/ 0 h 406336"/>
                <a:gd name="connsiteX11" fmla="*/ 8020 w 316055"/>
                <a:gd name="connsiteY11" fmla="*/ 0 h 406336"/>
                <a:gd name="connsiteX12" fmla="*/ 0 w 316055"/>
                <a:gd name="connsiteY12" fmla="*/ 8020 h 406336"/>
                <a:gd name="connsiteX13" fmla="*/ 0 w 316055"/>
                <a:gd name="connsiteY13" fmla="*/ 398317 h 406336"/>
                <a:gd name="connsiteX14" fmla="*/ 8020 w 316055"/>
                <a:gd name="connsiteY14" fmla="*/ 406337 h 406336"/>
                <a:gd name="connsiteX15" fmla="*/ 308035 w 316055"/>
                <a:gd name="connsiteY15" fmla="*/ 406337 h 406336"/>
                <a:gd name="connsiteX16" fmla="*/ 316055 w 316055"/>
                <a:gd name="connsiteY16" fmla="*/ 398317 h 406336"/>
                <a:gd name="connsiteX17" fmla="*/ 316055 w 316055"/>
                <a:gd name="connsiteY17" fmla="*/ 310489 h 406336"/>
                <a:gd name="connsiteX18" fmla="*/ 308035 w 316055"/>
                <a:gd name="connsiteY18" fmla="*/ 302470 h 406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055" h="406336">
                  <a:moveTo>
                    <a:pt x="308035" y="302470"/>
                  </a:moveTo>
                  <a:cubicBezTo>
                    <a:pt x="303603" y="302470"/>
                    <a:pt x="300015" y="306062"/>
                    <a:pt x="300015" y="310489"/>
                  </a:cubicBezTo>
                  <a:lnTo>
                    <a:pt x="300015" y="390297"/>
                  </a:lnTo>
                  <a:lnTo>
                    <a:pt x="16040" y="390297"/>
                  </a:lnTo>
                  <a:lnTo>
                    <a:pt x="16040" y="16040"/>
                  </a:lnTo>
                  <a:lnTo>
                    <a:pt x="300015" y="16040"/>
                  </a:lnTo>
                  <a:lnTo>
                    <a:pt x="300015" y="184065"/>
                  </a:lnTo>
                  <a:cubicBezTo>
                    <a:pt x="300015" y="188492"/>
                    <a:pt x="303603" y="192085"/>
                    <a:pt x="308035" y="192085"/>
                  </a:cubicBezTo>
                  <a:cubicBezTo>
                    <a:pt x="312468" y="192085"/>
                    <a:pt x="316055" y="188492"/>
                    <a:pt x="316055" y="184065"/>
                  </a:cubicBezTo>
                  <a:lnTo>
                    <a:pt x="316055" y="8020"/>
                  </a:lnTo>
                  <a:cubicBezTo>
                    <a:pt x="316055" y="3593"/>
                    <a:pt x="312468" y="0"/>
                    <a:pt x="308035" y="0"/>
                  </a:cubicBezTo>
                  <a:lnTo>
                    <a:pt x="8020" y="0"/>
                  </a:lnTo>
                  <a:cubicBezTo>
                    <a:pt x="3588" y="0"/>
                    <a:pt x="0" y="3593"/>
                    <a:pt x="0" y="8020"/>
                  </a:cubicBezTo>
                  <a:lnTo>
                    <a:pt x="0" y="398317"/>
                  </a:lnTo>
                  <a:cubicBezTo>
                    <a:pt x="0" y="402744"/>
                    <a:pt x="3588" y="406337"/>
                    <a:pt x="8020" y="406337"/>
                  </a:cubicBezTo>
                  <a:lnTo>
                    <a:pt x="308035" y="406337"/>
                  </a:lnTo>
                  <a:cubicBezTo>
                    <a:pt x="312468" y="406337"/>
                    <a:pt x="316055" y="402744"/>
                    <a:pt x="316055" y="398317"/>
                  </a:cubicBezTo>
                  <a:lnTo>
                    <a:pt x="316055" y="310489"/>
                  </a:lnTo>
                  <a:cubicBezTo>
                    <a:pt x="316055" y="306062"/>
                    <a:pt x="312468" y="302470"/>
                    <a:pt x="308035" y="302470"/>
                  </a:cubicBezTo>
                  <a:close/>
                </a:path>
              </a:pathLst>
            </a:custGeom>
            <a:grpFill/>
            <a:ln w="5281" cap="flat">
              <a:noFill/>
              <a:prstDash val="solid"/>
              <a:miter/>
            </a:ln>
          </p:spPr>
          <p:txBody>
            <a:bodyPr rtlCol="0" anchor="ctr"/>
            <a:lstStyle/>
            <a:p>
              <a:endParaRPr lang="ru-RU"/>
            </a:p>
          </p:txBody>
        </p:sp>
        <p:sp>
          <p:nvSpPr>
            <p:cNvPr id="95" name="Freeform: Shape 94">
              <a:extLst>
                <a:ext uri="{FF2B5EF4-FFF2-40B4-BE49-F238E27FC236}">
                  <a16:creationId xmlns:a16="http://schemas.microsoft.com/office/drawing/2014/main" id="{263B8CE3-A44B-4540-BE36-2CF7A2F9C148}"/>
                </a:ext>
              </a:extLst>
            </p:cNvPr>
            <p:cNvSpPr/>
            <p:nvPr/>
          </p:nvSpPr>
          <p:spPr>
            <a:xfrm>
              <a:off x="2127107" y="1511552"/>
              <a:ext cx="177162" cy="16039"/>
            </a:xfrm>
            <a:custGeom>
              <a:avLst/>
              <a:gdLst>
                <a:gd name="connsiteX0" fmla="*/ 169143 w 177162"/>
                <a:gd name="connsiteY0" fmla="*/ 16040 h 16039"/>
                <a:gd name="connsiteX1" fmla="*/ 177163 w 177162"/>
                <a:gd name="connsiteY1" fmla="*/ 8020 h 16039"/>
                <a:gd name="connsiteX2" fmla="*/ 169143 w 177162"/>
                <a:gd name="connsiteY2" fmla="*/ 0 h 16039"/>
                <a:gd name="connsiteX3" fmla="*/ 8020 w 177162"/>
                <a:gd name="connsiteY3" fmla="*/ 0 h 16039"/>
                <a:gd name="connsiteX4" fmla="*/ 0 w 177162"/>
                <a:gd name="connsiteY4" fmla="*/ 8020 h 16039"/>
                <a:gd name="connsiteX5" fmla="*/ 8020 w 177162"/>
                <a:gd name="connsiteY5" fmla="*/ 16040 h 16039"/>
                <a:gd name="connsiteX6" fmla="*/ 169143 w 177162"/>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2" h="16039">
                  <a:moveTo>
                    <a:pt x="169143" y="16040"/>
                  </a:moveTo>
                  <a:cubicBezTo>
                    <a:pt x="173575" y="16040"/>
                    <a:pt x="177163" y="12447"/>
                    <a:pt x="177163" y="8020"/>
                  </a:cubicBezTo>
                  <a:cubicBezTo>
                    <a:pt x="177163" y="3593"/>
                    <a:pt x="173575" y="0"/>
                    <a:pt x="169143" y="0"/>
                  </a:cubicBezTo>
                  <a:lnTo>
                    <a:pt x="8020" y="0"/>
                  </a:lnTo>
                  <a:cubicBezTo>
                    <a:pt x="3588" y="0"/>
                    <a:pt x="0" y="3593"/>
                    <a:pt x="0" y="8020"/>
                  </a:cubicBezTo>
                  <a:cubicBezTo>
                    <a:pt x="0" y="12447"/>
                    <a:pt x="3588" y="16040"/>
                    <a:pt x="8020" y="16040"/>
                  </a:cubicBezTo>
                  <a:lnTo>
                    <a:pt x="169143" y="16040"/>
                  </a:lnTo>
                  <a:close/>
                </a:path>
              </a:pathLst>
            </a:custGeom>
            <a:grpFill/>
            <a:ln w="5281" cap="flat">
              <a:noFill/>
              <a:prstDash val="solid"/>
              <a:miter/>
            </a:ln>
          </p:spPr>
          <p:txBody>
            <a:bodyPr rtlCol="0" anchor="ctr"/>
            <a:lstStyle/>
            <a:p>
              <a:endParaRPr lang="ru-RU"/>
            </a:p>
          </p:txBody>
        </p:sp>
        <p:sp>
          <p:nvSpPr>
            <p:cNvPr id="96" name="Freeform: Shape 95">
              <a:extLst>
                <a:ext uri="{FF2B5EF4-FFF2-40B4-BE49-F238E27FC236}">
                  <a16:creationId xmlns:a16="http://schemas.microsoft.com/office/drawing/2014/main" id="{04AAFFF5-9C7B-4D51-A29E-FD1C0DFC0BD9}"/>
                </a:ext>
              </a:extLst>
            </p:cNvPr>
            <p:cNvSpPr/>
            <p:nvPr/>
          </p:nvSpPr>
          <p:spPr>
            <a:xfrm>
              <a:off x="2129123" y="1582896"/>
              <a:ext cx="177120" cy="16039"/>
            </a:xfrm>
            <a:custGeom>
              <a:avLst/>
              <a:gdLst>
                <a:gd name="connsiteX0" fmla="*/ 177120 w 177120"/>
                <a:gd name="connsiteY0" fmla="*/ 8020 h 16039"/>
                <a:gd name="connsiteX1" fmla="*/ 169100 w 177120"/>
                <a:gd name="connsiteY1" fmla="*/ 0 h 16039"/>
                <a:gd name="connsiteX2" fmla="*/ 8020 w 177120"/>
                <a:gd name="connsiteY2" fmla="*/ 0 h 16039"/>
                <a:gd name="connsiteX3" fmla="*/ 0 w 177120"/>
                <a:gd name="connsiteY3" fmla="*/ 8020 h 16039"/>
                <a:gd name="connsiteX4" fmla="*/ 8020 w 177120"/>
                <a:gd name="connsiteY4" fmla="*/ 16040 h 16039"/>
                <a:gd name="connsiteX5" fmla="*/ 169100 w 177120"/>
                <a:gd name="connsiteY5" fmla="*/ 16040 h 16039"/>
                <a:gd name="connsiteX6" fmla="*/ 177120 w 177120"/>
                <a:gd name="connsiteY6" fmla="*/ 802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20" h="16039">
                  <a:moveTo>
                    <a:pt x="177120" y="8020"/>
                  </a:moveTo>
                  <a:cubicBezTo>
                    <a:pt x="177120" y="3593"/>
                    <a:pt x="173532" y="0"/>
                    <a:pt x="169100" y="0"/>
                  </a:cubicBezTo>
                  <a:lnTo>
                    <a:pt x="8020" y="0"/>
                  </a:lnTo>
                  <a:cubicBezTo>
                    <a:pt x="3588" y="0"/>
                    <a:pt x="0" y="3593"/>
                    <a:pt x="0" y="8020"/>
                  </a:cubicBezTo>
                  <a:cubicBezTo>
                    <a:pt x="0" y="12447"/>
                    <a:pt x="3588" y="16040"/>
                    <a:pt x="8020" y="16040"/>
                  </a:cubicBezTo>
                  <a:lnTo>
                    <a:pt x="169100" y="16040"/>
                  </a:lnTo>
                  <a:cubicBezTo>
                    <a:pt x="173532" y="16040"/>
                    <a:pt x="177120" y="12447"/>
                    <a:pt x="177120" y="8020"/>
                  </a:cubicBezTo>
                  <a:close/>
                </a:path>
              </a:pathLst>
            </a:custGeom>
            <a:grpFill/>
            <a:ln w="5281" cap="flat">
              <a:noFill/>
              <a:prstDash val="solid"/>
              <a:miter/>
            </a:ln>
          </p:spPr>
          <p:txBody>
            <a:bodyPr rtlCol="0" anchor="ctr"/>
            <a:lstStyle/>
            <a:p>
              <a:endParaRPr lang="ru-RU"/>
            </a:p>
          </p:txBody>
        </p:sp>
      </p:grpSp>
      <p:grpSp>
        <p:nvGrpSpPr>
          <p:cNvPr id="186" name="Group 185">
            <a:extLst>
              <a:ext uri="{FF2B5EF4-FFF2-40B4-BE49-F238E27FC236}">
                <a16:creationId xmlns:a16="http://schemas.microsoft.com/office/drawing/2014/main" id="{B5F70D7C-1CA9-4B39-B7B5-2AE746489D3E}"/>
              </a:ext>
            </a:extLst>
          </p:cNvPr>
          <p:cNvGrpSpPr/>
          <p:nvPr/>
        </p:nvGrpSpPr>
        <p:grpSpPr>
          <a:xfrm>
            <a:off x="4875073" y="1906807"/>
            <a:ext cx="360386" cy="334818"/>
            <a:chOff x="4468098" y="1399409"/>
            <a:chExt cx="480514" cy="446424"/>
          </a:xfrm>
          <a:solidFill>
            <a:schemeClr val="tx1"/>
          </a:solidFill>
        </p:grpSpPr>
        <p:sp>
          <p:nvSpPr>
            <p:cNvPr id="98" name="Freeform: Shape 97">
              <a:extLst>
                <a:ext uri="{FF2B5EF4-FFF2-40B4-BE49-F238E27FC236}">
                  <a16:creationId xmlns:a16="http://schemas.microsoft.com/office/drawing/2014/main" id="{C21246F1-6551-4168-8923-64CA8176405B}"/>
                </a:ext>
              </a:extLst>
            </p:cNvPr>
            <p:cNvSpPr/>
            <p:nvPr/>
          </p:nvSpPr>
          <p:spPr>
            <a:xfrm>
              <a:off x="4468098" y="1643430"/>
              <a:ext cx="384945" cy="202403"/>
            </a:xfrm>
            <a:custGeom>
              <a:avLst/>
              <a:gdLst>
                <a:gd name="connsiteX0" fmla="*/ 376936 w 384945"/>
                <a:gd name="connsiteY0" fmla="*/ 186370 h 202403"/>
                <a:gd name="connsiteX1" fmla="*/ 16227 w 384945"/>
                <a:gd name="connsiteY1" fmla="*/ 186370 h 202403"/>
                <a:gd name="connsiteX2" fmla="*/ 194363 w 384945"/>
                <a:gd name="connsiteY2" fmla="*/ 16045 h 202403"/>
                <a:gd name="connsiteX3" fmla="*/ 279372 w 384945"/>
                <a:gd name="connsiteY3" fmla="*/ 37565 h 202403"/>
                <a:gd name="connsiteX4" fmla="*/ 290247 w 384945"/>
                <a:gd name="connsiteY4" fmla="*/ 34341 h 202403"/>
                <a:gd name="connsiteX5" fmla="*/ 287023 w 384945"/>
                <a:gd name="connsiteY5" fmla="*/ 23466 h 202403"/>
                <a:gd name="connsiteX6" fmla="*/ 194357 w 384945"/>
                <a:gd name="connsiteY6" fmla="*/ 0 h 202403"/>
                <a:gd name="connsiteX7" fmla="*/ 0 w 384945"/>
                <a:gd name="connsiteY7" fmla="*/ 194384 h 202403"/>
                <a:gd name="connsiteX8" fmla="*/ 8020 w 384945"/>
                <a:gd name="connsiteY8" fmla="*/ 202404 h 202403"/>
                <a:gd name="connsiteX9" fmla="*/ 376925 w 384945"/>
                <a:gd name="connsiteY9" fmla="*/ 202404 h 202403"/>
                <a:gd name="connsiteX10" fmla="*/ 384945 w 384945"/>
                <a:gd name="connsiteY10" fmla="*/ 194384 h 202403"/>
                <a:gd name="connsiteX11" fmla="*/ 376936 w 384945"/>
                <a:gd name="connsiteY11" fmla="*/ 186370 h 202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4945" h="202403">
                  <a:moveTo>
                    <a:pt x="376936" y="186370"/>
                  </a:moveTo>
                  <a:lnTo>
                    <a:pt x="16227" y="186370"/>
                  </a:lnTo>
                  <a:cubicBezTo>
                    <a:pt x="20434" y="91741"/>
                    <a:pt x="98729" y="16045"/>
                    <a:pt x="194363" y="16045"/>
                  </a:cubicBezTo>
                  <a:cubicBezTo>
                    <a:pt x="224057" y="16045"/>
                    <a:pt x="253452" y="23487"/>
                    <a:pt x="279372" y="37565"/>
                  </a:cubicBezTo>
                  <a:cubicBezTo>
                    <a:pt x="283259" y="39677"/>
                    <a:pt x="288130" y="38244"/>
                    <a:pt x="290247" y="34341"/>
                  </a:cubicBezTo>
                  <a:cubicBezTo>
                    <a:pt x="292365" y="30449"/>
                    <a:pt x="290921" y="25578"/>
                    <a:pt x="287023" y="23466"/>
                  </a:cubicBezTo>
                  <a:cubicBezTo>
                    <a:pt x="258756" y="8116"/>
                    <a:pt x="226714" y="0"/>
                    <a:pt x="194357" y="0"/>
                  </a:cubicBezTo>
                  <a:cubicBezTo>
                    <a:pt x="87191" y="0"/>
                    <a:pt x="0" y="87202"/>
                    <a:pt x="0" y="194384"/>
                  </a:cubicBezTo>
                  <a:cubicBezTo>
                    <a:pt x="0" y="198811"/>
                    <a:pt x="3593" y="202404"/>
                    <a:pt x="8020" y="202404"/>
                  </a:cubicBezTo>
                  <a:lnTo>
                    <a:pt x="376925" y="202404"/>
                  </a:lnTo>
                  <a:cubicBezTo>
                    <a:pt x="381352" y="202404"/>
                    <a:pt x="384945" y="198811"/>
                    <a:pt x="384945" y="194384"/>
                  </a:cubicBezTo>
                  <a:cubicBezTo>
                    <a:pt x="384945" y="189957"/>
                    <a:pt x="381368" y="186370"/>
                    <a:pt x="376936" y="186370"/>
                  </a:cubicBezTo>
                  <a:close/>
                </a:path>
              </a:pathLst>
            </a:custGeom>
            <a:grpFill/>
            <a:ln w="5281" cap="flat">
              <a:noFill/>
              <a:prstDash val="solid"/>
              <a:miter/>
            </a:ln>
          </p:spPr>
          <p:txBody>
            <a:bodyPr rtlCol="0" anchor="ctr"/>
            <a:lstStyle/>
            <a:p>
              <a:endParaRPr lang="ru-RU"/>
            </a:p>
          </p:txBody>
        </p:sp>
        <p:sp>
          <p:nvSpPr>
            <p:cNvPr id="99" name="Freeform: Shape 98">
              <a:extLst>
                <a:ext uri="{FF2B5EF4-FFF2-40B4-BE49-F238E27FC236}">
                  <a16:creationId xmlns:a16="http://schemas.microsoft.com/office/drawing/2014/main" id="{BE1B39A3-76E3-449B-A383-F20D64894CD0}"/>
                </a:ext>
              </a:extLst>
            </p:cNvPr>
            <p:cNvSpPr/>
            <p:nvPr/>
          </p:nvSpPr>
          <p:spPr>
            <a:xfrm>
              <a:off x="4547413" y="1399409"/>
              <a:ext cx="223624" cy="223597"/>
            </a:xfrm>
            <a:custGeom>
              <a:avLst/>
              <a:gdLst>
                <a:gd name="connsiteX0" fmla="*/ 111796 w 223624"/>
                <a:gd name="connsiteY0" fmla="*/ 223597 h 223597"/>
                <a:gd name="connsiteX1" fmla="*/ 223624 w 223624"/>
                <a:gd name="connsiteY1" fmla="*/ 111796 h 223597"/>
                <a:gd name="connsiteX2" fmla="*/ 111796 w 223624"/>
                <a:gd name="connsiteY2" fmla="*/ 0 h 223597"/>
                <a:gd name="connsiteX3" fmla="*/ 0 w 223624"/>
                <a:gd name="connsiteY3" fmla="*/ 111796 h 223597"/>
                <a:gd name="connsiteX4" fmla="*/ 111796 w 223624"/>
                <a:gd name="connsiteY4" fmla="*/ 223597 h 223597"/>
                <a:gd name="connsiteX5" fmla="*/ 111796 w 223624"/>
                <a:gd name="connsiteY5" fmla="*/ 16034 h 223597"/>
                <a:gd name="connsiteX6" fmla="*/ 207585 w 223624"/>
                <a:gd name="connsiteY6" fmla="*/ 111791 h 223597"/>
                <a:gd name="connsiteX7" fmla="*/ 111796 w 223624"/>
                <a:gd name="connsiteY7" fmla="*/ 207552 h 223597"/>
                <a:gd name="connsiteX8" fmla="*/ 16040 w 223624"/>
                <a:gd name="connsiteY8" fmla="*/ 111791 h 223597"/>
                <a:gd name="connsiteX9" fmla="*/ 111796 w 223624"/>
                <a:gd name="connsiteY9" fmla="*/ 16034 h 223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3624" h="223597">
                  <a:moveTo>
                    <a:pt x="111796" y="223597"/>
                  </a:moveTo>
                  <a:cubicBezTo>
                    <a:pt x="173458" y="223597"/>
                    <a:pt x="223624" y="173442"/>
                    <a:pt x="223624" y="111796"/>
                  </a:cubicBezTo>
                  <a:cubicBezTo>
                    <a:pt x="223624" y="50150"/>
                    <a:pt x="173458" y="0"/>
                    <a:pt x="111796" y="0"/>
                  </a:cubicBezTo>
                  <a:cubicBezTo>
                    <a:pt x="50151" y="0"/>
                    <a:pt x="0" y="50150"/>
                    <a:pt x="0" y="111796"/>
                  </a:cubicBezTo>
                  <a:cubicBezTo>
                    <a:pt x="0" y="173442"/>
                    <a:pt x="50145" y="223597"/>
                    <a:pt x="111796" y="223597"/>
                  </a:cubicBezTo>
                  <a:close/>
                  <a:moveTo>
                    <a:pt x="111796" y="16034"/>
                  </a:moveTo>
                  <a:cubicBezTo>
                    <a:pt x="164614" y="16034"/>
                    <a:pt x="207585" y="58988"/>
                    <a:pt x="207585" y="111791"/>
                  </a:cubicBezTo>
                  <a:cubicBezTo>
                    <a:pt x="207585" y="164593"/>
                    <a:pt x="164614" y="207552"/>
                    <a:pt x="111796" y="207552"/>
                  </a:cubicBezTo>
                  <a:cubicBezTo>
                    <a:pt x="58994" y="207552"/>
                    <a:pt x="16040" y="164593"/>
                    <a:pt x="16040" y="111791"/>
                  </a:cubicBezTo>
                  <a:cubicBezTo>
                    <a:pt x="16040" y="58988"/>
                    <a:pt x="58994" y="16034"/>
                    <a:pt x="111796" y="16034"/>
                  </a:cubicBezTo>
                  <a:close/>
                </a:path>
              </a:pathLst>
            </a:custGeom>
            <a:grpFill/>
            <a:ln w="5281" cap="flat">
              <a:noFill/>
              <a:prstDash val="solid"/>
              <a:miter/>
            </a:ln>
          </p:spPr>
          <p:txBody>
            <a:bodyPr rtlCol="0" anchor="ctr"/>
            <a:lstStyle/>
            <a:p>
              <a:endParaRPr lang="ru-RU"/>
            </a:p>
          </p:txBody>
        </p:sp>
        <p:sp>
          <p:nvSpPr>
            <p:cNvPr id="100" name="Freeform: Shape 99">
              <a:extLst>
                <a:ext uri="{FF2B5EF4-FFF2-40B4-BE49-F238E27FC236}">
                  <a16:creationId xmlns:a16="http://schemas.microsoft.com/office/drawing/2014/main" id="{00048C55-CC31-4939-9E98-193A9D030FE0}"/>
                </a:ext>
              </a:extLst>
            </p:cNvPr>
            <p:cNvSpPr/>
            <p:nvPr/>
          </p:nvSpPr>
          <p:spPr>
            <a:xfrm>
              <a:off x="4741461" y="1584966"/>
              <a:ext cx="207151" cy="222159"/>
            </a:xfrm>
            <a:custGeom>
              <a:avLst/>
              <a:gdLst>
                <a:gd name="connsiteX0" fmla="*/ 176126 w 207151"/>
                <a:gd name="connsiteY0" fmla="*/ 118051 h 222159"/>
                <a:gd name="connsiteX1" fmla="*/ 175901 w 207151"/>
                <a:gd name="connsiteY1" fmla="*/ 118057 h 222159"/>
                <a:gd name="connsiteX2" fmla="*/ 142164 w 207151"/>
                <a:gd name="connsiteY2" fmla="*/ 92794 h 222159"/>
                <a:gd name="connsiteX3" fmla="*/ 137770 w 207151"/>
                <a:gd name="connsiteY3" fmla="*/ 74017 h 222159"/>
                <a:gd name="connsiteX4" fmla="*/ 148484 w 207151"/>
                <a:gd name="connsiteY4" fmla="*/ 44906 h 222159"/>
                <a:gd name="connsiteX5" fmla="*/ 103573 w 207151"/>
                <a:gd name="connsiteY5" fmla="*/ 0 h 222159"/>
                <a:gd name="connsiteX6" fmla="*/ 58668 w 207151"/>
                <a:gd name="connsiteY6" fmla="*/ 44906 h 222159"/>
                <a:gd name="connsiteX7" fmla="*/ 69109 w 207151"/>
                <a:gd name="connsiteY7" fmla="*/ 73697 h 222159"/>
                <a:gd name="connsiteX8" fmla="*/ 64410 w 207151"/>
                <a:gd name="connsiteY8" fmla="*/ 93522 h 222159"/>
                <a:gd name="connsiteX9" fmla="*/ 31641 w 207151"/>
                <a:gd name="connsiteY9" fmla="*/ 118078 h 222159"/>
                <a:gd name="connsiteX10" fmla="*/ 31015 w 207151"/>
                <a:gd name="connsiteY10" fmla="*/ 118051 h 222159"/>
                <a:gd name="connsiteX11" fmla="*/ 0 w 207151"/>
                <a:gd name="connsiteY11" fmla="*/ 149072 h 222159"/>
                <a:gd name="connsiteX12" fmla="*/ 0 w 207151"/>
                <a:gd name="connsiteY12" fmla="*/ 171517 h 222159"/>
                <a:gd name="connsiteX13" fmla="*/ 8020 w 207151"/>
                <a:gd name="connsiteY13" fmla="*/ 179537 h 222159"/>
                <a:gd name="connsiteX14" fmla="*/ 10313 w 207151"/>
                <a:gd name="connsiteY14" fmla="*/ 179537 h 222159"/>
                <a:gd name="connsiteX15" fmla="*/ 10468 w 207151"/>
                <a:gd name="connsiteY15" fmla="*/ 214177 h 222159"/>
                <a:gd name="connsiteX16" fmla="*/ 18488 w 207151"/>
                <a:gd name="connsiteY16" fmla="*/ 222159 h 222159"/>
                <a:gd name="connsiteX17" fmla="*/ 189492 w 207151"/>
                <a:gd name="connsiteY17" fmla="*/ 222159 h 222159"/>
                <a:gd name="connsiteX18" fmla="*/ 197512 w 207151"/>
                <a:gd name="connsiteY18" fmla="*/ 214139 h 222159"/>
                <a:gd name="connsiteX19" fmla="*/ 197512 w 207151"/>
                <a:gd name="connsiteY19" fmla="*/ 179537 h 222159"/>
                <a:gd name="connsiteX20" fmla="*/ 199132 w 207151"/>
                <a:gd name="connsiteY20" fmla="*/ 179537 h 222159"/>
                <a:gd name="connsiteX21" fmla="*/ 207151 w 207151"/>
                <a:gd name="connsiteY21" fmla="*/ 171517 h 222159"/>
                <a:gd name="connsiteX22" fmla="*/ 207151 w 207151"/>
                <a:gd name="connsiteY22" fmla="*/ 149072 h 222159"/>
                <a:gd name="connsiteX23" fmla="*/ 176126 w 207151"/>
                <a:gd name="connsiteY23" fmla="*/ 118051 h 222159"/>
                <a:gd name="connsiteX24" fmla="*/ 16034 w 207151"/>
                <a:gd name="connsiteY24" fmla="*/ 149072 h 222159"/>
                <a:gd name="connsiteX25" fmla="*/ 30817 w 207151"/>
                <a:gd name="connsiteY25" fmla="*/ 134091 h 222159"/>
                <a:gd name="connsiteX26" fmla="*/ 79065 w 207151"/>
                <a:gd name="connsiteY26" fmla="*/ 100028 h 222159"/>
                <a:gd name="connsiteX27" fmla="*/ 85416 w 207151"/>
                <a:gd name="connsiteY27" fmla="*/ 71419 h 222159"/>
                <a:gd name="connsiteX28" fmla="*/ 83101 w 207151"/>
                <a:gd name="connsiteY28" fmla="*/ 65260 h 222159"/>
                <a:gd name="connsiteX29" fmla="*/ 74702 w 207151"/>
                <a:gd name="connsiteY29" fmla="*/ 44906 h 222159"/>
                <a:gd name="connsiteX30" fmla="*/ 103568 w 207151"/>
                <a:gd name="connsiteY30" fmla="*/ 16040 h 222159"/>
                <a:gd name="connsiteX31" fmla="*/ 132439 w 207151"/>
                <a:gd name="connsiteY31" fmla="*/ 44906 h 222159"/>
                <a:gd name="connsiteX32" fmla="*/ 123885 w 207151"/>
                <a:gd name="connsiteY32" fmla="*/ 65410 h 222159"/>
                <a:gd name="connsiteX33" fmla="*/ 121511 w 207151"/>
                <a:gd name="connsiteY33" fmla="*/ 71296 h 222159"/>
                <a:gd name="connsiteX34" fmla="*/ 127408 w 207151"/>
                <a:gd name="connsiteY34" fmla="*/ 99071 h 222159"/>
                <a:gd name="connsiteX35" fmla="*/ 176179 w 207151"/>
                <a:gd name="connsiteY35" fmla="*/ 134091 h 222159"/>
                <a:gd name="connsiteX36" fmla="*/ 191107 w 207151"/>
                <a:gd name="connsiteY36" fmla="*/ 149072 h 222159"/>
                <a:gd name="connsiteX37" fmla="*/ 191107 w 207151"/>
                <a:gd name="connsiteY37" fmla="*/ 163497 h 222159"/>
                <a:gd name="connsiteX38" fmla="*/ 190989 w 207151"/>
                <a:gd name="connsiteY38" fmla="*/ 163497 h 222159"/>
                <a:gd name="connsiteX39" fmla="*/ 189487 w 207151"/>
                <a:gd name="connsiteY39" fmla="*/ 163347 h 222159"/>
                <a:gd name="connsiteX40" fmla="*/ 187984 w 207151"/>
                <a:gd name="connsiteY40" fmla="*/ 163497 h 222159"/>
                <a:gd name="connsiteX41" fmla="*/ 16034 w 207151"/>
                <a:gd name="connsiteY41" fmla="*/ 163497 h 222159"/>
                <a:gd name="connsiteX42" fmla="*/ 16034 w 207151"/>
                <a:gd name="connsiteY42" fmla="*/ 149072 h 222159"/>
                <a:gd name="connsiteX43" fmla="*/ 16034 w 207151"/>
                <a:gd name="connsiteY43" fmla="*/ 149072 h 222159"/>
                <a:gd name="connsiteX44" fmla="*/ 181472 w 207151"/>
                <a:gd name="connsiteY44" fmla="*/ 206120 h 222159"/>
                <a:gd name="connsiteX45" fmla="*/ 26471 w 207151"/>
                <a:gd name="connsiteY45" fmla="*/ 206120 h 222159"/>
                <a:gd name="connsiteX46" fmla="*/ 26353 w 207151"/>
                <a:gd name="connsiteY46" fmla="*/ 179537 h 222159"/>
                <a:gd name="connsiteX47" fmla="*/ 181472 w 207151"/>
                <a:gd name="connsiteY47" fmla="*/ 179537 h 222159"/>
                <a:gd name="connsiteX48" fmla="*/ 181472 w 207151"/>
                <a:gd name="connsiteY48" fmla="*/ 206120 h 222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07151" h="222159">
                  <a:moveTo>
                    <a:pt x="176126" y="118051"/>
                  </a:moveTo>
                  <a:cubicBezTo>
                    <a:pt x="176051" y="118051"/>
                    <a:pt x="175981" y="118051"/>
                    <a:pt x="175901" y="118057"/>
                  </a:cubicBezTo>
                  <a:cubicBezTo>
                    <a:pt x="175634" y="118035"/>
                    <a:pt x="153055" y="118388"/>
                    <a:pt x="142164" y="92794"/>
                  </a:cubicBezTo>
                  <a:cubicBezTo>
                    <a:pt x="139240" y="85919"/>
                    <a:pt x="138160" y="78198"/>
                    <a:pt x="137770" y="74017"/>
                  </a:cubicBezTo>
                  <a:cubicBezTo>
                    <a:pt x="144704" y="65896"/>
                    <a:pt x="148484" y="55695"/>
                    <a:pt x="148484" y="44906"/>
                  </a:cubicBezTo>
                  <a:cubicBezTo>
                    <a:pt x="148484" y="20140"/>
                    <a:pt x="128333" y="0"/>
                    <a:pt x="103573" y="0"/>
                  </a:cubicBezTo>
                  <a:cubicBezTo>
                    <a:pt x="78813" y="0"/>
                    <a:pt x="58668" y="20146"/>
                    <a:pt x="58668" y="44906"/>
                  </a:cubicBezTo>
                  <a:cubicBezTo>
                    <a:pt x="58668" y="55545"/>
                    <a:pt x="62346" y="65629"/>
                    <a:pt x="69109" y="73697"/>
                  </a:cubicBezTo>
                  <a:cubicBezTo>
                    <a:pt x="68516" y="78910"/>
                    <a:pt x="67094" y="87475"/>
                    <a:pt x="64410" y="93522"/>
                  </a:cubicBezTo>
                  <a:cubicBezTo>
                    <a:pt x="53102" y="119030"/>
                    <a:pt x="32459" y="118073"/>
                    <a:pt x="31641" y="118078"/>
                  </a:cubicBezTo>
                  <a:cubicBezTo>
                    <a:pt x="31432" y="118062"/>
                    <a:pt x="31224" y="118051"/>
                    <a:pt x="31015" y="118051"/>
                  </a:cubicBezTo>
                  <a:cubicBezTo>
                    <a:pt x="13917" y="118051"/>
                    <a:pt x="0" y="131969"/>
                    <a:pt x="0" y="149072"/>
                  </a:cubicBezTo>
                  <a:lnTo>
                    <a:pt x="0" y="171517"/>
                  </a:lnTo>
                  <a:cubicBezTo>
                    <a:pt x="0" y="175944"/>
                    <a:pt x="3593" y="179537"/>
                    <a:pt x="8020" y="179537"/>
                  </a:cubicBezTo>
                  <a:lnTo>
                    <a:pt x="10313" y="179537"/>
                  </a:lnTo>
                  <a:lnTo>
                    <a:pt x="10468" y="214177"/>
                  </a:lnTo>
                  <a:cubicBezTo>
                    <a:pt x="10490" y="218588"/>
                    <a:pt x="14072" y="222159"/>
                    <a:pt x="18488" y="222159"/>
                  </a:cubicBezTo>
                  <a:lnTo>
                    <a:pt x="189492" y="222159"/>
                  </a:lnTo>
                  <a:cubicBezTo>
                    <a:pt x="193919" y="222159"/>
                    <a:pt x="197512" y="218566"/>
                    <a:pt x="197512" y="214139"/>
                  </a:cubicBezTo>
                  <a:lnTo>
                    <a:pt x="197512" y="179537"/>
                  </a:lnTo>
                  <a:lnTo>
                    <a:pt x="199132" y="179537"/>
                  </a:lnTo>
                  <a:cubicBezTo>
                    <a:pt x="203559" y="179537"/>
                    <a:pt x="207151" y="175944"/>
                    <a:pt x="207151" y="171517"/>
                  </a:cubicBezTo>
                  <a:lnTo>
                    <a:pt x="207151" y="149072"/>
                  </a:lnTo>
                  <a:cubicBezTo>
                    <a:pt x="207151" y="131969"/>
                    <a:pt x="193229" y="118051"/>
                    <a:pt x="176126" y="118051"/>
                  </a:cubicBezTo>
                  <a:close/>
                  <a:moveTo>
                    <a:pt x="16034" y="149072"/>
                  </a:moveTo>
                  <a:cubicBezTo>
                    <a:pt x="16034" y="140876"/>
                    <a:pt x="22648" y="134198"/>
                    <a:pt x="30817" y="134091"/>
                  </a:cubicBezTo>
                  <a:cubicBezTo>
                    <a:pt x="34897" y="134310"/>
                    <a:pt x="63854" y="134342"/>
                    <a:pt x="79065" y="100028"/>
                  </a:cubicBezTo>
                  <a:cubicBezTo>
                    <a:pt x="84299" y="88245"/>
                    <a:pt x="85373" y="72103"/>
                    <a:pt x="85416" y="71419"/>
                  </a:cubicBezTo>
                  <a:cubicBezTo>
                    <a:pt x="85561" y="69131"/>
                    <a:pt x="84716" y="66885"/>
                    <a:pt x="83101" y="65260"/>
                  </a:cubicBezTo>
                  <a:cubicBezTo>
                    <a:pt x="77680" y="59806"/>
                    <a:pt x="74702" y="52583"/>
                    <a:pt x="74702" y="44906"/>
                  </a:cubicBezTo>
                  <a:cubicBezTo>
                    <a:pt x="74702" y="28984"/>
                    <a:pt x="87651" y="16040"/>
                    <a:pt x="103568" y="16040"/>
                  </a:cubicBezTo>
                  <a:cubicBezTo>
                    <a:pt x="119484" y="16040"/>
                    <a:pt x="132439" y="28989"/>
                    <a:pt x="132439" y="44906"/>
                  </a:cubicBezTo>
                  <a:cubicBezTo>
                    <a:pt x="132439" y="52658"/>
                    <a:pt x="129402" y="59940"/>
                    <a:pt x="123885" y="65410"/>
                  </a:cubicBezTo>
                  <a:cubicBezTo>
                    <a:pt x="122318" y="66960"/>
                    <a:pt x="121463" y="69088"/>
                    <a:pt x="121511" y="71296"/>
                  </a:cubicBezTo>
                  <a:cubicBezTo>
                    <a:pt x="121527" y="71895"/>
                    <a:pt x="121917" y="86186"/>
                    <a:pt x="127408" y="99071"/>
                  </a:cubicBezTo>
                  <a:cubicBezTo>
                    <a:pt x="142143" y="133706"/>
                    <a:pt x="173308" y="134006"/>
                    <a:pt x="176179" y="134091"/>
                  </a:cubicBezTo>
                  <a:cubicBezTo>
                    <a:pt x="184413" y="134123"/>
                    <a:pt x="191107" y="140833"/>
                    <a:pt x="191107" y="149072"/>
                  </a:cubicBezTo>
                  <a:lnTo>
                    <a:pt x="191107" y="163497"/>
                  </a:lnTo>
                  <a:lnTo>
                    <a:pt x="190989" y="163497"/>
                  </a:lnTo>
                  <a:cubicBezTo>
                    <a:pt x="190502" y="163406"/>
                    <a:pt x="190000" y="163347"/>
                    <a:pt x="189487" y="163347"/>
                  </a:cubicBezTo>
                  <a:cubicBezTo>
                    <a:pt x="188973" y="163347"/>
                    <a:pt x="188471" y="163406"/>
                    <a:pt x="187984" y="163497"/>
                  </a:cubicBezTo>
                  <a:lnTo>
                    <a:pt x="16034" y="163497"/>
                  </a:lnTo>
                  <a:lnTo>
                    <a:pt x="16034" y="149072"/>
                  </a:lnTo>
                  <a:lnTo>
                    <a:pt x="16034" y="149072"/>
                  </a:lnTo>
                  <a:close/>
                  <a:moveTo>
                    <a:pt x="181472" y="206120"/>
                  </a:moveTo>
                  <a:lnTo>
                    <a:pt x="26471" y="206120"/>
                  </a:lnTo>
                  <a:lnTo>
                    <a:pt x="26353" y="179537"/>
                  </a:lnTo>
                  <a:lnTo>
                    <a:pt x="181472" y="179537"/>
                  </a:lnTo>
                  <a:lnTo>
                    <a:pt x="181472" y="206120"/>
                  </a:lnTo>
                  <a:close/>
                </a:path>
              </a:pathLst>
            </a:custGeom>
            <a:grpFill/>
            <a:ln w="5281" cap="flat">
              <a:noFill/>
              <a:prstDash val="solid"/>
              <a:miter/>
            </a:ln>
          </p:spPr>
          <p:txBody>
            <a:bodyPr rtlCol="0" anchor="ctr"/>
            <a:lstStyle/>
            <a:p>
              <a:endParaRPr lang="ru-RU"/>
            </a:p>
          </p:txBody>
        </p:sp>
      </p:grpSp>
      <p:grpSp>
        <p:nvGrpSpPr>
          <p:cNvPr id="184" name="Group 183">
            <a:extLst>
              <a:ext uri="{FF2B5EF4-FFF2-40B4-BE49-F238E27FC236}">
                <a16:creationId xmlns:a16="http://schemas.microsoft.com/office/drawing/2014/main" id="{24E85048-DF13-42A4-908C-A04EA6FB4B08}"/>
              </a:ext>
            </a:extLst>
          </p:cNvPr>
          <p:cNvGrpSpPr/>
          <p:nvPr/>
        </p:nvGrpSpPr>
        <p:grpSpPr>
          <a:xfrm>
            <a:off x="6119154" y="1896260"/>
            <a:ext cx="287549" cy="361868"/>
            <a:chOff x="6126870" y="1385347"/>
            <a:chExt cx="383399" cy="482490"/>
          </a:xfrm>
          <a:solidFill>
            <a:schemeClr val="tx1"/>
          </a:solidFill>
        </p:grpSpPr>
        <p:sp>
          <p:nvSpPr>
            <p:cNvPr id="102" name="Freeform: Shape 101">
              <a:extLst>
                <a:ext uri="{FF2B5EF4-FFF2-40B4-BE49-F238E27FC236}">
                  <a16:creationId xmlns:a16="http://schemas.microsoft.com/office/drawing/2014/main" id="{B8FBB248-D31C-4057-BC3F-77518C1F867A}"/>
                </a:ext>
              </a:extLst>
            </p:cNvPr>
            <p:cNvSpPr/>
            <p:nvPr/>
          </p:nvSpPr>
          <p:spPr>
            <a:xfrm>
              <a:off x="6126870" y="1385347"/>
              <a:ext cx="383399" cy="482490"/>
            </a:xfrm>
            <a:custGeom>
              <a:avLst/>
              <a:gdLst>
                <a:gd name="connsiteX0" fmla="*/ 375300 w 383399"/>
                <a:gd name="connsiteY0" fmla="*/ 0 h 482490"/>
                <a:gd name="connsiteX1" fmla="*/ 8100 w 383399"/>
                <a:gd name="connsiteY1" fmla="*/ 0 h 482490"/>
                <a:gd name="connsiteX2" fmla="*/ 0 w 383399"/>
                <a:gd name="connsiteY2" fmla="*/ 8100 h 482490"/>
                <a:gd name="connsiteX3" fmla="*/ 0 w 383399"/>
                <a:gd name="connsiteY3" fmla="*/ 474390 h 482490"/>
                <a:gd name="connsiteX4" fmla="*/ 8100 w 383399"/>
                <a:gd name="connsiteY4" fmla="*/ 482490 h 482490"/>
                <a:gd name="connsiteX5" fmla="*/ 375300 w 383399"/>
                <a:gd name="connsiteY5" fmla="*/ 482490 h 482490"/>
                <a:gd name="connsiteX6" fmla="*/ 383400 w 383399"/>
                <a:gd name="connsiteY6" fmla="*/ 474390 h 482490"/>
                <a:gd name="connsiteX7" fmla="*/ 383400 w 383399"/>
                <a:gd name="connsiteY7" fmla="*/ 8100 h 482490"/>
                <a:gd name="connsiteX8" fmla="*/ 375300 w 383399"/>
                <a:gd name="connsiteY8" fmla="*/ 0 h 482490"/>
                <a:gd name="connsiteX9" fmla="*/ 367200 w 383399"/>
                <a:gd name="connsiteY9" fmla="*/ 466285 h 482490"/>
                <a:gd name="connsiteX10" fmla="*/ 16200 w 383399"/>
                <a:gd name="connsiteY10" fmla="*/ 466285 h 482490"/>
                <a:gd name="connsiteX11" fmla="*/ 16200 w 383399"/>
                <a:gd name="connsiteY11" fmla="*/ 16195 h 482490"/>
                <a:gd name="connsiteX12" fmla="*/ 367200 w 383399"/>
                <a:gd name="connsiteY12" fmla="*/ 16195 h 482490"/>
                <a:gd name="connsiteX13" fmla="*/ 367200 w 383399"/>
                <a:gd name="connsiteY13" fmla="*/ 466285 h 48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3399" h="482490">
                  <a:moveTo>
                    <a:pt x="375300" y="0"/>
                  </a:moveTo>
                  <a:lnTo>
                    <a:pt x="8100" y="0"/>
                  </a:lnTo>
                  <a:cubicBezTo>
                    <a:pt x="3623" y="0"/>
                    <a:pt x="0" y="3629"/>
                    <a:pt x="0" y="8100"/>
                  </a:cubicBezTo>
                  <a:lnTo>
                    <a:pt x="0" y="474390"/>
                  </a:lnTo>
                  <a:cubicBezTo>
                    <a:pt x="0" y="478861"/>
                    <a:pt x="3623" y="482490"/>
                    <a:pt x="8100" y="482490"/>
                  </a:cubicBezTo>
                  <a:lnTo>
                    <a:pt x="375300" y="482490"/>
                  </a:lnTo>
                  <a:cubicBezTo>
                    <a:pt x="379777" y="482490"/>
                    <a:pt x="383400" y="478861"/>
                    <a:pt x="383400" y="474390"/>
                  </a:cubicBezTo>
                  <a:lnTo>
                    <a:pt x="383400" y="8100"/>
                  </a:lnTo>
                  <a:cubicBezTo>
                    <a:pt x="383400" y="3629"/>
                    <a:pt x="379777" y="0"/>
                    <a:pt x="375300" y="0"/>
                  </a:cubicBezTo>
                  <a:close/>
                  <a:moveTo>
                    <a:pt x="367200" y="466285"/>
                  </a:moveTo>
                  <a:lnTo>
                    <a:pt x="16200" y="466285"/>
                  </a:lnTo>
                  <a:lnTo>
                    <a:pt x="16200" y="16195"/>
                  </a:lnTo>
                  <a:lnTo>
                    <a:pt x="367200" y="16195"/>
                  </a:lnTo>
                  <a:lnTo>
                    <a:pt x="367200" y="466285"/>
                  </a:lnTo>
                  <a:close/>
                </a:path>
              </a:pathLst>
            </a:custGeom>
            <a:grpFill/>
            <a:ln w="5334" cap="flat">
              <a:noFill/>
              <a:prstDash val="solid"/>
              <a:miter/>
            </a:ln>
          </p:spPr>
          <p:txBody>
            <a:bodyPr rtlCol="0" anchor="ctr"/>
            <a:lstStyle/>
            <a:p>
              <a:endParaRPr lang="ru-RU"/>
            </a:p>
          </p:txBody>
        </p:sp>
        <p:sp>
          <p:nvSpPr>
            <p:cNvPr id="103" name="Freeform: Shape 102">
              <a:extLst>
                <a:ext uri="{FF2B5EF4-FFF2-40B4-BE49-F238E27FC236}">
                  <a16:creationId xmlns:a16="http://schemas.microsoft.com/office/drawing/2014/main" id="{0AA06134-563A-4C72-A34E-19EDC5677D29}"/>
                </a:ext>
              </a:extLst>
            </p:cNvPr>
            <p:cNvSpPr/>
            <p:nvPr/>
          </p:nvSpPr>
          <p:spPr>
            <a:xfrm>
              <a:off x="6199219" y="1475424"/>
              <a:ext cx="238689" cy="246013"/>
            </a:xfrm>
            <a:custGeom>
              <a:avLst/>
              <a:gdLst>
                <a:gd name="connsiteX0" fmla="*/ 9876 w 238689"/>
                <a:gd name="connsiteY0" fmla="*/ 209601 h 246013"/>
                <a:gd name="connsiteX1" fmla="*/ 50970 w 238689"/>
                <a:gd name="connsiteY1" fmla="*/ 200437 h 246013"/>
                <a:gd name="connsiteX2" fmla="*/ 58476 w 238689"/>
                <a:gd name="connsiteY2" fmla="*/ 239441 h 246013"/>
                <a:gd name="connsiteX3" fmla="*/ 65242 w 238689"/>
                <a:gd name="connsiteY3" fmla="*/ 245921 h 246013"/>
                <a:gd name="connsiteX4" fmla="*/ 66430 w 238689"/>
                <a:gd name="connsiteY4" fmla="*/ 246013 h 246013"/>
                <a:gd name="connsiteX5" fmla="*/ 73596 w 238689"/>
                <a:gd name="connsiteY5" fmla="*/ 241682 h 246013"/>
                <a:gd name="connsiteX6" fmla="*/ 119350 w 238689"/>
                <a:gd name="connsiteY6" fmla="*/ 154678 h 246013"/>
                <a:gd name="connsiteX7" fmla="*/ 165105 w 238689"/>
                <a:gd name="connsiteY7" fmla="*/ 241682 h 246013"/>
                <a:gd name="connsiteX8" fmla="*/ 172270 w 238689"/>
                <a:gd name="connsiteY8" fmla="*/ 246013 h 246013"/>
                <a:gd name="connsiteX9" fmla="*/ 173458 w 238689"/>
                <a:gd name="connsiteY9" fmla="*/ 245921 h 246013"/>
                <a:gd name="connsiteX10" fmla="*/ 180225 w 238689"/>
                <a:gd name="connsiteY10" fmla="*/ 239441 h 246013"/>
                <a:gd name="connsiteX11" fmla="*/ 187730 w 238689"/>
                <a:gd name="connsiteY11" fmla="*/ 200437 h 246013"/>
                <a:gd name="connsiteX12" fmla="*/ 228825 w 238689"/>
                <a:gd name="connsiteY12" fmla="*/ 209601 h 246013"/>
                <a:gd name="connsiteX13" fmla="*/ 237308 w 238689"/>
                <a:gd name="connsiteY13" fmla="*/ 206221 h 246013"/>
                <a:gd name="connsiteX14" fmla="*/ 237248 w 238689"/>
                <a:gd name="connsiteY14" fmla="*/ 197089 h 246013"/>
                <a:gd name="connsiteX15" fmla="*/ 183950 w 238689"/>
                <a:gd name="connsiteY15" fmla="*/ 120064 h 246013"/>
                <a:gd name="connsiteX16" fmla="*/ 182438 w 238689"/>
                <a:gd name="connsiteY16" fmla="*/ 118460 h 246013"/>
                <a:gd name="connsiteX17" fmla="*/ 194556 w 238689"/>
                <a:gd name="connsiteY17" fmla="*/ 77004 h 246013"/>
                <a:gd name="connsiteX18" fmla="*/ 118259 w 238689"/>
                <a:gd name="connsiteY18" fmla="*/ 0 h 246013"/>
                <a:gd name="connsiteX19" fmla="*/ 41968 w 238689"/>
                <a:gd name="connsiteY19" fmla="*/ 77004 h 246013"/>
                <a:gd name="connsiteX20" fmla="*/ 54923 w 238689"/>
                <a:gd name="connsiteY20" fmla="*/ 119848 h 246013"/>
                <a:gd name="connsiteX21" fmla="*/ 54739 w 238689"/>
                <a:gd name="connsiteY21" fmla="*/ 120064 h 246013"/>
                <a:gd name="connsiteX22" fmla="*/ 1441 w 238689"/>
                <a:gd name="connsiteY22" fmla="*/ 197089 h 246013"/>
                <a:gd name="connsiteX23" fmla="*/ 1382 w 238689"/>
                <a:gd name="connsiteY23" fmla="*/ 206221 h 246013"/>
                <a:gd name="connsiteX24" fmla="*/ 9876 w 238689"/>
                <a:gd name="connsiteY24" fmla="*/ 209601 h 246013"/>
                <a:gd name="connsiteX25" fmla="*/ 212160 w 238689"/>
                <a:gd name="connsiteY25" fmla="*/ 189281 h 246013"/>
                <a:gd name="connsiteX26" fmla="*/ 183124 w 238689"/>
                <a:gd name="connsiteY26" fmla="*/ 182806 h 246013"/>
                <a:gd name="connsiteX27" fmla="*/ 176920 w 238689"/>
                <a:gd name="connsiteY27" fmla="*/ 183940 h 246013"/>
                <a:gd name="connsiteX28" fmla="*/ 173410 w 238689"/>
                <a:gd name="connsiteY28" fmla="*/ 189184 h 246013"/>
                <a:gd name="connsiteX29" fmla="*/ 168695 w 238689"/>
                <a:gd name="connsiteY29" fmla="*/ 213683 h 246013"/>
                <a:gd name="connsiteX30" fmla="*/ 136128 w 238689"/>
                <a:gd name="connsiteY30" fmla="*/ 151751 h 246013"/>
                <a:gd name="connsiteX31" fmla="*/ 172146 w 238689"/>
                <a:gd name="connsiteY31" fmla="*/ 131447 h 246013"/>
                <a:gd name="connsiteX32" fmla="*/ 212160 w 238689"/>
                <a:gd name="connsiteY32" fmla="*/ 189281 h 246013"/>
                <a:gd name="connsiteX33" fmla="*/ 118265 w 238689"/>
                <a:gd name="connsiteY33" fmla="*/ 16200 h 246013"/>
                <a:gd name="connsiteX34" fmla="*/ 178361 w 238689"/>
                <a:gd name="connsiteY34" fmla="*/ 77004 h 246013"/>
                <a:gd name="connsiteX35" fmla="*/ 125231 w 238689"/>
                <a:gd name="connsiteY35" fmla="*/ 137311 h 246013"/>
                <a:gd name="connsiteX36" fmla="*/ 122990 w 238689"/>
                <a:gd name="connsiteY36" fmla="*/ 137533 h 246013"/>
                <a:gd name="connsiteX37" fmla="*/ 120689 w 238689"/>
                <a:gd name="connsiteY37" fmla="*/ 137705 h 246013"/>
                <a:gd name="connsiteX38" fmla="*/ 118324 w 238689"/>
                <a:gd name="connsiteY38" fmla="*/ 137759 h 246013"/>
                <a:gd name="connsiteX39" fmla="*/ 115635 w 238689"/>
                <a:gd name="connsiteY39" fmla="*/ 137689 h 246013"/>
                <a:gd name="connsiteX40" fmla="*/ 112703 w 238689"/>
                <a:gd name="connsiteY40" fmla="*/ 137479 h 246013"/>
                <a:gd name="connsiteX41" fmla="*/ 58174 w 238689"/>
                <a:gd name="connsiteY41" fmla="*/ 77004 h 246013"/>
                <a:gd name="connsiteX42" fmla="*/ 118265 w 238689"/>
                <a:gd name="connsiteY42" fmla="*/ 16200 h 246013"/>
                <a:gd name="connsiteX43" fmla="*/ 65723 w 238689"/>
                <a:gd name="connsiteY43" fmla="*/ 132662 h 246013"/>
                <a:gd name="connsiteX44" fmla="*/ 102324 w 238689"/>
                <a:gd name="connsiteY44" fmla="*/ 152248 h 246013"/>
                <a:gd name="connsiteX45" fmla="*/ 70016 w 238689"/>
                <a:gd name="connsiteY45" fmla="*/ 213683 h 246013"/>
                <a:gd name="connsiteX46" fmla="*/ 65302 w 238689"/>
                <a:gd name="connsiteY46" fmla="*/ 189184 h 246013"/>
                <a:gd name="connsiteX47" fmla="*/ 61792 w 238689"/>
                <a:gd name="connsiteY47" fmla="*/ 183940 h 246013"/>
                <a:gd name="connsiteX48" fmla="*/ 55587 w 238689"/>
                <a:gd name="connsiteY48" fmla="*/ 182806 h 246013"/>
                <a:gd name="connsiteX49" fmla="*/ 26551 w 238689"/>
                <a:gd name="connsiteY49" fmla="*/ 189281 h 246013"/>
                <a:gd name="connsiteX50" fmla="*/ 65723 w 238689"/>
                <a:gd name="connsiteY50" fmla="*/ 132662 h 246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38689" h="246013">
                  <a:moveTo>
                    <a:pt x="9876" y="209601"/>
                  </a:moveTo>
                  <a:lnTo>
                    <a:pt x="50970" y="200437"/>
                  </a:lnTo>
                  <a:lnTo>
                    <a:pt x="58476" y="239441"/>
                  </a:lnTo>
                  <a:cubicBezTo>
                    <a:pt x="59129" y="242822"/>
                    <a:pt x="61840" y="245419"/>
                    <a:pt x="65242" y="245921"/>
                  </a:cubicBezTo>
                  <a:cubicBezTo>
                    <a:pt x="65642" y="245986"/>
                    <a:pt x="66036" y="246013"/>
                    <a:pt x="66430" y="246013"/>
                  </a:cubicBezTo>
                  <a:cubicBezTo>
                    <a:pt x="69406" y="246013"/>
                    <a:pt x="72181" y="244372"/>
                    <a:pt x="73596" y="241682"/>
                  </a:cubicBezTo>
                  <a:lnTo>
                    <a:pt x="119350" y="154678"/>
                  </a:lnTo>
                  <a:lnTo>
                    <a:pt x="165105" y="241682"/>
                  </a:lnTo>
                  <a:cubicBezTo>
                    <a:pt x="166519" y="244372"/>
                    <a:pt x="169295" y="246013"/>
                    <a:pt x="172270" y="246013"/>
                  </a:cubicBezTo>
                  <a:cubicBezTo>
                    <a:pt x="172664" y="246013"/>
                    <a:pt x="173059" y="245986"/>
                    <a:pt x="173458" y="245921"/>
                  </a:cubicBezTo>
                  <a:cubicBezTo>
                    <a:pt x="176860" y="245419"/>
                    <a:pt x="179577" y="242822"/>
                    <a:pt x="180225" y="239441"/>
                  </a:cubicBezTo>
                  <a:lnTo>
                    <a:pt x="187730" y="200437"/>
                  </a:lnTo>
                  <a:lnTo>
                    <a:pt x="228825" y="209601"/>
                  </a:lnTo>
                  <a:cubicBezTo>
                    <a:pt x="232081" y="210330"/>
                    <a:pt x="235445" y="208991"/>
                    <a:pt x="237308" y="206221"/>
                  </a:cubicBezTo>
                  <a:cubicBezTo>
                    <a:pt x="239171" y="203450"/>
                    <a:pt x="239149" y="199827"/>
                    <a:pt x="237248" y="197089"/>
                  </a:cubicBezTo>
                  <a:lnTo>
                    <a:pt x="183950" y="120064"/>
                  </a:lnTo>
                  <a:cubicBezTo>
                    <a:pt x="183519" y="119437"/>
                    <a:pt x="182995" y="118924"/>
                    <a:pt x="182438" y="118460"/>
                  </a:cubicBezTo>
                  <a:cubicBezTo>
                    <a:pt x="190074" y="106477"/>
                    <a:pt x="194556" y="92270"/>
                    <a:pt x="194556" y="77004"/>
                  </a:cubicBezTo>
                  <a:cubicBezTo>
                    <a:pt x="194556" y="34544"/>
                    <a:pt x="160331" y="0"/>
                    <a:pt x="118259" y="0"/>
                  </a:cubicBezTo>
                  <a:cubicBezTo>
                    <a:pt x="76193" y="0"/>
                    <a:pt x="41968" y="34538"/>
                    <a:pt x="41968" y="77004"/>
                  </a:cubicBezTo>
                  <a:cubicBezTo>
                    <a:pt x="41968" y="92853"/>
                    <a:pt x="46747" y="107590"/>
                    <a:pt x="54923" y="119848"/>
                  </a:cubicBezTo>
                  <a:cubicBezTo>
                    <a:pt x="54863" y="119923"/>
                    <a:pt x="54793" y="119983"/>
                    <a:pt x="54739" y="120064"/>
                  </a:cubicBezTo>
                  <a:lnTo>
                    <a:pt x="1441" y="197089"/>
                  </a:lnTo>
                  <a:cubicBezTo>
                    <a:pt x="-460" y="199832"/>
                    <a:pt x="-481" y="203456"/>
                    <a:pt x="1382" y="206221"/>
                  </a:cubicBezTo>
                  <a:cubicBezTo>
                    <a:pt x="3250" y="208991"/>
                    <a:pt x="6620" y="210330"/>
                    <a:pt x="9876" y="209601"/>
                  </a:cubicBezTo>
                  <a:close/>
                  <a:moveTo>
                    <a:pt x="212160" y="189281"/>
                  </a:moveTo>
                  <a:lnTo>
                    <a:pt x="183124" y="182806"/>
                  </a:lnTo>
                  <a:cubicBezTo>
                    <a:pt x="180975" y="182320"/>
                    <a:pt x="178745" y="182731"/>
                    <a:pt x="176920" y="183940"/>
                  </a:cubicBezTo>
                  <a:cubicBezTo>
                    <a:pt x="175089" y="185139"/>
                    <a:pt x="173820" y="187029"/>
                    <a:pt x="173410" y="189184"/>
                  </a:cubicBezTo>
                  <a:lnTo>
                    <a:pt x="168695" y="213683"/>
                  </a:lnTo>
                  <a:lnTo>
                    <a:pt x="136128" y="151751"/>
                  </a:lnTo>
                  <a:cubicBezTo>
                    <a:pt x="149968" y="148387"/>
                    <a:pt x="162383" y="141280"/>
                    <a:pt x="172146" y="131447"/>
                  </a:cubicBezTo>
                  <a:lnTo>
                    <a:pt x="212160" y="189281"/>
                  </a:lnTo>
                  <a:close/>
                  <a:moveTo>
                    <a:pt x="118265" y="16200"/>
                  </a:moveTo>
                  <a:cubicBezTo>
                    <a:pt x="151405" y="16200"/>
                    <a:pt x="178361" y="43475"/>
                    <a:pt x="178361" y="77004"/>
                  </a:cubicBezTo>
                  <a:cubicBezTo>
                    <a:pt x="178361" y="108108"/>
                    <a:pt x="155071" y="133785"/>
                    <a:pt x="125231" y="137311"/>
                  </a:cubicBezTo>
                  <a:cubicBezTo>
                    <a:pt x="124324" y="137392"/>
                    <a:pt x="123773" y="137479"/>
                    <a:pt x="122990" y="137533"/>
                  </a:cubicBezTo>
                  <a:cubicBezTo>
                    <a:pt x="122223" y="137587"/>
                    <a:pt x="121521" y="137646"/>
                    <a:pt x="120689" y="137705"/>
                  </a:cubicBezTo>
                  <a:cubicBezTo>
                    <a:pt x="119901" y="137738"/>
                    <a:pt x="119118" y="137759"/>
                    <a:pt x="118324" y="137759"/>
                  </a:cubicBezTo>
                  <a:cubicBezTo>
                    <a:pt x="117320" y="137786"/>
                    <a:pt x="116521" y="137754"/>
                    <a:pt x="115635" y="137689"/>
                  </a:cubicBezTo>
                  <a:cubicBezTo>
                    <a:pt x="114614" y="137614"/>
                    <a:pt x="113696" y="137560"/>
                    <a:pt x="112703" y="137479"/>
                  </a:cubicBezTo>
                  <a:cubicBezTo>
                    <a:pt x="82171" y="134627"/>
                    <a:pt x="58174" y="108610"/>
                    <a:pt x="58174" y="77004"/>
                  </a:cubicBezTo>
                  <a:cubicBezTo>
                    <a:pt x="58174" y="43475"/>
                    <a:pt x="85136" y="16200"/>
                    <a:pt x="118265" y="16200"/>
                  </a:cubicBezTo>
                  <a:close/>
                  <a:moveTo>
                    <a:pt x="65723" y="132662"/>
                  </a:moveTo>
                  <a:cubicBezTo>
                    <a:pt x="75740" y="142290"/>
                    <a:pt x="88306" y="149224"/>
                    <a:pt x="102324" y="152248"/>
                  </a:cubicBezTo>
                  <a:lnTo>
                    <a:pt x="70016" y="213683"/>
                  </a:lnTo>
                  <a:lnTo>
                    <a:pt x="65302" y="189184"/>
                  </a:lnTo>
                  <a:cubicBezTo>
                    <a:pt x="64886" y="187034"/>
                    <a:pt x="63617" y="185139"/>
                    <a:pt x="61792" y="183940"/>
                  </a:cubicBezTo>
                  <a:cubicBezTo>
                    <a:pt x="59961" y="182731"/>
                    <a:pt x="57715" y="182320"/>
                    <a:pt x="55587" y="182806"/>
                  </a:cubicBezTo>
                  <a:lnTo>
                    <a:pt x="26551" y="189281"/>
                  </a:lnTo>
                  <a:lnTo>
                    <a:pt x="65723" y="132662"/>
                  </a:lnTo>
                  <a:close/>
                </a:path>
              </a:pathLst>
            </a:custGeom>
            <a:grpFill/>
            <a:ln w="5334" cap="flat">
              <a:noFill/>
              <a:prstDash val="solid"/>
              <a:miter/>
            </a:ln>
          </p:spPr>
          <p:txBody>
            <a:bodyPr rtlCol="0" anchor="ctr"/>
            <a:lstStyle/>
            <a:p>
              <a:endParaRPr lang="ru-RU"/>
            </a:p>
          </p:txBody>
        </p:sp>
        <p:sp>
          <p:nvSpPr>
            <p:cNvPr id="104" name="Freeform: Shape 103">
              <a:extLst>
                <a:ext uri="{FF2B5EF4-FFF2-40B4-BE49-F238E27FC236}">
                  <a16:creationId xmlns:a16="http://schemas.microsoft.com/office/drawing/2014/main" id="{1E69F634-F2E5-45FE-9449-71A06D6882CA}"/>
                </a:ext>
              </a:extLst>
            </p:cNvPr>
            <p:cNvSpPr/>
            <p:nvPr/>
          </p:nvSpPr>
          <p:spPr>
            <a:xfrm>
              <a:off x="6268506" y="1782754"/>
              <a:ext cx="100132" cy="16200"/>
            </a:xfrm>
            <a:custGeom>
              <a:avLst/>
              <a:gdLst>
                <a:gd name="connsiteX0" fmla="*/ 92032 w 100132"/>
                <a:gd name="connsiteY0" fmla="*/ 0 h 16200"/>
                <a:gd name="connsiteX1" fmla="*/ 8100 w 100132"/>
                <a:gd name="connsiteY1" fmla="*/ 0 h 16200"/>
                <a:gd name="connsiteX2" fmla="*/ 0 w 100132"/>
                <a:gd name="connsiteY2" fmla="*/ 8100 h 16200"/>
                <a:gd name="connsiteX3" fmla="*/ 8100 w 100132"/>
                <a:gd name="connsiteY3" fmla="*/ 16200 h 16200"/>
                <a:gd name="connsiteX4" fmla="*/ 92032 w 100132"/>
                <a:gd name="connsiteY4" fmla="*/ 16200 h 16200"/>
                <a:gd name="connsiteX5" fmla="*/ 100132 w 100132"/>
                <a:gd name="connsiteY5" fmla="*/ 8100 h 16200"/>
                <a:gd name="connsiteX6" fmla="*/ 92032 w 100132"/>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32" h="16200">
                  <a:moveTo>
                    <a:pt x="92032" y="0"/>
                  </a:moveTo>
                  <a:lnTo>
                    <a:pt x="8100" y="0"/>
                  </a:lnTo>
                  <a:cubicBezTo>
                    <a:pt x="3623" y="0"/>
                    <a:pt x="0" y="3629"/>
                    <a:pt x="0" y="8100"/>
                  </a:cubicBezTo>
                  <a:cubicBezTo>
                    <a:pt x="0" y="12571"/>
                    <a:pt x="3623" y="16200"/>
                    <a:pt x="8100" y="16200"/>
                  </a:cubicBezTo>
                  <a:lnTo>
                    <a:pt x="92032" y="16200"/>
                  </a:lnTo>
                  <a:cubicBezTo>
                    <a:pt x="96509" y="16200"/>
                    <a:pt x="100132" y="12571"/>
                    <a:pt x="100132" y="8100"/>
                  </a:cubicBezTo>
                  <a:cubicBezTo>
                    <a:pt x="100132" y="3629"/>
                    <a:pt x="96509" y="0"/>
                    <a:pt x="92032" y="0"/>
                  </a:cubicBezTo>
                  <a:close/>
                </a:path>
              </a:pathLst>
            </a:custGeom>
            <a:grpFill/>
            <a:ln w="5334" cap="flat">
              <a:noFill/>
              <a:prstDash val="solid"/>
              <a:miter/>
            </a:ln>
          </p:spPr>
          <p:txBody>
            <a:bodyPr rtlCol="0" anchor="ctr"/>
            <a:lstStyle/>
            <a:p>
              <a:endParaRPr lang="ru-RU"/>
            </a:p>
          </p:txBody>
        </p:sp>
      </p:grpSp>
      <p:grpSp>
        <p:nvGrpSpPr>
          <p:cNvPr id="105" name="Graphic 17">
            <a:extLst>
              <a:ext uri="{FF2B5EF4-FFF2-40B4-BE49-F238E27FC236}">
                <a16:creationId xmlns:a16="http://schemas.microsoft.com/office/drawing/2014/main" id="{99FF0688-B120-4893-9162-68FB6CCFB90B}"/>
              </a:ext>
            </a:extLst>
          </p:cNvPr>
          <p:cNvGrpSpPr/>
          <p:nvPr/>
        </p:nvGrpSpPr>
        <p:grpSpPr>
          <a:xfrm>
            <a:off x="4889157" y="2616045"/>
            <a:ext cx="315900" cy="346465"/>
            <a:chOff x="4486876" y="2345058"/>
            <a:chExt cx="421200" cy="461953"/>
          </a:xfrm>
          <a:solidFill>
            <a:schemeClr val="tx1"/>
          </a:solidFill>
        </p:grpSpPr>
        <p:sp>
          <p:nvSpPr>
            <p:cNvPr id="106" name="Freeform: Shape 105">
              <a:extLst>
                <a:ext uri="{FF2B5EF4-FFF2-40B4-BE49-F238E27FC236}">
                  <a16:creationId xmlns:a16="http://schemas.microsoft.com/office/drawing/2014/main" id="{85BA8376-9EA7-4260-A15A-023C34D1B7E7}"/>
                </a:ext>
              </a:extLst>
            </p:cNvPr>
            <p:cNvSpPr/>
            <p:nvPr/>
          </p:nvSpPr>
          <p:spPr>
            <a:xfrm>
              <a:off x="4486876" y="2345058"/>
              <a:ext cx="421200" cy="461953"/>
            </a:xfrm>
            <a:custGeom>
              <a:avLst/>
              <a:gdLst>
                <a:gd name="connsiteX0" fmla="*/ 413100 w 421200"/>
                <a:gd name="connsiteY0" fmla="*/ 40754 h 461953"/>
                <a:gd name="connsiteX1" fmla="*/ 359100 w 421200"/>
                <a:gd name="connsiteY1" fmla="*/ 40754 h 461953"/>
                <a:gd name="connsiteX2" fmla="*/ 356400 w 421200"/>
                <a:gd name="connsiteY2" fmla="*/ 41251 h 461953"/>
                <a:gd name="connsiteX3" fmla="*/ 356400 w 421200"/>
                <a:gd name="connsiteY3" fmla="*/ 29711 h 461953"/>
                <a:gd name="connsiteX4" fmla="*/ 326711 w 421200"/>
                <a:gd name="connsiteY4" fmla="*/ 0 h 461953"/>
                <a:gd name="connsiteX5" fmla="*/ 297000 w 421200"/>
                <a:gd name="connsiteY5" fmla="*/ 29711 h 461953"/>
                <a:gd name="connsiteX6" fmla="*/ 297000 w 421200"/>
                <a:gd name="connsiteY6" fmla="*/ 40754 h 461953"/>
                <a:gd name="connsiteX7" fmla="*/ 240300 w 421200"/>
                <a:gd name="connsiteY7" fmla="*/ 40754 h 461953"/>
                <a:gd name="connsiteX8" fmla="*/ 237600 w 421200"/>
                <a:gd name="connsiteY8" fmla="*/ 41251 h 461953"/>
                <a:gd name="connsiteX9" fmla="*/ 237600 w 421200"/>
                <a:gd name="connsiteY9" fmla="*/ 29722 h 461953"/>
                <a:gd name="connsiteX10" fmla="*/ 207905 w 421200"/>
                <a:gd name="connsiteY10" fmla="*/ 27 h 461953"/>
                <a:gd name="connsiteX11" fmla="*/ 178200 w 421200"/>
                <a:gd name="connsiteY11" fmla="*/ 29722 h 461953"/>
                <a:gd name="connsiteX12" fmla="*/ 178200 w 421200"/>
                <a:gd name="connsiteY12" fmla="*/ 40754 h 461953"/>
                <a:gd name="connsiteX13" fmla="*/ 118800 w 421200"/>
                <a:gd name="connsiteY13" fmla="*/ 40754 h 461953"/>
                <a:gd name="connsiteX14" fmla="*/ 118800 w 421200"/>
                <a:gd name="connsiteY14" fmla="*/ 29716 h 461953"/>
                <a:gd name="connsiteX15" fmla="*/ 89100 w 421200"/>
                <a:gd name="connsiteY15" fmla="*/ 16 h 461953"/>
                <a:gd name="connsiteX16" fmla="*/ 59400 w 421200"/>
                <a:gd name="connsiteY16" fmla="*/ 29716 h 461953"/>
                <a:gd name="connsiteX17" fmla="*/ 59400 w 421200"/>
                <a:gd name="connsiteY17" fmla="*/ 40754 h 461953"/>
                <a:gd name="connsiteX18" fmla="*/ 8100 w 421200"/>
                <a:gd name="connsiteY18" fmla="*/ 40754 h 461953"/>
                <a:gd name="connsiteX19" fmla="*/ 0 w 421200"/>
                <a:gd name="connsiteY19" fmla="*/ 48854 h 461953"/>
                <a:gd name="connsiteX20" fmla="*/ 0 w 421200"/>
                <a:gd name="connsiteY20" fmla="*/ 453854 h 461953"/>
                <a:gd name="connsiteX21" fmla="*/ 8100 w 421200"/>
                <a:gd name="connsiteY21" fmla="*/ 461954 h 461953"/>
                <a:gd name="connsiteX22" fmla="*/ 413100 w 421200"/>
                <a:gd name="connsiteY22" fmla="*/ 461954 h 461953"/>
                <a:gd name="connsiteX23" fmla="*/ 421200 w 421200"/>
                <a:gd name="connsiteY23" fmla="*/ 453854 h 461953"/>
                <a:gd name="connsiteX24" fmla="*/ 421200 w 421200"/>
                <a:gd name="connsiteY24" fmla="*/ 48854 h 461953"/>
                <a:gd name="connsiteX25" fmla="*/ 413100 w 421200"/>
                <a:gd name="connsiteY25" fmla="*/ 40754 h 461953"/>
                <a:gd name="connsiteX26" fmla="*/ 313200 w 421200"/>
                <a:gd name="connsiteY26" fmla="*/ 29711 h 461953"/>
                <a:gd name="connsiteX27" fmla="*/ 326711 w 421200"/>
                <a:gd name="connsiteY27" fmla="*/ 16200 h 461953"/>
                <a:gd name="connsiteX28" fmla="*/ 340200 w 421200"/>
                <a:gd name="connsiteY28" fmla="*/ 29711 h 461953"/>
                <a:gd name="connsiteX29" fmla="*/ 340200 w 421200"/>
                <a:gd name="connsiteY29" fmla="*/ 70114 h 461953"/>
                <a:gd name="connsiteX30" fmla="*/ 326711 w 421200"/>
                <a:gd name="connsiteY30" fmla="*/ 83624 h 461953"/>
                <a:gd name="connsiteX31" fmla="*/ 313200 w 421200"/>
                <a:gd name="connsiteY31" fmla="*/ 70114 h 461953"/>
                <a:gd name="connsiteX32" fmla="*/ 313200 w 421200"/>
                <a:gd name="connsiteY32" fmla="*/ 29711 h 461953"/>
                <a:gd name="connsiteX33" fmla="*/ 194400 w 421200"/>
                <a:gd name="connsiteY33" fmla="*/ 29722 h 461953"/>
                <a:gd name="connsiteX34" fmla="*/ 207905 w 421200"/>
                <a:gd name="connsiteY34" fmla="*/ 16227 h 461953"/>
                <a:gd name="connsiteX35" fmla="*/ 221400 w 421200"/>
                <a:gd name="connsiteY35" fmla="*/ 29722 h 461953"/>
                <a:gd name="connsiteX36" fmla="*/ 221400 w 421200"/>
                <a:gd name="connsiteY36" fmla="*/ 70097 h 461953"/>
                <a:gd name="connsiteX37" fmla="*/ 207905 w 421200"/>
                <a:gd name="connsiteY37" fmla="*/ 83592 h 461953"/>
                <a:gd name="connsiteX38" fmla="*/ 194400 w 421200"/>
                <a:gd name="connsiteY38" fmla="*/ 70097 h 461953"/>
                <a:gd name="connsiteX39" fmla="*/ 194400 w 421200"/>
                <a:gd name="connsiteY39" fmla="*/ 29722 h 461953"/>
                <a:gd name="connsiteX40" fmla="*/ 75600 w 421200"/>
                <a:gd name="connsiteY40" fmla="*/ 29716 h 461953"/>
                <a:gd name="connsiteX41" fmla="*/ 89100 w 421200"/>
                <a:gd name="connsiteY41" fmla="*/ 16216 h 461953"/>
                <a:gd name="connsiteX42" fmla="*/ 102600 w 421200"/>
                <a:gd name="connsiteY42" fmla="*/ 29716 h 461953"/>
                <a:gd name="connsiteX43" fmla="*/ 102600 w 421200"/>
                <a:gd name="connsiteY43" fmla="*/ 70103 h 461953"/>
                <a:gd name="connsiteX44" fmla="*/ 89100 w 421200"/>
                <a:gd name="connsiteY44" fmla="*/ 83603 h 461953"/>
                <a:gd name="connsiteX45" fmla="*/ 75600 w 421200"/>
                <a:gd name="connsiteY45" fmla="*/ 70103 h 461953"/>
                <a:gd name="connsiteX46" fmla="*/ 75600 w 421200"/>
                <a:gd name="connsiteY46" fmla="*/ 29716 h 461953"/>
                <a:gd name="connsiteX47" fmla="*/ 405000 w 421200"/>
                <a:gd name="connsiteY47" fmla="*/ 445754 h 461953"/>
                <a:gd name="connsiteX48" fmla="*/ 16200 w 421200"/>
                <a:gd name="connsiteY48" fmla="*/ 445754 h 461953"/>
                <a:gd name="connsiteX49" fmla="*/ 16200 w 421200"/>
                <a:gd name="connsiteY49" fmla="*/ 56954 h 461953"/>
                <a:gd name="connsiteX50" fmla="*/ 59400 w 421200"/>
                <a:gd name="connsiteY50" fmla="*/ 56954 h 461953"/>
                <a:gd name="connsiteX51" fmla="*/ 59400 w 421200"/>
                <a:gd name="connsiteY51" fmla="*/ 70103 h 461953"/>
                <a:gd name="connsiteX52" fmla="*/ 89100 w 421200"/>
                <a:gd name="connsiteY52" fmla="*/ 99803 h 461953"/>
                <a:gd name="connsiteX53" fmla="*/ 118800 w 421200"/>
                <a:gd name="connsiteY53" fmla="*/ 70103 h 461953"/>
                <a:gd name="connsiteX54" fmla="*/ 118800 w 421200"/>
                <a:gd name="connsiteY54" fmla="*/ 56954 h 461953"/>
                <a:gd name="connsiteX55" fmla="*/ 178200 w 421200"/>
                <a:gd name="connsiteY55" fmla="*/ 56954 h 461953"/>
                <a:gd name="connsiteX56" fmla="*/ 178200 w 421200"/>
                <a:gd name="connsiteY56" fmla="*/ 70097 h 461953"/>
                <a:gd name="connsiteX57" fmla="*/ 207905 w 421200"/>
                <a:gd name="connsiteY57" fmla="*/ 99792 h 461953"/>
                <a:gd name="connsiteX58" fmla="*/ 237600 w 421200"/>
                <a:gd name="connsiteY58" fmla="*/ 70097 h 461953"/>
                <a:gd name="connsiteX59" fmla="*/ 237600 w 421200"/>
                <a:gd name="connsiteY59" fmla="*/ 56457 h 461953"/>
                <a:gd name="connsiteX60" fmla="*/ 240300 w 421200"/>
                <a:gd name="connsiteY60" fmla="*/ 56954 h 461953"/>
                <a:gd name="connsiteX61" fmla="*/ 297000 w 421200"/>
                <a:gd name="connsiteY61" fmla="*/ 56954 h 461953"/>
                <a:gd name="connsiteX62" fmla="*/ 297000 w 421200"/>
                <a:gd name="connsiteY62" fmla="*/ 70114 h 461953"/>
                <a:gd name="connsiteX63" fmla="*/ 326711 w 421200"/>
                <a:gd name="connsiteY63" fmla="*/ 99824 h 461953"/>
                <a:gd name="connsiteX64" fmla="*/ 356400 w 421200"/>
                <a:gd name="connsiteY64" fmla="*/ 70114 h 461953"/>
                <a:gd name="connsiteX65" fmla="*/ 356400 w 421200"/>
                <a:gd name="connsiteY65" fmla="*/ 56457 h 461953"/>
                <a:gd name="connsiteX66" fmla="*/ 359100 w 421200"/>
                <a:gd name="connsiteY66" fmla="*/ 56954 h 461953"/>
                <a:gd name="connsiteX67" fmla="*/ 405000 w 421200"/>
                <a:gd name="connsiteY67" fmla="*/ 56954 h 461953"/>
                <a:gd name="connsiteX68" fmla="*/ 405000 w 421200"/>
                <a:gd name="connsiteY68" fmla="*/ 445754 h 46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21200" h="461953">
                  <a:moveTo>
                    <a:pt x="413100" y="40754"/>
                  </a:moveTo>
                  <a:lnTo>
                    <a:pt x="359100" y="40754"/>
                  </a:lnTo>
                  <a:cubicBezTo>
                    <a:pt x="358150" y="40754"/>
                    <a:pt x="357248" y="40948"/>
                    <a:pt x="356400" y="41251"/>
                  </a:cubicBezTo>
                  <a:lnTo>
                    <a:pt x="356400" y="29711"/>
                  </a:lnTo>
                  <a:cubicBezTo>
                    <a:pt x="356400" y="13327"/>
                    <a:pt x="343078" y="0"/>
                    <a:pt x="326711" y="0"/>
                  </a:cubicBezTo>
                  <a:cubicBezTo>
                    <a:pt x="310327" y="0"/>
                    <a:pt x="297000" y="13327"/>
                    <a:pt x="297000" y="29711"/>
                  </a:cubicBezTo>
                  <a:lnTo>
                    <a:pt x="297000" y="40754"/>
                  </a:lnTo>
                  <a:lnTo>
                    <a:pt x="240300" y="40754"/>
                  </a:lnTo>
                  <a:cubicBezTo>
                    <a:pt x="239350" y="40754"/>
                    <a:pt x="238448" y="40948"/>
                    <a:pt x="237600" y="41251"/>
                  </a:cubicBezTo>
                  <a:lnTo>
                    <a:pt x="237600" y="29722"/>
                  </a:lnTo>
                  <a:cubicBezTo>
                    <a:pt x="237600" y="13349"/>
                    <a:pt x="224278" y="27"/>
                    <a:pt x="207905" y="27"/>
                  </a:cubicBezTo>
                  <a:cubicBezTo>
                    <a:pt x="191527" y="27"/>
                    <a:pt x="178200" y="13349"/>
                    <a:pt x="178200" y="29722"/>
                  </a:cubicBezTo>
                  <a:lnTo>
                    <a:pt x="178200" y="40754"/>
                  </a:lnTo>
                  <a:lnTo>
                    <a:pt x="118800" y="40754"/>
                  </a:lnTo>
                  <a:lnTo>
                    <a:pt x="118800" y="29716"/>
                  </a:lnTo>
                  <a:cubicBezTo>
                    <a:pt x="118800" y="13338"/>
                    <a:pt x="105478" y="16"/>
                    <a:pt x="89100" y="16"/>
                  </a:cubicBezTo>
                  <a:cubicBezTo>
                    <a:pt x="72722" y="16"/>
                    <a:pt x="59400" y="13338"/>
                    <a:pt x="59400" y="29716"/>
                  </a:cubicBezTo>
                  <a:lnTo>
                    <a:pt x="59400" y="40754"/>
                  </a:lnTo>
                  <a:lnTo>
                    <a:pt x="8100" y="40754"/>
                  </a:lnTo>
                  <a:cubicBezTo>
                    <a:pt x="3623" y="40754"/>
                    <a:pt x="0" y="44377"/>
                    <a:pt x="0" y="48854"/>
                  </a:cubicBezTo>
                  <a:lnTo>
                    <a:pt x="0" y="453854"/>
                  </a:lnTo>
                  <a:cubicBezTo>
                    <a:pt x="0" y="458325"/>
                    <a:pt x="3623" y="461954"/>
                    <a:pt x="8100" y="461954"/>
                  </a:cubicBezTo>
                  <a:lnTo>
                    <a:pt x="413100" y="461954"/>
                  </a:lnTo>
                  <a:cubicBezTo>
                    <a:pt x="417571" y="461954"/>
                    <a:pt x="421200" y="458325"/>
                    <a:pt x="421200" y="453854"/>
                  </a:cubicBezTo>
                  <a:lnTo>
                    <a:pt x="421200" y="48854"/>
                  </a:lnTo>
                  <a:cubicBezTo>
                    <a:pt x="421200" y="44377"/>
                    <a:pt x="417571" y="40754"/>
                    <a:pt x="413100" y="40754"/>
                  </a:cubicBezTo>
                  <a:close/>
                  <a:moveTo>
                    <a:pt x="313200" y="29711"/>
                  </a:moveTo>
                  <a:cubicBezTo>
                    <a:pt x="313200" y="22264"/>
                    <a:pt x="319259" y="16200"/>
                    <a:pt x="326711" y="16200"/>
                  </a:cubicBezTo>
                  <a:cubicBezTo>
                    <a:pt x="334147" y="16200"/>
                    <a:pt x="340200" y="22264"/>
                    <a:pt x="340200" y="29711"/>
                  </a:cubicBezTo>
                  <a:lnTo>
                    <a:pt x="340200" y="70114"/>
                  </a:lnTo>
                  <a:cubicBezTo>
                    <a:pt x="340200" y="77560"/>
                    <a:pt x="334147" y="83624"/>
                    <a:pt x="326711" y="83624"/>
                  </a:cubicBezTo>
                  <a:cubicBezTo>
                    <a:pt x="319259" y="83624"/>
                    <a:pt x="313200" y="77560"/>
                    <a:pt x="313200" y="70114"/>
                  </a:cubicBezTo>
                  <a:lnTo>
                    <a:pt x="313200" y="29711"/>
                  </a:lnTo>
                  <a:close/>
                  <a:moveTo>
                    <a:pt x="194400" y="29722"/>
                  </a:moveTo>
                  <a:cubicBezTo>
                    <a:pt x="194400" y="22280"/>
                    <a:pt x="200459" y="16227"/>
                    <a:pt x="207905" y="16227"/>
                  </a:cubicBezTo>
                  <a:cubicBezTo>
                    <a:pt x="215347" y="16227"/>
                    <a:pt x="221400" y="22280"/>
                    <a:pt x="221400" y="29722"/>
                  </a:cubicBezTo>
                  <a:lnTo>
                    <a:pt x="221400" y="70097"/>
                  </a:lnTo>
                  <a:cubicBezTo>
                    <a:pt x="221400" y="77539"/>
                    <a:pt x="215347" y="83592"/>
                    <a:pt x="207905" y="83592"/>
                  </a:cubicBezTo>
                  <a:cubicBezTo>
                    <a:pt x="200459" y="83592"/>
                    <a:pt x="194400" y="77539"/>
                    <a:pt x="194400" y="70097"/>
                  </a:cubicBezTo>
                  <a:lnTo>
                    <a:pt x="194400" y="29722"/>
                  </a:lnTo>
                  <a:close/>
                  <a:moveTo>
                    <a:pt x="75600" y="29716"/>
                  </a:moveTo>
                  <a:cubicBezTo>
                    <a:pt x="75600" y="22275"/>
                    <a:pt x="81659" y="16216"/>
                    <a:pt x="89100" y="16216"/>
                  </a:cubicBezTo>
                  <a:cubicBezTo>
                    <a:pt x="96541" y="16216"/>
                    <a:pt x="102600" y="22275"/>
                    <a:pt x="102600" y="29716"/>
                  </a:cubicBezTo>
                  <a:lnTo>
                    <a:pt x="102600" y="70103"/>
                  </a:lnTo>
                  <a:cubicBezTo>
                    <a:pt x="102600" y="77544"/>
                    <a:pt x="96541" y="83603"/>
                    <a:pt x="89100" y="83603"/>
                  </a:cubicBezTo>
                  <a:cubicBezTo>
                    <a:pt x="81659" y="83603"/>
                    <a:pt x="75600" y="77544"/>
                    <a:pt x="75600" y="70103"/>
                  </a:cubicBezTo>
                  <a:lnTo>
                    <a:pt x="75600" y="29716"/>
                  </a:lnTo>
                  <a:close/>
                  <a:moveTo>
                    <a:pt x="405000" y="445754"/>
                  </a:moveTo>
                  <a:lnTo>
                    <a:pt x="16200" y="445754"/>
                  </a:lnTo>
                  <a:lnTo>
                    <a:pt x="16200" y="56954"/>
                  </a:lnTo>
                  <a:lnTo>
                    <a:pt x="59400" y="56954"/>
                  </a:lnTo>
                  <a:lnTo>
                    <a:pt x="59400" y="70103"/>
                  </a:lnTo>
                  <a:cubicBezTo>
                    <a:pt x="59400" y="86481"/>
                    <a:pt x="72722" y="99803"/>
                    <a:pt x="89100" y="99803"/>
                  </a:cubicBezTo>
                  <a:cubicBezTo>
                    <a:pt x="105478" y="99803"/>
                    <a:pt x="118800" y="86481"/>
                    <a:pt x="118800" y="70103"/>
                  </a:cubicBezTo>
                  <a:lnTo>
                    <a:pt x="118800" y="56954"/>
                  </a:lnTo>
                  <a:lnTo>
                    <a:pt x="178200" y="56954"/>
                  </a:lnTo>
                  <a:lnTo>
                    <a:pt x="178200" y="70097"/>
                  </a:lnTo>
                  <a:cubicBezTo>
                    <a:pt x="178200" y="86470"/>
                    <a:pt x="191527" y="99792"/>
                    <a:pt x="207905" y="99792"/>
                  </a:cubicBezTo>
                  <a:cubicBezTo>
                    <a:pt x="224278" y="99792"/>
                    <a:pt x="237600" y="86470"/>
                    <a:pt x="237600" y="70097"/>
                  </a:cubicBezTo>
                  <a:lnTo>
                    <a:pt x="237600" y="56457"/>
                  </a:lnTo>
                  <a:cubicBezTo>
                    <a:pt x="238448" y="56759"/>
                    <a:pt x="239350" y="56954"/>
                    <a:pt x="240300" y="56954"/>
                  </a:cubicBezTo>
                  <a:lnTo>
                    <a:pt x="297000" y="56954"/>
                  </a:lnTo>
                  <a:lnTo>
                    <a:pt x="297000" y="70114"/>
                  </a:lnTo>
                  <a:cubicBezTo>
                    <a:pt x="297000" y="86497"/>
                    <a:pt x="310327" y="99824"/>
                    <a:pt x="326711" y="99824"/>
                  </a:cubicBezTo>
                  <a:cubicBezTo>
                    <a:pt x="343084" y="99824"/>
                    <a:pt x="356400" y="86492"/>
                    <a:pt x="356400" y="70114"/>
                  </a:cubicBezTo>
                  <a:lnTo>
                    <a:pt x="356400" y="56457"/>
                  </a:lnTo>
                  <a:cubicBezTo>
                    <a:pt x="357248" y="56759"/>
                    <a:pt x="358150" y="56954"/>
                    <a:pt x="359100" y="56954"/>
                  </a:cubicBezTo>
                  <a:lnTo>
                    <a:pt x="405000" y="56954"/>
                  </a:lnTo>
                  <a:lnTo>
                    <a:pt x="405000" y="445754"/>
                  </a:lnTo>
                  <a:close/>
                </a:path>
              </a:pathLst>
            </a:custGeom>
            <a:grpFill/>
            <a:ln w="5334" cap="flat">
              <a:noFill/>
              <a:prstDash val="solid"/>
              <a:miter/>
            </a:ln>
          </p:spPr>
          <p:txBody>
            <a:bodyPr rtlCol="0" anchor="ctr"/>
            <a:lstStyle/>
            <a:p>
              <a:endParaRPr lang="ru-RU"/>
            </a:p>
          </p:txBody>
        </p:sp>
        <p:sp>
          <p:nvSpPr>
            <p:cNvPr id="107" name="Freeform: Shape 106">
              <a:extLst>
                <a:ext uri="{FF2B5EF4-FFF2-40B4-BE49-F238E27FC236}">
                  <a16:creationId xmlns:a16="http://schemas.microsoft.com/office/drawing/2014/main" id="{87E73650-2C5A-41F4-81A7-1C6725F26480}"/>
                </a:ext>
              </a:extLst>
            </p:cNvPr>
            <p:cNvSpPr/>
            <p:nvPr/>
          </p:nvSpPr>
          <p:spPr>
            <a:xfrm>
              <a:off x="4585986" y="2508095"/>
              <a:ext cx="223178" cy="213053"/>
            </a:xfrm>
            <a:custGeom>
              <a:avLst/>
              <a:gdLst>
                <a:gd name="connsiteX0" fmla="*/ 216239 w 223178"/>
                <a:gd name="connsiteY0" fmla="*/ 75276 h 213053"/>
                <a:gd name="connsiteX1" fmla="*/ 148944 w 223178"/>
                <a:gd name="connsiteY1" fmla="*/ 65491 h 213053"/>
                <a:gd name="connsiteX2" fmla="*/ 118844 w 223178"/>
                <a:gd name="connsiteY2" fmla="*/ 4514 h 213053"/>
                <a:gd name="connsiteX3" fmla="*/ 111581 w 223178"/>
                <a:gd name="connsiteY3" fmla="*/ 0 h 213053"/>
                <a:gd name="connsiteX4" fmla="*/ 104318 w 223178"/>
                <a:gd name="connsiteY4" fmla="*/ 4514 h 213053"/>
                <a:gd name="connsiteX5" fmla="*/ 74230 w 223178"/>
                <a:gd name="connsiteY5" fmla="*/ 65491 h 213053"/>
                <a:gd name="connsiteX6" fmla="*/ 6935 w 223178"/>
                <a:gd name="connsiteY6" fmla="*/ 75276 h 213053"/>
                <a:gd name="connsiteX7" fmla="*/ 395 w 223178"/>
                <a:gd name="connsiteY7" fmla="*/ 80789 h 213053"/>
                <a:gd name="connsiteX8" fmla="*/ 2447 w 223178"/>
                <a:gd name="connsiteY8" fmla="*/ 89095 h 213053"/>
                <a:gd name="connsiteX9" fmla="*/ 51139 w 223178"/>
                <a:gd name="connsiteY9" fmla="*/ 136555 h 213053"/>
                <a:gd name="connsiteX10" fmla="*/ 39643 w 223178"/>
                <a:gd name="connsiteY10" fmla="*/ 203580 h 213053"/>
                <a:gd name="connsiteX11" fmla="*/ 42866 w 223178"/>
                <a:gd name="connsiteY11" fmla="*/ 211507 h 213053"/>
                <a:gd name="connsiteX12" fmla="*/ 51398 w 223178"/>
                <a:gd name="connsiteY12" fmla="*/ 212123 h 213053"/>
                <a:gd name="connsiteX13" fmla="*/ 111587 w 223178"/>
                <a:gd name="connsiteY13" fmla="*/ 180473 h 213053"/>
                <a:gd name="connsiteX14" fmla="*/ 171781 w 223178"/>
                <a:gd name="connsiteY14" fmla="*/ 212123 h 213053"/>
                <a:gd name="connsiteX15" fmla="*/ 175550 w 223178"/>
                <a:gd name="connsiteY15" fmla="*/ 213052 h 213053"/>
                <a:gd name="connsiteX16" fmla="*/ 180313 w 223178"/>
                <a:gd name="connsiteY16" fmla="*/ 211507 h 213053"/>
                <a:gd name="connsiteX17" fmla="*/ 183536 w 223178"/>
                <a:gd name="connsiteY17" fmla="*/ 203580 h 213053"/>
                <a:gd name="connsiteX18" fmla="*/ 172034 w 223178"/>
                <a:gd name="connsiteY18" fmla="*/ 136555 h 213053"/>
                <a:gd name="connsiteX19" fmla="*/ 220732 w 223178"/>
                <a:gd name="connsiteY19" fmla="*/ 89095 h 213053"/>
                <a:gd name="connsiteX20" fmla="*/ 222784 w 223178"/>
                <a:gd name="connsiteY20" fmla="*/ 80789 h 213053"/>
                <a:gd name="connsiteX21" fmla="*/ 216239 w 223178"/>
                <a:gd name="connsiteY21" fmla="*/ 75276 h 213053"/>
                <a:gd name="connsiteX22" fmla="*/ 157681 w 223178"/>
                <a:gd name="connsiteY22" fmla="*/ 127926 h 213053"/>
                <a:gd name="connsiteX23" fmla="*/ 155348 w 223178"/>
                <a:gd name="connsiteY23" fmla="*/ 135097 h 213053"/>
                <a:gd name="connsiteX24" fmla="*/ 164793 w 223178"/>
                <a:gd name="connsiteY24" fmla="*/ 190139 h 213053"/>
                <a:gd name="connsiteX25" fmla="*/ 115356 w 223178"/>
                <a:gd name="connsiteY25" fmla="*/ 164149 h 213053"/>
                <a:gd name="connsiteX26" fmla="*/ 111587 w 223178"/>
                <a:gd name="connsiteY26" fmla="*/ 163220 h 213053"/>
                <a:gd name="connsiteX27" fmla="*/ 107818 w 223178"/>
                <a:gd name="connsiteY27" fmla="*/ 164149 h 213053"/>
                <a:gd name="connsiteX28" fmla="*/ 58391 w 223178"/>
                <a:gd name="connsiteY28" fmla="*/ 190139 h 213053"/>
                <a:gd name="connsiteX29" fmla="*/ 67836 w 223178"/>
                <a:gd name="connsiteY29" fmla="*/ 135097 h 213053"/>
                <a:gd name="connsiteX30" fmla="*/ 65503 w 223178"/>
                <a:gd name="connsiteY30" fmla="*/ 127926 h 213053"/>
                <a:gd name="connsiteX31" fmla="*/ 25511 w 223178"/>
                <a:gd name="connsiteY31" fmla="*/ 88943 h 213053"/>
                <a:gd name="connsiteX32" fmla="*/ 80780 w 223178"/>
                <a:gd name="connsiteY32" fmla="*/ 80914 h 213053"/>
                <a:gd name="connsiteX33" fmla="*/ 86876 w 223178"/>
                <a:gd name="connsiteY33" fmla="*/ 76486 h 213053"/>
                <a:gd name="connsiteX34" fmla="*/ 111587 w 223178"/>
                <a:gd name="connsiteY34" fmla="*/ 26406 h 213053"/>
                <a:gd name="connsiteX35" fmla="*/ 136308 w 223178"/>
                <a:gd name="connsiteY35" fmla="*/ 76486 h 213053"/>
                <a:gd name="connsiteX36" fmla="*/ 142405 w 223178"/>
                <a:gd name="connsiteY36" fmla="*/ 80914 h 213053"/>
                <a:gd name="connsiteX37" fmla="*/ 197668 w 223178"/>
                <a:gd name="connsiteY37" fmla="*/ 88943 h 213053"/>
                <a:gd name="connsiteX38" fmla="*/ 157681 w 223178"/>
                <a:gd name="connsiteY38" fmla="*/ 127926 h 213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23178" h="213053">
                  <a:moveTo>
                    <a:pt x="216239" y="75276"/>
                  </a:moveTo>
                  <a:lnTo>
                    <a:pt x="148944" y="65491"/>
                  </a:lnTo>
                  <a:lnTo>
                    <a:pt x="118844" y="4514"/>
                  </a:lnTo>
                  <a:cubicBezTo>
                    <a:pt x="117484" y="1750"/>
                    <a:pt x="114670" y="0"/>
                    <a:pt x="111581" y="0"/>
                  </a:cubicBezTo>
                  <a:cubicBezTo>
                    <a:pt x="108498" y="0"/>
                    <a:pt x="105685" y="1750"/>
                    <a:pt x="104318" y="4514"/>
                  </a:cubicBezTo>
                  <a:lnTo>
                    <a:pt x="74230" y="65491"/>
                  </a:lnTo>
                  <a:lnTo>
                    <a:pt x="6935" y="75276"/>
                  </a:lnTo>
                  <a:cubicBezTo>
                    <a:pt x="3884" y="75719"/>
                    <a:pt x="1351" y="77857"/>
                    <a:pt x="395" y="80789"/>
                  </a:cubicBezTo>
                  <a:cubicBezTo>
                    <a:pt x="-555" y="83722"/>
                    <a:pt x="239" y="86945"/>
                    <a:pt x="2447" y="89095"/>
                  </a:cubicBezTo>
                  <a:lnTo>
                    <a:pt x="51139" y="136555"/>
                  </a:lnTo>
                  <a:lnTo>
                    <a:pt x="39643" y="203580"/>
                  </a:lnTo>
                  <a:cubicBezTo>
                    <a:pt x="39124" y="206620"/>
                    <a:pt x="40372" y="209693"/>
                    <a:pt x="42866" y="211507"/>
                  </a:cubicBezTo>
                  <a:cubicBezTo>
                    <a:pt x="45361" y="213316"/>
                    <a:pt x="48666" y="213559"/>
                    <a:pt x="51398" y="212123"/>
                  </a:cubicBezTo>
                  <a:lnTo>
                    <a:pt x="111587" y="180473"/>
                  </a:lnTo>
                  <a:lnTo>
                    <a:pt x="171781" y="212123"/>
                  </a:lnTo>
                  <a:cubicBezTo>
                    <a:pt x="172969" y="212744"/>
                    <a:pt x="174259" y="213052"/>
                    <a:pt x="175550" y="213052"/>
                  </a:cubicBezTo>
                  <a:cubicBezTo>
                    <a:pt x="177229" y="213052"/>
                    <a:pt x="178898" y="212528"/>
                    <a:pt x="180313" y="211507"/>
                  </a:cubicBezTo>
                  <a:cubicBezTo>
                    <a:pt x="182807" y="209693"/>
                    <a:pt x="184055" y="206626"/>
                    <a:pt x="183536" y="203580"/>
                  </a:cubicBezTo>
                  <a:lnTo>
                    <a:pt x="172034" y="136555"/>
                  </a:lnTo>
                  <a:lnTo>
                    <a:pt x="220732" y="89095"/>
                  </a:lnTo>
                  <a:cubicBezTo>
                    <a:pt x="222940" y="86945"/>
                    <a:pt x="223734" y="83722"/>
                    <a:pt x="222784" y="80789"/>
                  </a:cubicBezTo>
                  <a:cubicBezTo>
                    <a:pt x="221828" y="77852"/>
                    <a:pt x="219295" y="75719"/>
                    <a:pt x="216239" y="75276"/>
                  </a:cubicBezTo>
                  <a:close/>
                  <a:moveTo>
                    <a:pt x="157681" y="127926"/>
                  </a:moveTo>
                  <a:cubicBezTo>
                    <a:pt x="155770" y="129789"/>
                    <a:pt x="154900" y="132467"/>
                    <a:pt x="155348" y="135097"/>
                  </a:cubicBezTo>
                  <a:lnTo>
                    <a:pt x="164793" y="190139"/>
                  </a:lnTo>
                  <a:lnTo>
                    <a:pt x="115356" y="164149"/>
                  </a:lnTo>
                  <a:cubicBezTo>
                    <a:pt x="114173" y="163534"/>
                    <a:pt x="112883" y="163220"/>
                    <a:pt x="111587" y="163220"/>
                  </a:cubicBezTo>
                  <a:cubicBezTo>
                    <a:pt x="110291" y="163220"/>
                    <a:pt x="109000" y="163534"/>
                    <a:pt x="107818" y="164149"/>
                  </a:cubicBezTo>
                  <a:lnTo>
                    <a:pt x="58391" y="190139"/>
                  </a:lnTo>
                  <a:lnTo>
                    <a:pt x="67836" y="135097"/>
                  </a:lnTo>
                  <a:cubicBezTo>
                    <a:pt x="68284" y="132467"/>
                    <a:pt x="67415" y="129789"/>
                    <a:pt x="65503" y="127926"/>
                  </a:cubicBezTo>
                  <a:lnTo>
                    <a:pt x="25511" y="88943"/>
                  </a:lnTo>
                  <a:lnTo>
                    <a:pt x="80780" y="80914"/>
                  </a:lnTo>
                  <a:cubicBezTo>
                    <a:pt x="83415" y="80530"/>
                    <a:pt x="85699" y="78872"/>
                    <a:pt x="86876" y="76486"/>
                  </a:cubicBezTo>
                  <a:lnTo>
                    <a:pt x="111587" y="26406"/>
                  </a:lnTo>
                  <a:lnTo>
                    <a:pt x="136308" y="76486"/>
                  </a:lnTo>
                  <a:cubicBezTo>
                    <a:pt x="137485" y="78872"/>
                    <a:pt x="139769" y="80530"/>
                    <a:pt x="142405" y="80914"/>
                  </a:cubicBezTo>
                  <a:lnTo>
                    <a:pt x="197668" y="88943"/>
                  </a:lnTo>
                  <a:lnTo>
                    <a:pt x="157681" y="127926"/>
                  </a:lnTo>
                  <a:close/>
                </a:path>
              </a:pathLst>
            </a:custGeom>
            <a:grpFill/>
            <a:ln w="5334" cap="flat">
              <a:noFill/>
              <a:prstDash val="solid"/>
              <a:miter/>
            </a:ln>
          </p:spPr>
          <p:txBody>
            <a:bodyPr rtlCol="0" anchor="ctr"/>
            <a:lstStyle/>
            <a:p>
              <a:endParaRPr lang="ru-RU"/>
            </a:p>
          </p:txBody>
        </p:sp>
      </p:grpSp>
      <p:grpSp>
        <p:nvGrpSpPr>
          <p:cNvPr id="182" name="Group 181">
            <a:extLst>
              <a:ext uri="{FF2B5EF4-FFF2-40B4-BE49-F238E27FC236}">
                <a16:creationId xmlns:a16="http://schemas.microsoft.com/office/drawing/2014/main" id="{0E647A98-40D2-4BA4-B3E1-515D1235FD4C}"/>
              </a:ext>
            </a:extLst>
          </p:cNvPr>
          <p:cNvGrpSpPr/>
          <p:nvPr/>
        </p:nvGrpSpPr>
        <p:grpSpPr>
          <a:xfrm>
            <a:off x="7903544" y="2632678"/>
            <a:ext cx="296734" cy="304752"/>
            <a:chOff x="8506058" y="2367237"/>
            <a:chExt cx="395645" cy="406336"/>
          </a:xfrm>
          <a:solidFill>
            <a:schemeClr val="tx1"/>
          </a:solidFill>
        </p:grpSpPr>
        <p:sp>
          <p:nvSpPr>
            <p:cNvPr id="109" name="Freeform: Shape 108">
              <a:extLst>
                <a:ext uri="{FF2B5EF4-FFF2-40B4-BE49-F238E27FC236}">
                  <a16:creationId xmlns:a16="http://schemas.microsoft.com/office/drawing/2014/main" id="{A8645104-7148-4134-8BF5-36D958EB3851}"/>
                </a:ext>
              </a:extLst>
            </p:cNvPr>
            <p:cNvSpPr/>
            <p:nvPr/>
          </p:nvSpPr>
          <p:spPr>
            <a:xfrm>
              <a:off x="8506058" y="2367237"/>
              <a:ext cx="395645" cy="406336"/>
            </a:xfrm>
            <a:custGeom>
              <a:avLst/>
              <a:gdLst>
                <a:gd name="connsiteX0" fmla="*/ 389604 w 395645"/>
                <a:gd name="connsiteY0" fmla="*/ 37693 h 406336"/>
                <a:gd name="connsiteX1" fmla="*/ 386396 w 395645"/>
                <a:gd name="connsiteY1" fmla="*/ 36998 h 406336"/>
                <a:gd name="connsiteX2" fmla="*/ 358185 w 395645"/>
                <a:gd name="connsiteY2" fmla="*/ 10487 h 406336"/>
                <a:gd name="connsiteX3" fmla="*/ 358220 w 395645"/>
                <a:gd name="connsiteY3" fmla="*/ 8020 h 406336"/>
                <a:gd name="connsiteX4" fmla="*/ 350200 w 395645"/>
                <a:gd name="connsiteY4" fmla="*/ 0 h 406336"/>
                <a:gd name="connsiteX5" fmla="*/ 109605 w 395645"/>
                <a:gd name="connsiteY5" fmla="*/ 0 h 406336"/>
                <a:gd name="connsiteX6" fmla="*/ 101585 w 395645"/>
                <a:gd name="connsiteY6" fmla="*/ 8020 h 406336"/>
                <a:gd name="connsiteX7" fmla="*/ 101585 w 395645"/>
                <a:gd name="connsiteY7" fmla="*/ 74851 h 406336"/>
                <a:gd name="connsiteX8" fmla="*/ 8020 w 395645"/>
                <a:gd name="connsiteY8" fmla="*/ 74851 h 406336"/>
                <a:gd name="connsiteX9" fmla="*/ 0 w 395645"/>
                <a:gd name="connsiteY9" fmla="*/ 82871 h 406336"/>
                <a:gd name="connsiteX10" fmla="*/ 0 w 395645"/>
                <a:gd name="connsiteY10" fmla="*/ 355545 h 406336"/>
                <a:gd name="connsiteX11" fmla="*/ 50792 w 395645"/>
                <a:gd name="connsiteY11" fmla="*/ 406337 h 406336"/>
                <a:gd name="connsiteX12" fmla="*/ 286041 w 395645"/>
                <a:gd name="connsiteY12" fmla="*/ 406337 h 406336"/>
                <a:gd name="connsiteX13" fmla="*/ 294061 w 395645"/>
                <a:gd name="connsiteY13" fmla="*/ 398317 h 406336"/>
                <a:gd name="connsiteX14" fmla="*/ 294061 w 395645"/>
                <a:gd name="connsiteY14" fmla="*/ 326139 h 406336"/>
                <a:gd name="connsiteX15" fmla="*/ 387626 w 395645"/>
                <a:gd name="connsiteY15" fmla="*/ 326139 h 406336"/>
                <a:gd name="connsiteX16" fmla="*/ 395646 w 395645"/>
                <a:gd name="connsiteY16" fmla="*/ 318119 h 406336"/>
                <a:gd name="connsiteX17" fmla="*/ 395646 w 395645"/>
                <a:gd name="connsiteY17" fmla="*/ 45446 h 406336"/>
                <a:gd name="connsiteX18" fmla="*/ 389604 w 395645"/>
                <a:gd name="connsiteY18" fmla="*/ 37693 h 406336"/>
                <a:gd name="connsiteX19" fmla="*/ 379606 w 395645"/>
                <a:gd name="connsiteY19" fmla="*/ 52556 h 406336"/>
                <a:gd name="connsiteX20" fmla="*/ 379606 w 395645"/>
                <a:gd name="connsiteY20" fmla="*/ 301331 h 406336"/>
                <a:gd name="connsiteX21" fmla="*/ 358220 w 395645"/>
                <a:gd name="connsiteY21" fmla="*/ 276897 h 406336"/>
                <a:gd name="connsiteX22" fmla="*/ 358220 w 395645"/>
                <a:gd name="connsiteY22" fmla="*/ 43414 h 406336"/>
                <a:gd name="connsiteX23" fmla="*/ 379606 w 395645"/>
                <a:gd name="connsiteY23" fmla="*/ 52556 h 406336"/>
                <a:gd name="connsiteX24" fmla="*/ 147031 w 395645"/>
                <a:gd name="connsiteY24" fmla="*/ 310099 h 406336"/>
                <a:gd name="connsiteX25" fmla="*/ 118747 w 395645"/>
                <a:gd name="connsiteY25" fmla="*/ 288713 h 406336"/>
                <a:gd name="connsiteX26" fmla="*/ 347259 w 395645"/>
                <a:gd name="connsiteY26" fmla="*/ 288713 h 406336"/>
                <a:gd name="connsiteX27" fmla="*/ 365972 w 395645"/>
                <a:gd name="connsiteY27" fmla="*/ 310099 h 406336"/>
                <a:gd name="connsiteX28" fmla="*/ 117624 w 395645"/>
                <a:gd name="connsiteY28" fmla="*/ 16040 h 406336"/>
                <a:gd name="connsiteX29" fmla="*/ 342180 w 395645"/>
                <a:gd name="connsiteY29" fmla="*/ 16040 h 406336"/>
                <a:gd name="connsiteX30" fmla="*/ 342180 w 395645"/>
                <a:gd name="connsiteY30" fmla="*/ 272673 h 406336"/>
                <a:gd name="connsiteX31" fmla="*/ 117624 w 395645"/>
                <a:gd name="connsiteY31" fmla="*/ 272673 h 406336"/>
                <a:gd name="connsiteX32" fmla="*/ 16040 w 395645"/>
                <a:gd name="connsiteY32" fmla="*/ 90891 h 406336"/>
                <a:gd name="connsiteX33" fmla="*/ 101585 w 395645"/>
                <a:gd name="connsiteY33" fmla="*/ 90891 h 406336"/>
                <a:gd name="connsiteX34" fmla="*/ 101585 w 395645"/>
                <a:gd name="connsiteY34" fmla="*/ 280693 h 406336"/>
                <a:gd name="connsiteX35" fmla="*/ 147031 w 395645"/>
                <a:gd name="connsiteY35" fmla="*/ 326139 h 406336"/>
                <a:gd name="connsiteX36" fmla="*/ 240595 w 395645"/>
                <a:gd name="connsiteY36" fmla="*/ 326139 h 406336"/>
                <a:gd name="connsiteX37" fmla="*/ 240595 w 395645"/>
                <a:gd name="connsiteY37" fmla="*/ 347525 h 406336"/>
                <a:gd name="connsiteX38" fmla="*/ 16040 w 395645"/>
                <a:gd name="connsiteY38" fmla="*/ 347525 h 406336"/>
                <a:gd name="connsiteX39" fmla="*/ 17002 w 395645"/>
                <a:gd name="connsiteY39" fmla="*/ 363564 h 406336"/>
                <a:gd name="connsiteX40" fmla="*/ 244391 w 395645"/>
                <a:gd name="connsiteY40" fmla="*/ 363564 h 406336"/>
                <a:gd name="connsiteX41" fmla="*/ 267809 w 395645"/>
                <a:gd name="connsiteY41" fmla="*/ 390297 h 406336"/>
                <a:gd name="connsiteX42" fmla="*/ 50792 w 395645"/>
                <a:gd name="connsiteY42" fmla="*/ 390297 h 406336"/>
                <a:gd name="connsiteX43" fmla="*/ 17002 w 395645"/>
                <a:gd name="connsiteY43" fmla="*/ 363564 h 406336"/>
                <a:gd name="connsiteX44" fmla="*/ 278021 w 395645"/>
                <a:gd name="connsiteY44" fmla="*/ 377626 h 406336"/>
                <a:gd name="connsiteX45" fmla="*/ 256635 w 395645"/>
                <a:gd name="connsiteY45" fmla="*/ 353192 h 406336"/>
                <a:gd name="connsiteX46" fmla="*/ 256635 w 395645"/>
                <a:gd name="connsiteY46" fmla="*/ 326139 h 406336"/>
                <a:gd name="connsiteX47" fmla="*/ 278021 w 395645"/>
                <a:gd name="connsiteY47" fmla="*/ 326139 h 406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95645" h="406336">
                  <a:moveTo>
                    <a:pt x="389604" y="37693"/>
                  </a:moveTo>
                  <a:cubicBezTo>
                    <a:pt x="388595" y="37241"/>
                    <a:pt x="387502" y="37004"/>
                    <a:pt x="386396" y="36998"/>
                  </a:cubicBezTo>
                  <a:cubicBezTo>
                    <a:pt x="371285" y="37467"/>
                    <a:pt x="358654" y="25598"/>
                    <a:pt x="358185" y="10487"/>
                  </a:cubicBezTo>
                  <a:cubicBezTo>
                    <a:pt x="358160" y="9664"/>
                    <a:pt x="358171" y="8841"/>
                    <a:pt x="358220" y="8020"/>
                  </a:cubicBezTo>
                  <a:cubicBezTo>
                    <a:pt x="358220" y="3591"/>
                    <a:pt x="354629" y="0"/>
                    <a:pt x="350200" y="0"/>
                  </a:cubicBezTo>
                  <a:lnTo>
                    <a:pt x="109605" y="0"/>
                  </a:lnTo>
                  <a:cubicBezTo>
                    <a:pt x="105175" y="0"/>
                    <a:pt x="101585" y="3591"/>
                    <a:pt x="101585" y="8020"/>
                  </a:cubicBezTo>
                  <a:lnTo>
                    <a:pt x="101585" y="74851"/>
                  </a:lnTo>
                  <a:lnTo>
                    <a:pt x="8020" y="74851"/>
                  </a:lnTo>
                  <a:cubicBezTo>
                    <a:pt x="3591" y="74851"/>
                    <a:pt x="0" y="78442"/>
                    <a:pt x="0" y="82871"/>
                  </a:cubicBezTo>
                  <a:lnTo>
                    <a:pt x="0" y="355545"/>
                  </a:lnTo>
                  <a:cubicBezTo>
                    <a:pt x="29" y="383584"/>
                    <a:pt x="22753" y="406307"/>
                    <a:pt x="50792" y="406337"/>
                  </a:cubicBezTo>
                  <a:lnTo>
                    <a:pt x="286041" y="406337"/>
                  </a:lnTo>
                  <a:cubicBezTo>
                    <a:pt x="290470" y="406337"/>
                    <a:pt x="294061" y="402746"/>
                    <a:pt x="294061" y="398317"/>
                  </a:cubicBezTo>
                  <a:lnTo>
                    <a:pt x="294061" y="326139"/>
                  </a:lnTo>
                  <a:lnTo>
                    <a:pt x="387626" y="326139"/>
                  </a:lnTo>
                  <a:cubicBezTo>
                    <a:pt x="392055" y="326139"/>
                    <a:pt x="395646" y="322548"/>
                    <a:pt x="395646" y="318119"/>
                  </a:cubicBezTo>
                  <a:lnTo>
                    <a:pt x="395646" y="45446"/>
                  </a:lnTo>
                  <a:cubicBezTo>
                    <a:pt x="395637" y="41785"/>
                    <a:pt x="393151" y="38596"/>
                    <a:pt x="389604" y="37693"/>
                  </a:cubicBezTo>
                  <a:close/>
                  <a:moveTo>
                    <a:pt x="379606" y="52556"/>
                  </a:moveTo>
                  <a:lnTo>
                    <a:pt x="379606" y="301331"/>
                  </a:lnTo>
                  <a:lnTo>
                    <a:pt x="358220" y="276897"/>
                  </a:lnTo>
                  <a:lnTo>
                    <a:pt x="358220" y="43414"/>
                  </a:lnTo>
                  <a:cubicBezTo>
                    <a:pt x="364420" y="48291"/>
                    <a:pt x="371797" y="51444"/>
                    <a:pt x="379606" y="52556"/>
                  </a:cubicBezTo>
                  <a:close/>
                  <a:moveTo>
                    <a:pt x="147031" y="310099"/>
                  </a:moveTo>
                  <a:cubicBezTo>
                    <a:pt x="133888" y="310078"/>
                    <a:pt x="122349" y="301353"/>
                    <a:pt x="118747" y="288713"/>
                  </a:cubicBezTo>
                  <a:lnTo>
                    <a:pt x="347259" y="288713"/>
                  </a:lnTo>
                  <a:lnTo>
                    <a:pt x="365972" y="310099"/>
                  </a:lnTo>
                  <a:close/>
                  <a:moveTo>
                    <a:pt x="117624" y="16040"/>
                  </a:moveTo>
                  <a:lnTo>
                    <a:pt x="342180" y="16040"/>
                  </a:lnTo>
                  <a:lnTo>
                    <a:pt x="342180" y="272673"/>
                  </a:lnTo>
                  <a:lnTo>
                    <a:pt x="117624" y="272673"/>
                  </a:lnTo>
                  <a:close/>
                  <a:moveTo>
                    <a:pt x="16040" y="90891"/>
                  </a:moveTo>
                  <a:lnTo>
                    <a:pt x="101585" y="90891"/>
                  </a:lnTo>
                  <a:lnTo>
                    <a:pt x="101585" y="280693"/>
                  </a:lnTo>
                  <a:cubicBezTo>
                    <a:pt x="101614" y="305780"/>
                    <a:pt x="121944" y="326109"/>
                    <a:pt x="147031" y="326139"/>
                  </a:cubicBezTo>
                  <a:lnTo>
                    <a:pt x="240595" y="326139"/>
                  </a:lnTo>
                  <a:lnTo>
                    <a:pt x="240595" y="347525"/>
                  </a:lnTo>
                  <a:lnTo>
                    <a:pt x="16040" y="347525"/>
                  </a:lnTo>
                  <a:close/>
                  <a:moveTo>
                    <a:pt x="17002" y="363564"/>
                  </a:moveTo>
                  <a:lnTo>
                    <a:pt x="244391" y="363564"/>
                  </a:lnTo>
                  <a:lnTo>
                    <a:pt x="267809" y="390297"/>
                  </a:lnTo>
                  <a:lnTo>
                    <a:pt x="50792" y="390297"/>
                  </a:lnTo>
                  <a:cubicBezTo>
                    <a:pt x="34705" y="390266"/>
                    <a:pt x="20733" y="379214"/>
                    <a:pt x="17002" y="363564"/>
                  </a:cubicBezTo>
                  <a:close/>
                  <a:moveTo>
                    <a:pt x="278021" y="377626"/>
                  </a:moveTo>
                  <a:lnTo>
                    <a:pt x="256635" y="353192"/>
                  </a:lnTo>
                  <a:lnTo>
                    <a:pt x="256635" y="326139"/>
                  </a:lnTo>
                  <a:lnTo>
                    <a:pt x="278021" y="326139"/>
                  </a:lnTo>
                  <a:close/>
                </a:path>
              </a:pathLst>
            </a:custGeom>
            <a:grpFill/>
            <a:ln w="5281" cap="flat">
              <a:noFill/>
              <a:prstDash val="solid"/>
              <a:miter/>
            </a:ln>
          </p:spPr>
          <p:txBody>
            <a:bodyPr rtlCol="0" anchor="ctr"/>
            <a:lstStyle/>
            <a:p>
              <a:endParaRPr lang="ru-RU"/>
            </a:p>
          </p:txBody>
        </p:sp>
        <p:sp>
          <p:nvSpPr>
            <p:cNvPr id="110" name="Freeform: Shape 109">
              <a:extLst>
                <a:ext uri="{FF2B5EF4-FFF2-40B4-BE49-F238E27FC236}">
                  <a16:creationId xmlns:a16="http://schemas.microsoft.com/office/drawing/2014/main" id="{970730B5-9C12-4893-979B-CFA6456007D8}"/>
                </a:ext>
              </a:extLst>
            </p:cNvPr>
            <p:cNvSpPr/>
            <p:nvPr/>
          </p:nvSpPr>
          <p:spPr>
            <a:xfrm>
              <a:off x="8666455" y="2442088"/>
              <a:ext cx="139010" cy="139009"/>
            </a:xfrm>
            <a:custGeom>
              <a:avLst/>
              <a:gdLst>
                <a:gd name="connsiteX0" fmla="*/ 8020 w 139010"/>
                <a:gd name="connsiteY0" fmla="*/ 139010 h 139009"/>
                <a:gd name="connsiteX1" fmla="*/ 130991 w 139010"/>
                <a:gd name="connsiteY1" fmla="*/ 139010 h 139009"/>
                <a:gd name="connsiteX2" fmla="*/ 139011 w 139010"/>
                <a:gd name="connsiteY2" fmla="*/ 130990 h 139009"/>
                <a:gd name="connsiteX3" fmla="*/ 139011 w 139010"/>
                <a:gd name="connsiteY3" fmla="*/ 8020 h 139009"/>
                <a:gd name="connsiteX4" fmla="*/ 130991 w 139010"/>
                <a:gd name="connsiteY4" fmla="*/ 0 h 139009"/>
                <a:gd name="connsiteX5" fmla="*/ 8020 w 139010"/>
                <a:gd name="connsiteY5" fmla="*/ 0 h 139009"/>
                <a:gd name="connsiteX6" fmla="*/ 0 w 139010"/>
                <a:gd name="connsiteY6" fmla="*/ 8020 h 139009"/>
                <a:gd name="connsiteX7" fmla="*/ 0 w 139010"/>
                <a:gd name="connsiteY7" fmla="*/ 130990 h 139009"/>
                <a:gd name="connsiteX8" fmla="*/ 8020 w 139010"/>
                <a:gd name="connsiteY8" fmla="*/ 139010 h 139009"/>
                <a:gd name="connsiteX9" fmla="*/ 16040 w 139010"/>
                <a:gd name="connsiteY9" fmla="*/ 16040 h 139009"/>
                <a:gd name="connsiteX10" fmla="*/ 122971 w 139010"/>
                <a:gd name="connsiteY10" fmla="*/ 16040 h 139009"/>
                <a:gd name="connsiteX11" fmla="*/ 122971 w 139010"/>
                <a:gd name="connsiteY11" fmla="*/ 122970 h 139009"/>
                <a:gd name="connsiteX12" fmla="*/ 16040 w 139010"/>
                <a:gd name="connsiteY12" fmla="*/ 122970 h 139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9010" h="139009">
                  <a:moveTo>
                    <a:pt x="8020" y="139010"/>
                  </a:moveTo>
                  <a:lnTo>
                    <a:pt x="130991" y="139010"/>
                  </a:lnTo>
                  <a:cubicBezTo>
                    <a:pt x="135420" y="139010"/>
                    <a:pt x="139011" y="135419"/>
                    <a:pt x="139011" y="130990"/>
                  </a:cubicBezTo>
                  <a:lnTo>
                    <a:pt x="139011" y="8020"/>
                  </a:lnTo>
                  <a:cubicBezTo>
                    <a:pt x="139011" y="3591"/>
                    <a:pt x="135420" y="0"/>
                    <a:pt x="130991" y="0"/>
                  </a:cubicBezTo>
                  <a:lnTo>
                    <a:pt x="8020" y="0"/>
                  </a:lnTo>
                  <a:cubicBezTo>
                    <a:pt x="3591" y="0"/>
                    <a:pt x="0" y="3591"/>
                    <a:pt x="0" y="8020"/>
                  </a:cubicBezTo>
                  <a:lnTo>
                    <a:pt x="0" y="130990"/>
                  </a:lnTo>
                  <a:cubicBezTo>
                    <a:pt x="0" y="135419"/>
                    <a:pt x="3591" y="139010"/>
                    <a:pt x="8020" y="139010"/>
                  </a:cubicBezTo>
                  <a:close/>
                  <a:moveTo>
                    <a:pt x="16040" y="16040"/>
                  </a:moveTo>
                  <a:lnTo>
                    <a:pt x="122971" y="16040"/>
                  </a:lnTo>
                  <a:lnTo>
                    <a:pt x="122971" y="122970"/>
                  </a:lnTo>
                  <a:lnTo>
                    <a:pt x="16040" y="122970"/>
                  </a:lnTo>
                  <a:close/>
                </a:path>
              </a:pathLst>
            </a:custGeom>
            <a:grpFill/>
            <a:ln w="5281" cap="flat">
              <a:noFill/>
              <a:prstDash val="solid"/>
              <a:miter/>
            </a:ln>
          </p:spPr>
          <p:txBody>
            <a:bodyPr rtlCol="0" anchor="ctr"/>
            <a:lstStyle/>
            <a:p>
              <a:endParaRPr lang="ru-RU"/>
            </a:p>
          </p:txBody>
        </p:sp>
      </p:grpSp>
      <p:grpSp>
        <p:nvGrpSpPr>
          <p:cNvPr id="176" name="Group 175">
            <a:extLst>
              <a:ext uri="{FF2B5EF4-FFF2-40B4-BE49-F238E27FC236}">
                <a16:creationId xmlns:a16="http://schemas.microsoft.com/office/drawing/2014/main" id="{FAD196D6-D877-441A-B8B8-C81FAFCB90C3}"/>
              </a:ext>
            </a:extLst>
          </p:cNvPr>
          <p:cNvGrpSpPr/>
          <p:nvPr/>
        </p:nvGrpSpPr>
        <p:grpSpPr>
          <a:xfrm>
            <a:off x="5506889" y="3280675"/>
            <a:ext cx="272679" cy="288614"/>
            <a:chOff x="5310517" y="3231232"/>
            <a:chExt cx="363572" cy="384819"/>
          </a:xfrm>
          <a:solidFill>
            <a:schemeClr val="tx1"/>
          </a:solidFill>
        </p:grpSpPr>
        <p:sp>
          <p:nvSpPr>
            <p:cNvPr id="112" name="Freeform: Shape 111">
              <a:extLst>
                <a:ext uri="{FF2B5EF4-FFF2-40B4-BE49-F238E27FC236}">
                  <a16:creationId xmlns:a16="http://schemas.microsoft.com/office/drawing/2014/main" id="{92F98E40-4ECF-476F-9096-7287B475CF81}"/>
                </a:ext>
              </a:extLst>
            </p:cNvPr>
            <p:cNvSpPr/>
            <p:nvPr/>
          </p:nvSpPr>
          <p:spPr>
            <a:xfrm>
              <a:off x="5310517" y="3231232"/>
              <a:ext cx="363572" cy="384819"/>
            </a:xfrm>
            <a:custGeom>
              <a:avLst/>
              <a:gdLst>
                <a:gd name="connsiteX0" fmla="*/ 360038 w 363572"/>
                <a:gd name="connsiteY0" fmla="*/ 1336 h 384819"/>
                <a:gd name="connsiteX1" fmla="*/ 352873 w 363572"/>
                <a:gd name="connsiteY1" fmla="*/ 480 h 384819"/>
                <a:gd name="connsiteX2" fmla="*/ 238243 w 363572"/>
                <a:gd name="connsiteY2" fmla="*/ 45391 h 384819"/>
                <a:gd name="connsiteX3" fmla="*/ 125644 w 363572"/>
                <a:gd name="connsiteY3" fmla="*/ 45391 h 384819"/>
                <a:gd name="connsiteX4" fmla="*/ 124789 w 363572"/>
                <a:gd name="connsiteY4" fmla="*/ 45391 h 384819"/>
                <a:gd name="connsiteX5" fmla="*/ 121314 w 363572"/>
                <a:gd name="connsiteY5" fmla="*/ 45872 h 384819"/>
                <a:gd name="connsiteX6" fmla="*/ 5347 w 363572"/>
                <a:gd name="connsiteY6" fmla="*/ 91585 h 384819"/>
                <a:gd name="connsiteX7" fmla="*/ 0 w 363572"/>
                <a:gd name="connsiteY7" fmla="*/ 98856 h 384819"/>
                <a:gd name="connsiteX8" fmla="*/ 0 w 363572"/>
                <a:gd name="connsiteY8" fmla="*/ 376876 h 384819"/>
                <a:gd name="connsiteX9" fmla="*/ 8095 w 363572"/>
                <a:gd name="connsiteY9" fmla="*/ 384820 h 384819"/>
                <a:gd name="connsiteX10" fmla="*/ 10693 w 363572"/>
                <a:gd name="connsiteY10" fmla="*/ 384361 h 384819"/>
                <a:gd name="connsiteX11" fmla="*/ 125430 w 363572"/>
                <a:gd name="connsiteY11" fmla="*/ 339451 h 384819"/>
                <a:gd name="connsiteX12" fmla="*/ 243055 w 363572"/>
                <a:gd name="connsiteY12" fmla="*/ 339451 h 384819"/>
                <a:gd name="connsiteX13" fmla="*/ 244605 w 363572"/>
                <a:gd name="connsiteY13" fmla="*/ 339451 h 384819"/>
                <a:gd name="connsiteX14" fmla="*/ 245354 w 363572"/>
                <a:gd name="connsiteY14" fmla="*/ 339451 h 384819"/>
                <a:gd name="connsiteX15" fmla="*/ 246102 w 363572"/>
                <a:gd name="connsiteY15" fmla="*/ 339451 h 384819"/>
                <a:gd name="connsiteX16" fmla="*/ 358380 w 363572"/>
                <a:gd name="connsiteY16" fmla="*/ 293791 h 384819"/>
                <a:gd name="connsiteX17" fmla="*/ 363566 w 363572"/>
                <a:gd name="connsiteY17" fmla="*/ 285985 h 384819"/>
                <a:gd name="connsiteX18" fmla="*/ 363566 w 363572"/>
                <a:gd name="connsiteY18" fmla="*/ 7965 h 384819"/>
                <a:gd name="connsiteX19" fmla="*/ 360038 w 363572"/>
                <a:gd name="connsiteY19" fmla="*/ 1336 h 384819"/>
                <a:gd name="connsiteX20" fmla="*/ 16040 w 363572"/>
                <a:gd name="connsiteY20" fmla="*/ 104524 h 384819"/>
                <a:gd name="connsiteX21" fmla="*/ 117624 w 363572"/>
                <a:gd name="connsiteY21" fmla="*/ 64639 h 384819"/>
                <a:gd name="connsiteX22" fmla="*/ 117624 w 363572"/>
                <a:gd name="connsiteY22" fmla="*/ 325229 h 384819"/>
                <a:gd name="connsiteX23" fmla="*/ 16040 w 363572"/>
                <a:gd name="connsiteY23" fmla="*/ 365114 h 384819"/>
                <a:gd name="connsiteX24" fmla="*/ 133664 w 363572"/>
                <a:gd name="connsiteY24" fmla="*/ 61431 h 384819"/>
                <a:gd name="connsiteX25" fmla="*/ 235249 w 363572"/>
                <a:gd name="connsiteY25" fmla="*/ 61431 h 384819"/>
                <a:gd name="connsiteX26" fmla="*/ 235249 w 363572"/>
                <a:gd name="connsiteY26" fmla="*/ 323411 h 384819"/>
                <a:gd name="connsiteX27" fmla="*/ 133664 w 363572"/>
                <a:gd name="connsiteY27" fmla="*/ 323411 h 384819"/>
                <a:gd name="connsiteX28" fmla="*/ 347527 w 363572"/>
                <a:gd name="connsiteY28" fmla="*/ 280639 h 384819"/>
                <a:gd name="connsiteX29" fmla="*/ 251289 w 363572"/>
                <a:gd name="connsiteY29" fmla="*/ 319508 h 384819"/>
                <a:gd name="connsiteX30" fmla="*/ 251289 w 363572"/>
                <a:gd name="connsiteY30" fmla="*/ 57528 h 384819"/>
                <a:gd name="connsiteX31" fmla="*/ 347527 w 363572"/>
                <a:gd name="connsiteY31" fmla="*/ 19728 h 384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63572" h="384819">
                  <a:moveTo>
                    <a:pt x="360038" y="1336"/>
                  </a:moveTo>
                  <a:cubicBezTo>
                    <a:pt x="357920" y="-68"/>
                    <a:pt x="355262" y="-386"/>
                    <a:pt x="352873" y="480"/>
                  </a:cubicBezTo>
                  <a:lnTo>
                    <a:pt x="238243" y="45391"/>
                  </a:lnTo>
                  <a:lnTo>
                    <a:pt x="125644" y="45391"/>
                  </a:lnTo>
                  <a:lnTo>
                    <a:pt x="124789" y="45391"/>
                  </a:lnTo>
                  <a:cubicBezTo>
                    <a:pt x="123609" y="45290"/>
                    <a:pt x="122421" y="45454"/>
                    <a:pt x="121314" y="45872"/>
                  </a:cubicBezTo>
                  <a:lnTo>
                    <a:pt x="5347" y="91585"/>
                  </a:lnTo>
                  <a:cubicBezTo>
                    <a:pt x="2240" y="92681"/>
                    <a:pt x="120" y="95565"/>
                    <a:pt x="0" y="98856"/>
                  </a:cubicBezTo>
                  <a:lnTo>
                    <a:pt x="0" y="376876"/>
                  </a:lnTo>
                  <a:cubicBezTo>
                    <a:pt x="42" y="381305"/>
                    <a:pt x="3666" y="384862"/>
                    <a:pt x="8095" y="384820"/>
                  </a:cubicBezTo>
                  <a:cubicBezTo>
                    <a:pt x="8981" y="384812"/>
                    <a:pt x="9859" y="384657"/>
                    <a:pt x="10693" y="384361"/>
                  </a:cubicBezTo>
                  <a:lnTo>
                    <a:pt x="125430" y="339451"/>
                  </a:lnTo>
                  <a:lnTo>
                    <a:pt x="243055" y="339451"/>
                  </a:lnTo>
                  <a:lnTo>
                    <a:pt x="244605" y="339451"/>
                  </a:lnTo>
                  <a:lnTo>
                    <a:pt x="245354" y="339451"/>
                  </a:lnTo>
                  <a:lnTo>
                    <a:pt x="246102" y="339451"/>
                  </a:lnTo>
                  <a:lnTo>
                    <a:pt x="358380" y="293791"/>
                  </a:lnTo>
                  <a:cubicBezTo>
                    <a:pt x="361607" y="292575"/>
                    <a:pt x="363696" y="289432"/>
                    <a:pt x="363566" y="285985"/>
                  </a:cubicBezTo>
                  <a:lnTo>
                    <a:pt x="363566" y="7965"/>
                  </a:lnTo>
                  <a:cubicBezTo>
                    <a:pt x="363562" y="5307"/>
                    <a:pt x="362240" y="2824"/>
                    <a:pt x="360038" y="1336"/>
                  </a:cubicBezTo>
                  <a:close/>
                  <a:moveTo>
                    <a:pt x="16040" y="104524"/>
                  </a:moveTo>
                  <a:lnTo>
                    <a:pt x="117624" y="64639"/>
                  </a:lnTo>
                  <a:lnTo>
                    <a:pt x="117624" y="325229"/>
                  </a:lnTo>
                  <a:lnTo>
                    <a:pt x="16040" y="365114"/>
                  </a:lnTo>
                  <a:close/>
                  <a:moveTo>
                    <a:pt x="133664" y="61431"/>
                  </a:moveTo>
                  <a:lnTo>
                    <a:pt x="235249" y="61431"/>
                  </a:lnTo>
                  <a:lnTo>
                    <a:pt x="235249" y="323411"/>
                  </a:lnTo>
                  <a:lnTo>
                    <a:pt x="133664" y="323411"/>
                  </a:lnTo>
                  <a:close/>
                  <a:moveTo>
                    <a:pt x="347527" y="280639"/>
                  </a:moveTo>
                  <a:lnTo>
                    <a:pt x="251289" y="319508"/>
                  </a:lnTo>
                  <a:lnTo>
                    <a:pt x="251289" y="57528"/>
                  </a:lnTo>
                  <a:lnTo>
                    <a:pt x="347527" y="19728"/>
                  </a:lnTo>
                  <a:close/>
                </a:path>
              </a:pathLst>
            </a:custGeom>
            <a:grpFill/>
            <a:ln w="5281" cap="flat">
              <a:noFill/>
              <a:prstDash val="solid"/>
              <a:miter/>
            </a:ln>
          </p:spPr>
          <p:txBody>
            <a:bodyPr rtlCol="0" anchor="ctr"/>
            <a:lstStyle/>
            <a:p>
              <a:endParaRPr lang="ru-RU"/>
            </a:p>
          </p:txBody>
        </p:sp>
        <p:sp>
          <p:nvSpPr>
            <p:cNvPr id="113" name="Freeform: Shape 112">
              <a:extLst>
                <a:ext uri="{FF2B5EF4-FFF2-40B4-BE49-F238E27FC236}">
                  <a16:creationId xmlns:a16="http://schemas.microsoft.com/office/drawing/2014/main" id="{366CEBC5-973F-406F-BEE2-77E376546F49}"/>
                </a:ext>
              </a:extLst>
            </p:cNvPr>
            <p:cNvSpPr/>
            <p:nvPr/>
          </p:nvSpPr>
          <p:spPr>
            <a:xfrm>
              <a:off x="5572682" y="3317197"/>
              <a:ext cx="71680" cy="39631"/>
            </a:xfrm>
            <a:custGeom>
              <a:avLst/>
              <a:gdLst>
                <a:gd name="connsiteX0" fmla="*/ 8371 w 71680"/>
                <a:gd name="connsiteY0" fmla="*/ 39624 h 39631"/>
                <a:gd name="connsiteX1" fmla="*/ 11525 w 71680"/>
                <a:gd name="connsiteY1" fmla="*/ 38983 h 39631"/>
                <a:gd name="connsiteX2" fmla="*/ 66809 w 71680"/>
                <a:gd name="connsiteY2" fmla="*/ 15404 h 39631"/>
                <a:gd name="connsiteX3" fmla="*/ 71032 w 71680"/>
                <a:gd name="connsiteY3" fmla="*/ 4872 h 39631"/>
                <a:gd name="connsiteX4" fmla="*/ 60500 w 71680"/>
                <a:gd name="connsiteY4" fmla="*/ 648 h 39631"/>
                <a:gd name="connsiteX5" fmla="*/ 5163 w 71680"/>
                <a:gd name="connsiteY5" fmla="*/ 24119 h 39631"/>
                <a:gd name="connsiteX6" fmla="*/ 529 w 71680"/>
                <a:gd name="connsiteY6" fmla="*/ 34471 h 39631"/>
                <a:gd name="connsiteX7" fmla="*/ 8371 w 71680"/>
                <a:gd name="connsiteY7" fmla="*/ 39624 h 3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80" h="39631">
                  <a:moveTo>
                    <a:pt x="8371" y="39624"/>
                  </a:moveTo>
                  <a:cubicBezTo>
                    <a:pt x="9455" y="39627"/>
                    <a:pt x="10528" y="39409"/>
                    <a:pt x="11525" y="38983"/>
                  </a:cubicBezTo>
                  <a:lnTo>
                    <a:pt x="66809" y="15404"/>
                  </a:lnTo>
                  <a:cubicBezTo>
                    <a:pt x="70884" y="13663"/>
                    <a:pt x="72774" y="8947"/>
                    <a:pt x="71032" y="4872"/>
                  </a:cubicBezTo>
                  <a:cubicBezTo>
                    <a:pt x="69290" y="797"/>
                    <a:pt x="64575" y="-1094"/>
                    <a:pt x="60500" y="648"/>
                  </a:cubicBezTo>
                  <a:lnTo>
                    <a:pt x="5163" y="24119"/>
                  </a:lnTo>
                  <a:cubicBezTo>
                    <a:pt x="1024" y="25699"/>
                    <a:pt x="-1050" y="30334"/>
                    <a:pt x="529" y="34471"/>
                  </a:cubicBezTo>
                  <a:cubicBezTo>
                    <a:pt x="1761" y="37698"/>
                    <a:pt x="4920" y="39775"/>
                    <a:pt x="8371" y="39624"/>
                  </a:cubicBezTo>
                  <a:close/>
                </a:path>
              </a:pathLst>
            </a:custGeom>
            <a:grpFill/>
            <a:ln w="5281" cap="flat">
              <a:noFill/>
              <a:prstDash val="solid"/>
              <a:miter/>
            </a:ln>
          </p:spPr>
          <p:txBody>
            <a:bodyPr rtlCol="0" anchor="ctr"/>
            <a:lstStyle/>
            <a:p>
              <a:endParaRPr lang="ru-RU"/>
            </a:p>
          </p:txBody>
        </p:sp>
        <p:sp>
          <p:nvSpPr>
            <p:cNvPr id="114" name="Freeform: Shape 113">
              <a:extLst>
                <a:ext uri="{FF2B5EF4-FFF2-40B4-BE49-F238E27FC236}">
                  <a16:creationId xmlns:a16="http://schemas.microsoft.com/office/drawing/2014/main" id="{F4E87D0B-C204-4BAF-AEB8-204A2E999F58}"/>
                </a:ext>
              </a:extLst>
            </p:cNvPr>
            <p:cNvSpPr/>
            <p:nvPr/>
          </p:nvSpPr>
          <p:spPr>
            <a:xfrm>
              <a:off x="5572966" y="3350580"/>
              <a:ext cx="71914" cy="39817"/>
            </a:xfrm>
            <a:custGeom>
              <a:avLst/>
              <a:gdLst>
                <a:gd name="connsiteX0" fmla="*/ 8087 w 71914"/>
                <a:gd name="connsiteY0" fmla="*/ 39817 h 39817"/>
                <a:gd name="connsiteX1" fmla="*/ 11241 w 71914"/>
                <a:gd name="connsiteY1" fmla="*/ 39175 h 39817"/>
                <a:gd name="connsiteX2" fmla="*/ 66525 w 71914"/>
                <a:gd name="connsiteY2" fmla="*/ 15597 h 39817"/>
                <a:gd name="connsiteX3" fmla="*/ 71468 w 71914"/>
                <a:gd name="connsiteY3" fmla="*/ 5389 h 39817"/>
                <a:gd name="connsiteX4" fmla="*/ 61259 w 71914"/>
                <a:gd name="connsiteY4" fmla="*/ 447 h 39817"/>
                <a:gd name="connsiteX5" fmla="*/ 60216 w 71914"/>
                <a:gd name="connsiteY5" fmla="*/ 894 h 39817"/>
                <a:gd name="connsiteX6" fmla="*/ 4879 w 71914"/>
                <a:gd name="connsiteY6" fmla="*/ 24419 h 39817"/>
                <a:gd name="connsiteX7" fmla="*/ 644 w 71914"/>
                <a:gd name="connsiteY7" fmla="*/ 34940 h 39817"/>
                <a:gd name="connsiteX8" fmla="*/ 8033 w 71914"/>
                <a:gd name="connsiteY8" fmla="*/ 39817 h 39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914" h="39817">
                  <a:moveTo>
                    <a:pt x="8087" y="39817"/>
                  </a:moveTo>
                  <a:cubicBezTo>
                    <a:pt x="9171" y="39820"/>
                    <a:pt x="10244" y="39602"/>
                    <a:pt x="11241" y="39175"/>
                  </a:cubicBezTo>
                  <a:lnTo>
                    <a:pt x="66525" y="15597"/>
                  </a:lnTo>
                  <a:cubicBezTo>
                    <a:pt x="70708" y="14143"/>
                    <a:pt x="72921" y="9573"/>
                    <a:pt x="71468" y="5389"/>
                  </a:cubicBezTo>
                  <a:cubicBezTo>
                    <a:pt x="70013" y="1205"/>
                    <a:pt x="65443" y="-1008"/>
                    <a:pt x="61259" y="447"/>
                  </a:cubicBezTo>
                  <a:cubicBezTo>
                    <a:pt x="60901" y="571"/>
                    <a:pt x="60553" y="720"/>
                    <a:pt x="60216" y="894"/>
                  </a:cubicBezTo>
                  <a:lnTo>
                    <a:pt x="4879" y="24419"/>
                  </a:lnTo>
                  <a:cubicBezTo>
                    <a:pt x="804" y="26155"/>
                    <a:pt x="-1092" y="30865"/>
                    <a:pt x="644" y="34940"/>
                  </a:cubicBezTo>
                  <a:cubicBezTo>
                    <a:pt x="1905" y="37901"/>
                    <a:pt x="4815" y="39822"/>
                    <a:pt x="8033" y="39817"/>
                  </a:cubicBezTo>
                  <a:close/>
                </a:path>
              </a:pathLst>
            </a:custGeom>
            <a:grpFill/>
            <a:ln w="5281" cap="flat">
              <a:noFill/>
              <a:prstDash val="solid"/>
              <a:miter/>
            </a:ln>
          </p:spPr>
          <p:txBody>
            <a:bodyPr rtlCol="0" anchor="ctr"/>
            <a:lstStyle/>
            <a:p>
              <a:endParaRPr lang="ru-RU"/>
            </a:p>
          </p:txBody>
        </p:sp>
        <p:sp>
          <p:nvSpPr>
            <p:cNvPr id="115" name="Freeform: Shape 114">
              <a:extLst>
                <a:ext uri="{FF2B5EF4-FFF2-40B4-BE49-F238E27FC236}">
                  <a16:creationId xmlns:a16="http://schemas.microsoft.com/office/drawing/2014/main" id="{4AB26C9A-1D9B-4699-8C81-07C63781CA4A}"/>
                </a:ext>
              </a:extLst>
            </p:cNvPr>
            <p:cNvSpPr/>
            <p:nvPr/>
          </p:nvSpPr>
          <p:spPr>
            <a:xfrm>
              <a:off x="5572973" y="3384456"/>
              <a:ext cx="71336" cy="39631"/>
            </a:xfrm>
            <a:custGeom>
              <a:avLst/>
              <a:gdLst>
                <a:gd name="connsiteX0" fmla="*/ 60209 w 71336"/>
                <a:gd name="connsiteY0" fmla="*/ 648 h 39631"/>
                <a:gd name="connsiteX1" fmla="*/ 4872 w 71336"/>
                <a:gd name="connsiteY1" fmla="*/ 24226 h 39631"/>
                <a:gd name="connsiteX2" fmla="*/ 648 w 71336"/>
                <a:gd name="connsiteY2" fmla="*/ 34759 h 39631"/>
                <a:gd name="connsiteX3" fmla="*/ 11181 w 71336"/>
                <a:gd name="connsiteY3" fmla="*/ 38983 h 39631"/>
                <a:gd name="connsiteX4" fmla="*/ 66464 w 71336"/>
                <a:gd name="connsiteY4" fmla="*/ 15405 h 39631"/>
                <a:gd name="connsiteX5" fmla="*/ 70688 w 71336"/>
                <a:gd name="connsiteY5" fmla="*/ 4872 h 39631"/>
                <a:gd name="connsiteX6" fmla="*/ 60155 w 71336"/>
                <a:gd name="connsiteY6" fmla="*/ 648 h 3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336" h="39631">
                  <a:moveTo>
                    <a:pt x="60209" y="648"/>
                  </a:moveTo>
                  <a:lnTo>
                    <a:pt x="4872" y="24226"/>
                  </a:lnTo>
                  <a:cubicBezTo>
                    <a:pt x="797" y="25968"/>
                    <a:pt x="-1094" y="30684"/>
                    <a:pt x="648" y="34759"/>
                  </a:cubicBezTo>
                  <a:cubicBezTo>
                    <a:pt x="2390" y="38834"/>
                    <a:pt x="7106" y="40725"/>
                    <a:pt x="11181" y="38983"/>
                  </a:cubicBezTo>
                  <a:lnTo>
                    <a:pt x="66464" y="15405"/>
                  </a:lnTo>
                  <a:cubicBezTo>
                    <a:pt x="70539" y="13663"/>
                    <a:pt x="72430" y="8947"/>
                    <a:pt x="70688" y="4872"/>
                  </a:cubicBezTo>
                  <a:cubicBezTo>
                    <a:pt x="68946" y="797"/>
                    <a:pt x="64230" y="-1094"/>
                    <a:pt x="60155" y="648"/>
                  </a:cubicBezTo>
                  <a:close/>
                </a:path>
              </a:pathLst>
            </a:custGeom>
            <a:grpFill/>
            <a:ln w="5281" cap="flat">
              <a:noFill/>
              <a:prstDash val="solid"/>
              <a:miter/>
            </a:ln>
          </p:spPr>
          <p:txBody>
            <a:bodyPr rtlCol="0" anchor="ctr"/>
            <a:lstStyle/>
            <a:p>
              <a:endParaRPr lang="ru-RU"/>
            </a:p>
          </p:txBody>
        </p:sp>
      </p:grpSp>
      <p:sp>
        <p:nvSpPr>
          <p:cNvPr id="116" name="Graphic 20">
            <a:extLst>
              <a:ext uri="{FF2B5EF4-FFF2-40B4-BE49-F238E27FC236}">
                <a16:creationId xmlns:a16="http://schemas.microsoft.com/office/drawing/2014/main" id="{57C23901-4C20-420E-965D-FF6EB5F2072D}"/>
              </a:ext>
            </a:extLst>
          </p:cNvPr>
          <p:cNvSpPr/>
          <p:nvPr/>
        </p:nvSpPr>
        <p:spPr>
          <a:xfrm>
            <a:off x="6093020" y="3294669"/>
            <a:ext cx="300744" cy="272673"/>
          </a:xfrm>
          <a:custGeom>
            <a:avLst/>
            <a:gdLst>
              <a:gd name="connsiteX0" fmla="*/ 392972 w 400992"/>
              <a:gd name="connsiteY0" fmla="*/ 58812 h 363564"/>
              <a:gd name="connsiteX1" fmla="*/ 272675 w 400992"/>
              <a:gd name="connsiteY1" fmla="*/ 58812 h 363564"/>
              <a:gd name="connsiteX2" fmla="*/ 272675 w 400992"/>
              <a:gd name="connsiteY2" fmla="*/ 8020 h 363564"/>
              <a:gd name="connsiteX3" fmla="*/ 264655 w 400992"/>
              <a:gd name="connsiteY3" fmla="*/ 0 h 363564"/>
              <a:gd name="connsiteX4" fmla="*/ 8020 w 400992"/>
              <a:gd name="connsiteY4" fmla="*/ 0 h 363564"/>
              <a:gd name="connsiteX5" fmla="*/ 0 w 400992"/>
              <a:gd name="connsiteY5" fmla="*/ 8020 h 363564"/>
              <a:gd name="connsiteX6" fmla="*/ 0 w 400992"/>
              <a:gd name="connsiteY6" fmla="*/ 296733 h 363564"/>
              <a:gd name="connsiteX7" fmla="*/ 8020 w 400992"/>
              <a:gd name="connsiteY7" fmla="*/ 304752 h 363564"/>
              <a:gd name="connsiteX8" fmla="*/ 136337 w 400992"/>
              <a:gd name="connsiteY8" fmla="*/ 304752 h 363564"/>
              <a:gd name="connsiteX9" fmla="*/ 139011 w 400992"/>
              <a:gd name="connsiteY9" fmla="*/ 304271 h 363564"/>
              <a:gd name="connsiteX10" fmla="*/ 139011 w 400992"/>
              <a:gd name="connsiteY10" fmla="*/ 355545 h 363564"/>
              <a:gd name="connsiteX11" fmla="*/ 147031 w 400992"/>
              <a:gd name="connsiteY11" fmla="*/ 363564 h 363564"/>
              <a:gd name="connsiteX12" fmla="*/ 392972 w 400992"/>
              <a:gd name="connsiteY12" fmla="*/ 363564 h 363564"/>
              <a:gd name="connsiteX13" fmla="*/ 400992 w 400992"/>
              <a:gd name="connsiteY13" fmla="*/ 355545 h 363564"/>
              <a:gd name="connsiteX14" fmla="*/ 400992 w 400992"/>
              <a:gd name="connsiteY14" fmla="*/ 66832 h 363564"/>
              <a:gd name="connsiteX15" fmla="*/ 392972 w 400992"/>
              <a:gd name="connsiteY15" fmla="*/ 58812 h 363564"/>
              <a:gd name="connsiteX16" fmla="*/ 181783 w 400992"/>
              <a:gd name="connsiteY16" fmla="*/ 58812 h 363564"/>
              <a:gd name="connsiteX17" fmla="*/ 256635 w 400992"/>
              <a:gd name="connsiteY17" fmla="*/ 22669 h 363564"/>
              <a:gd name="connsiteX18" fmla="*/ 256635 w 400992"/>
              <a:gd name="connsiteY18" fmla="*/ 58812 h 363564"/>
              <a:gd name="connsiteX19" fmla="*/ 136337 w 400992"/>
              <a:gd name="connsiteY19" fmla="*/ 288713 h 363564"/>
              <a:gd name="connsiteX20" fmla="*/ 16040 w 400992"/>
              <a:gd name="connsiteY20" fmla="*/ 288713 h 363564"/>
              <a:gd name="connsiteX21" fmla="*/ 16040 w 400992"/>
              <a:gd name="connsiteY21" fmla="*/ 16040 h 363564"/>
              <a:gd name="connsiteX22" fmla="*/ 233484 w 400992"/>
              <a:gd name="connsiteY22" fmla="*/ 16040 h 363564"/>
              <a:gd name="connsiteX23" fmla="*/ 143555 w 400992"/>
              <a:gd name="connsiteY23" fmla="*/ 59614 h 363564"/>
              <a:gd name="connsiteX24" fmla="*/ 143074 w 400992"/>
              <a:gd name="connsiteY24" fmla="*/ 59881 h 363564"/>
              <a:gd name="connsiteX25" fmla="*/ 142379 w 400992"/>
              <a:gd name="connsiteY25" fmla="*/ 60309 h 363564"/>
              <a:gd name="connsiteX26" fmla="*/ 141791 w 400992"/>
              <a:gd name="connsiteY26" fmla="*/ 60790 h 363564"/>
              <a:gd name="connsiteX27" fmla="*/ 141256 w 400992"/>
              <a:gd name="connsiteY27" fmla="*/ 61325 h 363564"/>
              <a:gd name="connsiteX28" fmla="*/ 140722 w 400992"/>
              <a:gd name="connsiteY28" fmla="*/ 61966 h 363564"/>
              <a:gd name="connsiteX29" fmla="*/ 140294 w 400992"/>
              <a:gd name="connsiteY29" fmla="*/ 62554 h 363564"/>
              <a:gd name="connsiteX30" fmla="*/ 139920 w 400992"/>
              <a:gd name="connsiteY30" fmla="*/ 63250 h 363564"/>
              <a:gd name="connsiteX31" fmla="*/ 139545 w 400992"/>
              <a:gd name="connsiteY31" fmla="*/ 64158 h 363564"/>
              <a:gd name="connsiteX32" fmla="*/ 139545 w 400992"/>
              <a:gd name="connsiteY32" fmla="*/ 64907 h 363564"/>
              <a:gd name="connsiteX33" fmla="*/ 139545 w 400992"/>
              <a:gd name="connsiteY33" fmla="*/ 65655 h 363564"/>
              <a:gd name="connsiteX34" fmla="*/ 139545 w 400992"/>
              <a:gd name="connsiteY34" fmla="*/ 66511 h 363564"/>
              <a:gd name="connsiteX35" fmla="*/ 139545 w 400992"/>
              <a:gd name="connsiteY35" fmla="*/ 67046 h 363564"/>
              <a:gd name="connsiteX36" fmla="*/ 139545 w 400992"/>
              <a:gd name="connsiteY36" fmla="*/ 289194 h 363564"/>
              <a:gd name="connsiteX37" fmla="*/ 136337 w 400992"/>
              <a:gd name="connsiteY37" fmla="*/ 288713 h 363564"/>
              <a:gd name="connsiteX38" fmla="*/ 384953 w 400992"/>
              <a:gd name="connsiteY38" fmla="*/ 347525 h 363564"/>
              <a:gd name="connsiteX39" fmla="*/ 155050 w 400992"/>
              <a:gd name="connsiteY39" fmla="*/ 347525 h 363564"/>
              <a:gd name="connsiteX40" fmla="*/ 155050 w 400992"/>
              <a:gd name="connsiteY40" fmla="*/ 74851 h 363564"/>
              <a:gd name="connsiteX41" fmla="*/ 384953 w 400992"/>
              <a:gd name="connsiteY41" fmla="*/ 74851 h 363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00992" h="363564">
                <a:moveTo>
                  <a:pt x="392972" y="58812"/>
                </a:moveTo>
                <a:lnTo>
                  <a:pt x="272675" y="58812"/>
                </a:lnTo>
                <a:lnTo>
                  <a:pt x="272675" y="8020"/>
                </a:lnTo>
                <a:cubicBezTo>
                  <a:pt x="272675" y="3591"/>
                  <a:pt x="269084" y="0"/>
                  <a:pt x="264655" y="0"/>
                </a:cubicBezTo>
                <a:lnTo>
                  <a:pt x="8020" y="0"/>
                </a:lnTo>
                <a:cubicBezTo>
                  <a:pt x="3591" y="0"/>
                  <a:pt x="0" y="3591"/>
                  <a:pt x="0" y="8020"/>
                </a:cubicBezTo>
                <a:lnTo>
                  <a:pt x="0" y="296733"/>
                </a:lnTo>
                <a:cubicBezTo>
                  <a:pt x="0" y="301162"/>
                  <a:pt x="3591" y="304752"/>
                  <a:pt x="8020" y="304752"/>
                </a:cubicBezTo>
                <a:lnTo>
                  <a:pt x="136337" y="304752"/>
                </a:lnTo>
                <a:cubicBezTo>
                  <a:pt x="137250" y="304746"/>
                  <a:pt x="138154" y="304584"/>
                  <a:pt x="139011" y="304271"/>
                </a:cubicBezTo>
                <a:lnTo>
                  <a:pt x="139011" y="355545"/>
                </a:lnTo>
                <a:cubicBezTo>
                  <a:pt x="139011" y="359974"/>
                  <a:pt x="142601" y="363564"/>
                  <a:pt x="147031" y="363564"/>
                </a:cubicBezTo>
                <a:lnTo>
                  <a:pt x="392972" y="363564"/>
                </a:lnTo>
                <a:cubicBezTo>
                  <a:pt x="397402" y="363564"/>
                  <a:pt x="400992" y="359974"/>
                  <a:pt x="400992" y="355545"/>
                </a:cubicBezTo>
                <a:lnTo>
                  <a:pt x="400992" y="66832"/>
                </a:lnTo>
                <a:cubicBezTo>
                  <a:pt x="400992" y="62403"/>
                  <a:pt x="397402" y="58812"/>
                  <a:pt x="392972" y="58812"/>
                </a:cubicBezTo>
                <a:close/>
                <a:moveTo>
                  <a:pt x="181783" y="58812"/>
                </a:moveTo>
                <a:lnTo>
                  <a:pt x="256635" y="22669"/>
                </a:lnTo>
                <a:lnTo>
                  <a:pt x="256635" y="58812"/>
                </a:lnTo>
                <a:close/>
                <a:moveTo>
                  <a:pt x="136337" y="288713"/>
                </a:moveTo>
                <a:lnTo>
                  <a:pt x="16040" y="288713"/>
                </a:lnTo>
                <a:lnTo>
                  <a:pt x="16040" y="16040"/>
                </a:lnTo>
                <a:lnTo>
                  <a:pt x="233484" y="16040"/>
                </a:lnTo>
                <a:lnTo>
                  <a:pt x="143555" y="59614"/>
                </a:lnTo>
                <a:lnTo>
                  <a:pt x="143074" y="59881"/>
                </a:lnTo>
                <a:lnTo>
                  <a:pt x="142379" y="60309"/>
                </a:lnTo>
                <a:lnTo>
                  <a:pt x="141791" y="60790"/>
                </a:lnTo>
                <a:lnTo>
                  <a:pt x="141256" y="61325"/>
                </a:lnTo>
                <a:lnTo>
                  <a:pt x="140722" y="61966"/>
                </a:lnTo>
                <a:lnTo>
                  <a:pt x="140294" y="62554"/>
                </a:lnTo>
                <a:lnTo>
                  <a:pt x="139920" y="63250"/>
                </a:lnTo>
                <a:lnTo>
                  <a:pt x="139545" y="64158"/>
                </a:lnTo>
                <a:cubicBezTo>
                  <a:pt x="139545" y="64158"/>
                  <a:pt x="139545" y="64640"/>
                  <a:pt x="139545" y="64907"/>
                </a:cubicBezTo>
                <a:cubicBezTo>
                  <a:pt x="139545" y="65174"/>
                  <a:pt x="139545" y="65388"/>
                  <a:pt x="139545" y="65655"/>
                </a:cubicBezTo>
                <a:cubicBezTo>
                  <a:pt x="139530" y="65940"/>
                  <a:pt x="139530" y="66226"/>
                  <a:pt x="139545" y="66511"/>
                </a:cubicBezTo>
                <a:cubicBezTo>
                  <a:pt x="139545" y="66511"/>
                  <a:pt x="139545" y="66832"/>
                  <a:pt x="139545" y="67046"/>
                </a:cubicBezTo>
                <a:lnTo>
                  <a:pt x="139545" y="289194"/>
                </a:lnTo>
                <a:cubicBezTo>
                  <a:pt x="138520" y="288816"/>
                  <a:pt x="137429" y="288651"/>
                  <a:pt x="136337" y="288713"/>
                </a:cubicBezTo>
                <a:close/>
                <a:moveTo>
                  <a:pt x="384953" y="347525"/>
                </a:moveTo>
                <a:lnTo>
                  <a:pt x="155050" y="347525"/>
                </a:lnTo>
                <a:lnTo>
                  <a:pt x="155050" y="74851"/>
                </a:lnTo>
                <a:lnTo>
                  <a:pt x="384953" y="74851"/>
                </a:lnTo>
                <a:close/>
              </a:path>
            </a:pathLst>
          </a:custGeom>
          <a:solidFill>
            <a:schemeClr val="tx1"/>
          </a:solidFill>
          <a:ln w="5281" cap="flat">
            <a:noFill/>
            <a:prstDash val="solid"/>
            <a:miter/>
          </a:ln>
        </p:spPr>
        <p:txBody>
          <a:bodyPr rtlCol="0" anchor="ctr"/>
          <a:lstStyle/>
          <a:p>
            <a:endParaRPr lang="ru-RU"/>
          </a:p>
        </p:txBody>
      </p:sp>
      <p:grpSp>
        <p:nvGrpSpPr>
          <p:cNvPr id="179" name="Group 178">
            <a:extLst>
              <a:ext uri="{FF2B5EF4-FFF2-40B4-BE49-F238E27FC236}">
                <a16:creationId xmlns:a16="http://schemas.microsoft.com/office/drawing/2014/main" id="{337EE528-09D0-492B-BC71-56EDF1BA48BD}"/>
              </a:ext>
            </a:extLst>
          </p:cNvPr>
          <p:cNvGrpSpPr/>
          <p:nvPr/>
        </p:nvGrpSpPr>
        <p:grpSpPr>
          <a:xfrm>
            <a:off x="6105048" y="2616639"/>
            <a:ext cx="284501" cy="312772"/>
            <a:chOff x="6108063" y="2345851"/>
            <a:chExt cx="379334" cy="417029"/>
          </a:xfrm>
          <a:solidFill>
            <a:schemeClr val="tx1"/>
          </a:solidFill>
        </p:grpSpPr>
        <p:sp>
          <p:nvSpPr>
            <p:cNvPr id="118" name="Freeform: Shape 117">
              <a:extLst>
                <a:ext uri="{FF2B5EF4-FFF2-40B4-BE49-F238E27FC236}">
                  <a16:creationId xmlns:a16="http://schemas.microsoft.com/office/drawing/2014/main" id="{338ACFB3-A702-4361-8BE1-828A2989D743}"/>
                </a:ext>
              </a:extLst>
            </p:cNvPr>
            <p:cNvSpPr/>
            <p:nvPr/>
          </p:nvSpPr>
          <p:spPr>
            <a:xfrm>
              <a:off x="6108063" y="2345851"/>
              <a:ext cx="379334" cy="417029"/>
            </a:xfrm>
            <a:custGeom>
              <a:avLst/>
              <a:gdLst>
                <a:gd name="connsiteX0" fmla="*/ 379285 w 379334"/>
                <a:gd name="connsiteY0" fmla="*/ 320257 h 417029"/>
                <a:gd name="connsiteX1" fmla="*/ 379285 w 379334"/>
                <a:gd name="connsiteY1" fmla="*/ 319937 h 417029"/>
                <a:gd name="connsiteX2" fmla="*/ 379285 w 379334"/>
                <a:gd name="connsiteY2" fmla="*/ 318172 h 417029"/>
                <a:gd name="connsiteX3" fmla="*/ 379285 w 379334"/>
                <a:gd name="connsiteY3" fmla="*/ 50846 h 417029"/>
                <a:gd name="connsiteX4" fmla="*/ 371586 w 379334"/>
                <a:gd name="connsiteY4" fmla="*/ 42772 h 417029"/>
                <a:gd name="connsiteX5" fmla="*/ 318121 w 379334"/>
                <a:gd name="connsiteY5" fmla="*/ 42772 h 417029"/>
                <a:gd name="connsiteX6" fmla="*/ 315447 w 379334"/>
                <a:gd name="connsiteY6" fmla="*/ 43253 h 417029"/>
                <a:gd name="connsiteX7" fmla="*/ 312774 w 379334"/>
                <a:gd name="connsiteY7" fmla="*/ 42772 h 417029"/>
                <a:gd name="connsiteX8" fmla="*/ 310101 w 379334"/>
                <a:gd name="connsiteY8" fmla="*/ 42772 h 417029"/>
                <a:gd name="connsiteX9" fmla="*/ 310101 w 379334"/>
                <a:gd name="connsiteY9" fmla="*/ 8020 h 417029"/>
                <a:gd name="connsiteX10" fmla="*/ 302081 w 379334"/>
                <a:gd name="connsiteY10" fmla="*/ 0 h 417029"/>
                <a:gd name="connsiteX11" fmla="*/ 294061 w 379334"/>
                <a:gd name="connsiteY11" fmla="*/ 8020 h 417029"/>
                <a:gd name="connsiteX12" fmla="*/ 294061 w 379334"/>
                <a:gd name="connsiteY12" fmla="*/ 42772 h 417029"/>
                <a:gd name="connsiteX13" fmla="*/ 197823 w 379334"/>
                <a:gd name="connsiteY13" fmla="*/ 42772 h 417029"/>
                <a:gd name="connsiteX14" fmla="*/ 197823 w 379334"/>
                <a:gd name="connsiteY14" fmla="*/ 8020 h 417029"/>
                <a:gd name="connsiteX15" fmla="*/ 189803 w 379334"/>
                <a:gd name="connsiteY15" fmla="*/ 0 h 417029"/>
                <a:gd name="connsiteX16" fmla="*/ 181783 w 379334"/>
                <a:gd name="connsiteY16" fmla="*/ 8020 h 417029"/>
                <a:gd name="connsiteX17" fmla="*/ 181783 w 379334"/>
                <a:gd name="connsiteY17" fmla="*/ 42772 h 417029"/>
                <a:gd name="connsiteX18" fmla="*/ 85545 w 379334"/>
                <a:gd name="connsiteY18" fmla="*/ 42772 h 417029"/>
                <a:gd name="connsiteX19" fmla="*/ 85545 w 379334"/>
                <a:gd name="connsiteY19" fmla="*/ 8020 h 417029"/>
                <a:gd name="connsiteX20" fmla="*/ 77525 w 379334"/>
                <a:gd name="connsiteY20" fmla="*/ 0 h 417029"/>
                <a:gd name="connsiteX21" fmla="*/ 69505 w 379334"/>
                <a:gd name="connsiteY21" fmla="*/ 8020 h 417029"/>
                <a:gd name="connsiteX22" fmla="*/ 69505 w 379334"/>
                <a:gd name="connsiteY22" fmla="*/ 42772 h 417029"/>
                <a:gd name="connsiteX23" fmla="*/ 8020 w 379334"/>
                <a:gd name="connsiteY23" fmla="*/ 42772 h 417029"/>
                <a:gd name="connsiteX24" fmla="*/ 0 w 379334"/>
                <a:gd name="connsiteY24" fmla="*/ 50792 h 417029"/>
                <a:gd name="connsiteX25" fmla="*/ 0 w 379334"/>
                <a:gd name="connsiteY25" fmla="*/ 409010 h 417029"/>
                <a:gd name="connsiteX26" fmla="*/ 8020 w 379334"/>
                <a:gd name="connsiteY26" fmla="*/ 417030 h 417029"/>
                <a:gd name="connsiteX27" fmla="*/ 270002 w 379334"/>
                <a:gd name="connsiteY27" fmla="*/ 417030 h 417029"/>
                <a:gd name="connsiteX28" fmla="*/ 272675 w 379334"/>
                <a:gd name="connsiteY28" fmla="*/ 416549 h 417029"/>
                <a:gd name="connsiteX29" fmla="*/ 272942 w 379334"/>
                <a:gd name="connsiteY29" fmla="*/ 416549 h 417029"/>
                <a:gd name="connsiteX30" fmla="*/ 275188 w 379334"/>
                <a:gd name="connsiteY30" fmla="*/ 415212 h 417029"/>
                <a:gd name="connsiteX31" fmla="*/ 275188 w 379334"/>
                <a:gd name="connsiteY31" fmla="*/ 415212 h 417029"/>
                <a:gd name="connsiteX32" fmla="*/ 376772 w 379334"/>
                <a:gd name="connsiteY32" fmla="*/ 324321 h 417029"/>
                <a:gd name="connsiteX33" fmla="*/ 376772 w 379334"/>
                <a:gd name="connsiteY33" fmla="*/ 324321 h 417029"/>
                <a:gd name="connsiteX34" fmla="*/ 378109 w 379334"/>
                <a:gd name="connsiteY34" fmla="*/ 322717 h 417029"/>
                <a:gd name="connsiteX35" fmla="*/ 378109 w 379334"/>
                <a:gd name="connsiteY35" fmla="*/ 322343 h 417029"/>
                <a:gd name="connsiteX36" fmla="*/ 379285 w 379334"/>
                <a:gd name="connsiteY36" fmla="*/ 320257 h 417029"/>
                <a:gd name="connsiteX37" fmla="*/ 69505 w 379334"/>
                <a:gd name="connsiteY37" fmla="*/ 58812 h 417029"/>
                <a:gd name="connsiteX38" fmla="*/ 69505 w 379334"/>
                <a:gd name="connsiteY38" fmla="*/ 77525 h 417029"/>
                <a:gd name="connsiteX39" fmla="*/ 77525 w 379334"/>
                <a:gd name="connsiteY39" fmla="*/ 85545 h 417029"/>
                <a:gd name="connsiteX40" fmla="*/ 85545 w 379334"/>
                <a:gd name="connsiteY40" fmla="*/ 77525 h 417029"/>
                <a:gd name="connsiteX41" fmla="*/ 85545 w 379334"/>
                <a:gd name="connsiteY41" fmla="*/ 58812 h 417029"/>
                <a:gd name="connsiteX42" fmla="*/ 181783 w 379334"/>
                <a:gd name="connsiteY42" fmla="*/ 58812 h 417029"/>
                <a:gd name="connsiteX43" fmla="*/ 181783 w 379334"/>
                <a:gd name="connsiteY43" fmla="*/ 77525 h 417029"/>
                <a:gd name="connsiteX44" fmla="*/ 189803 w 379334"/>
                <a:gd name="connsiteY44" fmla="*/ 85545 h 417029"/>
                <a:gd name="connsiteX45" fmla="*/ 197823 w 379334"/>
                <a:gd name="connsiteY45" fmla="*/ 77525 h 417029"/>
                <a:gd name="connsiteX46" fmla="*/ 197823 w 379334"/>
                <a:gd name="connsiteY46" fmla="*/ 58812 h 417029"/>
                <a:gd name="connsiteX47" fmla="*/ 294061 w 379334"/>
                <a:gd name="connsiteY47" fmla="*/ 58812 h 417029"/>
                <a:gd name="connsiteX48" fmla="*/ 294061 w 379334"/>
                <a:gd name="connsiteY48" fmla="*/ 77525 h 417029"/>
                <a:gd name="connsiteX49" fmla="*/ 302081 w 379334"/>
                <a:gd name="connsiteY49" fmla="*/ 85545 h 417029"/>
                <a:gd name="connsiteX50" fmla="*/ 310101 w 379334"/>
                <a:gd name="connsiteY50" fmla="*/ 77525 h 417029"/>
                <a:gd name="connsiteX51" fmla="*/ 310101 w 379334"/>
                <a:gd name="connsiteY51" fmla="*/ 58812 h 417029"/>
                <a:gd name="connsiteX52" fmla="*/ 312774 w 379334"/>
                <a:gd name="connsiteY52" fmla="*/ 58812 h 417029"/>
                <a:gd name="connsiteX53" fmla="*/ 315447 w 379334"/>
                <a:gd name="connsiteY53" fmla="*/ 58331 h 417029"/>
                <a:gd name="connsiteX54" fmla="*/ 318121 w 379334"/>
                <a:gd name="connsiteY54" fmla="*/ 58812 h 417029"/>
                <a:gd name="connsiteX55" fmla="*/ 363566 w 379334"/>
                <a:gd name="connsiteY55" fmla="*/ 58812 h 417029"/>
                <a:gd name="connsiteX56" fmla="*/ 363566 w 379334"/>
                <a:gd name="connsiteY56" fmla="*/ 139010 h 417029"/>
                <a:gd name="connsiteX57" fmla="*/ 16040 w 379334"/>
                <a:gd name="connsiteY57" fmla="*/ 139010 h 417029"/>
                <a:gd name="connsiteX58" fmla="*/ 16040 w 379334"/>
                <a:gd name="connsiteY58" fmla="*/ 58812 h 417029"/>
                <a:gd name="connsiteX59" fmla="*/ 16040 w 379334"/>
                <a:gd name="connsiteY59" fmla="*/ 155050 h 417029"/>
                <a:gd name="connsiteX60" fmla="*/ 363566 w 379334"/>
                <a:gd name="connsiteY60" fmla="*/ 155050 h 417029"/>
                <a:gd name="connsiteX61" fmla="*/ 363566 w 379334"/>
                <a:gd name="connsiteY61" fmla="*/ 310099 h 417029"/>
                <a:gd name="connsiteX62" fmla="*/ 270002 w 379334"/>
                <a:gd name="connsiteY62" fmla="*/ 310099 h 417029"/>
                <a:gd name="connsiteX63" fmla="*/ 261982 w 379334"/>
                <a:gd name="connsiteY63" fmla="*/ 318119 h 417029"/>
                <a:gd name="connsiteX64" fmla="*/ 261982 w 379334"/>
                <a:gd name="connsiteY64" fmla="*/ 400990 h 417029"/>
                <a:gd name="connsiteX65" fmla="*/ 16040 w 379334"/>
                <a:gd name="connsiteY65" fmla="*/ 400990 h 417029"/>
                <a:gd name="connsiteX66" fmla="*/ 278021 w 379334"/>
                <a:gd name="connsiteY66" fmla="*/ 391099 h 417029"/>
                <a:gd name="connsiteX67" fmla="*/ 278021 w 379334"/>
                <a:gd name="connsiteY67" fmla="*/ 326139 h 417029"/>
                <a:gd name="connsiteX68" fmla="*/ 350574 w 379334"/>
                <a:gd name="connsiteY68" fmla="*/ 326139 h 417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9334" h="417029">
                  <a:moveTo>
                    <a:pt x="379285" y="320257"/>
                  </a:moveTo>
                  <a:lnTo>
                    <a:pt x="379285" y="319937"/>
                  </a:lnTo>
                  <a:cubicBezTo>
                    <a:pt x="379351" y="319350"/>
                    <a:pt x="379351" y="318759"/>
                    <a:pt x="379285" y="318172"/>
                  </a:cubicBezTo>
                  <a:lnTo>
                    <a:pt x="379285" y="50846"/>
                  </a:lnTo>
                  <a:cubicBezTo>
                    <a:pt x="379317" y="46518"/>
                    <a:pt x="375911" y="42946"/>
                    <a:pt x="371586" y="42772"/>
                  </a:cubicBezTo>
                  <a:lnTo>
                    <a:pt x="318121" y="42772"/>
                  </a:lnTo>
                  <a:cubicBezTo>
                    <a:pt x="317208" y="42779"/>
                    <a:pt x="316304" y="42941"/>
                    <a:pt x="315447" y="43253"/>
                  </a:cubicBezTo>
                  <a:cubicBezTo>
                    <a:pt x="314590" y="42941"/>
                    <a:pt x="313686" y="42779"/>
                    <a:pt x="312774" y="42772"/>
                  </a:cubicBezTo>
                  <a:lnTo>
                    <a:pt x="310101" y="42772"/>
                  </a:lnTo>
                  <a:lnTo>
                    <a:pt x="310101" y="8020"/>
                  </a:lnTo>
                  <a:cubicBezTo>
                    <a:pt x="310101" y="3591"/>
                    <a:pt x="306510" y="0"/>
                    <a:pt x="302081" y="0"/>
                  </a:cubicBezTo>
                  <a:cubicBezTo>
                    <a:pt x="297652" y="0"/>
                    <a:pt x="294061" y="3591"/>
                    <a:pt x="294061" y="8020"/>
                  </a:cubicBezTo>
                  <a:lnTo>
                    <a:pt x="294061" y="42772"/>
                  </a:lnTo>
                  <a:lnTo>
                    <a:pt x="197823" y="42772"/>
                  </a:lnTo>
                  <a:lnTo>
                    <a:pt x="197823" y="8020"/>
                  </a:lnTo>
                  <a:cubicBezTo>
                    <a:pt x="197823" y="3591"/>
                    <a:pt x="194232" y="0"/>
                    <a:pt x="189803" y="0"/>
                  </a:cubicBezTo>
                  <a:cubicBezTo>
                    <a:pt x="185374" y="0"/>
                    <a:pt x="181783" y="3591"/>
                    <a:pt x="181783" y="8020"/>
                  </a:cubicBezTo>
                  <a:lnTo>
                    <a:pt x="181783" y="42772"/>
                  </a:lnTo>
                  <a:lnTo>
                    <a:pt x="85545" y="42772"/>
                  </a:lnTo>
                  <a:lnTo>
                    <a:pt x="85545" y="8020"/>
                  </a:lnTo>
                  <a:cubicBezTo>
                    <a:pt x="85545" y="3591"/>
                    <a:pt x="81954" y="0"/>
                    <a:pt x="77525" y="0"/>
                  </a:cubicBezTo>
                  <a:cubicBezTo>
                    <a:pt x="73096" y="0"/>
                    <a:pt x="69505" y="3591"/>
                    <a:pt x="69505" y="8020"/>
                  </a:cubicBezTo>
                  <a:lnTo>
                    <a:pt x="69505" y="42772"/>
                  </a:lnTo>
                  <a:lnTo>
                    <a:pt x="8020" y="42772"/>
                  </a:lnTo>
                  <a:cubicBezTo>
                    <a:pt x="3591" y="42772"/>
                    <a:pt x="0" y="46363"/>
                    <a:pt x="0" y="50792"/>
                  </a:cubicBezTo>
                  <a:lnTo>
                    <a:pt x="0" y="409010"/>
                  </a:lnTo>
                  <a:cubicBezTo>
                    <a:pt x="0" y="413439"/>
                    <a:pt x="3591" y="417030"/>
                    <a:pt x="8020" y="417030"/>
                  </a:cubicBezTo>
                  <a:lnTo>
                    <a:pt x="270002" y="417030"/>
                  </a:lnTo>
                  <a:cubicBezTo>
                    <a:pt x="270914" y="417023"/>
                    <a:pt x="271818" y="416861"/>
                    <a:pt x="272675" y="416549"/>
                  </a:cubicBezTo>
                  <a:lnTo>
                    <a:pt x="272942" y="416549"/>
                  </a:lnTo>
                  <a:cubicBezTo>
                    <a:pt x="273759" y="416230"/>
                    <a:pt x="274518" y="415778"/>
                    <a:pt x="275188" y="415212"/>
                  </a:cubicBezTo>
                  <a:lnTo>
                    <a:pt x="275188" y="415212"/>
                  </a:lnTo>
                  <a:lnTo>
                    <a:pt x="376772" y="324321"/>
                  </a:lnTo>
                  <a:lnTo>
                    <a:pt x="376772" y="324321"/>
                  </a:lnTo>
                  <a:cubicBezTo>
                    <a:pt x="377286" y="323847"/>
                    <a:pt x="377735" y="323308"/>
                    <a:pt x="378109" y="322717"/>
                  </a:cubicBezTo>
                  <a:lnTo>
                    <a:pt x="378109" y="322343"/>
                  </a:lnTo>
                  <a:cubicBezTo>
                    <a:pt x="378605" y="321711"/>
                    <a:pt x="379001" y="321008"/>
                    <a:pt x="379285" y="320257"/>
                  </a:cubicBezTo>
                  <a:close/>
                  <a:moveTo>
                    <a:pt x="69505" y="58812"/>
                  </a:moveTo>
                  <a:lnTo>
                    <a:pt x="69505" y="77525"/>
                  </a:lnTo>
                  <a:cubicBezTo>
                    <a:pt x="69505" y="81954"/>
                    <a:pt x="73096" y="85545"/>
                    <a:pt x="77525" y="85545"/>
                  </a:cubicBezTo>
                  <a:cubicBezTo>
                    <a:pt x="81954" y="85545"/>
                    <a:pt x="85545" y="81954"/>
                    <a:pt x="85545" y="77525"/>
                  </a:cubicBezTo>
                  <a:lnTo>
                    <a:pt x="85545" y="58812"/>
                  </a:lnTo>
                  <a:lnTo>
                    <a:pt x="181783" y="58812"/>
                  </a:lnTo>
                  <a:lnTo>
                    <a:pt x="181783" y="77525"/>
                  </a:lnTo>
                  <a:cubicBezTo>
                    <a:pt x="181783" y="81954"/>
                    <a:pt x="185374" y="85545"/>
                    <a:pt x="189803" y="85545"/>
                  </a:cubicBezTo>
                  <a:cubicBezTo>
                    <a:pt x="194232" y="85545"/>
                    <a:pt x="197823" y="81954"/>
                    <a:pt x="197823" y="77525"/>
                  </a:cubicBezTo>
                  <a:lnTo>
                    <a:pt x="197823" y="58812"/>
                  </a:lnTo>
                  <a:lnTo>
                    <a:pt x="294061" y="58812"/>
                  </a:lnTo>
                  <a:lnTo>
                    <a:pt x="294061" y="77525"/>
                  </a:lnTo>
                  <a:cubicBezTo>
                    <a:pt x="294061" y="81954"/>
                    <a:pt x="297652" y="85545"/>
                    <a:pt x="302081" y="85545"/>
                  </a:cubicBezTo>
                  <a:cubicBezTo>
                    <a:pt x="306510" y="85545"/>
                    <a:pt x="310101" y="81954"/>
                    <a:pt x="310101" y="77525"/>
                  </a:cubicBezTo>
                  <a:lnTo>
                    <a:pt x="310101" y="58812"/>
                  </a:lnTo>
                  <a:lnTo>
                    <a:pt x="312774" y="58812"/>
                  </a:lnTo>
                  <a:cubicBezTo>
                    <a:pt x="313686" y="58805"/>
                    <a:pt x="314590" y="58643"/>
                    <a:pt x="315447" y="58331"/>
                  </a:cubicBezTo>
                  <a:cubicBezTo>
                    <a:pt x="316304" y="58643"/>
                    <a:pt x="317208" y="58805"/>
                    <a:pt x="318121" y="58812"/>
                  </a:cubicBezTo>
                  <a:lnTo>
                    <a:pt x="363566" y="58812"/>
                  </a:lnTo>
                  <a:lnTo>
                    <a:pt x="363566" y="139010"/>
                  </a:lnTo>
                  <a:lnTo>
                    <a:pt x="16040" y="139010"/>
                  </a:lnTo>
                  <a:lnTo>
                    <a:pt x="16040" y="58812"/>
                  </a:lnTo>
                  <a:close/>
                  <a:moveTo>
                    <a:pt x="16040" y="155050"/>
                  </a:moveTo>
                  <a:lnTo>
                    <a:pt x="363566" y="155050"/>
                  </a:lnTo>
                  <a:lnTo>
                    <a:pt x="363566" y="310099"/>
                  </a:lnTo>
                  <a:lnTo>
                    <a:pt x="270002" y="310099"/>
                  </a:lnTo>
                  <a:cubicBezTo>
                    <a:pt x="265572" y="310099"/>
                    <a:pt x="261982" y="313690"/>
                    <a:pt x="261982" y="318119"/>
                  </a:cubicBezTo>
                  <a:lnTo>
                    <a:pt x="261982" y="400990"/>
                  </a:lnTo>
                  <a:lnTo>
                    <a:pt x="16040" y="400990"/>
                  </a:lnTo>
                  <a:close/>
                  <a:moveTo>
                    <a:pt x="278021" y="391099"/>
                  </a:moveTo>
                  <a:lnTo>
                    <a:pt x="278021" y="326139"/>
                  </a:lnTo>
                  <a:lnTo>
                    <a:pt x="350574" y="326139"/>
                  </a:lnTo>
                  <a:close/>
                </a:path>
              </a:pathLst>
            </a:custGeom>
            <a:grpFill/>
            <a:ln w="5281" cap="flat">
              <a:noFill/>
              <a:prstDash val="solid"/>
              <a:miter/>
            </a:ln>
          </p:spPr>
          <p:txBody>
            <a:bodyPr rtlCol="0" anchor="ctr"/>
            <a:lstStyle/>
            <a:p>
              <a:endParaRPr lang="ru-RU"/>
            </a:p>
          </p:txBody>
        </p:sp>
        <p:sp>
          <p:nvSpPr>
            <p:cNvPr id="119" name="Freeform: Shape 118">
              <a:extLst>
                <a:ext uri="{FF2B5EF4-FFF2-40B4-BE49-F238E27FC236}">
                  <a16:creationId xmlns:a16="http://schemas.microsoft.com/office/drawing/2014/main" id="{0B5CD7B7-9387-4836-BF48-31ED35FECAA6}"/>
                </a:ext>
              </a:extLst>
            </p:cNvPr>
            <p:cNvSpPr/>
            <p:nvPr/>
          </p:nvSpPr>
          <p:spPr>
            <a:xfrm>
              <a:off x="6145489" y="2549019"/>
              <a:ext cx="69505" cy="16039"/>
            </a:xfrm>
            <a:custGeom>
              <a:avLst/>
              <a:gdLst>
                <a:gd name="connsiteX0" fmla="*/ 61485 w 69505"/>
                <a:gd name="connsiteY0" fmla="*/ 0 h 16039"/>
                <a:gd name="connsiteX1" fmla="*/ 8020 w 69505"/>
                <a:gd name="connsiteY1" fmla="*/ 0 h 16039"/>
                <a:gd name="connsiteX2" fmla="*/ 0 w 69505"/>
                <a:gd name="connsiteY2" fmla="*/ 8020 h 16039"/>
                <a:gd name="connsiteX3" fmla="*/ 8020 w 69505"/>
                <a:gd name="connsiteY3" fmla="*/ 16040 h 16039"/>
                <a:gd name="connsiteX4" fmla="*/ 61485 w 69505"/>
                <a:gd name="connsiteY4" fmla="*/ 16040 h 16039"/>
                <a:gd name="connsiteX5" fmla="*/ 69505 w 69505"/>
                <a:gd name="connsiteY5" fmla="*/ 8020 h 16039"/>
                <a:gd name="connsiteX6" fmla="*/ 61485 w 69505"/>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505" h="16039">
                  <a:moveTo>
                    <a:pt x="61485" y="0"/>
                  </a:moveTo>
                  <a:lnTo>
                    <a:pt x="8020" y="0"/>
                  </a:lnTo>
                  <a:cubicBezTo>
                    <a:pt x="3591" y="0"/>
                    <a:pt x="0" y="3591"/>
                    <a:pt x="0" y="8020"/>
                  </a:cubicBezTo>
                  <a:cubicBezTo>
                    <a:pt x="0" y="12449"/>
                    <a:pt x="3591" y="16040"/>
                    <a:pt x="8020" y="16040"/>
                  </a:cubicBezTo>
                  <a:lnTo>
                    <a:pt x="61485" y="16040"/>
                  </a:lnTo>
                  <a:cubicBezTo>
                    <a:pt x="65915" y="16040"/>
                    <a:pt x="69505" y="12449"/>
                    <a:pt x="69505" y="8020"/>
                  </a:cubicBezTo>
                  <a:cubicBezTo>
                    <a:pt x="69505" y="3591"/>
                    <a:pt x="65915" y="0"/>
                    <a:pt x="61485" y="0"/>
                  </a:cubicBezTo>
                  <a:close/>
                </a:path>
              </a:pathLst>
            </a:custGeom>
            <a:grpFill/>
            <a:ln w="5281" cap="flat">
              <a:noFill/>
              <a:prstDash val="solid"/>
              <a:miter/>
            </a:ln>
          </p:spPr>
          <p:txBody>
            <a:bodyPr rtlCol="0" anchor="ctr"/>
            <a:lstStyle/>
            <a:p>
              <a:endParaRPr lang="ru-RU"/>
            </a:p>
          </p:txBody>
        </p:sp>
        <p:sp>
          <p:nvSpPr>
            <p:cNvPr id="120" name="Freeform: Shape 119">
              <a:extLst>
                <a:ext uri="{FF2B5EF4-FFF2-40B4-BE49-F238E27FC236}">
                  <a16:creationId xmlns:a16="http://schemas.microsoft.com/office/drawing/2014/main" id="{FE550FAD-3CA8-49C7-A9A6-D2DBD788B05C}"/>
                </a:ext>
              </a:extLst>
            </p:cNvPr>
            <p:cNvSpPr/>
            <p:nvPr/>
          </p:nvSpPr>
          <p:spPr>
            <a:xfrm>
              <a:off x="6257767" y="2549019"/>
              <a:ext cx="74851" cy="16039"/>
            </a:xfrm>
            <a:custGeom>
              <a:avLst/>
              <a:gdLst>
                <a:gd name="connsiteX0" fmla="*/ 8020 w 74851"/>
                <a:gd name="connsiteY0" fmla="*/ 16040 h 16039"/>
                <a:gd name="connsiteX1" fmla="*/ 66832 w 74851"/>
                <a:gd name="connsiteY1" fmla="*/ 16040 h 16039"/>
                <a:gd name="connsiteX2" fmla="*/ 74852 w 74851"/>
                <a:gd name="connsiteY2" fmla="*/ 8020 h 16039"/>
                <a:gd name="connsiteX3" fmla="*/ 66832 w 74851"/>
                <a:gd name="connsiteY3" fmla="*/ 0 h 16039"/>
                <a:gd name="connsiteX4" fmla="*/ 8020 w 74851"/>
                <a:gd name="connsiteY4" fmla="*/ 0 h 16039"/>
                <a:gd name="connsiteX5" fmla="*/ 0 w 74851"/>
                <a:gd name="connsiteY5" fmla="*/ 8020 h 16039"/>
                <a:gd name="connsiteX6" fmla="*/ 8020 w 74851"/>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51" h="16039">
                  <a:moveTo>
                    <a:pt x="8020" y="16040"/>
                  </a:moveTo>
                  <a:lnTo>
                    <a:pt x="66832" y="16040"/>
                  </a:lnTo>
                  <a:cubicBezTo>
                    <a:pt x="71261" y="16040"/>
                    <a:pt x="74852" y="12449"/>
                    <a:pt x="74852" y="8020"/>
                  </a:cubicBezTo>
                  <a:cubicBezTo>
                    <a:pt x="74852" y="3591"/>
                    <a:pt x="71261" y="0"/>
                    <a:pt x="66832"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121" name="Freeform: Shape 120">
              <a:extLst>
                <a:ext uri="{FF2B5EF4-FFF2-40B4-BE49-F238E27FC236}">
                  <a16:creationId xmlns:a16="http://schemas.microsoft.com/office/drawing/2014/main" id="{3FF22FF6-9A84-4F2D-B134-AFCE5F9149D6}"/>
                </a:ext>
              </a:extLst>
            </p:cNvPr>
            <p:cNvSpPr/>
            <p:nvPr/>
          </p:nvSpPr>
          <p:spPr>
            <a:xfrm>
              <a:off x="6375391" y="2549019"/>
              <a:ext cx="74851" cy="16039"/>
            </a:xfrm>
            <a:custGeom>
              <a:avLst/>
              <a:gdLst>
                <a:gd name="connsiteX0" fmla="*/ 8020 w 74851"/>
                <a:gd name="connsiteY0" fmla="*/ 16040 h 16039"/>
                <a:gd name="connsiteX1" fmla="*/ 66832 w 74851"/>
                <a:gd name="connsiteY1" fmla="*/ 16040 h 16039"/>
                <a:gd name="connsiteX2" fmla="*/ 74852 w 74851"/>
                <a:gd name="connsiteY2" fmla="*/ 8020 h 16039"/>
                <a:gd name="connsiteX3" fmla="*/ 66832 w 74851"/>
                <a:gd name="connsiteY3" fmla="*/ 0 h 16039"/>
                <a:gd name="connsiteX4" fmla="*/ 8020 w 74851"/>
                <a:gd name="connsiteY4" fmla="*/ 0 h 16039"/>
                <a:gd name="connsiteX5" fmla="*/ 0 w 74851"/>
                <a:gd name="connsiteY5" fmla="*/ 8020 h 16039"/>
                <a:gd name="connsiteX6" fmla="*/ 8020 w 74851"/>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51" h="16039">
                  <a:moveTo>
                    <a:pt x="8020" y="16040"/>
                  </a:moveTo>
                  <a:lnTo>
                    <a:pt x="66832" y="16040"/>
                  </a:lnTo>
                  <a:cubicBezTo>
                    <a:pt x="71261" y="16040"/>
                    <a:pt x="74852" y="12449"/>
                    <a:pt x="74852" y="8020"/>
                  </a:cubicBezTo>
                  <a:cubicBezTo>
                    <a:pt x="74852" y="3591"/>
                    <a:pt x="71261" y="0"/>
                    <a:pt x="66832"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122" name="Freeform: Shape 121">
              <a:extLst>
                <a:ext uri="{FF2B5EF4-FFF2-40B4-BE49-F238E27FC236}">
                  <a16:creationId xmlns:a16="http://schemas.microsoft.com/office/drawing/2014/main" id="{076E15F7-9134-4BA4-ADF9-3914CE35478E}"/>
                </a:ext>
              </a:extLst>
            </p:cNvPr>
            <p:cNvSpPr/>
            <p:nvPr/>
          </p:nvSpPr>
          <p:spPr>
            <a:xfrm>
              <a:off x="6145489" y="2607831"/>
              <a:ext cx="69505" cy="16039"/>
            </a:xfrm>
            <a:custGeom>
              <a:avLst/>
              <a:gdLst>
                <a:gd name="connsiteX0" fmla="*/ 61485 w 69505"/>
                <a:gd name="connsiteY0" fmla="*/ 0 h 16039"/>
                <a:gd name="connsiteX1" fmla="*/ 8020 w 69505"/>
                <a:gd name="connsiteY1" fmla="*/ 0 h 16039"/>
                <a:gd name="connsiteX2" fmla="*/ 0 w 69505"/>
                <a:gd name="connsiteY2" fmla="*/ 8020 h 16039"/>
                <a:gd name="connsiteX3" fmla="*/ 8020 w 69505"/>
                <a:gd name="connsiteY3" fmla="*/ 16040 h 16039"/>
                <a:gd name="connsiteX4" fmla="*/ 61485 w 69505"/>
                <a:gd name="connsiteY4" fmla="*/ 16040 h 16039"/>
                <a:gd name="connsiteX5" fmla="*/ 69505 w 69505"/>
                <a:gd name="connsiteY5" fmla="*/ 8020 h 16039"/>
                <a:gd name="connsiteX6" fmla="*/ 61485 w 69505"/>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505" h="16039">
                  <a:moveTo>
                    <a:pt x="61485" y="0"/>
                  </a:moveTo>
                  <a:lnTo>
                    <a:pt x="8020" y="0"/>
                  </a:lnTo>
                  <a:cubicBezTo>
                    <a:pt x="3591" y="0"/>
                    <a:pt x="0" y="3591"/>
                    <a:pt x="0" y="8020"/>
                  </a:cubicBezTo>
                  <a:cubicBezTo>
                    <a:pt x="0" y="12449"/>
                    <a:pt x="3591" y="16040"/>
                    <a:pt x="8020" y="16040"/>
                  </a:cubicBezTo>
                  <a:lnTo>
                    <a:pt x="61485" y="16040"/>
                  </a:lnTo>
                  <a:cubicBezTo>
                    <a:pt x="65915" y="16040"/>
                    <a:pt x="69505" y="12449"/>
                    <a:pt x="69505" y="8020"/>
                  </a:cubicBezTo>
                  <a:cubicBezTo>
                    <a:pt x="69505" y="3591"/>
                    <a:pt x="65915" y="0"/>
                    <a:pt x="61485" y="0"/>
                  </a:cubicBezTo>
                  <a:close/>
                </a:path>
              </a:pathLst>
            </a:custGeom>
            <a:grpFill/>
            <a:ln w="5281"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FAFF5A3B-8612-4EA2-B22F-E05CD31B21EB}"/>
                </a:ext>
              </a:extLst>
            </p:cNvPr>
            <p:cNvSpPr/>
            <p:nvPr/>
          </p:nvSpPr>
          <p:spPr>
            <a:xfrm>
              <a:off x="6257767" y="2607831"/>
              <a:ext cx="74851" cy="16039"/>
            </a:xfrm>
            <a:custGeom>
              <a:avLst/>
              <a:gdLst>
                <a:gd name="connsiteX0" fmla="*/ 66832 w 74851"/>
                <a:gd name="connsiteY0" fmla="*/ 0 h 16039"/>
                <a:gd name="connsiteX1" fmla="*/ 8020 w 74851"/>
                <a:gd name="connsiteY1" fmla="*/ 0 h 16039"/>
                <a:gd name="connsiteX2" fmla="*/ 0 w 74851"/>
                <a:gd name="connsiteY2" fmla="*/ 8020 h 16039"/>
                <a:gd name="connsiteX3" fmla="*/ 8020 w 74851"/>
                <a:gd name="connsiteY3" fmla="*/ 16040 h 16039"/>
                <a:gd name="connsiteX4" fmla="*/ 66832 w 74851"/>
                <a:gd name="connsiteY4" fmla="*/ 16040 h 16039"/>
                <a:gd name="connsiteX5" fmla="*/ 74852 w 74851"/>
                <a:gd name="connsiteY5" fmla="*/ 8020 h 16039"/>
                <a:gd name="connsiteX6" fmla="*/ 66832 w 74851"/>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51" h="16039">
                  <a:moveTo>
                    <a:pt x="66832" y="0"/>
                  </a:moveTo>
                  <a:lnTo>
                    <a:pt x="8020" y="0"/>
                  </a:lnTo>
                  <a:cubicBezTo>
                    <a:pt x="3591" y="0"/>
                    <a:pt x="0" y="3591"/>
                    <a:pt x="0" y="8020"/>
                  </a:cubicBezTo>
                  <a:cubicBezTo>
                    <a:pt x="0" y="12449"/>
                    <a:pt x="3591" y="16040"/>
                    <a:pt x="8020" y="16040"/>
                  </a:cubicBezTo>
                  <a:lnTo>
                    <a:pt x="66832" y="16040"/>
                  </a:lnTo>
                  <a:cubicBezTo>
                    <a:pt x="71261" y="16040"/>
                    <a:pt x="74852" y="12449"/>
                    <a:pt x="74852" y="8020"/>
                  </a:cubicBezTo>
                  <a:cubicBezTo>
                    <a:pt x="74852" y="3591"/>
                    <a:pt x="71261" y="0"/>
                    <a:pt x="66832" y="0"/>
                  </a:cubicBezTo>
                  <a:close/>
                </a:path>
              </a:pathLst>
            </a:custGeom>
            <a:grpFill/>
            <a:ln w="5281"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387171B1-46EE-440D-9699-A919C185C9AC}"/>
                </a:ext>
              </a:extLst>
            </p:cNvPr>
            <p:cNvSpPr/>
            <p:nvPr/>
          </p:nvSpPr>
          <p:spPr>
            <a:xfrm>
              <a:off x="6375391" y="2607831"/>
              <a:ext cx="74851" cy="16039"/>
            </a:xfrm>
            <a:custGeom>
              <a:avLst/>
              <a:gdLst>
                <a:gd name="connsiteX0" fmla="*/ 8020 w 74851"/>
                <a:gd name="connsiteY0" fmla="*/ 16040 h 16039"/>
                <a:gd name="connsiteX1" fmla="*/ 66832 w 74851"/>
                <a:gd name="connsiteY1" fmla="*/ 16040 h 16039"/>
                <a:gd name="connsiteX2" fmla="*/ 74852 w 74851"/>
                <a:gd name="connsiteY2" fmla="*/ 8020 h 16039"/>
                <a:gd name="connsiteX3" fmla="*/ 66832 w 74851"/>
                <a:gd name="connsiteY3" fmla="*/ 0 h 16039"/>
                <a:gd name="connsiteX4" fmla="*/ 8020 w 74851"/>
                <a:gd name="connsiteY4" fmla="*/ 0 h 16039"/>
                <a:gd name="connsiteX5" fmla="*/ 0 w 74851"/>
                <a:gd name="connsiteY5" fmla="*/ 8020 h 16039"/>
                <a:gd name="connsiteX6" fmla="*/ 8020 w 74851"/>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51" h="16039">
                  <a:moveTo>
                    <a:pt x="8020" y="16040"/>
                  </a:moveTo>
                  <a:lnTo>
                    <a:pt x="66832" y="16040"/>
                  </a:lnTo>
                  <a:cubicBezTo>
                    <a:pt x="71261" y="16040"/>
                    <a:pt x="74852" y="12449"/>
                    <a:pt x="74852" y="8020"/>
                  </a:cubicBezTo>
                  <a:cubicBezTo>
                    <a:pt x="74852" y="3591"/>
                    <a:pt x="71261" y="0"/>
                    <a:pt x="66832"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125" name="Freeform: Shape 124">
              <a:extLst>
                <a:ext uri="{FF2B5EF4-FFF2-40B4-BE49-F238E27FC236}">
                  <a16:creationId xmlns:a16="http://schemas.microsoft.com/office/drawing/2014/main" id="{04646050-84A7-4040-BAB7-CDDF02C743BD}"/>
                </a:ext>
              </a:extLst>
            </p:cNvPr>
            <p:cNvSpPr/>
            <p:nvPr/>
          </p:nvSpPr>
          <p:spPr>
            <a:xfrm>
              <a:off x="6145489" y="2666643"/>
              <a:ext cx="69505" cy="16039"/>
            </a:xfrm>
            <a:custGeom>
              <a:avLst/>
              <a:gdLst>
                <a:gd name="connsiteX0" fmla="*/ 61485 w 69505"/>
                <a:gd name="connsiteY0" fmla="*/ 0 h 16039"/>
                <a:gd name="connsiteX1" fmla="*/ 8020 w 69505"/>
                <a:gd name="connsiteY1" fmla="*/ 0 h 16039"/>
                <a:gd name="connsiteX2" fmla="*/ 0 w 69505"/>
                <a:gd name="connsiteY2" fmla="*/ 8020 h 16039"/>
                <a:gd name="connsiteX3" fmla="*/ 8020 w 69505"/>
                <a:gd name="connsiteY3" fmla="*/ 16040 h 16039"/>
                <a:gd name="connsiteX4" fmla="*/ 61485 w 69505"/>
                <a:gd name="connsiteY4" fmla="*/ 16040 h 16039"/>
                <a:gd name="connsiteX5" fmla="*/ 69505 w 69505"/>
                <a:gd name="connsiteY5" fmla="*/ 8020 h 16039"/>
                <a:gd name="connsiteX6" fmla="*/ 61485 w 69505"/>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505" h="16039">
                  <a:moveTo>
                    <a:pt x="61485" y="0"/>
                  </a:moveTo>
                  <a:lnTo>
                    <a:pt x="8020" y="0"/>
                  </a:lnTo>
                  <a:cubicBezTo>
                    <a:pt x="3591" y="0"/>
                    <a:pt x="0" y="3591"/>
                    <a:pt x="0" y="8020"/>
                  </a:cubicBezTo>
                  <a:cubicBezTo>
                    <a:pt x="0" y="12449"/>
                    <a:pt x="3591" y="16040"/>
                    <a:pt x="8020" y="16040"/>
                  </a:cubicBezTo>
                  <a:lnTo>
                    <a:pt x="61485" y="16040"/>
                  </a:lnTo>
                  <a:cubicBezTo>
                    <a:pt x="65915" y="16040"/>
                    <a:pt x="69505" y="12449"/>
                    <a:pt x="69505" y="8020"/>
                  </a:cubicBezTo>
                  <a:cubicBezTo>
                    <a:pt x="69505" y="3591"/>
                    <a:pt x="65915" y="0"/>
                    <a:pt x="61485" y="0"/>
                  </a:cubicBezTo>
                  <a:close/>
                </a:path>
              </a:pathLst>
            </a:custGeom>
            <a:grpFill/>
            <a:ln w="5281" cap="flat">
              <a:noFill/>
              <a:prstDash val="solid"/>
              <a:miter/>
            </a:ln>
          </p:spPr>
          <p:txBody>
            <a:bodyPr rtlCol="0" anchor="ctr"/>
            <a:lstStyle/>
            <a:p>
              <a:endParaRPr lang="ru-RU"/>
            </a:p>
          </p:txBody>
        </p:sp>
        <p:sp>
          <p:nvSpPr>
            <p:cNvPr id="126" name="Freeform: Shape 125">
              <a:extLst>
                <a:ext uri="{FF2B5EF4-FFF2-40B4-BE49-F238E27FC236}">
                  <a16:creationId xmlns:a16="http://schemas.microsoft.com/office/drawing/2014/main" id="{70DFF88F-7D07-4720-9E58-163049DDD1E7}"/>
                </a:ext>
              </a:extLst>
            </p:cNvPr>
            <p:cNvSpPr/>
            <p:nvPr/>
          </p:nvSpPr>
          <p:spPr>
            <a:xfrm>
              <a:off x="6257767" y="2666643"/>
              <a:ext cx="69505" cy="16039"/>
            </a:xfrm>
            <a:custGeom>
              <a:avLst/>
              <a:gdLst>
                <a:gd name="connsiteX0" fmla="*/ 61485 w 69505"/>
                <a:gd name="connsiteY0" fmla="*/ 0 h 16039"/>
                <a:gd name="connsiteX1" fmla="*/ 8020 w 69505"/>
                <a:gd name="connsiteY1" fmla="*/ 0 h 16039"/>
                <a:gd name="connsiteX2" fmla="*/ 0 w 69505"/>
                <a:gd name="connsiteY2" fmla="*/ 8020 h 16039"/>
                <a:gd name="connsiteX3" fmla="*/ 8020 w 69505"/>
                <a:gd name="connsiteY3" fmla="*/ 16040 h 16039"/>
                <a:gd name="connsiteX4" fmla="*/ 61485 w 69505"/>
                <a:gd name="connsiteY4" fmla="*/ 16040 h 16039"/>
                <a:gd name="connsiteX5" fmla="*/ 69505 w 69505"/>
                <a:gd name="connsiteY5" fmla="*/ 8020 h 16039"/>
                <a:gd name="connsiteX6" fmla="*/ 61485 w 69505"/>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505" h="16039">
                  <a:moveTo>
                    <a:pt x="61485" y="0"/>
                  </a:moveTo>
                  <a:lnTo>
                    <a:pt x="8020" y="0"/>
                  </a:lnTo>
                  <a:cubicBezTo>
                    <a:pt x="3591" y="0"/>
                    <a:pt x="0" y="3591"/>
                    <a:pt x="0" y="8020"/>
                  </a:cubicBezTo>
                  <a:cubicBezTo>
                    <a:pt x="0" y="12449"/>
                    <a:pt x="3591" y="16040"/>
                    <a:pt x="8020" y="16040"/>
                  </a:cubicBezTo>
                  <a:lnTo>
                    <a:pt x="61485" y="16040"/>
                  </a:lnTo>
                  <a:cubicBezTo>
                    <a:pt x="65915" y="16040"/>
                    <a:pt x="69505" y="12449"/>
                    <a:pt x="69505" y="8020"/>
                  </a:cubicBezTo>
                  <a:cubicBezTo>
                    <a:pt x="69505" y="3591"/>
                    <a:pt x="65915" y="0"/>
                    <a:pt x="61485" y="0"/>
                  </a:cubicBezTo>
                  <a:close/>
                </a:path>
              </a:pathLst>
            </a:custGeom>
            <a:grpFill/>
            <a:ln w="5281" cap="flat">
              <a:noFill/>
              <a:prstDash val="solid"/>
              <a:miter/>
            </a:ln>
          </p:spPr>
          <p:txBody>
            <a:bodyPr rtlCol="0" anchor="ctr"/>
            <a:lstStyle/>
            <a:p>
              <a:endParaRPr lang="ru-RU"/>
            </a:p>
          </p:txBody>
        </p:sp>
      </p:grpSp>
      <p:sp>
        <p:nvSpPr>
          <p:cNvPr id="127" name="Graphic 22">
            <a:extLst>
              <a:ext uri="{FF2B5EF4-FFF2-40B4-BE49-F238E27FC236}">
                <a16:creationId xmlns:a16="http://schemas.microsoft.com/office/drawing/2014/main" id="{53F09225-2BE8-44B2-AD94-D3C541E513A4}"/>
              </a:ext>
            </a:extLst>
          </p:cNvPr>
          <p:cNvSpPr/>
          <p:nvPr/>
        </p:nvSpPr>
        <p:spPr>
          <a:xfrm>
            <a:off x="4896747" y="3294670"/>
            <a:ext cx="288663" cy="264653"/>
          </a:xfrm>
          <a:custGeom>
            <a:avLst/>
            <a:gdLst>
              <a:gd name="connsiteX0" fmla="*/ 376865 w 384884"/>
              <a:gd name="connsiteY0" fmla="*/ 0 h 352871"/>
              <a:gd name="connsiteX1" fmla="*/ 104190 w 384884"/>
              <a:gd name="connsiteY1" fmla="*/ 0 h 352871"/>
              <a:gd name="connsiteX2" fmla="*/ 96171 w 384884"/>
              <a:gd name="connsiteY2" fmla="*/ 8020 h 352871"/>
              <a:gd name="connsiteX3" fmla="*/ 96171 w 384884"/>
              <a:gd name="connsiteY3" fmla="*/ 127996 h 352871"/>
              <a:gd name="connsiteX4" fmla="*/ 47410 w 384884"/>
              <a:gd name="connsiteY4" fmla="*/ 56620 h 352871"/>
              <a:gd name="connsiteX5" fmla="*/ 36262 w 384884"/>
              <a:gd name="connsiteY5" fmla="*/ 54508 h 352871"/>
              <a:gd name="connsiteX6" fmla="*/ 34150 w 384884"/>
              <a:gd name="connsiteY6" fmla="*/ 65655 h 352871"/>
              <a:gd name="connsiteX7" fmla="*/ 94513 w 384884"/>
              <a:gd name="connsiteY7" fmla="*/ 153980 h 352871"/>
              <a:gd name="connsiteX8" fmla="*/ 46394 w 384884"/>
              <a:gd name="connsiteY8" fmla="*/ 225356 h 352871"/>
              <a:gd name="connsiteX9" fmla="*/ 7097 w 384884"/>
              <a:gd name="connsiteY9" fmla="*/ 243267 h 352871"/>
              <a:gd name="connsiteX10" fmla="*/ 18182 w 384884"/>
              <a:gd name="connsiteY10" fmla="*/ 300654 h 352871"/>
              <a:gd name="connsiteX11" fmla="*/ 41368 w 384884"/>
              <a:gd name="connsiteY11" fmla="*/ 307747 h 352871"/>
              <a:gd name="connsiteX12" fmla="*/ 75800 w 384884"/>
              <a:gd name="connsiteY12" fmla="*/ 289515 h 352871"/>
              <a:gd name="connsiteX13" fmla="*/ 75800 w 384884"/>
              <a:gd name="connsiteY13" fmla="*/ 289515 h 352871"/>
              <a:gd name="connsiteX14" fmla="*/ 64645 w 384884"/>
              <a:gd name="connsiteY14" fmla="*/ 232142 h 352871"/>
              <a:gd name="connsiteX15" fmla="*/ 64572 w 384884"/>
              <a:gd name="connsiteY15" fmla="*/ 232093 h 352871"/>
              <a:gd name="connsiteX16" fmla="*/ 62166 w 384884"/>
              <a:gd name="connsiteY16" fmla="*/ 230650 h 352871"/>
              <a:gd name="connsiteX17" fmla="*/ 96171 w 384884"/>
              <a:gd name="connsiteY17" fmla="*/ 180178 h 352871"/>
              <a:gd name="connsiteX18" fmla="*/ 96171 w 384884"/>
              <a:gd name="connsiteY18" fmla="*/ 344852 h 352871"/>
              <a:gd name="connsiteX19" fmla="*/ 104190 w 384884"/>
              <a:gd name="connsiteY19" fmla="*/ 352871 h 352871"/>
              <a:gd name="connsiteX20" fmla="*/ 376865 w 384884"/>
              <a:gd name="connsiteY20" fmla="*/ 352871 h 352871"/>
              <a:gd name="connsiteX21" fmla="*/ 384885 w 384884"/>
              <a:gd name="connsiteY21" fmla="*/ 344852 h 352871"/>
              <a:gd name="connsiteX22" fmla="*/ 384885 w 384884"/>
              <a:gd name="connsiteY22" fmla="*/ 8020 h 352871"/>
              <a:gd name="connsiteX23" fmla="*/ 376865 w 384884"/>
              <a:gd name="connsiteY23" fmla="*/ 0 h 352871"/>
              <a:gd name="connsiteX24" fmla="*/ 66283 w 384884"/>
              <a:gd name="connsiteY24" fmla="*/ 261552 h 352871"/>
              <a:gd name="connsiteX25" fmla="*/ 62434 w 384884"/>
              <a:gd name="connsiteY25" fmla="*/ 280533 h 352871"/>
              <a:gd name="connsiteX26" fmla="*/ 27200 w 384884"/>
              <a:gd name="connsiteY26" fmla="*/ 287376 h 352871"/>
              <a:gd name="connsiteX27" fmla="*/ 20014 w 384884"/>
              <a:gd name="connsiteY27" fmla="*/ 252418 h 352871"/>
              <a:gd name="connsiteX28" fmla="*/ 46768 w 384884"/>
              <a:gd name="connsiteY28" fmla="*/ 241717 h 352871"/>
              <a:gd name="connsiteX29" fmla="*/ 49228 w 384884"/>
              <a:gd name="connsiteY29" fmla="*/ 242358 h 352871"/>
              <a:gd name="connsiteX30" fmla="*/ 66283 w 384884"/>
              <a:gd name="connsiteY30" fmla="*/ 261552 h 352871"/>
              <a:gd name="connsiteX31" fmla="*/ 368845 w 384884"/>
              <a:gd name="connsiteY31" fmla="*/ 336832 h 352871"/>
              <a:gd name="connsiteX32" fmla="*/ 112210 w 384884"/>
              <a:gd name="connsiteY32" fmla="*/ 336832 h 352871"/>
              <a:gd name="connsiteX33" fmla="*/ 112210 w 384884"/>
              <a:gd name="connsiteY33" fmla="*/ 179964 h 352871"/>
              <a:gd name="connsiteX34" fmla="*/ 146696 w 384884"/>
              <a:gd name="connsiteY34" fmla="*/ 230436 h 352871"/>
              <a:gd name="connsiteX35" fmla="*/ 144290 w 384884"/>
              <a:gd name="connsiteY35" fmla="*/ 231879 h 352871"/>
              <a:gd name="connsiteX36" fmla="*/ 133585 w 384884"/>
              <a:gd name="connsiteY36" fmla="*/ 289338 h 352871"/>
              <a:gd name="connsiteX37" fmla="*/ 133596 w 384884"/>
              <a:gd name="connsiteY37" fmla="*/ 289354 h 352871"/>
              <a:gd name="connsiteX38" fmla="*/ 133596 w 384884"/>
              <a:gd name="connsiteY38" fmla="*/ 289354 h 352871"/>
              <a:gd name="connsiteX39" fmla="*/ 191207 w 384884"/>
              <a:gd name="connsiteY39" fmla="*/ 300071 h 352871"/>
              <a:gd name="connsiteX40" fmla="*/ 208448 w 384884"/>
              <a:gd name="connsiteY40" fmla="*/ 273743 h 352871"/>
              <a:gd name="connsiteX41" fmla="*/ 201979 w 384884"/>
              <a:gd name="connsiteY41" fmla="*/ 242786 h 352871"/>
              <a:gd name="connsiteX42" fmla="*/ 162575 w 384884"/>
              <a:gd name="connsiteY42" fmla="*/ 225089 h 352871"/>
              <a:gd name="connsiteX43" fmla="*/ 114028 w 384884"/>
              <a:gd name="connsiteY43" fmla="*/ 153980 h 352871"/>
              <a:gd name="connsiteX44" fmla="*/ 173696 w 384884"/>
              <a:gd name="connsiteY44" fmla="*/ 65281 h 352871"/>
              <a:gd name="connsiteX45" fmla="*/ 171504 w 384884"/>
              <a:gd name="connsiteY45" fmla="*/ 54107 h 352871"/>
              <a:gd name="connsiteX46" fmla="*/ 160329 w 384884"/>
              <a:gd name="connsiteY46" fmla="*/ 56299 h 352871"/>
              <a:gd name="connsiteX47" fmla="*/ 112210 w 384884"/>
              <a:gd name="connsiteY47" fmla="*/ 127729 h 352871"/>
              <a:gd name="connsiteX48" fmla="*/ 112210 w 384884"/>
              <a:gd name="connsiteY48" fmla="*/ 16040 h 352871"/>
              <a:gd name="connsiteX49" fmla="*/ 368845 w 384884"/>
              <a:gd name="connsiteY49" fmla="*/ 16040 h 352871"/>
              <a:gd name="connsiteX50" fmla="*/ 162147 w 384884"/>
              <a:gd name="connsiteY50" fmla="*/ 241396 h 352871"/>
              <a:gd name="connsiteX51" fmla="*/ 188559 w 384884"/>
              <a:gd name="connsiteY51" fmla="*/ 252089 h 352871"/>
              <a:gd name="connsiteX52" fmla="*/ 181716 w 384884"/>
              <a:gd name="connsiteY52" fmla="*/ 286949 h 352871"/>
              <a:gd name="connsiteX53" fmla="*/ 146428 w 384884"/>
              <a:gd name="connsiteY53" fmla="*/ 280265 h 352871"/>
              <a:gd name="connsiteX54" fmla="*/ 152674 w 384884"/>
              <a:gd name="connsiteY54" fmla="*/ 245512 h 352871"/>
              <a:gd name="connsiteX55" fmla="*/ 160329 w 384884"/>
              <a:gd name="connsiteY55" fmla="*/ 241931 h 352871"/>
              <a:gd name="connsiteX56" fmla="*/ 162147 w 384884"/>
              <a:gd name="connsiteY56" fmla="*/ 241396 h 352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4884" h="352871">
                <a:moveTo>
                  <a:pt x="376865" y="0"/>
                </a:moveTo>
                <a:lnTo>
                  <a:pt x="104190" y="0"/>
                </a:lnTo>
                <a:cubicBezTo>
                  <a:pt x="99761" y="0"/>
                  <a:pt x="96171" y="3591"/>
                  <a:pt x="96171" y="8020"/>
                </a:cubicBezTo>
                <a:lnTo>
                  <a:pt x="96171" y="127996"/>
                </a:lnTo>
                <a:lnTo>
                  <a:pt x="47410" y="56620"/>
                </a:lnTo>
                <a:cubicBezTo>
                  <a:pt x="44915" y="52958"/>
                  <a:pt x="39924" y="52013"/>
                  <a:pt x="36262" y="54508"/>
                </a:cubicBezTo>
                <a:cubicBezTo>
                  <a:pt x="32601" y="57003"/>
                  <a:pt x="31655" y="61994"/>
                  <a:pt x="34150" y="65655"/>
                </a:cubicBezTo>
                <a:lnTo>
                  <a:pt x="94513" y="153980"/>
                </a:lnTo>
                <a:lnTo>
                  <a:pt x="46394" y="225356"/>
                </a:lnTo>
                <a:cubicBezTo>
                  <a:pt x="30971" y="223477"/>
                  <a:pt x="15795" y="230393"/>
                  <a:pt x="7097" y="243267"/>
                </a:cubicBezTo>
                <a:cubicBezTo>
                  <a:pt x="-5689" y="262175"/>
                  <a:pt x="-726" y="287868"/>
                  <a:pt x="18182" y="300654"/>
                </a:cubicBezTo>
                <a:cubicBezTo>
                  <a:pt x="25028" y="305283"/>
                  <a:pt x="33105" y="307754"/>
                  <a:pt x="41368" y="307747"/>
                </a:cubicBezTo>
                <a:cubicBezTo>
                  <a:pt x="55165" y="307781"/>
                  <a:pt x="68074" y="300945"/>
                  <a:pt x="75800" y="289515"/>
                </a:cubicBezTo>
                <a:lnTo>
                  <a:pt x="75800" y="289515"/>
                </a:lnTo>
                <a:cubicBezTo>
                  <a:pt x="88563" y="270591"/>
                  <a:pt x="83568" y="244904"/>
                  <a:pt x="64645" y="232142"/>
                </a:cubicBezTo>
                <a:cubicBezTo>
                  <a:pt x="64620" y="232126"/>
                  <a:pt x="64596" y="232109"/>
                  <a:pt x="64572" y="232093"/>
                </a:cubicBezTo>
                <a:cubicBezTo>
                  <a:pt x="63770" y="231558"/>
                  <a:pt x="62968" y="231131"/>
                  <a:pt x="62166" y="230650"/>
                </a:cubicBezTo>
                <a:lnTo>
                  <a:pt x="96171" y="180178"/>
                </a:lnTo>
                <a:lnTo>
                  <a:pt x="96171" y="344852"/>
                </a:lnTo>
                <a:cubicBezTo>
                  <a:pt x="96171" y="349281"/>
                  <a:pt x="99761" y="352871"/>
                  <a:pt x="104190" y="352871"/>
                </a:cubicBezTo>
                <a:lnTo>
                  <a:pt x="376865" y="352871"/>
                </a:lnTo>
                <a:cubicBezTo>
                  <a:pt x="381294" y="352871"/>
                  <a:pt x="384885" y="349281"/>
                  <a:pt x="384885" y="344852"/>
                </a:cubicBezTo>
                <a:lnTo>
                  <a:pt x="384885" y="8020"/>
                </a:lnTo>
                <a:cubicBezTo>
                  <a:pt x="384885" y="3591"/>
                  <a:pt x="381294" y="0"/>
                  <a:pt x="376865" y="0"/>
                </a:cubicBezTo>
                <a:close/>
                <a:moveTo>
                  <a:pt x="66283" y="261552"/>
                </a:moveTo>
                <a:cubicBezTo>
                  <a:pt x="67588" y="268139"/>
                  <a:pt x="66201" y="274974"/>
                  <a:pt x="62434" y="280533"/>
                </a:cubicBezTo>
                <a:cubicBezTo>
                  <a:pt x="54589" y="292144"/>
                  <a:pt x="38821" y="295206"/>
                  <a:pt x="27200" y="287376"/>
                </a:cubicBezTo>
                <a:cubicBezTo>
                  <a:pt x="15562" y="279707"/>
                  <a:pt x="12345" y="264056"/>
                  <a:pt x="20014" y="252418"/>
                </a:cubicBezTo>
                <a:cubicBezTo>
                  <a:pt x="25818" y="243610"/>
                  <a:pt x="36490" y="239341"/>
                  <a:pt x="46768" y="241717"/>
                </a:cubicBezTo>
                <a:cubicBezTo>
                  <a:pt x="47548" y="242063"/>
                  <a:pt x="48379" y="242279"/>
                  <a:pt x="49228" y="242358"/>
                </a:cubicBezTo>
                <a:cubicBezTo>
                  <a:pt x="57999" y="245150"/>
                  <a:pt x="64543" y="252514"/>
                  <a:pt x="66283" y="261552"/>
                </a:cubicBezTo>
                <a:close/>
                <a:moveTo>
                  <a:pt x="368845" y="336832"/>
                </a:moveTo>
                <a:lnTo>
                  <a:pt x="112210" y="336832"/>
                </a:lnTo>
                <a:lnTo>
                  <a:pt x="112210" y="179964"/>
                </a:lnTo>
                <a:lnTo>
                  <a:pt x="146696" y="230436"/>
                </a:lnTo>
                <a:cubicBezTo>
                  <a:pt x="145894" y="230917"/>
                  <a:pt x="145092" y="231345"/>
                  <a:pt x="144290" y="231879"/>
                </a:cubicBezTo>
                <a:cubicBezTo>
                  <a:pt x="125466" y="244790"/>
                  <a:pt x="120674" y="270515"/>
                  <a:pt x="133585" y="289338"/>
                </a:cubicBezTo>
                <a:cubicBezTo>
                  <a:pt x="133589" y="289344"/>
                  <a:pt x="133593" y="289349"/>
                  <a:pt x="133596" y="289354"/>
                </a:cubicBezTo>
                <a:lnTo>
                  <a:pt x="133596" y="289354"/>
                </a:lnTo>
                <a:cubicBezTo>
                  <a:pt x="146546" y="308222"/>
                  <a:pt x="172339" y="313020"/>
                  <a:pt x="191207" y="300071"/>
                </a:cubicBezTo>
                <a:cubicBezTo>
                  <a:pt x="200193" y="293903"/>
                  <a:pt x="206387" y="284444"/>
                  <a:pt x="208448" y="273743"/>
                </a:cubicBezTo>
                <a:cubicBezTo>
                  <a:pt x="210517" y="262974"/>
                  <a:pt x="208187" y="251825"/>
                  <a:pt x="201979" y="242786"/>
                </a:cubicBezTo>
                <a:cubicBezTo>
                  <a:pt x="193193" y="229976"/>
                  <a:pt x="177987" y="223146"/>
                  <a:pt x="162575" y="225089"/>
                </a:cubicBezTo>
                <a:lnTo>
                  <a:pt x="114028" y="153980"/>
                </a:lnTo>
                <a:lnTo>
                  <a:pt x="173696" y="65281"/>
                </a:lnTo>
                <a:cubicBezTo>
                  <a:pt x="176176" y="61590"/>
                  <a:pt x="175195" y="56587"/>
                  <a:pt x="171504" y="54107"/>
                </a:cubicBezTo>
                <a:cubicBezTo>
                  <a:pt x="167812" y="51627"/>
                  <a:pt x="162810" y="52608"/>
                  <a:pt x="160329" y="56299"/>
                </a:cubicBezTo>
                <a:lnTo>
                  <a:pt x="112210" y="127729"/>
                </a:lnTo>
                <a:lnTo>
                  <a:pt x="112210" y="16040"/>
                </a:lnTo>
                <a:lnTo>
                  <a:pt x="368845" y="16040"/>
                </a:lnTo>
                <a:close/>
                <a:moveTo>
                  <a:pt x="162147" y="241396"/>
                </a:moveTo>
                <a:cubicBezTo>
                  <a:pt x="172308" y="239236"/>
                  <a:pt x="182763" y="243468"/>
                  <a:pt x="188559" y="252089"/>
                </a:cubicBezTo>
                <a:cubicBezTo>
                  <a:pt x="196228" y="263618"/>
                  <a:pt x="193174" y="279174"/>
                  <a:pt x="181716" y="286949"/>
                </a:cubicBezTo>
                <a:cubicBezTo>
                  <a:pt x="170119" y="294816"/>
                  <a:pt x="154345" y="291828"/>
                  <a:pt x="146428" y="280265"/>
                </a:cubicBezTo>
                <a:cubicBezTo>
                  <a:pt x="138556" y="268944"/>
                  <a:pt x="141352" y="253384"/>
                  <a:pt x="152674" y="245512"/>
                </a:cubicBezTo>
                <a:cubicBezTo>
                  <a:pt x="155004" y="243892"/>
                  <a:pt x="157592" y="242681"/>
                  <a:pt x="160329" y="241931"/>
                </a:cubicBezTo>
                <a:cubicBezTo>
                  <a:pt x="160955" y="241826"/>
                  <a:pt x="161565" y="241647"/>
                  <a:pt x="162147" y="241396"/>
                </a:cubicBezTo>
                <a:close/>
              </a:path>
            </a:pathLst>
          </a:custGeom>
          <a:solidFill>
            <a:schemeClr val="tx1"/>
          </a:solidFill>
          <a:ln w="5281" cap="flat">
            <a:noFill/>
            <a:prstDash val="solid"/>
            <a:miter/>
          </a:ln>
        </p:spPr>
        <p:txBody>
          <a:bodyPr rtlCol="0" anchor="ctr"/>
          <a:lstStyle/>
          <a:p>
            <a:endParaRPr lang="ru-RU"/>
          </a:p>
        </p:txBody>
      </p:sp>
      <p:sp>
        <p:nvSpPr>
          <p:cNvPr id="128" name="Graphic 23">
            <a:extLst>
              <a:ext uri="{FF2B5EF4-FFF2-40B4-BE49-F238E27FC236}">
                <a16:creationId xmlns:a16="http://schemas.microsoft.com/office/drawing/2014/main" id="{F5C1CCBE-B441-4236-9DA2-0758D600CD87}"/>
              </a:ext>
            </a:extLst>
          </p:cNvPr>
          <p:cNvSpPr/>
          <p:nvPr/>
        </p:nvSpPr>
        <p:spPr>
          <a:xfrm>
            <a:off x="4306555" y="3278629"/>
            <a:ext cx="264655" cy="296732"/>
          </a:xfrm>
          <a:custGeom>
            <a:avLst/>
            <a:gdLst>
              <a:gd name="connsiteX0" fmla="*/ 344853 w 352873"/>
              <a:gd name="connsiteY0" fmla="*/ 0 h 395643"/>
              <a:gd name="connsiteX1" fmla="*/ 157724 w 352873"/>
              <a:gd name="connsiteY1" fmla="*/ 0 h 395643"/>
              <a:gd name="connsiteX2" fmla="*/ 149704 w 352873"/>
              <a:gd name="connsiteY2" fmla="*/ 8020 h 395643"/>
              <a:gd name="connsiteX3" fmla="*/ 149704 w 352873"/>
              <a:gd name="connsiteY3" fmla="*/ 42772 h 395643"/>
              <a:gd name="connsiteX4" fmla="*/ 82872 w 352873"/>
              <a:gd name="connsiteY4" fmla="*/ 42772 h 395643"/>
              <a:gd name="connsiteX5" fmla="*/ 74852 w 352873"/>
              <a:gd name="connsiteY5" fmla="*/ 50792 h 395643"/>
              <a:gd name="connsiteX6" fmla="*/ 74852 w 352873"/>
              <a:gd name="connsiteY6" fmla="*/ 90891 h 395643"/>
              <a:gd name="connsiteX7" fmla="*/ 8020 w 352873"/>
              <a:gd name="connsiteY7" fmla="*/ 90891 h 395643"/>
              <a:gd name="connsiteX8" fmla="*/ 0 w 352873"/>
              <a:gd name="connsiteY8" fmla="*/ 98911 h 395643"/>
              <a:gd name="connsiteX9" fmla="*/ 0 w 352873"/>
              <a:gd name="connsiteY9" fmla="*/ 387624 h 395643"/>
              <a:gd name="connsiteX10" fmla="*/ 8020 w 352873"/>
              <a:gd name="connsiteY10" fmla="*/ 395644 h 395643"/>
              <a:gd name="connsiteX11" fmla="*/ 195150 w 352873"/>
              <a:gd name="connsiteY11" fmla="*/ 395644 h 395643"/>
              <a:gd name="connsiteX12" fmla="*/ 203169 w 352873"/>
              <a:gd name="connsiteY12" fmla="*/ 387624 h 395643"/>
              <a:gd name="connsiteX13" fmla="*/ 203169 w 352873"/>
              <a:gd name="connsiteY13" fmla="*/ 347525 h 395643"/>
              <a:gd name="connsiteX14" fmla="*/ 270002 w 352873"/>
              <a:gd name="connsiteY14" fmla="*/ 347525 h 395643"/>
              <a:gd name="connsiteX15" fmla="*/ 278021 w 352873"/>
              <a:gd name="connsiteY15" fmla="*/ 339505 h 395643"/>
              <a:gd name="connsiteX16" fmla="*/ 278021 w 352873"/>
              <a:gd name="connsiteY16" fmla="*/ 304752 h 395643"/>
              <a:gd name="connsiteX17" fmla="*/ 344853 w 352873"/>
              <a:gd name="connsiteY17" fmla="*/ 304752 h 395643"/>
              <a:gd name="connsiteX18" fmla="*/ 352873 w 352873"/>
              <a:gd name="connsiteY18" fmla="*/ 296733 h 395643"/>
              <a:gd name="connsiteX19" fmla="*/ 352873 w 352873"/>
              <a:gd name="connsiteY19" fmla="*/ 8020 h 395643"/>
              <a:gd name="connsiteX20" fmla="*/ 344853 w 352873"/>
              <a:gd name="connsiteY20" fmla="*/ 0 h 395643"/>
              <a:gd name="connsiteX21" fmla="*/ 187130 w 352873"/>
              <a:gd name="connsiteY21" fmla="*/ 379604 h 395643"/>
              <a:gd name="connsiteX22" fmla="*/ 16040 w 352873"/>
              <a:gd name="connsiteY22" fmla="*/ 379604 h 395643"/>
              <a:gd name="connsiteX23" fmla="*/ 16040 w 352873"/>
              <a:gd name="connsiteY23" fmla="*/ 106931 h 395643"/>
              <a:gd name="connsiteX24" fmla="*/ 187130 w 352873"/>
              <a:gd name="connsiteY24" fmla="*/ 106931 h 395643"/>
              <a:gd name="connsiteX25" fmla="*/ 261982 w 352873"/>
              <a:gd name="connsiteY25" fmla="*/ 331485 h 395643"/>
              <a:gd name="connsiteX26" fmla="*/ 203169 w 352873"/>
              <a:gd name="connsiteY26" fmla="*/ 331485 h 395643"/>
              <a:gd name="connsiteX27" fmla="*/ 203169 w 352873"/>
              <a:gd name="connsiteY27" fmla="*/ 98911 h 395643"/>
              <a:gd name="connsiteX28" fmla="*/ 195150 w 352873"/>
              <a:gd name="connsiteY28" fmla="*/ 90891 h 395643"/>
              <a:gd name="connsiteX29" fmla="*/ 90892 w 352873"/>
              <a:gd name="connsiteY29" fmla="*/ 90891 h 395643"/>
              <a:gd name="connsiteX30" fmla="*/ 90892 w 352873"/>
              <a:gd name="connsiteY30" fmla="*/ 58812 h 395643"/>
              <a:gd name="connsiteX31" fmla="*/ 261982 w 352873"/>
              <a:gd name="connsiteY31" fmla="*/ 58812 h 395643"/>
              <a:gd name="connsiteX32" fmla="*/ 336834 w 352873"/>
              <a:gd name="connsiteY32" fmla="*/ 288713 h 395643"/>
              <a:gd name="connsiteX33" fmla="*/ 278021 w 352873"/>
              <a:gd name="connsiteY33" fmla="*/ 288713 h 395643"/>
              <a:gd name="connsiteX34" fmla="*/ 278021 w 352873"/>
              <a:gd name="connsiteY34" fmla="*/ 50792 h 395643"/>
              <a:gd name="connsiteX35" fmla="*/ 270002 w 352873"/>
              <a:gd name="connsiteY35" fmla="*/ 42772 h 395643"/>
              <a:gd name="connsiteX36" fmla="*/ 165744 w 352873"/>
              <a:gd name="connsiteY36" fmla="*/ 42772 h 395643"/>
              <a:gd name="connsiteX37" fmla="*/ 165744 w 352873"/>
              <a:gd name="connsiteY37" fmla="*/ 16040 h 395643"/>
              <a:gd name="connsiteX38" fmla="*/ 336834 w 352873"/>
              <a:gd name="connsiteY38" fmla="*/ 16040 h 395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52873" h="395643">
                <a:moveTo>
                  <a:pt x="344853" y="0"/>
                </a:moveTo>
                <a:lnTo>
                  <a:pt x="157724" y="0"/>
                </a:lnTo>
                <a:cubicBezTo>
                  <a:pt x="153295" y="0"/>
                  <a:pt x="149704" y="3591"/>
                  <a:pt x="149704" y="8020"/>
                </a:cubicBezTo>
                <a:lnTo>
                  <a:pt x="149704" y="42772"/>
                </a:lnTo>
                <a:lnTo>
                  <a:pt x="82872" y="42772"/>
                </a:lnTo>
                <a:cubicBezTo>
                  <a:pt x="78443" y="42772"/>
                  <a:pt x="74852" y="46363"/>
                  <a:pt x="74852" y="50792"/>
                </a:cubicBezTo>
                <a:lnTo>
                  <a:pt x="74852" y="90891"/>
                </a:lnTo>
                <a:lnTo>
                  <a:pt x="8020" y="90891"/>
                </a:lnTo>
                <a:cubicBezTo>
                  <a:pt x="3591" y="90891"/>
                  <a:pt x="0" y="94482"/>
                  <a:pt x="0" y="98911"/>
                </a:cubicBezTo>
                <a:lnTo>
                  <a:pt x="0" y="387624"/>
                </a:lnTo>
                <a:cubicBezTo>
                  <a:pt x="0" y="392053"/>
                  <a:pt x="3591" y="395644"/>
                  <a:pt x="8020" y="395644"/>
                </a:cubicBezTo>
                <a:lnTo>
                  <a:pt x="195150" y="395644"/>
                </a:lnTo>
                <a:cubicBezTo>
                  <a:pt x="199579" y="395644"/>
                  <a:pt x="203169" y="392053"/>
                  <a:pt x="203169" y="387624"/>
                </a:cubicBezTo>
                <a:lnTo>
                  <a:pt x="203169" y="347525"/>
                </a:lnTo>
                <a:lnTo>
                  <a:pt x="270002" y="347525"/>
                </a:lnTo>
                <a:cubicBezTo>
                  <a:pt x="274431" y="347525"/>
                  <a:pt x="278021" y="343934"/>
                  <a:pt x="278021" y="339505"/>
                </a:cubicBezTo>
                <a:lnTo>
                  <a:pt x="278021" y="304752"/>
                </a:lnTo>
                <a:lnTo>
                  <a:pt x="344853" y="304752"/>
                </a:lnTo>
                <a:cubicBezTo>
                  <a:pt x="349283" y="304752"/>
                  <a:pt x="352873" y="301162"/>
                  <a:pt x="352873" y="296733"/>
                </a:cubicBezTo>
                <a:lnTo>
                  <a:pt x="352873" y="8020"/>
                </a:lnTo>
                <a:cubicBezTo>
                  <a:pt x="352873" y="3591"/>
                  <a:pt x="349283" y="0"/>
                  <a:pt x="344853" y="0"/>
                </a:cubicBezTo>
                <a:close/>
                <a:moveTo>
                  <a:pt x="187130" y="379604"/>
                </a:moveTo>
                <a:lnTo>
                  <a:pt x="16040" y="379604"/>
                </a:lnTo>
                <a:lnTo>
                  <a:pt x="16040" y="106931"/>
                </a:lnTo>
                <a:lnTo>
                  <a:pt x="187130" y="106931"/>
                </a:lnTo>
                <a:close/>
                <a:moveTo>
                  <a:pt x="261982" y="331485"/>
                </a:moveTo>
                <a:lnTo>
                  <a:pt x="203169" y="331485"/>
                </a:lnTo>
                <a:lnTo>
                  <a:pt x="203169" y="98911"/>
                </a:lnTo>
                <a:cubicBezTo>
                  <a:pt x="203169" y="94482"/>
                  <a:pt x="199579" y="90891"/>
                  <a:pt x="195150" y="90891"/>
                </a:cubicBezTo>
                <a:lnTo>
                  <a:pt x="90892" y="90891"/>
                </a:lnTo>
                <a:lnTo>
                  <a:pt x="90892" y="58812"/>
                </a:lnTo>
                <a:lnTo>
                  <a:pt x="261982" y="58812"/>
                </a:lnTo>
                <a:close/>
                <a:moveTo>
                  <a:pt x="336834" y="288713"/>
                </a:moveTo>
                <a:lnTo>
                  <a:pt x="278021" y="288713"/>
                </a:lnTo>
                <a:lnTo>
                  <a:pt x="278021" y="50792"/>
                </a:lnTo>
                <a:cubicBezTo>
                  <a:pt x="278021" y="46363"/>
                  <a:pt x="274431" y="42772"/>
                  <a:pt x="270002" y="42772"/>
                </a:cubicBezTo>
                <a:lnTo>
                  <a:pt x="165744" y="42772"/>
                </a:lnTo>
                <a:lnTo>
                  <a:pt x="165744" y="16040"/>
                </a:lnTo>
                <a:lnTo>
                  <a:pt x="336834" y="16040"/>
                </a:lnTo>
                <a:close/>
              </a:path>
            </a:pathLst>
          </a:custGeom>
          <a:solidFill>
            <a:schemeClr val="tx1"/>
          </a:solidFill>
          <a:ln w="5281" cap="flat">
            <a:noFill/>
            <a:prstDash val="solid"/>
            <a:miter/>
          </a:ln>
        </p:spPr>
        <p:txBody>
          <a:bodyPr rtlCol="0" anchor="ctr"/>
          <a:lstStyle/>
          <a:p>
            <a:endParaRPr lang="ru-RU"/>
          </a:p>
        </p:txBody>
      </p:sp>
      <p:grpSp>
        <p:nvGrpSpPr>
          <p:cNvPr id="178" name="Group 177">
            <a:extLst>
              <a:ext uri="{FF2B5EF4-FFF2-40B4-BE49-F238E27FC236}">
                <a16:creationId xmlns:a16="http://schemas.microsoft.com/office/drawing/2014/main" id="{9DDC377D-E4B8-40ED-AACC-572C0A009AB8}"/>
              </a:ext>
            </a:extLst>
          </p:cNvPr>
          <p:cNvGrpSpPr/>
          <p:nvPr/>
        </p:nvGrpSpPr>
        <p:grpSpPr>
          <a:xfrm>
            <a:off x="3668293" y="3318728"/>
            <a:ext cx="340843" cy="220544"/>
            <a:chOff x="2859056" y="3281970"/>
            <a:chExt cx="454457" cy="294059"/>
          </a:xfrm>
          <a:solidFill>
            <a:schemeClr val="tx1"/>
          </a:solidFill>
        </p:grpSpPr>
        <p:sp>
          <p:nvSpPr>
            <p:cNvPr id="130" name="Freeform: Shape 129">
              <a:extLst>
                <a:ext uri="{FF2B5EF4-FFF2-40B4-BE49-F238E27FC236}">
                  <a16:creationId xmlns:a16="http://schemas.microsoft.com/office/drawing/2014/main" id="{019FAF61-4ABC-446F-A654-8D4ED56E4F58}"/>
                </a:ext>
              </a:extLst>
            </p:cNvPr>
            <p:cNvSpPr/>
            <p:nvPr/>
          </p:nvSpPr>
          <p:spPr>
            <a:xfrm>
              <a:off x="2859056" y="3281970"/>
              <a:ext cx="454457" cy="294059"/>
            </a:xfrm>
            <a:custGeom>
              <a:avLst/>
              <a:gdLst>
                <a:gd name="connsiteX0" fmla="*/ 446438 w 454457"/>
                <a:gd name="connsiteY0" fmla="*/ 0 h 294059"/>
                <a:gd name="connsiteX1" fmla="*/ 8020 w 454457"/>
                <a:gd name="connsiteY1" fmla="*/ 0 h 294059"/>
                <a:gd name="connsiteX2" fmla="*/ 0 w 454457"/>
                <a:gd name="connsiteY2" fmla="*/ 8020 h 294059"/>
                <a:gd name="connsiteX3" fmla="*/ 0 w 454457"/>
                <a:gd name="connsiteY3" fmla="*/ 286040 h 294059"/>
                <a:gd name="connsiteX4" fmla="*/ 8020 w 454457"/>
                <a:gd name="connsiteY4" fmla="*/ 294059 h 294059"/>
                <a:gd name="connsiteX5" fmla="*/ 446438 w 454457"/>
                <a:gd name="connsiteY5" fmla="*/ 294059 h 294059"/>
                <a:gd name="connsiteX6" fmla="*/ 454458 w 454457"/>
                <a:gd name="connsiteY6" fmla="*/ 286040 h 294059"/>
                <a:gd name="connsiteX7" fmla="*/ 454458 w 454457"/>
                <a:gd name="connsiteY7" fmla="*/ 8020 h 294059"/>
                <a:gd name="connsiteX8" fmla="*/ 446438 w 454457"/>
                <a:gd name="connsiteY8" fmla="*/ 0 h 294059"/>
                <a:gd name="connsiteX9" fmla="*/ 438418 w 454457"/>
                <a:gd name="connsiteY9" fmla="*/ 278020 h 294059"/>
                <a:gd name="connsiteX10" fmla="*/ 16040 w 454457"/>
                <a:gd name="connsiteY10" fmla="*/ 278020 h 294059"/>
                <a:gd name="connsiteX11" fmla="*/ 16040 w 454457"/>
                <a:gd name="connsiteY11" fmla="*/ 16040 h 294059"/>
                <a:gd name="connsiteX12" fmla="*/ 438418 w 454457"/>
                <a:gd name="connsiteY12" fmla="*/ 16040 h 294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4457" h="294059">
                  <a:moveTo>
                    <a:pt x="446438" y="0"/>
                  </a:moveTo>
                  <a:lnTo>
                    <a:pt x="8020" y="0"/>
                  </a:lnTo>
                  <a:cubicBezTo>
                    <a:pt x="3591" y="0"/>
                    <a:pt x="0" y="3591"/>
                    <a:pt x="0" y="8020"/>
                  </a:cubicBezTo>
                  <a:lnTo>
                    <a:pt x="0" y="286040"/>
                  </a:lnTo>
                  <a:cubicBezTo>
                    <a:pt x="0" y="290469"/>
                    <a:pt x="3591" y="294059"/>
                    <a:pt x="8020" y="294059"/>
                  </a:cubicBezTo>
                  <a:lnTo>
                    <a:pt x="446438" y="294059"/>
                  </a:lnTo>
                  <a:cubicBezTo>
                    <a:pt x="450867" y="294059"/>
                    <a:pt x="454458" y="290469"/>
                    <a:pt x="454458" y="286040"/>
                  </a:cubicBezTo>
                  <a:lnTo>
                    <a:pt x="454458" y="8020"/>
                  </a:lnTo>
                  <a:cubicBezTo>
                    <a:pt x="454458" y="3591"/>
                    <a:pt x="450867" y="0"/>
                    <a:pt x="446438" y="0"/>
                  </a:cubicBezTo>
                  <a:close/>
                  <a:moveTo>
                    <a:pt x="438418" y="278020"/>
                  </a:moveTo>
                  <a:lnTo>
                    <a:pt x="16040" y="278020"/>
                  </a:lnTo>
                  <a:lnTo>
                    <a:pt x="16040" y="16040"/>
                  </a:lnTo>
                  <a:lnTo>
                    <a:pt x="438418" y="16040"/>
                  </a:lnTo>
                  <a:close/>
                </a:path>
              </a:pathLst>
            </a:custGeom>
            <a:grpFill/>
            <a:ln w="5281" cap="flat">
              <a:noFill/>
              <a:prstDash val="solid"/>
              <a:miter/>
            </a:ln>
          </p:spPr>
          <p:txBody>
            <a:bodyPr rtlCol="0" anchor="ctr"/>
            <a:lstStyle/>
            <a:p>
              <a:endParaRPr lang="ru-RU"/>
            </a:p>
          </p:txBody>
        </p:sp>
        <p:sp>
          <p:nvSpPr>
            <p:cNvPr id="131" name="Freeform: Shape 130">
              <a:extLst>
                <a:ext uri="{FF2B5EF4-FFF2-40B4-BE49-F238E27FC236}">
                  <a16:creationId xmlns:a16="http://schemas.microsoft.com/office/drawing/2014/main" id="{D319D13C-4BBC-4E83-AD4F-08493AEDE959}"/>
                </a:ext>
              </a:extLst>
            </p:cNvPr>
            <p:cNvSpPr/>
            <p:nvPr/>
          </p:nvSpPr>
          <p:spPr>
            <a:xfrm>
              <a:off x="2904502" y="3442356"/>
              <a:ext cx="171090" cy="90900"/>
            </a:xfrm>
            <a:custGeom>
              <a:avLst/>
              <a:gdLst>
                <a:gd name="connsiteX0" fmla="*/ 8020 w 171090"/>
                <a:gd name="connsiteY0" fmla="*/ 90900 h 90900"/>
                <a:gd name="connsiteX1" fmla="*/ 163070 w 171090"/>
                <a:gd name="connsiteY1" fmla="*/ 90900 h 90900"/>
                <a:gd name="connsiteX2" fmla="*/ 171090 w 171090"/>
                <a:gd name="connsiteY2" fmla="*/ 82881 h 90900"/>
                <a:gd name="connsiteX3" fmla="*/ 85545 w 171090"/>
                <a:gd name="connsiteY3" fmla="*/ 9 h 90900"/>
                <a:gd name="connsiteX4" fmla="*/ 0 w 171090"/>
                <a:gd name="connsiteY4" fmla="*/ 82881 h 90900"/>
                <a:gd name="connsiteX5" fmla="*/ 8020 w 171090"/>
                <a:gd name="connsiteY5" fmla="*/ 90900 h 90900"/>
                <a:gd name="connsiteX6" fmla="*/ 85545 w 171090"/>
                <a:gd name="connsiteY6" fmla="*/ 16049 h 90900"/>
                <a:gd name="connsiteX7" fmla="*/ 154569 w 171090"/>
                <a:gd name="connsiteY7" fmla="*/ 74861 h 90900"/>
                <a:gd name="connsiteX8" fmla="*/ 16521 w 171090"/>
                <a:gd name="connsiteY8" fmla="*/ 74861 h 90900"/>
                <a:gd name="connsiteX9" fmla="*/ 85545 w 171090"/>
                <a:gd name="connsiteY9" fmla="*/ 16049 h 90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090" h="90900">
                  <a:moveTo>
                    <a:pt x="8020" y="90900"/>
                  </a:moveTo>
                  <a:lnTo>
                    <a:pt x="163070" y="90900"/>
                  </a:lnTo>
                  <a:cubicBezTo>
                    <a:pt x="167499" y="90900"/>
                    <a:pt x="171090" y="87310"/>
                    <a:pt x="171090" y="82881"/>
                  </a:cubicBezTo>
                  <a:cubicBezTo>
                    <a:pt x="170299" y="36397"/>
                    <a:pt x="132031" y="-676"/>
                    <a:pt x="85545" y="9"/>
                  </a:cubicBezTo>
                  <a:cubicBezTo>
                    <a:pt x="39059" y="-676"/>
                    <a:pt x="791" y="36397"/>
                    <a:pt x="0" y="82881"/>
                  </a:cubicBezTo>
                  <a:cubicBezTo>
                    <a:pt x="0" y="87310"/>
                    <a:pt x="3591" y="90900"/>
                    <a:pt x="8020" y="90900"/>
                  </a:cubicBezTo>
                  <a:close/>
                  <a:moveTo>
                    <a:pt x="85545" y="16049"/>
                  </a:moveTo>
                  <a:cubicBezTo>
                    <a:pt x="120061" y="15529"/>
                    <a:pt x="149603" y="40700"/>
                    <a:pt x="154569" y="74861"/>
                  </a:cubicBezTo>
                  <a:lnTo>
                    <a:pt x="16521" y="74861"/>
                  </a:lnTo>
                  <a:cubicBezTo>
                    <a:pt x="21487" y="40700"/>
                    <a:pt x="51029" y="15529"/>
                    <a:pt x="85545" y="16049"/>
                  </a:cubicBezTo>
                  <a:close/>
                </a:path>
              </a:pathLst>
            </a:custGeom>
            <a:grpFill/>
            <a:ln w="5281" cap="flat">
              <a:noFill/>
              <a:prstDash val="solid"/>
              <a:miter/>
            </a:ln>
          </p:spPr>
          <p:txBody>
            <a:bodyPr rtlCol="0" anchor="ctr"/>
            <a:lstStyle/>
            <a:p>
              <a:endParaRPr lang="ru-RU"/>
            </a:p>
          </p:txBody>
        </p:sp>
        <p:sp>
          <p:nvSpPr>
            <p:cNvPr id="132" name="Freeform: Shape 131">
              <a:extLst>
                <a:ext uri="{FF2B5EF4-FFF2-40B4-BE49-F238E27FC236}">
                  <a16:creationId xmlns:a16="http://schemas.microsoft.com/office/drawing/2014/main" id="{7ADE2180-0604-4C70-A6D8-651A573B1C40}"/>
                </a:ext>
              </a:extLst>
            </p:cNvPr>
            <p:cNvSpPr/>
            <p:nvPr/>
          </p:nvSpPr>
          <p:spPr>
            <a:xfrm>
              <a:off x="2944601" y="3335435"/>
              <a:ext cx="90891" cy="90891"/>
            </a:xfrm>
            <a:custGeom>
              <a:avLst/>
              <a:gdLst>
                <a:gd name="connsiteX0" fmla="*/ 45446 w 90891"/>
                <a:gd name="connsiteY0" fmla="*/ 90891 h 90891"/>
                <a:gd name="connsiteX1" fmla="*/ 90892 w 90891"/>
                <a:gd name="connsiteY1" fmla="*/ 45446 h 90891"/>
                <a:gd name="connsiteX2" fmla="*/ 45446 w 90891"/>
                <a:gd name="connsiteY2" fmla="*/ 0 h 90891"/>
                <a:gd name="connsiteX3" fmla="*/ 0 w 90891"/>
                <a:gd name="connsiteY3" fmla="*/ 45446 h 90891"/>
                <a:gd name="connsiteX4" fmla="*/ 45446 w 90891"/>
                <a:gd name="connsiteY4" fmla="*/ 90891 h 90891"/>
                <a:gd name="connsiteX5" fmla="*/ 45446 w 90891"/>
                <a:gd name="connsiteY5" fmla="*/ 16040 h 90891"/>
                <a:gd name="connsiteX6" fmla="*/ 74852 w 90891"/>
                <a:gd name="connsiteY6" fmla="*/ 45446 h 90891"/>
                <a:gd name="connsiteX7" fmla="*/ 45446 w 90891"/>
                <a:gd name="connsiteY7" fmla="*/ 74851 h 90891"/>
                <a:gd name="connsiteX8" fmla="*/ 16040 w 90891"/>
                <a:gd name="connsiteY8" fmla="*/ 45446 h 90891"/>
                <a:gd name="connsiteX9" fmla="*/ 45446 w 90891"/>
                <a:gd name="connsiteY9" fmla="*/ 16040 h 90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891" h="90891">
                  <a:moveTo>
                    <a:pt x="45446" y="90891"/>
                  </a:moveTo>
                  <a:cubicBezTo>
                    <a:pt x="70545" y="90891"/>
                    <a:pt x="90892" y="70544"/>
                    <a:pt x="90892" y="45446"/>
                  </a:cubicBezTo>
                  <a:cubicBezTo>
                    <a:pt x="90892" y="20347"/>
                    <a:pt x="70545" y="0"/>
                    <a:pt x="45446" y="0"/>
                  </a:cubicBezTo>
                  <a:cubicBezTo>
                    <a:pt x="20347" y="0"/>
                    <a:pt x="0" y="20347"/>
                    <a:pt x="0" y="45446"/>
                  </a:cubicBezTo>
                  <a:cubicBezTo>
                    <a:pt x="29" y="70532"/>
                    <a:pt x="20359" y="90862"/>
                    <a:pt x="45446" y="90891"/>
                  </a:cubicBezTo>
                  <a:close/>
                  <a:moveTo>
                    <a:pt x="45446" y="16040"/>
                  </a:moveTo>
                  <a:cubicBezTo>
                    <a:pt x="61687" y="16040"/>
                    <a:pt x="74852" y="29205"/>
                    <a:pt x="74852" y="45446"/>
                  </a:cubicBezTo>
                  <a:cubicBezTo>
                    <a:pt x="74852" y="61686"/>
                    <a:pt x="61687" y="74851"/>
                    <a:pt x="45446" y="74851"/>
                  </a:cubicBezTo>
                  <a:cubicBezTo>
                    <a:pt x="29205" y="74851"/>
                    <a:pt x="16040" y="61686"/>
                    <a:pt x="16040" y="45446"/>
                  </a:cubicBezTo>
                  <a:cubicBezTo>
                    <a:pt x="16069" y="29217"/>
                    <a:pt x="29217" y="16069"/>
                    <a:pt x="45446" y="16040"/>
                  </a:cubicBezTo>
                  <a:close/>
                </a:path>
              </a:pathLst>
            </a:custGeom>
            <a:grpFill/>
            <a:ln w="5281" cap="flat">
              <a:noFill/>
              <a:prstDash val="solid"/>
              <a:miter/>
            </a:ln>
          </p:spPr>
          <p:txBody>
            <a:bodyPr rtlCol="0" anchor="ctr"/>
            <a:lstStyle/>
            <a:p>
              <a:endParaRPr lang="ru-RU"/>
            </a:p>
          </p:txBody>
        </p:sp>
        <p:sp>
          <p:nvSpPr>
            <p:cNvPr id="133" name="Freeform: Shape 132">
              <a:extLst>
                <a:ext uri="{FF2B5EF4-FFF2-40B4-BE49-F238E27FC236}">
                  <a16:creationId xmlns:a16="http://schemas.microsoft.com/office/drawing/2014/main" id="{537BC2BC-CE14-4D2D-9EB4-5B8F3C9D0649}"/>
                </a:ext>
              </a:extLst>
            </p:cNvPr>
            <p:cNvSpPr/>
            <p:nvPr/>
          </p:nvSpPr>
          <p:spPr>
            <a:xfrm>
              <a:off x="3083612" y="3367514"/>
              <a:ext cx="176436" cy="16039"/>
            </a:xfrm>
            <a:custGeom>
              <a:avLst/>
              <a:gdLst>
                <a:gd name="connsiteX0" fmla="*/ 8020 w 176436"/>
                <a:gd name="connsiteY0" fmla="*/ 16040 h 16039"/>
                <a:gd name="connsiteX1" fmla="*/ 168417 w 176436"/>
                <a:gd name="connsiteY1" fmla="*/ 16040 h 16039"/>
                <a:gd name="connsiteX2" fmla="*/ 176437 w 176436"/>
                <a:gd name="connsiteY2" fmla="*/ 8020 h 16039"/>
                <a:gd name="connsiteX3" fmla="*/ 168417 w 176436"/>
                <a:gd name="connsiteY3" fmla="*/ 0 h 16039"/>
                <a:gd name="connsiteX4" fmla="*/ 8020 w 176436"/>
                <a:gd name="connsiteY4" fmla="*/ 0 h 16039"/>
                <a:gd name="connsiteX5" fmla="*/ 0 w 176436"/>
                <a:gd name="connsiteY5" fmla="*/ 8020 h 16039"/>
                <a:gd name="connsiteX6" fmla="*/ 8020 w 176436"/>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436" h="16039">
                  <a:moveTo>
                    <a:pt x="8020" y="16040"/>
                  </a:moveTo>
                  <a:lnTo>
                    <a:pt x="168417" y="16040"/>
                  </a:lnTo>
                  <a:cubicBezTo>
                    <a:pt x="172846" y="16040"/>
                    <a:pt x="176437" y="12449"/>
                    <a:pt x="176437" y="8020"/>
                  </a:cubicBezTo>
                  <a:cubicBezTo>
                    <a:pt x="176437" y="3591"/>
                    <a:pt x="172846" y="0"/>
                    <a:pt x="168417"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134" name="Freeform: Shape 133">
              <a:extLst>
                <a:ext uri="{FF2B5EF4-FFF2-40B4-BE49-F238E27FC236}">
                  <a16:creationId xmlns:a16="http://schemas.microsoft.com/office/drawing/2014/main" id="{9B0E17FF-92A2-414C-A774-5A35438ACBEC}"/>
                </a:ext>
              </a:extLst>
            </p:cNvPr>
            <p:cNvSpPr/>
            <p:nvPr/>
          </p:nvSpPr>
          <p:spPr>
            <a:xfrm>
              <a:off x="3083612" y="3442366"/>
              <a:ext cx="176436" cy="16039"/>
            </a:xfrm>
            <a:custGeom>
              <a:avLst/>
              <a:gdLst>
                <a:gd name="connsiteX0" fmla="*/ 8020 w 176436"/>
                <a:gd name="connsiteY0" fmla="*/ 16040 h 16039"/>
                <a:gd name="connsiteX1" fmla="*/ 168417 w 176436"/>
                <a:gd name="connsiteY1" fmla="*/ 16040 h 16039"/>
                <a:gd name="connsiteX2" fmla="*/ 176437 w 176436"/>
                <a:gd name="connsiteY2" fmla="*/ 8020 h 16039"/>
                <a:gd name="connsiteX3" fmla="*/ 168417 w 176436"/>
                <a:gd name="connsiteY3" fmla="*/ 0 h 16039"/>
                <a:gd name="connsiteX4" fmla="*/ 8020 w 176436"/>
                <a:gd name="connsiteY4" fmla="*/ 0 h 16039"/>
                <a:gd name="connsiteX5" fmla="*/ 0 w 176436"/>
                <a:gd name="connsiteY5" fmla="*/ 8020 h 16039"/>
                <a:gd name="connsiteX6" fmla="*/ 8020 w 176436"/>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436" h="16039">
                  <a:moveTo>
                    <a:pt x="8020" y="16040"/>
                  </a:moveTo>
                  <a:lnTo>
                    <a:pt x="168417" y="16040"/>
                  </a:lnTo>
                  <a:cubicBezTo>
                    <a:pt x="172846" y="16040"/>
                    <a:pt x="176437" y="12449"/>
                    <a:pt x="176437" y="8020"/>
                  </a:cubicBezTo>
                  <a:cubicBezTo>
                    <a:pt x="176437" y="3591"/>
                    <a:pt x="172846" y="0"/>
                    <a:pt x="168417"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grpSp>
      <p:grpSp>
        <p:nvGrpSpPr>
          <p:cNvPr id="183" name="Group 182">
            <a:extLst>
              <a:ext uri="{FF2B5EF4-FFF2-40B4-BE49-F238E27FC236}">
                <a16:creationId xmlns:a16="http://schemas.microsoft.com/office/drawing/2014/main" id="{D64F8567-5302-427F-9031-7A03E594826D}"/>
              </a:ext>
            </a:extLst>
          </p:cNvPr>
          <p:cNvGrpSpPr/>
          <p:nvPr/>
        </p:nvGrpSpPr>
        <p:grpSpPr>
          <a:xfrm>
            <a:off x="8563438" y="2674432"/>
            <a:ext cx="332823" cy="269365"/>
            <a:chOff x="9385916" y="2422907"/>
            <a:chExt cx="443764" cy="359153"/>
          </a:xfrm>
          <a:solidFill>
            <a:schemeClr val="tx1"/>
          </a:solidFill>
        </p:grpSpPr>
        <p:sp>
          <p:nvSpPr>
            <p:cNvPr id="136" name="Freeform: Shape 135">
              <a:extLst>
                <a:ext uri="{FF2B5EF4-FFF2-40B4-BE49-F238E27FC236}">
                  <a16:creationId xmlns:a16="http://schemas.microsoft.com/office/drawing/2014/main" id="{68C24731-705A-46D7-A598-40F76F164FC7}"/>
                </a:ext>
              </a:extLst>
            </p:cNvPr>
            <p:cNvSpPr/>
            <p:nvPr/>
          </p:nvSpPr>
          <p:spPr>
            <a:xfrm>
              <a:off x="9385916" y="2422907"/>
              <a:ext cx="443764" cy="359153"/>
            </a:xfrm>
            <a:custGeom>
              <a:avLst/>
              <a:gdLst>
                <a:gd name="connsiteX0" fmla="*/ 440771 w 443764"/>
                <a:gd name="connsiteY0" fmla="*/ 1752 h 359153"/>
                <a:gd name="connsiteX1" fmla="*/ 433981 w 443764"/>
                <a:gd name="connsiteY1" fmla="*/ 202 h 359153"/>
                <a:gd name="connsiteX2" fmla="*/ 220118 w 443764"/>
                <a:gd name="connsiteY2" fmla="*/ 48320 h 359153"/>
                <a:gd name="connsiteX3" fmla="*/ 218728 w 443764"/>
                <a:gd name="connsiteY3" fmla="*/ 48909 h 359153"/>
                <a:gd name="connsiteX4" fmla="*/ 218086 w 443764"/>
                <a:gd name="connsiteY4" fmla="*/ 48909 h 359153"/>
                <a:gd name="connsiteX5" fmla="*/ 9570 w 443764"/>
                <a:gd name="connsiteY5" fmla="*/ 1111 h 359153"/>
                <a:gd name="connsiteX6" fmla="*/ 139 w 443764"/>
                <a:gd name="connsiteY6" fmla="*/ 7411 h 359153"/>
                <a:gd name="connsiteX7" fmla="*/ 0 w 443764"/>
                <a:gd name="connsiteY7" fmla="*/ 8489 h 359153"/>
                <a:gd name="connsiteX8" fmla="*/ 0 w 443764"/>
                <a:gd name="connsiteY8" fmla="*/ 286027 h 359153"/>
                <a:gd name="connsiteX9" fmla="*/ 5667 w 443764"/>
                <a:gd name="connsiteY9" fmla="*/ 293673 h 359153"/>
                <a:gd name="connsiteX10" fmla="*/ 213863 w 443764"/>
                <a:gd name="connsiteY10" fmla="*/ 358313 h 359153"/>
                <a:gd name="connsiteX11" fmla="*/ 218461 w 443764"/>
                <a:gd name="connsiteY11" fmla="*/ 358313 h 359153"/>
                <a:gd name="connsiteX12" fmla="*/ 224181 w 443764"/>
                <a:gd name="connsiteY12" fmla="*/ 358794 h 359153"/>
                <a:gd name="connsiteX13" fmla="*/ 438044 w 443764"/>
                <a:gd name="connsiteY13" fmla="*/ 293994 h 359153"/>
                <a:gd name="connsiteX14" fmla="*/ 443765 w 443764"/>
                <a:gd name="connsiteY14" fmla="*/ 286509 h 359153"/>
                <a:gd name="connsiteX15" fmla="*/ 443765 w 443764"/>
                <a:gd name="connsiteY15" fmla="*/ 8008 h 359153"/>
                <a:gd name="connsiteX16" fmla="*/ 440771 w 443764"/>
                <a:gd name="connsiteY16" fmla="*/ 1752 h 359153"/>
                <a:gd name="connsiteX17" fmla="*/ 16040 w 443764"/>
                <a:gd name="connsiteY17" fmla="*/ 18540 h 359153"/>
                <a:gd name="connsiteX18" fmla="*/ 213863 w 443764"/>
                <a:gd name="connsiteY18" fmla="*/ 63932 h 359153"/>
                <a:gd name="connsiteX19" fmla="*/ 213863 w 443764"/>
                <a:gd name="connsiteY19" fmla="*/ 341524 h 359153"/>
                <a:gd name="connsiteX20" fmla="*/ 16040 w 443764"/>
                <a:gd name="connsiteY20" fmla="*/ 280146 h 359153"/>
                <a:gd name="connsiteX21" fmla="*/ 427725 w 443764"/>
                <a:gd name="connsiteY21" fmla="*/ 280520 h 359153"/>
                <a:gd name="connsiteX22" fmla="*/ 229902 w 443764"/>
                <a:gd name="connsiteY22" fmla="*/ 340348 h 359153"/>
                <a:gd name="connsiteX23" fmla="*/ 229902 w 443764"/>
                <a:gd name="connsiteY23" fmla="*/ 62328 h 359153"/>
                <a:gd name="connsiteX24" fmla="*/ 427725 w 443764"/>
                <a:gd name="connsiteY24" fmla="*/ 18006 h 359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43764" h="359153">
                  <a:moveTo>
                    <a:pt x="440771" y="1752"/>
                  </a:moveTo>
                  <a:cubicBezTo>
                    <a:pt x="438862" y="228"/>
                    <a:pt x="436362" y="-343"/>
                    <a:pt x="433981" y="202"/>
                  </a:cubicBezTo>
                  <a:lnTo>
                    <a:pt x="220118" y="48320"/>
                  </a:lnTo>
                  <a:cubicBezTo>
                    <a:pt x="219637" y="48471"/>
                    <a:pt x="219171" y="48668"/>
                    <a:pt x="218728" y="48909"/>
                  </a:cubicBezTo>
                  <a:lnTo>
                    <a:pt x="218086" y="48909"/>
                  </a:lnTo>
                  <a:lnTo>
                    <a:pt x="9570" y="1111"/>
                  </a:lnTo>
                  <a:cubicBezTo>
                    <a:pt x="5226" y="246"/>
                    <a:pt x="1004" y="3067"/>
                    <a:pt x="139" y="7411"/>
                  </a:cubicBezTo>
                  <a:cubicBezTo>
                    <a:pt x="69" y="7766"/>
                    <a:pt x="22" y="8127"/>
                    <a:pt x="0" y="8489"/>
                  </a:cubicBezTo>
                  <a:lnTo>
                    <a:pt x="0" y="286027"/>
                  </a:lnTo>
                  <a:cubicBezTo>
                    <a:pt x="9" y="289543"/>
                    <a:pt x="2307" y="292642"/>
                    <a:pt x="5667" y="293673"/>
                  </a:cubicBezTo>
                  <a:lnTo>
                    <a:pt x="213863" y="358313"/>
                  </a:lnTo>
                  <a:cubicBezTo>
                    <a:pt x="215358" y="358792"/>
                    <a:pt x="216965" y="358792"/>
                    <a:pt x="218461" y="358313"/>
                  </a:cubicBezTo>
                  <a:cubicBezTo>
                    <a:pt x="220226" y="359233"/>
                    <a:pt x="222287" y="359406"/>
                    <a:pt x="224181" y="358794"/>
                  </a:cubicBezTo>
                  <a:lnTo>
                    <a:pt x="438044" y="293994"/>
                  </a:lnTo>
                  <a:cubicBezTo>
                    <a:pt x="441370" y="293000"/>
                    <a:pt x="443679" y="289979"/>
                    <a:pt x="443765" y="286509"/>
                  </a:cubicBezTo>
                  <a:lnTo>
                    <a:pt x="443765" y="8008"/>
                  </a:lnTo>
                  <a:cubicBezTo>
                    <a:pt x="443766" y="5577"/>
                    <a:pt x="442666" y="3276"/>
                    <a:pt x="440771" y="1752"/>
                  </a:cubicBezTo>
                  <a:close/>
                  <a:moveTo>
                    <a:pt x="16040" y="18540"/>
                  </a:moveTo>
                  <a:lnTo>
                    <a:pt x="213863" y="63932"/>
                  </a:lnTo>
                  <a:lnTo>
                    <a:pt x="213863" y="341524"/>
                  </a:lnTo>
                  <a:lnTo>
                    <a:pt x="16040" y="280146"/>
                  </a:lnTo>
                  <a:close/>
                  <a:moveTo>
                    <a:pt x="427725" y="280520"/>
                  </a:moveTo>
                  <a:lnTo>
                    <a:pt x="229902" y="340348"/>
                  </a:lnTo>
                  <a:lnTo>
                    <a:pt x="229902" y="62328"/>
                  </a:lnTo>
                  <a:lnTo>
                    <a:pt x="427725" y="18006"/>
                  </a:lnTo>
                  <a:close/>
                </a:path>
              </a:pathLst>
            </a:custGeom>
            <a:grpFill/>
            <a:ln w="5281" cap="flat">
              <a:noFill/>
              <a:prstDash val="solid"/>
              <a:miter/>
            </a:ln>
          </p:spPr>
          <p:txBody>
            <a:bodyPr rtlCol="0" anchor="ctr"/>
            <a:lstStyle/>
            <a:p>
              <a:endParaRPr lang="ru-RU"/>
            </a:p>
          </p:txBody>
        </p:sp>
        <p:sp>
          <p:nvSpPr>
            <p:cNvPr id="137" name="Freeform: Shape 136">
              <a:extLst>
                <a:ext uri="{FF2B5EF4-FFF2-40B4-BE49-F238E27FC236}">
                  <a16:creationId xmlns:a16="http://schemas.microsoft.com/office/drawing/2014/main" id="{8BCC77A1-F6D4-41D1-A8BB-4FC985DAC8E5}"/>
                </a:ext>
              </a:extLst>
            </p:cNvPr>
            <p:cNvSpPr/>
            <p:nvPr/>
          </p:nvSpPr>
          <p:spPr>
            <a:xfrm>
              <a:off x="9640730" y="2512704"/>
              <a:ext cx="144644" cy="53050"/>
            </a:xfrm>
            <a:custGeom>
              <a:avLst/>
              <a:gdLst>
                <a:gd name="connsiteX0" fmla="*/ 7969 w 144644"/>
                <a:gd name="connsiteY0" fmla="*/ 53050 h 53050"/>
                <a:gd name="connsiteX1" fmla="*/ 10214 w 144644"/>
                <a:gd name="connsiteY1" fmla="*/ 52729 h 53050"/>
                <a:gd name="connsiteX2" fmla="*/ 139174 w 144644"/>
                <a:gd name="connsiteY2" fmla="*/ 15624 h 53050"/>
                <a:gd name="connsiteX3" fmla="*/ 144226 w 144644"/>
                <a:gd name="connsiteY3" fmla="*/ 5470 h 53050"/>
                <a:gd name="connsiteX4" fmla="*/ 134736 w 144644"/>
                <a:gd name="connsiteY4" fmla="*/ 226 h 53050"/>
                <a:gd name="connsiteX5" fmla="*/ 5777 w 144644"/>
                <a:gd name="connsiteY5" fmla="*/ 37331 h 53050"/>
                <a:gd name="connsiteX6" fmla="*/ 323 w 144644"/>
                <a:gd name="connsiteY6" fmla="*/ 47275 h 53050"/>
                <a:gd name="connsiteX7" fmla="*/ 7969 w 144644"/>
                <a:gd name="connsiteY7" fmla="*/ 53050 h 5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644" h="53050">
                  <a:moveTo>
                    <a:pt x="7969" y="53050"/>
                  </a:moveTo>
                  <a:cubicBezTo>
                    <a:pt x="8729" y="53050"/>
                    <a:pt x="9485" y="52942"/>
                    <a:pt x="10214" y="52729"/>
                  </a:cubicBezTo>
                  <a:lnTo>
                    <a:pt x="139174" y="15624"/>
                  </a:lnTo>
                  <a:cubicBezTo>
                    <a:pt x="143373" y="14216"/>
                    <a:pt x="145635" y="9670"/>
                    <a:pt x="144226" y="5470"/>
                  </a:cubicBezTo>
                  <a:cubicBezTo>
                    <a:pt x="142903" y="1525"/>
                    <a:pt x="138781" y="-752"/>
                    <a:pt x="134736" y="226"/>
                  </a:cubicBezTo>
                  <a:lnTo>
                    <a:pt x="5777" y="37331"/>
                  </a:lnTo>
                  <a:cubicBezTo>
                    <a:pt x="1525" y="38571"/>
                    <a:pt x="-917" y="43023"/>
                    <a:pt x="323" y="47275"/>
                  </a:cubicBezTo>
                  <a:cubicBezTo>
                    <a:pt x="1315" y="50679"/>
                    <a:pt x="4424" y="53027"/>
                    <a:pt x="7969" y="53050"/>
                  </a:cubicBezTo>
                  <a:close/>
                </a:path>
              </a:pathLst>
            </a:custGeom>
            <a:grpFill/>
            <a:ln w="5281" cap="flat">
              <a:noFill/>
              <a:prstDash val="solid"/>
              <a:miter/>
            </a:ln>
          </p:spPr>
          <p:txBody>
            <a:bodyPr rtlCol="0" anchor="ctr"/>
            <a:lstStyle/>
            <a:p>
              <a:endParaRPr lang="ru-RU"/>
            </a:p>
          </p:txBody>
        </p:sp>
        <p:sp>
          <p:nvSpPr>
            <p:cNvPr id="138" name="Freeform: Shape 137">
              <a:extLst>
                <a:ext uri="{FF2B5EF4-FFF2-40B4-BE49-F238E27FC236}">
                  <a16:creationId xmlns:a16="http://schemas.microsoft.com/office/drawing/2014/main" id="{9ECBCF10-1AD6-4D87-9E02-93F29F4BEEE1}"/>
                </a:ext>
              </a:extLst>
            </p:cNvPr>
            <p:cNvSpPr/>
            <p:nvPr/>
          </p:nvSpPr>
          <p:spPr>
            <a:xfrm>
              <a:off x="9640730" y="2561143"/>
              <a:ext cx="144644" cy="53050"/>
            </a:xfrm>
            <a:custGeom>
              <a:avLst/>
              <a:gdLst>
                <a:gd name="connsiteX0" fmla="*/ 7969 w 144644"/>
                <a:gd name="connsiteY0" fmla="*/ 53050 h 53050"/>
                <a:gd name="connsiteX1" fmla="*/ 10214 w 144644"/>
                <a:gd name="connsiteY1" fmla="*/ 52729 h 53050"/>
                <a:gd name="connsiteX2" fmla="*/ 139174 w 144644"/>
                <a:gd name="connsiteY2" fmla="*/ 15624 h 53050"/>
                <a:gd name="connsiteX3" fmla="*/ 144226 w 144644"/>
                <a:gd name="connsiteY3" fmla="*/ 5470 h 53050"/>
                <a:gd name="connsiteX4" fmla="*/ 134736 w 144644"/>
                <a:gd name="connsiteY4" fmla="*/ 226 h 53050"/>
                <a:gd name="connsiteX5" fmla="*/ 5777 w 144644"/>
                <a:gd name="connsiteY5" fmla="*/ 37278 h 53050"/>
                <a:gd name="connsiteX6" fmla="*/ 323 w 144644"/>
                <a:gd name="connsiteY6" fmla="*/ 47222 h 53050"/>
                <a:gd name="connsiteX7" fmla="*/ 7969 w 144644"/>
                <a:gd name="connsiteY7" fmla="*/ 52997 h 5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644" h="53050">
                  <a:moveTo>
                    <a:pt x="7969" y="53050"/>
                  </a:moveTo>
                  <a:cubicBezTo>
                    <a:pt x="8729" y="53050"/>
                    <a:pt x="9485" y="52942"/>
                    <a:pt x="10214" y="52729"/>
                  </a:cubicBezTo>
                  <a:lnTo>
                    <a:pt x="139174" y="15624"/>
                  </a:lnTo>
                  <a:cubicBezTo>
                    <a:pt x="143373" y="14216"/>
                    <a:pt x="145635" y="9669"/>
                    <a:pt x="144226" y="5470"/>
                  </a:cubicBezTo>
                  <a:cubicBezTo>
                    <a:pt x="142903" y="1525"/>
                    <a:pt x="138781" y="-752"/>
                    <a:pt x="134736" y="226"/>
                  </a:cubicBezTo>
                  <a:lnTo>
                    <a:pt x="5777" y="37278"/>
                  </a:lnTo>
                  <a:cubicBezTo>
                    <a:pt x="1525" y="38518"/>
                    <a:pt x="-917" y="42970"/>
                    <a:pt x="323" y="47222"/>
                  </a:cubicBezTo>
                  <a:cubicBezTo>
                    <a:pt x="1315" y="50626"/>
                    <a:pt x="4424" y="52973"/>
                    <a:pt x="7969" y="52997"/>
                  </a:cubicBezTo>
                  <a:close/>
                </a:path>
              </a:pathLst>
            </a:custGeom>
            <a:grpFill/>
            <a:ln w="5281" cap="flat">
              <a:noFill/>
              <a:prstDash val="solid"/>
              <a:miter/>
            </a:ln>
          </p:spPr>
          <p:txBody>
            <a:bodyPr rtlCol="0" anchor="ctr"/>
            <a:lstStyle/>
            <a:p>
              <a:endParaRPr lang="ru-RU"/>
            </a:p>
          </p:txBody>
        </p:sp>
        <p:sp>
          <p:nvSpPr>
            <p:cNvPr id="139" name="Freeform: Shape 138">
              <a:extLst>
                <a:ext uri="{FF2B5EF4-FFF2-40B4-BE49-F238E27FC236}">
                  <a16:creationId xmlns:a16="http://schemas.microsoft.com/office/drawing/2014/main" id="{7C232E6E-06B5-4435-A514-C3C0BA7FFBA7}"/>
                </a:ext>
              </a:extLst>
            </p:cNvPr>
            <p:cNvSpPr/>
            <p:nvPr/>
          </p:nvSpPr>
          <p:spPr>
            <a:xfrm>
              <a:off x="9640730" y="2609529"/>
              <a:ext cx="144644" cy="53050"/>
            </a:xfrm>
            <a:custGeom>
              <a:avLst/>
              <a:gdLst>
                <a:gd name="connsiteX0" fmla="*/ 7969 w 144644"/>
                <a:gd name="connsiteY0" fmla="*/ 53050 h 53050"/>
                <a:gd name="connsiteX1" fmla="*/ 10214 w 144644"/>
                <a:gd name="connsiteY1" fmla="*/ 52729 h 53050"/>
                <a:gd name="connsiteX2" fmla="*/ 139174 w 144644"/>
                <a:gd name="connsiteY2" fmla="*/ 15624 h 53050"/>
                <a:gd name="connsiteX3" fmla="*/ 144226 w 144644"/>
                <a:gd name="connsiteY3" fmla="*/ 5470 h 53050"/>
                <a:gd name="connsiteX4" fmla="*/ 134736 w 144644"/>
                <a:gd name="connsiteY4" fmla="*/ 226 h 53050"/>
                <a:gd name="connsiteX5" fmla="*/ 5777 w 144644"/>
                <a:gd name="connsiteY5" fmla="*/ 37331 h 53050"/>
                <a:gd name="connsiteX6" fmla="*/ 323 w 144644"/>
                <a:gd name="connsiteY6" fmla="*/ 47275 h 53050"/>
                <a:gd name="connsiteX7" fmla="*/ 7969 w 144644"/>
                <a:gd name="connsiteY7" fmla="*/ 53050 h 5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644" h="53050">
                  <a:moveTo>
                    <a:pt x="7969" y="53050"/>
                  </a:moveTo>
                  <a:cubicBezTo>
                    <a:pt x="8729" y="53050"/>
                    <a:pt x="9485" y="52942"/>
                    <a:pt x="10214" y="52729"/>
                  </a:cubicBezTo>
                  <a:lnTo>
                    <a:pt x="139174" y="15624"/>
                  </a:lnTo>
                  <a:cubicBezTo>
                    <a:pt x="143373" y="14216"/>
                    <a:pt x="145635" y="9670"/>
                    <a:pt x="144226" y="5470"/>
                  </a:cubicBezTo>
                  <a:cubicBezTo>
                    <a:pt x="142903" y="1525"/>
                    <a:pt x="138781" y="-752"/>
                    <a:pt x="134736" y="226"/>
                  </a:cubicBezTo>
                  <a:lnTo>
                    <a:pt x="5777" y="37331"/>
                  </a:lnTo>
                  <a:cubicBezTo>
                    <a:pt x="1525" y="38571"/>
                    <a:pt x="-917" y="43023"/>
                    <a:pt x="323" y="47275"/>
                  </a:cubicBezTo>
                  <a:cubicBezTo>
                    <a:pt x="1315" y="50679"/>
                    <a:pt x="4424" y="53027"/>
                    <a:pt x="7969" y="53050"/>
                  </a:cubicBezTo>
                  <a:close/>
                </a:path>
              </a:pathLst>
            </a:custGeom>
            <a:grpFill/>
            <a:ln w="5281" cap="flat">
              <a:noFill/>
              <a:prstDash val="solid"/>
              <a:miter/>
            </a:ln>
          </p:spPr>
          <p:txBody>
            <a:bodyPr rtlCol="0" anchor="ctr"/>
            <a:lstStyle/>
            <a:p>
              <a:endParaRPr lang="ru-RU"/>
            </a:p>
          </p:txBody>
        </p:sp>
      </p:grpSp>
      <p:sp>
        <p:nvSpPr>
          <p:cNvPr id="140" name="Graphic 26">
            <a:extLst>
              <a:ext uri="{FF2B5EF4-FFF2-40B4-BE49-F238E27FC236}">
                <a16:creationId xmlns:a16="http://schemas.microsoft.com/office/drawing/2014/main" id="{5E57592B-7A14-42B7-A588-C4467ABB00C0}"/>
              </a:ext>
            </a:extLst>
          </p:cNvPr>
          <p:cNvSpPr/>
          <p:nvPr/>
        </p:nvSpPr>
        <p:spPr>
          <a:xfrm>
            <a:off x="9114527" y="2623035"/>
            <a:ext cx="315900" cy="287550"/>
          </a:xfrm>
          <a:custGeom>
            <a:avLst/>
            <a:gdLst>
              <a:gd name="connsiteX0" fmla="*/ 413100 w 421200"/>
              <a:gd name="connsiteY0" fmla="*/ 264600 h 383400"/>
              <a:gd name="connsiteX1" fmla="*/ 372600 w 421200"/>
              <a:gd name="connsiteY1" fmla="*/ 264600 h 383400"/>
              <a:gd name="connsiteX2" fmla="*/ 372600 w 421200"/>
              <a:gd name="connsiteY2" fmla="*/ 94500 h 383400"/>
              <a:gd name="connsiteX3" fmla="*/ 364500 w 421200"/>
              <a:gd name="connsiteY3" fmla="*/ 86400 h 383400"/>
              <a:gd name="connsiteX4" fmla="*/ 302400 w 421200"/>
              <a:gd name="connsiteY4" fmla="*/ 86400 h 383400"/>
              <a:gd name="connsiteX5" fmla="*/ 302400 w 421200"/>
              <a:gd name="connsiteY5" fmla="*/ 8100 h 383400"/>
              <a:gd name="connsiteX6" fmla="*/ 294300 w 421200"/>
              <a:gd name="connsiteY6" fmla="*/ 0 h 383400"/>
              <a:gd name="connsiteX7" fmla="*/ 126900 w 421200"/>
              <a:gd name="connsiteY7" fmla="*/ 0 h 383400"/>
              <a:gd name="connsiteX8" fmla="*/ 118800 w 421200"/>
              <a:gd name="connsiteY8" fmla="*/ 8100 h 383400"/>
              <a:gd name="connsiteX9" fmla="*/ 118800 w 421200"/>
              <a:gd name="connsiteY9" fmla="*/ 86400 h 383400"/>
              <a:gd name="connsiteX10" fmla="*/ 56700 w 421200"/>
              <a:gd name="connsiteY10" fmla="*/ 86400 h 383400"/>
              <a:gd name="connsiteX11" fmla="*/ 48600 w 421200"/>
              <a:gd name="connsiteY11" fmla="*/ 94500 h 383400"/>
              <a:gd name="connsiteX12" fmla="*/ 48600 w 421200"/>
              <a:gd name="connsiteY12" fmla="*/ 264600 h 383400"/>
              <a:gd name="connsiteX13" fmla="*/ 8100 w 421200"/>
              <a:gd name="connsiteY13" fmla="*/ 264600 h 383400"/>
              <a:gd name="connsiteX14" fmla="*/ 0 w 421200"/>
              <a:gd name="connsiteY14" fmla="*/ 272700 h 383400"/>
              <a:gd name="connsiteX15" fmla="*/ 0 w 421200"/>
              <a:gd name="connsiteY15" fmla="*/ 375300 h 383400"/>
              <a:gd name="connsiteX16" fmla="*/ 8100 w 421200"/>
              <a:gd name="connsiteY16" fmla="*/ 383400 h 383400"/>
              <a:gd name="connsiteX17" fmla="*/ 110700 w 421200"/>
              <a:gd name="connsiteY17" fmla="*/ 383400 h 383400"/>
              <a:gd name="connsiteX18" fmla="*/ 118800 w 421200"/>
              <a:gd name="connsiteY18" fmla="*/ 375300 h 383400"/>
              <a:gd name="connsiteX19" fmla="*/ 118800 w 421200"/>
              <a:gd name="connsiteY19" fmla="*/ 272700 h 383400"/>
              <a:gd name="connsiteX20" fmla="*/ 110700 w 421200"/>
              <a:gd name="connsiteY20" fmla="*/ 264600 h 383400"/>
              <a:gd name="connsiteX21" fmla="*/ 64800 w 421200"/>
              <a:gd name="connsiteY21" fmla="*/ 264600 h 383400"/>
              <a:gd name="connsiteX22" fmla="*/ 64800 w 421200"/>
              <a:gd name="connsiteY22" fmla="*/ 102600 h 383400"/>
              <a:gd name="connsiteX23" fmla="*/ 118800 w 421200"/>
              <a:gd name="connsiteY23" fmla="*/ 102600 h 383400"/>
              <a:gd name="connsiteX24" fmla="*/ 118800 w 421200"/>
              <a:gd name="connsiteY24" fmla="*/ 175500 h 383400"/>
              <a:gd name="connsiteX25" fmla="*/ 126900 w 421200"/>
              <a:gd name="connsiteY25" fmla="*/ 183600 h 383400"/>
              <a:gd name="connsiteX26" fmla="*/ 205200 w 421200"/>
              <a:gd name="connsiteY26" fmla="*/ 183600 h 383400"/>
              <a:gd name="connsiteX27" fmla="*/ 205200 w 421200"/>
              <a:gd name="connsiteY27" fmla="*/ 264600 h 383400"/>
              <a:gd name="connsiteX28" fmla="*/ 159300 w 421200"/>
              <a:gd name="connsiteY28" fmla="*/ 264600 h 383400"/>
              <a:gd name="connsiteX29" fmla="*/ 151200 w 421200"/>
              <a:gd name="connsiteY29" fmla="*/ 272700 h 383400"/>
              <a:gd name="connsiteX30" fmla="*/ 151200 w 421200"/>
              <a:gd name="connsiteY30" fmla="*/ 375300 h 383400"/>
              <a:gd name="connsiteX31" fmla="*/ 159300 w 421200"/>
              <a:gd name="connsiteY31" fmla="*/ 383400 h 383400"/>
              <a:gd name="connsiteX32" fmla="*/ 261900 w 421200"/>
              <a:gd name="connsiteY32" fmla="*/ 383400 h 383400"/>
              <a:gd name="connsiteX33" fmla="*/ 270000 w 421200"/>
              <a:gd name="connsiteY33" fmla="*/ 375300 h 383400"/>
              <a:gd name="connsiteX34" fmla="*/ 270000 w 421200"/>
              <a:gd name="connsiteY34" fmla="*/ 272700 h 383400"/>
              <a:gd name="connsiteX35" fmla="*/ 261900 w 421200"/>
              <a:gd name="connsiteY35" fmla="*/ 264600 h 383400"/>
              <a:gd name="connsiteX36" fmla="*/ 221400 w 421200"/>
              <a:gd name="connsiteY36" fmla="*/ 264600 h 383400"/>
              <a:gd name="connsiteX37" fmla="*/ 221400 w 421200"/>
              <a:gd name="connsiteY37" fmla="*/ 183600 h 383400"/>
              <a:gd name="connsiteX38" fmla="*/ 294300 w 421200"/>
              <a:gd name="connsiteY38" fmla="*/ 183600 h 383400"/>
              <a:gd name="connsiteX39" fmla="*/ 302400 w 421200"/>
              <a:gd name="connsiteY39" fmla="*/ 175500 h 383400"/>
              <a:gd name="connsiteX40" fmla="*/ 302400 w 421200"/>
              <a:gd name="connsiteY40" fmla="*/ 102600 h 383400"/>
              <a:gd name="connsiteX41" fmla="*/ 356400 w 421200"/>
              <a:gd name="connsiteY41" fmla="*/ 102600 h 383400"/>
              <a:gd name="connsiteX42" fmla="*/ 356400 w 421200"/>
              <a:gd name="connsiteY42" fmla="*/ 264600 h 383400"/>
              <a:gd name="connsiteX43" fmla="*/ 310500 w 421200"/>
              <a:gd name="connsiteY43" fmla="*/ 264600 h 383400"/>
              <a:gd name="connsiteX44" fmla="*/ 302400 w 421200"/>
              <a:gd name="connsiteY44" fmla="*/ 272700 h 383400"/>
              <a:gd name="connsiteX45" fmla="*/ 302400 w 421200"/>
              <a:gd name="connsiteY45" fmla="*/ 375300 h 383400"/>
              <a:gd name="connsiteX46" fmla="*/ 310500 w 421200"/>
              <a:gd name="connsiteY46" fmla="*/ 383400 h 383400"/>
              <a:gd name="connsiteX47" fmla="*/ 413100 w 421200"/>
              <a:gd name="connsiteY47" fmla="*/ 383400 h 383400"/>
              <a:gd name="connsiteX48" fmla="*/ 421200 w 421200"/>
              <a:gd name="connsiteY48" fmla="*/ 375300 h 383400"/>
              <a:gd name="connsiteX49" fmla="*/ 421200 w 421200"/>
              <a:gd name="connsiteY49" fmla="*/ 272700 h 383400"/>
              <a:gd name="connsiteX50" fmla="*/ 413100 w 421200"/>
              <a:gd name="connsiteY50" fmla="*/ 264600 h 383400"/>
              <a:gd name="connsiteX51" fmla="*/ 102600 w 421200"/>
              <a:gd name="connsiteY51" fmla="*/ 367200 h 383400"/>
              <a:gd name="connsiteX52" fmla="*/ 16200 w 421200"/>
              <a:gd name="connsiteY52" fmla="*/ 367200 h 383400"/>
              <a:gd name="connsiteX53" fmla="*/ 16200 w 421200"/>
              <a:gd name="connsiteY53" fmla="*/ 280800 h 383400"/>
              <a:gd name="connsiteX54" fmla="*/ 102600 w 421200"/>
              <a:gd name="connsiteY54" fmla="*/ 280800 h 383400"/>
              <a:gd name="connsiteX55" fmla="*/ 253800 w 421200"/>
              <a:gd name="connsiteY55" fmla="*/ 367200 h 383400"/>
              <a:gd name="connsiteX56" fmla="*/ 167400 w 421200"/>
              <a:gd name="connsiteY56" fmla="*/ 367200 h 383400"/>
              <a:gd name="connsiteX57" fmla="*/ 167400 w 421200"/>
              <a:gd name="connsiteY57" fmla="*/ 280800 h 383400"/>
              <a:gd name="connsiteX58" fmla="*/ 253800 w 421200"/>
              <a:gd name="connsiteY58" fmla="*/ 280800 h 383400"/>
              <a:gd name="connsiteX59" fmla="*/ 286200 w 421200"/>
              <a:gd name="connsiteY59" fmla="*/ 167400 h 383400"/>
              <a:gd name="connsiteX60" fmla="*/ 135000 w 421200"/>
              <a:gd name="connsiteY60" fmla="*/ 167400 h 383400"/>
              <a:gd name="connsiteX61" fmla="*/ 135000 w 421200"/>
              <a:gd name="connsiteY61" fmla="*/ 16200 h 383400"/>
              <a:gd name="connsiteX62" fmla="*/ 286200 w 421200"/>
              <a:gd name="connsiteY62" fmla="*/ 16200 h 383400"/>
              <a:gd name="connsiteX63" fmla="*/ 405000 w 421200"/>
              <a:gd name="connsiteY63" fmla="*/ 367200 h 383400"/>
              <a:gd name="connsiteX64" fmla="*/ 318600 w 421200"/>
              <a:gd name="connsiteY64" fmla="*/ 367200 h 383400"/>
              <a:gd name="connsiteX65" fmla="*/ 318600 w 421200"/>
              <a:gd name="connsiteY65" fmla="*/ 280800 h 383400"/>
              <a:gd name="connsiteX66" fmla="*/ 405000 w 421200"/>
              <a:gd name="connsiteY66" fmla="*/ 280800 h 38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21200" h="383400">
                <a:moveTo>
                  <a:pt x="413100" y="264600"/>
                </a:moveTo>
                <a:lnTo>
                  <a:pt x="372600" y="264600"/>
                </a:lnTo>
                <a:lnTo>
                  <a:pt x="372600" y="94500"/>
                </a:lnTo>
                <a:cubicBezTo>
                  <a:pt x="372600" y="90027"/>
                  <a:pt x="368973" y="86400"/>
                  <a:pt x="364500" y="86400"/>
                </a:cubicBezTo>
                <a:lnTo>
                  <a:pt x="302400" y="86400"/>
                </a:lnTo>
                <a:lnTo>
                  <a:pt x="302400" y="8100"/>
                </a:lnTo>
                <a:cubicBezTo>
                  <a:pt x="302400" y="3627"/>
                  <a:pt x="298773" y="0"/>
                  <a:pt x="294300" y="0"/>
                </a:cubicBezTo>
                <a:lnTo>
                  <a:pt x="126900" y="0"/>
                </a:lnTo>
                <a:cubicBezTo>
                  <a:pt x="122427" y="0"/>
                  <a:pt x="118800" y="3627"/>
                  <a:pt x="118800" y="8100"/>
                </a:cubicBezTo>
                <a:lnTo>
                  <a:pt x="118800" y="86400"/>
                </a:lnTo>
                <a:lnTo>
                  <a:pt x="56700" y="86400"/>
                </a:lnTo>
                <a:cubicBezTo>
                  <a:pt x="52227" y="86400"/>
                  <a:pt x="48600" y="90027"/>
                  <a:pt x="48600" y="94500"/>
                </a:cubicBezTo>
                <a:lnTo>
                  <a:pt x="48600" y="264600"/>
                </a:lnTo>
                <a:lnTo>
                  <a:pt x="8100" y="264600"/>
                </a:lnTo>
                <a:cubicBezTo>
                  <a:pt x="3627" y="264600"/>
                  <a:pt x="0" y="268227"/>
                  <a:pt x="0" y="272700"/>
                </a:cubicBezTo>
                <a:lnTo>
                  <a:pt x="0" y="375300"/>
                </a:lnTo>
                <a:cubicBezTo>
                  <a:pt x="0" y="379773"/>
                  <a:pt x="3627" y="383400"/>
                  <a:pt x="8100" y="383400"/>
                </a:cubicBezTo>
                <a:lnTo>
                  <a:pt x="110700" y="383400"/>
                </a:lnTo>
                <a:cubicBezTo>
                  <a:pt x="115173" y="383400"/>
                  <a:pt x="118800" y="379773"/>
                  <a:pt x="118800" y="375300"/>
                </a:cubicBezTo>
                <a:lnTo>
                  <a:pt x="118800" y="272700"/>
                </a:lnTo>
                <a:cubicBezTo>
                  <a:pt x="118800" y="268227"/>
                  <a:pt x="115173" y="264600"/>
                  <a:pt x="110700" y="264600"/>
                </a:cubicBezTo>
                <a:lnTo>
                  <a:pt x="64800" y="264600"/>
                </a:lnTo>
                <a:lnTo>
                  <a:pt x="64800" y="102600"/>
                </a:lnTo>
                <a:lnTo>
                  <a:pt x="118800" y="102600"/>
                </a:lnTo>
                <a:lnTo>
                  <a:pt x="118800" y="175500"/>
                </a:lnTo>
                <a:cubicBezTo>
                  <a:pt x="118800" y="179973"/>
                  <a:pt x="122427" y="183600"/>
                  <a:pt x="126900" y="183600"/>
                </a:cubicBezTo>
                <a:lnTo>
                  <a:pt x="205200" y="183600"/>
                </a:lnTo>
                <a:lnTo>
                  <a:pt x="205200" y="264600"/>
                </a:lnTo>
                <a:lnTo>
                  <a:pt x="159300" y="264600"/>
                </a:lnTo>
                <a:cubicBezTo>
                  <a:pt x="154827" y="264600"/>
                  <a:pt x="151200" y="268227"/>
                  <a:pt x="151200" y="272700"/>
                </a:cubicBezTo>
                <a:lnTo>
                  <a:pt x="151200" y="375300"/>
                </a:lnTo>
                <a:cubicBezTo>
                  <a:pt x="151200" y="379773"/>
                  <a:pt x="154827" y="383400"/>
                  <a:pt x="159300" y="383400"/>
                </a:cubicBezTo>
                <a:lnTo>
                  <a:pt x="261900" y="383400"/>
                </a:lnTo>
                <a:cubicBezTo>
                  <a:pt x="266373" y="383400"/>
                  <a:pt x="270000" y="379773"/>
                  <a:pt x="270000" y="375300"/>
                </a:cubicBezTo>
                <a:lnTo>
                  <a:pt x="270000" y="272700"/>
                </a:lnTo>
                <a:cubicBezTo>
                  <a:pt x="270000" y="268227"/>
                  <a:pt x="266373" y="264600"/>
                  <a:pt x="261900" y="264600"/>
                </a:cubicBezTo>
                <a:lnTo>
                  <a:pt x="221400" y="264600"/>
                </a:lnTo>
                <a:lnTo>
                  <a:pt x="221400" y="183600"/>
                </a:lnTo>
                <a:lnTo>
                  <a:pt x="294300" y="183600"/>
                </a:lnTo>
                <a:cubicBezTo>
                  <a:pt x="298773" y="183600"/>
                  <a:pt x="302400" y="179973"/>
                  <a:pt x="302400" y="175500"/>
                </a:cubicBezTo>
                <a:lnTo>
                  <a:pt x="302400" y="102600"/>
                </a:lnTo>
                <a:lnTo>
                  <a:pt x="356400" y="102600"/>
                </a:lnTo>
                <a:lnTo>
                  <a:pt x="356400" y="264600"/>
                </a:lnTo>
                <a:lnTo>
                  <a:pt x="310500" y="264600"/>
                </a:lnTo>
                <a:cubicBezTo>
                  <a:pt x="306027" y="264600"/>
                  <a:pt x="302400" y="268227"/>
                  <a:pt x="302400" y="272700"/>
                </a:cubicBezTo>
                <a:lnTo>
                  <a:pt x="302400" y="375300"/>
                </a:lnTo>
                <a:cubicBezTo>
                  <a:pt x="302400" y="379773"/>
                  <a:pt x="306027" y="383400"/>
                  <a:pt x="310500" y="383400"/>
                </a:cubicBezTo>
                <a:lnTo>
                  <a:pt x="413100" y="383400"/>
                </a:lnTo>
                <a:cubicBezTo>
                  <a:pt x="417573" y="383400"/>
                  <a:pt x="421200" y="379773"/>
                  <a:pt x="421200" y="375300"/>
                </a:cubicBezTo>
                <a:lnTo>
                  <a:pt x="421200" y="272700"/>
                </a:lnTo>
                <a:cubicBezTo>
                  <a:pt x="421200" y="268227"/>
                  <a:pt x="417573" y="264600"/>
                  <a:pt x="413100" y="264600"/>
                </a:cubicBezTo>
                <a:close/>
                <a:moveTo>
                  <a:pt x="102600" y="367200"/>
                </a:moveTo>
                <a:lnTo>
                  <a:pt x="16200" y="367200"/>
                </a:lnTo>
                <a:lnTo>
                  <a:pt x="16200" y="280800"/>
                </a:lnTo>
                <a:lnTo>
                  <a:pt x="102600" y="280800"/>
                </a:lnTo>
                <a:close/>
                <a:moveTo>
                  <a:pt x="253800" y="367200"/>
                </a:moveTo>
                <a:lnTo>
                  <a:pt x="167400" y="367200"/>
                </a:lnTo>
                <a:lnTo>
                  <a:pt x="167400" y="280800"/>
                </a:lnTo>
                <a:lnTo>
                  <a:pt x="253800" y="280800"/>
                </a:lnTo>
                <a:close/>
                <a:moveTo>
                  <a:pt x="286200" y="167400"/>
                </a:moveTo>
                <a:lnTo>
                  <a:pt x="135000" y="167400"/>
                </a:lnTo>
                <a:lnTo>
                  <a:pt x="135000" y="16200"/>
                </a:lnTo>
                <a:lnTo>
                  <a:pt x="286200" y="16200"/>
                </a:lnTo>
                <a:close/>
                <a:moveTo>
                  <a:pt x="405000" y="367200"/>
                </a:moveTo>
                <a:lnTo>
                  <a:pt x="318600" y="367200"/>
                </a:lnTo>
                <a:lnTo>
                  <a:pt x="318600" y="280800"/>
                </a:lnTo>
                <a:lnTo>
                  <a:pt x="405000" y="280800"/>
                </a:lnTo>
                <a:close/>
              </a:path>
            </a:pathLst>
          </a:custGeom>
          <a:solidFill>
            <a:schemeClr val="tx1"/>
          </a:solidFill>
          <a:ln w="5334" cap="flat">
            <a:noFill/>
            <a:prstDash val="solid"/>
            <a:miter/>
          </a:ln>
        </p:spPr>
        <p:txBody>
          <a:bodyPr rtlCol="0" anchor="ctr"/>
          <a:lstStyle/>
          <a:p>
            <a:endParaRPr lang="ru-RU"/>
          </a:p>
        </p:txBody>
      </p:sp>
      <p:grpSp>
        <p:nvGrpSpPr>
          <p:cNvPr id="177" name="Group 176">
            <a:extLst>
              <a:ext uri="{FF2B5EF4-FFF2-40B4-BE49-F238E27FC236}">
                <a16:creationId xmlns:a16="http://schemas.microsoft.com/office/drawing/2014/main" id="{BAD38AD7-85FC-4578-BB3A-848216385EF7}"/>
              </a:ext>
            </a:extLst>
          </p:cNvPr>
          <p:cNvGrpSpPr/>
          <p:nvPr/>
        </p:nvGrpSpPr>
        <p:grpSpPr>
          <a:xfrm>
            <a:off x="6667648" y="3307077"/>
            <a:ext cx="349393" cy="267734"/>
            <a:chOff x="6858195" y="3266435"/>
            <a:chExt cx="465857" cy="356979"/>
          </a:xfrm>
          <a:solidFill>
            <a:schemeClr val="tx1"/>
          </a:solidFill>
        </p:grpSpPr>
        <p:sp>
          <p:nvSpPr>
            <p:cNvPr id="142" name="Freeform: Shape 141">
              <a:extLst>
                <a:ext uri="{FF2B5EF4-FFF2-40B4-BE49-F238E27FC236}">
                  <a16:creationId xmlns:a16="http://schemas.microsoft.com/office/drawing/2014/main" id="{8BD9988E-6409-4772-971B-FE2F6B2CC871}"/>
                </a:ext>
              </a:extLst>
            </p:cNvPr>
            <p:cNvSpPr/>
            <p:nvPr/>
          </p:nvSpPr>
          <p:spPr>
            <a:xfrm>
              <a:off x="6858195" y="3266435"/>
              <a:ext cx="465857" cy="356979"/>
            </a:xfrm>
            <a:custGeom>
              <a:avLst/>
              <a:gdLst>
                <a:gd name="connsiteX0" fmla="*/ 457542 w 465857"/>
                <a:gd name="connsiteY0" fmla="*/ 286764 h 356979"/>
                <a:gd name="connsiteX1" fmla="*/ 372168 w 465857"/>
                <a:gd name="connsiteY1" fmla="*/ 286764 h 356979"/>
                <a:gd name="connsiteX2" fmla="*/ 372168 w 465857"/>
                <a:gd name="connsiteY2" fmla="*/ 65364 h 356979"/>
                <a:gd name="connsiteX3" fmla="*/ 307368 w 465857"/>
                <a:gd name="connsiteY3" fmla="*/ 564 h 356979"/>
                <a:gd name="connsiteX4" fmla="*/ 72468 w 465857"/>
                <a:gd name="connsiteY4" fmla="*/ 564 h 356979"/>
                <a:gd name="connsiteX5" fmla="*/ 68688 w 465857"/>
                <a:gd name="connsiteY5" fmla="*/ 132 h 356979"/>
                <a:gd name="connsiteX6" fmla="*/ 19386 w 465857"/>
                <a:gd name="connsiteY6" fmla="*/ 17736 h 356979"/>
                <a:gd name="connsiteX7" fmla="*/ 0 w 465857"/>
                <a:gd name="connsiteY7" fmla="*/ 62124 h 356979"/>
                <a:gd name="connsiteX8" fmla="*/ 8100 w 465857"/>
                <a:gd name="connsiteY8" fmla="*/ 70224 h 356979"/>
                <a:gd name="connsiteX9" fmla="*/ 112968 w 465857"/>
                <a:gd name="connsiteY9" fmla="*/ 70224 h 356979"/>
                <a:gd name="connsiteX10" fmla="*/ 112968 w 465857"/>
                <a:gd name="connsiteY10" fmla="*/ 290598 h 356979"/>
                <a:gd name="connsiteX11" fmla="*/ 173394 w 465857"/>
                <a:gd name="connsiteY11" fmla="*/ 356964 h 356979"/>
                <a:gd name="connsiteX12" fmla="*/ 173718 w 465857"/>
                <a:gd name="connsiteY12" fmla="*/ 356964 h 356979"/>
                <a:gd name="connsiteX13" fmla="*/ 175014 w 465857"/>
                <a:gd name="connsiteY13" fmla="*/ 356964 h 356979"/>
                <a:gd name="connsiteX14" fmla="*/ 401058 w 465857"/>
                <a:gd name="connsiteY14" fmla="*/ 356964 h 356979"/>
                <a:gd name="connsiteX15" fmla="*/ 465857 w 465857"/>
                <a:gd name="connsiteY15" fmla="*/ 294893 h 356979"/>
                <a:gd name="connsiteX16" fmla="*/ 465858 w 465857"/>
                <a:gd name="connsiteY16" fmla="*/ 294864 h 356979"/>
                <a:gd name="connsiteX17" fmla="*/ 457761 w 465857"/>
                <a:gd name="connsiteY17" fmla="*/ 286762 h 356979"/>
                <a:gd name="connsiteX18" fmla="*/ 457542 w 465857"/>
                <a:gd name="connsiteY18" fmla="*/ 286764 h 356979"/>
                <a:gd name="connsiteX19" fmla="*/ 16956 w 465857"/>
                <a:gd name="connsiteY19" fmla="*/ 54024 h 356979"/>
                <a:gd name="connsiteX20" fmla="*/ 30510 w 465857"/>
                <a:gd name="connsiteY20" fmla="*/ 29562 h 356979"/>
                <a:gd name="connsiteX21" fmla="*/ 59778 w 465857"/>
                <a:gd name="connsiteY21" fmla="*/ 16764 h 356979"/>
                <a:gd name="connsiteX22" fmla="*/ 61668 w 465857"/>
                <a:gd name="connsiteY22" fmla="*/ 16764 h 356979"/>
                <a:gd name="connsiteX23" fmla="*/ 71928 w 465857"/>
                <a:gd name="connsiteY23" fmla="*/ 16764 h 356979"/>
                <a:gd name="connsiteX24" fmla="*/ 111510 w 465857"/>
                <a:gd name="connsiteY24" fmla="*/ 54024 h 356979"/>
                <a:gd name="connsiteX25" fmla="*/ 174366 w 465857"/>
                <a:gd name="connsiteY25" fmla="*/ 340764 h 356979"/>
                <a:gd name="connsiteX26" fmla="*/ 129168 w 465857"/>
                <a:gd name="connsiteY26" fmla="*/ 290598 h 356979"/>
                <a:gd name="connsiteX27" fmla="*/ 129168 w 465857"/>
                <a:gd name="connsiteY27" fmla="*/ 66390 h 356979"/>
                <a:gd name="connsiteX28" fmla="*/ 107568 w 465857"/>
                <a:gd name="connsiteY28" fmla="*/ 16764 h 356979"/>
                <a:gd name="connsiteX29" fmla="*/ 307368 w 465857"/>
                <a:gd name="connsiteY29" fmla="*/ 16764 h 356979"/>
                <a:gd name="connsiteX30" fmla="*/ 355968 w 465857"/>
                <a:gd name="connsiteY30" fmla="*/ 65364 h 356979"/>
                <a:gd name="connsiteX31" fmla="*/ 355968 w 465857"/>
                <a:gd name="connsiteY31" fmla="*/ 286764 h 356979"/>
                <a:gd name="connsiteX32" fmla="*/ 234036 w 465857"/>
                <a:gd name="connsiteY32" fmla="*/ 286764 h 356979"/>
                <a:gd name="connsiteX33" fmla="*/ 225936 w 465857"/>
                <a:gd name="connsiteY33" fmla="*/ 294864 h 356979"/>
                <a:gd name="connsiteX34" fmla="*/ 211626 w 465857"/>
                <a:gd name="connsiteY34" fmla="*/ 327264 h 356979"/>
                <a:gd name="connsiteX35" fmla="*/ 174366 w 465857"/>
                <a:gd name="connsiteY35" fmla="*/ 340764 h 356979"/>
                <a:gd name="connsiteX36" fmla="*/ 401166 w 465857"/>
                <a:gd name="connsiteY36" fmla="*/ 340764 h 356979"/>
                <a:gd name="connsiteX37" fmla="*/ 220968 w 465857"/>
                <a:gd name="connsiteY37" fmla="*/ 340764 h 356979"/>
                <a:gd name="connsiteX38" fmla="*/ 222642 w 465857"/>
                <a:gd name="connsiteY38" fmla="*/ 339252 h 356979"/>
                <a:gd name="connsiteX39" fmla="*/ 241596 w 465857"/>
                <a:gd name="connsiteY39" fmla="*/ 302964 h 356979"/>
                <a:gd name="connsiteX40" fmla="*/ 448686 w 465857"/>
                <a:gd name="connsiteY40" fmla="*/ 302964 h 356979"/>
                <a:gd name="connsiteX41" fmla="*/ 401058 w 465857"/>
                <a:gd name="connsiteY41" fmla="*/ 340764 h 356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65857" h="356979">
                  <a:moveTo>
                    <a:pt x="457542" y="286764"/>
                  </a:moveTo>
                  <a:lnTo>
                    <a:pt x="372168" y="286764"/>
                  </a:lnTo>
                  <a:lnTo>
                    <a:pt x="372168" y="65364"/>
                  </a:lnTo>
                  <a:cubicBezTo>
                    <a:pt x="372168" y="29576"/>
                    <a:pt x="343156" y="564"/>
                    <a:pt x="307368" y="564"/>
                  </a:cubicBezTo>
                  <a:lnTo>
                    <a:pt x="72468" y="564"/>
                  </a:lnTo>
                  <a:cubicBezTo>
                    <a:pt x="71226" y="564"/>
                    <a:pt x="69984" y="240"/>
                    <a:pt x="68688" y="132"/>
                  </a:cubicBezTo>
                  <a:cubicBezTo>
                    <a:pt x="50534" y="-1016"/>
                    <a:pt x="32707" y="5350"/>
                    <a:pt x="19386" y="17736"/>
                  </a:cubicBezTo>
                  <a:cubicBezTo>
                    <a:pt x="7023" y="29185"/>
                    <a:pt x="-4" y="45274"/>
                    <a:pt x="0" y="62124"/>
                  </a:cubicBezTo>
                  <a:cubicBezTo>
                    <a:pt x="0" y="66598"/>
                    <a:pt x="3626" y="70224"/>
                    <a:pt x="8100" y="70224"/>
                  </a:cubicBezTo>
                  <a:lnTo>
                    <a:pt x="112968" y="70224"/>
                  </a:lnTo>
                  <a:lnTo>
                    <a:pt x="112968" y="290598"/>
                  </a:lnTo>
                  <a:cubicBezTo>
                    <a:pt x="112407" y="325212"/>
                    <a:pt x="138879" y="354286"/>
                    <a:pt x="173394" y="356964"/>
                  </a:cubicBezTo>
                  <a:lnTo>
                    <a:pt x="173718" y="356964"/>
                  </a:lnTo>
                  <a:lnTo>
                    <a:pt x="175014" y="356964"/>
                  </a:lnTo>
                  <a:lnTo>
                    <a:pt x="401058" y="356964"/>
                  </a:lnTo>
                  <a:cubicBezTo>
                    <a:pt x="436092" y="357718"/>
                    <a:pt x="465104" y="329928"/>
                    <a:pt x="465857" y="294893"/>
                  </a:cubicBezTo>
                  <a:cubicBezTo>
                    <a:pt x="465857" y="294883"/>
                    <a:pt x="465858" y="294874"/>
                    <a:pt x="465858" y="294864"/>
                  </a:cubicBezTo>
                  <a:cubicBezTo>
                    <a:pt x="465860" y="290391"/>
                    <a:pt x="462235" y="286763"/>
                    <a:pt x="457761" y="286762"/>
                  </a:cubicBezTo>
                  <a:cubicBezTo>
                    <a:pt x="457688" y="286762"/>
                    <a:pt x="457615" y="286762"/>
                    <a:pt x="457542" y="286764"/>
                  </a:cubicBezTo>
                  <a:close/>
                  <a:moveTo>
                    <a:pt x="16956" y="54024"/>
                  </a:moveTo>
                  <a:cubicBezTo>
                    <a:pt x="18749" y="44633"/>
                    <a:pt x="23499" y="36062"/>
                    <a:pt x="30510" y="29562"/>
                  </a:cubicBezTo>
                  <a:cubicBezTo>
                    <a:pt x="38585" y="22180"/>
                    <a:pt x="48876" y="17680"/>
                    <a:pt x="59778" y="16764"/>
                  </a:cubicBezTo>
                  <a:cubicBezTo>
                    <a:pt x="60406" y="16838"/>
                    <a:pt x="61040" y="16838"/>
                    <a:pt x="61668" y="16764"/>
                  </a:cubicBezTo>
                  <a:lnTo>
                    <a:pt x="71928" y="16764"/>
                  </a:lnTo>
                  <a:cubicBezTo>
                    <a:pt x="91450" y="20023"/>
                    <a:pt x="107078" y="34735"/>
                    <a:pt x="111510" y="54024"/>
                  </a:cubicBezTo>
                  <a:close/>
                  <a:moveTo>
                    <a:pt x="174366" y="340764"/>
                  </a:moveTo>
                  <a:cubicBezTo>
                    <a:pt x="148416" y="338602"/>
                    <a:pt x="128622" y="316632"/>
                    <a:pt x="129168" y="290598"/>
                  </a:cubicBezTo>
                  <a:lnTo>
                    <a:pt x="129168" y="66390"/>
                  </a:lnTo>
                  <a:cubicBezTo>
                    <a:pt x="129239" y="47553"/>
                    <a:pt x="121403" y="29550"/>
                    <a:pt x="107568" y="16764"/>
                  </a:cubicBezTo>
                  <a:lnTo>
                    <a:pt x="307368" y="16764"/>
                  </a:lnTo>
                  <a:cubicBezTo>
                    <a:pt x="334209" y="16764"/>
                    <a:pt x="355968" y="38523"/>
                    <a:pt x="355968" y="65364"/>
                  </a:cubicBezTo>
                  <a:lnTo>
                    <a:pt x="355968" y="286764"/>
                  </a:lnTo>
                  <a:lnTo>
                    <a:pt x="234036" y="286764"/>
                  </a:lnTo>
                  <a:cubicBezTo>
                    <a:pt x="229563" y="286764"/>
                    <a:pt x="225936" y="290391"/>
                    <a:pt x="225936" y="294864"/>
                  </a:cubicBezTo>
                  <a:cubicBezTo>
                    <a:pt x="225861" y="307181"/>
                    <a:pt x="220680" y="318914"/>
                    <a:pt x="211626" y="327264"/>
                  </a:cubicBezTo>
                  <a:cubicBezTo>
                    <a:pt x="201596" y="336704"/>
                    <a:pt x="188115" y="341588"/>
                    <a:pt x="174366" y="340764"/>
                  </a:cubicBezTo>
                  <a:close/>
                  <a:moveTo>
                    <a:pt x="401166" y="340764"/>
                  </a:moveTo>
                  <a:lnTo>
                    <a:pt x="220968" y="340764"/>
                  </a:lnTo>
                  <a:lnTo>
                    <a:pt x="222642" y="339252"/>
                  </a:lnTo>
                  <a:cubicBezTo>
                    <a:pt x="232972" y="329716"/>
                    <a:pt x="239671" y="316890"/>
                    <a:pt x="241596" y="302964"/>
                  </a:cubicBezTo>
                  <a:lnTo>
                    <a:pt x="448686" y="302964"/>
                  </a:lnTo>
                  <a:cubicBezTo>
                    <a:pt x="443888" y="325330"/>
                    <a:pt x="423929" y="341170"/>
                    <a:pt x="401058" y="340764"/>
                  </a:cubicBezTo>
                  <a:close/>
                </a:path>
              </a:pathLst>
            </a:custGeom>
            <a:grpFill/>
            <a:ln w="5334" cap="flat">
              <a:noFill/>
              <a:prstDash val="solid"/>
              <a:miter/>
            </a:ln>
          </p:spPr>
          <p:txBody>
            <a:bodyPr rtlCol="0" anchor="ctr"/>
            <a:lstStyle/>
            <a:p>
              <a:endParaRPr lang="ru-RU"/>
            </a:p>
          </p:txBody>
        </p:sp>
        <p:sp>
          <p:nvSpPr>
            <p:cNvPr id="143" name="Freeform: Shape 142">
              <a:extLst>
                <a:ext uri="{FF2B5EF4-FFF2-40B4-BE49-F238E27FC236}">
                  <a16:creationId xmlns:a16="http://schemas.microsoft.com/office/drawing/2014/main" id="{CEE7AE7A-3870-4EC6-BE74-1EBCDC935BD9}"/>
                </a:ext>
              </a:extLst>
            </p:cNvPr>
            <p:cNvSpPr/>
            <p:nvPr/>
          </p:nvSpPr>
          <p:spPr>
            <a:xfrm>
              <a:off x="7019764" y="3369600"/>
              <a:ext cx="162000" cy="16200"/>
            </a:xfrm>
            <a:custGeom>
              <a:avLst/>
              <a:gdLst>
                <a:gd name="connsiteX0" fmla="*/ 8100 w 162000"/>
                <a:gd name="connsiteY0" fmla="*/ 16200 h 16200"/>
                <a:gd name="connsiteX1" fmla="*/ 153900 w 162000"/>
                <a:gd name="connsiteY1" fmla="*/ 16200 h 16200"/>
                <a:gd name="connsiteX2" fmla="*/ 162000 w 162000"/>
                <a:gd name="connsiteY2" fmla="*/ 8100 h 16200"/>
                <a:gd name="connsiteX3" fmla="*/ 153900 w 162000"/>
                <a:gd name="connsiteY3" fmla="*/ 0 h 16200"/>
                <a:gd name="connsiteX4" fmla="*/ 8100 w 162000"/>
                <a:gd name="connsiteY4" fmla="*/ 0 h 16200"/>
                <a:gd name="connsiteX5" fmla="*/ 0 w 162000"/>
                <a:gd name="connsiteY5" fmla="*/ 8100 h 16200"/>
                <a:gd name="connsiteX6" fmla="*/ 8100 w 1620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0" h="16200">
                  <a:moveTo>
                    <a:pt x="8100" y="16200"/>
                  </a:moveTo>
                  <a:lnTo>
                    <a:pt x="153900" y="16200"/>
                  </a:lnTo>
                  <a:cubicBezTo>
                    <a:pt x="158373" y="16200"/>
                    <a:pt x="162000" y="12573"/>
                    <a:pt x="162000" y="8100"/>
                  </a:cubicBezTo>
                  <a:cubicBezTo>
                    <a:pt x="162000" y="3627"/>
                    <a:pt x="158373" y="0"/>
                    <a:pt x="1539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144" name="Freeform: Shape 143">
              <a:extLst>
                <a:ext uri="{FF2B5EF4-FFF2-40B4-BE49-F238E27FC236}">
                  <a16:creationId xmlns:a16="http://schemas.microsoft.com/office/drawing/2014/main" id="{C6239673-9CA7-497C-80CE-213822917EAE}"/>
                </a:ext>
              </a:extLst>
            </p:cNvPr>
            <p:cNvSpPr/>
            <p:nvPr/>
          </p:nvSpPr>
          <p:spPr>
            <a:xfrm>
              <a:off x="7019764" y="3418200"/>
              <a:ext cx="162000" cy="16200"/>
            </a:xfrm>
            <a:custGeom>
              <a:avLst/>
              <a:gdLst>
                <a:gd name="connsiteX0" fmla="*/ 8100 w 162000"/>
                <a:gd name="connsiteY0" fmla="*/ 16200 h 16200"/>
                <a:gd name="connsiteX1" fmla="*/ 153900 w 162000"/>
                <a:gd name="connsiteY1" fmla="*/ 16200 h 16200"/>
                <a:gd name="connsiteX2" fmla="*/ 162000 w 162000"/>
                <a:gd name="connsiteY2" fmla="*/ 8100 h 16200"/>
                <a:gd name="connsiteX3" fmla="*/ 153900 w 162000"/>
                <a:gd name="connsiteY3" fmla="*/ 0 h 16200"/>
                <a:gd name="connsiteX4" fmla="*/ 8100 w 162000"/>
                <a:gd name="connsiteY4" fmla="*/ 0 h 16200"/>
                <a:gd name="connsiteX5" fmla="*/ 0 w 162000"/>
                <a:gd name="connsiteY5" fmla="*/ 8100 h 16200"/>
                <a:gd name="connsiteX6" fmla="*/ 8100 w 1620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0" h="16200">
                  <a:moveTo>
                    <a:pt x="8100" y="16200"/>
                  </a:moveTo>
                  <a:lnTo>
                    <a:pt x="153900" y="16200"/>
                  </a:lnTo>
                  <a:cubicBezTo>
                    <a:pt x="158373" y="16200"/>
                    <a:pt x="162000" y="12573"/>
                    <a:pt x="162000" y="8100"/>
                  </a:cubicBezTo>
                  <a:cubicBezTo>
                    <a:pt x="162000" y="3627"/>
                    <a:pt x="158373" y="0"/>
                    <a:pt x="1539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145" name="Freeform: Shape 144">
              <a:extLst>
                <a:ext uri="{FF2B5EF4-FFF2-40B4-BE49-F238E27FC236}">
                  <a16:creationId xmlns:a16="http://schemas.microsoft.com/office/drawing/2014/main" id="{CABC9F02-7D0E-4BC0-BD5F-13E21B068D3C}"/>
                </a:ext>
              </a:extLst>
            </p:cNvPr>
            <p:cNvSpPr/>
            <p:nvPr/>
          </p:nvSpPr>
          <p:spPr>
            <a:xfrm>
              <a:off x="7019764" y="3466800"/>
              <a:ext cx="91800" cy="16200"/>
            </a:xfrm>
            <a:custGeom>
              <a:avLst/>
              <a:gdLst>
                <a:gd name="connsiteX0" fmla="*/ 91800 w 91800"/>
                <a:gd name="connsiteY0" fmla="*/ 8100 h 16200"/>
                <a:gd name="connsiteX1" fmla="*/ 83700 w 91800"/>
                <a:gd name="connsiteY1" fmla="*/ 0 h 16200"/>
                <a:gd name="connsiteX2" fmla="*/ 8100 w 91800"/>
                <a:gd name="connsiteY2" fmla="*/ 0 h 16200"/>
                <a:gd name="connsiteX3" fmla="*/ 0 w 91800"/>
                <a:gd name="connsiteY3" fmla="*/ 8100 h 16200"/>
                <a:gd name="connsiteX4" fmla="*/ 8100 w 91800"/>
                <a:gd name="connsiteY4" fmla="*/ 16200 h 16200"/>
                <a:gd name="connsiteX5" fmla="*/ 83700 w 91800"/>
                <a:gd name="connsiteY5" fmla="*/ 16200 h 16200"/>
                <a:gd name="connsiteX6" fmla="*/ 91800 w 91800"/>
                <a:gd name="connsiteY6" fmla="*/ 81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800" h="16200">
                  <a:moveTo>
                    <a:pt x="91800" y="8100"/>
                  </a:moveTo>
                  <a:cubicBezTo>
                    <a:pt x="91800" y="3627"/>
                    <a:pt x="88173" y="0"/>
                    <a:pt x="83700" y="0"/>
                  </a:cubicBezTo>
                  <a:lnTo>
                    <a:pt x="8100" y="0"/>
                  </a:lnTo>
                  <a:cubicBezTo>
                    <a:pt x="3627" y="0"/>
                    <a:pt x="0" y="3627"/>
                    <a:pt x="0" y="8100"/>
                  </a:cubicBezTo>
                  <a:cubicBezTo>
                    <a:pt x="0" y="12573"/>
                    <a:pt x="3627" y="16200"/>
                    <a:pt x="8100" y="16200"/>
                  </a:cubicBezTo>
                  <a:lnTo>
                    <a:pt x="83700" y="16200"/>
                  </a:lnTo>
                  <a:cubicBezTo>
                    <a:pt x="88173" y="16200"/>
                    <a:pt x="91800" y="12573"/>
                    <a:pt x="91800" y="8100"/>
                  </a:cubicBezTo>
                  <a:close/>
                </a:path>
              </a:pathLst>
            </a:custGeom>
            <a:grpFill/>
            <a:ln w="5334" cap="flat">
              <a:noFill/>
              <a:prstDash val="solid"/>
              <a:miter/>
            </a:ln>
          </p:spPr>
          <p:txBody>
            <a:bodyPr rtlCol="0" anchor="ctr"/>
            <a:lstStyle/>
            <a:p>
              <a:endParaRPr lang="ru-RU"/>
            </a:p>
          </p:txBody>
        </p:sp>
      </p:grpSp>
      <p:grpSp>
        <p:nvGrpSpPr>
          <p:cNvPr id="180" name="Group 179">
            <a:extLst>
              <a:ext uri="{FF2B5EF4-FFF2-40B4-BE49-F238E27FC236}">
                <a16:creationId xmlns:a16="http://schemas.microsoft.com/office/drawing/2014/main" id="{45BE299E-4CC7-4F25-BF82-8B608AF951FC}"/>
              </a:ext>
            </a:extLst>
          </p:cNvPr>
          <p:cNvGrpSpPr/>
          <p:nvPr/>
        </p:nvGrpSpPr>
        <p:grpSpPr>
          <a:xfrm>
            <a:off x="6711230" y="2620695"/>
            <a:ext cx="280694" cy="308716"/>
            <a:chOff x="6916306" y="2351259"/>
            <a:chExt cx="374259" cy="411621"/>
          </a:xfrm>
          <a:solidFill>
            <a:schemeClr val="tx1"/>
          </a:solidFill>
        </p:grpSpPr>
        <p:sp>
          <p:nvSpPr>
            <p:cNvPr id="147" name="Freeform: Shape 146">
              <a:extLst>
                <a:ext uri="{FF2B5EF4-FFF2-40B4-BE49-F238E27FC236}">
                  <a16:creationId xmlns:a16="http://schemas.microsoft.com/office/drawing/2014/main" id="{D5D75C9F-F156-4377-85A5-05B9E9445013}"/>
                </a:ext>
              </a:extLst>
            </p:cNvPr>
            <p:cNvSpPr/>
            <p:nvPr/>
          </p:nvSpPr>
          <p:spPr>
            <a:xfrm>
              <a:off x="6964425" y="2549219"/>
              <a:ext cx="128310" cy="101584"/>
            </a:xfrm>
            <a:custGeom>
              <a:avLst/>
              <a:gdLst>
                <a:gd name="connsiteX0" fmla="*/ 83193 w 128310"/>
                <a:gd name="connsiteY0" fmla="*/ 2153 h 101584"/>
                <a:gd name="connsiteX1" fmla="*/ 71858 w 128310"/>
                <a:gd name="connsiteY1" fmla="*/ 2553 h 101584"/>
                <a:gd name="connsiteX2" fmla="*/ 71858 w 128310"/>
                <a:gd name="connsiteY2" fmla="*/ 13487 h 101584"/>
                <a:gd name="connsiteX3" fmla="*/ 100943 w 128310"/>
                <a:gd name="connsiteY3" fmla="*/ 42572 h 101584"/>
                <a:gd name="connsiteX4" fmla="*/ 8020 w 128310"/>
                <a:gd name="connsiteY4" fmla="*/ 42572 h 101584"/>
                <a:gd name="connsiteX5" fmla="*/ 0 w 128310"/>
                <a:gd name="connsiteY5" fmla="*/ 50592 h 101584"/>
                <a:gd name="connsiteX6" fmla="*/ 8020 w 128310"/>
                <a:gd name="connsiteY6" fmla="*/ 58612 h 101584"/>
                <a:gd name="connsiteX7" fmla="*/ 100943 w 128310"/>
                <a:gd name="connsiteY7" fmla="*/ 58612 h 101584"/>
                <a:gd name="connsiteX8" fmla="*/ 71858 w 128310"/>
                <a:gd name="connsiteY8" fmla="*/ 87697 h 101584"/>
                <a:gd name="connsiteX9" fmla="*/ 71458 w 128310"/>
                <a:gd name="connsiteY9" fmla="*/ 99032 h 101584"/>
                <a:gd name="connsiteX10" fmla="*/ 82793 w 128310"/>
                <a:gd name="connsiteY10" fmla="*/ 99432 h 101584"/>
                <a:gd name="connsiteX11" fmla="*/ 83193 w 128310"/>
                <a:gd name="connsiteY11" fmla="*/ 99032 h 101584"/>
                <a:gd name="connsiteX12" fmla="*/ 125965 w 128310"/>
                <a:gd name="connsiteY12" fmla="*/ 56260 h 101584"/>
                <a:gd name="connsiteX13" fmla="*/ 125965 w 128310"/>
                <a:gd name="connsiteY13" fmla="*/ 44925 h 101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8310" h="101584">
                  <a:moveTo>
                    <a:pt x="83193" y="2153"/>
                  </a:moveTo>
                  <a:cubicBezTo>
                    <a:pt x="79952" y="-867"/>
                    <a:pt x="74878" y="-688"/>
                    <a:pt x="71858" y="2553"/>
                  </a:cubicBezTo>
                  <a:cubicBezTo>
                    <a:pt x="68988" y="5633"/>
                    <a:pt x="68988" y="10407"/>
                    <a:pt x="71858" y="13487"/>
                  </a:cubicBezTo>
                  <a:lnTo>
                    <a:pt x="100943" y="42572"/>
                  </a:lnTo>
                  <a:lnTo>
                    <a:pt x="8020" y="42572"/>
                  </a:lnTo>
                  <a:cubicBezTo>
                    <a:pt x="3591" y="42572"/>
                    <a:pt x="0" y="46163"/>
                    <a:pt x="0" y="50592"/>
                  </a:cubicBezTo>
                  <a:cubicBezTo>
                    <a:pt x="0" y="55021"/>
                    <a:pt x="3591" y="58612"/>
                    <a:pt x="8020" y="58612"/>
                  </a:cubicBezTo>
                  <a:lnTo>
                    <a:pt x="100943" y="58612"/>
                  </a:lnTo>
                  <a:lnTo>
                    <a:pt x="71858" y="87697"/>
                  </a:lnTo>
                  <a:cubicBezTo>
                    <a:pt x="68617" y="90717"/>
                    <a:pt x="68438" y="95791"/>
                    <a:pt x="71458" y="99032"/>
                  </a:cubicBezTo>
                  <a:cubicBezTo>
                    <a:pt x="74477" y="102272"/>
                    <a:pt x="79552" y="102452"/>
                    <a:pt x="82793" y="99432"/>
                  </a:cubicBezTo>
                  <a:cubicBezTo>
                    <a:pt x="82931" y="99303"/>
                    <a:pt x="83064" y="99170"/>
                    <a:pt x="83193" y="99032"/>
                  </a:cubicBezTo>
                  <a:lnTo>
                    <a:pt x="125965" y="56260"/>
                  </a:lnTo>
                  <a:cubicBezTo>
                    <a:pt x="129092" y="53129"/>
                    <a:pt x="129092" y="48056"/>
                    <a:pt x="125965" y="44925"/>
                  </a:cubicBezTo>
                  <a:close/>
                </a:path>
              </a:pathLst>
            </a:custGeom>
            <a:grpFill/>
            <a:ln w="5281" cap="flat">
              <a:noFill/>
              <a:prstDash val="solid"/>
              <a:miter/>
            </a:ln>
          </p:spPr>
          <p:txBody>
            <a:bodyPr rtlCol="0" anchor="ctr"/>
            <a:lstStyle/>
            <a:p>
              <a:endParaRPr lang="ru-RU"/>
            </a:p>
          </p:txBody>
        </p:sp>
        <p:sp>
          <p:nvSpPr>
            <p:cNvPr id="148" name="Freeform: Shape 147">
              <a:extLst>
                <a:ext uri="{FF2B5EF4-FFF2-40B4-BE49-F238E27FC236}">
                  <a16:creationId xmlns:a16="http://schemas.microsoft.com/office/drawing/2014/main" id="{7C5AE483-BBF4-4A84-99D6-64CEF79714CB}"/>
                </a:ext>
              </a:extLst>
            </p:cNvPr>
            <p:cNvSpPr/>
            <p:nvPr/>
          </p:nvSpPr>
          <p:spPr>
            <a:xfrm>
              <a:off x="6916306" y="2351259"/>
              <a:ext cx="374259" cy="411621"/>
            </a:xfrm>
            <a:custGeom>
              <a:avLst/>
              <a:gdLst>
                <a:gd name="connsiteX0" fmla="*/ 366240 w 374259"/>
                <a:gd name="connsiteY0" fmla="*/ 37364 h 411621"/>
                <a:gd name="connsiteX1" fmla="*/ 304380 w 374259"/>
                <a:gd name="connsiteY1" fmla="*/ 37364 h 411621"/>
                <a:gd name="connsiteX2" fmla="*/ 256497 w 374259"/>
                <a:gd name="connsiteY2" fmla="*/ 402 h 411621"/>
                <a:gd name="connsiteX3" fmla="*/ 224556 w 374259"/>
                <a:gd name="connsiteY3" fmla="*/ 22073 h 411621"/>
                <a:gd name="connsiteX4" fmla="*/ 166423 w 374259"/>
                <a:gd name="connsiteY4" fmla="*/ 5354 h 411621"/>
                <a:gd name="connsiteX5" fmla="*/ 149704 w 374259"/>
                <a:gd name="connsiteY5" fmla="*/ 22073 h 411621"/>
                <a:gd name="connsiteX6" fmla="*/ 91551 w 374259"/>
                <a:gd name="connsiteY6" fmla="*/ 5423 h 411621"/>
                <a:gd name="connsiteX7" fmla="*/ 69880 w 374259"/>
                <a:gd name="connsiteY7" fmla="*/ 37364 h 411621"/>
                <a:gd name="connsiteX8" fmla="*/ 8020 w 374259"/>
                <a:gd name="connsiteY8" fmla="*/ 37364 h 411621"/>
                <a:gd name="connsiteX9" fmla="*/ 0 w 374259"/>
                <a:gd name="connsiteY9" fmla="*/ 45384 h 411621"/>
                <a:gd name="connsiteX10" fmla="*/ 0 w 374259"/>
                <a:gd name="connsiteY10" fmla="*/ 403602 h 411621"/>
                <a:gd name="connsiteX11" fmla="*/ 8020 w 374259"/>
                <a:gd name="connsiteY11" fmla="*/ 411622 h 411621"/>
                <a:gd name="connsiteX12" fmla="*/ 366240 w 374259"/>
                <a:gd name="connsiteY12" fmla="*/ 411622 h 411621"/>
                <a:gd name="connsiteX13" fmla="*/ 374260 w 374259"/>
                <a:gd name="connsiteY13" fmla="*/ 403602 h 411621"/>
                <a:gd name="connsiteX14" fmla="*/ 374260 w 374259"/>
                <a:gd name="connsiteY14" fmla="*/ 45384 h 411621"/>
                <a:gd name="connsiteX15" fmla="*/ 366240 w 374259"/>
                <a:gd name="connsiteY15" fmla="*/ 37364 h 411621"/>
                <a:gd name="connsiteX16" fmla="*/ 261982 w 374259"/>
                <a:gd name="connsiteY16" fmla="*/ 15978 h 411621"/>
                <a:gd name="connsiteX17" fmla="*/ 288180 w 374259"/>
                <a:gd name="connsiteY17" fmla="*/ 37364 h 411621"/>
                <a:gd name="connsiteX18" fmla="*/ 235783 w 374259"/>
                <a:gd name="connsiteY18" fmla="*/ 37364 h 411621"/>
                <a:gd name="connsiteX19" fmla="*/ 261982 w 374259"/>
                <a:gd name="connsiteY19" fmla="*/ 15978 h 411621"/>
                <a:gd name="connsiteX20" fmla="*/ 187130 w 374259"/>
                <a:gd name="connsiteY20" fmla="*/ 15978 h 411621"/>
                <a:gd name="connsiteX21" fmla="*/ 213328 w 374259"/>
                <a:gd name="connsiteY21" fmla="*/ 37364 h 411621"/>
                <a:gd name="connsiteX22" fmla="*/ 160932 w 374259"/>
                <a:gd name="connsiteY22" fmla="*/ 37364 h 411621"/>
                <a:gd name="connsiteX23" fmla="*/ 187130 w 374259"/>
                <a:gd name="connsiteY23" fmla="*/ 15978 h 411621"/>
                <a:gd name="connsiteX24" fmla="*/ 112278 w 374259"/>
                <a:gd name="connsiteY24" fmla="*/ 15978 h 411621"/>
                <a:gd name="connsiteX25" fmla="*/ 138476 w 374259"/>
                <a:gd name="connsiteY25" fmla="*/ 37364 h 411621"/>
                <a:gd name="connsiteX26" fmla="*/ 86080 w 374259"/>
                <a:gd name="connsiteY26" fmla="*/ 37364 h 411621"/>
                <a:gd name="connsiteX27" fmla="*/ 112278 w 374259"/>
                <a:gd name="connsiteY27" fmla="*/ 15978 h 411621"/>
                <a:gd name="connsiteX28" fmla="*/ 70895 w 374259"/>
                <a:gd name="connsiteY28" fmla="*/ 53404 h 411621"/>
                <a:gd name="connsiteX29" fmla="*/ 112278 w 374259"/>
                <a:gd name="connsiteY29" fmla="*/ 85483 h 411621"/>
                <a:gd name="connsiteX30" fmla="*/ 113882 w 374259"/>
                <a:gd name="connsiteY30" fmla="*/ 85483 h 411621"/>
                <a:gd name="connsiteX31" fmla="*/ 121581 w 374259"/>
                <a:gd name="connsiteY31" fmla="*/ 77196 h 411621"/>
                <a:gd name="connsiteX32" fmla="*/ 113518 w 374259"/>
                <a:gd name="connsiteY32" fmla="*/ 69436 h 411621"/>
                <a:gd name="connsiteX33" fmla="*/ 113294 w 374259"/>
                <a:gd name="connsiteY33" fmla="*/ 69443 h 411621"/>
                <a:gd name="connsiteX34" fmla="*/ 112278 w 374259"/>
                <a:gd name="connsiteY34" fmla="*/ 69443 h 411621"/>
                <a:gd name="connsiteX35" fmla="*/ 87791 w 374259"/>
                <a:gd name="connsiteY35" fmla="*/ 53404 h 411621"/>
                <a:gd name="connsiteX36" fmla="*/ 145747 w 374259"/>
                <a:gd name="connsiteY36" fmla="*/ 53404 h 411621"/>
                <a:gd name="connsiteX37" fmla="*/ 187130 w 374259"/>
                <a:gd name="connsiteY37" fmla="*/ 85483 h 411621"/>
                <a:gd name="connsiteX38" fmla="*/ 188734 w 374259"/>
                <a:gd name="connsiteY38" fmla="*/ 85483 h 411621"/>
                <a:gd name="connsiteX39" fmla="*/ 196620 w 374259"/>
                <a:gd name="connsiteY39" fmla="*/ 77330 h 411621"/>
                <a:gd name="connsiteX40" fmla="*/ 188466 w 374259"/>
                <a:gd name="connsiteY40" fmla="*/ 69443 h 411621"/>
                <a:gd name="connsiteX41" fmla="*/ 187130 w 374259"/>
                <a:gd name="connsiteY41" fmla="*/ 69443 h 411621"/>
                <a:gd name="connsiteX42" fmla="*/ 162642 w 374259"/>
                <a:gd name="connsiteY42" fmla="*/ 53404 h 411621"/>
                <a:gd name="connsiteX43" fmla="*/ 220599 w 374259"/>
                <a:gd name="connsiteY43" fmla="*/ 53404 h 411621"/>
                <a:gd name="connsiteX44" fmla="*/ 261982 w 374259"/>
                <a:gd name="connsiteY44" fmla="*/ 85483 h 411621"/>
                <a:gd name="connsiteX45" fmla="*/ 263586 w 374259"/>
                <a:gd name="connsiteY45" fmla="*/ 85483 h 411621"/>
                <a:gd name="connsiteX46" fmla="*/ 271472 w 374259"/>
                <a:gd name="connsiteY46" fmla="*/ 77330 h 411621"/>
                <a:gd name="connsiteX47" fmla="*/ 263318 w 374259"/>
                <a:gd name="connsiteY47" fmla="*/ 69443 h 411621"/>
                <a:gd name="connsiteX48" fmla="*/ 261982 w 374259"/>
                <a:gd name="connsiteY48" fmla="*/ 69443 h 411621"/>
                <a:gd name="connsiteX49" fmla="*/ 237494 w 374259"/>
                <a:gd name="connsiteY49" fmla="*/ 53404 h 411621"/>
                <a:gd name="connsiteX50" fmla="*/ 358220 w 374259"/>
                <a:gd name="connsiteY50" fmla="*/ 53404 h 411621"/>
                <a:gd name="connsiteX51" fmla="*/ 358220 w 374259"/>
                <a:gd name="connsiteY51" fmla="*/ 106869 h 411621"/>
                <a:gd name="connsiteX52" fmla="*/ 16040 w 374259"/>
                <a:gd name="connsiteY52" fmla="*/ 106869 h 411621"/>
                <a:gd name="connsiteX53" fmla="*/ 16040 w 374259"/>
                <a:gd name="connsiteY53" fmla="*/ 53404 h 411621"/>
                <a:gd name="connsiteX54" fmla="*/ 16040 w 374259"/>
                <a:gd name="connsiteY54" fmla="*/ 395582 h 411621"/>
                <a:gd name="connsiteX55" fmla="*/ 16040 w 374259"/>
                <a:gd name="connsiteY55" fmla="*/ 122909 h 411621"/>
                <a:gd name="connsiteX56" fmla="*/ 358220 w 374259"/>
                <a:gd name="connsiteY56" fmla="*/ 122909 h 411621"/>
                <a:gd name="connsiteX57" fmla="*/ 358220 w 374259"/>
                <a:gd name="connsiteY57" fmla="*/ 395582 h 41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74259" h="411621">
                  <a:moveTo>
                    <a:pt x="366240" y="37364"/>
                  </a:moveTo>
                  <a:lnTo>
                    <a:pt x="304380" y="37364"/>
                  </a:lnTo>
                  <a:cubicBezTo>
                    <a:pt x="301364" y="13935"/>
                    <a:pt x="279927" y="-2614"/>
                    <a:pt x="256497" y="402"/>
                  </a:cubicBezTo>
                  <a:cubicBezTo>
                    <a:pt x="243010" y="2137"/>
                    <a:pt x="231153" y="10182"/>
                    <a:pt x="224556" y="22073"/>
                  </a:cubicBezTo>
                  <a:cubicBezTo>
                    <a:pt x="213119" y="1403"/>
                    <a:pt x="187092" y="-6082"/>
                    <a:pt x="166423" y="5354"/>
                  </a:cubicBezTo>
                  <a:cubicBezTo>
                    <a:pt x="159390" y="9246"/>
                    <a:pt x="153595" y="15040"/>
                    <a:pt x="149704" y="22073"/>
                  </a:cubicBezTo>
                  <a:cubicBezTo>
                    <a:pt x="138243" y="1417"/>
                    <a:pt x="112207" y="-6038"/>
                    <a:pt x="91551" y="5423"/>
                  </a:cubicBezTo>
                  <a:cubicBezTo>
                    <a:pt x="79661" y="12019"/>
                    <a:pt x="71616" y="23878"/>
                    <a:pt x="69880" y="37364"/>
                  </a:cubicBezTo>
                  <a:lnTo>
                    <a:pt x="8020" y="37364"/>
                  </a:lnTo>
                  <a:cubicBezTo>
                    <a:pt x="3591" y="37364"/>
                    <a:pt x="0" y="40955"/>
                    <a:pt x="0" y="45384"/>
                  </a:cubicBezTo>
                  <a:lnTo>
                    <a:pt x="0" y="403602"/>
                  </a:lnTo>
                  <a:cubicBezTo>
                    <a:pt x="0" y="408031"/>
                    <a:pt x="3591" y="411622"/>
                    <a:pt x="8020" y="411622"/>
                  </a:cubicBezTo>
                  <a:lnTo>
                    <a:pt x="366240" y="411622"/>
                  </a:lnTo>
                  <a:cubicBezTo>
                    <a:pt x="370669" y="411622"/>
                    <a:pt x="374260" y="408031"/>
                    <a:pt x="374260" y="403602"/>
                  </a:cubicBezTo>
                  <a:lnTo>
                    <a:pt x="374260" y="45384"/>
                  </a:lnTo>
                  <a:cubicBezTo>
                    <a:pt x="374260" y="40955"/>
                    <a:pt x="370669" y="37364"/>
                    <a:pt x="366240" y="37364"/>
                  </a:cubicBezTo>
                  <a:close/>
                  <a:moveTo>
                    <a:pt x="261982" y="15978"/>
                  </a:moveTo>
                  <a:cubicBezTo>
                    <a:pt x="274687" y="15975"/>
                    <a:pt x="285639" y="24916"/>
                    <a:pt x="288180" y="37364"/>
                  </a:cubicBezTo>
                  <a:lnTo>
                    <a:pt x="235783" y="37364"/>
                  </a:lnTo>
                  <a:cubicBezTo>
                    <a:pt x="238325" y="24916"/>
                    <a:pt x="249277" y="15975"/>
                    <a:pt x="261982" y="15978"/>
                  </a:cubicBezTo>
                  <a:close/>
                  <a:moveTo>
                    <a:pt x="187130" y="15978"/>
                  </a:moveTo>
                  <a:cubicBezTo>
                    <a:pt x="199835" y="15975"/>
                    <a:pt x="210787" y="24916"/>
                    <a:pt x="213328" y="37364"/>
                  </a:cubicBezTo>
                  <a:lnTo>
                    <a:pt x="160932" y="37364"/>
                  </a:lnTo>
                  <a:cubicBezTo>
                    <a:pt x="163473" y="24916"/>
                    <a:pt x="174425" y="15975"/>
                    <a:pt x="187130" y="15978"/>
                  </a:cubicBezTo>
                  <a:close/>
                  <a:moveTo>
                    <a:pt x="112278" y="15978"/>
                  </a:moveTo>
                  <a:cubicBezTo>
                    <a:pt x="124983" y="15975"/>
                    <a:pt x="135935" y="24916"/>
                    <a:pt x="138476" y="37364"/>
                  </a:cubicBezTo>
                  <a:lnTo>
                    <a:pt x="86080" y="37364"/>
                  </a:lnTo>
                  <a:cubicBezTo>
                    <a:pt x="88621" y="24916"/>
                    <a:pt x="99573" y="15975"/>
                    <a:pt x="112278" y="15978"/>
                  </a:cubicBezTo>
                  <a:close/>
                  <a:moveTo>
                    <a:pt x="70895" y="53404"/>
                  </a:moveTo>
                  <a:cubicBezTo>
                    <a:pt x="75768" y="72277"/>
                    <a:pt x="92785" y="85469"/>
                    <a:pt x="112278" y="85483"/>
                  </a:cubicBezTo>
                  <a:lnTo>
                    <a:pt x="113882" y="85483"/>
                  </a:lnTo>
                  <a:cubicBezTo>
                    <a:pt x="118291" y="85309"/>
                    <a:pt x="121732" y="81606"/>
                    <a:pt x="121581" y="77196"/>
                  </a:cubicBezTo>
                  <a:cubicBezTo>
                    <a:pt x="121497" y="72827"/>
                    <a:pt x="117887" y="69352"/>
                    <a:pt x="113518" y="69436"/>
                  </a:cubicBezTo>
                  <a:cubicBezTo>
                    <a:pt x="113443" y="69437"/>
                    <a:pt x="113369" y="69440"/>
                    <a:pt x="113294" y="69443"/>
                  </a:cubicBezTo>
                  <a:lnTo>
                    <a:pt x="112278" y="69443"/>
                  </a:lnTo>
                  <a:cubicBezTo>
                    <a:pt x="101653" y="69438"/>
                    <a:pt x="92041" y="63141"/>
                    <a:pt x="87791" y="53404"/>
                  </a:cubicBezTo>
                  <a:lnTo>
                    <a:pt x="145747" y="53404"/>
                  </a:lnTo>
                  <a:cubicBezTo>
                    <a:pt x="150620" y="72277"/>
                    <a:pt x="167637" y="85469"/>
                    <a:pt x="187130" y="85483"/>
                  </a:cubicBezTo>
                  <a:lnTo>
                    <a:pt x="188734" y="85483"/>
                  </a:lnTo>
                  <a:cubicBezTo>
                    <a:pt x="193163" y="85409"/>
                    <a:pt x="196694" y="81759"/>
                    <a:pt x="196620" y="77330"/>
                  </a:cubicBezTo>
                  <a:cubicBezTo>
                    <a:pt x="196546" y="72900"/>
                    <a:pt x="192895" y="69370"/>
                    <a:pt x="188466" y="69443"/>
                  </a:cubicBezTo>
                  <a:lnTo>
                    <a:pt x="187130" y="69443"/>
                  </a:lnTo>
                  <a:cubicBezTo>
                    <a:pt x="176505" y="69438"/>
                    <a:pt x="166892" y="63141"/>
                    <a:pt x="162642" y="53404"/>
                  </a:cubicBezTo>
                  <a:lnTo>
                    <a:pt x="220599" y="53404"/>
                  </a:lnTo>
                  <a:cubicBezTo>
                    <a:pt x="225472" y="72277"/>
                    <a:pt x="242489" y="85469"/>
                    <a:pt x="261982" y="85483"/>
                  </a:cubicBezTo>
                  <a:lnTo>
                    <a:pt x="263586" y="85483"/>
                  </a:lnTo>
                  <a:cubicBezTo>
                    <a:pt x="268015" y="85409"/>
                    <a:pt x="271546" y="81759"/>
                    <a:pt x="271472" y="77330"/>
                  </a:cubicBezTo>
                  <a:cubicBezTo>
                    <a:pt x="271398" y="72900"/>
                    <a:pt x="267747" y="69370"/>
                    <a:pt x="263318" y="69443"/>
                  </a:cubicBezTo>
                  <a:lnTo>
                    <a:pt x="261982" y="69443"/>
                  </a:lnTo>
                  <a:cubicBezTo>
                    <a:pt x="251357" y="69438"/>
                    <a:pt x="241744" y="63141"/>
                    <a:pt x="237494" y="53404"/>
                  </a:cubicBezTo>
                  <a:lnTo>
                    <a:pt x="358220" y="53404"/>
                  </a:lnTo>
                  <a:lnTo>
                    <a:pt x="358220" y="106869"/>
                  </a:lnTo>
                  <a:lnTo>
                    <a:pt x="16040" y="106869"/>
                  </a:lnTo>
                  <a:lnTo>
                    <a:pt x="16040" y="53404"/>
                  </a:lnTo>
                  <a:close/>
                  <a:moveTo>
                    <a:pt x="16040" y="395582"/>
                  </a:moveTo>
                  <a:lnTo>
                    <a:pt x="16040" y="122909"/>
                  </a:lnTo>
                  <a:lnTo>
                    <a:pt x="358220" y="122909"/>
                  </a:lnTo>
                  <a:lnTo>
                    <a:pt x="358220" y="395582"/>
                  </a:lnTo>
                  <a:close/>
                </a:path>
              </a:pathLst>
            </a:custGeom>
            <a:grpFill/>
            <a:ln w="5281" cap="flat">
              <a:noFill/>
              <a:prstDash val="solid"/>
              <a:miter/>
            </a:ln>
          </p:spPr>
          <p:txBody>
            <a:bodyPr rtlCol="0" anchor="ctr"/>
            <a:lstStyle/>
            <a:p>
              <a:endParaRPr lang="ru-RU"/>
            </a:p>
          </p:txBody>
        </p:sp>
        <p:sp>
          <p:nvSpPr>
            <p:cNvPr id="149" name="Freeform: Shape 148">
              <a:extLst>
                <a:ext uri="{FF2B5EF4-FFF2-40B4-BE49-F238E27FC236}">
                  <a16:creationId xmlns:a16="http://schemas.microsoft.com/office/drawing/2014/main" id="{A7E1336E-1157-48B8-A99B-2D746BB53417}"/>
                </a:ext>
              </a:extLst>
            </p:cNvPr>
            <p:cNvSpPr/>
            <p:nvPr/>
          </p:nvSpPr>
          <p:spPr>
            <a:xfrm>
              <a:off x="7119475" y="2538326"/>
              <a:ext cx="122970" cy="122970"/>
            </a:xfrm>
            <a:custGeom>
              <a:avLst/>
              <a:gdLst>
                <a:gd name="connsiteX0" fmla="*/ 114951 w 122970"/>
                <a:gd name="connsiteY0" fmla="*/ 0 h 122970"/>
                <a:gd name="connsiteX1" fmla="*/ 8020 w 122970"/>
                <a:gd name="connsiteY1" fmla="*/ 0 h 122970"/>
                <a:gd name="connsiteX2" fmla="*/ 0 w 122970"/>
                <a:gd name="connsiteY2" fmla="*/ 8020 h 122970"/>
                <a:gd name="connsiteX3" fmla="*/ 0 w 122970"/>
                <a:gd name="connsiteY3" fmla="*/ 114950 h 122970"/>
                <a:gd name="connsiteX4" fmla="*/ 8020 w 122970"/>
                <a:gd name="connsiteY4" fmla="*/ 122970 h 122970"/>
                <a:gd name="connsiteX5" fmla="*/ 114951 w 122970"/>
                <a:gd name="connsiteY5" fmla="*/ 122970 h 122970"/>
                <a:gd name="connsiteX6" fmla="*/ 122971 w 122970"/>
                <a:gd name="connsiteY6" fmla="*/ 114950 h 122970"/>
                <a:gd name="connsiteX7" fmla="*/ 122971 w 122970"/>
                <a:gd name="connsiteY7" fmla="*/ 8020 h 122970"/>
                <a:gd name="connsiteX8" fmla="*/ 114951 w 122970"/>
                <a:gd name="connsiteY8" fmla="*/ 0 h 122970"/>
                <a:gd name="connsiteX9" fmla="*/ 106931 w 122970"/>
                <a:gd name="connsiteY9" fmla="*/ 106931 h 122970"/>
                <a:gd name="connsiteX10" fmla="*/ 16040 w 122970"/>
                <a:gd name="connsiteY10" fmla="*/ 106931 h 122970"/>
                <a:gd name="connsiteX11" fmla="*/ 16040 w 122970"/>
                <a:gd name="connsiteY11" fmla="*/ 16040 h 122970"/>
                <a:gd name="connsiteX12" fmla="*/ 106931 w 122970"/>
                <a:gd name="connsiteY12" fmla="*/ 16040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970" h="122970">
                  <a:moveTo>
                    <a:pt x="114951" y="0"/>
                  </a:moveTo>
                  <a:lnTo>
                    <a:pt x="8020" y="0"/>
                  </a:lnTo>
                  <a:cubicBezTo>
                    <a:pt x="3591" y="0"/>
                    <a:pt x="0" y="3591"/>
                    <a:pt x="0" y="8020"/>
                  </a:cubicBezTo>
                  <a:lnTo>
                    <a:pt x="0" y="114950"/>
                  </a:lnTo>
                  <a:cubicBezTo>
                    <a:pt x="0" y="119380"/>
                    <a:pt x="3591" y="122970"/>
                    <a:pt x="8020" y="122970"/>
                  </a:cubicBezTo>
                  <a:lnTo>
                    <a:pt x="114951" y="122970"/>
                  </a:lnTo>
                  <a:cubicBezTo>
                    <a:pt x="119380" y="122970"/>
                    <a:pt x="122971" y="119380"/>
                    <a:pt x="122971" y="114950"/>
                  </a:cubicBezTo>
                  <a:lnTo>
                    <a:pt x="122971" y="8020"/>
                  </a:lnTo>
                  <a:cubicBezTo>
                    <a:pt x="122971" y="3591"/>
                    <a:pt x="119380" y="0"/>
                    <a:pt x="114951" y="0"/>
                  </a:cubicBezTo>
                  <a:close/>
                  <a:moveTo>
                    <a:pt x="106931" y="106931"/>
                  </a:moveTo>
                  <a:lnTo>
                    <a:pt x="16040" y="106931"/>
                  </a:lnTo>
                  <a:lnTo>
                    <a:pt x="16040" y="16040"/>
                  </a:lnTo>
                  <a:lnTo>
                    <a:pt x="106931" y="16040"/>
                  </a:lnTo>
                  <a:close/>
                </a:path>
              </a:pathLst>
            </a:custGeom>
            <a:grpFill/>
            <a:ln w="5281" cap="flat">
              <a:noFill/>
              <a:prstDash val="solid"/>
              <a:miter/>
            </a:ln>
          </p:spPr>
          <p:txBody>
            <a:bodyPr rtlCol="0" anchor="ctr"/>
            <a:lstStyle/>
            <a:p>
              <a:endParaRPr lang="ru-RU"/>
            </a:p>
          </p:txBody>
        </p:sp>
      </p:grpSp>
      <p:sp>
        <p:nvSpPr>
          <p:cNvPr id="151" name="Freeform: Shape 150">
            <a:extLst>
              <a:ext uri="{FF2B5EF4-FFF2-40B4-BE49-F238E27FC236}">
                <a16:creationId xmlns:a16="http://schemas.microsoft.com/office/drawing/2014/main" id="{9979D65E-0288-4E53-89B7-7EE6C76ADCCA}"/>
              </a:ext>
            </a:extLst>
          </p:cNvPr>
          <p:cNvSpPr/>
          <p:nvPr/>
        </p:nvSpPr>
        <p:spPr>
          <a:xfrm>
            <a:off x="7461769" y="2769164"/>
            <a:ext cx="96233" cy="76188"/>
          </a:xfrm>
          <a:custGeom>
            <a:avLst/>
            <a:gdLst>
              <a:gd name="connsiteX0" fmla="*/ 83193 w 128310"/>
              <a:gd name="connsiteY0" fmla="*/ 2153 h 101584"/>
              <a:gd name="connsiteX1" fmla="*/ 71858 w 128310"/>
              <a:gd name="connsiteY1" fmla="*/ 2553 h 101584"/>
              <a:gd name="connsiteX2" fmla="*/ 71858 w 128310"/>
              <a:gd name="connsiteY2" fmla="*/ 13487 h 101584"/>
              <a:gd name="connsiteX3" fmla="*/ 100943 w 128310"/>
              <a:gd name="connsiteY3" fmla="*/ 42572 h 101584"/>
              <a:gd name="connsiteX4" fmla="*/ 8020 w 128310"/>
              <a:gd name="connsiteY4" fmla="*/ 42572 h 101584"/>
              <a:gd name="connsiteX5" fmla="*/ 0 w 128310"/>
              <a:gd name="connsiteY5" fmla="*/ 50592 h 101584"/>
              <a:gd name="connsiteX6" fmla="*/ 8020 w 128310"/>
              <a:gd name="connsiteY6" fmla="*/ 58612 h 101584"/>
              <a:gd name="connsiteX7" fmla="*/ 100943 w 128310"/>
              <a:gd name="connsiteY7" fmla="*/ 58612 h 101584"/>
              <a:gd name="connsiteX8" fmla="*/ 71858 w 128310"/>
              <a:gd name="connsiteY8" fmla="*/ 87697 h 101584"/>
              <a:gd name="connsiteX9" fmla="*/ 71458 w 128310"/>
              <a:gd name="connsiteY9" fmla="*/ 99032 h 101584"/>
              <a:gd name="connsiteX10" fmla="*/ 82793 w 128310"/>
              <a:gd name="connsiteY10" fmla="*/ 99432 h 101584"/>
              <a:gd name="connsiteX11" fmla="*/ 83193 w 128310"/>
              <a:gd name="connsiteY11" fmla="*/ 99032 h 101584"/>
              <a:gd name="connsiteX12" fmla="*/ 125965 w 128310"/>
              <a:gd name="connsiteY12" fmla="*/ 56260 h 101584"/>
              <a:gd name="connsiteX13" fmla="*/ 125965 w 128310"/>
              <a:gd name="connsiteY13" fmla="*/ 44925 h 101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8310" h="101584">
                <a:moveTo>
                  <a:pt x="83193" y="2153"/>
                </a:moveTo>
                <a:cubicBezTo>
                  <a:pt x="79952" y="-867"/>
                  <a:pt x="74878" y="-688"/>
                  <a:pt x="71858" y="2553"/>
                </a:cubicBezTo>
                <a:cubicBezTo>
                  <a:pt x="68988" y="5633"/>
                  <a:pt x="68988" y="10407"/>
                  <a:pt x="71858" y="13487"/>
                </a:cubicBezTo>
                <a:lnTo>
                  <a:pt x="100943" y="42572"/>
                </a:lnTo>
                <a:lnTo>
                  <a:pt x="8020" y="42572"/>
                </a:lnTo>
                <a:cubicBezTo>
                  <a:pt x="3591" y="42572"/>
                  <a:pt x="0" y="46163"/>
                  <a:pt x="0" y="50592"/>
                </a:cubicBezTo>
                <a:cubicBezTo>
                  <a:pt x="0" y="55021"/>
                  <a:pt x="3591" y="58612"/>
                  <a:pt x="8020" y="58612"/>
                </a:cubicBezTo>
                <a:lnTo>
                  <a:pt x="100943" y="58612"/>
                </a:lnTo>
                <a:lnTo>
                  <a:pt x="71858" y="87697"/>
                </a:lnTo>
                <a:cubicBezTo>
                  <a:pt x="68617" y="90717"/>
                  <a:pt x="68438" y="95791"/>
                  <a:pt x="71458" y="99032"/>
                </a:cubicBezTo>
                <a:cubicBezTo>
                  <a:pt x="74477" y="102272"/>
                  <a:pt x="79552" y="102452"/>
                  <a:pt x="82793" y="99432"/>
                </a:cubicBezTo>
                <a:cubicBezTo>
                  <a:pt x="82931" y="99303"/>
                  <a:pt x="83064" y="99170"/>
                  <a:pt x="83193" y="99032"/>
                </a:cubicBezTo>
                <a:lnTo>
                  <a:pt x="125965" y="56260"/>
                </a:lnTo>
                <a:cubicBezTo>
                  <a:pt x="129092" y="53129"/>
                  <a:pt x="129092" y="48056"/>
                  <a:pt x="125965" y="44925"/>
                </a:cubicBezTo>
                <a:close/>
              </a:path>
            </a:pathLst>
          </a:custGeom>
          <a:solidFill>
            <a:schemeClr val="tx1"/>
          </a:solidFill>
          <a:ln w="5281" cap="flat">
            <a:noFill/>
            <a:prstDash val="solid"/>
            <a:miter/>
          </a:ln>
        </p:spPr>
        <p:txBody>
          <a:bodyPr rtlCol="0" anchor="ctr"/>
          <a:lstStyle/>
          <a:p>
            <a:endParaRPr lang="ru-RU"/>
          </a:p>
        </p:txBody>
      </p:sp>
      <p:sp>
        <p:nvSpPr>
          <p:cNvPr id="152" name="Freeform: Shape 151">
            <a:extLst>
              <a:ext uri="{FF2B5EF4-FFF2-40B4-BE49-F238E27FC236}">
                <a16:creationId xmlns:a16="http://schemas.microsoft.com/office/drawing/2014/main" id="{E1CEDD2A-6258-4ACE-B6F0-21D895D77765}"/>
              </a:ext>
            </a:extLst>
          </p:cNvPr>
          <p:cNvSpPr/>
          <p:nvPr/>
        </p:nvSpPr>
        <p:spPr>
          <a:xfrm>
            <a:off x="7313402" y="2620695"/>
            <a:ext cx="280694" cy="308716"/>
          </a:xfrm>
          <a:custGeom>
            <a:avLst/>
            <a:gdLst>
              <a:gd name="connsiteX0" fmla="*/ 366240 w 374259"/>
              <a:gd name="connsiteY0" fmla="*/ 37364 h 411621"/>
              <a:gd name="connsiteX1" fmla="*/ 304380 w 374259"/>
              <a:gd name="connsiteY1" fmla="*/ 37364 h 411621"/>
              <a:gd name="connsiteX2" fmla="*/ 256497 w 374259"/>
              <a:gd name="connsiteY2" fmla="*/ 402 h 411621"/>
              <a:gd name="connsiteX3" fmla="*/ 224556 w 374259"/>
              <a:gd name="connsiteY3" fmla="*/ 22073 h 411621"/>
              <a:gd name="connsiteX4" fmla="*/ 166423 w 374259"/>
              <a:gd name="connsiteY4" fmla="*/ 5354 h 411621"/>
              <a:gd name="connsiteX5" fmla="*/ 149704 w 374259"/>
              <a:gd name="connsiteY5" fmla="*/ 22073 h 411621"/>
              <a:gd name="connsiteX6" fmla="*/ 91551 w 374259"/>
              <a:gd name="connsiteY6" fmla="*/ 5423 h 411621"/>
              <a:gd name="connsiteX7" fmla="*/ 69880 w 374259"/>
              <a:gd name="connsiteY7" fmla="*/ 37364 h 411621"/>
              <a:gd name="connsiteX8" fmla="*/ 8020 w 374259"/>
              <a:gd name="connsiteY8" fmla="*/ 37364 h 411621"/>
              <a:gd name="connsiteX9" fmla="*/ 0 w 374259"/>
              <a:gd name="connsiteY9" fmla="*/ 45384 h 411621"/>
              <a:gd name="connsiteX10" fmla="*/ 0 w 374259"/>
              <a:gd name="connsiteY10" fmla="*/ 403602 h 411621"/>
              <a:gd name="connsiteX11" fmla="*/ 8020 w 374259"/>
              <a:gd name="connsiteY11" fmla="*/ 411622 h 411621"/>
              <a:gd name="connsiteX12" fmla="*/ 366240 w 374259"/>
              <a:gd name="connsiteY12" fmla="*/ 411622 h 411621"/>
              <a:gd name="connsiteX13" fmla="*/ 374260 w 374259"/>
              <a:gd name="connsiteY13" fmla="*/ 403602 h 411621"/>
              <a:gd name="connsiteX14" fmla="*/ 374260 w 374259"/>
              <a:gd name="connsiteY14" fmla="*/ 45384 h 411621"/>
              <a:gd name="connsiteX15" fmla="*/ 366240 w 374259"/>
              <a:gd name="connsiteY15" fmla="*/ 37364 h 411621"/>
              <a:gd name="connsiteX16" fmla="*/ 261982 w 374259"/>
              <a:gd name="connsiteY16" fmla="*/ 15978 h 411621"/>
              <a:gd name="connsiteX17" fmla="*/ 288180 w 374259"/>
              <a:gd name="connsiteY17" fmla="*/ 37364 h 411621"/>
              <a:gd name="connsiteX18" fmla="*/ 235783 w 374259"/>
              <a:gd name="connsiteY18" fmla="*/ 37364 h 411621"/>
              <a:gd name="connsiteX19" fmla="*/ 261982 w 374259"/>
              <a:gd name="connsiteY19" fmla="*/ 15978 h 411621"/>
              <a:gd name="connsiteX20" fmla="*/ 187130 w 374259"/>
              <a:gd name="connsiteY20" fmla="*/ 15978 h 411621"/>
              <a:gd name="connsiteX21" fmla="*/ 213328 w 374259"/>
              <a:gd name="connsiteY21" fmla="*/ 37364 h 411621"/>
              <a:gd name="connsiteX22" fmla="*/ 160932 w 374259"/>
              <a:gd name="connsiteY22" fmla="*/ 37364 h 411621"/>
              <a:gd name="connsiteX23" fmla="*/ 187130 w 374259"/>
              <a:gd name="connsiteY23" fmla="*/ 15978 h 411621"/>
              <a:gd name="connsiteX24" fmla="*/ 112278 w 374259"/>
              <a:gd name="connsiteY24" fmla="*/ 15978 h 411621"/>
              <a:gd name="connsiteX25" fmla="*/ 138476 w 374259"/>
              <a:gd name="connsiteY25" fmla="*/ 37364 h 411621"/>
              <a:gd name="connsiteX26" fmla="*/ 86080 w 374259"/>
              <a:gd name="connsiteY26" fmla="*/ 37364 h 411621"/>
              <a:gd name="connsiteX27" fmla="*/ 112278 w 374259"/>
              <a:gd name="connsiteY27" fmla="*/ 15978 h 411621"/>
              <a:gd name="connsiteX28" fmla="*/ 70895 w 374259"/>
              <a:gd name="connsiteY28" fmla="*/ 53404 h 411621"/>
              <a:gd name="connsiteX29" fmla="*/ 112278 w 374259"/>
              <a:gd name="connsiteY29" fmla="*/ 85483 h 411621"/>
              <a:gd name="connsiteX30" fmla="*/ 113882 w 374259"/>
              <a:gd name="connsiteY30" fmla="*/ 85483 h 411621"/>
              <a:gd name="connsiteX31" fmla="*/ 121768 w 374259"/>
              <a:gd name="connsiteY31" fmla="*/ 77330 h 411621"/>
              <a:gd name="connsiteX32" fmla="*/ 113614 w 374259"/>
              <a:gd name="connsiteY32" fmla="*/ 69443 h 411621"/>
              <a:gd name="connsiteX33" fmla="*/ 112278 w 374259"/>
              <a:gd name="connsiteY33" fmla="*/ 69443 h 411621"/>
              <a:gd name="connsiteX34" fmla="*/ 87791 w 374259"/>
              <a:gd name="connsiteY34" fmla="*/ 53404 h 411621"/>
              <a:gd name="connsiteX35" fmla="*/ 145747 w 374259"/>
              <a:gd name="connsiteY35" fmla="*/ 53404 h 411621"/>
              <a:gd name="connsiteX36" fmla="*/ 187130 w 374259"/>
              <a:gd name="connsiteY36" fmla="*/ 85483 h 411621"/>
              <a:gd name="connsiteX37" fmla="*/ 188734 w 374259"/>
              <a:gd name="connsiteY37" fmla="*/ 85483 h 411621"/>
              <a:gd name="connsiteX38" fmla="*/ 196620 w 374259"/>
              <a:gd name="connsiteY38" fmla="*/ 77330 h 411621"/>
              <a:gd name="connsiteX39" fmla="*/ 188466 w 374259"/>
              <a:gd name="connsiteY39" fmla="*/ 69443 h 411621"/>
              <a:gd name="connsiteX40" fmla="*/ 187130 w 374259"/>
              <a:gd name="connsiteY40" fmla="*/ 69443 h 411621"/>
              <a:gd name="connsiteX41" fmla="*/ 162642 w 374259"/>
              <a:gd name="connsiteY41" fmla="*/ 53404 h 411621"/>
              <a:gd name="connsiteX42" fmla="*/ 220599 w 374259"/>
              <a:gd name="connsiteY42" fmla="*/ 53404 h 411621"/>
              <a:gd name="connsiteX43" fmla="*/ 261982 w 374259"/>
              <a:gd name="connsiteY43" fmla="*/ 85483 h 411621"/>
              <a:gd name="connsiteX44" fmla="*/ 263586 w 374259"/>
              <a:gd name="connsiteY44" fmla="*/ 85483 h 411621"/>
              <a:gd name="connsiteX45" fmla="*/ 271472 w 374259"/>
              <a:gd name="connsiteY45" fmla="*/ 77330 h 411621"/>
              <a:gd name="connsiteX46" fmla="*/ 263318 w 374259"/>
              <a:gd name="connsiteY46" fmla="*/ 69443 h 411621"/>
              <a:gd name="connsiteX47" fmla="*/ 261982 w 374259"/>
              <a:gd name="connsiteY47" fmla="*/ 69443 h 411621"/>
              <a:gd name="connsiteX48" fmla="*/ 237494 w 374259"/>
              <a:gd name="connsiteY48" fmla="*/ 53404 h 411621"/>
              <a:gd name="connsiteX49" fmla="*/ 358220 w 374259"/>
              <a:gd name="connsiteY49" fmla="*/ 53404 h 411621"/>
              <a:gd name="connsiteX50" fmla="*/ 358220 w 374259"/>
              <a:gd name="connsiteY50" fmla="*/ 106869 h 411621"/>
              <a:gd name="connsiteX51" fmla="*/ 16040 w 374259"/>
              <a:gd name="connsiteY51" fmla="*/ 106869 h 411621"/>
              <a:gd name="connsiteX52" fmla="*/ 16040 w 374259"/>
              <a:gd name="connsiteY52" fmla="*/ 53404 h 411621"/>
              <a:gd name="connsiteX53" fmla="*/ 16040 w 374259"/>
              <a:gd name="connsiteY53" fmla="*/ 395582 h 411621"/>
              <a:gd name="connsiteX54" fmla="*/ 16040 w 374259"/>
              <a:gd name="connsiteY54" fmla="*/ 122909 h 411621"/>
              <a:gd name="connsiteX55" fmla="*/ 358220 w 374259"/>
              <a:gd name="connsiteY55" fmla="*/ 122909 h 411621"/>
              <a:gd name="connsiteX56" fmla="*/ 358220 w 374259"/>
              <a:gd name="connsiteY56" fmla="*/ 395582 h 41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74259" h="411621">
                <a:moveTo>
                  <a:pt x="366240" y="37364"/>
                </a:moveTo>
                <a:lnTo>
                  <a:pt x="304380" y="37364"/>
                </a:lnTo>
                <a:cubicBezTo>
                  <a:pt x="301364" y="13935"/>
                  <a:pt x="279927" y="-2614"/>
                  <a:pt x="256497" y="402"/>
                </a:cubicBezTo>
                <a:cubicBezTo>
                  <a:pt x="243010" y="2137"/>
                  <a:pt x="231153" y="10182"/>
                  <a:pt x="224556" y="22073"/>
                </a:cubicBezTo>
                <a:cubicBezTo>
                  <a:pt x="213119" y="1403"/>
                  <a:pt x="187092" y="-6082"/>
                  <a:pt x="166423" y="5354"/>
                </a:cubicBezTo>
                <a:cubicBezTo>
                  <a:pt x="159390" y="9246"/>
                  <a:pt x="153595" y="15040"/>
                  <a:pt x="149704" y="22073"/>
                </a:cubicBezTo>
                <a:cubicBezTo>
                  <a:pt x="138243" y="1417"/>
                  <a:pt x="112207" y="-6038"/>
                  <a:pt x="91551" y="5423"/>
                </a:cubicBezTo>
                <a:cubicBezTo>
                  <a:pt x="79661" y="12019"/>
                  <a:pt x="71616" y="23878"/>
                  <a:pt x="69880" y="37364"/>
                </a:cubicBezTo>
                <a:lnTo>
                  <a:pt x="8020" y="37364"/>
                </a:lnTo>
                <a:cubicBezTo>
                  <a:pt x="3591" y="37364"/>
                  <a:pt x="0" y="40955"/>
                  <a:pt x="0" y="45384"/>
                </a:cubicBezTo>
                <a:lnTo>
                  <a:pt x="0" y="403602"/>
                </a:lnTo>
                <a:cubicBezTo>
                  <a:pt x="0" y="408031"/>
                  <a:pt x="3591" y="411622"/>
                  <a:pt x="8020" y="411622"/>
                </a:cubicBezTo>
                <a:lnTo>
                  <a:pt x="366240" y="411622"/>
                </a:lnTo>
                <a:cubicBezTo>
                  <a:pt x="370669" y="411622"/>
                  <a:pt x="374260" y="408031"/>
                  <a:pt x="374260" y="403602"/>
                </a:cubicBezTo>
                <a:lnTo>
                  <a:pt x="374260" y="45384"/>
                </a:lnTo>
                <a:cubicBezTo>
                  <a:pt x="374260" y="40955"/>
                  <a:pt x="370669" y="37364"/>
                  <a:pt x="366240" y="37364"/>
                </a:cubicBezTo>
                <a:close/>
                <a:moveTo>
                  <a:pt x="261982" y="15978"/>
                </a:moveTo>
                <a:cubicBezTo>
                  <a:pt x="274687" y="15975"/>
                  <a:pt x="285639" y="24916"/>
                  <a:pt x="288180" y="37364"/>
                </a:cubicBezTo>
                <a:lnTo>
                  <a:pt x="235783" y="37364"/>
                </a:lnTo>
                <a:cubicBezTo>
                  <a:pt x="238325" y="24916"/>
                  <a:pt x="249277" y="15975"/>
                  <a:pt x="261982" y="15978"/>
                </a:cubicBezTo>
                <a:close/>
                <a:moveTo>
                  <a:pt x="187130" y="15978"/>
                </a:moveTo>
                <a:cubicBezTo>
                  <a:pt x="199835" y="15975"/>
                  <a:pt x="210787" y="24916"/>
                  <a:pt x="213328" y="37364"/>
                </a:cubicBezTo>
                <a:lnTo>
                  <a:pt x="160932" y="37364"/>
                </a:lnTo>
                <a:cubicBezTo>
                  <a:pt x="163473" y="24916"/>
                  <a:pt x="174425" y="15975"/>
                  <a:pt x="187130" y="15978"/>
                </a:cubicBezTo>
                <a:close/>
                <a:moveTo>
                  <a:pt x="112278" y="15978"/>
                </a:moveTo>
                <a:cubicBezTo>
                  <a:pt x="124983" y="15975"/>
                  <a:pt x="135935" y="24916"/>
                  <a:pt x="138476" y="37364"/>
                </a:cubicBezTo>
                <a:lnTo>
                  <a:pt x="86080" y="37364"/>
                </a:lnTo>
                <a:cubicBezTo>
                  <a:pt x="88621" y="24916"/>
                  <a:pt x="99573" y="15975"/>
                  <a:pt x="112278" y="15978"/>
                </a:cubicBezTo>
                <a:close/>
                <a:moveTo>
                  <a:pt x="70895" y="53404"/>
                </a:moveTo>
                <a:cubicBezTo>
                  <a:pt x="75768" y="72277"/>
                  <a:pt x="92785" y="85469"/>
                  <a:pt x="112278" y="85483"/>
                </a:cubicBezTo>
                <a:lnTo>
                  <a:pt x="113882" y="85483"/>
                </a:lnTo>
                <a:cubicBezTo>
                  <a:pt x="118311" y="85409"/>
                  <a:pt x="121842" y="81759"/>
                  <a:pt x="121768" y="77330"/>
                </a:cubicBezTo>
                <a:cubicBezTo>
                  <a:pt x="121694" y="72900"/>
                  <a:pt x="118044" y="69370"/>
                  <a:pt x="113614" y="69443"/>
                </a:cubicBezTo>
                <a:lnTo>
                  <a:pt x="112278" y="69443"/>
                </a:lnTo>
                <a:cubicBezTo>
                  <a:pt x="101653" y="69438"/>
                  <a:pt x="92041" y="63141"/>
                  <a:pt x="87791" y="53404"/>
                </a:cubicBezTo>
                <a:lnTo>
                  <a:pt x="145747" y="53404"/>
                </a:lnTo>
                <a:cubicBezTo>
                  <a:pt x="150620" y="72277"/>
                  <a:pt x="167637" y="85469"/>
                  <a:pt x="187130" y="85483"/>
                </a:cubicBezTo>
                <a:lnTo>
                  <a:pt x="188734" y="85483"/>
                </a:lnTo>
                <a:cubicBezTo>
                  <a:pt x="193163" y="85409"/>
                  <a:pt x="196694" y="81759"/>
                  <a:pt x="196620" y="77330"/>
                </a:cubicBezTo>
                <a:cubicBezTo>
                  <a:pt x="196546" y="72900"/>
                  <a:pt x="192895" y="69370"/>
                  <a:pt x="188466" y="69443"/>
                </a:cubicBezTo>
                <a:lnTo>
                  <a:pt x="187130" y="69443"/>
                </a:lnTo>
                <a:cubicBezTo>
                  <a:pt x="176505" y="69438"/>
                  <a:pt x="166892" y="63141"/>
                  <a:pt x="162642" y="53404"/>
                </a:cubicBezTo>
                <a:lnTo>
                  <a:pt x="220599" y="53404"/>
                </a:lnTo>
                <a:cubicBezTo>
                  <a:pt x="225472" y="72277"/>
                  <a:pt x="242489" y="85469"/>
                  <a:pt x="261982" y="85483"/>
                </a:cubicBezTo>
                <a:lnTo>
                  <a:pt x="263586" y="85483"/>
                </a:lnTo>
                <a:cubicBezTo>
                  <a:pt x="268015" y="85409"/>
                  <a:pt x="271546" y="81759"/>
                  <a:pt x="271472" y="77330"/>
                </a:cubicBezTo>
                <a:cubicBezTo>
                  <a:pt x="271398" y="72900"/>
                  <a:pt x="267747" y="69370"/>
                  <a:pt x="263318" y="69443"/>
                </a:cubicBezTo>
                <a:lnTo>
                  <a:pt x="261982" y="69443"/>
                </a:lnTo>
                <a:cubicBezTo>
                  <a:pt x="251357" y="69438"/>
                  <a:pt x="241744" y="63141"/>
                  <a:pt x="237494" y="53404"/>
                </a:cubicBezTo>
                <a:lnTo>
                  <a:pt x="358220" y="53404"/>
                </a:lnTo>
                <a:lnTo>
                  <a:pt x="358220" y="106869"/>
                </a:lnTo>
                <a:lnTo>
                  <a:pt x="16040" y="106869"/>
                </a:lnTo>
                <a:lnTo>
                  <a:pt x="16040" y="53404"/>
                </a:lnTo>
                <a:close/>
                <a:moveTo>
                  <a:pt x="16040" y="395582"/>
                </a:moveTo>
                <a:lnTo>
                  <a:pt x="16040" y="122909"/>
                </a:lnTo>
                <a:lnTo>
                  <a:pt x="358220" y="122909"/>
                </a:lnTo>
                <a:lnTo>
                  <a:pt x="358220" y="395582"/>
                </a:lnTo>
                <a:close/>
              </a:path>
            </a:pathLst>
          </a:custGeom>
          <a:solidFill>
            <a:schemeClr val="tx1"/>
          </a:solidFill>
          <a:ln w="5281" cap="flat">
            <a:noFill/>
            <a:prstDash val="solid"/>
            <a:miter/>
          </a:ln>
        </p:spPr>
        <p:txBody>
          <a:bodyPr rtlCol="0" anchor="ctr"/>
          <a:lstStyle/>
          <a:p>
            <a:endParaRPr lang="ru-RU"/>
          </a:p>
        </p:txBody>
      </p:sp>
      <p:sp>
        <p:nvSpPr>
          <p:cNvPr id="153" name="Freeform: Shape 152">
            <a:extLst>
              <a:ext uri="{FF2B5EF4-FFF2-40B4-BE49-F238E27FC236}">
                <a16:creationId xmlns:a16="http://schemas.microsoft.com/office/drawing/2014/main" id="{3E030D25-C978-490D-A3E8-07E80189AA32}"/>
              </a:ext>
            </a:extLst>
          </p:cNvPr>
          <p:cNvSpPr/>
          <p:nvPr/>
        </p:nvSpPr>
        <p:spPr>
          <a:xfrm>
            <a:off x="7353500" y="2760994"/>
            <a:ext cx="92228" cy="92228"/>
          </a:xfrm>
          <a:custGeom>
            <a:avLst/>
            <a:gdLst>
              <a:gd name="connsiteX0" fmla="*/ 114951 w 122970"/>
              <a:gd name="connsiteY0" fmla="*/ 0 h 122970"/>
              <a:gd name="connsiteX1" fmla="*/ 8020 w 122970"/>
              <a:gd name="connsiteY1" fmla="*/ 0 h 122970"/>
              <a:gd name="connsiteX2" fmla="*/ 0 w 122970"/>
              <a:gd name="connsiteY2" fmla="*/ 8020 h 122970"/>
              <a:gd name="connsiteX3" fmla="*/ 0 w 122970"/>
              <a:gd name="connsiteY3" fmla="*/ 114950 h 122970"/>
              <a:gd name="connsiteX4" fmla="*/ 8020 w 122970"/>
              <a:gd name="connsiteY4" fmla="*/ 122970 h 122970"/>
              <a:gd name="connsiteX5" fmla="*/ 114951 w 122970"/>
              <a:gd name="connsiteY5" fmla="*/ 122970 h 122970"/>
              <a:gd name="connsiteX6" fmla="*/ 122971 w 122970"/>
              <a:gd name="connsiteY6" fmla="*/ 114950 h 122970"/>
              <a:gd name="connsiteX7" fmla="*/ 122971 w 122970"/>
              <a:gd name="connsiteY7" fmla="*/ 8020 h 122970"/>
              <a:gd name="connsiteX8" fmla="*/ 114951 w 122970"/>
              <a:gd name="connsiteY8" fmla="*/ 0 h 122970"/>
              <a:gd name="connsiteX9" fmla="*/ 106931 w 122970"/>
              <a:gd name="connsiteY9" fmla="*/ 106931 h 122970"/>
              <a:gd name="connsiteX10" fmla="*/ 16040 w 122970"/>
              <a:gd name="connsiteY10" fmla="*/ 106931 h 122970"/>
              <a:gd name="connsiteX11" fmla="*/ 16040 w 122970"/>
              <a:gd name="connsiteY11" fmla="*/ 16040 h 122970"/>
              <a:gd name="connsiteX12" fmla="*/ 106931 w 122970"/>
              <a:gd name="connsiteY12" fmla="*/ 16040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970" h="122970">
                <a:moveTo>
                  <a:pt x="114951" y="0"/>
                </a:moveTo>
                <a:lnTo>
                  <a:pt x="8020" y="0"/>
                </a:lnTo>
                <a:cubicBezTo>
                  <a:pt x="3591" y="0"/>
                  <a:pt x="0" y="3591"/>
                  <a:pt x="0" y="8020"/>
                </a:cubicBezTo>
                <a:lnTo>
                  <a:pt x="0" y="114950"/>
                </a:lnTo>
                <a:cubicBezTo>
                  <a:pt x="0" y="119380"/>
                  <a:pt x="3591" y="122970"/>
                  <a:pt x="8020" y="122970"/>
                </a:cubicBezTo>
                <a:lnTo>
                  <a:pt x="114951" y="122970"/>
                </a:lnTo>
                <a:cubicBezTo>
                  <a:pt x="119380" y="122970"/>
                  <a:pt x="122971" y="119380"/>
                  <a:pt x="122971" y="114950"/>
                </a:cubicBezTo>
                <a:lnTo>
                  <a:pt x="122971" y="8020"/>
                </a:lnTo>
                <a:cubicBezTo>
                  <a:pt x="122971" y="3591"/>
                  <a:pt x="119380" y="0"/>
                  <a:pt x="114951" y="0"/>
                </a:cubicBezTo>
                <a:close/>
                <a:moveTo>
                  <a:pt x="106931" y="106931"/>
                </a:moveTo>
                <a:lnTo>
                  <a:pt x="16040" y="106931"/>
                </a:lnTo>
                <a:lnTo>
                  <a:pt x="16040" y="16040"/>
                </a:lnTo>
                <a:lnTo>
                  <a:pt x="106931" y="16040"/>
                </a:lnTo>
                <a:close/>
              </a:path>
            </a:pathLst>
          </a:custGeom>
          <a:solidFill>
            <a:schemeClr val="tx1"/>
          </a:solidFill>
          <a:ln w="5281" cap="flat">
            <a:noFill/>
            <a:prstDash val="solid"/>
            <a:miter/>
          </a:ln>
        </p:spPr>
        <p:txBody>
          <a:bodyPr rtlCol="0" anchor="ctr"/>
          <a:lstStyle/>
          <a:p>
            <a:endParaRPr lang="ru-RU"/>
          </a:p>
        </p:txBody>
      </p:sp>
      <p:sp>
        <p:nvSpPr>
          <p:cNvPr id="154" name="Graphic 30">
            <a:extLst>
              <a:ext uri="{FF2B5EF4-FFF2-40B4-BE49-F238E27FC236}">
                <a16:creationId xmlns:a16="http://schemas.microsoft.com/office/drawing/2014/main" id="{A96C3941-1C02-4DDA-A119-E7629FF42F1B}"/>
              </a:ext>
            </a:extLst>
          </p:cNvPr>
          <p:cNvSpPr/>
          <p:nvPr/>
        </p:nvSpPr>
        <p:spPr>
          <a:xfrm>
            <a:off x="2523038" y="1918271"/>
            <a:ext cx="247050" cy="315900"/>
          </a:xfrm>
          <a:custGeom>
            <a:avLst/>
            <a:gdLst>
              <a:gd name="connsiteX0" fmla="*/ 327062 w 329400"/>
              <a:gd name="connsiteY0" fmla="*/ 102190 h 421200"/>
              <a:gd name="connsiteX1" fmla="*/ 228458 w 329400"/>
              <a:gd name="connsiteY1" fmla="*/ 2403 h 421200"/>
              <a:gd name="connsiteX2" fmla="*/ 222696 w 329400"/>
              <a:gd name="connsiteY2" fmla="*/ 0 h 421200"/>
              <a:gd name="connsiteX3" fmla="*/ 8100 w 329400"/>
              <a:gd name="connsiteY3" fmla="*/ 0 h 421200"/>
              <a:gd name="connsiteX4" fmla="*/ 0 w 329400"/>
              <a:gd name="connsiteY4" fmla="*/ 8100 h 421200"/>
              <a:gd name="connsiteX5" fmla="*/ 0 w 329400"/>
              <a:gd name="connsiteY5" fmla="*/ 413100 h 421200"/>
              <a:gd name="connsiteX6" fmla="*/ 8100 w 329400"/>
              <a:gd name="connsiteY6" fmla="*/ 421200 h 421200"/>
              <a:gd name="connsiteX7" fmla="*/ 321300 w 329400"/>
              <a:gd name="connsiteY7" fmla="*/ 421200 h 421200"/>
              <a:gd name="connsiteX8" fmla="*/ 329400 w 329400"/>
              <a:gd name="connsiteY8" fmla="*/ 413100 h 421200"/>
              <a:gd name="connsiteX9" fmla="*/ 329400 w 329400"/>
              <a:gd name="connsiteY9" fmla="*/ 107887 h 421200"/>
              <a:gd name="connsiteX10" fmla="*/ 327062 w 329400"/>
              <a:gd name="connsiteY10" fmla="*/ 102190 h 421200"/>
              <a:gd name="connsiteX11" fmla="*/ 232200 w 329400"/>
              <a:gd name="connsiteY11" fmla="*/ 29241 h 421200"/>
              <a:gd name="connsiteX12" fmla="*/ 302017 w 329400"/>
              <a:gd name="connsiteY12" fmla="*/ 99900 h 421200"/>
              <a:gd name="connsiteX13" fmla="*/ 232200 w 329400"/>
              <a:gd name="connsiteY13" fmla="*/ 99900 h 421200"/>
              <a:gd name="connsiteX14" fmla="*/ 232200 w 329400"/>
              <a:gd name="connsiteY14" fmla="*/ 29241 h 421200"/>
              <a:gd name="connsiteX15" fmla="*/ 16200 w 329400"/>
              <a:gd name="connsiteY15" fmla="*/ 405000 h 421200"/>
              <a:gd name="connsiteX16" fmla="*/ 16200 w 329400"/>
              <a:gd name="connsiteY16" fmla="*/ 16200 h 421200"/>
              <a:gd name="connsiteX17" fmla="*/ 216000 w 329400"/>
              <a:gd name="connsiteY17" fmla="*/ 16200 h 421200"/>
              <a:gd name="connsiteX18" fmla="*/ 216000 w 329400"/>
              <a:gd name="connsiteY18" fmla="*/ 108000 h 421200"/>
              <a:gd name="connsiteX19" fmla="*/ 224100 w 329400"/>
              <a:gd name="connsiteY19" fmla="*/ 116100 h 421200"/>
              <a:gd name="connsiteX20" fmla="*/ 313200 w 329400"/>
              <a:gd name="connsiteY20" fmla="*/ 116100 h 421200"/>
              <a:gd name="connsiteX21" fmla="*/ 313200 w 329400"/>
              <a:gd name="connsiteY21" fmla="*/ 405000 h 421200"/>
              <a:gd name="connsiteX22" fmla="*/ 16200 w 329400"/>
              <a:gd name="connsiteY22" fmla="*/ 405000 h 42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400" h="421200">
                <a:moveTo>
                  <a:pt x="327062" y="102190"/>
                </a:moveTo>
                <a:lnTo>
                  <a:pt x="228458" y="2403"/>
                </a:lnTo>
                <a:cubicBezTo>
                  <a:pt x="226935" y="864"/>
                  <a:pt x="224861" y="0"/>
                  <a:pt x="222696" y="0"/>
                </a:cubicBezTo>
                <a:lnTo>
                  <a:pt x="8100" y="0"/>
                </a:lnTo>
                <a:cubicBezTo>
                  <a:pt x="3629" y="0"/>
                  <a:pt x="0" y="3629"/>
                  <a:pt x="0" y="8100"/>
                </a:cubicBezTo>
                <a:lnTo>
                  <a:pt x="0" y="413100"/>
                </a:lnTo>
                <a:cubicBezTo>
                  <a:pt x="0" y="417571"/>
                  <a:pt x="3629" y="421200"/>
                  <a:pt x="8100" y="421200"/>
                </a:cubicBezTo>
                <a:lnTo>
                  <a:pt x="321300" y="421200"/>
                </a:lnTo>
                <a:cubicBezTo>
                  <a:pt x="325771" y="421200"/>
                  <a:pt x="329400" y="417571"/>
                  <a:pt x="329400" y="413100"/>
                </a:cubicBezTo>
                <a:lnTo>
                  <a:pt x="329400" y="107887"/>
                </a:lnTo>
                <a:cubicBezTo>
                  <a:pt x="329400" y="105759"/>
                  <a:pt x="328563" y="103712"/>
                  <a:pt x="327062" y="102190"/>
                </a:cubicBezTo>
                <a:close/>
                <a:moveTo>
                  <a:pt x="232200" y="29241"/>
                </a:moveTo>
                <a:lnTo>
                  <a:pt x="302017" y="99900"/>
                </a:lnTo>
                <a:lnTo>
                  <a:pt x="232200" y="99900"/>
                </a:lnTo>
                <a:lnTo>
                  <a:pt x="232200" y="29241"/>
                </a:lnTo>
                <a:close/>
                <a:moveTo>
                  <a:pt x="16200" y="405000"/>
                </a:moveTo>
                <a:lnTo>
                  <a:pt x="16200" y="16200"/>
                </a:lnTo>
                <a:lnTo>
                  <a:pt x="216000" y="16200"/>
                </a:lnTo>
                <a:lnTo>
                  <a:pt x="216000" y="108000"/>
                </a:lnTo>
                <a:cubicBezTo>
                  <a:pt x="216000" y="112471"/>
                  <a:pt x="219629" y="116100"/>
                  <a:pt x="224100" y="116100"/>
                </a:cubicBezTo>
                <a:lnTo>
                  <a:pt x="313200" y="116100"/>
                </a:lnTo>
                <a:lnTo>
                  <a:pt x="313200" y="405000"/>
                </a:lnTo>
                <a:lnTo>
                  <a:pt x="16200" y="405000"/>
                </a:lnTo>
                <a:close/>
              </a:path>
            </a:pathLst>
          </a:custGeom>
          <a:solidFill>
            <a:schemeClr val="tx1"/>
          </a:solidFill>
          <a:ln w="5334" cap="flat">
            <a:noFill/>
            <a:prstDash val="solid"/>
            <a:miter/>
          </a:ln>
        </p:spPr>
        <p:txBody>
          <a:bodyPr rtlCol="0" anchor="ctr"/>
          <a:lstStyle/>
          <a:p>
            <a:endParaRPr lang="ru-RU"/>
          </a:p>
        </p:txBody>
      </p:sp>
      <p:grpSp>
        <p:nvGrpSpPr>
          <p:cNvPr id="155" name="Graphic 31">
            <a:extLst>
              <a:ext uri="{FF2B5EF4-FFF2-40B4-BE49-F238E27FC236}">
                <a16:creationId xmlns:a16="http://schemas.microsoft.com/office/drawing/2014/main" id="{AB354A3D-E79B-4599-9A68-7864BB372057}"/>
              </a:ext>
            </a:extLst>
          </p:cNvPr>
          <p:cNvGrpSpPr/>
          <p:nvPr/>
        </p:nvGrpSpPr>
        <p:grpSpPr>
          <a:xfrm>
            <a:off x="3098841" y="2622022"/>
            <a:ext cx="275400" cy="328050"/>
            <a:chOff x="2099788" y="2353029"/>
            <a:chExt cx="367200" cy="437400"/>
          </a:xfrm>
          <a:solidFill>
            <a:schemeClr val="tx1"/>
          </a:solidFill>
        </p:grpSpPr>
        <p:sp>
          <p:nvSpPr>
            <p:cNvPr id="156" name="Freeform: Shape 155">
              <a:extLst>
                <a:ext uri="{FF2B5EF4-FFF2-40B4-BE49-F238E27FC236}">
                  <a16:creationId xmlns:a16="http://schemas.microsoft.com/office/drawing/2014/main" id="{48828079-FB6E-4475-B9B4-F59B153CC9F9}"/>
                </a:ext>
              </a:extLst>
            </p:cNvPr>
            <p:cNvSpPr/>
            <p:nvPr/>
          </p:nvSpPr>
          <p:spPr>
            <a:xfrm>
              <a:off x="2099788" y="2353029"/>
              <a:ext cx="367200" cy="437400"/>
            </a:xfrm>
            <a:custGeom>
              <a:avLst/>
              <a:gdLst>
                <a:gd name="connsiteX0" fmla="*/ 359100 w 367200"/>
                <a:gd name="connsiteY0" fmla="*/ 0 h 437400"/>
                <a:gd name="connsiteX1" fmla="*/ 8100 w 367200"/>
                <a:gd name="connsiteY1" fmla="*/ 0 h 437400"/>
                <a:gd name="connsiteX2" fmla="*/ 0 w 367200"/>
                <a:gd name="connsiteY2" fmla="*/ 8100 h 437400"/>
                <a:gd name="connsiteX3" fmla="*/ 0 w 367200"/>
                <a:gd name="connsiteY3" fmla="*/ 429300 h 437400"/>
                <a:gd name="connsiteX4" fmla="*/ 8100 w 367200"/>
                <a:gd name="connsiteY4" fmla="*/ 437400 h 437400"/>
                <a:gd name="connsiteX5" fmla="*/ 359100 w 367200"/>
                <a:gd name="connsiteY5" fmla="*/ 437400 h 437400"/>
                <a:gd name="connsiteX6" fmla="*/ 367200 w 367200"/>
                <a:gd name="connsiteY6" fmla="*/ 429300 h 437400"/>
                <a:gd name="connsiteX7" fmla="*/ 367200 w 367200"/>
                <a:gd name="connsiteY7" fmla="*/ 8100 h 437400"/>
                <a:gd name="connsiteX8" fmla="*/ 359100 w 367200"/>
                <a:gd name="connsiteY8" fmla="*/ 0 h 437400"/>
                <a:gd name="connsiteX9" fmla="*/ 351000 w 367200"/>
                <a:gd name="connsiteY9" fmla="*/ 421200 h 437400"/>
                <a:gd name="connsiteX10" fmla="*/ 16200 w 367200"/>
                <a:gd name="connsiteY10" fmla="*/ 421200 h 437400"/>
                <a:gd name="connsiteX11" fmla="*/ 16200 w 367200"/>
                <a:gd name="connsiteY11" fmla="*/ 16200 h 437400"/>
                <a:gd name="connsiteX12" fmla="*/ 351000 w 367200"/>
                <a:gd name="connsiteY12" fmla="*/ 16200 h 437400"/>
                <a:gd name="connsiteX13" fmla="*/ 351000 w 367200"/>
                <a:gd name="connsiteY13" fmla="*/ 421200 h 4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7200" h="437400">
                  <a:moveTo>
                    <a:pt x="359100" y="0"/>
                  </a:moveTo>
                  <a:lnTo>
                    <a:pt x="8100" y="0"/>
                  </a:lnTo>
                  <a:cubicBezTo>
                    <a:pt x="3623" y="0"/>
                    <a:pt x="0" y="3623"/>
                    <a:pt x="0" y="8100"/>
                  </a:cubicBezTo>
                  <a:lnTo>
                    <a:pt x="0" y="429300"/>
                  </a:lnTo>
                  <a:cubicBezTo>
                    <a:pt x="0" y="433771"/>
                    <a:pt x="3623" y="437400"/>
                    <a:pt x="8100" y="437400"/>
                  </a:cubicBezTo>
                  <a:lnTo>
                    <a:pt x="359100" y="437400"/>
                  </a:lnTo>
                  <a:cubicBezTo>
                    <a:pt x="363571" y="437400"/>
                    <a:pt x="367200" y="433771"/>
                    <a:pt x="367200" y="429300"/>
                  </a:cubicBezTo>
                  <a:lnTo>
                    <a:pt x="367200" y="8100"/>
                  </a:lnTo>
                  <a:cubicBezTo>
                    <a:pt x="367200" y="3623"/>
                    <a:pt x="363571" y="0"/>
                    <a:pt x="359100" y="0"/>
                  </a:cubicBezTo>
                  <a:close/>
                  <a:moveTo>
                    <a:pt x="351000" y="421200"/>
                  </a:moveTo>
                  <a:lnTo>
                    <a:pt x="16200" y="421200"/>
                  </a:lnTo>
                  <a:lnTo>
                    <a:pt x="16200" y="16200"/>
                  </a:lnTo>
                  <a:lnTo>
                    <a:pt x="351000" y="16200"/>
                  </a:lnTo>
                  <a:lnTo>
                    <a:pt x="351000" y="421200"/>
                  </a:lnTo>
                  <a:close/>
                </a:path>
              </a:pathLst>
            </a:custGeom>
            <a:grpFill/>
            <a:ln w="5334" cap="flat">
              <a:noFill/>
              <a:prstDash val="solid"/>
              <a:miter/>
            </a:ln>
          </p:spPr>
          <p:txBody>
            <a:bodyPr rtlCol="0" anchor="ctr"/>
            <a:lstStyle/>
            <a:p>
              <a:endParaRPr lang="ru-RU"/>
            </a:p>
          </p:txBody>
        </p:sp>
        <p:sp>
          <p:nvSpPr>
            <p:cNvPr id="157" name="Freeform: Shape 156">
              <a:extLst>
                <a:ext uri="{FF2B5EF4-FFF2-40B4-BE49-F238E27FC236}">
                  <a16:creationId xmlns:a16="http://schemas.microsoft.com/office/drawing/2014/main" id="{7C12B16E-AA75-43A3-A2CC-330A0B9B5A0E}"/>
                </a:ext>
              </a:extLst>
            </p:cNvPr>
            <p:cNvSpPr/>
            <p:nvPr/>
          </p:nvSpPr>
          <p:spPr>
            <a:xfrm>
              <a:off x="2250988" y="2466429"/>
              <a:ext cx="145800" cy="16200"/>
            </a:xfrm>
            <a:custGeom>
              <a:avLst/>
              <a:gdLst>
                <a:gd name="connsiteX0" fmla="*/ 8100 w 145800"/>
                <a:gd name="connsiteY0" fmla="*/ 16200 h 16200"/>
                <a:gd name="connsiteX1" fmla="*/ 137700 w 145800"/>
                <a:gd name="connsiteY1" fmla="*/ 16200 h 16200"/>
                <a:gd name="connsiteX2" fmla="*/ 145800 w 145800"/>
                <a:gd name="connsiteY2" fmla="*/ 8100 h 16200"/>
                <a:gd name="connsiteX3" fmla="*/ 137700 w 145800"/>
                <a:gd name="connsiteY3" fmla="*/ 0 h 16200"/>
                <a:gd name="connsiteX4" fmla="*/ 8100 w 145800"/>
                <a:gd name="connsiteY4" fmla="*/ 0 h 16200"/>
                <a:gd name="connsiteX5" fmla="*/ 0 w 145800"/>
                <a:gd name="connsiteY5" fmla="*/ 8100 h 16200"/>
                <a:gd name="connsiteX6" fmla="*/ 8100 w 1458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800" h="16200">
                  <a:moveTo>
                    <a:pt x="8100" y="16200"/>
                  </a:moveTo>
                  <a:lnTo>
                    <a:pt x="137700" y="16200"/>
                  </a:lnTo>
                  <a:cubicBezTo>
                    <a:pt x="142171" y="16200"/>
                    <a:pt x="145800" y="12577"/>
                    <a:pt x="145800" y="8100"/>
                  </a:cubicBezTo>
                  <a:cubicBezTo>
                    <a:pt x="145800" y="3623"/>
                    <a:pt x="142171" y="0"/>
                    <a:pt x="1377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158" name="Freeform: Shape 157">
              <a:extLst>
                <a:ext uri="{FF2B5EF4-FFF2-40B4-BE49-F238E27FC236}">
                  <a16:creationId xmlns:a16="http://schemas.microsoft.com/office/drawing/2014/main" id="{14C18D50-9285-47AE-83BD-D5B93936A4FB}"/>
                </a:ext>
              </a:extLst>
            </p:cNvPr>
            <p:cNvSpPr/>
            <p:nvPr/>
          </p:nvSpPr>
          <p:spPr>
            <a:xfrm>
              <a:off x="2250988" y="2563629"/>
              <a:ext cx="145800" cy="16200"/>
            </a:xfrm>
            <a:custGeom>
              <a:avLst/>
              <a:gdLst>
                <a:gd name="connsiteX0" fmla="*/ 8100 w 145800"/>
                <a:gd name="connsiteY0" fmla="*/ 16200 h 16200"/>
                <a:gd name="connsiteX1" fmla="*/ 137700 w 145800"/>
                <a:gd name="connsiteY1" fmla="*/ 16200 h 16200"/>
                <a:gd name="connsiteX2" fmla="*/ 145800 w 145800"/>
                <a:gd name="connsiteY2" fmla="*/ 8100 h 16200"/>
                <a:gd name="connsiteX3" fmla="*/ 137700 w 145800"/>
                <a:gd name="connsiteY3" fmla="*/ 0 h 16200"/>
                <a:gd name="connsiteX4" fmla="*/ 8100 w 145800"/>
                <a:gd name="connsiteY4" fmla="*/ 0 h 16200"/>
                <a:gd name="connsiteX5" fmla="*/ 0 w 145800"/>
                <a:gd name="connsiteY5" fmla="*/ 8100 h 16200"/>
                <a:gd name="connsiteX6" fmla="*/ 8100 w 1458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800" h="16200">
                  <a:moveTo>
                    <a:pt x="8100" y="16200"/>
                  </a:moveTo>
                  <a:lnTo>
                    <a:pt x="137700" y="16200"/>
                  </a:lnTo>
                  <a:cubicBezTo>
                    <a:pt x="142171" y="16200"/>
                    <a:pt x="145800" y="12577"/>
                    <a:pt x="145800" y="8100"/>
                  </a:cubicBezTo>
                  <a:cubicBezTo>
                    <a:pt x="145800" y="3623"/>
                    <a:pt x="142171" y="0"/>
                    <a:pt x="137700"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159" name="Freeform: Shape 158">
              <a:extLst>
                <a:ext uri="{FF2B5EF4-FFF2-40B4-BE49-F238E27FC236}">
                  <a16:creationId xmlns:a16="http://schemas.microsoft.com/office/drawing/2014/main" id="{64D9ADFA-9C15-4CF5-B31E-8DD9A7414C44}"/>
                </a:ext>
              </a:extLst>
            </p:cNvPr>
            <p:cNvSpPr/>
            <p:nvPr/>
          </p:nvSpPr>
          <p:spPr>
            <a:xfrm>
              <a:off x="2250988" y="2660829"/>
              <a:ext cx="145800" cy="16200"/>
            </a:xfrm>
            <a:custGeom>
              <a:avLst/>
              <a:gdLst>
                <a:gd name="connsiteX0" fmla="*/ 8100 w 145800"/>
                <a:gd name="connsiteY0" fmla="*/ 16200 h 16200"/>
                <a:gd name="connsiteX1" fmla="*/ 137700 w 145800"/>
                <a:gd name="connsiteY1" fmla="*/ 16200 h 16200"/>
                <a:gd name="connsiteX2" fmla="*/ 145800 w 145800"/>
                <a:gd name="connsiteY2" fmla="*/ 8100 h 16200"/>
                <a:gd name="connsiteX3" fmla="*/ 137700 w 145800"/>
                <a:gd name="connsiteY3" fmla="*/ 0 h 16200"/>
                <a:gd name="connsiteX4" fmla="*/ 8100 w 145800"/>
                <a:gd name="connsiteY4" fmla="*/ 0 h 16200"/>
                <a:gd name="connsiteX5" fmla="*/ 0 w 145800"/>
                <a:gd name="connsiteY5" fmla="*/ 8100 h 16200"/>
                <a:gd name="connsiteX6" fmla="*/ 8100 w 1458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800" h="16200">
                  <a:moveTo>
                    <a:pt x="8100" y="16200"/>
                  </a:moveTo>
                  <a:lnTo>
                    <a:pt x="137700" y="16200"/>
                  </a:lnTo>
                  <a:cubicBezTo>
                    <a:pt x="142171" y="16200"/>
                    <a:pt x="145800" y="12571"/>
                    <a:pt x="145800" y="8100"/>
                  </a:cubicBezTo>
                  <a:cubicBezTo>
                    <a:pt x="145800" y="3629"/>
                    <a:pt x="142171" y="0"/>
                    <a:pt x="137700" y="0"/>
                  </a:cubicBezTo>
                  <a:lnTo>
                    <a:pt x="8100" y="0"/>
                  </a:lnTo>
                  <a:cubicBezTo>
                    <a:pt x="3623" y="0"/>
                    <a:pt x="0" y="3629"/>
                    <a:pt x="0" y="8100"/>
                  </a:cubicBezTo>
                  <a:cubicBezTo>
                    <a:pt x="0" y="12571"/>
                    <a:pt x="3623" y="16200"/>
                    <a:pt x="8100" y="16200"/>
                  </a:cubicBezTo>
                  <a:close/>
                </a:path>
              </a:pathLst>
            </a:custGeom>
            <a:grpFill/>
            <a:ln w="5334" cap="flat">
              <a:noFill/>
              <a:prstDash val="solid"/>
              <a:miter/>
            </a:ln>
          </p:spPr>
          <p:txBody>
            <a:bodyPr rtlCol="0" anchor="ctr"/>
            <a:lstStyle/>
            <a:p>
              <a:endParaRPr lang="ru-RU"/>
            </a:p>
          </p:txBody>
        </p:sp>
        <p:sp>
          <p:nvSpPr>
            <p:cNvPr id="160" name="Freeform: Shape 159">
              <a:extLst>
                <a:ext uri="{FF2B5EF4-FFF2-40B4-BE49-F238E27FC236}">
                  <a16:creationId xmlns:a16="http://schemas.microsoft.com/office/drawing/2014/main" id="{5D11AEB2-4DF5-4073-AADA-99EDBC3E8005}"/>
                </a:ext>
              </a:extLst>
            </p:cNvPr>
            <p:cNvSpPr/>
            <p:nvPr/>
          </p:nvSpPr>
          <p:spPr>
            <a:xfrm>
              <a:off x="2164585" y="2450228"/>
              <a:ext cx="59407" cy="59400"/>
            </a:xfrm>
            <a:custGeom>
              <a:avLst/>
              <a:gdLst>
                <a:gd name="connsiteX0" fmla="*/ 11580 w 59407"/>
                <a:gd name="connsiteY0" fmla="*/ 53222 h 59400"/>
                <a:gd name="connsiteX1" fmla="*/ 29643 w 59407"/>
                <a:gd name="connsiteY1" fmla="*/ 59400 h 59400"/>
                <a:gd name="connsiteX2" fmla="*/ 33526 w 59407"/>
                <a:gd name="connsiteY2" fmla="*/ 59146 h 59400"/>
                <a:gd name="connsiteX3" fmla="*/ 53230 w 59407"/>
                <a:gd name="connsiteY3" fmla="*/ 47822 h 59400"/>
                <a:gd name="connsiteX4" fmla="*/ 59154 w 59407"/>
                <a:gd name="connsiteY4" fmla="*/ 25882 h 59400"/>
                <a:gd name="connsiteX5" fmla="*/ 47830 w 59407"/>
                <a:gd name="connsiteY5" fmla="*/ 6178 h 59400"/>
                <a:gd name="connsiteX6" fmla="*/ 25890 w 59407"/>
                <a:gd name="connsiteY6" fmla="*/ 254 h 59400"/>
                <a:gd name="connsiteX7" fmla="*/ 6185 w 59407"/>
                <a:gd name="connsiteY7" fmla="*/ 11578 h 59400"/>
                <a:gd name="connsiteX8" fmla="*/ 251 w 59407"/>
                <a:gd name="connsiteY8" fmla="*/ 33518 h 59400"/>
                <a:gd name="connsiteX9" fmla="*/ 11580 w 59407"/>
                <a:gd name="connsiteY9" fmla="*/ 53222 h 59400"/>
                <a:gd name="connsiteX10" fmla="*/ 19010 w 59407"/>
                <a:gd name="connsiteY10" fmla="*/ 21465 h 59400"/>
                <a:gd name="connsiteX11" fmla="*/ 27969 w 59407"/>
                <a:gd name="connsiteY11" fmla="*/ 16313 h 59400"/>
                <a:gd name="connsiteX12" fmla="*/ 29735 w 59407"/>
                <a:gd name="connsiteY12" fmla="*/ 16200 h 59400"/>
                <a:gd name="connsiteX13" fmla="*/ 37943 w 59407"/>
                <a:gd name="connsiteY13" fmla="*/ 19008 h 59400"/>
                <a:gd name="connsiteX14" fmla="*/ 43094 w 59407"/>
                <a:gd name="connsiteY14" fmla="*/ 27967 h 59400"/>
                <a:gd name="connsiteX15" fmla="*/ 40400 w 59407"/>
                <a:gd name="connsiteY15" fmla="*/ 37940 h 59400"/>
                <a:gd name="connsiteX16" fmla="*/ 31441 w 59407"/>
                <a:gd name="connsiteY16" fmla="*/ 43092 h 59400"/>
                <a:gd name="connsiteX17" fmla="*/ 21467 w 59407"/>
                <a:gd name="connsiteY17" fmla="*/ 40397 h 59400"/>
                <a:gd name="connsiteX18" fmla="*/ 16316 w 59407"/>
                <a:gd name="connsiteY18" fmla="*/ 31439 h 59400"/>
                <a:gd name="connsiteX19" fmla="*/ 19010 w 59407"/>
                <a:gd name="connsiteY19" fmla="*/ 21465 h 5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407" h="59400">
                  <a:moveTo>
                    <a:pt x="11580" y="53222"/>
                  </a:moveTo>
                  <a:cubicBezTo>
                    <a:pt x="16829" y="57267"/>
                    <a:pt x="23125" y="59400"/>
                    <a:pt x="29643" y="59400"/>
                  </a:cubicBezTo>
                  <a:cubicBezTo>
                    <a:pt x="30928" y="59400"/>
                    <a:pt x="32230" y="59314"/>
                    <a:pt x="33526" y="59146"/>
                  </a:cubicBezTo>
                  <a:cubicBezTo>
                    <a:pt x="41393" y="58126"/>
                    <a:pt x="48392" y="54103"/>
                    <a:pt x="53230" y="47822"/>
                  </a:cubicBezTo>
                  <a:cubicBezTo>
                    <a:pt x="58069" y="41542"/>
                    <a:pt x="60180" y="33745"/>
                    <a:pt x="59154" y="25882"/>
                  </a:cubicBezTo>
                  <a:cubicBezTo>
                    <a:pt x="58133" y="18014"/>
                    <a:pt x="54110" y="11016"/>
                    <a:pt x="47830" y="6178"/>
                  </a:cubicBezTo>
                  <a:cubicBezTo>
                    <a:pt x="41545" y="1334"/>
                    <a:pt x="33742" y="-772"/>
                    <a:pt x="25890" y="254"/>
                  </a:cubicBezTo>
                  <a:cubicBezTo>
                    <a:pt x="18022" y="1274"/>
                    <a:pt x="11024" y="5297"/>
                    <a:pt x="6185" y="11578"/>
                  </a:cubicBezTo>
                  <a:cubicBezTo>
                    <a:pt x="1347" y="17858"/>
                    <a:pt x="-770" y="25650"/>
                    <a:pt x="251" y="33518"/>
                  </a:cubicBezTo>
                  <a:cubicBezTo>
                    <a:pt x="1271" y="41386"/>
                    <a:pt x="5294" y="48384"/>
                    <a:pt x="11580" y="53222"/>
                  </a:cubicBezTo>
                  <a:close/>
                  <a:moveTo>
                    <a:pt x="19010" y="21465"/>
                  </a:moveTo>
                  <a:cubicBezTo>
                    <a:pt x="21208" y="18608"/>
                    <a:pt x="24394" y="16778"/>
                    <a:pt x="27969" y="16313"/>
                  </a:cubicBezTo>
                  <a:cubicBezTo>
                    <a:pt x="28558" y="16238"/>
                    <a:pt x="29146" y="16200"/>
                    <a:pt x="29735" y="16200"/>
                  </a:cubicBezTo>
                  <a:cubicBezTo>
                    <a:pt x="32694" y="16200"/>
                    <a:pt x="35561" y="17172"/>
                    <a:pt x="37943" y="19008"/>
                  </a:cubicBezTo>
                  <a:cubicBezTo>
                    <a:pt x="40799" y="21206"/>
                    <a:pt x="42630" y="24392"/>
                    <a:pt x="43094" y="27967"/>
                  </a:cubicBezTo>
                  <a:cubicBezTo>
                    <a:pt x="43553" y="31541"/>
                    <a:pt x="42603" y="35084"/>
                    <a:pt x="40400" y="37940"/>
                  </a:cubicBezTo>
                  <a:cubicBezTo>
                    <a:pt x="38202" y="40797"/>
                    <a:pt x="35016" y="42628"/>
                    <a:pt x="31441" y="43092"/>
                  </a:cubicBezTo>
                  <a:cubicBezTo>
                    <a:pt x="27856" y="43551"/>
                    <a:pt x="24324" y="42601"/>
                    <a:pt x="21467" y="40397"/>
                  </a:cubicBezTo>
                  <a:cubicBezTo>
                    <a:pt x="18611" y="38200"/>
                    <a:pt x="16780" y="35014"/>
                    <a:pt x="16316" y="31439"/>
                  </a:cubicBezTo>
                  <a:cubicBezTo>
                    <a:pt x="15857" y="27859"/>
                    <a:pt x="16807" y="24316"/>
                    <a:pt x="19010" y="21465"/>
                  </a:cubicBezTo>
                  <a:close/>
                </a:path>
              </a:pathLst>
            </a:custGeom>
            <a:grpFill/>
            <a:ln w="5334" cap="flat">
              <a:noFill/>
              <a:prstDash val="solid"/>
              <a:miter/>
            </a:ln>
          </p:spPr>
          <p:txBody>
            <a:bodyPr rtlCol="0" anchor="ctr"/>
            <a:lstStyle/>
            <a:p>
              <a:endParaRPr lang="ru-RU"/>
            </a:p>
          </p:txBody>
        </p:sp>
        <p:sp>
          <p:nvSpPr>
            <p:cNvPr id="161" name="Freeform: Shape 160">
              <a:extLst>
                <a:ext uri="{FF2B5EF4-FFF2-40B4-BE49-F238E27FC236}">
                  <a16:creationId xmlns:a16="http://schemas.microsoft.com/office/drawing/2014/main" id="{A716387D-8B3F-42DD-A2CB-B928B6C63208}"/>
                </a:ext>
              </a:extLst>
            </p:cNvPr>
            <p:cNvSpPr/>
            <p:nvPr/>
          </p:nvSpPr>
          <p:spPr>
            <a:xfrm>
              <a:off x="2164588" y="2542029"/>
              <a:ext cx="59400" cy="59400"/>
            </a:xfrm>
            <a:custGeom>
              <a:avLst/>
              <a:gdLst>
                <a:gd name="connsiteX0" fmla="*/ 29700 w 59400"/>
                <a:gd name="connsiteY0" fmla="*/ 59400 h 59400"/>
                <a:gd name="connsiteX1" fmla="*/ 59400 w 59400"/>
                <a:gd name="connsiteY1" fmla="*/ 29700 h 59400"/>
                <a:gd name="connsiteX2" fmla="*/ 29700 w 59400"/>
                <a:gd name="connsiteY2" fmla="*/ 0 h 59400"/>
                <a:gd name="connsiteX3" fmla="*/ 0 w 59400"/>
                <a:gd name="connsiteY3" fmla="*/ 29700 h 59400"/>
                <a:gd name="connsiteX4" fmla="*/ 29700 w 59400"/>
                <a:gd name="connsiteY4" fmla="*/ 59400 h 59400"/>
                <a:gd name="connsiteX5" fmla="*/ 29700 w 59400"/>
                <a:gd name="connsiteY5" fmla="*/ 16200 h 59400"/>
                <a:gd name="connsiteX6" fmla="*/ 43200 w 59400"/>
                <a:gd name="connsiteY6" fmla="*/ 29700 h 59400"/>
                <a:gd name="connsiteX7" fmla="*/ 29700 w 59400"/>
                <a:gd name="connsiteY7" fmla="*/ 43200 h 59400"/>
                <a:gd name="connsiteX8" fmla="*/ 16200 w 59400"/>
                <a:gd name="connsiteY8" fmla="*/ 29700 h 59400"/>
                <a:gd name="connsiteX9" fmla="*/ 29700 w 59400"/>
                <a:gd name="connsiteY9" fmla="*/ 16200 h 5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400" h="59400">
                  <a:moveTo>
                    <a:pt x="29700" y="59400"/>
                  </a:moveTo>
                  <a:cubicBezTo>
                    <a:pt x="46078" y="59400"/>
                    <a:pt x="59400" y="46073"/>
                    <a:pt x="59400" y="29700"/>
                  </a:cubicBezTo>
                  <a:cubicBezTo>
                    <a:pt x="59400" y="13322"/>
                    <a:pt x="46078" y="0"/>
                    <a:pt x="29700" y="0"/>
                  </a:cubicBezTo>
                  <a:cubicBezTo>
                    <a:pt x="13322" y="0"/>
                    <a:pt x="0" y="13322"/>
                    <a:pt x="0" y="29700"/>
                  </a:cubicBezTo>
                  <a:cubicBezTo>
                    <a:pt x="0" y="46073"/>
                    <a:pt x="13322" y="59400"/>
                    <a:pt x="29700" y="59400"/>
                  </a:cubicBezTo>
                  <a:close/>
                  <a:moveTo>
                    <a:pt x="29700" y="16200"/>
                  </a:moveTo>
                  <a:cubicBezTo>
                    <a:pt x="37141" y="16200"/>
                    <a:pt x="43200" y="22259"/>
                    <a:pt x="43200" y="29700"/>
                  </a:cubicBezTo>
                  <a:cubicBezTo>
                    <a:pt x="43200" y="37147"/>
                    <a:pt x="37141" y="43200"/>
                    <a:pt x="29700" y="43200"/>
                  </a:cubicBezTo>
                  <a:cubicBezTo>
                    <a:pt x="22259" y="43200"/>
                    <a:pt x="16200" y="37147"/>
                    <a:pt x="16200" y="29700"/>
                  </a:cubicBezTo>
                  <a:cubicBezTo>
                    <a:pt x="16200" y="22259"/>
                    <a:pt x="22259" y="16200"/>
                    <a:pt x="29700" y="16200"/>
                  </a:cubicBezTo>
                  <a:close/>
                </a:path>
              </a:pathLst>
            </a:custGeom>
            <a:grpFill/>
            <a:ln w="5334" cap="flat">
              <a:noFill/>
              <a:prstDash val="solid"/>
              <a:miter/>
            </a:ln>
          </p:spPr>
          <p:txBody>
            <a:bodyPr rtlCol="0" anchor="ctr"/>
            <a:lstStyle/>
            <a:p>
              <a:endParaRPr lang="ru-RU"/>
            </a:p>
          </p:txBody>
        </p:sp>
        <p:sp>
          <p:nvSpPr>
            <p:cNvPr id="162" name="Freeform: Shape 161">
              <a:extLst>
                <a:ext uri="{FF2B5EF4-FFF2-40B4-BE49-F238E27FC236}">
                  <a16:creationId xmlns:a16="http://schemas.microsoft.com/office/drawing/2014/main" id="{36AB743E-F525-40A8-86E8-82EA5D11404D}"/>
                </a:ext>
              </a:extLst>
            </p:cNvPr>
            <p:cNvSpPr/>
            <p:nvPr/>
          </p:nvSpPr>
          <p:spPr>
            <a:xfrm>
              <a:off x="2164588" y="2639229"/>
              <a:ext cx="59400" cy="59400"/>
            </a:xfrm>
            <a:custGeom>
              <a:avLst/>
              <a:gdLst>
                <a:gd name="connsiteX0" fmla="*/ 29700 w 59400"/>
                <a:gd name="connsiteY0" fmla="*/ 59400 h 59400"/>
                <a:gd name="connsiteX1" fmla="*/ 59400 w 59400"/>
                <a:gd name="connsiteY1" fmla="*/ 29700 h 59400"/>
                <a:gd name="connsiteX2" fmla="*/ 29700 w 59400"/>
                <a:gd name="connsiteY2" fmla="*/ 0 h 59400"/>
                <a:gd name="connsiteX3" fmla="*/ 0 w 59400"/>
                <a:gd name="connsiteY3" fmla="*/ 29700 h 59400"/>
                <a:gd name="connsiteX4" fmla="*/ 29700 w 59400"/>
                <a:gd name="connsiteY4" fmla="*/ 59400 h 59400"/>
                <a:gd name="connsiteX5" fmla="*/ 29700 w 59400"/>
                <a:gd name="connsiteY5" fmla="*/ 16200 h 59400"/>
                <a:gd name="connsiteX6" fmla="*/ 43200 w 59400"/>
                <a:gd name="connsiteY6" fmla="*/ 29700 h 59400"/>
                <a:gd name="connsiteX7" fmla="*/ 29700 w 59400"/>
                <a:gd name="connsiteY7" fmla="*/ 43200 h 59400"/>
                <a:gd name="connsiteX8" fmla="*/ 16200 w 59400"/>
                <a:gd name="connsiteY8" fmla="*/ 29700 h 59400"/>
                <a:gd name="connsiteX9" fmla="*/ 29700 w 59400"/>
                <a:gd name="connsiteY9" fmla="*/ 16200 h 5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400" h="59400">
                  <a:moveTo>
                    <a:pt x="29700" y="59400"/>
                  </a:moveTo>
                  <a:cubicBezTo>
                    <a:pt x="46078" y="59400"/>
                    <a:pt x="59400" y="46073"/>
                    <a:pt x="59400" y="29700"/>
                  </a:cubicBezTo>
                  <a:cubicBezTo>
                    <a:pt x="59400" y="13327"/>
                    <a:pt x="46078" y="0"/>
                    <a:pt x="29700" y="0"/>
                  </a:cubicBezTo>
                  <a:cubicBezTo>
                    <a:pt x="13322" y="0"/>
                    <a:pt x="0" y="13327"/>
                    <a:pt x="0" y="29700"/>
                  </a:cubicBezTo>
                  <a:cubicBezTo>
                    <a:pt x="0" y="46073"/>
                    <a:pt x="13322" y="59400"/>
                    <a:pt x="29700" y="59400"/>
                  </a:cubicBezTo>
                  <a:close/>
                  <a:moveTo>
                    <a:pt x="29700" y="16200"/>
                  </a:moveTo>
                  <a:cubicBezTo>
                    <a:pt x="37141" y="16200"/>
                    <a:pt x="43200" y="22253"/>
                    <a:pt x="43200" y="29700"/>
                  </a:cubicBezTo>
                  <a:cubicBezTo>
                    <a:pt x="43200" y="37147"/>
                    <a:pt x="37141" y="43200"/>
                    <a:pt x="29700" y="43200"/>
                  </a:cubicBezTo>
                  <a:cubicBezTo>
                    <a:pt x="22259" y="43200"/>
                    <a:pt x="16200" y="37147"/>
                    <a:pt x="16200" y="29700"/>
                  </a:cubicBezTo>
                  <a:cubicBezTo>
                    <a:pt x="16200" y="22253"/>
                    <a:pt x="22259" y="16200"/>
                    <a:pt x="29700" y="16200"/>
                  </a:cubicBezTo>
                  <a:close/>
                </a:path>
              </a:pathLst>
            </a:custGeom>
            <a:grpFill/>
            <a:ln w="5334" cap="flat">
              <a:noFill/>
              <a:prstDash val="solid"/>
              <a:miter/>
            </a:ln>
          </p:spPr>
          <p:txBody>
            <a:bodyPr rtlCol="0" anchor="ctr"/>
            <a:lstStyle/>
            <a:p>
              <a:endParaRPr lang="ru-RU"/>
            </a:p>
          </p:txBody>
        </p:sp>
      </p:grpSp>
      <p:grpSp>
        <p:nvGrpSpPr>
          <p:cNvPr id="185" name="Group 184">
            <a:extLst>
              <a:ext uri="{FF2B5EF4-FFF2-40B4-BE49-F238E27FC236}">
                <a16:creationId xmlns:a16="http://schemas.microsoft.com/office/drawing/2014/main" id="{15055DC1-399E-48F7-994A-BF3A5B595FE5}"/>
              </a:ext>
            </a:extLst>
          </p:cNvPr>
          <p:cNvGrpSpPr/>
          <p:nvPr/>
        </p:nvGrpSpPr>
        <p:grpSpPr>
          <a:xfrm>
            <a:off x="5471485" y="1894641"/>
            <a:ext cx="369239" cy="358594"/>
            <a:chOff x="5263311" y="1383188"/>
            <a:chExt cx="492319" cy="478125"/>
          </a:xfrm>
          <a:solidFill>
            <a:schemeClr val="tx1"/>
          </a:solidFill>
        </p:grpSpPr>
        <p:sp>
          <p:nvSpPr>
            <p:cNvPr id="164" name="Freeform: Shape 163">
              <a:extLst>
                <a:ext uri="{FF2B5EF4-FFF2-40B4-BE49-F238E27FC236}">
                  <a16:creationId xmlns:a16="http://schemas.microsoft.com/office/drawing/2014/main" id="{8BEE0A6E-0F01-4D4D-A15B-5F3ADAEE9BC4}"/>
                </a:ext>
              </a:extLst>
            </p:cNvPr>
            <p:cNvSpPr/>
            <p:nvPr/>
          </p:nvSpPr>
          <p:spPr>
            <a:xfrm>
              <a:off x="5304920" y="1383188"/>
              <a:ext cx="328367" cy="437635"/>
            </a:xfrm>
            <a:custGeom>
              <a:avLst/>
              <a:gdLst>
                <a:gd name="connsiteX0" fmla="*/ 110 w 328367"/>
                <a:gd name="connsiteY0" fmla="*/ 431257 h 437635"/>
                <a:gd name="connsiteX1" fmla="*/ 163 w 328367"/>
                <a:gd name="connsiteY1" fmla="*/ 431445 h 437635"/>
                <a:gd name="connsiteX2" fmla="*/ 639 w 328367"/>
                <a:gd name="connsiteY2" fmla="*/ 432936 h 437635"/>
                <a:gd name="connsiteX3" fmla="*/ 869 w 328367"/>
                <a:gd name="connsiteY3" fmla="*/ 433401 h 437635"/>
                <a:gd name="connsiteX4" fmla="*/ 1553 w 328367"/>
                <a:gd name="connsiteY4" fmla="*/ 434497 h 437635"/>
                <a:gd name="connsiteX5" fmla="*/ 1880 w 328367"/>
                <a:gd name="connsiteY5" fmla="*/ 434925 h 437635"/>
                <a:gd name="connsiteX6" fmla="*/ 2933 w 328367"/>
                <a:gd name="connsiteY6" fmla="*/ 435925 h 437635"/>
                <a:gd name="connsiteX7" fmla="*/ 3152 w 328367"/>
                <a:gd name="connsiteY7" fmla="*/ 436133 h 437635"/>
                <a:gd name="connsiteX8" fmla="*/ 3206 w 328367"/>
                <a:gd name="connsiteY8" fmla="*/ 436160 h 437635"/>
                <a:gd name="connsiteX9" fmla="*/ 3280 w 328367"/>
                <a:gd name="connsiteY9" fmla="*/ 436224 h 437635"/>
                <a:gd name="connsiteX10" fmla="*/ 4617 w 328367"/>
                <a:gd name="connsiteY10" fmla="*/ 436882 h 437635"/>
                <a:gd name="connsiteX11" fmla="*/ 5392 w 328367"/>
                <a:gd name="connsiteY11" fmla="*/ 437262 h 437635"/>
                <a:gd name="connsiteX12" fmla="*/ 7745 w 328367"/>
                <a:gd name="connsiteY12" fmla="*/ 437636 h 437635"/>
                <a:gd name="connsiteX13" fmla="*/ 7750 w 328367"/>
                <a:gd name="connsiteY13" fmla="*/ 437636 h 437635"/>
                <a:gd name="connsiteX14" fmla="*/ 7755 w 328367"/>
                <a:gd name="connsiteY14" fmla="*/ 437636 h 437635"/>
                <a:gd name="connsiteX15" fmla="*/ 7766 w 328367"/>
                <a:gd name="connsiteY15" fmla="*/ 437636 h 437635"/>
                <a:gd name="connsiteX16" fmla="*/ 10263 w 328367"/>
                <a:gd name="connsiteY16" fmla="*/ 437165 h 437635"/>
                <a:gd name="connsiteX17" fmla="*/ 10584 w 328367"/>
                <a:gd name="connsiteY17" fmla="*/ 437107 h 437635"/>
                <a:gd name="connsiteX18" fmla="*/ 125786 w 328367"/>
                <a:gd name="connsiteY18" fmla="*/ 392041 h 437635"/>
                <a:gd name="connsiteX19" fmla="*/ 130704 w 328367"/>
                <a:gd name="connsiteY19" fmla="*/ 385373 h 437635"/>
                <a:gd name="connsiteX20" fmla="*/ 134725 w 328367"/>
                <a:gd name="connsiteY20" fmla="*/ 330871 h 437635"/>
                <a:gd name="connsiteX21" fmla="*/ 134821 w 328367"/>
                <a:gd name="connsiteY21" fmla="*/ 330780 h 437635"/>
                <a:gd name="connsiteX22" fmla="*/ 326976 w 328367"/>
                <a:gd name="connsiteY22" fmla="*/ 54589 h 437635"/>
                <a:gd name="connsiteX23" fmla="*/ 328243 w 328367"/>
                <a:gd name="connsiteY23" fmla="*/ 48777 h 437635"/>
                <a:gd name="connsiteX24" fmla="*/ 325030 w 328367"/>
                <a:gd name="connsiteY24" fmla="*/ 43767 h 437635"/>
                <a:gd name="connsiteX25" fmla="*/ 264042 w 328367"/>
                <a:gd name="connsiteY25" fmla="*/ 1385 h 437635"/>
                <a:gd name="connsiteX26" fmla="*/ 253231 w 328367"/>
                <a:gd name="connsiteY26" fmla="*/ 3331 h 437635"/>
                <a:gd name="connsiteX27" fmla="*/ 61146 w 328367"/>
                <a:gd name="connsiteY27" fmla="*/ 279512 h 437635"/>
                <a:gd name="connsiteX28" fmla="*/ 61023 w 328367"/>
                <a:gd name="connsiteY28" fmla="*/ 279737 h 437635"/>
                <a:gd name="connsiteX29" fmla="*/ 12915 w 328367"/>
                <a:gd name="connsiteY29" fmla="*/ 302663 h 437635"/>
                <a:gd name="connsiteX30" fmla="*/ 8509 w 328367"/>
                <a:gd name="connsiteY30" fmla="*/ 309127 h 437635"/>
                <a:gd name="connsiteX31" fmla="*/ 3 w 328367"/>
                <a:gd name="connsiteY31" fmla="*/ 429322 h 437635"/>
                <a:gd name="connsiteX32" fmla="*/ 14 w 328367"/>
                <a:gd name="connsiteY32" fmla="*/ 429477 h 437635"/>
                <a:gd name="connsiteX33" fmla="*/ 110 w 328367"/>
                <a:gd name="connsiteY33" fmla="*/ 431257 h 437635"/>
                <a:gd name="connsiteX34" fmla="*/ 261550 w 328367"/>
                <a:gd name="connsiteY34" fmla="*/ 18574 h 437635"/>
                <a:gd name="connsiteX35" fmla="*/ 309781 w 328367"/>
                <a:gd name="connsiteY35" fmla="*/ 52097 h 437635"/>
                <a:gd name="connsiteX36" fmla="*/ 126502 w 328367"/>
                <a:gd name="connsiteY36" fmla="*/ 315532 h 437635"/>
                <a:gd name="connsiteX37" fmla="*/ 78340 w 328367"/>
                <a:gd name="connsiteY37" fmla="*/ 282004 h 437635"/>
                <a:gd name="connsiteX38" fmla="*/ 261550 w 328367"/>
                <a:gd name="connsiteY38" fmla="*/ 18574 h 437635"/>
                <a:gd name="connsiteX39" fmla="*/ 67893 w 328367"/>
                <a:gd name="connsiteY39" fmla="*/ 293670 h 437635"/>
                <a:gd name="connsiteX40" fmla="*/ 119247 w 328367"/>
                <a:gd name="connsiteY40" fmla="*/ 329411 h 437635"/>
                <a:gd name="connsiteX41" fmla="*/ 115563 w 328367"/>
                <a:gd name="connsiteY41" fmla="*/ 379353 h 437635"/>
                <a:gd name="connsiteX42" fmla="*/ 28960 w 328367"/>
                <a:gd name="connsiteY42" fmla="*/ 413229 h 437635"/>
                <a:gd name="connsiteX43" fmla="*/ 58874 w 328367"/>
                <a:gd name="connsiteY43" fmla="*/ 370729 h 437635"/>
                <a:gd name="connsiteX44" fmla="*/ 56992 w 328367"/>
                <a:gd name="connsiteY44" fmla="*/ 359908 h 437635"/>
                <a:gd name="connsiteX45" fmla="*/ 46165 w 328367"/>
                <a:gd name="connsiteY45" fmla="*/ 361795 h 437635"/>
                <a:gd name="connsiteX46" fmla="*/ 17475 w 328367"/>
                <a:gd name="connsiteY46" fmla="*/ 402557 h 437635"/>
                <a:gd name="connsiteX47" fmla="*/ 23693 w 328367"/>
                <a:gd name="connsiteY47" fmla="*/ 314735 h 437635"/>
                <a:gd name="connsiteX48" fmla="*/ 67893 w 328367"/>
                <a:gd name="connsiteY48" fmla="*/ 293670 h 437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28367" h="437635">
                  <a:moveTo>
                    <a:pt x="110" y="431257"/>
                  </a:moveTo>
                  <a:cubicBezTo>
                    <a:pt x="121" y="431322"/>
                    <a:pt x="147" y="431380"/>
                    <a:pt x="163" y="431445"/>
                  </a:cubicBezTo>
                  <a:cubicBezTo>
                    <a:pt x="270" y="431958"/>
                    <a:pt x="431" y="432455"/>
                    <a:pt x="639" y="432936"/>
                  </a:cubicBezTo>
                  <a:cubicBezTo>
                    <a:pt x="709" y="433097"/>
                    <a:pt x="789" y="433246"/>
                    <a:pt x="869" y="433401"/>
                  </a:cubicBezTo>
                  <a:cubicBezTo>
                    <a:pt x="1067" y="433786"/>
                    <a:pt x="1291" y="434145"/>
                    <a:pt x="1553" y="434497"/>
                  </a:cubicBezTo>
                  <a:cubicBezTo>
                    <a:pt x="1660" y="434642"/>
                    <a:pt x="1762" y="434786"/>
                    <a:pt x="1880" y="434925"/>
                  </a:cubicBezTo>
                  <a:cubicBezTo>
                    <a:pt x="2190" y="435289"/>
                    <a:pt x="2543" y="435620"/>
                    <a:pt x="2933" y="435925"/>
                  </a:cubicBezTo>
                  <a:cubicBezTo>
                    <a:pt x="3013" y="435989"/>
                    <a:pt x="3072" y="436075"/>
                    <a:pt x="3152" y="436133"/>
                  </a:cubicBezTo>
                  <a:cubicBezTo>
                    <a:pt x="3168" y="436144"/>
                    <a:pt x="3190" y="436150"/>
                    <a:pt x="3206" y="436160"/>
                  </a:cubicBezTo>
                  <a:cubicBezTo>
                    <a:pt x="3232" y="436182"/>
                    <a:pt x="3254" y="436208"/>
                    <a:pt x="3280" y="436224"/>
                  </a:cubicBezTo>
                  <a:cubicBezTo>
                    <a:pt x="3703" y="436518"/>
                    <a:pt x="4163" y="436679"/>
                    <a:pt x="4617" y="436882"/>
                  </a:cubicBezTo>
                  <a:cubicBezTo>
                    <a:pt x="4879" y="437000"/>
                    <a:pt x="5120" y="437176"/>
                    <a:pt x="5392" y="437262"/>
                  </a:cubicBezTo>
                  <a:cubicBezTo>
                    <a:pt x="6162" y="437508"/>
                    <a:pt x="6953" y="437636"/>
                    <a:pt x="7745" y="437636"/>
                  </a:cubicBezTo>
                  <a:cubicBezTo>
                    <a:pt x="7745" y="437636"/>
                    <a:pt x="7750" y="437636"/>
                    <a:pt x="7750" y="437636"/>
                  </a:cubicBezTo>
                  <a:cubicBezTo>
                    <a:pt x="7750" y="437636"/>
                    <a:pt x="7750" y="437636"/>
                    <a:pt x="7755" y="437636"/>
                  </a:cubicBezTo>
                  <a:cubicBezTo>
                    <a:pt x="7761" y="437636"/>
                    <a:pt x="7766" y="437636"/>
                    <a:pt x="7766" y="437636"/>
                  </a:cubicBezTo>
                  <a:cubicBezTo>
                    <a:pt x="8622" y="437636"/>
                    <a:pt x="9456" y="437443"/>
                    <a:pt x="10263" y="437165"/>
                  </a:cubicBezTo>
                  <a:cubicBezTo>
                    <a:pt x="10365" y="437128"/>
                    <a:pt x="10477" y="437144"/>
                    <a:pt x="10584" y="437107"/>
                  </a:cubicBezTo>
                  <a:lnTo>
                    <a:pt x="125786" y="392041"/>
                  </a:lnTo>
                  <a:cubicBezTo>
                    <a:pt x="128571" y="390950"/>
                    <a:pt x="130480" y="388362"/>
                    <a:pt x="130704" y="385373"/>
                  </a:cubicBezTo>
                  <a:lnTo>
                    <a:pt x="134725" y="330871"/>
                  </a:lnTo>
                  <a:cubicBezTo>
                    <a:pt x="134752" y="330833"/>
                    <a:pt x="134794" y="330817"/>
                    <a:pt x="134821" y="330780"/>
                  </a:cubicBezTo>
                  <a:lnTo>
                    <a:pt x="326976" y="54589"/>
                  </a:lnTo>
                  <a:cubicBezTo>
                    <a:pt x="328157" y="52899"/>
                    <a:pt x="328612" y="50803"/>
                    <a:pt x="328243" y="48777"/>
                  </a:cubicBezTo>
                  <a:cubicBezTo>
                    <a:pt x="327885" y="46751"/>
                    <a:pt x="326724" y="44949"/>
                    <a:pt x="325030" y="43767"/>
                  </a:cubicBezTo>
                  <a:lnTo>
                    <a:pt x="264042" y="1385"/>
                  </a:lnTo>
                  <a:cubicBezTo>
                    <a:pt x="260524" y="-1053"/>
                    <a:pt x="255690" y="-192"/>
                    <a:pt x="253231" y="3331"/>
                  </a:cubicBezTo>
                  <a:lnTo>
                    <a:pt x="61146" y="279512"/>
                  </a:lnTo>
                  <a:cubicBezTo>
                    <a:pt x="61098" y="279587"/>
                    <a:pt x="61066" y="279667"/>
                    <a:pt x="61023" y="279737"/>
                  </a:cubicBezTo>
                  <a:lnTo>
                    <a:pt x="12915" y="302663"/>
                  </a:lnTo>
                  <a:cubicBezTo>
                    <a:pt x="10386" y="303866"/>
                    <a:pt x="8702" y="306336"/>
                    <a:pt x="8509" y="309127"/>
                  </a:cubicBezTo>
                  <a:lnTo>
                    <a:pt x="3" y="429322"/>
                  </a:lnTo>
                  <a:cubicBezTo>
                    <a:pt x="-2" y="429375"/>
                    <a:pt x="14" y="429424"/>
                    <a:pt x="14" y="429477"/>
                  </a:cubicBezTo>
                  <a:cubicBezTo>
                    <a:pt x="-18" y="430076"/>
                    <a:pt x="3" y="430669"/>
                    <a:pt x="110" y="431257"/>
                  </a:cubicBezTo>
                  <a:close/>
                  <a:moveTo>
                    <a:pt x="261550" y="18574"/>
                  </a:moveTo>
                  <a:lnTo>
                    <a:pt x="309781" y="52097"/>
                  </a:lnTo>
                  <a:lnTo>
                    <a:pt x="126502" y="315532"/>
                  </a:lnTo>
                  <a:lnTo>
                    <a:pt x="78340" y="282004"/>
                  </a:lnTo>
                  <a:lnTo>
                    <a:pt x="261550" y="18574"/>
                  </a:lnTo>
                  <a:close/>
                  <a:moveTo>
                    <a:pt x="67893" y="293670"/>
                  </a:moveTo>
                  <a:lnTo>
                    <a:pt x="119247" y="329411"/>
                  </a:lnTo>
                  <a:lnTo>
                    <a:pt x="115563" y="379353"/>
                  </a:lnTo>
                  <a:lnTo>
                    <a:pt x="28960" y="413229"/>
                  </a:lnTo>
                  <a:lnTo>
                    <a:pt x="58874" y="370729"/>
                  </a:lnTo>
                  <a:cubicBezTo>
                    <a:pt x="61338" y="367222"/>
                    <a:pt x="60499" y="362378"/>
                    <a:pt x="56992" y="359908"/>
                  </a:cubicBezTo>
                  <a:cubicBezTo>
                    <a:pt x="53479" y="357438"/>
                    <a:pt x="48635" y="358277"/>
                    <a:pt x="46165" y="361795"/>
                  </a:cubicBezTo>
                  <a:lnTo>
                    <a:pt x="17475" y="402557"/>
                  </a:lnTo>
                  <a:lnTo>
                    <a:pt x="23693" y="314735"/>
                  </a:lnTo>
                  <a:lnTo>
                    <a:pt x="67893" y="293670"/>
                  </a:lnTo>
                  <a:close/>
                </a:path>
              </a:pathLst>
            </a:custGeom>
            <a:grpFill/>
            <a:ln w="5281" cap="flat">
              <a:noFill/>
              <a:prstDash val="solid"/>
              <a:miter/>
            </a:ln>
          </p:spPr>
          <p:txBody>
            <a:bodyPr rtlCol="0" anchor="ctr"/>
            <a:lstStyle/>
            <a:p>
              <a:endParaRPr lang="ru-RU"/>
            </a:p>
          </p:txBody>
        </p:sp>
        <p:sp>
          <p:nvSpPr>
            <p:cNvPr id="165" name="Freeform: Shape 164">
              <a:extLst>
                <a:ext uri="{FF2B5EF4-FFF2-40B4-BE49-F238E27FC236}">
                  <a16:creationId xmlns:a16="http://schemas.microsoft.com/office/drawing/2014/main" id="{BF984F4B-0A02-49FB-BBDE-7666CAB34AD0}"/>
                </a:ext>
              </a:extLst>
            </p:cNvPr>
            <p:cNvSpPr/>
            <p:nvPr/>
          </p:nvSpPr>
          <p:spPr>
            <a:xfrm>
              <a:off x="5263311" y="1845776"/>
              <a:ext cx="492319" cy="15537"/>
            </a:xfrm>
            <a:custGeom>
              <a:avLst/>
              <a:gdLst>
                <a:gd name="connsiteX0" fmla="*/ 484551 w 492319"/>
                <a:gd name="connsiteY0" fmla="*/ 0 h 15537"/>
                <a:gd name="connsiteX1" fmla="*/ 7769 w 492319"/>
                <a:gd name="connsiteY1" fmla="*/ 0 h 15537"/>
                <a:gd name="connsiteX2" fmla="*/ 0 w 492319"/>
                <a:gd name="connsiteY2" fmla="*/ 7769 h 15537"/>
                <a:gd name="connsiteX3" fmla="*/ 7769 w 492319"/>
                <a:gd name="connsiteY3" fmla="*/ 15537 h 15537"/>
                <a:gd name="connsiteX4" fmla="*/ 484551 w 492319"/>
                <a:gd name="connsiteY4" fmla="*/ 15537 h 15537"/>
                <a:gd name="connsiteX5" fmla="*/ 492320 w 492319"/>
                <a:gd name="connsiteY5" fmla="*/ 7769 h 15537"/>
                <a:gd name="connsiteX6" fmla="*/ 484551 w 492319"/>
                <a:gd name="connsiteY6" fmla="*/ 0 h 15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2319" h="15537">
                  <a:moveTo>
                    <a:pt x="484551" y="0"/>
                  </a:moveTo>
                  <a:lnTo>
                    <a:pt x="7769" y="0"/>
                  </a:lnTo>
                  <a:cubicBezTo>
                    <a:pt x="3475" y="0"/>
                    <a:pt x="0" y="3475"/>
                    <a:pt x="0" y="7769"/>
                  </a:cubicBezTo>
                  <a:cubicBezTo>
                    <a:pt x="0" y="12062"/>
                    <a:pt x="3475" y="15537"/>
                    <a:pt x="7769" y="15537"/>
                  </a:cubicBezTo>
                  <a:lnTo>
                    <a:pt x="484551" y="15537"/>
                  </a:lnTo>
                  <a:cubicBezTo>
                    <a:pt x="488844" y="15537"/>
                    <a:pt x="492320" y="12062"/>
                    <a:pt x="492320" y="7769"/>
                  </a:cubicBezTo>
                  <a:cubicBezTo>
                    <a:pt x="492320" y="3475"/>
                    <a:pt x="488844" y="0"/>
                    <a:pt x="484551" y="0"/>
                  </a:cubicBezTo>
                  <a:close/>
                </a:path>
              </a:pathLst>
            </a:custGeom>
            <a:grpFill/>
            <a:ln w="5281" cap="flat">
              <a:noFill/>
              <a:prstDash val="solid"/>
              <a:miter/>
            </a:ln>
          </p:spPr>
          <p:txBody>
            <a:bodyPr rtlCol="0" anchor="ctr"/>
            <a:lstStyle/>
            <a:p>
              <a:endParaRPr lang="ru-RU" dirty="0"/>
            </a:p>
          </p:txBody>
        </p:sp>
        <p:sp>
          <p:nvSpPr>
            <p:cNvPr id="166" name="Freeform: Shape 165">
              <a:extLst>
                <a:ext uri="{FF2B5EF4-FFF2-40B4-BE49-F238E27FC236}">
                  <a16:creationId xmlns:a16="http://schemas.microsoft.com/office/drawing/2014/main" id="{38696480-3743-4455-ADC0-FEA2A36CDAF0}"/>
                </a:ext>
              </a:extLst>
            </p:cNvPr>
            <p:cNvSpPr/>
            <p:nvPr/>
          </p:nvSpPr>
          <p:spPr>
            <a:xfrm>
              <a:off x="5471170" y="1714790"/>
              <a:ext cx="231516" cy="104183"/>
            </a:xfrm>
            <a:custGeom>
              <a:avLst/>
              <a:gdLst>
                <a:gd name="connsiteX0" fmla="*/ 165179 w 231516"/>
                <a:gd name="connsiteY0" fmla="*/ 37426 h 104183"/>
                <a:gd name="connsiteX1" fmla="*/ 160730 w 231516"/>
                <a:gd name="connsiteY1" fmla="*/ 69121 h 104183"/>
                <a:gd name="connsiteX2" fmla="*/ 153470 w 231516"/>
                <a:gd name="connsiteY2" fmla="*/ 63715 h 104183"/>
                <a:gd name="connsiteX3" fmla="*/ 144311 w 231516"/>
                <a:gd name="connsiteY3" fmla="*/ 41672 h 104183"/>
                <a:gd name="connsiteX4" fmla="*/ 144220 w 231516"/>
                <a:gd name="connsiteY4" fmla="*/ 41303 h 104183"/>
                <a:gd name="connsiteX5" fmla="*/ 109607 w 231516"/>
                <a:gd name="connsiteY5" fmla="*/ 2316 h 104183"/>
                <a:gd name="connsiteX6" fmla="*/ 91840 w 231516"/>
                <a:gd name="connsiteY6" fmla="*/ 44564 h 104183"/>
                <a:gd name="connsiteX7" fmla="*/ 91926 w 231516"/>
                <a:gd name="connsiteY7" fmla="*/ 46836 h 104183"/>
                <a:gd name="connsiteX8" fmla="*/ 84890 w 231516"/>
                <a:gd name="connsiteY8" fmla="*/ 88561 h 104183"/>
                <a:gd name="connsiteX9" fmla="*/ 73977 w 231516"/>
                <a:gd name="connsiteY9" fmla="*/ 81118 h 104183"/>
                <a:gd name="connsiteX10" fmla="*/ 62306 w 231516"/>
                <a:gd name="connsiteY10" fmla="*/ 53471 h 104183"/>
                <a:gd name="connsiteX11" fmla="*/ 62247 w 231516"/>
                <a:gd name="connsiteY11" fmla="*/ 53167 h 104183"/>
                <a:gd name="connsiteX12" fmla="*/ 21213 w 231516"/>
                <a:gd name="connsiteY12" fmla="*/ 5326 h 104183"/>
                <a:gd name="connsiteX13" fmla="*/ 2045 w 231516"/>
                <a:gd name="connsiteY13" fmla="*/ 65341 h 104183"/>
                <a:gd name="connsiteX14" fmla="*/ 11193 w 231516"/>
                <a:gd name="connsiteY14" fmla="*/ 71430 h 104183"/>
                <a:gd name="connsiteX15" fmla="*/ 17277 w 231516"/>
                <a:gd name="connsiteY15" fmla="*/ 62283 h 104183"/>
                <a:gd name="connsiteX16" fmla="*/ 24297 w 231516"/>
                <a:gd name="connsiteY16" fmla="*/ 20558 h 104183"/>
                <a:gd name="connsiteX17" fmla="*/ 46897 w 231516"/>
                <a:gd name="connsiteY17" fmla="*/ 55642 h 104183"/>
                <a:gd name="connsiteX18" fmla="*/ 46956 w 231516"/>
                <a:gd name="connsiteY18" fmla="*/ 55968 h 104183"/>
                <a:gd name="connsiteX19" fmla="*/ 61622 w 231516"/>
                <a:gd name="connsiteY19" fmla="*/ 90550 h 104183"/>
                <a:gd name="connsiteX20" fmla="*/ 84098 w 231516"/>
                <a:gd name="connsiteY20" fmla="*/ 104183 h 104183"/>
                <a:gd name="connsiteX21" fmla="*/ 87985 w 231516"/>
                <a:gd name="connsiteY21" fmla="*/ 103793 h 104183"/>
                <a:gd name="connsiteX22" fmla="*/ 108366 w 231516"/>
                <a:gd name="connsiteY22" fmla="*/ 51253 h 104183"/>
                <a:gd name="connsiteX23" fmla="*/ 108254 w 231516"/>
                <a:gd name="connsiteY23" fmla="*/ 49258 h 104183"/>
                <a:gd name="connsiteX24" fmla="*/ 112692 w 231516"/>
                <a:gd name="connsiteY24" fmla="*/ 17553 h 104183"/>
                <a:gd name="connsiteX25" fmla="*/ 129122 w 231516"/>
                <a:gd name="connsiteY25" fmla="*/ 45003 h 104183"/>
                <a:gd name="connsiteX26" fmla="*/ 129202 w 231516"/>
                <a:gd name="connsiteY26" fmla="*/ 45355 h 104183"/>
                <a:gd name="connsiteX27" fmla="*/ 141119 w 231516"/>
                <a:gd name="connsiteY27" fmla="*/ 73147 h 104183"/>
                <a:gd name="connsiteX28" fmla="*/ 160388 w 231516"/>
                <a:gd name="connsiteY28" fmla="*/ 84695 h 104183"/>
                <a:gd name="connsiteX29" fmla="*/ 163837 w 231516"/>
                <a:gd name="connsiteY29" fmla="*/ 84353 h 104183"/>
                <a:gd name="connsiteX30" fmla="*/ 180475 w 231516"/>
                <a:gd name="connsiteY30" fmla="*/ 34689 h 104183"/>
                <a:gd name="connsiteX31" fmla="*/ 180464 w 231516"/>
                <a:gd name="connsiteY31" fmla="*/ 34561 h 104183"/>
                <a:gd name="connsiteX32" fmla="*/ 181710 w 231516"/>
                <a:gd name="connsiteY32" fmla="*/ 15768 h 104183"/>
                <a:gd name="connsiteX33" fmla="*/ 190158 w 231516"/>
                <a:gd name="connsiteY33" fmla="*/ 32609 h 104183"/>
                <a:gd name="connsiteX34" fmla="*/ 190334 w 231516"/>
                <a:gd name="connsiteY34" fmla="*/ 33315 h 104183"/>
                <a:gd name="connsiteX35" fmla="*/ 198878 w 231516"/>
                <a:gd name="connsiteY35" fmla="*/ 53006 h 104183"/>
                <a:gd name="connsiteX36" fmla="*/ 214148 w 231516"/>
                <a:gd name="connsiteY36" fmla="*/ 61940 h 104183"/>
                <a:gd name="connsiteX37" fmla="*/ 216933 w 231516"/>
                <a:gd name="connsiteY37" fmla="*/ 61662 h 104183"/>
                <a:gd name="connsiteX38" fmla="*/ 230273 w 231516"/>
                <a:gd name="connsiteY38" fmla="*/ 24295 h 104183"/>
                <a:gd name="connsiteX39" fmla="*/ 221114 w 231516"/>
                <a:gd name="connsiteY39" fmla="*/ 18227 h 104183"/>
                <a:gd name="connsiteX40" fmla="*/ 215046 w 231516"/>
                <a:gd name="connsiteY40" fmla="*/ 27386 h 104183"/>
                <a:gd name="connsiteX41" fmla="*/ 213795 w 231516"/>
                <a:gd name="connsiteY41" fmla="*/ 46189 h 104183"/>
                <a:gd name="connsiteX42" fmla="*/ 205379 w 231516"/>
                <a:gd name="connsiteY42" fmla="*/ 29343 h 104183"/>
                <a:gd name="connsiteX43" fmla="*/ 205197 w 231516"/>
                <a:gd name="connsiteY43" fmla="*/ 28621 h 104183"/>
                <a:gd name="connsiteX44" fmla="*/ 178534 w 231516"/>
                <a:gd name="connsiteY44" fmla="*/ 300 h 104183"/>
                <a:gd name="connsiteX45" fmla="*/ 165184 w 231516"/>
                <a:gd name="connsiteY45" fmla="*/ 37336 h 104183"/>
                <a:gd name="connsiteX46" fmla="*/ 165179 w 231516"/>
                <a:gd name="connsiteY46" fmla="*/ 37426 h 10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31516" h="104183">
                  <a:moveTo>
                    <a:pt x="165179" y="37426"/>
                  </a:moveTo>
                  <a:cubicBezTo>
                    <a:pt x="169071" y="56621"/>
                    <a:pt x="163740" y="68501"/>
                    <a:pt x="160730" y="69121"/>
                  </a:cubicBezTo>
                  <a:cubicBezTo>
                    <a:pt x="159586" y="69329"/>
                    <a:pt x="156806" y="68094"/>
                    <a:pt x="153470" y="63715"/>
                  </a:cubicBezTo>
                  <a:cubicBezTo>
                    <a:pt x="149396" y="58380"/>
                    <a:pt x="146059" y="50344"/>
                    <a:pt x="144311" y="41672"/>
                  </a:cubicBezTo>
                  <a:cubicBezTo>
                    <a:pt x="144284" y="41549"/>
                    <a:pt x="144252" y="41420"/>
                    <a:pt x="144220" y="41303"/>
                  </a:cubicBezTo>
                  <a:cubicBezTo>
                    <a:pt x="138938" y="16110"/>
                    <a:pt x="124037" y="-619"/>
                    <a:pt x="109607" y="2316"/>
                  </a:cubicBezTo>
                  <a:cubicBezTo>
                    <a:pt x="96513" y="4973"/>
                    <a:pt x="89456" y="22552"/>
                    <a:pt x="91840" y="44564"/>
                  </a:cubicBezTo>
                  <a:cubicBezTo>
                    <a:pt x="91771" y="45307"/>
                    <a:pt x="91771" y="46067"/>
                    <a:pt x="91926" y="46836"/>
                  </a:cubicBezTo>
                  <a:cubicBezTo>
                    <a:pt x="96625" y="70099"/>
                    <a:pt x="90798" y="87352"/>
                    <a:pt x="84890" y="88561"/>
                  </a:cubicBezTo>
                  <a:cubicBezTo>
                    <a:pt x="82110" y="89133"/>
                    <a:pt x="77854" y="86203"/>
                    <a:pt x="73977" y="81118"/>
                  </a:cubicBezTo>
                  <a:cubicBezTo>
                    <a:pt x="68829" y="74371"/>
                    <a:pt x="64589" y="64320"/>
                    <a:pt x="62306" y="53471"/>
                  </a:cubicBezTo>
                  <a:cubicBezTo>
                    <a:pt x="62290" y="53370"/>
                    <a:pt x="62269" y="53274"/>
                    <a:pt x="62247" y="53167"/>
                  </a:cubicBezTo>
                  <a:cubicBezTo>
                    <a:pt x="56045" y="22424"/>
                    <a:pt x="38423" y="1845"/>
                    <a:pt x="21213" y="5326"/>
                  </a:cubicBezTo>
                  <a:cubicBezTo>
                    <a:pt x="4104" y="8806"/>
                    <a:pt x="-4135" y="34614"/>
                    <a:pt x="2045" y="65341"/>
                  </a:cubicBezTo>
                  <a:cubicBezTo>
                    <a:pt x="2890" y="69548"/>
                    <a:pt x="6980" y="72275"/>
                    <a:pt x="11193" y="71430"/>
                  </a:cubicBezTo>
                  <a:cubicBezTo>
                    <a:pt x="15401" y="70586"/>
                    <a:pt x="18122" y="66485"/>
                    <a:pt x="17277" y="62283"/>
                  </a:cubicBezTo>
                  <a:cubicBezTo>
                    <a:pt x="12599" y="39009"/>
                    <a:pt x="18416" y="21756"/>
                    <a:pt x="24297" y="20558"/>
                  </a:cubicBezTo>
                  <a:cubicBezTo>
                    <a:pt x="30173" y="19291"/>
                    <a:pt x="42112" y="32748"/>
                    <a:pt x="46897" y="55642"/>
                  </a:cubicBezTo>
                  <a:cubicBezTo>
                    <a:pt x="46913" y="55754"/>
                    <a:pt x="46935" y="55856"/>
                    <a:pt x="46956" y="55968"/>
                  </a:cubicBezTo>
                  <a:cubicBezTo>
                    <a:pt x="49699" y="69463"/>
                    <a:pt x="54906" y="81744"/>
                    <a:pt x="61622" y="90550"/>
                  </a:cubicBezTo>
                  <a:cubicBezTo>
                    <a:pt x="68417" y="99457"/>
                    <a:pt x="76271" y="104183"/>
                    <a:pt x="84098" y="104183"/>
                  </a:cubicBezTo>
                  <a:cubicBezTo>
                    <a:pt x="85392" y="104183"/>
                    <a:pt x="86692" y="104055"/>
                    <a:pt x="87985" y="103793"/>
                  </a:cubicBezTo>
                  <a:cubicBezTo>
                    <a:pt x="103704" y="100596"/>
                    <a:pt x="111906" y="78595"/>
                    <a:pt x="108366" y="51253"/>
                  </a:cubicBezTo>
                  <a:cubicBezTo>
                    <a:pt x="108404" y="50595"/>
                    <a:pt x="108393" y="49932"/>
                    <a:pt x="108254" y="49258"/>
                  </a:cubicBezTo>
                  <a:cubicBezTo>
                    <a:pt x="104378" y="30038"/>
                    <a:pt x="109682" y="18168"/>
                    <a:pt x="112692" y="17553"/>
                  </a:cubicBezTo>
                  <a:cubicBezTo>
                    <a:pt x="115750" y="16853"/>
                    <a:pt x="125235" y="25808"/>
                    <a:pt x="129122" y="45003"/>
                  </a:cubicBezTo>
                  <a:cubicBezTo>
                    <a:pt x="129143" y="45120"/>
                    <a:pt x="129175" y="45238"/>
                    <a:pt x="129202" y="45355"/>
                  </a:cubicBezTo>
                  <a:cubicBezTo>
                    <a:pt x="131469" y="56177"/>
                    <a:pt x="135687" y="66030"/>
                    <a:pt x="141119" y="73147"/>
                  </a:cubicBezTo>
                  <a:cubicBezTo>
                    <a:pt x="146872" y="80691"/>
                    <a:pt x="153603" y="84695"/>
                    <a:pt x="160388" y="84695"/>
                  </a:cubicBezTo>
                  <a:cubicBezTo>
                    <a:pt x="161538" y="84695"/>
                    <a:pt x="162687" y="84583"/>
                    <a:pt x="163837" y="84353"/>
                  </a:cubicBezTo>
                  <a:cubicBezTo>
                    <a:pt x="178395" y="81370"/>
                    <a:pt x="185512" y="60053"/>
                    <a:pt x="180475" y="34689"/>
                  </a:cubicBezTo>
                  <a:cubicBezTo>
                    <a:pt x="180464" y="34646"/>
                    <a:pt x="180470" y="34604"/>
                    <a:pt x="180464" y="34561"/>
                  </a:cubicBezTo>
                  <a:cubicBezTo>
                    <a:pt x="178433" y="24611"/>
                    <a:pt x="180325" y="17714"/>
                    <a:pt x="181710" y="15768"/>
                  </a:cubicBezTo>
                  <a:cubicBezTo>
                    <a:pt x="183758" y="16992"/>
                    <a:pt x="188099" y="22488"/>
                    <a:pt x="190158" y="32609"/>
                  </a:cubicBezTo>
                  <a:cubicBezTo>
                    <a:pt x="190206" y="32850"/>
                    <a:pt x="190270" y="33085"/>
                    <a:pt x="190334" y="33315"/>
                  </a:cubicBezTo>
                  <a:cubicBezTo>
                    <a:pt x="191992" y="40955"/>
                    <a:pt x="195007" y="47916"/>
                    <a:pt x="198878" y="53006"/>
                  </a:cubicBezTo>
                  <a:cubicBezTo>
                    <a:pt x="203278" y="58797"/>
                    <a:pt x="208715" y="61940"/>
                    <a:pt x="214148" y="61940"/>
                  </a:cubicBezTo>
                  <a:cubicBezTo>
                    <a:pt x="215078" y="61940"/>
                    <a:pt x="216008" y="61849"/>
                    <a:pt x="216933" y="61662"/>
                  </a:cubicBezTo>
                  <a:cubicBezTo>
                    <a:pt x="228583" y="59294"/>
                    <a:pt x="234197" y="43575"/>
                    <a:pt x="230273" y="24295"/>
                  </a:cubicBezTo>
                  <a:cubicBezTo>
                    <a:pt x="229423" y="20082"/>
                    <a:pt x="225274" y="17388"/>
                    <a:pt x="221114" y="18227"/>
                  </a:cubicBezTo>
                  <a:cubicBezTo>
                    <a:pt x="216906" y="19083"/>
                    <a:pt x="214190" y="23183"/>
                    <a:pt x="215046" y="27386"/>
                  </a:cubicBezTo>
                  <a:cubicBezTo>
                    <a:pt x="217072" y="37362"/>
                    <a:pt x="215174" y="44259"/>
                    <a:pt x="213795" y="46189"/>
                  </a:cubicBezTo>
                  <a:cubicBezTo>
                    <a:pt x="211747" y="44954"/>
                    <a:pt x="207416" y="39442"/>
                    <a:pt x="205379" y="29343"/>
                  </a:cubicBezTo>
                  <a:cubicBezTo>
                    <a:pt x="205326" y="29097"/>
                    <a:pt x="205267" y="28856"/>
                    <a:pt x="205197" y="28621"/>
                  </a:cubicBezTo>
                  <a:cubicBezTo>
                    <a:pt x="201107" y="9844"/>
                    <a:pt x="190008" y="-2074"/>
                    <a:pt x="178534" y="300"/>
                  </a:cubicBezTo>
                  <a:cubicBezTo>
                    <a:pt x="166975" y="2679"/>
                    <a:pt x="161388" y="18232"/>
                    <a:pt x="165184" y="37336"/>
                  </a:cubicBezTo>
                  <a:cubicBezTo>
                    <a:pt x="165179" y="37362"/>
                    <a:pt x="165173" y="37394"/>
                    <a:pt x="165179" y="37426"/>
                  </a:cubicBezTo>
                  <a:close/>
                </a:path>
              </a:pathLst>
            </a:custGeom>
            <a:grpFill/>
            <a:ln w="5281" cap="flat">
              <a:noFill/>
              <a:prstDash val="solid"/>
              <a:miter/>
            </a:ln>
          </p:spPr>
          <p:txBody>
            <a:bodyPr rtlCol="0" anchor="ctr"/>
            <a:lstStyle/>
            <a:p>
              <a:endParaRPr lang="ru-RU"/>
            </a:p>
          </p:txBody>
        </p:sp>
      </p:grpSp>
      <p:sp>
        <p:nvSpPr>
          <p:cNvPr id="167" name="Рисунок 88">
            <a:extLst>
              <a:ext uri="{FF2B5EF4-FFF2-40B4-BE49-F238E27FC236}">
                <a16:creationId xmlns:a16="http://schemas.microsoft.com/office/drawing/2014/main" id="{B33C2A55-B829-47DE-8C5F-279D24CFE84D}"/>
              </a:ext>
            </a:extLst>
          </p:cNvPr>
          <p:cNvSpPr/>
          <p:nvPr/>
        </p:nvSpPr>
        <p:spPr>
          <a:xfrm>
            <a:off x="7291772" y="3313575"/>
            <a:ext cx="352349" cy="230850"/>
          </a:xfrm>
          <a:custGeom>
            <a:avLst/>
            <a:gdLst>
              <a:gd name="connsiteX0" fmla="*/ 468164 w 469799"/>
              <a:gd name="connsiteY0" fmla="*/ 103124 h 307800"/>
              <a:gd name="connsiteX1" fmla="*/ 461700 w 469799"/>
              <a:gd name="connsiteY1" fmla="*/ 99900 h 307800"/>
              <a:gd name="connsiteX2" fmla="*/ 415800 w 469799"/>
              <a:gd name="connsiteY2" fmla="*/ 99900 h 307800"/>
              <a:gd name="connsiteX3" fmla="*/ 415800 w 469799"/>
              <a:gd name="connsiteY3" fmla="*/ 49534 h 307800"/>
              <a:gd name="connsiteX4" fmla="*/ 407711 w 469799"/>
              <a:gd name="connsiteY4" fmla="*/ 41434 h 307800"/>
              <a:gd name="connsiteX5" fmla="*/ 167913 w 469799"/>
              <a:gd name="connsiteY5" fmla="*/ 41137 h 307800"/>
              <a:gd name="connsiteX6" fmla="*/ 129146 w 469799"/>
              <a:gd name="connsiteY6" fmla="*/ 2371 h 307800"/>
              <a:gd name="connsiteX7" fmla="*/ 123417 w 469799"/>
              <a:gd name="connsiteY7" fmla="*/ 0 h 307800"/>
              <a:gd name="connsiteX8" fmla="*/ 8100 w 469799"/>
              <a:gd name="connsiteY8" fmla="*/ 0 h 307800"/>
              <a:gd name="connsiteX9" fmla="*/ 0 w 469799"/>
              <a:gd name="connsiteY9" fmla="*/ 8100 h 307800"/>
              <a:gd name="connsiteX10" fmla="*/ 0 w 469799"/>
              <a:gd name="connsiteY10" fmla="*/ 299700 h 307800"/>
              <a:gd name="connsiteX11" fmla="*/ 8100 w 469799"/>
              <a:gd name="connsiteY11" fmla="*/ 307800 h 307800"/>
              <a:gd name="connsiteX12" fmla="*/ 406593 w 469799"/>
              <a:gd name="connsiteY12" fmla="*/ 307800 h 307800"/>
              <a:gd name="connsiteX13" fmla="*/ 414542 w 469799"/>
              <a:gd name="connsiteY13" fmla="*/ 301223 h 307800"/>
              <a:gd name="connsiteX14" fmla="*/ 415492 w 469799"/>
              <a:gd name="connsiteY14" fmla="*/ 299225 h 307800"/>
              <a:gd name="connsiteX15" fmla="*/ 469492 w 469799"/>
              <a:gd name="connsiteY15" fmla="*/ 110225 h 307800"/>
              <a:gd name="connsiteX16" fmla="*/ 468164 w 469799"/>
              <a:gd name="connsiteY16" fmla="*/ 103124 h 307800"/>
              <a:gd name="connsiteX17" fmla="*/ 120064 w 469799"/>
              <a:gd name="connsiteY17" fmla="*/ 16200 h 307800"/>
              <a:gd name="connsiteX18" fmla="*/ 158825 w 469799"/>
              <a:gd name="connsiteY18" fmla="*/ 54961 h 307800"/>
              <a:gd name="connsiteX19" fmla="*/ 164543 w 469799"/>
              <a:gd name="connsiteY19" fmla="*/ 57332 h 307800"/>
              <a:gd name="connsiteX20" fmla="*/ 399600 w 469799"/>
              <a:gd name="connsiteY20" fmla="*/ 57623 h 307800"/>
              <a:gd name="connsiteX21" fmla="*/ 399600 w 469799"/>
              <a:gd name="connsiteY21" fmla="*/ 99900 h 307800"/>
              <a:gd name="connsiteX22" fmla="*/ 62100 w 469799"/>
              <a:gd name="connsiteY22" fmla="*/ 99900 h 307800"/>
              <a:gd name="connsiteX23" fmla="*/ 54313 w 469799"/>
              <a:gd name="connsiteY23" fmla="*/ 105775 h 307800"/>
              <a:gd name="connsiteX24" fmla="*/ 16200 w 469799"/>
              <a:gd name="connsiteY24" fmla="*/ 239166 h 307800"/>
              <a:gd name="connsiteX25" fmla="*/ 16200 w 469799"/>
              <a:gd name="connsiteY25" fmla="*/ 16200 h 307800"/>
              <a:gd name="connsiteX26" fmla="*/ 120064 w 469799"/>
              <a:gd name="connsiteY26" fmla="*/ 16200 h 307800"/>
              <a:gd name="connsiteX27" fmla="*/ 400820 w 469799"/>
              <a:gd name="connsiteY27" fmla="*/ 291600 h 307800"/>
              <a:gd name="connsiteX28" fmla="*/ 18068 w 469799"/>
              <a:gd name="connsiteY28" fmla="*/ 291600 h 307800"/>
              <a:gd name="connsiteX29" fmla="*/ 68213 w 469799"/>
              <a:gd name="connsiteY29" fmla="*/ 116100 h 307800"/>
              <a:gd name="connsiteX30" fmla="*/ 450965 w 469799"/>
              <a:gd name="connsiteY30" fmla="*/ 116100 h 307800"/>
              <a:gd name="connsiteX31" fmla="*/ 400820 w 469799"/>
              <a:gd name="connsiteY31" fmla="*/ 291600 h 30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9799" h="307800">
                <a:moveTo>
                  <a:pt x="468164" y="103124"/>
                </a:moveTo>
                <a:cubicBezTo>
                  <a:pt x="466636" y="101093"/>
                  <a:pt x="464238" y="99900"/>
                  <a:pt x="461700" y="99900"/>
                </a:cubicBezTo>
                <a:lnTo>
                  <a:pt x="415800" y="99900"/>
                </a:lnTo>
                <a:lnTo>
                  <a:pt x="415800" y="49534"/>
                </a:lnTo>
                <a:cubicBezTo>
                  <a:pt x="415800" y="45063"/>
                  <a:pt x="412177" y="41440"/>
                  <a:pt x="407711" y="41434"/>
                </a:cubicBezTo>
                <a:lnTo>
                  <a:pt x="167913" y="41137"/>
                </a:lnTo>
                <a:lnTo>
                  <a:pt x="129146" y="2371"/>
                </a:lnTo>
                <a:cubicBezTo>
                  <a:pt x="127629" y="853"/>
                  <a:pt x="125566" y="0"/>
                  <a:pt x="123417" y="0"/>
                </a:cubicBezTo>
                <a:lnTo>
                  <a:pt x="8100" y="0"/>
                </a:lnTo>
                <a:cubicBezTo>
                  <a:pt x="3629" y="0"/>
                  <a:pt x="0" y="3629"/>
                  <a:pt x="0" y="8100"/>
                </a:cubicBezTo>
                <a:lnTo>
                  <a:pt x="0" y="299700"/>
                </a:lnTo>
                <a:cubicBezTo>
                  <a:pt x="0" y="304171"/>
                  <a:pt x="3629" y="307800"/>
                  <a:pt x="8100" y="307800"/>
                </a:cubicBezTo>
                <a:lnTo>
                  <a:pt x="406593" y="307800"/>
                </a:lnTo>
                <a:cubicBezTo>
                  <a:pt x="410540" y="307800"/>
                  <a:pt x="413824" y="304965"/>
                  <a:pt x="414542" y="301223"/>
                </a:cubicBezTo>
                <a:cubicBezTo>
                  <a:pt x="414925" y="300602"/>
                  <a:pt x="415282" y="299959"/>
                  <a:pt x="415492" y="299225"/>
                </a:cubicBezTo>
                <a:lnTo>
                  <a:pt x="469492" y="110225"/>
                </a:lnTo>
                <a:cubicBezTo>
                  <a:pt x="470183" y="107784"/>
                  <a:pt x="469697" y="105154"/>
                  <a:pt x="468164" y="103124"/>
                </a:cubicBezTo>
                <a:close/>
                <a:moveTo>
                  <a:pt x="120064" y="16200"/>
                </a:moveTo>
                <a:lnTo>
                  <a:pt x="158825" y="54961"/>
                </a:lnTo>
                <a:cubicBezTo>
                  <a:pt x="160337" y="56479"/>
                  <a:pt x="162394" y="57326"/>
                  <a:pt x="164543" y="57332"/>
                </a:cubicBezTo>
                <a:lnTo>
                  <a:pt x="399600" y="57623"/>
                </a:lnTo>
                <a:lnTo>
                  <a:pt x="399600" y="99900"/>
                </a:lnTo>
                <a:lnTo>
                  <a:pt x="62100" y="99900"/>
                </a:lnTo>
                <a:cubicBezTo>
                  <a:pt x="58482" y="99900"/>
                  <a:pt x="55307" y="102298"/>
                  <a:pt x="54313" y="105775"/>
                </a:cubicBezTo>
                <a:lnTo>
                  <a:pt x="16200" y="239166"/>
                </a:lnTo>
                <a:lnTo>
                  <a:pt x="16200" y="16200"/>
                </a:lnTo>
                <a:lnTo>
                  <a:pt x="120064" y="16200"/>
                </a:lnTo>
                <a:close/>
                <a:moveTo>
                  <a:pt x="400820" y="291600"/>
                </a:moveTo>
                <a:lnTo>
                  <a:pt x="18068" y="291600"/>
                </a:lnTo>
                <a:lnTo>
                  <a:pt x="68213" y="116100"/>
                </a:lnTo>
                <a:lnTo>
                  <a:pt x="450965" y="116100"/>
                </a:lnTo>
                <a:lnTo>
                  <a:pt x="400820" y="291600"/>
                </a:lnTo>
                <a:close/>
              </a:path>
            </a:pathLst>
          </a:custGeom>
          <a:solidFill>
            <a:schemeClr val="tx1"/>
          </a:solidFill>
          <a:ln w="5334" cap="flat">
            <a:noFill/>
            <a:prstDash val="solid"/>
            <a:miter/>
          </a:ln>
        </p:spPr>
        <p:txBody>
          <a:bodyPr rtlCol="0" anchor="ctr"/>
          <a:lstStyle/>
          <a:p>
            <a:endParaRPr lang="ru-RU"/>
          </a:p>
        </p:txBody>
      </p:sp>
      <p:sp>
        <p:nvSpPr>
          <p:cNvPr id="168" name="Рисунок 92">
            <a:extLst>
              <a:ext uri="{FF2B5EF4-FFF2-40B4-BE49-F238E27FC236}">
                <a16:creationId xmlns:a16="http://schemas.microsoft.com/office/drawing/2014/main" id="{10AA97E3-B235-404E-B36D-F6BAF114DCC6}"/>
              </a:ext>
            </a:extLst>
          </p:cNvPr>
          <p:cNvSpPr/>
          <p:nvPr/>
        </p:nvSpPr>
        <p:spPr>
          <a:xfrm>
            <a:off x="3053756" y="3252177"/>
            <a:ext cx="365592" cy="353663"/>
          </a:xfrm>
          <a:custGeom>
            <a:avLst/>
            <a:gdLst>
              <a:gd name="connsiteX0" fmla="*/ 485746 w 487456"/>
              <a:gd name="connsiteY0" fmla="*/ 219921 h 471550"/>
              <a:gd name="connsiteX1" fmla="*/ 461301 w 487456"/>
              <a:gd name="connsiteY1" fmla="*/ 187359 h 471550"/>
              <a:gd name="connsiteX2" fmla="*/ 420957 w 487456"/>
              <a:gd name="connsiteY2" fmla="*/ 181641 h 471550"/>
              <a:gd name="connsiteX3" fmla="*/ 381327 w 487456"/>
              <a:gd name="connsiteY3" fmla="*/ 238427 h 471550"/>
              <a:gd name="connsiteX4" fmla="*/ 327418 w 487456"/>
              <a:gd name="connsiteY4" fmla="*/ 252310 h 471550"/>
              <a:gd name="connsiteX5" fmla="*/ 328380 w 487456"/>
              <a:gd name="connsiteY5" fmla="*/ 239998 h 471550"/>
              <a:gd name="connsiteX6" fmla="*/ 240036 w 487456"/>
              <a:gd name="connsiteY6" fmla="*/ 151654 h 471550"/>
              <a:gd name="connsiteX7" fmla="*/ 229489 w 487456"/>
              <a:gd name="connsiteY7" fmla="*/ 152346 h 471550"/>
              <a:gd name="connsiteX8" fmla="*/ 245122 w 487456"/>
              <a:gd name="connsiteY8" fmla="*/ 105663 h 471550"/>
              <a:gd name="connsiteX9" fmla="*/ 254200 w 487456"/>
              <a:gd name="connsiteY9" fmla="*/ 106467 h 471550"/>
              <a:gd name="connsiteX10" fmla="*/ 277868 w 487456"/>
              <a:gd name="connsiteY10" fmla="*/ 100862 h 471550"/>
              <a:gd name="connsiteX11" fmla="*/ 304603 w 487456"/>
              <a:gd name="connsiteY11" fmla="*/ 70125 h 471550"/>
              <a:gd name="connsiteX12" fmla="*/ 271042 w 487456"/>
              <a:gd name="connsiteY12" fmla="*/ 2755 h 471550"/>
              <a:gd name="connsiteX13" fmla="*/ 203667 w 487456"/>
              <a:gd name="connsiteY13" fmla="*/ 36332 h 471550"/>
              <a:gd name="connsiteX14" fmla="*/ 229776 w 487456"/>
              <a:gd name="connsiteY14" fmla="*/ 100462 h 471550"/>
              <a:gd name="connsiteX15" fmla="*/ 211475 w 487456"/>
              <a:gd name="connsiteY15" fmla="*/ 155127 h 471550"/>
              <a:gd name="connsiteX16" fmla="*/ 211140 w 487456"/>
              <a:gd name="connsiteY16" fmla="*/ 156612 h 471550"/>
              <a:gd name="connsiteX17" fmla="*/ 151918 w 487456"/>
              <a:gd name="connsiteY17" fmla="*/ 235603 h 471550"/>
              <a:gd name="connsiteX18" fmla="*/ 105592 w 487456"/>
              <a:gd name="connsiteY18" fmla="*/ 220056 h 471550"/>
              <a:gd name="connsiteX19" fmla="*/ 70152 w 487456"/>
              <a:gd name="connsiteY19" fmla="*/ 160575 h 471550"/>
              <a:gd name="connsiteX20" fmla="*/ 29517 w 487456"/>
              <a:gd name="connsiteY20" fmla="*/ 163378 h 471550"/>
              <a:gd name="connsiteX21" fmla="*/ 2770 w 487456"/>
              <a:gd name="connsiteY21" fmla="*/ 194088 h 471550"/>
              <a:gd name="connsiteX22" fmla="*/ 36283 w 487456"/>
              <a:gd name="connsiteY22" fmla="*/ 261490 h 471550"/>
              <a:gd name="connsiteX23" fmla="*/ 53163 w 487456"/>
              <a:gd name="connsiteY23" fmla="*/ 264255 h 471550"/>
              <a:gd name="connsiteX24" fmla="*/ 100489 w 487456"/>
              <a:gd name="connsiteY24" fmla="*/ 235435 h 471550"/>
              <a:gd name="connsiteX25" fmla="*/ 152761 w 487456"/>
              <a:gd name="connsiteY25" fmla="*/ 252975 h 471550"/>
              <a:gd name="connsiteX26" fmla="*/ 240046 w 487456"/>
              <a:gd name="connsiteY26" fmla="*/ 328353 h 471550"/>
              <a:gd name="connsiteX27" fmla="*/ 250512 w 487456"/>
              <a:gd name="connsiteY27" fmla="*/ 327678 h 471550"/>
              <a:gd name="connsiteX28" fmla="*/ 230866 w 487456"/>
              <a:gd name="connsiteY28" fmla="*/ 367590 h 471550"/>
              <a:gd name="connsiteX29" fmla="*/ 197791 w 487456"/>
              <a:gd name="connsiteY29" fmla="*/ 367919 h 471550"/>
              <a:gd name="connsiteX30" fmla="*/ 167190 w 487456"/>
              <a:gd name="connsiteY30" fmla="*/ 394795 h 471550"/>
              <a:gd name="connsiteX31" fmla="*/ 164538 w 487456"/>
              <a:gd name="connsiteY31" fmla="*/ 435441 h 471550"/>
              <a:gd name="connsiteX32" fmla="*/ 191425 w 487456"/>
              <a:gd name="connsiteY32" fmla="*/ 466053 h 471550"/>
              <a:gd name="connsiteX33" fmla="*/ 214872 w 487456"/>
              <a:gd name="connsiteY33" fmla="*/ 471550 h 471550"/>
              <a:gd name="connsiteX34" fmla="*/ 232076 w 487456"/>
              <a:gd name="connsiteY34" fmla="*/ 468683 h 471550"/>
              <a:gd name="connsiteX35" fmla="*/ 262672 w 487456"/>
              <a:gd name="connsiteY35" fmla="*/ 441813 h 471550"/>
              <a:gd name="connsiteX36" fmla="*/ 265324 w 487456"/>
              <a:gd name="connsiteY36" fmla="*/ 401156 h 471550"/>
              <a:gd name="connsiteX37" fmla="*/ 245409 w 487456"/>
              <a:gd name="connsiteY37" fmla="*/ 374745 h 471550"/>
              <a:gd name="connsiteX38" fmla="*/ 270859 w 487456"/>
              <a:gd name="connsiteY38" fmla="*/ 323034 h 471550"/>
              <a:gd name="connsiteX39" fmla="*/ 270999 w 487456"/>
              <a:gd name="connsiteY39" fmla="*/ 322651 h 471550"/>
              <a:gd name="connsiteX40" fmla="*/ 322969 w 487456"/>
              <a:gd name="connsiteY40" fmla="*/ 270195 h 471550"/>
              <a:gd name="connsiteX41" fmla="*/ 385366 w 487456"/>
              <a:gd name="connsiteY41" fmla="*/ 254125 h 471550"/>
              <a:gd name="connsiteX42" fmla="*/ 407171 w 487456"/>
              <a:gd name="connsiteY42" fmla="*/ 279013 h 471550"/>
              <a:gd name="connsiteX43" fmla="*/ 434133 w 487456"/>
              <a:gd name="connsiteY43" fmla="*/ 286428 h 471550"/>
              <a:gd name="connsiteX44" fmla="*/ 447493 w 487456"/>
              <a:gd name="connsiteY44" fmla="*/ 284727 h 471550"/>
              <a:gd name="connsiteX45" fmla="*/ 480060 w 487456"/>
              <a:gd name="connsiteY45" fmla="*/ 260248 h 471550"/>
              <a:gd name="connsiteX46" fmla="*/ 485746 w 487456"/>
              <a:gd name="connsiteY46" fmla="*/ 219921 h 471550"/>
              <a:gd name="connsiteX47" fmla="*/ 219024 w 487456"/>
              <a:gd name="connsiteY47" fmla="*/ 41484 h 471550"/>
              <a:gd name="connsiteX48" fmla="*/ 265896 w 487456"/>
              <a:gd name="connsiteY48" fmla="*/ 18123 h 471550"/>
              <a:gd name="connsiteX49" fmla="*/ 289235 w 487456"/>
              <a:gd name="connsiteY49" fmla="*/ 64990 h 471550"/>
              <a:gd name="connsiteX50" fmla="*/ 270648 w 487456"/>
              <a:gd name="connsiteY50" fmla="*/ 86368 h 471550"/>
              <a:gd name="connsiteX51" fmla="*/ 242390 w 487456"/>
              <a:gd name="connsiteY51" fmla="*/ 88329 h 471550"/>
              <a:gd name="connsiteX52" fmla="*/ 242390 w 487456"/>
              <a:gd name="connsiteY52" fmla="*/ 88329 h 471550"/>
              <a:gd name="connsiteX53" fmla="*/ 242390 w 487456"/>
              <a:gd name="connsiteY53" fmla="*/ 88329 h 471550"/>
              <a:gd name="connsiteX54" fmla="*/ 219024 w 487456"/>
              <a:gd name="connsiteY54" fmla="*/ 41484 h 471550"/>
              <a:gd name="connsiteX55" fmla="*/ 248130 w 487456"/>
              <a:gd name="connsiteY55" fmla="*/ 434652 h 471550"/>
              <a:gd name="connsiteX56" fmla="*/ 226843 w 487456"/>
              <a:gd name="connsiteY56" fmla="*/ 453347 h 471550"/>
              <a:gd name="connsiteX57" fmla="*/ 198580 w 487456"/>
              <a:gd name="connsiteY57" fmla="*/ 451522 h 471550"/>
              <a:gd name="connsiteX58" fmla="*/ 179874 w 487456"/>
              <a:gd name="connsiteY58" fmla="*/ 430230 h 471550"/>
              <a:gd name="connsiteX59" fmla="*/ 181726 w 487456"/>
              <a:gd name="connsiteY59" fmla="*/ 401950 h 471550"/>
              <a:gd name="connsiteX60" fmla="*/ 203008 w 487456"/>
              <a:gd name="connsiteY60" fmla="*/ 383255 h 471550"/>
              <a:gd name="connsiteX61" fmla="*/ 214936 w 487456"/>
              <a:gd name="connsiteY61" fmla="*/ 381268 h 471550"/>
              <a:gd name="connsiteX62" fmla="*/ 231271 w 487456"/>
              <a:gd name="connsiteY62" fmla="*/ 385102 h 471550"/>
              <a:gd name="connsiteX63" fmla="*/ 231277 w 487456"/>
              <a:gd name="connsiteY63" fmla="*/ 385102 h 471550"/>
              <a:gd name="connsiteX64" fmla="*/ 249977 w 487456"/>
              <a:gd name="connsiteY64" fmla="*/ 406378 h 471550"/>
              <a:gd name="connsiteX65" fmla="*/ 248130 w 487456"/>
              <a:gd name="connsiteY65" fmla="*/ 434652 h 471550"/>
              <a:gd name="connsiteX66" fmla="*/ 41434 w 487456"/>
              <a:gd name="connsiteY66" fmla="*/ 246133 h 471550"/>
              <a:gd name="connsiteX67" fmla="*/ 18123 w 487456"/>
              <a:gd name="connsiteY67" fmla="*/ 199239 h 471550"/>
              <a:gd name="connsiteX68" fmla="*/ 36726 w 487456"/>
              <a:gd name="connsiteY68" fmla="*/ 177882 h 471550"/>
              <a:gd name="connsiteX69" fmla="*/ 53179 w 487456"/>
              <a:gd name="connsiteY69" fmla="*/ 173989 h 471550"/>
              <a:gd name="connsiteX70" fmla="*/ 64995 w 487456"/>
              <a:gd name="connsiteY70" fmla="*/ 175927 h 471550"/>
              <a:gd name="connsiteX71" fmla="*/ 88306 w 487456"/>
              <a:gd name="connsiteY71" fmla="*/ 222794 h 471550"/>
              <a:gd name="connsiteX72" fmla="*/ 41434 w 487456"/>
              <a:gd name="connsiteY72" fmla="*/ 246133 h 471550"/>
              <a:gd name="connsiteX73" fmla="*/ 240041 w 487456"/>
              <a:gd name="connsiteY73" fmla="*/ 312153 h 471550"/>
              <a:gd name="connsiteX74" fmla="*/ 167897 w 487456"/>
              <a:gd name="connsiteY74" fmla="*/ 239998 h 471550"/>
              <a:gd name="connsiteX75" fmla="*/ 240041 w 487456"/>
              <a:gd name="connsiteY75" fmla="*/ 167854 h 471550"/>
              <a:gd name="connsiteX76" fmla="*/ 312185 w 487456"/>
              <a:gd name="connsiteY76" fmla="*/ 239998 h 471550"/>
              <a:gd name="connsiteX77" fmla="*/ 240041 w 487456"/>
              <a:gd name="connsiteY77" fmla="*/ 312153 h 471550"/>
              <a:gd name="connsiteX78" fmla="*/ 466101 w 487456"/>
              <a:gd name="connsiteY78" fmla="*/ 252008 h 471550"/>
              <a:gd name="connsiteX79" fmla="*/ 443443 w 487456"/>
              <a:gd name="connsiteY79" fmla="*/ 269034 h 471550"/>
              <a:gd name="connsiteX80" fmla="*/ 415406 w 487456"/>
              <a:gd name="connsiteY80" fmla="*/ 265065 h 471550"/>
              <a:gd name="connsiteX81" fmla="*/ 398385 w 487456"/>
              <a:gd name="connsiteY81" fmla="*/ 242412 h 471550"/>
              <a:gd name="connsiteX82" fmla="*/ 425007 w 487456"/>
              <a:gd name="connsiteY82" fmla="*/ 197338 h 471550"/>
              <a:gd name="connsiteX83" fmla="*/ 434317 w 487456"/>
              <a:gd name="connsiteY83" fmla="*/ 196150 h 471550"/>
              <a:gd name="connsiteX84" fmla="*/ 453071 w 487456"/>
              <a:gd name="connsiteY84" fmla="*/ 201313 h 471550"/>
              <a:gd name="connsiteX85" fmla="*/ 470065 w 487456"/>
              <a:gd name="connsiteY85" fmla="*/ 223950 h 471550"/>
              <a:gd name="connsiteX86" fmla="*/ 470070 w 487456"/>
              <a:gd name="connsiteY86" fmla="*/ 223960 h 471550"/>
              <a:gd name="connsiteX87" fmla="*/ 466101 w 487456"/>
              <a:gd name="connsiteY87" fmla="*/ 252008 h 4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7456" h="471550">
                <a:moveTo>
                  <a:pt x="485746" y="219921"/>
                </a:moveTo>
                <a:cubicBezTo>
                  <a:pt x="482215" y="206151"/>
                  <a:pt x="473532" y="194590"/>
                  <a:pt x="461301" y="187359"/>
                </a:cubicBezTo>
                <a:cubicBezTo>
                  <a:pt x="449053" y="180123"/>
                  <a:pt x="434727" y="178098"/>
                  <a:pt x="420957" y="181641"/>
                </a:cubicBezTo>
                <a:cubicBezTo>
                  <a:pt x="395215" y="188266"/>
                  <a:pt x="378772" y="212750"/>
                  <a:pt x="381327" y="238427"/>
                </a:cubicBezTo>
                <a:lnTo>
                  <a:pt x="327418" y="252310"/>
                </a:lnTo>
                <a:cubicBezTo>
                  <a:pt x="327985" y="248277"/>
                  <a:pt x="328380" y="244189"/>
                  <a:pt x="328380" y="239998"/>
                </a:cubicBezTo>
                <a:cubicBezTo>
                  <a:pt x="328380" y="191285"/>
                  <a:pt x="288749" y="151654"/>
                  <a:pt x="240036" y="151654"/>
                </a:cubicBezTo>
                <a:cubicBezTo>
                  <a:pt x="236461" y="151654"/>
                  <a:pt x="232956" y="151930"/>
                  <a:pt x="229489" y="152346"/>
                </a:cubicBezTo>
                <a:lnTo>
                  <a:pt x="245122" y="105663"/>
                </a:lnTo>
                <a:cubicBezTo>
                  <a:pt x="248136" y="106186"/>
                  <a:pt x="251170" y="106467"/>
                  <a:pt x="254200" y="106467"/>
                </a:cubicBezTo>
                <a:cubicBezTo>
                  <a:pt x="262321" y="106467"/>
                  <a:pt x="270389" y="104588"/>
                  <a:pt x="277868" y="100862"/>
                </a:cubicBezTo>
                <a:cubicBezTo>
                  <a:pt x="290590" y="94528"/>
                  <a:pt x="300084" y="83609"/>
                  <a:pt x="304603" y="70125"/>
                </a:cubicBezTo>
                <a:cubicBezTo>
                  <a:pt x="313913" y="42299"/>
                  <a:pt x="298858" y="12075"/>
                  <a:pt x="271042" y="2755"/>
                </a:cubicBezTo>
                <a:cubicBezTo>
                  <a:pt x="243227" y="-6555"/>
                  <a:pt x="212992" y="8500"/>
                  <a:pt x="203667" y="36332"/>
                </a:cubicBezTo>
                <a:cubicBezTo>
                  <a:pt x="195226" y="61528"/>
                  <a:pt x="206831" y="88642"/>
                  <a:pt x="229776" y="100462"/>
                </a:cubicBezTo>
                <a:lnTo>
                  <a:pt x="211475" y="155127"/>
                </a:lnTo>
                <a:cubicBezTo>
                  <a:pt x="211313" y="155618"/>
                  <a:pt x="211205" y="156115"/>
                  <a:pt x="211140" y="156612"/>
                </a:cubicBezTo>
                <a:cubicBezTo>
                  <a:pt x="177925" y="168157"/>
                  <a:pt x="153733" y="198948"/>
                  <a:pt x="151918" y="235603"/>
                </a:cubicBezTo>
                <a:lnTo>
                  <a:pt x="105592" y="220056"/>
                </a:lnTo>
                <a:cubicBezTo>
                  <a:pt x="109982" y="194628"/>
                  <a:pt x="95343" y="169026"/>
                  <a:pt x="70152" y="160575"/>
                </a:cubicBezTo>
                <a:cubicBezTo>
                  <a:pt x="56662" y="156050"/>
                  <a:pt x="42239" y="157049"/>
                  <a:pt x="29517" y="163378"/>
                </a:cubicBezTo>
                <a:cubicBezTo>
                  <a:pt x="16783" y="169707"/>
                  <a:pt x="7285" y="180615"/>
                  <a:pt x="2770" y="194088"/>
                </a:cubicBezTo>
                <a:cubicBezTo>
                  <a:pt x="-6566" y="221903"/>
                  <a:pt x="8467" y="252138"/>
                  <a:pt x="36283" y="261490"/>
                </a:cubicBezTo>
                <a:cubicBezTo>
                  <a:pt x="41877" y="263364"/>
                  <a:pt x="47563" y="264255"/>
                  <a:pt x="53163" y="264255"/>
                </a:cubicBezTo>
                <a:cubicBezTo>
                  <a:pt x="72792" y="264255"/>
                  <a:pt x="91282" y="253288"/>
                  <a:pt x="100489" y="235435"/>
                </a:cubicBezTo>
                <a:lnTo>
                  <a:pt x="152761" y="252975"/>
                </a:lnTo>
                <a:cubicBezTo>
                  <a:pt x="159068" y="295548"/>
                  <a:pt x="195745" y="328353"/>
                  <a:pt x="240046" y="328353"/>
                </a:cubicBezTo>
                <a:cubicBezTo>
                  <a:pt x="243594" y="328353"/>
                  <a:pt x="247077" y="328083"/>
                  <a:pt x="250512" y="327678"/>
                </a:cubicBezTo>
                <a:lnTo>
                  <a:pt x="230866" y="367590"/>
                </a:lnTo>
                <a:cubicBezTo>
                  <a:pt x="220126" y="364188"/>
                  <a:pt x="208640" y="364225"/>
                  <a:pt x="197791" y="367919"/>
                </a:cubicBezTo>
                <a:cubicBezTo>
                  <a:pt x="184340" y="372493"/>
                  <a:pt x="173470" y="382040"/>
                  <a:pt x="167190" y="394795"/>
                </a:cubicBezTo>
                <a:cubicBezTo>
                  <a:pt x="160904" y="407550"/>
                  <a:pt x="159959" y="421984"/>
                  <a:pt x="164538" y="435441"/>
                </a:cubicBezTo>
                <a:cubicBezTo>
                  <a:pt x="169112" y="448903"/>
                  <a:pt x="178659" y="459773"/>
                  <a:pt x="191425" y="466053"/>
                </a:cubicBezTo>
                <a:cubicBezTo>
                  <a:pt x="198844" y="469709"/>
                  <a:pt x="206836" y="471550"/>
                  <a:pt x="214872" y="471550"/>
                </a:cubicBezTo>
                <a:cubicBezTo>
                  <a:pt x="220644" y="471550"/>
                  <a:pt x="226444" y="470600"/>
                  <a:pt x="232076" y="468683"/>
                </a:cubicBezTo>
                <a:cubicBezTo>
                  <a:pt x="245533" y="464098"/>
                  <a:pt x="256403" y="454557"/>
                  <a:pt x="262672" y="441813"/>
                </a:cubicBezTo>
                <a:cubicBezTo>
                  <a:pt x="268963" y="429047"/>
                  <a:pt x="269903" y="414607"/>
                  <a:pt x="265324" y="401156"/>
                </a:cubicBezTo>
                <a:cubicBezTo>
                  <a:pt x="261625" y="390302"/>
                  <a:pt x="254653" y="381181"/>
                  <a:pt x="245409" y="374745"/>
                </a:cubicBezTo>
                <a:lnTo>
                  <a:pt x="270859" y="323034"/>
                </a:lnTo>
                <a:cubicBezTo>
                  <a:pt x="270918" y="322910"/>
                  <a:pt x="270945" y="322780"/>
                  <a:pt x="270999" y="322651"/>
                </a:cubicBezTo>
                <a:cubicBezTo>
                  <a:pt x="295078" y="313600"/>
                  <a:pt x="314134" y="294376"/>
                  <a:pt x="322969" y="270195"/>
                </a:cubicBezTo>
                <a:lnTo>
                  <a:pt x="385366" y="254125"/>
                </a:lnTo>
                <a:cubicBezTo>
                  <a:pt x="389783" y="264487"/>
                  <a:pt x="397289" y="273176"/>
                  <a:pt x="407171" y="279013"/>
                </a:cubicBezTo>
                <a:cubicBezTo>
                  <a:pt x="415476" y="283917"/>
                  <a:pt x="424737" y="286428"/>
                  <a:pt x="434133" y="286428"/>
                </a:cubicBezTo>
                <a:cubicBezTo>
                  <a:pt x="438583" y="286428"/>
                  <a:pt x="443065" y="285866"/>
                  <a:pt x="447493" y="284727"/>
                </a:cubicBezTo>
                <a:cubicBezTo>
                  <a:pt x="461274" y="281179"/>
                  <a:pt x="472835" y="272485"/>
                  <a:pt x="480060" y="260248"/>
                </a:cubicBezTo>
                <a:cubicBezTo>
                  <a:pt x="487275" y="248007"/>
                  <a:pt x="489300" y="233686"/>
                  <a:pt x="485746" y="219921"/>
                </a:cubicBezTo>
                <a:close/>
                <a:moveTo>
                  <a:pt x="219024" y="41484"/>
                </a:moveTo>
                <a:cubicBezTo>
                  <a:pt x="225515" y="22130"/>
                  <a:pt x="246521" y="11638"/>
                  <a:pt x="265896" y="18123"/>
                </a:cubicBezTo>
                <a:cubicBezTo>
                  <a:pt x="285244" y="24603"/>
                  <a:pt x="295710" y="45631"/>
                  <a:pt x="289235" y="64990"/>
                </a:cubicBezTo>
                <a:cubicBezTo>
                  <a:pt x="286098" y="74370"/>
                  <a:pt x="279493" y="81962"/>
                  <a:pt x="270648" y="86368"/>
                </a:cubicBezTo>
                <a:cubicBezTo>
                  <a:pt x="261798" y="90769"/>
                  <a:pt x="251770" y="91471"/>
                  <a:pt x="242390" y="88329"/>
                </a:cubicBezTo>
                <a:lnTo>
                  <a:pt x="242390" y="88329"/>
                </a:lnTo>
                <a:lnTo>
                  <a:pt x="242390" y="88329"/>
                </a:lnTo>
                <a:cubicBezTo>
                  <a:pt x="223026" y="81838"/>
                  <a:pt x="212550" y="60826"/>
                  <a:pt x="219024" y="41484"/>
                </a:cubicBezTo>
                <a:close/>
                <a:moveTo>
                  <a:pt x="248130" y="434652"/>
                </a:moveTo>
                <a:cubicBezTo>
                  <a:pt x="243762" y="443519"/>
                  <a:pt x="236207" y="450161"/>
                  <a:pt x="226843" y="453347"/>
                </a:cubicBezTo>
                <a:cubicBezTo>
                  <a:pt x="217496" y="456533"/>
                  <a:pt x="207441" y="455890"/>
                  <a:pt x="198580" y="451522"/>
                </a:cubicBezTo>
                <a:cubicBezTo>
                  <a:pt x="189697" y="447153"/>
                  <a:pt x="183060" y="439593"/>
                  <a:pt x="179874" y="430230"/>
                </a:cubicBezTo>
                <a:cubicBezTo>
                  <a:pt x="176694" y="420871"/>
                  <a:pt x="177352" y="410827"/>
                  <a:pt x="181726" y="401950"/>
                </a:cubicBezTo>
                <a:cubicBezTo>
                  <a:pt x="186100" y="393072"/>
                  <a:pt x="193655" y="386436"/>
                  <a:pt x="203008" y="383255"/>
                </a:cubicBezTo>
                <a:cubicBezTo>
                  <a:pt x="206912" y="381927"/>
                  <a:pt x="210930" y="381268"/>
                  <a:pt x="214936" y="381268"/>
                </a:cubicBezTo>
                <a:cubicBezTo>
                  <a:pt x="220536" y="381268"/>
                  <a:pt x="226104" y="382553"/>
                  <a:pt x="231271" y="385102"/>
                </a:cubicBezTo>
                <a:cubicBezTo>
                  <a:pt x="231277" y="385102"/>
                  <a:pt x="231277" y="385102"/>
                  <a:pt x="231277" y="385102"/>
                </a:cubicBezTo>
                <a:cubicBezTo>
                  <a:pt x="240154" y="389470"/>
                  <a:pt x="246796" y="397025"/>
                  <a:pt x="249977" y="406378"/>
                </a:cubicBezTo>
                <a:cubicBezTo>
                  <a:pt x="253158" y="415725"/>
                  <a:pt x="252504" y="425769"/>
                  <a:pt x="248130" y="434652"/>
                </a:cubicBezTo>
                <a:close/>
                <a:moveTo>
                  <a:pt x="41434" y="246133"/>
                </a:moveTo>
                <a:cubicBezTo>
                  <a:pt x="22081" y="239631"/>
                  <a:pt x="11621" y="218593"/>
                  <a:pt x="18123" y="199239"/>
                </a:cubicBezTo>
                <a:cubicBezTo>
                  <a:pt x="21265" y="189870"/>
                  <a:pt x="27875" y="182283"/>
                  <a:pt x="36726" y="177882"/>
                </a:cubicBezTo>
                <a:cubicBezTo>
                  <a:pt x="41931" y="175296"/>
                  <a:pt x="47536" y="173989"/>
                  <a:pt x="53179" y="173989"/>
                </a:cubicBezTo>
                <a:cubicBezTo>
                  <a:pt x="57143" y="173989"/>
                  <a:pt x="61128" y="174631"/>
                  <a:pt x="64995" y="175927"/>
                </a:cubicBezTo>
                <a:cubicBezTo>
                  <a:pt x="84332" y="182418"/>
                  <a:pt x="94792" y="203440"/>
                  <a:pt x="88306" y="222794"/>
                </a:cubicBezTo>
                <a:cubicBezTo>
                  <a:pt x="81805" y="242153"/>
                  <a:pt x="60799" y="252629"/>
                  <a:pt x="41434" y="246133"/>
                </a:cubicBezTo>
                <a:close/>
                <a:moveTo>
                  <a:pt x="240041" y="312153"/>
                </a:moveTo>
                <a:cubicBezTo>
                  <a:pt x="200259" y="312153"/>
                  <a:pt x="167897" y="279786"/>
                  <a:pt x="167897" y="239998"/>
                </a:cubicBezTo>
                <a:cubicBezTo>
                  <a:pt x="167897" y="200217"/>
                  <a:pt x="200259" y="167854"/>
                  <a:pt x="240041" y="167854"/>
                </a:cubicBezTo>
                <a:cubicBezTo>
                  <a:pt x="279823" y="167854"/>
                  <a:pt x="312185" y="200217"/>
                  <a:pt x="312185" y="239998"/>
                </a:cubicBezTo>
                <a:cubicBezTo>
                  <a:pt x="312185" y="279786"/>
                  <a:pt x="279823" y="312153"/>
                  <a:pt x="240041" y="312153"/>
                </a:cubicBezTo>
                <a:close/>
                <a:moveTo>
                  <a:pt x="466101" y="252008"/>
                </a:moveTo>
                <a:cubicBezTo>
                  <a:pt x="461074" y="260518"/>
                  <a:pt x="453028" y="266566"/>
                  <a:pt x="443443" y="269034"/>
                </a:cubicBezTo>
                <a:cubicBezTo>
                  <a:pt x="433879" y="271497"/>
                  <a:pt x="423922" y="270093"/>
                  <a:pt x="415406" y="265065"/>
                </a:cubicBezTo>
                <a:cubicBezTo>
                  <a:pt x="406890" y="260038"/>
                  <a:pt x="400848" y="251992"/>
                  <a:pt x="398385" y="242412"/>
                </a:cubicBezTo>
                <a:cubicBezTo>
                  <a:pt x="393298" y="222643"/>
                  <a:pt x="405243" y="202425"/>
                  <a:pt x="425007" y="197338"/>
                </a:cubicBezTo>
                <a:cubicBezTo>
                  <a:pt x="428091" y="196545"/>
                  <a:pt x="431212" y="196150"/>
                  <a:pt x="434317" y="196150"/>
                </a:cubicBezTo>
                <a:cubicBezTo>
                  <a:pt x="440851" y="196150"/>
                  <a:pt x="447293" y="197900"/>
                  <a:pt x="453071" y="201313"/>
                </a:cubicBezTo>
                <a:cubicBezTo>
                  <a:pt x="461576" y="206340"/>
                  <a:pt x="467613" y="214381"/>
                  <a:pt x="470065" y="223950"/>
                </a:cubicBezTo>
                <a:cubicBezTo>
                  <a:pt x="470065" y="223950"/>
                  <a:pt x="470070" y="223955"/>
                  <a:pt x="470070" y="223960"/>
                </a:cubicBezTo>
                <a:cubicBezTo>
                  <a:pt x="472527" y="233535"/>
                  <a:pt x="471123" y="243498"/>
                  <a:pt x="466101" y="252008"/>
                </a:cubicBezTo>
                <a:close/>
              </a:path>
            </a:pathLst>
          </a:custGeom>
          <a:solidFill>
            <a:schemeClr val="tx1"/>
          </a:solidFill>
          <a:ln w="5334" cap="flat">
            <a:noFill/>
            <a:prstDash val="solid"/>
            <a:miter/>
          </a:ln>
        </p:spPr>
        <p:txBody>
          <a:bodyPr rtlCol="0" anchor="ctr"/>
          <a:lstStyle/>
          <a:p>
            <a:endParaRPr lang="ru-RU"/>
          </a:p>
        </p:txBody>
      </p:sp>
      <p:grpSp>
        <p:nvGrpSpPr>
          <p:cNvPr id="169" name="Рисунок 218">
            <a:extLst>
              <a:ext uri="{FF2B5EF4-FFF2-40B4-BE49-F238E27FC236}">
                <a16:creationId xmlns:a16="http://schemas.microsoft.com/office/drawing/2014/main" id="{2D14E629-5DFD-4F19-A889-99E06E1584AD}"/>
              </a:ext>
            </a:extLst>
          </p:cNvPr>
          <p:cNvGrpSpPr/>
          <p:nvPr/>
        </p:nvGrpSpPr>
        <p:grpSpPr>
          <a:xfrm>
            <a:off x="9124247" y="1881011"/>
            <a:ext cx="292005" cy="390014"/>
            <a:chOff x="10133661" y="1365014"/>
            <a:chExt cx="389340" cy="520019"/>
          </a:xfrm>
          <a:solidFill>
            <a:schemeClr val="tx1"/>
          </a:solidFill>
        </p:grpSpPr>
        <p:sp>
          <p:nvSpPr>
            <p:cNvPr id="170" name="Freeform: Shape 169">
              <a:extLst>
                <a:ext uri="{FF2B5EF4-FFF2-40B4-BE49-F238E27FC236}">
                  <a16:creationId xmlns:a16="http://schemas.microsoft.com/office/drawing/2014/main" id="{BD041FBD-70B1-46E1-B270-C8AD631533A7}"/>
                </a:ext>
              </a:extLst>
            </p:cNvPr>
            <p:cNvSpPr/>
            <p:nvPr/>
          </p:nvSpPr>
          <p:spPr>
            <a:xfrm>
              <a:off x="10133661" y="1365014"/>
              <a:ext cx="389340" cy="520019"/>
            </a:xfrm>
            <a:custGeom>
              <a:avLst/>
              <a:gdLst>
                <a:gd name="connsiteX0" fmla="*/ 354780 w 389340"/>
                <a:gd name="connsiteY0" fmla="*/ 44820 h 520019"/>
                <a:gd name="connsiteX1" fmla="*/ 268920 w 389340"/>
                <a:gd name="connsiteY1" fmla="*/ 44820 h 520019"/>
                <a:gd name="connsiteX2" fmla="*/ 268920 w 389340"/>
                <a:gd name="connsiteY2" fmla="*/ 8100 h 520019"/>
                <a:gd name="connsiteX3" fmla="*/ 260820 w 389340"/>
                <a:gd name="connsiteY3" fmla="*/ 0 h 520019"/>
                <a:gd name="connsiteX4" fmla="*/ 132840 w 389340"/>
                <a:gd name="connsiteY4" fmla="*/ 0 h 520019"/>
                <a:gd name="connsiteX5" fmla="*/ 124740 w 389340"/>
                <a:gd name="connsiteY5" fmla="*/ 8100 h 520019"/>
                <a:gd name="connsiteX6" fmla="*/ 124740 w 389340"/>
                <a:gd name="connsiteY6" fmla="*/ 44820 h 520019"/>
                <a:gd name="connsiteX7" fmla="*/ 34020 w 389340"/>
                <a:gd name="connsiteY7" fmla="*/ 44820 h 520019"/>
                <a:gd name="connsiteX8" fmla="*/ 0 w 389340"/>
                <a:gd name="connsiteY8" fmla="*/ 78840 h 520019"/>
                <a:gd name="connsiteX9" fmla="*/ 0 w 389340"/>
                <a:gd name="connsiteY9" fmla="*/ 486000 h 520019"/>
                <a:gd name="connsiteX10" fmla="*/ 34020 w 389340"/>
                <a:gd name="connsiteY10" fmla="*/ 520020 h 520019"/>
                <a:gd name="connsiteX11" fmla="*/ 355320 w 389340"/>
                <a:gd name="connsiteY11" fmla="*/ 520020 h 520019"/>
                <a:gd name="connsiteX12" fmla="*/ 389340 w 389340"/>
                <a:gd name="connsiteY12" fmla="*/ 486000 h 520019"/>
                <a:gd name="connsiteX13" fmla="*/ 389340 w 389340"/>
                <a:gd name="connsiteY13" fmla="*/ 78840 h 520019"/>
                <a:gd name="connsiteX14" fmla="*/ 354780 w 389340"/>
                <a:gd name="connsiteY14" fmla="*/ 44820 h 520019"/>
                <a:gd name="connsiteX15" fmla="*/ 132840 w 389340"/>
                <a:gd name="connsiteY15" fmla="*/ 149580 h 520019"/>
                <a:gd name="connsiteX16" fmla="*/ 260820 w 389340"/>
                <a:gd name="connsiteY16" fmla="*/ 149580 h 520019"/>
                <a:gd name="connsiteX17" fmla="*/ 268920 w 389340"/>
                <a:gd name="connsiteY17" fmla="*/ 141480 h 520019"/>
                <a:gd name="connsiteX18" fmla="*/ 268920 w 389340"/>
                <a:gd name="connsiteY18" fmla="*/ 106380 h 520019"/>
                <a:gd name="connsiteX19" fmla="*/ 325620 w 389340"/>
                <a:gd name="connsiteY19" fmla="*/ 106380 h 520019"/>
                <a:gd name="connsiteX20" fmla="*/ 325620 w 389340"/>
                <a:gd name="connsiteY20" fmla="*/ 455760 h 520019"/>
                <a:gd name="connsiteX21" fmla="*/ 63180 w 389340"/>
                <a:gd name="connsiteY21" fmla="*/ 455760 h 520019"/>
                <a:gd name="connsiteX22" fmla="*/ 63180 w 389340"/>
                <a:gd name="connsiteY22" fmla="*/ 106920 h 520019"/>
                <a:gd name="connsiteX23" fmla="*/ 124740 w 389340"/>
                <a:gd name="connsiteY23" fmla="*/ 106920 h 520019"/>
                <a:gd name="connsiteX24" fmla="*/ 124740 w 389340"/>
                <a:gd name="connsiteY24" fmla="*/ 141480 h 520019"/>
                <a:gd name="connsiteX25" fmla="*/ 132840 w 389340"/>
                <a:gd name="connsiteY25" fmla="*/ 149580 h 520019"/>
                <a:gd name="connsiteX26" fmla="*/ 252720 w 389340"/>
                <a:gd name="connsiteY26" fmla="*/ 16200 h 520019"/>
                <a:gd name="connsiteX27" fmla="*/ 252720 w 389340"/>
                <a:gd name="connsiteY27" fmla="*/ 98280 h 520019"/>
                <a:gd name="connsiteX28" fmla="*/ 252720 w 389340"/>
                <a:gd name="connsiteY28" fmla="*/ 98280 h 520019"/>
                <a:gd name="connsiteX29" fmla="*/ 252720 w 389340"/>
                <a:gd name="connsiteY29" fmla="*/ 98280 h 520019"/>
                <a:gd name="connsiteX30" fmla="*/ 252720 w 389340"/>
                <a:gd name="connsiteY30" fmla="*/ 133380 h 520019"/>
                <a:gd name="connsiteX31" fmla="*/ 140940 w 389340"/>
                <a:gd name="connsiteY31" fmla="*/ 133380 h 520019"/>
                <a:gd name="connsiteX32" fmla="*/ 140940 w 389340"/>
                <a:gd name="connsiteY32" fmla="*/ 98280 h 520019"/>
                <a:gd name="connsiteX33" fmla="*/ 140940 w 389340"/>
                <a:gd name="connsiteY33" fmla="*/ 98280 h 520019"/>
                <a:gd name="connsiteX34" fmla="*/ 140940 w 389340"/>
                <a:gd name="connsiteY34" fmla="*/ 98280 h 520019"/>
                <a:gd name="connsiteX35" fmla="*/ 140940 w 389340"/>
                <a:gd name="connsiteY35" fmla="*/ 52380 h 520019"/>
                <a:gd name="connsiteX36" fmla="*/ 140940 w 389340"/>
                <a:gd name="connsiteY36" fmla="*/ 52380 h 520019"/>
                <a:gd name="connsiteX37" fmla="*/ 140940 w 389340"/>
                <a:gd name="connsiteY37" fmla="*/ 52380 h 520019"/>
                <a:gd name="connsiteX38" fmla="*/ 140940 w 389340"/>
                <a:gd name="connsiteY38" fmla="*/ 16200 h 520019"/>
                <a:gd name="connsiteX39" fmla="*/ 252720 w 389340"/>
                <a:gd name="connsiteY39" fmla="*/ 16200 h 520019"/>
                <a:gd name="connsiteX40" fmla="*/ 252720 w 389340"/>
                <a:gd name="connsiteY40" fmla="*/ 16200 h 520019"/>
                <a:gd name="connsiteX41" fmla="*/ 372600 w 389340"/>
                <a:gd name="connsiteY41" fmla="*/ 485460 h 520019"/>
                <a:gd name="connsiteX42" fmla="*/ 354780 w 389340"/>
                <a:gd name="connsiteY42" fmla="*/ 503280 h 520019"/>
                <a:gd name="connsiteX43" fmla="*/ 34020 w 389340"/>
                <a:gd name="connsiteY43" fmla="*/ 503280 h 520019"/>
                <a:gd name="connsiteX44" fmla="*/ 16200 w 389340"/>
                <a:gd name="connsiteY44" fmla="*/ 485460 h 520019"/>
                <a:gd name="connsiteX45" fmla="*/ 16200 w 389340"/>
                <a:gd name="connsiteY45" fmla="*/ 78840 h 520019"/>
                <a:gd name="connsiteX46" fmla="*/ 34020 w 389340"/>
                <a:gd name="connsiteY46" fmla="*/ 61020 h 520019"/>
                <a:gd name="connsiteX47" fmla="*/ 124740 w 389340"/>
                <a:gd name="connsiteY47" fmla="*/ 61020 h 520019"/>
                <a:gd name="connsiteX48" fmla="*/ 124740 w 389340"/>
                <a:gd name="connsiteY48" fmla="*/ 90720 h 520019"/>
                <a:gd name="connsiteX49" fmla="*/ 55080 w 389340"/>
                <a:gd name="connsiteY49" fmla="*/ 90720 h 520019"/>
                <a:gd name="connsiteX50" fmla="*/ 46980 w 389340"/>
                <a:gd name="connsiteY50" fmla="*/ 98820 h 520019"/>
                <a:gd name="connsiteX51" fmla="*/ 46980 w 389340"/>
                <a:gd name="connsiteY51" fmla="*/ 464400 h 520019"/>
                <a:gd name="connsiteX52" fmla="*/ 55080 w 389340"/>
                <a:gd name="connsiteY52" fmla="*/ 472500 h 520019"/>
                <a:gd name="connsiteX53" fmla="*/ 333720 w 389340"/>
                <a:gd name="connsiteY53" fmla="*/ 472500 h 520019"/>
                <a:gd name="connsiteX54" fmla="*/ 341820 w 389340"/>
                <a:gd name="connsiteY54" fmla="*/ 464400 h 520019"/>
                <a:gd name="connsiteX55" fmla="*/ 341820 w 389340"/>
                <a:gd name="connsiteY55" fmla="*/ 98820 h 520019"/>
                <a:gd name="connsiteX56" fmla="*/ 333720 w 389340"/>
                <a:gd name="connsiteY56" fmla="*/ 90720 h 520019"/>
                <a:gd name="connsiteX57" fmla="*/ 268920 w 389340"/>
                <a:gd name="connsiteY57" fmla="*/ 90720 h 520019"/>
                <a:gd name="connsiteX58" fmla="*/ 268920 w 389340"/>
                <a:gd name="connsiteY58" fmla="*/ 61020 h 520019"/>
                <a:gd name="connsiteX59" fmla="*/ 354780 w 389340"/>
                <a:gd name="connsiteY59" fmla="*/ 61020 h 520019"/>
                <a:gd name="connsiteX60" fmla="*/ 372600 w 389340"/>
                <a:gd name="connsiteY60" fmla="*/ 78840 h 520019"/>
                <a:gd name="connsiteX61" fmla="*/ 372600 w 389340"/>
                <a:gd name="connsiteY61" fmla="*/ 485460 h 52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89340" h="520019">
                  <a:moveTo>
                    <a:pt x="354780" y="44820"/>
                  </a:moveTo>
                  <a:lnTo>
                    <a:pt x="268920" y="44820"/>
                  </a:lnTo>
                  <a:lnTo>
                    <a:pt x="268920" y="8100"/>
                  </a:lnTo>
                  <a:cubicBezTo>
                    <a:pt x="268920" y="3780"/>
                    <a:pt x="265140" y="0"/>
                    <a:pt x="260820" y="0"/>
                  </a:cubicBezTo>
                  <a:lnTo>
                    <a:pt x="132840" y="0"/>
                  </a:lnTo>
                  <a:cubicBezTo>
                    <a:pt x="128520" y="0"/>
                    <a:pt x="124740" y="3780"/>
                    <a:pt x="124740" y="8100"/>
                  </a:cubicBezTo>
                  <a:lnTo>
                    <a:pt x="124740" y="44820"/>
                  </a:lnTo>
                  <a:lnTo>
                    <a:pt x="34020" y="44820"/>
                  </a:lnTo>
                  <a:cubicBezTo>
                    <a:pt x="15120" y="44820"/>
                    <a:pt x="0" y="59940"/>
                    <a:pt x="0" y="78840"/>
                  </a:cubicBezTo>
                  <a:lnTo>
                    <a:pt x="0" y="486000"/>
                  </a:lnTo>
                  <a:cubicBezTo>
                    <a:pt x="0" y="504900"/>
                    <a:pt x="15120" y="520020"/>
                    <a:pt x="34020" y="520020"/>
                  </a:cubicBezTo>
                  <a:lnTo>
                    <a:pt x="355320" y="520020"/>
                  </a:lnTo>
                  <a:cubicBezTo>
                    <a:pt x="374220" y="520020"/>
                    <a:pt x="389340" y="504900"/>
                    <a:pt x="389340" y="486000"/>
                  </a:cubicBezTo>
                  <a:lnTo>
                    <a:pt x="389340" y="78840"/>
                  </a:lnTo>
                  <a:cubicBezTo>
                    <a:pt x="388800" y="59940"/>
                    <a:pt x="373680" y="44820"/>
                    <a:pt x="354780" y="44820"/>
                  </a:cubicBezTo>
                  <a:close/>
                  <a:moveTo>
                    <a:pt x="132840" y="149580"/>
                  </a:moveTo>
                  <a:lnTo>
                    <a:pt x="260820" y="149580"/>
                  </a:lnTo>
                  <a:cubicBezTo>
                    <a:pt x="265140" y="149580"/>
                    <a:pt x="268920" y="145800"/>
                    <a:pt x="268920" y="141480"/>
                  </a:cubicBezTo>
                  <a:lnTo>
                    <a:pt x="268920" y="106380"/>
                  </a:lnTo>
                  <a:lnTo>
                    <a:pt x="325620" y="106380"/>
                  </a:lnTo>
                  <a:lnTo>
                    <a:pt x="325620" y="455760"/>
                  </a:lnTo>
                  <a:lnTo>
                    <a:pt x="63180" y="455760"/>
                  </a:lnTo>
                  <a:lnTo>
                    <a:pt x="63180" y="106920"/>
                  </a:lnTo>
                  <a:lnTo>
                    <a:pt x="124740" y="106920"/>
                  </a:lnTo>
                  <a:lnTo>
                    <a:pt x="124740" y="141480"/>
                  </a:lnTo>
                  <a:cubicBezTo>
                    <a:pt x="124740" y="146340"/>
                    <a:pt x="128520" y="149580"/>
                    <a:pt x="132840" y="149580"/>
                  </a:cubicBezTo>
                  <a:close/>
                  <a:moveTo>
                    <a:pt x="252720" y="16200"/>
                  </a:moveTo>
                  <a:lnTo>
                    <a:pt x="252720" y="98280"/>
                  </a:lnTo>
                  <a:cubicBezTo>
                    <a:pt x="252720" y="98280"/>
                    <a:pt x="252720" y="98280"/>
                    <a:pt x="252720" y="98280"/>
                  </a:cubicBezTo>
                  <a:cubicBezTo>
                    <a:pt x="252720" y="98280"/>
                    <a:pt x="252720" y="98280"/>
                    <a:pt x="252720" y="98280"/>
                  </a:cubicBezTo>
                  <a:lnTo>
                    <a:pt x="252720" y="133380"/>
                  </a:lnTo>
                  <a:lnTo>
                    <a:pt x="140940" y="133380"/>
                  </a:lnTo>
                  <a:lnTo>
                    <a:pt x="140940" y="98280"/>
                  </a:lnTo>
                  <a:cubicBezTo>
                    <a:pt x="140940" y="98280"/>
                    <a:pt x="140940" y="98280"/>
                    <a:pt x="140940" y="98280"/>
                  </a:cubicBezTo>
                  <a:cubicBezTo>
                    <a:pt x="140940" y="98280"/>
                    <a:pt x="140940" y="98280"/>
                    <a:pt x="140940" y="98280"/>
                  </a:cubicBezTo>
                  <a:lnTo>
                    <a:pt x="140940" y="52380"/>
                  </a:lnTo>
                  <a:cubicBezTo>
                    <a:pt x="140940" y="52380"/>
                    <a:pt x="140940" y="52380"/>
                    <a:pt x="140940" y="52380"/>
                  </a:cubicBezTo>
                  <a:cubicBezTo>
                    <a:pt x="140940" y="52380"/>
                    <a:pt x="140940" y="52380"/>
                    <a:pt x="140940" y="52380"/>
                  </a:cubicBezTo>
                  <a:lnTo>
                    <a:pt x="140940" y="16200"/>
                  </a:lnTo>
                  <a:lnTo>
                    <a:pt x="252720" y="16200"/>
                  </a:lnTo>
                  <a:lnTo>
                    <a:pt x="252720" y="16200"/>
                  </a:lnTo>
                  <a:close/>
                  <a:moveTo>
                    <a:pt x="372600" y="485460"/>
                  </a:moveTo>
                  <a:cubicBezTo>
                    <a:pt x="372600" y="495180"/>
                    <a:pt x="364500" y="503280"/>
                    <a:pt x="354780" y="503280"/>
                  </a:cubicBezTo>
                  <a:lnTo>
                    <a:pt x="34020" y="503280"/>
                  </a:lnTo>
                  <a:cubicBezTo>
                    <a:pt x="24300" y="503280"/>
                    <a:pt x="16200" y="495180"/>
                    <a:pt x="16200" y="485460"/>
                  </a:cubicBezTo>
                  <a:lnTo>
                    <a:pt x="16200" y="78840"/>
                  </a:lnTo>
                  <a:cubicBezTo>
                    <a:pt x="16200" y="69120"/>
                    <a:pt x="24300" y="61020"/>
                    <a:pt x="34020" y="61020"/>
                  </a:cubicBezTo>
                  <a:lnTo>
                    <a:pt x="124740" y="61020"/>
                  </a:lnTo>
                  <a:lnTo>
                    <a:pt x="124740" y="90720"/>
                  </a:lnTo>
                  <a:lnTo>
                    <a:pt x="55080" y="90720"/>
                  </a:lnTo>
                  <a:cubicBezTo>
                    <a:pt x="50760" y="90720"/>
                    <a:pt x="46980" y="94500"/>
                    <a:pt x="46980" y="98820"/>
                  </a:cubicBezTo>
                  <a:lnTo>
                    <a:pt x="46980" y="464400"/>
                  </a:lnTo>
                  <a:cubicBezTo>
                    <a:pt x="46980" y="468720"/>
                    <a:pt x="50760" y="472500"/>
                    <a:pt x="55080" y="472500"/>
                  </a:cubicBezTo>
                  <a:lnTo>
                    <a:pt x="333720" y="472500"/>
                  </a:lnTo>
                  <a:cubicBezTo>
                    <a:pt x="338040" y="472500"/>
                    <a:pt x="341820" y="468720"/>
                    <a:pt x="341820" y="464400"/>
                  </a:cubicBezTo>
                  <a:lnTo>
                    <a:pt x="341820" y="98820"/>
                  </a:lnTo>
                  <a:cubicBezTo>
                    <a:pt x="341820" y="94500"/>
                    <a:pt x="338040" y="90720"/>
                    <a:pt x="333720" y="90720"/>
                  </a:cubicBezTo>
                  <a:lnTo>
                    <a:pt x="268920" y="90720"/>
                  </a:lnTo>
                  <a:lnTo>
                    <a:pt x="268920" y="61020"/>
                  </a:lnTo>
                  <a:lnTo>
                    <a:pt x="354780" y="61020"/>
                  </a:lnTo>
                  <a:cubicBezTo>
                    <a:pt x="364500" y="61020"/>
                    <a:pt x="372600" y="69120"/>
                    <a:pt x="372600" y="78840"/>
                  </a:cubicBezTo>
                  <a:lnTo>
                    <a:pt x="372600" y="485460"/>
                  </a:lnTo>
                  <a:close/>
                </a:path>
              </a:pathLst>
            </a:custGeom>
            <a:grpFill/>
            <a:ln w="5334" cap="flat">
              <a:noFill/>
              <a:prstDash val="solid"/>
              <a:miter/>
            </a:ln>
          </p:spPr>
          <p:txBody>
            <a:bodyPr rtlCol="0" anchor="ctr"/>
            <a:lstStyle/>
            <a:p>
              <a:endParaRPr lang="ru-RU"/>
            </a:p>
          </p:txBody>
        </p:sp>
        <p:sp>
          <p:nvSpPr>
            <p:cNvPr id="171" name="Freeform: Shape 170">
              <a:extLst>
                <a:ext uri="{FF2B5EF4-FFF2-40B4-BE49-F238E27FC236}">
                  <a16:creationId xmlns:a16="http://schemas.microsoft.com/office/drawing/2014/main" id="{297D459E-EBAD-4015-B59B-D8DC68194E9F}"/>
                </a:ext>
              </a:extLst>
            </p:cNvPr>
            <p:cNvSpPr/>
            <p:nvPr/>
          </p:nvSpPr>
          <p:spPr>
            <a:xfrm>
              <a:off x="10216821" y="1597755"/>
              <a:ext cx="224100" cy="16200"/>
            </a:xfrm>
            <a:custGeom>
              <a:avLst/>
              <a:gdLst>
                <a:gd name="connsiteX0" fmla="*/ 0 w 224100"/>
                <a:gd name="connsiteY0" fmla="*/ 8100 h 16200"/>
                <a:gd name="connsiteX1" fmla="*/ 8100 w 224100"/>
                <a:gd name="connsiteY1" fmla="*/ 16200 h 16200"/>
                <a:gd name="connsiteX2" fmla="*/ 216000 w 224100"/>
                <a:gd name="connsiteY2" fmla="*/ 16200 h 16200"/>
                <a:gd name="connsiteX3" fmla="*/ 224100 w 224100"/>
                <a:gd name="connsiteY3" fmla="*/ 8100 h 16200"/>
                <a:gd name="connsiteX4" fmla="*/ 216000 w 224100"/>
                <a:gd name="connsiteY4" fmla="*/ 0 h 16200"/>
                <a:gd name="connsiteX5" fmla="*/ 8100 w 224100"/>
                <a:gd name="connsiteY5" fmla="*/ 0 h 16200"/>
                <a:gd name="connsiteX6" fmla="*/ 0 w 224100"/>
                <a:gd name="connsiteY6" fmla="*/ 81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100" h="16200">
                  <a:moveTo>
                    <a:pt x="0" y="8100"/>
                  </a:moveTo>
                  <a:cubicBezTo>
                    <a:pt x="0" y="12420"/>
                    <a:pt x="3780" y="16200"/>
                    <a:pt x="8100" y="16200"/>
                  </a:cubicBezTo>
                  <a:lnTo>
                    <a:pt x="216000" y="16200"/>
                  </a:lnTo>
                  <a:cubicBezTo>
                    <a:pt x="220320" y="16200"/>
                    <a:pt x="224100" y="12420"/>
                    <a:pt x="224100" y="8100"/>
                  </a:cubicBezTo>
                  <a:cubicBezTo>
                    <a:pt x="224100" y="3780"/>
                    <a:pt x="220320" y="0"/>
                    <a:pt x="216000" y="0"/>
                  </a:cubicBezTo>
                  <a:lnTo>
                    <a:pt x="8100" y="0"/>
                  </a:lnTo>
                  <a:cubicBezTo>
                    <a:pt x="3780" y="0"/>
                    <a:pt x="0" y="3780"/>
                    <a:pt x="0" y="8100"/>
                  </a:cubicBezTo>
                  <a:close/>
                </a:path>
              </a:pathLst>
            </a:custGeom>
            <a:grpFill/>
            <a:ln w="5334" cap="flat">
              <a:noFill/>
              <a:prstDash val="solid"/>
              <a:miter/>
            </a:ln>
          </p:spPr>
          <p:txBody>
            <a:bodyPr rtlCol="0" anchor="ctr"/>
            <a:lstStyle/>
            <a:p>
              <a:endParaRPr lang="ru-RU"/>
            </a:p>
          </p:txBody>
        </p:sp>
        <p:sp>
          <p:nvSpPr>
            <p:cNvPr id="172" name="Freeform: Shape 171">
              <a:extLst>
                <a:ext uri="{FF2B5EF4-FFF2-40B4-BE49-F238E27FC236}">
                  <a16:creationId xmlns:a16="http://schemas.microsoft.com/office/drawing/2014/main" id="{240F6D98-17C6-46EC-A188-300F82BB5DC7}"/>
                </a:ext>
              </a:extLst>
            </p:cNvPr>
            <p:cNvSpPr/>
            <p:nvPr/>
          </p:nvSpPr>
          <p:spPr>
            <a:xfrm>
              <a:off x="10216821" y="1654455"/>
              <a:ext cx="224100" cy="16200"/>
            </a:xfrm>
            <a:custGeom>
              <a:avLst/>
              <a:gdLst>
                <a:gd name="connsiteX0" fmla="*/ 216000 w 224100"/>
                <a:gd name="connsiteY0" fmla="*/ 0 h 16200"/>
                <a:gd name="connsiteX1" fmla="*/ 8100 w 224100"/>
                <a:gd name="connsiteY1" fmla="*/ 0 h 16200"/>
                <a:gd name="connsiteX2" fmla="*/ 0 w 224100"/>
                <a:gd name="connsiteY2" fmla="*/ 8100 h 16200"/>
                <a:gd name="connsiteX3" fmla="*/ 8100 w 224100"/>
                <a:gd name="connsiteY3" fmla="*/ 16200 h 16200"/>
                <a:gd name="connsiteX4" fmla="*/ 216000 w 224100"/>
                <a:gd name="connsiteY4" fmla="*/ 16200 h 16200"/>
                <a:gd name="connsiteX5" fmla="*/ 224100 w 224100"/>
                <a:gd name="connsiteY5" fmla="*/ 8100 h 16200"/>
                <a:gd name="connsiteX6" fmla="*/ 216000 w 2241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100" h="16200">
                  <a:moveTo>
                    <a:pt x="216000" y="0"/>
                  </a:moveTo>
                  <a:lnTo>
                    <a:pt x="8100" y="0"/>
                  </a:lnTo>
                  <a:cubicBezTo>
                    <a:pt x="3780" y="0"/>
                    <a:pt x="0" y="3780"/>
                    <a:pt x="0" y="8100"/>
                  </a:cubicBezTo>
                  <a:cubicBezTo>
                    <a:pt x="0" y="12420"/>
                    <a:pt x="3780" y="16200"/>
                    <a:pt x="8100" y="16200"/>
                  </a:cubicBezTo>
                  <a:lnTo>
                    <a:pt x="216000" y="16200"/>
                  </a:lnTo>
                  <a:cubicBezTo>
                    <a:pt x="220320" y="16200"/>
                    <a:pt x="224100" y="12420"/>
                    <a:pt x="224100" y="8100"/>
                  </a:cubicBezTo>
                  <a:cubicBezTo>
                    <a:pt x="224100" y="3780"/>
                    <a:pt x="220320" y="0"/>
                    <a:pt x="216000" y="0"/>
                  </a:cubicBezTo>
                  <a:close/>
                </a:path>
              </a:pathLst>
            </a:custGeom>
            <a:grpFill/>
            <a:ln w="5334" cap="flat">
              <a:noFill/>
              <a:prstDash val="solid"/>
              <a:miter/>
            </a:ln>
          </p:spPr>
          <p:txBody>
            <a:bodyPr rtlCol="0" anchor="ctr"/>
            <a:lstStyle/>
            <a:p>
              <a:endParaRPr lang="ru-RU"/>
            </a:p>
          </p:txBody>
        </p:sp>
        <p:sp>
          <p:nvSpPr>
            <p:cNvPr id="173" name="Freeform: Shape 172">
              <a:extLst>
                <a:ext uri="{FF2B5EF4-FFF2-40B4-BE49-F238E27FC236}">
                  <a16:creationId xmlns:a16="http://schemas.microsoft.com/office/drawing/2014/main" id="{F0706D9B-9C56-4CD0-A602-952BC0A5B84F}"/>
                </a:ext>
              </a:extLst>
            </p:cNvPr>
            <p:cNvSpPr/>
            <p:nvPr/>
          </p:nvSpPr>
          <p:spPr>
            <a:xfrm>
              <a:off x="10216821" y="1713855"/>
              <a:ext cx="224100" cy="16200"/>
            </a:xfrm>
            <a:custGeom>
              <a:avLst/>
              <a:gdLst>
                <a:gd name="connsiteX0" fmla="*/ 216000 w 224100"/>
                <a:gd name="connsiteY0" fmla="*/ 0 h 16200"/>
                <a:gd name="connsiteX1" fmla="*/ 8100 w 224100"/>
                <a:gd name="connsiteY1" fmla="*/ 0 h 16200"/>
                <a:gd name="connsiteX2" fmla="*/ 0 w 224100"/>
                <a:gd name="connsiteY2" fmla="*/ 8100 h 16200"/>
                <a:gd name="connsiteX3" fmla="*/ 8100 w 224100"/>
                <a:gd name="connsiteY3" fmla="*/ 16200 h 16200"/>
                <a:gd name="connsiteX4" fmla="*/ 216000 w 224100"/>
                <a:gd name="connsiteY4" fmla="*/ 16200 h 16200"/>
                <a:gd name="connsiteX5" fmla="*/ 224100 w 224100"/>
                <a:gd name="connsiteY5" fmla="*/ 8100 h 16200"/>
                <a:gd name="connsiteX6" fmla="*/ 216000 w 2241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100" h="16200">
                  <a:moveTo>
                    <a:pt x="216000" y="0"/>
                  </a:moveTo>
                  <a:lnTo>
                    <a:pt x="8100" y="0"/>
                  </a:lnTo>
                  <a:cubicBezTo>
                    <a:pt x="3780" y="0"/>
                    <a:pt x="0" y="3780"/>
                    <a:pt x="0" y="8100"/>
                  </a:cubicBezTo>
                  <a:cubicBezTo>
                    <a:pt x="0" y="12420"/>
                    <a:pt x="3780" y="16200"/>
                    <a:pt x="8100" y="16200"/>
                  </a:cubicBezTo>
                  <a:lnTo>
                    <a:pt x="216000" y="16200"/>
                  </a:lnTo>
                  <a:cubicBezTo>
                    <a:pt x="220320" y="16200"/>
                    <a:pt x="224100" y="12420"/>
                    <a:pt x="224100" y="8100"/>
                  </a:cubicBezTo>
                  <a:cubicBezTo>
                    <a:pt x="224100" y="3780"/>
                    <a:pt x="220320" y="0"/>
                    <a:pt x="216000" y="0"/>
                  </a:cubicBezTo>
                  <a:close/>
                </a:path>
              </a:pathLst>
            </a:custGeom>
            <a:grpFill/>
            <a:ln w="5334" cap="flat">
              <a:noFill/>
              <a:prstDash val="solid"/>
              <a:miter/>
            </a:ln>
          </p:spPr>
          <p:txBody>
            <a:bodyPr rtlCol="0" anchor="ctr"/>
            <a:lstStyle/>
            <a:p>
              <a:endParaRPr lang="ru-RU"/>
            </a:p>
          </p:txBody>
        </p:sp>
      </p:grpSp>
      <p:sp>
        <p:nvSpPr>
          <p:cNvPr id="174" name="Рисунок 208">
            <a:extLst>
              <a:ext uri="{FF2B5EF4-FFF2-40B4-BE49-F238E27FC236}">
                <a16:creationId xmlns:a16="http://schemas.microsoft.com/office/drawing/2014/main" id="{79EB09B5-82A5-4035-B5D4-7965D5F94417}"/>
              </a:ext>
            </a:extLst>
          </p:cNvPr>
          <p:cNvSpPr/>
          <p:nvPr/>
        </p:nvSpPr>
        <p:spPr>
          <a:xfrm>
            <a:off x="2478151" y="3268263"/>
            <a:ext cx="340876" cy="308290"/>
          </a:xfrm>
          <a:custGeom>
            <a:avLst/>
            <a:gdLst>
              <a:gd name="connsiteX0" fmla="*/ 446402 w 454501"/>
              <a:gd name="connsiteY0" fmla="*/ 304069 h 411053"/>
              <a:gd name="connsiteX1" fmla="*/ 360747 w 454501"/>
              <a:gd name="connsiteY1" fmla="*/ 304069 h 411053"/>
              <a:gd name="connsiteX2" fmla="*/ 360747 w 454501"/>
              <a:gd name="connsiteY2" fmla="*/ 238167 h 411053"/>
              <a:gd name="connsiteX3" fmla="*/ 445100 w 454501"/>
              <a:gd name="connsiteY3" fmla="*/ 238167 h 411053"/>
              <a:gd name="connsiteX4" fmla="*/ 453200 w 454501"/>
              <a:gd name="connsiteY4" fmla="*/ 230067 h 411053"/>
              <a:gd name="connsiteX5" fmla="*/ 453200 w 454501"/>
              <a:gd name="connsiteY5" fmla="*/ 139288 h 411053"/>
              <a:gd name="connsiteX6" fmla="*/ 445100 w 454501"/>
              <a:gd name="connsiteY6" fmla="*/ 131188 h 411053"/>
              <a:gd name="connsiteX7" fmla="*/ 361573 w 454501"/>
              <a:gd name="connsiteY7" fmla="*/ 131188 h 411053"/>
              <a:gd name="connsiteX8" fmla="*/ 361573 w 454501"/>
              <a:gd name="connsiteY8" fmla="*/ 53492 h 411053"/>
              <a:gd name="connsiteX9" fmla="*/ 353473 w 454501"/>
              <a:gd name="connsiteY9" fmla="*/ 45392 h 411053"/>
              <a:gd name="connsiteX10" fmla="*/ 140621 w 454501"/>
              <a:gd name="connsiteY10" fmla="*/ 45392 h 411053"/>
              <a:gd name="connsiteX11" fmla="*/ 140621 w 454501"/>
              <a:gd name="connsiteY11" fmla="*/ 8100 h 411053"/>
              <a:gd name="connsiteX12" fmla="*/ 132521 w 454501"/>
              <a:gd name="connsiteY12" fmla="*/ 0 h 411053"/>
              <a:gd name="connsiteX13" fmla="*/ 8100 w 454501"/>
              <a:gd name="connsiteY13" fmla="*/ 0 h 411053"/>
              <a:gd name="connsiteX14" fmla="*/ 0 w 454501"/>
              <a:gd name="connsiteY14" fmla="*/ 8100 h 411053"/>
              <a:gd name="connsiteX15" fmla="*/ 0 w 454501"/>
              <a:gd name="connsiteY15" fmla="*/ 98885 h 411053"/>
              <a:gd name="connsiteX16" fmla="*/ 8100 w 454501"/>
              <a:gd name="connsiteY16" fmla="*/ 106985 h 411053"/>
              <a:gd name="connsiteX17" fmla="*/ 62208 w 454501"/>
              <a:gd name="connsiteY17" fmla="*/ 106985 h 411053"/>
              <a:gd name="connsiteX18" fmla="*/ 62208 w 454501"/>
              <a:gd name="connsiteY18" fmla="*/ 159559 h 411053"/>
              <a:gd name="connsiteX19" fmla="*/ 63893 w 454501"/>
              <a:gd name="connsiteY19" fmla="*/ 250187 h 411053"/>
              <a:gd name="connsiteX20" fmla="*/ 63893 w 454501"/>
              <a:gd name="connsiteY20" fmla="*/ 302611 h 411053"/>
              <a:gd name="connsiteX21" fmla="*/ 9790 w 454501"/>
              <a:gd name="connsiteY21" fmla="*/ 302611 h 411053"/>
              <a:gd name="connsiteX22" fmla="*/ 1690 w 454501"/>
              <a:gd name="connsiteY22" fmla="*/ 310711 h 411053"/>
              <a:gd name="connsiteX23" fmla="*/ 1690 w 454501"/>
              <a:gd name="connsiteY23" fmla="*/ 401495 h 411053"/>
              <a:gd name="connsiteX24" fmla="*/ 9790 w 454501"/>
              <a:gd name="connsiteY24" fmla="*/ 409595 h 411053"/>
              <a:gd name="connsiteX25" fmla="*/ 134212 w 454501"/>
              <a:gd name="connsiteY25" fmla="*/ 409595 h 411053"/>
              <a:gd name="connsiteX26" fmla="*/ 142312 w 454501"/>
              <a:gd name="connsiteY26" fmla="*/ 401495 h 411053"/>
              <a:gd name="connsiteX27" fmla="*/ 142312 w 454501"/>
              <a:gd name="connsiteY27" fmla="*/ 310711 h 411053"/>
              <a:gd name="connsiteX28" fmla="*/ 134212 w 454501"/>
              <a:gd name="connsiteY28" fmla="*/ 302611 h 411053"/>
              <a:gd name="connsiteX29" fmla="*/ 80098 w 454501"/>
              <a:gd name="connsiteY29" fmla="*/ 302611 h 411053"/>
              <a:gd name="connsiteX30" fmla="*/ 80098 w 454501"/>
              <a:gd name="connsiteY30" fmla="*/ 250036 h 411053"/>
              <a:gd name="connsiteX31" fmla="*/ 78413 w 454501"/>
              <a:gd name="connsiteY31" fmla="*/ 159408 h 411053"/>
              <a:gd name="connsiteX32" fmla="*/ 78413 w 454501"/>
              <a:gd name="connsiteY32" fmla="*/ 106985 h 411053"/>
              <a:gd name="connsiteX33" fmla="*/ 132527 w 454501"/>
              <a:gd name="connsiteY33" fmla="*/ 106985 h 411053"/>
              <a:gd name="connsiteX34" fmla="*/ 140627 w 454501"/>
              <a:gd name="connsiteY34" fmla="*/ 98885 h 411053"/>
              <a:gd name="connsiteX35" fmla="*/ 140627 w 454501"/>
              <a:gd name="connsiteY35" fmla="*/ 61592 h 411053"/>
              <a:gd name="connsiteX36" fmla="*/ 345379 w 454501"/>
              <a:gd name="connsiteY36" fmla="*/ 61592 h 411053"/>
              <a:gd name="connsiteX37" fmla="*/ 345379 w 454501"/>
              <a:gd name="connsiteY37" fmla="*/ 131188 h 411053"/>
              <a:gd name="connsiteX38" fmla="*/ 204881 w 454501"/>
              <a:gd name="connsiteY38" fmla="*/ 131188 h 411053"/>
              <a:gd name="connsiteX39" fmla="*/ 196781 w 454501"/>
              <a:gd name="connsiteY39" fmla="*/ 139288 h 411053"/>
              <a:gd name="connsiteX40" fmla="*/ 196781 w 454501"/>
              <a:gd name="connsiteY40" fmla="*/ 230067 h 411053"/>
              <a:gd name="connsiteX41" fmla="*/ 204881 w 454501"/>
              <a:gd name="connsiteY41" fmla="*/ 238167 h 411053"/>
              <a:gd name="connsiteX42" fmla="*/ 344547 w 454501"/>
              <a:gd name="connsiteY42" fmla="*/ 238167 h 411053"/>
              <a:gd name="connsiteX43" fmla="*/ 344547 w 454501"/>
              <a:gd name="connsiteY43" fmla="*/ 304069 h 411053"/>
              <a:gd name="connsiteX44" fmla="*/ 203720 w 454501"/>
              <a:gd name="connsiteY44" fmla="*/ 304069 h 411053"/>
              <a:gd name="connsiteX45" fmla="*/ 195620 w 454501"/>
              <a:gd name="connsiteY45" fmla="*/ 312169 h 411053"/>
              <a:gd name="connsiteX46" fmla="*/ 195620 w 454501"/>
              <a:gd name="connsiteY46" fmla="*/ 402953 h 411053"/>
              <a:gd name="connsiteX47" fmla="*/ 203720 w 454501"/>
              <a:gd name="connsiteY47" fmla="*/ 411053 h 411053"/>
              <a:gd name="connsiteX48" fmla="*/ 446402 w 454501"/>
              <a:gd name="connsiteY48" fmla="*/ 411053 h 411053"/>
              <a:gd name="connsiteX49" fmla="*/ 454502 w 454501"/>
              <a:gd name="connsiteY49" fmla="*/ 402953 h 411053"/>
              <a:gd name="connsiteX50" fmla="*/ 454502 w 454501"/>
              <a:gd name="connsiteY50" fmla="*/ 312169 h 411053"/>
              <a:gd name="connsiteX51" fmla="*/ 446402 w 454501"/>
              <a:gd name="connsiteY51" fmla="*/ 304069 h 411053"/>
              <a:gd name="connsiteX52" fmla="*/ 126112 w 454501"/>
              <a:gd name="connsiteY52" fmla="*/ 393395 h 411053"/>
              <a:gd name="connsiteX53" fmla="*/ 17890 w 454501"/>
              <a:gd name="connsiteY53" fmla="*/ 393395 h 411053"/>
              <a:gd name="connsiteX54" fmla="*/ 17890 w 454501"/>
              <a:gd name="connsiteY54" fmla="*/ 318811 h 411053"/>
              <a:gd name="connsiteX55" fmla="*/ 126112 w 454501"/>
              <a:gd name="connsiteY55" fmla="*/ 318811 h 411053"/>
              <a:gd name="connsiteX56" fmla="*/ 126112 w 454501"/>
              <a:gd name="connsiteY56" fmla="*/ 393395 h 411053"/>
              <a:gd name="connsiteX57" fmla="*/ 124421 w 454501"/>
              <a:gd name="connsiteY57" fmla="*/ 90785 h 411053"/>
              <a:gd name="connsiteX58" fmla="*/ 16200 w 454501"/>
              <a:gd name="connsiteY58" fmla="*/ 90785 h 411053"/>
              <a:gd name="connsiteX59" fmla="*/ 16200 w 454501"/>
              <a:gd name="connsiteY59" fmla="*/ 16200 h 411053"/>
              <a:gd name="connsiteX60" fmla="*/ 124421 w 454501"/>
              <a:gd name="connsiteY60" fmla="*/ 16200 h 411053"/>
              <a:gd name="connsiteX61" fmla="*/ 124421 w 454501"/>
              <a:gd name="connsiteY61" fmla="*/ 90785 h 411053"/>
              <a:gd name="connsiteX62" fmla="*/ 212981 w 454501"/>
              <a:gd name="connsiteY62" fmla="*/ 147388 h 411053"/>
              <a:gd name="connsiteX63" fmla="*/ 437000 w 454501"/>
              <a:gd name="connsiteY63" fmla="*/ 147388 h 411053"/>
              <a:gd name="connsiteX64" fmla="*/ 437000 w 454501"/>
              <a:gd name="connsiteY64" fmla="*/ 221967 h 411053"/>
              <a:gd name="connsiteX65" fmla="*/ 212981 w 454501"/>
              <a:gd name="connsiteY65" fmla="*/ 221967 h 411053"/>
              <a:gd name="connsiteX66" fmla="*/ 212981 w 454501"/>
              <a:gd name="connsiteY66" fmla="*/ 147388 h 411053"/>
              <a:gd name="connsiteX67" fmla="*/ 438302 w 454501"/>
              <a:gd name="connsiteY67" fmla="*/ 394853 h 411053"/>
              <a:gd name="connsiteX68" fmla="*/ 211820 w 454501"/>
              <a:gd name="connsiteY68" fmla="*/ 394853 h 411053"/>
              <a:gd name="connsiteX69" fmla="*/ 211820 w 454501"/>
              <a:gd name="connsiteY69" fmla="*/ 320269 h 411053"/>
              <a:gd name="connsiteX70" fmla="*/ 438302 w 454501"/>
              <a:gd name="connsiteY70" fmla="*/ 320269 h 411053"/>
              <a:gd name="connsiteX71" fmla="*/ 438302 w 454501"/>
              <a:gd name="connsiteY71" fmla="*/ 394853 h 411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54501" h="411053">
                <a:moveTo>
                  <a:pt x="446402" y="304069"/>
                </a:moveTo>
                <a:lnTo>
                  <a:pt x="360747" y="304069"/>
                </a:lnTo>
                <a:lnTo>
                  <a:pt x="360747" y="238167"/>
                </a:lnTo>
                <a:lnTo>
                  <a:pt x="445100" y="238167"/>
                </a:lnTo>
                <a:cubicBezTo>
                  <a:pt x="449572" y="238167"/>
                  <a:pt x="453200" y="234538"/>
                  <a:pt x="453200" y="230067"/>
                </a:cubicBezTo>
                <a:lnTo>
                  <a:pt x="453200" y="139288"/>
                </a:lnTo>
                <a:cubicBezTo>
                  <a:pt x="453200" y="134811"/>
                  <a:pt x="449572" y="131188"/>
                  <a:pt x="445100" y="131188"/>
                </a:cubicBezTo>
                <a:lnTo>
                  <a:pt x="361573" y="131188"/>
                </a:lnTo>
                <a:lnTo>
                  <a:pt x="361573" y="53492"/>
                </a:lnTo>
                <a:cubicBezTo>
                  <a:pt x="361573" y="49016"/>
                  <a:pt x="357944" y="45392"/>
                  <a:pt x="353473" y="45392"/>
                </a:cubicBezTo>
                <a:lnTo>
                  <a:pt x="140621" y="45392"/>
                </a:lnTo>
                <a:lnTo>
                  <a:pt x="140621" y="8100"/>
                </a:lnTo>
                <a:cubicBezTo>
                  <a:pt x="140621" y="3623"/>
                  <a:pt x="136998" y="0"/>
                  <a:pt x="132521" y="0"/>
                </a:cubicBezTo>
                <a:lnTo>
                  <a:pt x="8100" y="0"/>
                </a:lnTo>
                <a:cubicBezTo>
                  <a:pt x="3623" y="0"/>
                  <a:pt x="0" y="3623"/>
                  <a:pt x="0" y="8100"/>
                </a:cubicBezTo>
                <a:lnTo>
                  <a:pt x="0" y="98885"/>
                </a:lnTo>
                <a:cubicBezTo>
                  <a:pt x="0" y="103361"/>
                  <a:pt x="3623" y="106985"/>
                  <a:pt x="8100" y="106985"/>
                </a:cubicBezTo>
                <a:lnTo>
                  <a:pt x="62208" y="106985"/>
                </a:lnTo>
                <a:lnTo>
                  <a:pt x="62208" y="159559"/>
                </a:lnTo>
                <a:lnTo>
                  <a:pt x="63893" y="250187"/>
                </a:lnTo>
                <a:lnTo>
                  <a:pt x="63893" y="302611"/>
                </a:lnTo>
                <a:lnTo>
                  <a:pt x="9790" y="302611"/>
                </a:lnTo>
                <a:cubicBezTo>
                  <a:pt x="5314" y="302611"/>
                  <a:pt x="1690" y="306239"/>
                  <a:pt x="1690" y="310711"/>
                </a:cubicBezTo>
                <a:lnTo>
                  <a:pt x="1690" y="401495"/>
                </a:lnTo>
                <a:cubicBezTo>
                  <a:pt x="1690" y="405967"/>
                  <a:pt x="5314" y="409595"/>
                  <a:pt x="9790" y="409595"/>
                </a:cubicBezTo>
                <a:lnTo>
                  <a:pt x="134212" y="409595"/>
                </a:lnTo>
                <a:cubicBezTo>
                  <a:pt x="138688" y="409595"/>
                  <a:pt x="142312" y="405967"/>
                  <a:pt x="142312" y="401495"/>
                </a:cubicBezTo>
                <a:lnTo>
                  <a:pt x="142312" y="310711"/>
                </a:lnTo>
                <a:cubicBezTo>
                  <a:pt x="142312" y="306239"/>
                  <a:pt x="138688" y="302611"/>
                  <a:pt x="134212" y="302611"/>
                </a:cubicBezTo>
                <a:lnTo>
                  <a:pt x="80098" y="302611"/>
                </a:lnTo>
                <a:lnTo>
                  <a:pt x="80098" y="250036"/>
                </a:lnTo>
                <a:lnTo>
                  <a:pt x="78413" y="159408"/>
                </a:lnTo>
                <a:lnTo>
                  <a:pt x="78413" y="106985"/>
                </a:lnTo>
                <a:lnTo>
                  <a:pt x="132527" y="106985"/>
                </a:lnTo>
                <a:cubicBezTo>
                  <a:pt x="137003" y="106985"/>
                  <a:pt x="140627" y="103361"/>
                  <a:pt x="140627" y="98885"/>
                </a:cubicBezTo>
                <a:lnTo>
                  <a:pt x="140627" y="61592"/>
                </a:lnTo>
                <a:lnTo>
                  <a:pt x="345379" y="61592"/>
                </a:lnTo>
                <a:lnTo>
                  <a:pt x="345379" y="131188"/>
                </a:lnTo>
                <a:lnTo>
                  <a:pt x="204881" y="131188"/>
                </a:lnTo>
                <a:cubicBezTo>
                  <a:pt x="200405" y="131188"/>
                  <a:pt x="196781" y="134811"/>
                  <a:pt x="196781" y="139288"/>
                </a:cubicBezTo>
                <a:lnTo>
                  <a:pt x="196781" y="230067"/>
                </a:lnTo>
                <a:cubicBezTo>
                  <a:pt x="196781" y="234538"/>
                  <a:pt x="200405" y="238167"/>
                  <a:pt x="204881" y="238167"/>
                </a:cubicBezTo>
                <a:lnTo>
                  <a:pt x="344547" y="238167"/>
                </a:lnTo>
                <a:lnTo>
                  <a:pt x="344547" y="304069"/>
                </a:lnTo>
                <a:lnTo>
                  <a:pt x="203720" y="304069"/>
                </a:lnTo>
                <a:cubicBezTo>
                  <a:pt x="199244" y="304069"/>
                  <a:pt x="195620" y="307697"/>
                  <a:pt x="195620" y="312169"/>
                </a:cubicBezTo>
                <a:lnTo>
                  <a:pt x="195620" y="402953"/>
                </a:lnTo>
                <a:cubicBezTo>
                  <a:pt x="195620" y="407425"/>
                  <a:pt x="199244" y="411053"/>
                  <a:pt x="203720" y="411053"/>
                </a:cubicBezTo>
                <a:lnTo>
                  <a:pt x="446402" y="411053"/>
                </a:lnTo>
                <a:cubicBezTo>
                  <a:pt x="450873" y="411053"/>
                  <a:pt x="454502" y="407425"/>
                  <a:pt x="454502" y="402953"/>
                </a:cubicBezTo>
                <a:lnTo>
                  <a:pt x="454502" y="312169"/>
                </a:lnTo>
                <a:cubicBezTo>
                  <a:pt x="454502" y="307697"/>
                  <a:pt x="450873" y="304069"/>
                  <a:pt x="446402" y="304069"/>
                </a:cubicBezTo>
                <a:close/>
                <a:moveTo>
                  <a:pt x="126112" y="393395"/>
                </a:moveTo>
                <a:lnTo>
                  <a:pt x="17890" y="393395"/>
                </a:lnTo>
                <a:lnTo>
                  <a:pt x="17890" y="318811"/>
                </a:lnTo>
                <a:lnTo>
                  <a:pt x="126112" y="318811"/>
                </a:lnTo>
                <a:lnTo>
                  <a:pt x="126112" y="393395"/>
                </a:lnTo>
                <a:close/>
                <a:moveTo>
                  <a:pt x="124421" y="90785"/>
                </a:moveTo>
                <a:lnTo>
                  <a:pt x="16200" y="90785"/>
                </a:lnTo>
                <a:lnTo>
                  <a:pt x="16200" y="16200"/>
                </a:lnTo>
                <a:lnTo>
                  <a:pt x="124421" y="16200"/>
                </a:lnTo>
                <a:lnTo>
                  <a:pt x="124421" y="90785"/>
                </a:lnTo>
                <a:close/>
                <a:moveTo>
                  <a:pt x="212981" y="147388"/>
                </a:moveTo>
                <a:lnTo>
                  <a:pt x="437000" y="147388"/>
                </a:lnTo>
                <a:lnTo>
                  <a:pt x="437000" y="221967"/>
                </a:lnTo>
                <a:lnTo>
                  <a:pt x="212981" y="221967"/>
                </a:lnTo>
                <a:lnTo>
                  <a:pt x="212981" y="147388"/>
                </a:lnTo>
                <a:close/>
                <a:moveTo>
                  <a:pt x="438302" y="394853"/>
                </a:moveTo>
                <a:lnTo>
                  <a:pt x="211820" y="394853"/>
                </a:lnTo>
                <a:lnTo>
                  <a:pt x="211820" y="320269"/>
                </a:lnTo>
                <a:lnTo>
                  <a:pt x="438302" y="320269"/>
                </a:lnTo>
                <a:lnTo>
                  <a:pt x="438302" y="394853"/>
                </a:lnTo>
                <a:close/>
              </a:path>
            </a:pathLst>
          </a:custGeom>
          <a:solidFill>
            <a:schemeClr val="tx1"/>
          </a:solidFill>
          <a:ln w="5334" cap="flat">
            <a:noFill/>
            <a:prstDash val="solid"/>
            <a:miter/>
          </a:ln>
        </p:spPr>
        <p:txBody>
          <a:bodyPr rtlCol="0" anchor="ctr"/>
          <a:lstStyle/>
          <a:p>
            <a:endParaRPr lang="ru-RU"/>
          </a:p>
        </p:txBody>
      </p:sp>
      <p:sp>
        <p:nvSpPr>
          <p:cNvPr id="175" name="Рисунок 190">
            <a:extLst>
              <a:ext uri="{FF2B5EF4-FFF2-40B4-BE49-F238E27FC236}">
                <a16:creationId xmlns:a16="http://schemas.microsoft.com/office/drawing/2014/main" id="{28763618-6C0B-4C65-B0A0-896CA699D934}"/>
              </a:ext>
            </a:extLst>
          </p:cNvPr>
          <p:cNvSpPr/>
          <p:nvPr/>
        </p:nvSpPr>
        <p:spPr>
          <a:xfrm>
            <a:off x="7923014" y="1903683"/>
            <a:ext cx="290255" cy="353168"/>
          </a:xfrm>
          <a:custGeom>
            <a:avLst/>
            <a:gdLst>
              <a:gd name="connsiteX0" fmla="*/ 353252 w 387007"/>
              <a:gd name="connsiteY0" fmla="*/ 0 h 470890"/>
              <a:gd name="connsiteX1" fmla="*/ 75595 w 387007"/>
              <a:gd name="connsiteY1" fmla="*/ 0 h 470890"/>
              <a:gd name="connsiteX2" fmla="*/ 41845 w 387007"/>
              <a:gd name="connsiteY2" fmla="*/ 33750 h 470890"/>
              <a:gd name="connsiteX3" fmla="*/ 41845 w 387007"/>
              <a:gd name="connsiteY3" fmla="*/ 81529 h 470890"/>
              <a:gd name="connsiteX4" fmla="*/ 8100 w 387007"/>
              <a:gd name="connsiteY4" fmla="*/ 81529 h 470890"/>
              <a:gd name="connsiteX5" fmla="*/ 0 w 387007"/>
              <a:gd name="connsiteY5" fmla="*/ 89629 h 470890"/>
              <a:gd name="connsiteX6" fmla="*/ 8100 w 387007"/>
              <a:gd name="connsiteY6" fmla="*/ 97729 h 470890"/>
              <a:gd name="connsiteX7" fmla="*/ 41845 w 387007"/>
              <a:gd name="connsiteY7" fmla="*/ 97729 h 470890"/>
              <a:gd name="connsiteX8" fmla="*/ 41845 w 387007"/>
              <a:gd name="connsiteY8" fmla="*/ 153743 h 470890"/>
              <a:gd name="connsiteX9" fmla="*/ 8100 w 387007"/>
              <a:gd name="connsiteY9" fmla="*/ 153743 h 470890"/>
              <a:gd name="connsiteX10" fmla="*/ 0 w 387007"/>
              <a:gd name="connsiteY10" fmla="*/ 161843 h 470890"/>
              <a:gd name="connsiteX11" fmla="*/ 8100 w 387007"/>
              <a:gd name="connsiteY11" fmla="*/ 169943 h 470890"/>
              <a:gd name="connsiteX12" fmla="*/ 41845 w 387007"/>
              <a:gd name="connsiteY12" fmla="*/ 169943 h 470890"/>
              <a:gd name="connsiteX13" fmla="*/ 41845 w 387007"/>
              <a:gd name="connsiteY13" fmla="*/ 225958 h 470890"/>
              <a:gd name="connsiteX14" fmla="*/ 8100 w 387007"/>
              <a:gd name="connsiteY14" fmla="*/ 225958 h 470890"/>
              <a:gd name="connsiteX15" fmla="*/ 0 w 387007"/>
              <a:gd name="connsiteY15" fmla="*/ 234058 h 470890"/>
              <a:gd name="connsiteX16" fmla="*/ 8100 w 387007"/>
              <a:gd name="connsiteY16" fmla="*/ 242158 h 470890"/>
              <a:gd name="connsiteX17" fmla="*/ 41845 w 387007"/>
              <a:gd name="connsiteY17" fmla="*/ 242158 h 470890"/>
              <a:gd name="connsiteX18" fmla="*/ 41845 w 387007"/>
              <a:gd name="connsiteY18" fmla="*/ 298166 h 470890"/>
              <a:gd name="connsiteX19" fmla="*/ 8100 w 387007"/>
              <a:gd name="connsiteY19" fmla="*/ 298166 h 470890"/>
              <a:gd name="connsiteX20" fmla="*/ 0 w 387007"/>
              <a:gd name="connsiteY20" fmla="*/ 306266 h 470890"/>
              <a:gd name="connsiteX21" fmla="*/ 8100 w 387007"/>
              <a:gd name="connsiteY21" fmla="*/ 314366 h 470890"/>
              <a:gd name="connsiteX22" fmla="*/ 41845 w 387007"/>
              <a:gd name="connsiteY22" fmla="*/ 314366 h 470890"/>
              <a:gd name="connsiteX23" fmla="*/ 41845 w 387007"/>
              <a:gd name="connsiteY23" fmla="*/ 364975 h 470890"/>
              <a:gd name="connsiteX24" fmla="*/ 8100 w 387007"/>
              <a:gd name="connsiteY24" fmla="*/ 364975 h 470890"/>
              <a:gd name="connsiteX25" fmla="*/ 0 w 387007"/>
              <a:gd name="connsiteY25" fmla="*/ 373075 h 470890"/>
              <a:gd name="connsiteX26" fmla="*/ 8100 w 387007"/>
              <a:gd name="connsiteY26" fmla="*/ 381175 h 470890"/>
              <a:gd name="connsiteX27" fmla="*/ 41845 w 387007"/>
              <a:gd name="connsiteY27" fmla="*/ 381175 h 470890"/>
              <a:gd name="connsiteX28" fmla="*/ 41845 w 387007"/>
              <a:gd name="connsiteY28" fmla="*/ 437135 h 470890"/>
              <a:gd name="connsiteX29" fmla="*/ 75595 w 387007"/>
              <a:gd name="connsiteY29" fmla="*/ 470885 h 470890"/>
              <a:gd name="connsiteX30" fmla="*/ 295331 w 387007"/>
              <a:gd name="connsiteY30" fmla="*/ 470885 h 470890"/>
              <a:gd name="connsiteX31" fmla="*/ 295385 w 387007"/>
              <a:gd name="connsiteY31" fmla="*/ 470891 h 470890"/>
              <a:gd name="connsiteX32" fmla="*/ 295439 w 387007"/>
              <a:gd name="connsiteY32" fmla="*/ 470885 h 470890"/>
              <a:gd name="connsiteX33" fmla="*/ 353257 w 387007"/>
              <a:gd name="connsiteY33" fmla="*/ 470885 h 470890"/>
              <a:gd name="connsiteX34" fmla="*/ 387007 w 387007"/>
              <a:gd name="connsiteY34" fmla="*/ 437135 h 470890"/>
              <a:gd name="connsiteX35" fmla="*/ 387007 w 387007"/>
              <a:gd name="connsiteY35" fmla="*/ 33750 h 470890"/>
              <a:gd name="connsiteX36" fmla="*/ 353252 w 387007"/>
              <a:gd name="connsiteY36" fmla="*/ 0 h 470890"/>
              <a:gd name="connsiteX37" fmla="*/ 58045 w 387007"/>
              <a:gd name="connsiteY37" fmla="*/ 437135 h 470890"/>
              <a:gd name="connsiteX38" fmla="*/ 58045 w 387007"/>
              <a:gd name="connsiteY38" fmla="*/ 381175 h 470890"/>
              <a:gd name="connsiteX39" fmla="*/ 90515 w 387007"/>
              <a:gd name="connsiteY39" fmla="*/ 381175 h 470890"/>
              <a:gd name="connsiteX40" fmla="*/ 98615 w 387007"/>
              <a:gd name="connsiteY40" fmla="*/ 373075 h 470890"/>
              <a:gd name="connsiteX41" fmla="*/ 90515 w 387007"/>
              <a:gd name="connsiteY41" fmla="*/ 364975 h 470890"/>
              <a:gd name="connsiteX42" fmla="*/ 58045 w 387007"/>
              <a:gd name="connsiteY42" fmla="*/ 364975 h 470890"/>
              <a:gd name="connsiteX43" fmla="*/ 58045 w 387007"/>
              <a:gd name="connsiteY43" fmla="*/ 314366 h 470890"/>
              <a:gd name="connsiteX44" fmla="*/ 90515 w 387007"/>
              <a:gd name="connsiteY44" fmla="*/ 314366 h 470890"/>
              <a:gd name="connsiteX45" fmla="*/ 98615 w 387007"/>
              <a:gd name="connsiteY45" fmla="*/ 306266 h 470890"/>
              <a:gd name="connsiteX46" fmla="*/ 90515 w 387007"/>
              <a:gd name="connsiteY46" fmla="*/ 298166 h 470890"/>
              <a:gd name="connsiteX47" fmla="*/ 58045 w 387007"/>
              <a:gd name="connsiteY47" fmla="*/ 298166 h 470890"/>
              <a:gd name="connsiteX48" fmla="*/ 58045 w 387007"/>
              <a:gd name="connsiteY48" fmla="*/ 242152 h 470890"/>
              <a:gd name="connsiteX49" fmla="*/ 90515 w 387007"/>
              <a:gd name="connsiteY49" fmla="*/ 242152 h 470890"/>
              <a:gd name="connsiteX50" fmla="*/ 98615 w 387007"/>
              <a:gd name="connsiteY50" fmla="*/ 234052 h 470890"/>
              <a:gd name="connsiteX51" fmla="*/ 90515 w 387007"/>
              <a:gd name="connsiteY51" fmla="*/ 225952 h 470890"/>
              <a:gd name="connsiteX52" fmla="*/ 58045 w 387007"/>
              <a:gd name="connsiteY52" fmla="*/ 225952 h 470890"/>
              <a:gd name="connsiteX53" fmla="*/ 58045 w 387007"/>
              <a:gd name="connsiteY53" fmla="*/ 169943 h 470890"/>
              <a:gd name="connsiteX54" fmla="*/ 90515 w 387007"/>
              <a:gd name="connsiteY54" fmla="*/ 169943 h 470890"/>
              <a:gd name="connsiteX55" fmla="*/ 98615 w 387007"/>
              <a:gd name="connsiteY55" fmla="*/ 161843 h 470890"/>
              <a:gd name="connsiteX56" fmla="*/ 90515 w 387007"/>
              <a:gd name="connsiteY56" fmla="*/ 153743 h 470890"/>
              <a:gd name="connsiteX57" fmla="*/ 58045 w 387007"/>
              <a:gd name="connsiteY57" fmla="*/ 153743 h 470890"/>
              <a:gd name="connsiteX58" fmla="*/ 58045 w 387007"/>
              <a:gd name="connsiteY58" fmla="*/ 97729 h 470890"/>
              <a:gd name="connsiteX59" fmla="*/ 90515 w 387007"/>
              <a:gd name="connsiteY59" fmla="*/ 97729 h 470890"/>
              <a:gd name="connsiteX60" fmla="*/ 98615 w 387007"/>
              <a:gd name="connsiteY60" fmla="*/ 89629 h 470890"/>
              <a:gd name="connsiteX61" fmla="*/ 90515 w 387007"/>
              <a:gd name="connsiteY61" fmla="*/ 81529 h 470890"/>
              <a:gd name="connsiteX62" fmla="*/ 58045 w 387007"/>
              <a:gd name="connsiteY62" fmla="*/ 81529 h 470890"/>
              <a:gd name="connsiteX63" fmla="*/ 58045 w 387007"/>
              <a:gd name="connsiteY63" fmla="*/ 33750 h 470890"/>
              <a:gd name="connsiteX64" fmla="*/ 75595 w 387007"/>
              <a:gd name="connsiteY64" fmla="*/ 16200 h 470890"/>
              <a:gd name="connsiteX65" fmla="*/ 287280 w 387007"/>
              <a:gd name="connsiteY65" fmla="*/ 16200 h 470890"/>
              <a:gd name="connsiteX66" fmla="*/ 287280 w 387007"/>
              <a:gd name="connsiteY66" fmla="*/ 454685 h 470890"/>
              <a:gd name="connsiteX67" fmla="*/ 75595 w 387007"/>
              <a:gd name="connsiteY67" fmla="*/ 454685 h 470890"/>
              <a:gd name="connsiteX68" fmla="*/ 58045 w 387007"/>
              <a:gd name="connsiteY68" fmla="*/ 437135 h 470890"/>
              <a:gd name="connsiteX69" fmla="*/ 370802 w 387007"/>
              <a:gd name="connsiteY69" fmla="*/ 437135 h 470890"/>
              <a:gd name="connsiteX70" fmla="*/ 353252 w 387007"/>
              <a:gd name="connsiteY70" fmla="*/ 454685 h 470890"/>
              <a:gd name="connsiteX71" fmla="*/ 303480 w 387007"/>
              <a:gd name="connsiteY71" fmla="*/ 454685 h 470890"/>
              <a:gd name="connsiteX72" fmla="*/ 303480 w 387007"/>
              <a:gd name="connsiteY72" fmla="*/ 16200 h 470890"/>
              <a:gd name="connsiteX73" fmla="*/ 353252 w 387007"/>
              <a:gd name="connsiteY73" fmla="*/ 16200 h 470890"/>
              <a:gd name="connsiteX74" fmla="*/ 370802 w 387007"/>
              <a:gd name="connsiteY74" fmla="*/ 33750 h 470890"/>
              <a:gd name="connsiteX75" fmla="*/ 370802 w 387007"/>
              <a:gd name="connsiteY75" fmla="*/ 437135 h 470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387007" h="470890">
                <a:moveTo>
                  <a:pt x="353252" y="0"/>
                </a:moveTo>
                <a:lnTo>
                  <a:pt x="75595" y="0"/>
                </a:lnTo>
                <a:cubicBezTo>
                  <a:pt x="56986" y="0"/>
                  <a:pt x="41845" y="15142"/>
                  <a:pt x="41845" y="33750"/>
                </a:cubicBezTo>
                <a:lnTo>
                  <a:pt x="41845" y="81529"/>
                </a:lnTo>
                <a:lnTo>
                  <a:pt x="8100" y="81529"/>
                </a:lnTo>
                <a:cubicBezTo>
                  <a:pt x="3623" y="81529"/>
                  <a:pt x="0" y="85153"/>
                  <a:pt x="0" y="89629"/>
                </a:cubicBezTo>
                <a:cubicBezTo>
                  <a:pt x="0" y="94106"/>
                  <a:pt x="3623" y="97729"/>
                  <a:pt x="8100" y="97729"/>
                </a:cubicBezTo>
                <a:lnTo>
                  <a:pt x="41845" y="97729"/>
                </a:lnTo>
                <a:lnTo>
                  <a:pt x="41845" y="153743"/>
                </a:lnTo>
                <a:lnTo>
                  <a:pt x="8100" y="153743"/>
                </a:lnTo>
                <a:cubicBezTo>
                  <a:pt x="3623" y="153743"/>
                  <a:pt x="0" y="157367"/>
                  <a:pt x="0" y="161843"/>
                </a:cubicBezTo>
                <a:cubicBezTo>
                  <a:pt x="0" y="166320"/>
                  <a:pt x="3623" y="169943"/>
                  <a:pt x="8100" y="169943"/>
                </a:cubicBezTo>
                <a:lnTo>
                  <a:pt x="41845" y="169943"/>
                </a:lnTo>
                <a:lnTo>
                  <a:pt x="41845" y="225958"/>
                </a:lnTo>
                <a:lnTo>
                  <a:pt x="8100" y="225958"/>
                </a:lnTo>
                <a:cubicBezTo>
                  <a:pt x="3623" y="225958"/>
                  <a:pt x="0" y="229581"/>
                  <a:pt x="0" y="234058"/>
                </a:cubicBezTo>
                <a:cubicBezTo>
                  <a:pt x="0" y="238529"/>
                  <a:pt x="3623" y="242158"/>
                  <a:pt x="8100" y="242158"/>
                </a:cubicBezTo>
                <a:lnTo>
                  <a:pt x="41845" y="242158"/>
                </a:lnTo>
                <a:lnTo>
                  <a:pt x="41845" y="298166"/>
                </a:lnTo>
                <a:lnTo>
                  <a:pt x="8100" y="298166"/>
                </a:lnTo>
                <a:cubicBezTo>
                  <a:pt x="3623" y="298166"/>
                  <a:pt x="0" y="301795"/>
                  <a:pt x="0" y="306266"/>
                </a:cubicBezTo>
                <a:cubicBezTo>
                  <a:pt x="0" y="310738"/>
                  <a:pt x="3623" y="314366"/>
                  <a:pt x="8100" y="314366"/>
                </a:cubicBezTo>
                <a:lnTo>
                  <a:pt x="41845" y="314366"/>
                </a:lnTo>
                <a:lnTo>
                  <a:pt x="41845" y="364975"/>
                </a:lnTo>
                <a:lnTo>
                  <a:pt x="8100" y="364975"/>
                </a:lnTo>
                <a:cubicBezTo>
                  <a:pt x="3623" y="364975"/>
                  <a:pt x="0" y="368604"/>
                  <a:pt x="0" y="373075"/>
                </a:cubicBezTo>
                <a:cubicBezTo>
                  <a:pt x="0" y="377546"/>
                  <a:pt x="3623" y="381175"/>
                  <a:pt x="8100" y="381175"/>
                </a:cubicBezTo>
                <a:lnTo>
                  <a:pt x="41845" y="381175"/>
                </a:lnTo>
                <a:lnTo>
                  <a:pt x="41845" y="437135"/>
                </a:lnTo>
                <a:cubicBezTo>
                  <a:pt x="41845" y="455744"/>
                  <a:pt x="56986" y="470885"/>
                  <a:pt x="75595" y="470885"/>
                </a:cubicBezTo>
                <a:lnTo>
                  <a:pt x="295331" y="470885"/>
                </a:lnTo>
                <a:cubicBezTo>
                  <a:pt x="295348" y="470885"/>
                  <a:pt x="295364" y="470891"/>
                  <a:pt x="295385" y="470891"/>
                </a:cubicBezTo>
                <a:cubicBezTo>
                  <a:pt x="295407" y="470891"/>
                  <a:pt x="295418" y="470885"/>
                  <a:pt x="295439" y="470885"/>
                </a:cubicBezTo>
                <a:lnTo>
                  <a:pt x="353257" y="470885"/>
                </a:lnTo>
                <a:cubicBezTo>
                  <a:pt x="371866" y="470885"/>
                  <a:pt x="387007" y="455744"/>
                  <a:pt x="387007" y="437135"/>
                </a:cubicBezTo>
                <a:lnTo>
                  <a:pt x="387007" y="33750"/>
                </a:lnTo>
                <a:cubicBezTo>
                  <a:pt x="387002" y="15142"/>
                  <a:pt x="371860" y="0"/>
                  <a:pt x="353252" y="0"/>
                </a:cubicBezTo>
                <a:close/>
                <a:moveTo>
                  <a:pt x="58045" y="437135"/>
                </a:moveTo>
                <a:lnTo>
                  <a:pt x="58045" y="381175"/>
                </a:lnTo>
                <a:lnTo>
                  <a:pt x="90515" y="381175"/>
                </a:lnTo>
                <a:cubicBezTo>
                  <a:pt x="94991" y="381175"/>
                  <a:pt x="98615" y="377546"/>
                  <a:pt x="98615" y="373075"/>
                </a:cubicBezTo>
                <a:cubicBezTo>
                  <a:pt x="98615" y="368604"/>
                  <a:pt x="94991" y="364975"/>
                  <a:pt x="90515" y="364975"/>
                </a:cubicBezTo>
                <a:lnTo>
                  <a:pt x="58045" y="364975"/>
                </a:lnTo>
                <a:lnTo>
                  <a:pt x="58045" y="314366"/>
                </a:lnTo>
                <a:lnTo>
                  <a:pt x="90515" y="314366"/>
                </a:lnTo>
                <a:cubicBezTo>
                  <a:pt x="94991" y="314366"/>
                  <a:pt x="98615" y="310738"/>
                  <a:pt x="98615" y="306266"/>
                </a:cubicBezTo>
                <a:cubicBezTo>
                  <a:pt x="98615" y="301795"/>
                  <a:pt x="94991" y="298166"/>
                  <a:pt x="90515" y="298166"/>
                </a:cubicBezTo>
                <a:lnTo>
                  <a:pt x="58045" y="298166"/>
                </a:lnTo>
                <a:lnTo>
                  <a:pt x="58045" y="242152"/>
                </a:lnTo>
                <a:lnTo>
                  <a:pt x="90515" y="242152"/>
                </a:lnTo>
                <a:cubicBezTo>
                  <a:pt x="94991" y="242152"/>
                  <a:pt x="98615" y="238523"/>
                  <a:pt x="98615" y="234052"/>
                </a:cubicBezTo>
                <a:cubicBezTo>
                  <a:pt x="98615" y="229576"/>
                  <a:pt x="94991" y="225952"/>
                  <a:pt x="90515" y="225952"/>
                </a:cubicBezTo>
                <a:lnTo>
                  <a:pt x="58045" y="225952"/>
                </a:lnTo>
                <a:lnTo>
                  <a:pt x="58045" y="169943"/>
                </a:lnTo>
                <a:lnTo>
                  <a:pt x="90515" y="169943"/>
                </a:lnTo>
                <a:cubicBezTo>
                  <a:pt x="94991" y="169943"/>
                  <a:pt x="98615" y="166320"/>
                  <a:pt x="98615" y="161843"/>
                </a:cubicBezTo>
                <a:cubicBezTo>
                  <a:pt x="98615" y="157367"/>
                  <a:pt x="94991" y="153743"/>
                  <a:pt x="90515" y="153743"/>
                </a:cubicBezTo>
                <a:lnTo>
                  <a:pt x="58045" y="153743"/>
                </a:lnTo>
                <a:lnTo>
                  <a:pt x="58045" y="97729"/>
                </a:lnTo>
                <a:lnTo>
                  <a:pt x="90515" y="97729"/>
                </a:lnTo>
                <a:cubicBezTo>
                  <a:pt x="94991" y="97729"/>
                  <a:pt x="98615" y="94106"/>
                  <a:pt x="98615" y="89629"/>
                </a:cubicBezTo>
                <a:cubicBezTo>
                  <a:pt x="98615" y="85153"/>
                  <a:pt x="94991" y="81529"/>
                  <a:pt x="90515" y="81529"/>
                </a:cubicBezTo>
                <a:lnTo>
                  <a:pt x="58045" y="81529"/>
                </a:lnTo>
                <a:lnTo>
                  <a:pt x="58045" y="33750"/>
                </a:lnTo>
                <a:cubicBezTo>
                  <a:pt x="58045" y="24073"/>
                  <a:pt x="65918" y="16200"/>
                  <a:pt x="75595" y="16200"/>
                </a:cubicBezTo>
                <a:lnTo>
                  <a:pt x="287280" y="16200"/>
                </a:lnTo>
                <a:lnTo>
                  <a:pt x="287280" y="454685"/>
                </a:lnTo>
                <a:lnTo>
                  <a:pt x="75595" y="454685"/>
                </a:lnTo>
                <a:cubicBezTo>
                  <a:pt x="65918" y="454685"/>
                  <a:pt x="58045" y="446812"/>
                  <a:pt x="58045" y="437135"/>
                </a:cubicBezTo>
                <a:close/>
                <a:moveTo>
                  <a:pt x="370802" y="437135"/>
                </a:moveTo>
                <a:cubicBezTo>
                  <a:pt x="370802" y="446812"/>
                  <a:pt x="362929" y="454685"/>
                  <a:pt x="353252" y="454685"/>
                </a:cubicBezTo>
                <a:lnTo>
                  <a:pt x="303480" y="454685"/>
                </a:lnTo>
                <a:lnTo>
                  <a:pt x="303480" y="16200"/>
                </a:lnTo>
                <a:lnTo>
                  <a:pt x="353252" y="16200"/>
                </a:lnTo>
                <a:cubicBezTo>
                  <a:pt x="362929" y="16200"/>
                  <a:pt x="370802" y="24073"/>
                  <a:pt x="370802" y="33750"/>
                </a:cubicBezTo>
                <a:lnTo>
                  <a:pt x="370802" y="437135"/>
                </a:lnTo>
                <a:close/>
              </a:path>
            </a:pathLst>
          </a:custGeom>
          <a:solidFill>
            <a:schemeClr val="tx1"/>
          </a:solidFill>
          <a:ln w="5334" cap="flat">
            <a:noFill/>
            <a:prstDash val="solid"/>
            <a:miter/>
          </a:ln>
        </p:spPr>
        <p:txBody>
          <a:bodyPr rtlCol="0" anchor="ctr"/>
          <a:lstStyle/>
          <a:p>
            <a:endParaRPr lang="ru-RU"/>
          </a:p>
        </p:txBody>
      </p:sp>
    </p:spTree>
    <p:extLst>
      <p:ext uri="{BB962C8B-B14F-4D97-AF65-F5344CB8AC3E}">
        <p14:creationId xmlns:p14="http://schemas.microsoft.com/office/powerpoint/2010/main" val="293453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образование</a:t>
            </a:r>
          </a:p>
        </p:txBody>
      </p:sp>
      <p:grpSp>
        <p:nvGrpSpPr>
          <p:cNvPr id="31" name="Рисунок 214">
            <a:extLst>
              <a:ext uri="{FF2B5EF4-FFF2-40B4-BE49-F238E27FC236}">
                <a16:creationId xmlns:a16="http://schemas.microsoft.com/office/drawing/2014/main" id="{00624B98-DECF-4574-A184-5D0F05D3C21A}"/>
              </a:ext>
            </a:extLst>
          </p:cNvPr>
          <p:cNvGrpSpPr/>
          <p:nvPr/>
        </p:nvGrpSpPr>
        <p:grpSpPr>
          <a:xfrm>
            <a:off x="2502788" y="1889720"/>
            <a:ext cx="286740" cy="375637"/>
            <a:chOff x="1305050" y="1376625"/>
            <a:chExt cx="382320" cy="500849"/>
          </a:xfrm>
          <a:solidFill>
            <a:schemeClr val="tx1"/>
          </a:solidFill>
        </p:grpSpPr>
        <p:sp>
          <p:nvSpPr>
            <p:cNvPr id="33" name="Freeform: Shape 32">
              <a:extLst>
                <a:ext uri="{FF2B5EF4-FFF2-40B4-BE49-F238E27FC236}">
                  <a16:creationId xmlns:a16="http://schemas.microsoft.com/office/drawing/2014/main" id="{C3D96066-36E3-4FBC-A637-6F2DC5A6E70F}"/>
                </a:ext>
              </a:extLst>
            </p:cNvPr>
            <p:cNvSpPr/>
            <p:nvPr/>
          </p:nvSpPr>
          <p:spPr>
            <a:xfrm>
              <a:off x="1334750" y="1376625"/>
              <a:ext cx="336092" cy="282150"/>
            </a:xfrm>
            <a:custGeom>
              <a:avLst/>
              <a:gdLst>
                <a:gd name="connsiteX0" fmla="*/ 4860 w 336092"/>
                <a:gd name="connsiteY0" fmla="*/ 82890 h 282150"/>
                <a:gd name="connsiteX1" fmla="*/ 67500 w 336092"/>
                <a:gd name="connsiteY1" fmla="*/ 110430 h 282150"/>
                <a:gd name="connsiteX2" fmla="*/ 48600 w 336092"/>
                <a:gd name="connsiteY2" fmla="*/ 171990 h 282150"/>
                <a:gd name="connsiteX3" fmla="*/ 158760 w 336092"/>
                <a:gd name="connsiteY3" fmla="*/ 282150 h 282150"/>
                <a:gd name="connsiteX4" fmla="*/ 268920 w 336092"/>
                <a:gd name="connsiteY4" fmla="*/ 171990 h 282150"/>
                <a:gd name="connsiteX5" fmla="*/ 250560 w 336092"/>
                <a:gd name="connsiteY5" fmla="*/ 110970 h 282150"/>
                <a:gd name="connsiteX6" fmla="*/ 305640 w 336092"/>
                <a:gd name="connsiteY6" fmla="*/ 85050 h 282150"/>
                <a:gd name="connsiteX7" fmla="*/ 305640 w 336092"/>
                <a:gd name="connsiteY7" fmla="*/ 189810 h 282150"/>
                <a:gd name="connsiteX8" fmla="*/ 288900 w 336092"/>
                <a:gd name="connsiteY8" fmla="*/ 225450 h 282150"/>
                <a:gd name="connsiteX9" fmla="*/ 289440 w 336092"/>
                <a:gd name="connsiteY9" fmla="*/ 233010 h 282150"/>
                <a:gd name="connsiteX10" fmla="*/ 296460 w 336092"/>
                <a:gd name="connsiteY10" fmla="*/ 236790 h 282150"/>
                <a:gd name="connsiteX11" fmla="*/ 328320 w 336092"/>
                <a:gd name="connsiteY11" fmla="*/ 236790 h 282150"/>
                <a:gd name="connsiteX12" fmla="*/ 334800 w 336092"/>
                <a:gd name="connsiteY12" fmla="*/ 233010 h 282150"/>
                <a:gd name="connsiteX13" fmla="*/ 335340 w 336092"/>
                <a:gd name="connsiteY13" fmla="*/ 225450 h 282150"/>
                <a:gd name="connsiteX14" fmla="*/ 320760 w 336092"/>
                <a:gd name="connsiteY14" fmla="*/ 189810 h 282150"/>
                <a:gd name="connsiteX15" fmla="*/ 320760 w 336092"/>
                <a:gd name="connsiteY15" fmla="*/ 78030 h 282150"/>
                <a:gd name="connsiteX16" fmla="*/ 312660 w 336092"/>
                <a:gd name="connsiteY16" fmla="*/ 67230 h 282150"/>
                <a:gd name="connsiteX17" fmla="*/ 162540 w 336092"/>
                <a:gd name="connsiteY17" fmla="*/ 810 h 282150"/>
                <a:gd name="connsiteX18" fmla="*/ 156060 w 336092"/>
                <a:gd name="connsiteY18" fmla="*/ 810 h 282150"/>
                <a:gd name="connsiteX19" fmla="*/ 4860 w 336092"/>
                <a:gd name="connsiteY19" fmla="*/ 67770 h 282150"/>
                <a:gd name="connsiteX20" fmla="*/ 0 w 336092"/>
                <a:gd name="connsiteY20" fmla="*/ 75330 h 282150"/>
                <a:gd name="connsiteX21" fmla="*/ 4860 w 336092"/>
                <a:gd name="connsiteY21" fmla="*/ 82890 h 282150"/>
                <a:gd name="connsiteX22" fmla="*/ 252180 w 336092"/>
                <a:gd name="connsiteY22" fmla="*/ 171990 h 282150"/>
                <a:gd name="connsiteX23" fmla="*/ 158220 w 336092"/>
                <a:gd name="connsiteY23" fmla="*/ 265950 h 282150"/>
                <a:gd name="connsiteX24" fmla="*/ 64260 w 336092"/>
                <a:gd name="connsiteY24" fmla="*/ 171990 h 282150"/>
                <a:gd name="connsiteX25" fmla="*/ 82080 w 336092"/>
                <a:gd name="connsiteY25" fmla="*/ 116910 h 282150"/>
                <a:gd name="connsiteX26" fmla="*/ 155520 w 336092"/>
                <a:gd name="connsiteY26" fmla="*/ 149850 h 282150"/>
                <a:gd name="connsiteX27" fmla="*/ 158760 w 336092"/>
                <a:gd name="connsiteY27" fmla="*/ 150390 h 282150"/>
                <a:gd name="connsiteX28" fmla="*/ 162000 w 336092"/>
                <a:gd name="connsiteY28" fmla="*/ 149850 h 282150"/>
                <a:gd name="connsiteX29" fmla="*/ 234360 w 336092"/>
                <a:gd name="connsiteY29" fmla="*/ 117450 h 282150"/>
                <a:gd name="connsiteX30" fmla="*/ 252180 w 336092"/>
                <a:gd name="connsiteY30" fmla="*/ 171990 h 282150"/>
                <a:gd name="connsiteX31" fmla="*/ 308880 w 336092"/>
                <a:gd name="connsiteY31" fmla="*/ 220590 h 282150"/>
                <a:gd name="connsiteX32" fmla="*/ 312660 w 336092"/>
                <a:gd name="connsiteY32" fmla="*/ 212490 h 282150"/>
                <a:gd name="connsiteX33" fmla="*/ 315900 w 336092"/>
                <a:gd name="connsiteY33" fmla="*/ 220590 h 282150"/>
                <a:gd name="connsiteX34" fmla="*/ 308880 w 336092"/>
                <a:gd name="connsiteY34" fmla="*/ 220590 h 282150"/>
                <a:gd name="connsiteX35" fmla="*/ 159300 w 336092"/>
                <a:gd name="connsiteY35" fmla="*/ 17010 h 282150"/>
                <a:gd name="connsiteX36" fmla="*/ 290520 w 336092"/>
                <a:gd name="connsiteY36" fmla="*/ 75330 h 282150"/>
                <a:gd name="connsiteX37" fmla="*/ 159300 w 336092"/>
                <a:gd name="connsiteY37" fmla="*/ 133650 h 282150"/>
                <a:gd name="connsiteX38" fmla="*/ 28080 w 336092"/>
                <a:gd name="connsiteY38" fmla="*/ 75330 h 282150"/>
                <a:gd name="connsiteX39" fmla="*/ 159300 w 336092"/>
                <a:gd name="connsiteY39" fmla="*/ 17010 h 28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36092" h="282150">
                  <a:moveTo>
                    <a:pt x="4860" y="82890"/>
                  </a:moveTo>
                  <a:lnTo>
                    <a:pt x="67500" y="110430"/>
                  </a:lnTo>
                  <a:cubicBezTo>
                    <a:pt x="55080" y="128790"/>
                    <a:pt x="48600" y="149850"/>
                    <a:pt x="48600" y="171990"/>
                  </a:cubicBezTo>
                  <a:cubicBezTo>
                    <a:pt x="48600" y="232470"/>
                    <a:pt x="97740" y="282150"/>
                    <a:pt x="158760" y="282150"/>
                  </a:cubicBezTo>
                  <a:cubicBezTo>
                    <a:pt x="219780" y="282150"/>
                    <a:pt x="268920" y="233010"/>
                    <a:pt x="268920" y="171990"/>
                  </a:cubicBezTo>
                  <a:cubicBezTo>
                    <a:pt x="268920" y="150390"/>
                    <a:pt x="262440" y="128790"/>
                    <a:pt x="250560" y="110970"/>
                  </a:cubicBezTo>
                  <a:lnTo>
                    <a:pt x="305640" y="85050"/>
                  </a:lnTo>
                  <a:lnTo>
                    <a:pt x="305640" y="189810"/>
                  </a:lnTo>
                  <a:lnTo>
                    <a:pt x="288900" y="225450"/>
                  </a:lnTo>
                  <a:cubicBezTo>
                    <a:pt x="287820" y="228150"/>
                    <a:pt x="287820" y="230850"/>
                    <a:pt x="289440" y="233010"/>
                  </a:cubicBezTo>
                  <a:cubicBezTo>
                    <a:pt x="291060" y="235170"/>
                    <a:pt x="293760" y="236790"/>
                    <a:pt x="296460" y="236790"/>
                  </a:cubicBezTo>
                  <a:lnTo>
                    <a:pt x="328320" y="236790"/>
                  </a:lnTo>
                  <a:cubicBezTo>
                    <a:pt x="331020" y="236790"/>
                    <a:pt x="333720" y="235710"/>
                    <a:pt x="334800" y="233010"/>
                  </a:cubicBezTo>
                  <a:cubicBezTo>
                    <a:pt x="336420" y="230850"/>
                    <a:pt x="336420" y="228150"/>
                    <a:pt x="335340" y="225450"/>
                  </a:cubicBezTo>
                  <a:lnTo>
                    <a:pt x="320760" y="189810"/>
                  </a:lnTo>
                  <a:lnTo>
                    <a:pt x="320760" y="78030"/>
                  </a:lnTo>
                  <a:cubicBezTo>
                    <a:pt x="320760" y="73710"/>
                    <a:pt x="320220" y="70470"/>
                    <a:pt x="312660" y="67230"/>
                  </a:cubicBezTo>
                  <a:cubicBezTo>
                    <a:pt x="311040" y="66690"/>
                    <a:pt x="162540" y="810"/>
                    <a:pt x="162540" y="810"/>
                  </a:cubicBezTo>
                  <a:cubicBezTo>
                    <a:pt x="160380" y="-270"/>
                    <a:pt x="158220" y="-270"/>
                    <a:pt x="156060" y="810"/>
                  </a:cubicBezTo>
                  <a:lnTo>
                    <a:pt x="4860" y="67770"/>
                  </a:lnTo>
                  <a:cubicBezTo>
                    <a:pt x="2160" y="68850"/>
                    <a:pt x="0" y="72090"/>
                    <a:pt x="0" y="75330"/>
                  </a:cubicBezTo>
                  <a:cubicBezTo>
                    <a:pt x="0" y="78570"/>
                    <a:pt x="1620" y="81270"/>
                    <a:pt x="4860" y="82890"/>
                  </a:cubicBezTo>
                  <a:close/>
                  <a:moveTo>
                    <a:pt x="252180" y="171990"/>
                  </a:moveTo>
                  <a:cubicBezTo>
                    <a:pt x="252180" y="223830"/>
                    <a:pt x="210060" y="265950"/>
                    <a:pt x="158220" y="265950"/>
                  </a:cubicBezTo>
                  <a:cubicBezTo>
                    <a:pt x="106380" y="265950"/>
                    <a:pt x="64260" y="223830"/>
                    <a:pt x="64260" y="171990"/>
                  </a:cubicBezTo>
                  <a:cubicBezTo>
                    <a:pt x="64260" y="152010"/>
                    <a:pt x="70740" y="133110"/>
                    <a:pt x="82080" y="116910"/>
                  </a:cubicBezTo>
                  <a:lnTo>
                    <a:pt x="155520" y="149850"/>
                  </a:lnTo>
                  <a:cubicBezTo>
                    <a:pt x="156600" y="150390"/>
                    <a:pt x="157680" y="150390"/>
                    <a:pt x="158760" y="150390"/>
                  </a:cubicBezTo>
                  <a:cubicBezTo>
                    <a:pt x="159840" y="150390"/>
                    <a:pt x="160920" y="150390"/>
                    <a:pt x="162000" y="149850"/>
                  </a:cubicBezTo>
                  <a:lnTo>
                    <a:pt x="234360" y="117450"/>
                  </a:lnTo>
                  <a:cubicBezTo>
                    <a:pt x="246240" y="133650"/>
                    <a:pt x="252180" y="152550"/>
                    <a:pt x="252180" y="171990"/>
                  </a:cubicBezTo>
                  <a:close/>
                  <a:moveTo>
                    <a:pt x="308880" y="220590"/>
                  </a:moveTo>
                  <a:lnTo>
                    <a:pt x="312660" y="212490"/>
                  </a:lnTo>
                  <a:lnTo>
                    <a:pt x="315900" y="220590"/>
                  </a:lnTo>
                  <a:lnTo>
                    <a:pt x="308880" y="220590"/>
                  </a:lnTo>
                  <a:close/>
                  <a:moveTo>
                    <a:pt x="159300" y="17010"/>
                  </a:moveTo>
                  <a:lnTo>
                    <a:pt x="290520" y="75330"/>
                  </a:lnTo>
                  <a:lnTo>
                    <a:pt x="159300" y="133650"/>
                  </a:lnTo>
                  <a:lnTo>
                    <a:pt x="28080" y="75330"/>
                  </a:lnTo>
                  <a:lnTo>
                    <a:pt x="159300" y="17010"/>
                  </a:lnTo>
                  <a:close/>
                </a:path>
              </a:pathLst>
            </a:custGeom>
            <a:grpFill/>
            <a:ln w="5334" cap="flat">
              <a:noFill/>
              <a:prstDash val="solid"/>
              <a:miter/>
            </a:ln>
          </p:spPr>
          <p:txBody>
            <a:bodyPr rtlCol="0" anchor="ctr"/>
            <a:lstStyle/>
            <a:p>
              <a:endParaRPr lang="ru-RU"/>
            </a:p>
          </p:txBody>
        </p:sp>
        <p:sp>
          <p:nvSpPr>
            <p:cNvPr id="35" name="Freeform: Shape 34">
              <a:extLst>
                <a:ext uri="{FF2B5EF4-FFF2-40B4-BE49-F238E27FC236}">
                  <a16:creationId xmlns:a16="http://schemas.microsoft.com/office/drawing/2014/main" id="{B92E08AF-B7D0-4D71-B010-B138B742F11F}"/>
                </a:ext>
              </a:extLst>
            </p:cNvPr>
            <p:cNvSpPr/>
            <p:nvPr/>
          </p:nvSpPr>
          <p:spPr>
            <a:xfrm>
              <a:off x="1305050" y="1678214"/>
              <a:ext cx="382320" cy="199259"/>
            </a:xfrm>
            <a:custGeom>
              <a:avLst/>
              <a:gdLst>
                <a:gd name="connsiteX0" fmla="*/ 191160 w 382320"/>
                <a:gd name="connsiteY0" fmla="*/ 0 h 199259"/>
                <a:gd name="connsiteX1" fmla="*/ 0 w 382320"/>
                <a:gd name="connsiteY1" fmla="*/ 191160 h 199259"/>
                <a:gd name="connsiteX2" fmla="*/ 8100 w 382320"/>
                <a:gd name="connsiteY2" fmla="*/ 199260 h 199259"/>
                <a:gd name="connsiteX3" fmla="*/ 374220 w 382320"/>
                <a:gd name="connsiteY3" fmla="*/ 199260 h 199259"/>
                <a:gd name="connsiteX4" fmla="*/ 382320 w 382320"/>
                <a:gd name="connsiteY4" fmla="*/ 191160 h 199259"/>
                <a:gd name="connsiteX5" fmla="*/ 191160 w 382320"/>
                <a:gd name="connsiteY5" fmla="*/ 0 h 199259"/>
                <a:gd name="connsiteX6" fmla="*/ 16740 w 382320"/>
                <a:gd name="connsiteY6" fmla="*/ 183060 h 199259"/>
                <a:gd name="connsiteX7" fmla="*/ 191700 w 382320"/>
                <a:gd name="connsiteY7" fmla="*/ 16200 h 199259"/>
                <a:gd name="connsiteX8" fmla="*/ 366120 w 382320"/>
                <a:gd name="connsiteY8" fmla="*/ 183060 h 199259"/>
                <a:gd name="connsiteX9" fmla="*/ 16740 w 382320"/>
                <a:gd name="connsiteY9" fmla="*/ 183060 h 199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2320" h="199259">
                  <a:moveTo>
                    <a:pt x="191160" y="0"/>
                  </a:moveTo>
                  <a:cubicBezTo>
                    <a:pt x="85860" y="0"/>
                    <a:pt x="0" y="85860"/>
                    <a:pt x="0" y="191160"/>
                  </a:cubicBezTo>
                  <a:cubicBezTo>
                    <a:pt x="0" y="195480"/>
                    <a:pt x="3780" y="199260"/>
                    <a:pt x="8100" y="199260"/>
                  </a:cubicBezTo>
                  <a:lnTo>
                    <a:pt x="374220" y="199260"/>
                  </a:lnTo>
                  <a:cubicBezTo>
                    <a:pt x="378540" y="199260"/>
                    <a:pt x="382320" y="195480"/>
                    <a:pt x="382320" y="191160"/>
                  </a:cubicBezTo>
                  <a:cubicBezTo>
                    <a:pt x="382320" y="85860"/>
                    <a:pt x="296460" y="0"/>
                    <a:pt x="191160" y="0"/>
                  </a:cubicBezTo>
                  <a:close/>
                  <a:moveTo>
                    <a:pt x="16740" y="183060"/>
                  </a:moveTo>
                  <a:cubicBezTo>
                    <a:pt x="21060" y="90180"/>
                    <a:pt x="97740" y="16200"/>
                    <a:pt x="191700" y="16200"/>
                  </a:cubicBezTo>
                  <a:cubicBezTo>
                    <a:pt x="285660" y="16200"/>
                    <a:pt x="361800" y="90720"/>
                    <a:pt x="366120" y="183060"/>
                  </a:cubicBezTo>
                  <a:lnTo>
                    <a:pt x="16740" y="183060"/>
                  </a:lnTo>
                  <a:close/>
                </a:path>
              </a:pathLst>
            </a:custGeom>
            <a:grpFill/>
            <a:ln w="5334" cap="flat">
              <a:noFill/>
              <a:prstDash val="solid"/>
              <a:miter/>
            </a:ln>
          </p:spPr>
          <p:txBody>
            <a:bodyPr rtlCol="0" anchor="ctr"/>
            <a:lstStyle/>
            <a:p>
              <a:endParaRPr lang="ru-RU"/>
            </a:p>
          </p:txBody>
        </p:sp>
      </p:grpSp>
      <p:sp>
        <p:nvSpPr>
          <p:cNvPr id="36" name="Рисунок 222">
            <a:extLst>
              <a:ext uri="{FF2B5EF4-FFF2-40B4-BE49-F238E27FC236}">
                <a16:creationId xmlns:a16="http://schemas.microsoft.com/office/drawing/2014/main" id="{700D5F33-6553-49EF-AE26-251E9F2F167C}"/>
              </a:ext>
            </a:extLst>
          </p:cNvPr>
          <p:cNvSpPr/>
          <p:nvPr/>
        </p:nvSpPr>
        <p:spPr>
          <a:xfrm>
            <a:off x="3072883" y="1895526"/>
            <a:ext cx="344764" cy="369862"/>
          </a:xfrm>
          <a:custGeom>
            <a:avLst/>
            <a:gdLst>
              <a:gd name="connsiteX0" fmla="*/ 456084 w 459685"/>
              <a:gd name="connsiteY0" fmla="*/ 149191 h 493149"/>
              <a:gd name="connsiteX1" fmla="*/ 234338 w 459685"/>
              <a:gd name="connsiteY1" fmla="*/ 1361 h 493149"/>
              <a:gd name="connsiteX2" fmla="*/ 225353 w 459685"/>
              <a:gd name="connsiteY2" fmla="*/ 1361 h 493149"/>
              <a:gd name="connsiteX3" fmla="*/ 3607 w 459685"/>
              <a:gd name="connsiteY3" fmla="*/ 149191 h 493149"/>
              <a:gd name="connsiteX4" fmla="*/ 0 w 459685"/>
              <a:gd name="connsiteY4" fmla="*/ 155930 h 493149"/>
              <a:gd name="connsiteX5" fmla="*/ 3607 w 459685"/>
              <a:gd name="connsiteY5" fmla="*/ 162670 h 493149"/>
              <a:gd name="connsiteX6" fmla="*/ 37287 w 459685"/>
              <a:gd name="connsiteY6" fmla="*/ 185123 h 493149"/>
              <a:gd name="connsiteX7" fmla="*/ 37287 w 459685"/>
              <a:gd name="connsiteY7" fmla="*/ 303453 h 493149"/>
              <a:gd name="connsiteX8" fmla="*/ 41013 w 459685"/>
              <a:gd name="connsiteY8" fmla="*/ 310273 h 493149"/>
              <a:gd name="connsiteX9" fmla="*/ 226768 w 459685"/>
              <a:gd name="connsiteY9" fmla="*/ 429359 h 493149"/>
              <a:gd name="connsiteX10" fmla="*/ 231142 w 459685"/>
              <a:gd name="connsiteY10" fmla="*/ 430639 h 493149"/>
              <a:gd name="connsiteX11" fmla="*/ 235705 w 459685"/>
              <a:gd name="connsiteY11" fmla="*/ 429230 h 493149"/>
              <a:gd name="connsiteX12" fmla="*/ 332618 w 459685"/>
              <a:gd name="connsiteY12" fmla="*/ 363112 h 493149"/>
              <a:gd name="connsiteX13" fmla="*/ 332618 w 459685"/>
              <a:gd name="connsiteY13" fmla="*/ 409217 h 493149"/>
              <a:gd name="connsiteX14" fmla="*/ 296514 w 459685"/>
              <a:gd name="connsiteY14" fmla="*/ 481426 h 493149"/>
              <a:gd name="connsiteX15" fmla="*/ 296865 w 459685"/>
              <a:gd name="connsiteY15" fmla="*/ 489310 h 493149"/>
              <a:gd name="connsiteX16" fmla="*/ 303755 w 459685"/>
              <a:gd name="connsiteY16" fmla="*/ 493150 h 493149"/>
              <a:gd name="connsiteX17" fmla="*/ 377676 w 459685"/>
              <a:gd name="connsiteY17" fmla="*/ 493150 h 493149"/>
              <a:gd name="connsiteX18" fmla="*/ 384566 w 459685"/>
              <a:gd name="connsiteY18" fmla="*/ 489310 h 493149"/>
              <a:gd name="connsiteX19" fmla="*/ 384917 w 459685"/>
              <a:gd name="connsiteY19" fmla="*/ 481426 h 493149"/>
              <a:gd name="connsiteX20" fmla="*/ 348813 w 459685"/>
              <a:gd name="connsiteY20" fmla="*/ 409217 h 493149"/>
              <a:gd name="connsiteX21" fmla="*/ 348813 w 459685"/>
              <a:gd name="connsiteY21" fmla="*/ 352058 h 493149"/>
              <a:gd name="connsiteX22" fmla="*/ 410249 w 459685"/>
              <a:gd name="connsiteY22" fmla="*/ 310144 h 493149"/>
              <a:gd name="connsiteX23" fmla="*/ 413780 w 459685"/>
              <a:gd name="connsiteY23" fmla="*/ 303453 h 493149"/>
              <a:gd name="connsiteX24" fmla="*/ 413780 w 459685"/>
              <a:gd name="connsiteY24" fmla="*/ 190868 h 493149"/>
              <a:gd name="connsiteX25" fmla="*/ 456079 w 459685"/>
              <a:gd name="connsiteY25" fmla="*/ 162670 h 493149"/>
              <a:gd name="connsiteX26" fmla="*/ 459686 w 459685"/>
              <a:gd name="connsiteY26" fmla="*/ 155930 h 493149"/>
              <a:gd name="connsiteX27" fmla="*/ 456084 w 459685"/>
              <a:gd name="connsiteY27" fmla="*/ 149191 h 493149"/>
              <a:gd name="connsiteX28" fmla="*/ 316867 w 459685"/>
              <a:gd name="connsiteY28" fmla="*/ 476950 h 493149"/>
              <a:gd name="connsiteX29" fmla="*/ 340718 w 459685"/>
              <a:gd name="connsiteY29" fmla="*/ 429246 h 493149"/>
              <a:gd name="connsiteX30" fmla="*/ 364570 w 459685"/>
              <a:gd name="connsiteY30" fmla="*/ 476950 h 493149"/>
              <a:gd name="connsiteX31" fmla="*/ 316867 w 459685"/>
              <a:gd name="connsiteY31" fmla="*/ 476950 h 493149"/>
              <a:gd name="connsiteX32" fmla="*/ 231001 w 459685"/>
              <a:gd name="connsiteY32" fmla="*/ 412830 h 493149"/>
              <a:gd name="connsiteX33" fmla="*/ 53487 w 459685"/>
              <a:gd name="connsiteY33" fmla="*/ 299025 h 493149"/>
              <a:gd name="connsiteX34" fmla="*/ 53487 w 459685"/>
              <a:gd name="connsiteY34" fmla="*/ 195923 h 493149"/>
              <a:gd name="connsiteX35" fmla="*/ 225353 w 459685"/>
              <a:gd name="connsiteY35" fmla="*/ 310505 h 493149"/>
              <a:gd name="connsiteX36" fmla="*/ 229846 w 459685"/>
              <a:gd name="connsiteY36" fmla="*/ 311866 h 493149"/>
              <a:gd name="connsiteX37" fmla="*/ 234338 w 459685"/>
              <a:gd name="connsiteY37" fmla="*/ 310505 h 493149"/>
              <a:gd name="connsiteX38" fmla="*/ 332618 w 459685"/>
              <a:gd name="connsiteY38" fmla="*/ 244982 h 493149"/>
              <a:gd name="connsiteX39" fmla="*/ 332618 w 459685"/>
              <a:gd name="connsiteY39" fmla="*/ 343499 h 493149"/>
              <a:gd name="connsiteX40" fmla="*/ 231001 w 459685"/>
              <a:gd name="connsiteY40" fmla="*/ 412830 h 493149"/>
              <a:gd name="connsiteX41" fmla="*/ 397586 w 459685"/>
              <a:gd name="connsiteY41" fmla="*/ 299176 h 493149"/>
              <a:gd name="connsiteX42" fmla="*/ 348818 w 459685"/>
              <a:gd name="connsiteY42" fmla="*/ 332451 h 493149"/>
              <a:gd name="connsiteX43" fmla="*/ 348818 w 459685"/>
              <a:gd name="connsiteY43" fmla="*/ 234182 h 493149"/>
              <a:gd name="connsiteX44" fmla="*/ 397586 w 459685"/>
              <a:gd name="connsiteY44" fmla="*/ 201668 h 493149"/>
              <a:gd name="connsiteX45" fmla="*/ 397586 w 459685"/>
              <a:gd name="connsiteY45" fmla="*/ 299176 h 493149"/>
              <a:gd name="connsiteX46" fmla="*/ 402872 w 459685"/>
              <a:gd name="connsiteY46" fmla="*/ 178675 h 493149"/>
              <a:gd name="connsiteX47" fmla="*/ 399773 w 459685"/>
              <a:gd name="connsiteY47" fmla="*/ 180743 h 493149"/>
              <a:gd name="connsiteX48" fmla="*/ 340718 w 459685"/>
              <a:gd name="connsiteY48" fmla="*/ 220115 h 493149"/>
              <a:gd name="connsiteX49" fmla="*/ 234338 w 459685"/>
              <a:gd name="connsiteY49" fmla="*/ 149191 h 493149"/>
              <a:gd name="connsiteX50" fmla="*/ 223106 w 459685"/>
              <a:gd name="connsiteY50" fmla="*/ 151438 h 493149"/>
              <a:gd name="connsiteX51" fmla="*/ 225353 w 459685"/>
              <a:gd name="connsiteY51" fmla="*/ 162670 h 493149"/>
              <a:gd name="connsiteX52" fmla="*/ 326117 w 459685"/>
              <a:gd name="connsiteY52" fmla="*/ 229846 h 493149"/>
              <a:gd name="connsiteX53" fmla="*/ 229846 w 459685"/>
              <a:gd name="connsiteY53" fmla="*/ 294030 h 493149"/>
              <a:gd name="connsiteX54" fmla="*/ 22702 w 459685"/>
              <a:gd name="connsiteY54" fmla="*/ 155930 h 493149"/>
              <a:gd name="connsiteX55" fmla="*/ 229846 w 459685"/>
              <a:gd name="connsiteY55" fmla="*/ 17836 h 493149"/>
              <a:gd name="connsiteX56" fmla="*/ 436990 w 459685"/>
              <a:gd name="connsiteY56" fmla="*/ 155930 h 493149"/>
              <a:gd name="connsiteX57" fmla="*/ 402872 w 459685"/>
              <a:gd name="connsiteY57" fmla="*/ 178675 h 493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459685" h="493149">
                <a:moveTo>
                  <a:pt x="456084" y="149191"/>
                </a:moveTo>
                <a:lnTo>
                  <a:pt x="234338" y="1361"/>
                </a:lnTo>
                <a:cubicBezTo>
                  <a:pt x="231617" y="-454"/>
                  <a:pt x="228074" y="-454"/>
                  <a:pt x="225353" y="1361"/>
                </a:cubicBezTo>
                <a:lnTo>
                  <a:pt x="3607" y="149191"/>
                </a:lnTo>
                <a:cubicBezTo>
                  <a:pt x="1355" y="150692"/>
                  <a:pt x="0" y="153225"/>
                  <a:pt x="0" y="155930"/>
                </a:cubicBezTo>
                <a:cubicBezTo>
                  <a:pt x="0" y="158636"/>
                  <a:pt x="1350" y="161168"/>
                  <a:pt x="3607" y="162670"/>
                </a:cubicBezTo>
                <a:lnTo>
                  <a:pt x="37287" y="185123"/>
                </a:lnTo>
                <a:lnTo>
                  <a:pt x="37287" y="303453"/>
                </a:lnTo>
                <a:cubicBezTo>
                  <a:pt x="37287" y="306212"/>
                  <a:pt x="38691" y="308783"/>
                  <a:pt x="41013" y="310273"/>
                </a:cubicBezTo>
                <a:lnTo>
                  <a:pt x="226768" y="429359"/>
                </a:lnTo>
                <a:cubicBezTo>
                  <a:pt x="228101" y="430213"/>
                  <a:pt x="229619" y="430639"/>
                  <a:pt x="231142" y="430639"/>
                </a:cubicBezTo>
                <a:cubicBezTo>
                  <a:pt x="232735" y="430639"/>
                  <a:pt x="234333" y="430169"/>
                  <a:pt x="235705" y="429230"/>
                </a:cubicBezTo>
                <a:lnTo>
                  <a:pt x="332618" y="363112"/>
                </a:lnTo>
                <a:lnTo>
                  <a:pt x="332618" y="409217"/>
                </a:lnTo>
                <a:lnTo>
                  <a:pt x="296514" y="481426"/>
                </a:lnTo>
                <a:cubicBezTo>
                  <a:pt x="295261" y="483937"/>
                  <a:pt x="295396" y="486923"/>
                  <a:pt x="296865" y="489310"/>
                </a:cubicBezTo>
                <a:cubicBezTo>
                  <a:pt x="298339" y="491692"/>
                  <a:pt x="300953" y="493150"/>
                  <a:pt x="303755" y="493150"/>
                </a:cubicBezTo>
                <a:lnTo>
                  <a:pt x="377676" y="493150"/>
                </a:lnTo>
                <a:cubicBezTo>
                  <a:pt x="380484" y="493150"/>
                  <a:pt x="383092" y="491692"/>
                  <a:pt x="384566" y="489310"/>
                </a:cubicBezTo>
                <a:cubicBezTo>
                  <a:pt x="386035" y="486923"/>
                  <a:pt x="386176" y="483937"/>
                  <a:pt x="384917" y="481426"/>
                </a:cubicBezTo>
                <a:lnTo>
                  <a:pt x="348813" y="409217"/>
                </a:lnTo>
                <a:lnTo>
                  <a:pt x="348813" y="352058"/>
                </a:lnTo>
                <a:lnTo>
                  <a:pt x="410249" y="310144"/>
                </a:lnTo>
                <a:cubicBezTo>
                  <a:pt x="412457" y="308637"/>
                  <a:pt x="413780" y="306131"/>
                  <a:pt x="413780" y="303453"/>
                </a:cubicBezTo>
                <a:lnTo>
                  <a:pt x="413780" y="190868"/>
                </a:lnTo>
                <a:lnTo>
                  <a:pt x="456079" y="162670"/>
                </a:lnTo>
                <a:cubicBezTo>
                  <a:pt x="458330" y="161168"/>
                  <a:pt x="459686" y="158636"/>
                  <a:pt x="459686" y="155930"/>
                </a:cubicBezTo>
                <a:cubicBezTo>
                  <a:pt x="459686" y="153225"/>
                  <a:pt x="458336" y="150692"/>
                  <a:pt x="456084" y="149191"/>
                </a:cubicBezTo>
                <a:close/>
                <a:moveTo>
                  <a:pt x="316867" y="476950"/>
                </a:moveTo>
                <a:lnTo>
                  <a:pt x="340718" y="429246"/>
                </a:lnTo>
                <a:lnTo>
                  <a:pt x="364570" y="476950"/>
                </a:lnTo>
                <a:lnTo>
                  <a:pt x="316867" y="476950"/>
                </a:lnTo>
                <a:close/>
                <a:moveTo>
                  <a:pt x="231001" y="412830"/>
                </a:moveTo>
                <a:lnTo>
                  <a:pt x="53487" y="299025"/>
                </a:lnTo>
                <a:lnTo>
                  <a:pt x="53487" y="195923"/>
                </a:lnTo>
                <a:lnTo>
                  <a:pt x="225353" y="310505"/>
                </a:lnTo>
                <a:cubicBezTo>
                  <a:pt x="226714" y="311413"/>
                  <a:pt x="228280" y="311866"/>
                  <a:pt x="229846" y="311866"/>
                </a:cubicBezTo>
                <a:cubicBezTo>
                  <a:pt x="231412" y="311866"/>
                  <a:pt x="232978" y="311413"/>
                  <a:pt x="234338" y="310505"/>
                </a:cubicBezTo>
                <a:lnTo>
                  <a:pt x="332618" y="244982"/>
                </a:lnTo>
                <a:lnTo>
                  <a:pt x="332618" y="343499"/>
                </a:lnTo>
                <a:lnTo>
                  <a:pt x="231001" y="412830"/>
                </a:lnTo>
                <a:close/>
                <a:moveTo>
                  <a:pt x="397586" y="299176"/>
                </a:moveTo>
                <a:lnTo>
                  <a:pt x="348818" y="332451"/>
                </a:lnTo>
                <a:lnTo>
                  <a:pt x="348818" y="234182"/>
                </a:lnTo>
                <a:lnTo>
                  <a:pt x="397586" y="201668"/>
                </a:lnTo>
                <a:lnTo>
                  <a:pt x="397586" y="299176"/>
                </a:lnTo>
                <a:close/>
                <a:moveTo>
                  <a:pt x="402872" y="178675"/>
                </a:moveTo>
                <a:cubicBezTo>
                  <a:pt x="401679" y="179118"/>
                  <a:pt x="400626" y="179825"/>
                  <a:pt x="399773" y="180743"/>
                </a:cubicBezTo>
                <a:lnTo>
                  <a:pt x="340718" y="220115"/>
                </a:lnTo>
                <a:lnTo>
                  <a:pt x="234338" y="149191"/>
                </a:lnTo>
                <a:cubicBezTo>
                  <a:pt x="230607" y="146707"/>
                  <a:pt x="225585" y="147717"/>
                  <a:pt x="223106" y="151438"/>
                </a:cubicBezTo>
                <a:cubicBezTo>
                  <a:pt x="220628" y="155158"/>
                  <a:pt x="221632" y="160191"/>
                  <a:pt x="225353" y="162670"/>
                </a:cubicBezTo>
                <a:lnTo>
                  <a:pt x="326117" y="229846"/>
                </a:lnTo>
                <a:lnTo>
                  <a:pt x="229846" y="294030"/>
                </a:lnTo>
                <a:lnTo>
                  <a:pt x="22702" y="155930"/>
                </a:lnTo>
                <a:lnTo>
                  <a:pt x="229846" y="17836"/>
                </a:lnTo>
                <a:lnTo>
                  <a:pt x="436990" y="155930"/>
                </a:lnTo>
                <a:lnTo>
                  <a:pt x="402872" y="178675"/>
                </a:lnTo>
                <a:close/>
              </a:path>
            </a:pathLst>
          </a:custGeom>
          <a:solidFill>
            <a:schemeClr val="tx1"/>
          </a:solidFill>
          <a:ln w="5334" cap="flat">
            <a:noFill/>
            <a:prstDash val="solid"/>
            <a:miter/>
          </a:ln>
        </p:spPr>
        <p:txBody>
          <a:bodyPr rtlCol="0" anchor="ctr"/>
          <a:lstStyle/>
          <a:p>
            <a:endParaRPr lang="ru-RU"/>
          </a:p>
        </p:txBody>
      </p:sp>
      <p:sp>
        <p:nvSpPr>
          <p:cNvPr id="37" name="Рисунок 230">
            <a:extLst>
              <a:ext uri="{FF2B5EF4-FFF2-40B4-BE49-F238E27FC236}">
                <a16:creationId xmlns:a16="http://schemas.microsoft.com/office/drawing/2014/main" id="{E0AE687E-85A0-48A6-89FF-A9F1BA598D74}"/>
              </a:ext>
            </a:extLst>
          </p:cNvPr>
          <p:cNvSpPr/>
          <p:nvPr/>
        </p:nvSpPr>
        <p:spPr>
          <a:xfrm>
            <a:off x="3679019" y="1929612"/>
            <a:ext cx="348116" cy="300105"/>
          </a:xfrm>
          <a:custGeom>
            <a:avLst/>
            <a:gdLst>
              <a:gd name="connsiteX0" fmla="*/ 461924 w 464155"/>
              <a:gd name="connsiteY0" fmla="*/ 289980 h 400140"/>
              <a:gd name="connsiteX1" fmla="*/ 461924 w 464155"/>
              <a:gd name="connsiteY1" fmla="*/ 288900 h 400140"/>
              <a:gd name="connsiteX2" fmla="*/ 461924 w 464155"/>
              <a:gd name="connsiteY2" fmla="*/ 87480 h 400140"/>
              <a:gd name="connsiteX3" fmla="*/ 374444 w 464155"/>
              <a:gd name="connsiteY3" fmla="*/ 0 h 400140"/>
              <a:gd name="connsiteX4" fmla="*/ 302624 w 464155"/>
              <a:gd name="connsiteY4" fmla="*/ 0 h 400140"/>
              <a:gd name="connsiteX5" fmla="*/ 294524 w 464155"/>
              <a:gd name="connsiteY5" fmla="*/ 8100 h 400140"/>
              <a:gd name="connsiteX6" fmla="*/ 302624 w 464155"/>
              <a:gd name="connsiteY6" fmla="*/ 16200 h 400140"/>
              <a:gd name="connsiteX7" fmla="*/ 374444 w 464155"/>
              <a:gd name="connsiteY7" fmla="*/ 16200 h 400140"/>
              <a:gd name="connsiteX8" fmla="*/ 445724 w 464155"/>
              <a:gd name="connsiteY8" fmla="*/ 87480 h 400140"/>
              <a:gd name="connsiteX9" fmla="*/ 445724 w 464155"/>
              <a:gd name="connsiteY9" fmla="*/ 254340 h 400140"/>
              <a:gd name="connsiteX10" fmla="*/ 394424 w 464155"/>
              <a:gd name="connsiteY10" fmla="*/ 220320 h 400140"/>
              <a:gd name="connsiteX11" fmla="*/ 325304 w 464155"/>
              <a:gd name="connsiteY11" fmla="*/ 231120 h 400140"/>
              <a:gd name="connsiteX12" fmla="*/ 284264 w 464155"/>
              <a:gd name="connsiteY12" fmla="*/ 287280 h 400140"/>
              <a:gd name="connsiteX13" fmla="*/ 282104 w 464155"/>
              <a:gd name="connsiteY13" fmla="*/ 300780 h 400140"/>
              <a:gd name="connsiteX14" fmla="*/ 181664 w 464155"/>
              <a:gd name="connsiteY14" fmla="*/ 300780 h 400140"/>
              <a:gd name="connsiteX15" fmla="*/ 168704 w 464155"/>
              <a:gd name="connsiteY15" fmla="*/ 261360 h 400140"/>
              <a:gd name="connsiteX16" fmla="*/ 112544 w 464155"/>
              <a:gd name="connsiteY16" fmla="*/ 220320 h 400140"/>
              <a:gd name="connsiteX17" fmla="*/ 43424 w 464155"/>
              <a:gd name="connsiteY17" fmla="*/ 231120 h 400140"/>
              <a:gd name="connsiteX18" fmla="*/ 18044 w 464155"/>
              <a:gd name="connsiteY18" fmla="*/ 253800 h 400140"/>
              <a:gd name="connsiteX19" fmla="*/ 18044 w 464155"/>
              <a:gd name="connsiteY19" fmla="*/ 87480 h 400140"/>
              <a:gd name="connsiteX20" fmla="*/ 89324 w 464155"/>
              <a:gd name="connsiteY20" fmla="*/ 16200 h 400140"/>
              <a:gd name="connsiteX21" fmla="*/ 161684 w 464155"/>
              <a:gd name="connsiteY21" fmla="*/ 16200 h 400140"/>
              <a:gd name="connsiteX22" fmla="*/ 169784 w 464155"/>
              <a:gd name="connsiteY22" fmla="*/ 8100 h 400140"/>
              <a:gd name="connsiteX23" fmla="*/ 161684 w 464155"/>
              <a:gd name="connsiteY23" fmla="*/ 0 h 400140"/>
              <a:gd name="connsiteX24" fmla="*/ 89864 w 464155"/>
              <a:gd name="connsiteY24" fmla="*/ 0 h 400140"/>
              <a:gd name="connsiteX25" fmla="*/ 2384 w 464155"/>
              <a:gd name="connsiteY25" fmla="*/ 87480 h 400140"/>
              <a:gd name="connsiteX26" fmla="*/ 2384 w 464155"/>
              <a:gd name="connsiteY26" fmla="*/ 288360 h 400140"/>
              <a:gd name="connsiteX27" fmla="*/ 69344 w 464155"/>
              <a:gd name="connsiteY27" fmla="*/ 397440 h 400140"/>
              <a:gd name="connsiteX28" fmla="*/ 90944 w 464155"/>
              <a:gd name="connsiteY28" fmla="*/ 400140 h 400140"/>
              <a:gd name="connsiteX29" fmla="*/ 179504 w 464155"/>
              <a:gd name="connsiteY29" fmla="*/ 330480 h 400140"/>
              <a:gd name="connsiteX30" fmla="*/ 181664 w 464155"/>
              <a:gd name="connsiteY30" fmla="*/ 316980 h 400140"/>
              <a:gd name="connsiteX31" fmla="*/ 282644 w 464155"/>
              <a:gd name="connsiteY31" fmla="*/ 316980 h 400140"/>
              <a:gd name="connsiteX32" fmla="*/ 295604 w 464155"/>
              <a:gd name="connsiteY32" fmla="*/ 356400 h 400140"/>
              <a:gd name="connsiteX33" fmla="*/ 351764 w 464155"/>
              <a:gd name="connsiteY33" fmla="*/ 397440 h 400140"/>
              <a:gd name="connsiteX34" fmla="*/ 373364 w 464155"/>
              <a:gd name="connsiteY34" fmla="*/ 400140 h 400140"/>
              <a:gd name="connsiteX35" fmla="*/ 461924 w 464155"/>
              <a:gd name="connsiteY35" fmla="*/ 330480 h 400140"/>
              <a:gd name="connsiteX36" fmla="*/ 461924 w 464155"/>
              <a:gd name="connsiteY36" fmla="*/ 289980 h 400140"/>
              <a:gd name="connsiteX37" fmla="*/ 163844 w 464155"/>
              <a:gd name="connsiteY37" fmla="*/ 326700 h 400140"/>
              <a:gd name="connsiteX38" fmla="*/ 73124 w 464155"/>
              <a:gd name="connsiteY38" fmla="*/ 381780 h 400140"/>
              <a:gd name="connsiteX39" fmla="*/ 18044 w 464155"/>
              <a:gd name="connsiteY39" fmla="*/ 291060 h 400140"/>
              <a:gd name="connsiteX40" fmla="*/ 52064 w 464155"/>
              <a:gd name="connsiteY40" fmla="*/ 244620 h 400140"/>
              <a:gd name="connsiteX41" fmla="*/ 90944 w 464155"/>
              <a:gd name="connsiteY41" fmla="*/ 233820 h 400140"/>
              <a:gd name="connsiteX42" fmla="*/ 108764 w 464155"/>
              <a:gd name="connsiteY42" fmla="*/ 235980 h 400140"/>
              <a:gd name="connsiteX43" fmla="*/ 155204 w 464155"/>
              <a:gd name="connsiteY43" fmla="*/ 270000 h 400140"/>
              <a:gd name="connsiteX44" fmla="*/ 163844 w 464155"/>
              <a:gd name="connsiteY44" fmla="*/ 326700 h 400140"/>
              <a:gd name="connsiteX45" fmla="*/ 445724 w 464155"/>
              <a:gd name="connsiteY45" fmla="*/ 326700 h 400140"/>
              <a:gd name="connsiteX46" fmla="*/ 355004 w 464155"/>
              <a:gd name="connsiteY46" fmla="*/ 381780 h 400140"/>
              <a:gd name="connsiteX47" fmla="*/ 308564 w 464155"/>
              <a:gd name="connsiteY47" fmla="*/ 347760 h 400140"/>
              <a:gd name="connsiteX48" fmla="*/ 297764 w 464155"/>
              <a:gd name="connsiteY48" fmla="*/ 309420 h 400140"/>
              <a:gd name="connsiteX49" fmla="*/ 297764 w 464155"/>
              <a:gd name="connsiteY49" fmla="*/ 308880 h 400140"/>
              <a:gd name="connsiteX50" fmla="*/ 297764 w 464155"/>
              <a:gd name="connsiteY50" fmla="*/ 308340 h 400140"/>
              <a:gd name="connsiteX51" fmla="*/ 299924 w 464155"/>
              <a:gd name="connsiteY51" fmla="*/ 291060 h 400140"/>
              <a:gd name="connsiteX52" fmla="*/ 333944 w 464155"/>
              <a:gd name="connsiteY52" fmla="*/ 244620 h 400140"/>
              <a:gd name="connsiteX53" fmla="*/ 372824 w 464155"/>
              <a:gd name="connsiteY53" fmla="*/ 233820 h 400140"/>
              <a:gd name="connsiteX54" fmla="*/ 390644 w 464155"/>
              <a:gd name="connsiteY54" fmla="*/ 235980 h 400140"/>
              <a:gd name="connsiteX55" fmla="*/ 437084 w 464155"/>
              <a:gd name="connsiteY55" fmla="*/ 270000 h 400140"/>
              <a:gd name="connsiteX56" fmla="*/ 445724 w 464155"/>
              <a:gd name="connsiteY56" fmla="*/ 326700 h 400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64155" h="400140">
                <a:moveTo>
                  <a:pt x="461924" y="289980"/>
                </a:moveTo>
                <a:cubicBezTo>
                  <a:pt x="461924" y="289440"/>
                  <a:pt x="461924" y="289440"/>
                  <a:pt x="461924" y="288900"/>
                </a:cubicBezTo>
                <a:lnTo>
                  <a:pt x="461924" y="87480"/>
                </a:lnTo>
                <a:cubicBezTo>
                  <a:pt x="461924" y="38880"/>
                  <a:pt x="422504" y="0"/>
                  <a:pt x="374444" y="0"/>
                </a:cubicBezTo>
                <a:lnTo>
                  <a:pt x="302624" y="0"/>
                </a:lnTo>
                <a:cubicBezTo>
                  <a:pt x="298304" y="0"/>
                  <a:pt x="294524" y="3780"/>
                  <a:pt x="294524" y="8100"/>
                </a:cubicBezTo>
                <a:cubicBezTo>
                  <a:pt x="294524" y="12420"/>
                  <a:pt x="298304" y="16200"/>
                  <a:pt x="302624" y="16200"/>
                </a:cubicBezTo>
                <a:lnTo>
                  <a:pt x="374444" y="16200"/>
                </a:lnTo>
                <a:cubicBezTo>
                  <a:pt x="413864" y="16200"/>
                  <a:pt x="445724" y="48060"/>
                  <a:pt x="445724" y="87480"/>
                </a:cubicBezTo>
                <a:lnTo>
                  <a:pt x="445724" y="254340"/>
                </a:lnTo>
                <a:cubicBezTo>
                  <a:pt x="433304" y="237600"/>
                  <a:pt x="414944" y="225720"/>
                  <a:pt x="394424" y="220320"/>
                </a:cubicBezTo>
                <a:cubicBezTo>
                  <a:pt x="370664" y="214380"/>
                  <a:pt x="346364" y="218160"/>
                  <a:pt x="325304" y="231120"/>
                </a:cubicBezTo>
                <a:cubicBezTo>
                  <a:pt x="304244" y="243540"/>
                  <a:pt x="289664" y="263520"/>
                  <a:pt x="284264" y="287280"/>
                </a:cubicBezTo>
                <a:cubicBezTo>
                  <a:pt x="283184" y="291600"/>
                  <a:pt x="282644" y="296460"/>
                  <a:pt x="282104" y="300780"/>
                </a:cubicBezTo>
                <a:lnTo>
                  <a:pt x="181664" y="300780"/>
                </a:lnTo>
                <a:cubicBezTo>
                  <a:pt x="180584" y="287280"/>
                  <a:pt x="176264" y="273780"/>
                  <a:pt x="168704" y="261360"/>
                </a:cubicBezTo>
                <a:cubicBezTo>
                  <a:pt x="156284" y="240300"/>
                  <a:pt x="136304" y="225720"/>
                  <a:pt x="112544" y="220320"/>
                </a:cubicBezTo>
                <a:cubicBezTo>
                  <a:pt x="88784" y="214380"/>
                  <a:pt x="64484" y="218160"/>
                  <a:pt x="43424" y="231120"/>
                </a:cubicBezTo>
                <a:cubicBezTo>
                  <a:pt x="33704" y="237060"/>
                  <a:pt x="25064" y="245160"/>
                  <a:pt x="18044" y="253800"/>
                </a:cubicBezTo>
                <a:lnTo>
                  <a:pt x="18044" y="87480"/>
                </a:lnTo>
                <a:cubicBezTo>
                  <a:pt x="18044" y="48060"/>
                  <a:pt x="49904" y="16200"/>
                  <a:pt x="89324" y="16200"/>
                </a:cubicBezTo>
                <a:lnTo>
                  <a:pt x="161684" y="16200"/>
                </a:lnTo>
                <a:cubicBezTo>
                  <a:pt x="166004" y="16200"/>
                  <a:pt x="169784" y="12420"/>
                  <a:pt x="169784" y="8100"/>
                </a:cubicBezTo>
                <a:cubicBezTo>
                  <a:pt x="169784" y="3780"/>
                  <a:pt x="166004" y="0"/>
                  <a:pt x="161684" y="0"/>
                </a:cubicBezTo>
                <a:lnTo>
                  <a:pt x="89864" y="0"/>
                </a:lnTo>
                <a:cubicBezTo>
                  <a:pt x="41264" y="0"/>
                  <a:pt x="2384" y="39420"/>
                  <a:pt x="2384" y="87480"/>
                </a:cubicBezTo>
                <a:lnTo>
                  <a:pt x="2384" y="288360"/>
                </a:lnTo>
                <a:cubicBezTo>
                  <a:pt x="-8956" y="336960"/>
                  <a:pt x="21284" y="385560"/>
                  <a:pt x="69344" y="397440"/>
                </a:cubicBezTo>
                <a:cubicBezTo>
                  <a:pt x="76364" y="399060"/>
                  <a:pt x="83924" y="400140"/>
                  <a:pt x="90944" y="400140"/>
                </a:cubicBezTo>
                <a:cubicBezTo>
                  <a:pt x="131984" y="400140"/>
                  <a:pt x="169244" y="372060"/>
                  <a:pt x="179504" y="330480"/>
                </a:cubicBezTo>
                <a:cubicBezTo>
                  <a:pt x="180584" y="326160"/>
                  <a:pt x="181124" y="321300"/>
                  <a:pt x="181664" y="316980"/>
                </a:cubicBezTo>
                <a:lnTo>
                  <a:pt x="282644" y="316980"/>
                </a:lnTo>
                <a:cubicBezTo>
                  <a:pt x="283724" y="330480"/>
                  <a:pt x="288044" y="343980"/>
                  <a:pt x="295604" y="356400"/>
                </a:cubicBezTo>
                <a:cubicBezTo>
                  <a:pt x="308024" y="377460"/>
                  <a:pt x="328004" y="392040"/>
                  <a:pt x="351764" y="397440"/>
                </a:cubicBezTo>
                <a:cubicBezTo>
                  <a:pt x="358784" y="399060"/>
                  <a:pt x="366344" y="400140"/>
                  <a:pt x="373364" y="400140"/>
                </a:cubicBezTo>
                <a:cubicBezTo>
                  <a:pt x="414404" y="400140"/>
                  <a:pt x="451664" y="372060"/>
                  <a:pt x="461924" y="330480"/>
                </a:cubicBezTo>
                <a:cubicBezTo>
                  <a:pt x="464624" y="316980"/>
                  <a:pt x="465164" y="302940"/>
                  <a:pt x="461924" y="289980"/>
                </a:cubicBezTo>
                <a:close/>
                <a:moveTo>
                  <a:pt x="163844" y="326700"/>
                </a:moveTo>
                <a:cubicBezTo>
                  <a:pt x="154124" y="366660"/>
                  <a:pt x="113624" y="391500"/>
                  <a:pt x="73124" y="381780"/>
                </a:cubicBezTo>
                <a:cubicBezTo>
                  <a:pt x="33164" y="372060"/>
                  <a:pt x="8324" y="331560"/>
                  <a:pt x="18044" y="291060"/>
                </a:cubicBezTo>
                <a:cubicBezTo>
                  <a:pt x="22904" y="271620"/>
                  <a:pt x="34784" y="255420"/>
                  <a:pt x="52064" y="244620"/>
                </a:cubicBezTo>
                <a:cubicBezTo>
                  <a:pt x="63944" y="237600"/>
                  <a:pt x="77444" y="233820"/>
                  <a:pt x="90944" y="233820"/>
                </a:cubicBezTo>
                <a:cubicBezTo>
                  <a:pt x="96884" y="233820"/>
                  <a:pt x="102824" y="234360"/>
                  <a:pt x="108764" y="235980"/>
                </a:cubicBezTo>
                <a:cubicBezTo>
                  <a:pt x="128204" y="240840"/>
                  <a:pt x="144404" y="252720"/>
                  <a:pt x="155204" y="270000"/>
                </a:cubicBezTo>
                <a:cubicBezTo>
                  <a:pt x="165464" y="286740"/>
                  <a:pt x="168704" y="307260"/>
                  <a:pt x="163844" y="326700"/>
                </a:cubicBezTo>
                <a:close/>
                <a:moveTo>
                  <a:pt x="445724" y="326700"/>
                </a:moveTo>
                <a:cubicBezTo>
                  <a:pt x="436004" y="366660"/>
                  <a:pt x="395504" y="391500"/>
                  <a:pt x="355004" y="381780"/>
                </a:cubicBezTo>
                <a:cubicBezTo>
                  <a:pt x="335564" y="376920"/>
                  <a:pt x="319364" y="365040"/>
                  <a:pt x="308564" y="347760"/>
                </a:cubicBezTo>
                <a:cubicBezTo>
                  <a:pt x="301544" y="335880"/>
                  <a:pt x="297764" y="322920"/>
                  <a:pt x="297764" y="309420"/>
                </a:cubicBezTo>
                <a:cubicBezTo>
                  <a:pt x="297764" y="309420"/>
                  <a:pt x="297764" y="308880"/>
                  <a:pt x="297764" y="308880"/>
                </a:cubicBezTo>
                <a:cubicBezTo>
                  <a:pt x="297764" y="308880"/>
                  <a:pt x="297764" y="308340"/>
                  <a:pt x="297764" y="308340"/>
                </a:cubicBezTo>
                <a:cubicBezTo>
                  <a:pt x="297764" y="302400"/>
                  <a:pt x="298304" y="297000"/>
                  <a:pt x="299924" y="291060"/>
                </a:cubicBezTo>
                <a:cubicBezTo>
                  <a:pt x="304784" y="271620"/>
                  <a:pt x="316664" y="255420"/>
                  <a:pt x="333944" y="244620"/>
                </a:cubicBezTo>
                <a:cubicBezTo>
                  <a:pt x="345824" y="237600"/>
                  <a:pt x="359324" y="233820"/>
                  <a:pt x="372824" y="233820"/>
                </a:cubicBezTo>
                <a:cubicBezTo>
                  <a:pt x="378764" y="233820"/>
                  <a:pt x="384704" y="234360"/>
                  <a:pt x="390644" y="235980"/>
                </a:cubicBezTo>
                <a:cubicBezTo>
                  <a:pt x="410084" y="240840"/>
                  <a:pt x="426284" y="252720"/>
                  <a:pt x="437084" y="270000"/>
                </a:cubicBezTo>
                <a:cubicBezTo>
                  <a:pt x="447344" y="286740"/>
                  <a:pt x="450584" y="307260"/>
                  <a:pt x="445724" y="326700"/>
                </a:cubicBezTo>
                <a:close/>
              </a:path>
            </a:pathLst>
          </a:custGeom>
          <a:solidFill>
            <a:schemeClr val="tx1"/>
          </a:solidFill>
          <a:ln w="5334" cap="flat">
            <a:noFill/>
            <a:prstDash val="solid"/>
            <a:miter/>
          </a:ln>
        </p:spPr>
        <p:txBody>
          <a:bodyPr rtlCol="0" anchor="ctr"/>
          <a:lstStyle/>
          <a:p>
            <a:endParaRPr lang="ru-RU"/>
          </a:p>
        </p:txBody>
      </p:sp>
      <p:grpSp>
        <p:nvGrpSpPr>
          <p:cNvPr id="135" name="Group 134">
            <a:extLst>
              <a:ext uri="{FF2B5EF4-FFF2-40B4-BE49-F238E27FC236}">
                <a16:creationId xmlns:a16="http://schemas.microsoft.com/office/drawing/2014/main" id="{0BA5A448-B1A9-404C-8BA7-41925126ED68}"/>
              </a:ext>
            </a:extLst>
          </p:cNvPr>
          <p:cNvGrpSpPr/>
          <p:nvPr/>
        </p:nvGrpSpPr>
        <p:grpSpPr>
          <a:xfrm>
            <a:off x="8493173" y="1901120"/>
            <a:ext cx="355326" cy="355367"/>
            <a:chOff x="9292230" y="1391825"/>
            <a:chExt cx="473768" cy="473823"/>
          </a:xfrm>
          <a:solidFill>
            <a:schemeClr val="tx1"/>
          </a:solidFill>
        </p:grpSpPr>
        <p:sp>
          <p:nvSpPr>
            <p:cNvPr id="39" name="Freeform: Shape 38">
              <a:extLst>
                <a:ext uri="{FF2B5EF4-FFF2-40B4-BE49-F238E27FC236}">
                  <a16:creationId xmlns:a16="http://schemas.microsoft.com/office/drawing/2014/main" id="{12DD09DA-9D41-4087-830C-4F3CF5CFCCBF}"/>
                </a:ext>
              </a:extLst>
            </p:cNvPr>
            <p:cNvSpPr/>
            <p:nvPr/>
          </p:nvSpPr>
          <p:spPr>
            <a:xfrm>
              <a:off x="9541629" y="1391825"/>
              <a:ext cx="224369" cy="473806"/>
            </a:xfrm>
            <a:custGeom>
              <a:avLst/>
              <a:gdLst>
                <a:gd name="connsiteX0" fmla="*/ 224370 w 224369"/>
                <a:gd name="connsiteY0" fmla="*/ 208154 h 473806"/>
                <a:gd name="connsiteX1" fmla="*/ 200146 w 224369"/>
                <a:gd name="connsiteY1" fmla="*/ 157318 h 473806"/>
                <a:gd name="connsiteX2" fmla="*/ 201139 w 224369"/>
                <a:gd name="connsiteY2" fmla="*/ 148106 h 473806"/>
                <a:gd name="connsiteX3" fmla="*/ 159100 w 224369"/>
                <a:gd name="connsiteY3" fmla="*/ 99306 h 473806"/>
                <a:gd name="connsiteX4" fmla="*/ 159905 w 224369"/>
                <a:gd name="connsiteY4" fmla="*/ 90904 h 473806"/>
                <a:gd name="connsiteX5" fmla="*/ 113168 w 224369"/>
                <a:gd name="connsiteY5" fmla="*/ 41704 h 473806"/>
                <a:gd name="connsiteX6" fmla="*/ 111861 w 224369"/>
                <a:gd name="connsiteY6" fmla="*/ 41575 h 473806"/>
                <a:gd name="connsiteX7" fmla="*/ 111213 w 224369"/>
                <a:gd name="connsiteY7" fmla="*/ 41607 h 473806"/>
                <a:gd name="connsiteX8" fmla="*/ 110565 w 224369"/>
                <a:gd name="connsiteY8" fmla="*/ 41575 h 473806"/>
                <a:gd name="connsiteX9" fmla="*/ 102973 w 224369"/>
                <a:gd name="connsiteY9" fmla="*/ 42255 h 473806"/>
                <a:gd name="connsiteX10" fmla="*/ 52013 w 224369"/>
                <a:gd name="connsiteY10" fmla="*/ 0 h 473806"/>
                <a:gd name="connsiteX11" fmla="*/ 0 w 224369"/>
                <a:gd name="connsiteY11" fmla="*/ 52018 h 473806"/>
                <a:gd name="connsiteX12" fmla="*/ 0 w 224369"/>
                <a:gd name="connsiteY12" fmla="*/ 407975 h 473806"/>
                <a:gd name="connsiteX13" fmla="*/ 65831 w 224369"/>
                <a:gd name="connsiteY13" fmla="*/ 473807 h 473806"/>
                <a:gd name="connsiteX14" fmla="*/ 123320 w 224369"/>
                <a:gd name="connsiteY14" fmla="*/ 440078 h 473806"/>
                <a:gd name="connsiteX15" fmla="*/ 130885 w 224369"/>
                <a:gd name="connsiteY15" fmla="*/ 441148 h 473806"/>
                <a:gd name="connsiteX16" fmla="*/ 173686 w 224369"/>
                <a:gd name="connsiteY16" fmla="*/ 426605 h 473806"/>
                <a:gd name="connsiteX17" fmla="*/ 193666 w 224369"/>
                <a:gd name="connsiteY17" fmla="*/ 386051 h 473806"/>
                <a:gd name="connsiteX18" fmla="*/ 191489 w 224369"/>
                <a:gd name="connsiteY18" fmla="*/ 366406 h 473806"/>
                <a:gd name="connsiteX19" fmla="*/ 224035 w 224369"/>
                <a:gd name="connsiteY19" fmla="*/ 303653 h 473806"/>
                <a:gd name="connsiteX20" fmla="*/ 205432 w 224369"/>
                <a:gd name="connsiteY20" fmla="*/ 253843 h 473806"/>
                <a:gd name="connsiteX21" fmla="*/ 224370 w 224369"/>
                <a:gd name="connsiteY21" fmla="*/ 208154 h 473806"/>
                <a:gd name="connsiteX22" fmla="*/ 207846 w 224369"/>
                <a:gd name="connsiteY22" fmla="*/ 303664 h 473806"/>
                <a:gd name="connsiteX23" fmla="*/ 184653 w 224369"/>
                <a:gd name="connsiteY23" fmla="*/ 351286 h 473806"/>
                <a:gd name="connsiteX24" fmla="*/ 133747 w 224369"/>
                <a:gd name="connsiteY24" fmla="*/ 323006 h 473806"/>
                <a:gd name="connsiteX25" fmla="*/ 125647 w 224369"/>
                <a:gd name="connsiteY25" fmla="*/ 331106 h 473806"/>
                <a:gd name="connsiteX26" fmla="*/ 133747 w 224369"/>
                <a:gd name="connsiteY26" fmla="*/ 339206 h 473806"/>
                <a:gd name="connsiteX27" fmla="*/ 174690 w 224369"/>
                <a:gd name="connsiteY27" fmla="*/ 367330 h 473806"/>
                <a:gd name="connsiteX28" fmla="*/ 177503 w 224369"/>
                <a:gd name="connsiteY28" fmla="*/ 385009 h 473806"/>
                <a:gd name="connsiteX29" fmla="*/ 163004 w 224369"/>
                <a:gd name="connsiteY29" fmla="*/ 414434 h 473806"/>
                <a:gd name="connsiteX30" fmla="*/ 131944 w 224369"/>
                <a:gd name="connsiteY30" fmla="*/ 424985 h 473806"/>
                <a:gd name="connsiteX31" fmla="*/ 121505 w 224369"/>
                <a:gd name="connsiteY31" fmla="*/ 422815 h 473806"/>
                <a:gd name="connsiteX32" fmla="*/ 111537 w 224369"/>
                <a:gd name="connsiteY32" fmla="*/ 427351 h 473806"/>
                <a:gd name="connsiteX33" fmla="*/ 65826 w 224369"/>
                <a:gd name="connsiteY33" fmla="*/ 457612 h 473806"/>
                <a:gd name="connsiteX34" fmla="*/ 16195 w 224369"/>
                <a:gd name="connsiteY34" fmla="*/ 407981 h 473806"/>
                <a:gd name="connsiteX35" fmla="*/ 16195 w 224369"/>
                <a:gd name="connsiteY35" fmla="*/ 52024 h 473806"/>
                <a:gd name="connsiteX36" fmla="*/ 52007 w 224369"/>
                <a:gd name="connsiteY36" fmla="*/ 16205 h 473806"/>
                <a:gd name="connsiteX37" fmla="*/ 87421 w 224369"/>
                <a:gd name="connsiteY37" fmla="*/ 48109 h 473806"/>
                <a:gd name="connsiteX38" fmla="*/ 62516 w 224369"/>
                <a:gd name="connsiteY38" fmla="*/ 90909 h 473806"/>
                <a:gd name="connsiteX39" fmla="*/ 70616 w 224369"/>
                <a:gd name="connsiteY39" fmla="*/ 99009 h 473806"/>
                <a:gd name="connsiteX40" fmla="*/ 78716 w 224369"/>
                <a:gd name="connsiteY40" fmla="*/ 90909 h 473806"/>
                <a:gd name="connsiteX41" fmla="*/ 111202 w 224369"/>
                <a:gd name="connsiteY41" fmla="*/ 57807 h 473806"/>
                <a:gd name="connsiteX42" fmla="*/ 143689 w 224369"/>
                <a:gd name="connsiteY42" fmla="*/ 90904 h 473806"/>
                <a:gd name="connsiteX43" fmla="*/ 141750 w 224369"/>
                <a:gd name="connsiteY43" fmla="*/ 101547 h 473806"/>
                <a:gd name="connsiteX44" fmla="*/ 141313 w 224369"/>
                <a:gd name="connsiteY44" fmla="*/ 104328 h 473806"/>
                <a:gd name="connsiteX45" fmla="*/ 141350 w 224369"/>
                <a:gd name="connsiteY45" fmla="*/ 104949 h 473806"/>
                <a:gd name="connsiteX46" fmla="*/ 141296 w 224369"/>
                <a:gd name="connsiteY46" fmla="*/ 105138 h 473806"/>
                <a:gd name="connsiteX47" fmla="*/ 142922 w 224369"/>
                <a:gd name="connsiteY47" fmla="*/ 112309 h 473806"/>
                <a:gd name="connsiteX48" fmla="*/ 149677 w 224369"/>
                <a:gd name="connsiteY48" fmla="*/ 115214 h 473806"/>
                <a:gd name="connsiteX49" fmla="*/ 151794 w 224369"/>
                <a:gd name="connsiteY49" fmla="*/ 114966 h 473806"/>
                <a:gd name="connsiteX50" fmla="*/ 184928 w 224369"/>
                <a:gd name="connsiteY50" fmla="*/ 148100 h 473806"/>
                <a:gd name="connsiteX51" fmla="*/ 183190 w 224369"/>
                <a:gd name="connsiteY51" fmla="*/ 158085 h 473806"/>
                <a:gd name="connsiteX52" fmla="*/ 186381 w 224369"/>
                <a:gd name="connsiteY52" fmla="*/ 167265 h 473806"/>
                <a:gd name="connsiteX53" fmla="*/ 208057 w 224369"/>
                <a:gd name="connsiteY53" fmla="*/ 206372 h 473806"/>
                <a:gd name="connsiteX54" fmla="*/ 208051 w 224369"/>
                <a:gd name="connsiteY54" fmla="*/ 206437 h 473806"/>
                <a:gd name="connsiteX55" fmla="*/ 158792 w 224369"/>
                <a:gd name="connsiteY55" fmla="*/ 255701 h 473806"/>
                <a:gd name="connsiteX56" fmla="*/ 109528 w 224369"/>
                <a:gd name="connsiteY56" fmla="*/ 206437 h 473806"/>
                <a:gd name="connsiteX57" fmla="*/ 101428 w 224369"/>
                <a:gd name="connsiteY57" fmla="*/ 198337 h 473806"/>
                <a:gd name="connsiteX58" fmla="*/ 93328 w 224369"/>
                <a:gd name="connsiteY58" fmla="*/ 206437 h 473806"/>
                <a:gd name="connsiteX59" fmla="*/ 158792 w 224369"/>
                <a:gd name="connsiteY59" fmla="*/ 271901 h 473806"/>
                <a:gd name="connsiteX60" fmla="*/ 191765 w 224369"/>
                <a:gd name="connsiteY60" fmla="*/ 262894 h 473806"/>
                <a:gd name="connsiteX61" fmla="*/ 207846 w 224369"/>
                <a:gd name="connsiteY61" fmla="*/ 303664 h 47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24369" h="473806">
                  <a:moveTo>
                    <a:pt x="224370" y="208154"/>
                  </a:moveTo>
                  <a:cubicBezTo>
                    <a:pt x="224370" y="188303"/>
                    <a:pt x="215411" y="169700"/>
                    <a:pt x="200146" y="157318"/>
                  </a:cubicBezTo>
                  <a:cubicBezTo>
                    <a:pt x="200810" y="154148"/>
                    <a:pt x="201139" y="151103"/>
                    <a:pt x="201139" y="148106"/>
                  </a:cubicBezTo>
                  <a:cubicBezTo>
                    <a:pt x="201139" y="123379"/>
                    <a:pt x="182855" y="102843"/>
                    <a:pt x="159100" y="99306"/>
                  </a:cubicBezTo>
                  <a:cubicBezTo>
                    <a:pt x="159646" y="96466"/>
                    <a:pt x="159905" y="93679"/>
                    <a:pt x="159905" y="90904"/>
                  </a:cubicBezTo>
                  <a:cubicBezTo>
                    <a:pt x="159905" y="64579"/>
                    <a:pt x="139158" y="43070"/>
                    <a:pt x="113168" y="41704"/>
                  </a:cubicBezTo>
                  <a:cubicBezTo>
                    <a:pt x="112741" y="41634"/>
                    <a:pt x="112309" y="41575"/>
                    <a:pt x="111861" y="41575"/>
                  </a:cubicBezTo>
                  <a:cubicBezTo>
                    <a:pt x="111645" y="41575"/>
                    <a:pt x="111434" y="41602"/>
                    <a:pt x="111213" y="41607"/>
                  </a:cubicBezTo>
                  <a:cubicBezTo>
                    <a:pt x="110997" y="41602"/>
                    <a:pt x="110786" y="41575"/>
                    <a:pt x="110565" y="41575"/>
                  </a:cubicBezTo>
                  <a:cubicBezTo>
                    <a:pt x="108092" y="41575"/>
                    <a:pt x="105602" y="41796"/>
                    <a:pt x="102973" y="42255"/>
                  </a:cubicBezTo>
                  <a:cubicBezTo>
                    <a:pt x="98404" y="18036"/>
                    <a:pt x="77306" y="0"/>
                    <a:pt x="52013" y="0"/>
                  </a:cubicBezTo>
                  <a:cubicBezTo>
                    <a:pt x="23333" y="0"/>
                    <a:pt x="0" y="23333"/>
                    <a:pt x="0" y="52018"/>
                  </a:cubicBezTo>
                  <a:lnTo>
                    <a:pt x="0" y="407975"/>
                  </a:lnTo>
                  <a:cubicBezTo>
                    <a:pt x="0" y="444280"/>
                    <a:pt x="29533" y="473807"/>
                    <a:pt x="65831" y="473807"/>
                  </a:cubicBezTo>
                  <a:cubicBezTo>
                    <a:pt x="89915" y="473807"/>
                    <a:pt x="111775" y="460777"/>
                    <a:pt x="123320" y="440078"/>
                  </a:cubicBezTo>
                  <a:cubicBezTo>
                    <a:pt x="125906" y="440640"/>
                    <a:pt x="128390" y="440986"/>
                    <a:pt x="130885" y="441148"/>
                  </a:cubicBezTo>
                  <a:cubicBezTo>
                    <a:pt x="146561" y="442147"/>
                    <a:pt x="161827" y="437011"/>
                    <a:pt x="173686" y="426605"/>
                  </a:cubicBezTo>
                  <a:cubicBezTo>
                    <a:pt x="185544" y="416200"/>
                    <a:pt x="192640" y="401798"/>
                    <a:pt x="193666" y="386051"/>
                  </a:cubicBezTo>
                  <a:cubicBezTo>
                    <a:pt x="194092" y="379490"/>
                    <a:pt x="193358" y="372908"/>
                    <a:pt x="191489" y="366406"/>
                  </a:cubicBezTo>
                  <a:cubicBezTo>
                    <a:pt x="211988" y="351875"/>
                    <a:pt x="224035" y="328865"/>
                    <a:pt x="224035" y="303653"/>
                  </a:cubicBezTo>
                  <a:cubicBezTo>
                    <a:pt x="224035" y="285374"/>
                    <a:pt x="217453" y="267824"/>
                    <a:pt x="205432" y="253843"/>
                  </a:cubicBezTo>
                  <a:cubicBezTo>
                    <a:pt x="217528" y="241596"/>
                    <a:pt x="224370" y="225212"/>
                    <a:pt x="224370" y="208154"/>
                  </a:cubicBezTo>
                  <a:close/>
                  <a:moveTo>
                    <a:pt x="207846" y="303664"/>
                  </a:moveTo>
                  <a:cubicBezTo>
                    <a:pt x="207846" y="322477"/>
                    <a:pt x="199303" y="339736"/>
                    <a:pt x="184653" y="351286"/>
                  </a:cubicBezTo>
                  <a:cubicBezTo>
                    <a:pt x="173810" y="334028"/>
                    <a:pt x="154575" y="323006"/>
                    <a:pt x="133747" y="323006"/>
                  </a:cubicBezTo>
                  <a:cubicBezTo>
                    <a:pt x="129276" y="323006"/>
                    <a:pt x="125647" y="326635"/>
                    <a:pt x="125647" y="331106"/>
                  </a:cubicBezTo>
                  <a:cubicBezTo>
                    <a:pt x="125647" y="335578"/>
                    <a:pt x="129276" y="339206"/>
                    <a:pt x="133747" y="339206"/>
                  </a:cubicBezTo>
                  <a:cubicBezTo>
                    <a:pt x="151789" y="339206"/>
                    <a:pt x="168221" y="350509"/>
                    <a:pt x="174690" y="367330"/>
                  </a:cubicBezTo>
                  <a:cubicBezTo>
                    <a:pt x="176904" y="373205"/>
                    <a:pt x="177887" y="379150"/>
                    <a:pt x="177503" y="385009"/>
                  </a:cubicBezTo>
                  <a:cubicBezTo>
                    <a:pt x="176758" y="396436"/>
                    <a:pt x="171612" y="406885"/>
                    <a:pt x="163004" y="414434"/>
                  </a:cubicBezTo>
                  <a:cubicBezTo>
                    <a:pt x="154397" y="421988"/>
                    <a:pt x="143343" y="425741"/>
                    <a:pt x="131944" y="424985"/>
                  </a:cubicBezTo>
                  <a:cubicBezTo>
                    <a:pt x="128736" y="424775"/>
                    <a:pt x="125420" y="424084"/>
                    <a:pt x="121505" y="422815"/>
                  </a:cubicBezTo>
                  <a:cubicBezTo>
                    <a:pt x="117509" y="421508"/>
                    <a:pt x="113184" y="423484"/>
                    <a:pt x="111537" y="427351"/>
                  </a:cubicBezTo>
                  <a:cubicBezTo>
                    <a:pt x="103734" y="445732"/>
                    <a:pt x="85790" y="457612"/>
                    <a:pt x="65826" y="457612"/>
                  </a:cubicBezTo>
                  <a:cubicBezTo>
                    <a:pt x="38459" y="457612"/>
                    <a:pt x="16195" y="435348"/>
                    <a:pt x="16195" y="407981"/>
                  </a:cubicBezTo>
                  <a:lnTo>
                    <a:pt x="16195" y="52024"/>
                  </a:lnTo>
                  <a:cubicBezTo>
                    <a:pt x="16195" y="32276"/>
                    <a:pt x="32260" y="16205"/>
                    <a:pt x="52007" y="16205"/>
                  </a:cubicBezTo>
                  <a:cubicBezTo>
                    <a:pt x="70357" y="16205"/>
                    <a:pt x="85455" y="30040"/>
                    <a:pt x="87421" y="48109"/>
                  </a:cubicBezTo>
                  <a:cubicBezTo>
                    <a:pt x="72565" y="56619"/>
                    <a:pt x="62516" y="72598"/>
                    <a:pt x="62516" y="90909"/>
                  </a:cubicBezTo>
                  <a:cubicBezTo>
                    <a:pt x="62516" y="95386"/>
                    <a:pt x="66145" y="99009"/>
                    <a:pt x="70616" y="99009"/>
                  </a:cubicBezTo>
                  <a:cubicBezTo>
                    <a:pt x="75087" y="99009"/>
                    <a:pt x="78716" y="95386"/>
                    <a:pt x="78716" y="90909"/>
                  </a:cubicBezTo>
                  <a:cubicBezTo>
                    <a:pt x="78716" y="72857"/>
                    <a:pt x="93236" y="58158"/>
                    <a:pt x="111202" y="57807"/>
                  </a:cubicBezTo>
                  <a:cubicBezTo>
                    <a:pt x="129168" y="58158"/>
                    <a:pt x="143689" y="72857"/>
                    <a:pt x="143689" y="90904"/>
                  </a:cubicBezTo>
                  <a:cubicBezTo>
                    <a:pt x="143689" y="94262"/>
                    <a:pt x="143057" y="97740"/>
                    <a:pt x="141750" y="101547"/>
                  </a:cubicBezTo>
                  <a:cubicBezTo>
                    <a:pt x="141442" y="102443"/>
                    <a:pt x="141296" y="103383"/>
                    <a:pt x="141313" y="104328"/>
                  </a:cubicBezTo>
                  <a:cubicBezTo>
                    <a:pt x="141318" y="104549"/>
                    <a:pt x="141329" y="104755"/>
                    <a:pt x="141350" y="104949"/>
                  </a:cubicBezTo>
                  <a:cubicBezTo>
                    <a:pt x="141318" y="105062"/>
                    <a:pt x="141296" y="105138"/>
                    <a:pt x="141296" y="105138"/>
                  </a:cubicBezTo>
                  <a:cubicBezTo>
                    <a:pt x="140659" y="107649"/>
                    <a:pt x="141264" y="110317"/>
                    <a:pt x="142922" y="112309"/>
                  </a:cubicBezTo>
                  <a:cubicBezTo>
                    <a:pt x="144580" y="114302"/>
                    <a:pt x="147053" y="115382"/>
                    <a:pt x="149677" y="115214"/>
                  </a:cubicBezTo>
                  <a:cubicBezTo>
                    <a:pt x="150239" y="115177"/>
                    <a:pt x="150800" y="115106"/>
                    <a:pt x="151794" y="114966"/>
                  </a:cubicBezTo>
                  <a:cubicBezTo>
                    <a:pt x="170062" y="114966"/>
                    <a:pt x="184928" y="129832"/>
                    <a:pt x="184928" y="148100"/>
                  </a:cubicBezTo>
                  <a:cubicBezTo>
                    <a:pt x="184928" y="151189"/>
                    <a:pt x="184372" y="154359"/>
                    <a:pt x="183190" y="158085"/>
                  </a:cubicBezTo>
                  <a:cubicBezTo>
                    <a:pt x="182093" y="161514"/>
                    <a:pt x="183395" y="165256"/>
                    <a:pt x="186381" y="167265"/>
                  </a:cubicBezTo>
                  <a:cubicBezTo>
                    <a:pt x="199525" y="176116"/>
                    <a:pt x="207490" y="190642"/>
                    <a:pt x="208057" y="206372"/>
                  </a:cubicBezTo>
                  <a:cubicBezTo>
                    <a:pt x="208057" y="206393"/>
                    <a:pt x="208051" y="206415"/>
                    <a:pt x="208051" y="206437"/>
                  </a:cubicBezTo>
                  <a:cubicBezTo>
                    <a:pt x="208051" y="233599"/>
                    <a:pt x="185954" y="255701"/>
                    <a:pt x="158792" y="255701"/>
                  </a:cubicBezTo>
                  <a:cubicBezTo>
                    <a:pt x="131630" y="255701"/>
                    <a:pt x="109528" y="233599"/>
                    <a:pt x="109528" y="206437"/>
                  </a:cubicBezTo>
                  <a:cubicBezTo>
                    <a:pt x="109528" y="201960"/>
                    <a:pt x="105899" y="198337"/>
                    <a:pt x="101428" y="198337"/>
                  </a:cubicBezTo>
                  <a:cubicBezTo>
                    <a:pt x="96957" y="198337"/>
                    <a:pt x="93328" y="201960"/>
                    <a:pt x="93328" y="206437"/>
                  </a:cubicBezTo>
                  <a:cubicBezTo>
                    <a:pt x="93328" y="242536"/>
                    <a:pt x="122693" y="271901"/>
                    <a:pt x="158792" y="271901"/>
                  </a:cubicBezTo>
                  <a:cubicBezTo>
                    <a:pt x="170824" y="271901"/>
                    <a:pt x="182066" y="268580"/>
                    <a:pt x="191765" y="262894"/>
                  </a:cubicBezTo>
                  <a:cubicBezTo>
                    <a:pt x="202133" y="274180"/>
                    <a:pt x="207846" y="288614"/>
                    <a:pt x="207846" y="303664"/>
                  </a:cubicBezTo>
                  <a:close/>
                </a:path>
              </a:pathLst>
            </a:custGeom>
            <a:grpFill/>
            <a:ln w="5334" cap="flat">
              <a:noFill/>
              <a:prstDash val="solid"/>
              <a:miter/>
            </a:ln>
          </p:spPr>
          <p:txBody>
            <a:bodyPr rtlCol="0" anchor="ctr"/>
            <a:lstStyle/>
            <a:p>
              <a:endParaRPr lang="ru-RU"/>
            </a:p>
          </p:txBody>
        </p:sp>
        <p:sp>
          <p:nvSpPr>
            <p:cNvPr id="40" name="Freeform: Shape 39">
              <a:extLst>
                <a:ext uri="{FF2B5EF4-FFF2-40B4-BE49-F238E27FC236}">
                  <a16:creationId xmlns:a16="http://schemas.microsoft.com/office/drawing/2014/main" id="{D61D0D93-9B34-4ACF-984F-87E0266C6F48}"/>
                </a:ext>
              </a:extLst>
            </p:cNvPr>
            <p:cNvSpPr/>
            <p:nvPr/>
          </p:nvSpPr>
          <p:spPr>
            <a:xfrm>
              <a:off x="9292230" y="1391831"/>
              <a:ext cx="224348" cy="473817"/>
            </a:xfrm>
            <a:custGeom>
              <a:avLst/>
              <a:gdLst>
                <a:gd name="connsiteX0" fmla="*/ 172346 w 224348"/>
                <a:gd name="connsiteY0" fmla="*/ 0 h 473817"/>
                <a:gd name="connsiteX1" fmla="*/ 121397 w 224348"/>
                <a:gd name="connsiteY1" fmla="*/ 42255 h 473817"/>
                <a:gd name="connsiteX2" fmla="*/ 113800 w 224348"/>
                <a:gd name="connsiteY2" fmla="*/ 41575 h 473817"/>
                <a:gd name="connsiteX3" fmla="*/ 113152 w 224348"/>
                <a:gd name="connsiteY3" fmla="*/ 41607 h 473817"/>
                <a:gd name="connsiteX4" fmla="*/ 112504 w 224348"/>
                <a:gd name="connsiteY4" fmla="*/ 41575 h 473817"/>
                <a:gd name="connsiteX5" fmla="*/ 111197 w 224348"/>
                <a:gd name="connsiteY5" fmla="*/ 41704 h 473817"/>
                <a:gd name="connsiteX6" fmla="*/ 64465 w 224348"/>
                <a:gd name="connsiteY6" fmla="*/ 90904 h 473817"/>
                <a:gd name="connsiteX7" fmla="*/ 65270 w 224348"/>
                <a:gd name="connsiteY7" fmla="*/ 99306 h 473817"/>
                <a:gd name="connsiteX8" fmla="*/ 23231 w 224348"/>
                <a:gd name="connsiteY8" fmla="*/ 148106 h 473817"/>
                <a:gd name="connsiteX9" fmla="*/ 24224 w 224348"/>
                <a:gd name="connsiteY9" fmla="*/ 157318 h 473817"/>
                <a:gd name="connsiteX10" fmla="*/ 0 w 224348"/>
                <a:gd name="connsiteY10" fmla="*/ 208154 h 473817"/>
                <a:gd name="connsiteX11" fmla="*/ 18927 w 224348"/>
                <a:gd name="connsiteY11" fmla="*/ 253854 h 473817"/>
                <a:gd name="connsiteX12" fmla="*/ 319 w 224348"/>
                <a:gd name="connsiteY12" fmla="*/ 303664 h 473817"/>
                <a:gd name="connsiteX13" fmla="*/ 32864 w 224348"/>
                <a:gd name="connsiteY13" fmla="*/ 366417 h 473817"/>
                <a:gd name="connsiteX14" fmla="*/ 30694 w 224348"/>
                <a:gd name="connsiteY14" fmla="*/ 386068 h 473817"/>
                <a:gd name="connsiteX15" fmla="*/ 50668 w 224348"/>
                <a:gd name="connsiteY15" fmla="*/ 426616 h 473817"/>
                <a:gd name="connsiteX16" fmla="*/ 93469 w 224348"/>
                <a:gd name="connsiteY16" fmla="*/ 441158 h 473817"/>
                <a:gd name="connsiteX17" fmla="*/ 101029 w 224348"/>
                <a:gd name="connsiteY17" fmla="*/ 440084 h 473817"/>
                <a:gd name="connsiteX18" fmla="*/ 158517 w 224348"/>
                <a:gd name="connsiteY18" fmla="*/ 473818 h 473817"/>
                <a:gd name="connsiteX19" fmla="*/ 224348 w 224348"/>
                <a:gd name="connsiteY19" fmla="*/ 407986 h 473817"/>
                <a:gd name="connsiteX20" fmla="*/ 224348 w 224348"/>
                <a:gd name="connsiteY20" fmla="*/ 52018 h 473817"/>
                <a:gd name="connsiteX21" fmla="*/ 172346 w 224348"/>
                <a:gd name="connsiteY21" fmla="*/ 0 h 473817"/>
                <a:gd name="connsiteX22" fmla="*/ 208159 w 224348"/>
                <a:gd name="connsiteY22" fmla="*/ 407975 h 473817"/>
                <a:gd name="connsiteX23" fmla="*/ 158528 w 224348"/>
                <a:gd name="connsiteY23" fmla="*/ 457607 h 473817"/>
                <a:gd name="connsiteX24" fmla="*/ 112822 w 224348"/>
                <a:gd name="connsiteY24" fmla="*/ 427345 h 473817"/>
                <a:gd name="connsiteX25" fmla="*/ 105365 w 224348"/>
                <a:gd name="connsiteY25" fmla="*/ 422410 h 473817"/>
                <a:gd name="connsiteX26" fmla="*/ 102854 w 224348"/>
                <a:gd name="connsiteY26" fmla="*/ 422809 h 473817"/>
                <a:gd name="connsiteX27" fmla="*/ 92416 w 224348"/>
                <a:gd name="connsiteY27" fmla="*/ 424980 h 473817"/>
                <a:gd name="connsiteX28" fmla="*/ 61360 w 224348"/>
                <a:gd name="connsiteY28" fmla="*/ 414428 h 473817"/>
                <a:gd name="connsiteX29" fmla="*/ 46861 w 224348"/>
                <a:gd name="connsiteY29" fmla="*/ 385004 h 473817"/>
                <a:gd name="connsiteX30" fmla="*/ 50090 w 224348"/>
                <a:gd name="connsiteY30" fmla="*/ 366131 h 473817"/>
                <a:gd name="connsiteX31" fmla="*/ 50150 w 224348"/>
                <a:gd name="connsiteY31" fmla="*/ 365845 h 473817"/>
                <a:gd name="connsiteX32" fmla="*/ 91174 w 224348"/>
                <a:gd name="connsiteY32" fmla="*/ 339098 h 473817"/>
                <a:gd name="connsiteX33" fmla="*/ 99274 w 224348"/>
                <a:gd name="connsiteY33" fmla="*/ 330998 h 473817"/>
                <a:gd name="connsiteX34" fmla="*/ 91174 w 224348"/>
                <a:gd name="connsiteY34" fmla="*/ 322898 h 473817"/>
                <a:gd name="connsiteX35" fmla="*/ 39614 w 224348"/>
                <a:gd name="connsiteY35" fmla="*/ 351189 h 473817"/>
                <a:gd name="connsiteX36" fmla="*/ 16519 w 224348"/>
                <a:gd name="connsiteY36" fmla="*/ 303658 h 473817"/>
                <a:gd name="connsiteX37" fmla="*/ 32600 w 224348"/>
                <a:gd name="connsiteY37" fmla="*/ 262894 h 473817"/>
                <a:gd name="connsiteX38" fmla="*/ 65578 w 224348"/>
                <a:gd name="connsiteY38" fmla="*/ 271901 h 473817"/>
                <a:gd name="connsiteX39" fmla="*/ 131042 w 224348"/>
                <a:gd name="connsiteY39" fmla="*/ 206437 h 473817"/>
                <a:gd name="connsiteX40" fmla="*/ 122942 w 224348"/>
                <a:gd name="connsiteY40" fmla="*/ 198337 h 473817"/>
                <a:gd name="connsiteX41" fmla="*/ 114842 w 224348"/>
                <a:gd name="connsiteY41" fmla="*/ 206437 h 473817"/>
                <a:gd name="connsiteX42" fmla="*/ 65578 w 224348"/>
                <a:gd name="connsiteY42" fmla="*/ 255701 h 473817"/>
                <a:gd name="connsiteX43" fmla="*/ 16313 w 224348"/>
                <a:gd name="connsiteY43" fmla="*/ 206437 h 473817"/>
                <a:gd name="connsiteX44" fmla="*/ 16308 w 224348"/>
                <a:gd name="connsiteY44" fmla="*/ 206404 h 473817"/>
                <a:gd name="connsiteX45" fmla="*/ 37978 w 224348"/>
                <a:gd name="connsiteY45" fmla="*/ 167265 h 473817"/>
                <a:gd name="connsiteX46" fmla="*/ 41170 w 224348"/>
                <a:gd name="connsiteY46" fmla="*/ 158090 h 473817"/>
                <a:gd name="connsiteX47" fmla="*/ 39431 w 224348"/>
                <a:gd name="connsiteY47" fmla="*/ 148100 h 473817"/>
                <a:gd name="connsiteX48" fmla="*/ 72884 w 224348"/>
                <a:gd name="connsiteY48" fmla="*/ 115025 h 473817"/>
                <a:gd name="connsiteX49" fmla="*/ 73003 w 224348"/>
                <a:gd name="connsiteY49" fmla="*/ 115025 h 473817"/>
                <a:gd name="connsiteX50" fmla="*/ 74682 w 224348"/>
                <a:gd name="connsiteY50" fmla="*/ 115209 h 473817"/>
                <a:gd name="connsiteX51" fmla="*/ 81454 w 224348"/>
                <a:gd name="connsiteY51" fmla="*/ 112282 h 473817"/>
                <a:gd name="connsiteX52" fmla="*/ 83041 w 224348"/>
                <a:gd name="connsiteY52" fmla="*/ 105079 h 473817"/>
                <a:gd name="connsiteX53" fmla="*/ 82998 w 224348"/>
                <a:gd name="connsiteY53" fmla="*/ 104911 h 473817"/>
                <a:gd name="connsiteX54" fmla="*/ 83036 w 224348"/>
                <a:gd name="connsiteY54" fmla="*/ 104398 h 473817"/>
                <a:gd name="connsiteX55" fmla="*/ 82598 w 224348"/>
                <a:gd name="connsiteY55" fmla="*/ 101542 h 473817"/>
                <a:gd name="connsiteX56" fmla="*/ 80660 w 224348"/>
                <a:gd name="connsiteY56" fmla="*/ 90893 h 473817"/>
                <a:gd name="connsiteX57" fmla="*/ 113146 w 224348"/>
                <a:gd name="connsiteY57" fmla="*/ 57796 h 473817"/>
                <a:gd name="connsiteX58" fmla="*/ 145633 w 224348"/>
                <a:gd name="connsiteY58" fmla="*/ 90898 h 473817"/>
                <a:gd name="connsiteX59" fmla="*/ 153733 w 224348"/>
                <a:gd name="connsiteY59" fmla="*/ 98998 h 473817"/>
                <a:gd name="connsiteX60" fmla="*/ 161833 w 224348"/>
                <a:gd name="connsiteY60" fmla="*/ 90898 h 473817"/>
                <a:gd name="connsiteX61" fmla="*/ 136928 w 224348"/>
                <a:gd name="connsiteY61" fmla="*/ 48098 h 473817"/>
                <a:gd name="connsiteX62" fmla="*/ 172341 w 224348"/>
                <a:gd name="connsiteY62" fmla="*/ 16195 h 473817"/>
                <a:gd name="connsiteX63" fmla="*/ 208154 w 224348"/>
                <a:gd name="connsiteY63" fmla="*/ 52013 h 473817"/>
                <a:gd name="connsiteX64" fmla="*/ 208154 w 224348"/>
                <a:gd name="connsiteY64" fmla="*/ 407975 h 47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24348" h="473817">
                  <a:moveTo>
                    <a:pt x="172346" y="0"/>
                  </a:moveTo>
                  <a:cubicBezTo>
                    <a:pt x="147053" y="0"/>
                    <a:pt x="125960" y="18036"/>
                    <a:pt x="121397" y="42255"/>
                  </a:cubicBezTo>
                  <a:cubicBezTo>
                    <a:pt x="118762" y="41796"/>
                    <a:pt x="116273" y="41575"/>
                    <a:pt x="113800" y="41575"/>
                  </a:cubicBezTo>
                  <a:cubicBezTo>
                    <a:pt x="113584" y="41575"/>
                    <a:pt x="113373" y="41602"/>
                    <a:pt x="113152" y="41607"/>
                  </a:cubicBezTo>
                  <a:cubicBezTo>
                    <a:pt x="112936" y="41602"/>
                    <a:pt x="112725" y="41575"/>
                    <a:pt x="112504" y="41575"/>
                  </a:cubicBezTo>
                  <a:cubicBezTo>
                    <a:pt x="112055" y="41575"/>
                    <a:pt x="111623" y="41634"/>
                    <a:pt x="111197" y="41704"/>
                  </a:cubicBezTo>
                  <a:cubicBezTo>
                    <a:pt x="85207" y="43070"/>
                    <a:pt x="64465" y="64579"/>
                    <a:pt x="64465" y="90904"/>
                  </a:cubicBezTo>
                  <a:cubicBezTo>
                    <a:pt x="64465" y="93679"/>
                    <a:pt x="64730" y="96466"/>
                    <a:pt x="65270" y="99306"/>
                  </a:cubicBezTo>
                  <a:cubicBezTo>
                    <a:pt x="41515" y="102843"/>
                    <a:pt x="23231" y="123379"/>
                    <a:pt x="23231" y="148106"/>
                  </a:cubicBezTo>
                  <a:cubicBezTo>
                    <a:pt x="23231" y="151097"/>
                    <a:pt x="23560" y="154143"/>
                    <a:pt x="24224" y="157318"/>
                  </a:cubicBezTo>
                  <a:cubicBezTo>
                    <a:pt x="8959" y="169700"/>
                    <a:pt x="0" y="188303"/>
                    <a:pt x="0" y="208154"/>
                  </a:cubicBezTo>
                  <a:cubicBezTo>
                    <a:pt x="0" y="225212"/>
                    <a:pt x="6836" y="241596"/>
                    <a:pt x="18927" y="253854"/>
                  </a:cubicBezTo>
                  <a:cubicBezTo>
                    <a:pt x="6901" y="267835"/>
                    <a:pt x="319" y="285385"/>
                    <a:pt x="319" y="303664"/>
                  </a:cubicBezTo>
                  <a:cubicBezTo>
                    <a:pt x="319" y="328876"/>
                    <a:pt x="12366" y="351880"/>
                    <a:pt x="32864" y="366417"/>
                  </a:cubicBezTo>
                  <a:cubicBezTo>
                    <a:pt x="30991" y="372919"/>
                    <a:pt x="30262" y="379501"/>
                    <a:pt x="30694" y="386068"/>
                  </a:cubicBezTo>
                  <a:cubicBezTo>
                    <a:pt x="31720" y="401809"/>
                    <a:pt x="38810" y="416210"/>
                    <a:pt x="50668" y="426616"/>
                  </a:cubicBezTo>
                  <a:cubicBezTo>
                    <a:pt x="62527" y="437027"/>
                    <a:pt x="77749" y="442163"/>
                    <a:pt x="93469" y="441158"/>
                  </a:cubicBezTo>
                  <a:cubicBezTo>
                    <a:pt x="95926" y="440996"/>
                    <a:pt x="98431" y="440640"/>
                    <a:pt x="101029" y="440084"/>
                  </a:cubicBezTo>
                  <a:cubicBezTo>
                    <a:pt x="112574" y="460787"/>
                    <a:pt x="134433" y="473818"/>
                    <a:pt x="158517" y="473818"/>
                  </a:cubicBezTo>
                  <a:cubicBezTo>
                    <a:pt x="194816" y="473818"/>
                    <a:pt x="224348" y="444285"/>
                    <a:pt x="224348" y="407986"/>
                  </a:cubicBezTo>
                  <a:lnTo>
                    <a:pt x="224348" y="52018"/>
                  </a:lnTo>
                  <a:cubicBezTo>
                    <a:pt x="224359" y="23333"/>
                    <a:pt x="201026" y="0"/>
                    <a:pt x="172346" y="0"/>
                  </a:cubicBezTo>
                  <a:close/>
                  <a:moveTo>
                    <a:pt x="208159" y="407975"/>
                  </a:moveTo>
                  <a:cubicBezTo>
                    <a:pt x="208159" y="435343"/>
                    <a:pt x="185895" y="457607"/>
                    <a:pt x="158528" y="457607"/>
                  </a:cubicBezTo>
                  <a:cubicBezTo>
                    <a:pt x="138564" y="457607"/>
                    <a:pt x="120620" y="445727"/>
                    <a:pt x="112822" y="427345"/>
                  </a:cubicBezTo>
                  <a:cubicBezTo>
                    <a:pt x="111521" y="424283"/>
                    <a:pt x="108540" y="422410"/>
                    <a:pt x="105365" y="422410"/>
                  </a:cubicBezTo>
                  <a:cubicBezTo>
                    <a:pt x="104533" y="422410"/>
                    <a:pt x="103685" y="422534"/>
                    <a:pt x="102854" y="422809"/>
                  </a:cubicBezTo>
                  <a:cubicBezTo>
                    <a:pt x="98944" y="424078"/>
                    <a:pt x="95629" y="424769"/>
                    <a:pt x="92416" y="424980"/>
                  </a:cubicBezTo>
                  <a:cubicBezTo>
                    <a:pt x="80973" y="425731"/>
                    <a:pt x="69962" y="421978"/>
                    <a:pt x="61360" y="414428"/>
                  </a:cubicBezTo>
                  <a:cubicBezTo>
                    <a:pt x="52753" y="406879"/>
                    <a:pt x="47606" y="396430"/>
                    <a:pt x="46861" y="385004"/>
                  </a:cubicBezTo>
                  <a:cubicBezTo>
                    <a:pt x="46451" y="378740"/>
                    <a:pt x="47536" y="372389"/>
                    <a:pt x="50090" y="366131"/>
                  </a:cubicBezTo>
                  <a:cubicBezTo>
                    <a:pt x="50128" y="366039"/>
                    <a:pt x="50117" y="365936"/>
                    <a:pt x="50150" y="365845"/>
                  </a:cubicBezTo>
                  <a:cubicBezTo>
                    <a:pt x="57397" y="349342"/>
                    <a:pt x="72965" y="339098"/>
                    <a:pt x="91174" y="339098"/>
                  </a:cubicBezTo>
                  <a:cubicBezTo>
                    <a:pt x="95650" y="339098"/>
                    <a:pt x="99274" y="335470"/>
                    <a:pt x="99274" y="330998"/>
                  </a:cubicBezTo>
                  <a:cubicBezTo>
                    <a:pt x="99274" y="326527"/>
                    <a:pt x="95650" y="322898"/>
                    <a:pt x="91174" y="322898"/>
                  </a:cubicBezTo>
                  <a:cubicBezTo>
                    <a:pt x="69908" y="322898"/>
                    <a:pt x="50668" y="333736"/>
                    <a:pt x="39614" y="351189"/>
                  </a:cubicBezTo>
                  <a:cubicBezTo>
                    <a:pt x="25029" y="339638"/>
                    <a:pt x="16519" y="322423"/>
                    <a:pt x="16519" y="303658"/>
                  </a:cubicBezTo>
                  <a:cubicBezTo>
                    <a:pt x="16519" y="288608"/>
                    <a:pt x="22243" y="274174"/>
                    <a:pt x="32600" y="262894"/>
                  </a:cubicBezTo>
                  <a:cubicBezTo>
                    <a:pt x="42298" y="268580"/>
                    <a:pt x="53546" y="271901"/>
                    <a:pt x="65578" y="271901"/>
                  </a:cubicBezTo>
                  <a:cubicBezTo>
                    <a:pt x="101677" y="271901"/>
                    <a:pt x="131042" y="242536"/>
                    <a:pt x="131042" y="206437"/>
                  </a:cubicBezTo>
                  <a:cubicBezTo>
                    <a:pt x="131042" y="201960"/>
                    <a:pt x="127418" y="198337"/>
                    <a:pt x="122942" y="198337"/>
                  </a:cubicBezTo>
                  <a:cubicBezTo>
                    <a:pt x="118465" y="198337"/>
                    <a:pt x="114842" y="201960"/>
                    <a:pt x="114842" y="206437"/>
                  </a:cubicBezTo>
                  <a:cubicBezTo>
                    <a:pt x="114842" y="233599"/>
                    <a:pt x="92745" y="255701"/>
                    <a:pt x="65578" y="255701"/>
                  </a:cubicBezTo>
                  <a:cubicBezTo>
                    <a:pt x="38410" y="255701"/>
                    <a:pt x="16313" y="233599"/>
                    <a:pt x="16313" y="206437"/>
                  </a:cubicBezTo>
                  <a:cubicBezTo>
                    <a:pt x="16313" y="206426"/>
                    <a:pt x="16308" y="206415"/>
                    <a:pt x="16308" y="206404"/>
                  </a:cubicBezTo>
                  <a:cubicBezTo>
                    <a:pt x="16864" y="190663"/>
                    <a:pt x="24829" y="176126"/>
                    <a:pt x="37978" y="167265"/>
                  </a:cubicBezTo>
                  <a:cubicBezTo>
                    <a:pt x="40964" y="165256"/>
                    <a:pt x="42260" y="161519"/>
                    <a:pt x="41170" y="158090"/>
                  </a:cubicBezTo>
                  <a:cubicBezTo>
                    <a:pt x="39982" y="154359"/>
                    <a:pt x="39431" y="151189"/>
                    <a:pt x="39431" y="148100"/>
                  </a:cubicBezTo>
                  <a:cubicBezTo>
                    <a:pt x="39431" y="129870"/>
                    <a:pt x="54232" y="115025"/>
                    <a:pt x="72884" y="115025"/>
                  </a:cubicBezTo>
                  <a:cubicBezTo>
                    <a:pt x="72922" y="115025"/>
                    <a:pt x="72965" y="115025"/>
                    <a:pt x="73003" y="115025"/>
                  </a:cubicBezTo>
                  <a:cubicBezTo>
                    <a:pt x="73559" y="115101"/>
                    <a:pt x="74115" y="115171"/>
                    <a:pt x="74682" y="115209"/>
                  </a:cubicBezTo>
                  <a:cubicBezTo>
                    <a:pt x="77301" y="115371"/>
                    <a:pt x="79801" y="114286"/>
                    <a:pt x="81454" y="112282"/>
                  </a:cubicBezTo>
                  <a:cubicBezTo>
                    <a:pt x="83111" y="110273"/>
                    <a:pt x="83705" y="107595"/>
                    <a:pt x="83041" y="105079"/>
                  </a:cubicBezTo>
                  <a:cubicBezTo>
                    <a:pt x="83041" y="105073"/>
                    <a:pt x="83025" y="105003"/>
                    <a:pt x="82998" y="104911"/>
                  </a:cubicBezTo>
                  <a:cubicBezTo>
                    <a:pt x="83014" y="104722"/>
                    <a:pt x="83030" y="104549"/>
                    <a:pt x="83036" y="104398"/>
                  </a:cubicBezTo>
                  <a:cubicBezTo>
                    <a:pt x="83063" y="103426"/>
                    <a:pt x="82917" y="102460"/>
                    <a:pt x="82598" y="101542"/>
                  </a:cubicBezTo>
                  <a:cubicBezTo>
                    <a:pt x="81292" y="97724"/>
                    <a:pt x="80660" y="94241"/>
                    <a:pt x="80660" y="90893"/>
                  </a:cubicBezTo>
                  <a:cubicBezTo>
                    <a:pt x="80660" y="72846"/>
                    <a:pt x="95175" y="58142"/>
                    <a:pt x="113146" y="57796"/>
                  </a:cubicBezTo>
                  <a:cubicBezTo>
                    <a:pt x="131117" y="58147"/>
                    <a:pt x="145633" y="72846"/>
                    <a:pt x="145633" y="90898"/>
                  </a:cubicBezTo>
                  <a:cubicBezTo>
                    <a:pt x="145633" y="95375"/>
                    <a:pt x="149256" y="98998"/>
                    <a:pt x="153733" y="98998"/>
                  </a:cubicBezTo>
                  <a:cubicBezTo>
                    <a:pt x="158209" y="98998"/>
                    <a:pt x="161833" y="95375"/>
                    <a:pt x="161833" y="90898"/>
                  </a:cubicBezTo>
                  <a:cubicBezTo>
                    <a:pt x="161833" y="72587"/>
                    <a:pt x="151783" y="56608"/>
                    <a:pt x="136928" y="48098"/>
                  </a:cubicBezTo>
                  <a:cubicBezTo>
                    <a:pt x="138893" y="30029"/>
                    <a:pt x="153992" y="16195"/>
                    <a:pt x="172341" y="16195"/>
                  </a:cubicBezTo>
                  <a:cubicBezTo>
                    <a:pt x="192089" y="16195"/>
                    <a:pt x="208154" y="32265"/>
                    <a:pt x="208154" y="52013"/>
                  </a:cubicBezTo>
                  <a:lnTo>
                    <a:pt x="208154" y="407975"/>
                  </a:lnTo>
                  <a:close/>
                </a:path>
              </a:pathLst>
            </a:custGeom>
            <a:grpFill/>
            <a:ln w="5334" cap="flat">
              <a:noFill/>
              <a:prstDash val="solid"/>
              <a:miter/>
            </a:ln>
          </p:spPr>
          <p:txBody>
            <a:bodyPr rtlCol="0" anchor="ctr"/>
            <a:lstStyle/>
            <a:p>
              <a:endParaRPr lang="ru-RU"/>
            </a:p>
          </p:txBody>
        </p:sp>
      </p:grpSp>
      <p:grpSp>
        <p:nvGrpSpPr>
          <p:cNvPr id="41" name="Рисунок 244">
            <a:extLst>
              <a:ext uri="{FF2B5EF4-FFF2-40B4-BE49-F238E27FC236}">
                <a16:creationId xmlns:a16="http://schemas.microsoft.com/office/drawing/2014/main" id="{9DF32B0A-0E96-4CC3-9D88-108A7DF83697}"/>
              </a:ext>
            </a:extLst>
          </p:cNvPr>
          <p:cNvGrpSpPr/>
          <p:nvPr/>
        </p:nvGrpSpPr>
        <p:grpSpPr>
          <a:xfrm>
            <a:off x="4274880" y="1903184"/>
            <a:ext cx="357209" cy="353666"/>
            <a:chOff x="3667838" y="1394579"/>
            <a:chExt cx="476279" cy="471554"/>
          </a:xfrm>
          <a:solidFill>
            <a:schemeClr val="tx1"/>
          </a:solidFill>
        </p:grpSpPr>
        <p:sp>
          <p:nvSpPr>
            <p:cNvPr id="42" name="Freeform: Shape 41">
              <a:extLst>
                <a:ext uri="{FF2B5EF4-FFF2-40B4-BE49-F238E27FC236}">
                  <a16:creationId xmlns:a16="http://schemas.microsoft.com/office/drawing/2014/main" id="{A8F71CAE-7E77-4B76-8A3A-8C0C7FA32E72}"/>
                </a:ext>
              </a:extLst>
            </p:cNvPr>
            <p:cNvSpPr/>
            <p:nvPr/>
          </p:nvSpPr>
          <p:spPr>
            <a:xfrm>
              <a:off x="3667838" y="1394579"/>
              <a:ext cx="476279" cy="471554"/>
            </a:xfrm>
            <a:custGeom>
              <a:avLst/>
              <a:gdLst>
                <a:gd name="connsiteX0" fmla="*/ 471960 w 476279"/>
                <a:gd name="connsiteY0" fmla="*/ 286875 h 471554"/>
                <a:gd name="connsiteX1" fmla="*/ 432000 w 476279"/>
                <a:gd name="connsiteY1" fmla="*/ 259875 h 471554"/>
                <a:gd name="connsiteX2" fmla="*/ 432000 w 476279"/>
                <a:gd name="connsiteY2" fmla="*/ 178875 h 471554"/>
                <a:gd name="connsiteX3" fmla="*/ 471960 w 476279"/>
                <a:gd name="connsiteY3" fmla="*/ 152415 h 471554"/>
                <a:gd name="connsiteX4" fmla="*/ 475740 w 476279"/>
                <a:gd name="connsiteY4" fmla="*/ 145935 h 471554"/>
                <a:gd name="connsiteX5" fmla="*/ 471960 w 476279"/>
                <a:gd name="connsiteY5" fmla="*/ 139455 h 471554"/>
                <a:gd name="connsiteX6" fmla="*/ 266220 w 476279"/>
                <a:gd name="connsiteY6" fmla="*/ 1215 h 471554"/>
                <a:gd name="connsiteX7" fmla="*/ 257040 w 476279"/>
                <a:gd name="connsiteY7" fmla="*/ 1215 h 471554"/>
                <a:gd name="connsiteX8" fmla="*/ 3240 w 476279"/>
                <a:gd name="connsiteY8" fmla="*/ 170775 h 471554"/>
                <a:gd name="connsiteX9" fmla="*/ 1080 w 476279"/>
                <a:gd name="connsiteY9" fmla="*/ 172935 h 471554"/>
                <a:gd name="connsiteX10" fmla="*/ 1080 w 476279"/>
                <a:gd name="connsiteY10" fmla="*/ 173475 h 471554"/>
                <a:gd name="connsiteX11" fmla="*/ 0 w 476279"/>
                <a:gd name="connsiteY11" fmla="*/ 177795 h 471554"/>
                <a:gd name="connsiteX12" fmla="*/ 0 w 476279"/>
                <a:gd name="connsiteY12" fmla="*/ 326295 h 471554"/>
                <a:gd name="connsiteX13" fmla="*/ 3780 w 476279"/>
                <a:gd name="connsiteY13" fmla="*/ 332775 h 471554"/>
                <a:gd name="connsiteX14" fmla="*/ 209520 w 476279"/>
                <a:gd name="connsiteY14" fmla="*/ 469935 h 471554"/>
                <a:gd name="connsiteX15" fmla="*/ 213840 w 476279"/>
                <a:gd name="connsiteY15" fmla="*/ 471555 h 471554"/>
                <a:gd name="connsiteX16" fmla="*/ 218160 w 476279"/>
                <a:gd name="connsiteY16" fmla="*/ 469935 h 471554"/>
                <a:gd name="connsiteX17" fmla="*/ 472500 w 476279"/>
                <a:gd name="connsiteY17" fmla="*/ 300375 h 471554"/>
                <a:gd name="connsiteX18" fmla="*/ 476280 w 476279"/>
                <a:gd name="connsiteY18" fmla="*/ 293895 h 471554"/>
                <a:gd name="connsiteX19" fmla="*/ 471960 w 476279"/>
                <a:gd name="connsiteY19" fmla="*/ 286875 h 471554"/>
                <a:gd name="connsiteX20" fmla="*/ 261900 w 476279"/>
                <a:gd name="connsiteY20" fmla="*/ 17955 h 471554"/>
                <a:gd name="connsiteX21" fmla="*/ 453060 w 476279"/>
                <a:gd name="connsiteY21" fmla="*/ 145395 h 471554"/>
                <a:gd name="connsiteX22" fmla="*/ 421740 w 476279"/>
                <a:gd name="connsiteY22" fmla="*/ 165915 h 471554"/>
                <a:gd name="connsiteX23" fmla="*/ 417420 w 476279"/>
                <a:gd name="connsiteY23" fmla="*/ 168615 h 471554"/>
                <a:gd name="connsiteX24" fmla="*/ 213300 w 476279"/>
                <a:gd name="connsiteY24" fmla="*/ 304695 h 471554"/>
                <a:gd name="connsiteX25" fmla="*/ 59940 w 476279"/>
                <a:gd name="connsiteY25" fmla="*/ 202635 h 471554"/>
                <a:gd name="connsiteX26" fmla="*/ 58860 w 476279"/>
                <a:gd name="connsiteY26" fmla="*/ 201555 h 471554"/>
                <a:gd name="connsiteX27" fmla="*/ 22140 w 476279"/>
                <a:gd name="connsiteY27" fmla="*/ 177255 h 471554"/>
                <a:gd name="connsiteX28" fmla="*/ 261900 w 476279"/>
                <a:gd name="connsiteY28" fmla="*/ 17955 h 471554"/>
                <a:gd name="connsiteX29" fmla="*/ 62640 w 476279"/>
                <a:gd name="connsiteY29" fmla="*/ 224235 h 471554"/>
                <a:gd name="connsiteX30" fmla="*/ 208440 w 476279"/>
                <a:gd name="connsiteY30" fmla="*/ 321435 h 471554"/>
                <a:gd name="connsiteX31" fmla="*/ 217620 w 476279"/>
                <a:gd name="connsiteY31" fmla="*/ 321435 h 471554"/>
                <a:gd name="connsiteX32" fmla="*/ 415800 w 476279"/>
                <a:gd name="connsiteY32" fmla="*/ 189135 h 471554"/>
                <a:gd name="connsiteX33" fmla="*/ 415800 w 476279"/>
                <a:gd name="connsiteY33" fmla="*/ 255555 h 471554"/>
                <a:gd name="connsiteX34" fmla="*/ 214380 w 476279"/>
                <a:gd name="connsiteY34" fmla="*/ 388395 h 471554"/>
                <a:gd name="connsiteX35" fmla="*/ 62640 w 476279"/>
                <a:gd name="connsiteY35" fmla="*/ 291195 h 471554"/>
                <a:gd name="connsiteX36" fmla="*/ 62640 w 476279"/>
                <a:gd name="connsiteY36" fmla="*/ 224235 h 471554"/>
                <a:gd name="connsiteX37" fmla="*/ 62640 w 476279"/>
                <a:gd name="connsiteY37" fmla="*/ 224235 h 471554"/>
                <a:gd name="connsiteX38" fmla="*/ 213300 w 476279"/>
                <a:gd name="connsiteY38" fmla="*/ 453195 h 471554"/>
                <a:gd name="connsiteX39" fmla="*/ 15660 w 476279"/>
                <a:gd name="connsiteY39" fmla="*/ 321435 h 471554"/>
                <a:gd name="connsiteX40" fmla="*/ 15660 w 476279"/>
                <a:gd name="connsiteY40" fmla="*/ 192915 h 471554"/>
                <a:gd name="connsiteX41" fmla="*/ 46980 w 476279"/>
                <a:gd name="connsiteY41" fmla="*/ 213435 h 471554"/>
                <a:gd name="connsiteX42" fmla="*/ 46980 w 476279"/>
                <a:gd name="connsiteY42" fmla="*/ 295515 h 471554"/>
                <a:gd name="connsiteX43" fmla="*/ 50760 w 476279"/>
                <a:gd name="connsiteY43" fmla="*/ 302535 h 471554"/>
                <a:gd name="connsiteX44" fmla="*/ 210600 w 476279"/>
                <a:gd name="connsiteY44" fmla="*/ 405135 h 471554"/>
                <a:gd name="connsiteX45" fmla="*/ 214920 w 476279"/>
                <a:gd name="connsiteY45" fmla="*/ 406215 h 471554"/>
                <a:gd name="connsiteX46" fmla="*/ 219240 w 476279"/>
                <a:gd name="connsiteY46" fmla="*/ 405135 h 471554"/>
                <a:gd name="connsiteX47" fmla="*/ 421200 w 476279"/>
                <a:gd name="connsiteY47" fmla="*/ 272295 h 471554"/>
                <a:gd name="connsiteX48" fmla="*/ 453060 w 476279"/>
                <a:gd name="connsiteY48" fmla="*/ 293895 h 471554"/>
                <a:gd name="connsiteX49" fmla="*/ 213300 w 476279"/>
                <a:gd name="connsiteY49" fmla="*/ 453195 h 471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76279" h="471554">
                  <a:moveTo>
                    <a:pt x="471960" y="286875"/>
                  </a:moveTo>
                  <a:lnTo>
                    <a:pt x="432000" y="259875"/>
                  </a:lnTo>
                  <a:lnTo>
                    <a:pt x="432000" y="178875"/>
                  </a:lnTo>
                  <a:lnTo>
                    <a:pt x="471960" y="152415"/>
                  </a:lnTo>
                  <a:cubicBezTo>
                    <a:pt x="474120" y="150795"/>
                    <a:pt x="475740" y="148635"/>
                    <a:pt x="475740" y="145935"/>
                  </a:cubicBezTo>
                  <a:cubicBezTo>
                    <a:pt x="475740" y="143235"/>
                    <a:pt x="474120" y="140535"/>
                    <a:pt x="471960" y="139455"/>
                  </a:cubicBezTo>
                  <a:lnTo>
                    <a:pt x="266220" y="1215"/>
                  </a:lnTo>
                  <a:cubicBezTo>
                    <a:pt x="263520" y="-405"/>
                    <a:pt x="259740" y="-405"/>
                    <a:pt x="257040" y="1215"/>
                  </a:cubicBezTo>
                  <a:lnTo>
                    <a:pt x="3240" y="170775"/>
                  </a:lnTo>
                  <a:cubicBezTo>
                    <a:pt x="2160" y="171315"/>
                    <a:pt x="1620" y="171855"/>
                    <a:pt x="1080" y="172935"/>
                  </a:cubicBezTo>
                  <a:cubicBezTo>
                    <a:pt x="1080" y="172935"/>
                    <a:pt x="1080" y="172935"/>
                    <a:pt x="1080" y="173475"/>
                  </a:cubicBezTo>
                  <a:cubicBezTo>
                    <a:pt x="0" y="175095"/>
                    <a:pt x="0" y="176175"/>
                    <a:pt x="0" y="177795"/>
                  </a:cubicBezTo>
                  <a:lnTo>
                    <a:pt x="0" y="326295"/>
                  </a:lnTo>
                  <a:cubicBezTo>
                    <a:pt x="0" y="328995"/>
                    <a:pt x="1620" y="331695"/>
                    <a:pt x="3780" y="332775"/>
                  </a:cubicBezTo>
                  <a:lnTo>
                    <a:pt x="209520" y="469935"/>
                  </a:lnTo>
                  <a:cubicBezTo>
                    <a:pt x="211140" y="471015"/>
                    <a:pt x="212220" y="471555"/>
                    <a:pt x="213840" y="471555"/>
                  </a:cubicBezTo>
                  <a:cubicBezTo>
                    <a:pt x="215460" y="471555"/>
                    <a:pt x="217080" y="471015"/>
                    <a:pt x="218160" y="469935"/>
                  </a:cubicBezTo>
                  <a:lnTo>
                    <a:pt x="472500" y="300375"/>
                  </a:lnTo>
                  <a:cubicBezTo>
                    <a:pt x="474660" y="298755"/>
                    <a:pt x="476280" y="296595"/>
                    <a:pt x="476280" y="293895"/>
                  </a:cubicBezTo>
                  <a:cubicBezTo>
                    <a:pt x="475740" y="290655"/>
                    <a:pt x="474120" y="287955"/>
                    <a:pt x="471960" y="286875"/>
                  </a:cubicBezTo>
                  <a:close/>
                  <a:moveTo>
                    <a:pt x="261900" y="17955"/>
                  </a:moveTo>
                  <a:lnTo>
                    <a:pt x="453060" y="145395"/>
                  </a:lnTo>
                  <a:lnTo>
                    <a:pt x="421740" y="165915"/>
                  </a:lnTo>
                  <a:cubicBezTo>
                    <a:pt x="420120" y="166455"/>
                    <a:pt x="418500" y="167535"/>
                    <a:pt x="417420" y="168615"/>
                  </a:cubicBezTo>
                  <a:lnTo>
                    <a:pt x="213300" y="304695"/>
                  </a:lnTo>
                  <a:lnTo>
                    <a:pt x="59940" y="202635"/>
                  </a:lnTo>
                  <a:cubicBezTo>
                    <a:pt x="59400" y="202095"/>
                    <a:pt x="58860" y="202095"/>
                    <a:pt x="58860" y="201555"/>
                  </a:cubicBezTo>
                  <a:lnTo>
                    <a:pt x="22140" y="177255"/>
                  </a:lnTo>
                  <a:lnTo>
                    <a:pt x="261900" y="17955"/>
                  </a:lnTo>
                  <a:close/>
                  <a:moveTo>
                    <a:pt x="62640" y="224235"/>
                  </a:moveTo>
                  <a:lnTo>
                    <a:pt x="208440" y="321435"/>
                  </a:lnTo>
                  <a:cubicBezTo>
                    <a:pt x="211140" y="323055"/>
                    <a:pt x="214920" y="323055"/>
                    <a:pt x="217620" y="321435"/>
                  </a:cubicBezTo>
                  <a:lnTo>
                    <a:pt x="415800" y="189135"/>
                  </a:lnTo>
                  <a:lnTo>
                    <a:pt x="415800" y="255555"/>
                  </a:lnTo>
                  <a:lnTo>
                    <a:pt x="214380" y="388395"/>
                  </a:lnTo>
                  <a:lnTo>
                    <a:pt x="62640" y="291195"/>
                  </a:lnTo>
                  <a:lnTo>
                    <a:pt x="62640" y="224235"/>
                  </a:lnTo>
                  <a:lnTo>
                    <a:pt x="62640" y="224235"/>
                  </a:lnTo>
                  <a:close/>
                  <a:moveTo>
                    <a:pt x="213300" y="453195"/>
                  </a:moveTo>
                  <a:lnTo>
                    <a:pt x="15660" y="321435"/>
                  </a:lnTo>
                  <a:lnTo>
                    <a:pt x="15660" y="192915"/>
                  </a:lnTo>
                  <a:lnTo>
                    <a:pt x="46980" y="213435"/>
                  </a:lnTo>
                  <a:lnTo>
                    <a:pt x="46980" y="295515"/>
                  </a:lnTo>
                  <a:cubicBezTo>
                    <a:pt x="46980" y="298215"/>
                    <a:pt x="48600" y="300915"/>
                    <a:pt x="50760" y="302535"/>
                  </a:cubicBezTo>
                  <a:lnTo>
                    <a:pt x="210600" y="405135"/>
                  </a:lnTo>
                  <a:cubicBezTo>
                    <a:pt x="211680" y="406215"/>
                    <a:pt x="213300" y="406215"/>
                    <a:pt x="214920" y="406215"/>
                  </a:cubicBezTo>
                  <a:cubicBezTo>
                    <a:pt x="216540" y="406215"/>
                    <a:pt x="218160" y="405675"/>
                    <a:pt x="219240" y="405135"/>
                  </a:cubicBezTo>
                  <a:lnTo>
                    <a:pt x="421200" y="272295"/>
                  </a:lnTo>
                  <a:lnTo>
                    <a:pt x="453060" y="293895"/>
                  </a:lnTo>
                  <a:lnTo>
                    <a:pt x="213300" y="453195"/>
                  </a:lnTo>
                  <a:close/>
                </a:path>
              </a:pathLst>
            </a:custGeom>
            <a:grpFill/>
            <a:ln w="5334" cap="flat">
              <a:noFill/>
              <a:prstDash val="solid"/>
              <a:miter/>
            </a:ln>
          </p:spPr>
          <p:txBody>
            <a:bodyPr rtlCol="0" anchor="ctr"/>
            <a:lstStyle/>
            <a:p>
              <a:endParaRPr lang="ru-RU"/>
            </a:p>
          </p:txBody>
        </p:sp>
        <p:sp>
          <p:nvSpPr>
            <p:cNvPr id="43" name="Freeform: Shape 42">
              <a:extLst>
                <a:ext uri="{FF2B5EF4-FFF2-40B4-BE49-F238E27FC236}">
                  <a16:creationId xmlns:a16="http://schemas.microsoft.com/office/drawing/2014/main" id="{B6BE3EA1-88F7-409D-856D-378B1D031AD1}"/>
                </a:ext>
              </a:extLst>
            </p:cNvPr>
            <p:cNvSpPr/>
            <p:nvPr/>
          </p:nvSpPr>
          <p:spPr>
            <a:xfrm>
              <a:off x="3890978" y="1471515"/>
              <a:ext cx="112079" cy="82499"/>
            </a:xfrm>
            <a:custGeom>
              <a:avLst/>
              <a:gdLst>
                <a:gd name="connsiteX0" fmla="*/ 3660 w 112079"/>
                <a:gd name="connsiteY0" fmla="*/ 15000 h 82499"/>
                <a:gd name="connsiteX1" fmla="*/ 99780 w 112079"/>
                <a:gd name="connsiteY1" fmla="*/ 80880 h 82499"/>
                <a:gd name="connsiteX2" fmla="*/ 104100 w 112079"/>
                <a:gd name="connsiteY2" fmla="*/ 82500 h 82499"/>
                <a:gd name="connsiteX3" fmla="*/ 110580 w 112079"/>
                <a:gd name="connsiteY3" fmla="*/ 78720 h 82499"/>
                <a:gd name="connsiteX4" fmla="*/ 108420 w 112079"/>
                <a:gd name="connsiteY4" fmla="*/ 67380 h 82499"/>
                <a:gd name="connsiteX5" fmla="*/ 12840 w 112079"/>
                <a:gd name="connsiteY5" fmla="*/ 1500 h 82499"/>
                <a:gd name="connsiteX6" fmla="*/ 1500 w 112079"/>
                <a:gd name="connsiteY6" fmla="*/ 3660 h 82499"/>
                <a:gd name="connsiteX7" fmla="*/ 3660 w 112079"/>
                <a:gd name="connsiteY7" fmla="*/ 15000 h 82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079" h="82499">
                  <a:moveTo>
                    <a:pt x="3660" y="15000"/>
                  </a:moveTo>
                  <a:lnTo>
                    <a:pt x="99780" y="80880"/>
                  </a:lnTo>
                  <a:cubicBezTo>
                    <a:pt x="101400" y="81960"/>
                    <a:pt x="103020" y="82500"/>
                    <a:pt x="104100" y="82500"/>
                  </a:cubicBezTo>
                  <a:cubicBezTo>
                    <a:pt x="106800" y="82500"/>
                    <a:pt x="108960" y="81420"/>
                    <a:pt x="110580" y="78720"/>
                  </a:cubicBezTo>
                  <a:cubicBezTo>
                    <a:pt x="113280" y="74940"/>
                    <a:pt x="112200" y="70080"/>
                    <a:pt x="108420" y="67380"/>
                  </a:cubicBezTo>
                  <a:lnTo>
                    <a:pt x="12840" y="1500"/>
                  </a:lnTo>
                  <a:cubicBezTo>
                    <a:pt x="9060" y="-1200"/>
                    <a:pt x="4200" y="-120"/>
                    <a:pt x="1500" y="3660"/>
                  </a:cubicBezTo>
                  <a:cubicBezTo>
                    <a:pt x="-1200" y="7440"/>
                    <a:pt x="-120" y="12300"/>
                    <a:pt x="3660" y="15000"/>
                  </a:cubicBezTo>
                  <a:close/>
                </a:path>
              </a:pathLst>
            </a:custGeom>
            <a:grpFill/>
            <a:ln w="5334" cap="flat">
              <a:noFill/>
              <a:prstDash val="solid"/>
              <a:miter/>
            </a:ln>
          </p:spPr>
          <p:txBody>
            <a:bodyPr rtlCol="0" anchor="ctr"/>
            <a:lstStyle/>
            <a:p>
              <a:endParaRPr lang="ru-RU"/>
            </a:p>
          </p:txBody>
        </p:sp>
      </p:grpSp>
      <p:grpSp>
        <p:nvGrpSpPr>
          <p:cNvPr id="131" name="Group 130">
            <a:extLst>
              <a:ext uri="{FF2B5EF4-FFF2-40B4-BE49-F238E27FC236}">
                <a16:creationId xmlns:a16="http://schemas.microsoft.com/office/drawing/2014/main" id="{617718C5-D02E-4D0A-BEC4-EEC794BA3B10}"/>
              </a:ext>
            </a:extLst>
          </p:cNvPr>
          <p:cNvGrpSpPr/>
          <p:nvPr/>
        </p:nvGrpSpPr>
        <p:grpSpPr>
          <a:xfrm>
            <a:off x="6083180" y="1897783"/>
            <a:ext cx="356881" cy="356881"/>
            <a:chOff x="6078905" y="1387375"/>
            <a:chExt cx="475841" cy="475841"/>
          </a:xfrm>
          <a:solidFill>
            <a:schemeClr val="tx1"/>
          </a:solidFill>
        </p:grpSpPr>
        <p:sp>
          <p:nvSpPr>
            <p:cNvPr id="45" name="Freeform: Shape 44">
              <a:extLst>
                <a:ext uri="{FF2B5EF4-FFF2-40B4-BE49-F238E27FC236}">
                  <a16:creationId xmlns:a16="http://schemas.microsoft.com/office/drawing/2014/main" id="{667FEF92-2812-44CF-9B2E-A9A0FAE1D5AA}"/>
                </a:ext>
              </a:extLst>
            </p:cNvPr>
            <p:cNvSpPr/>
            <p:nvPr/>
          </p:nvSpPr>
          <p:spPr>
            <a:xfrm>
              <a:off x="6078905" y="1387375"/>
              <a:ext cx="475841" cy="475841"/>
            </a:xfrm>
            <a:custGeom>
              <a:avLst/>
              <a:gdLst>
                <a:gd name="connsiteX0" fmla="*/ 237921 w 475841"/>
                <a:gd name="connsiteY0" fmla="*/ 0 h 475841"/>
                <a:gd name="connsiteX1" fmla="*/ 0 w 475841"/>
                <a:gd name="connsiteY1" fmla="*/ 237921 h 475841"/>
                <a:gd name="connsiteX2" fmla="*/ 237921 w 475841"/>
                <a:gd name="connsiteY2" fmla="*/ 475842 h 475841"/>
                <a:gd name="connsiteX3" fmla="*/ 475842 w 475841"/>
                <a:gd name="connsiteY3" fmla="*/ 237921 h 475841"/>
                <a:gd name="connsiteX4" fmla="*/ 237921 w 475841"/>
                <a:gd name="connsiteY4" fmla="*/ 0 h 475841"/>
                <a:gd name="connsiteX5" fmla="*/ 237921 w 475841"/>
                <a:gd name="connsiteY5" fmla="*/ 459802 h 475841"/>
                <a:gd name="connsiteX6" fmla="*/ 16040 w 475841"/>
                <a:gd name="connsiteY6" fmla="*/ 237921 h 475841"/>
                <a:gd name="connsiteX7" fmla="*/ 237921 w 475841"/>
                <a:gd name="connsiteY7" fmla="*/ 16040 h 475841"/>
                <a:gd name="connsiteX8" fmla="*/ 459802 w 475841"/>
                <a:gd name="connsiteY8" fmla="*/ 237921 h 475841"/>
                <a:gd name="connsiteX9" fmla="*/ 237921 w 475841"/>
                <a:gd name="connsiteY9" fmla="*/ 459802 h 47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841" h="475841">
                  <a:moveTo>
                    <a:pt x="237921" y="0"/>
                  </a:moveTo>
                  <a:cubicBezTo>
                    <a:pt x="106521" y="0"/>
                    <a:pt x="0" y="106521"/>
                    <a:pt x="0" y="237921"/>
                  </a:cubicBezTo>
                  <a:cubicBezTo>
                    <a:pt x="0" y="369321"/>
                    <a:pt x="106521" y="475842"/>
                    <a:pt x="237921" y="475842"/>
                  </a:cubicBezTo>
                  <a:cubicBezTo>
                    <a:pt x="369321" y="475842"/>
                    <a:pt x="475842" y="369321"/>
                    <a:pt x="475842" y="237921"/>
                  </a:cubicBezTo>
                  <a:cubicBezTo>
                    <a:pt x="475694" y="106582"/>
                    <a:pt x="369260" y="147"/>
                    <a:pt x="237921" y="0"/>
                  </a:cubicBezTo>
                  <a:close/>
                  <a:moveTo>
                    <a:pt x="237921" y="459802"/>
                  </a:moveTo>
                  <a:cubicBezTo>
                    <a:pt x="115379" y="459802"/>
                    <a:pt x="16040" y="360462"/>
                    <a:pt x="16040" y="237921"/>
                  </a:cubicBezTo>
                  <a:cubicBezTo>
                    <a:pt x="16040" y="115379"/>
                    <a:pt x="115379" y="16040"/>
                    <a:pt x="237921" y="16040"/>
                  </a:cubicBezTo>
                  <a:cubicBezTo>
                    <a:pt x="360462" y="16040"/>
                    <a:pt x="459802" y="115379"/>
                    <a:pt x="459802" y="237921"/>
                  </a:cubicBezTo>
                  <a:cubicBezTo>
                    <a:pt x="459655" y="360401"/>
                    <a:pt x="360401" y="459655"/>
                    <a:pt x="237921" y="459802"/>
                  </a:cubicBezTo>
                  <a:close/>
                </a:path>
              </a:pathLst>
            </a:custGeom>
            <a:grpFill/>
            <a:ln w="5281"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08B00CE4-8F5C-417F-B112-107CD7D40B51}"/>
                </a:ext>
              </a:extLst>
            </p:cNvPr>
            <p:cNvSpPr/>
            <p:nvPr/>
          </p:nvSpPr>
          <p:spPr>
            <a:xfrm>
              <a:off x="6308806" y="1419454"/>
              <a:ext cx="16039" cy="48118"/>
            </a:xfrm>
            <a:custGeom>
              <a:avLst/>
              <a:gdLst>
                <a:gd name="connsiteX0" fmla="*/ 8020 w 16039"/>
                <a:gd name="connsiteY0" fmla="*/ 0 h 48118"/>
                <a:gd name="connsiteX1" fmla="*/ 0 w 16039"/>
                <a:gd name="connsiteY1" fmla="*/ 8020 h 48118"/>
                <a:gd name="connsiteX2" fmla="*/ 0 w 16039"/>
                <a:gd name="connsiteY2" fmla="*/ 40099 h 48118"/>
                <a:gd name="connsiteX3" fmla="*/ 8020 w 16039"/>
                <a:gd name="connsiteY3" fmla="*/ 48119 h 48118"/>
                <a:gd name="connsiteX4" fmla="*/ 16040 w 16039"/>
                <a:gd name="connsiteY4" fmla="*/ 40099 h 48118"/>
                <a:gd name="connsiteX5" fmla="*/ 16040 w 16039"/>
                <a:gd name="connsiteY5" fmla="*/ 8020 h 48118"/>
                <a:gd name="connsiteX6" fmla="*/ 8020 w 16039"/>
                <a:gd name="connsiteY6" fmla="*/ 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0"/>
                  </a:moveTo>
                  <a:cubicBezTo>
                    <a:pt x="3591" y="0"/>
                    <a:pt x="0" y="3591"/>
                    <a:pt x="0" y="8020"/>
                  </a:cubicBezTo>
                  <a:lnTo>
                    <a:pt x="0" y="40099"/>
                  </a:lnTo>
                  <a:cubicBezTo>
                    <a:pt x="0" y="44528"/>
                    <a:pt x="3591" y="48119"/>
                    <a:pt x="8020" y="48119"/>
                  </a:cubicBezTo>
                  <a:cubicBezTo>
                    <a:pt x="12449" y="48119"/>
                    <a:pt x="16040" y="44528"/>
                    <a:pt x="16040" y="40099"/>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18B6D1D7-EDA8-4B04-87A8-B485FF0EA829}"/>
                </a:ext>
              </a:extLst>
            </p:cNvPr>
            <p:cNvSpPr/>
            <p:nvPr/>
          </p:nvSpPr>
          <p:spPr>
            <a:xfrm>
              <a:off x="6308806" y="1783018"/>
              <a:ext cx="16039" cy="48118"/>
            </a:xfrm>
            <a:custGeom>
              <a:avLst/>
              <a:gdLst>
                <a:gd name="connsiteX0" fmla="*/ 8020 w 16039"/>
                <a:gd name="connsiteY0" fmla="*/ 0 h 48118"/>
                <a:gd name="connsiteX1" fmla="*/ 0 w 16039"/>
                <a:gd name="connsiteY1" fmla="*/ 8020 h 48118"/>
                <a:gd name="connsiteX2" fmla="*/ 0 w 16039"/>
                <a:gd name="connsiteY2" fmla="*/ 40099 h 48118"/>
                <a:gd name="connsiteX3" fmla="*/ 8020 w 16039"/>
                <a:gd name="connsiteY3" fmla="*/ 48119 h 48118"/>
                <a:gd name="connsiteX4" fmla="*/ 16040 w 16039"/>
                <a:gd name="connsiteY4" fmla="*/ 40099 h 48118"/>
                <a:gd name="connsiteX5" fmla="*/ 16040 w 16039"/>
                <a:gd name="connsiteY5" fmla="*/ 8020 h 48118"/>
                <a:gd name="connsiteX6" fmla="*/ 8020 w 16039"/>
                <a:gd name="connsiteY6" fmla="*/ 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0"/>
                  </a:moveTo>
                  <a:cubicBezTo>
                    <a:pt x="3591" y="0"/>
                    <a:pt x="0" y="3591"/>
                    <a:pt x="0" y="8020"/>
                  </a:cubicBezTo>
                  <a:lnTo>
                    <a:pt x="0" y="40099"/>
                  </a:lnTo>
                  <a:cubicBezTo>
                    <a:pt x="0" y="44528"/>
                    <a:pt x="3591" y="48119"/>
                    <a:pt x="8020" y="48119"/>
                  </a:cubicBezTo>
                  <a:cubicBezTo>
                    <a:pt x="12449" y="48119"/>
                    <a:pt x="16040" y="44528"/>
                    <a:pt x="16040" y="40099"/>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554CAFA4-49D1-4625-81F7-EEBD051688B9}"/>
                </a:ext>
              </a:extLst>
            </p:cNvPr>
            <p:cNvSpPr/>
            <p:nvPr/>
          </p:nvSpPr>
          <p:spPr>
            <a:xfrm>
              <a:off x="6474548" y="1617276"/>
              <a:ext cx="48118" cy="16039"/>
            </a:xfrm>
            <a:custGeom>
              <a:avLst/>
              <a:gdLst>
                <a:gd name="connsiteX0" fmla="*/ 40099 w 48118"/>
                <a:gd name="connsiteY0" fmla="*/ 0 h 16039"/>
                <a:gd name="connsiteX1" fmla="*/ 8020 w 48118"/>
                <a:gd name="connsiteY1" fmla="*/ 0 h 16039"/>
                <a:gd name="connsiteX2" fmla="*/ 0 w 48118"/>
                <a:gd name="connsiteY2" fmla="*/ 8020 h 16039"/>
                <a:gd name="connsiteX3" fmla="*/ 8020 w 48118"/>
                <a:gd name="connsiteY3" fmla="*/ 16040 h 16039"/>
                <a:gd name="connsiteX4" fmla="*/ 40099 w 48118"/>
                <a:gd name="connsiteY4" fmla="*/ 16040 h 16039"/>
                <a:gd name="connsiteX5" fmla="*/ 48119 w 48118"/>
                <a:gd name="connsiteY5" fmla="*/ 8020 h 16039"/>
                <a:gd name="connsiteX6" fmla="*/ 40099 w 48118"/>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8" h="16039">
                  <a:moveTo>
                    <a:pt x="40099" y="0"/>
                  </a:moveTo>
                  <a:lnTo>
                    <a:pt x="8020" y="0"/>
                  </a:lnTo>
                  <a:cubicBezTo>
                    <a:pt x="3591" y="0"/>
                    <a:pt x="0" y="3591"/>
                    <a:pt x="0" y="8020"/>
                  </a:cubicBezTo>
                  <a:cubicBezTo>
                    <a:pt x="0" y="12449"/>
                    <a:pt x="3591" y="16040"/>
                    <a:pt x="8020" y="16040"/>
                  </a:cubicBezTo>
                  <a:lnTo>
                    <a:pt x="40099" y="16040"/>
                  </a:lnTo>
                  <a:cubicBezTo>
                    <a:pt x="44528" y="16040"/>
                    <a:pt x="48119" y="12449"/>
                    <a:pt x="48119" y="8020"/>
                  </a:cubicBezTo>
                  <a:cubicBezTo>
                    <a:pt x="48119" y="3591"/>
                    <a:pt x="44528" y="0"/>
                    <a:pt x="40099" y="0"/>
                  </a:cubicBezTo>
                  <a:close/>
                </a:path>
              </a:pathLst>
            </a:custGeom>
            <a:grpFill/>
            <a:ln w="5281" cap="flat">
              <a:noFill/>
              <a:prstDash val="solid"/>
              <a:miter/>
            </a:ln>
          </p:spPr>
          <p:txBody>
            <a:bodyPr rtlCol="0" anchor="ctr"/>
            <a:lstStyle/>
            <a:p>
              <a:endParaRPr lang="ru-RU"/>
            </a:p>
          </p:txBody>
        </p:sp>
        <p:sp>
          <p:nvSpPr>
            <p:cNvPr id="49" name="Freeform: Shape 48">
              <a:extLst>
                <a:ext uri="{FF2B5EF4-FFF2-40B4-BE49-F238E27FC236}">
                  <a16:creationId xmlns:a16="http://schemas.microsoft.com/office/drawing/2014/main" id="{B0D87019-992F-460A-BDB2-72BE1A228F1D}"/>
                </a:ext>
              </a:extLst>
            </p:cNvPr>
            <p:cNvSpPr/>
            <p:nvPr/>
          </p:nvSpPr>
          <p:spPr>
            <a:xfrm>
              <a:off x="6110984" y="1617276"/>
              <a:ext cx="48118" cy="16039"/>
            </a:xfrm>
            <a:custGeom>
              <a:avLst/>
              <a:gdLst>
                <a:gd name="connsiteX0" fmla="*/ 40099 w 48118"/>
                <a:gd name="connsiteY0" fmla="*/ 0 h 16039"/>
                <a:gd name="connsiteX1" fmla="*/ 8020 w 48118"/>
                <a:gd name="connsiteY1" fmla="*/ 0 h 16039"/>
                <a:gd name="connsiteX2" fmla="*/ 0 w 48118"/>
                <a:gd name="connsiteY2" fmla="*/ 8020 h 16039"/>
                <a:gd name="connsiteX3" fmla="*/ 8020 w 48118"/>
                <a:gd name="connsiteY3" fmla="*/ 16040 h 16039"/>
                <a:gd name="connsiteX4" fmla="*/ 40099 w 48118"/>
                <a:gd name="connsiteY4" fmla="*/ 16040 h 16039"/>
                <a:gd name="connsiteX5" fmla="*/ 48119 w 48118"/>
                <a:gd name="connsiteY5" fmla="*/ 8020 h 16039"/>
                <a:gd name="connsiteX6" fmla="*/ 40099 w 48118"/>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8" h="16039">
                  <a:moveTo>
                    <a:pt x="40099" y="0"/>
                  </a:moveTo>
                  <a:lnTo>
                    <a:pt x="8020" y="0"/>
                  </a:lnTo>
                  <a:cubicBezTo>
                    <a:pt x="3591" y="0"/>
                    <a:pt x="0" y="3591"/>
                    <a:pt x="0" y="8020"/>
                  </a:cubicBezTo>
                  <a:cubicBezTo>
                    <a:pt x="0" y="12449"/>
                    <a:pt x="3591" y="16040"/>
                    <a:pt x="8020" y="16040"/>
                  </a:cubicBezTo>
                  <a:lnTo>
                    <a:pt x="40099" y="16040"/>
                  </a:lnTo>
                  <a:cubicBezTo>
                    <a:pt x="44528" y="16040"/>
                    <a:pt x="48119" y="12449"/>
                    <a:pt x="48119" y="8020"/>
                  </a:cubicBezTo>
                  <a:cubicBezTo>
                    <a:pt x="48119" y="3591"/>
                    <a:pt x="44528" y="0"/>
                    <a:pt x="40099" y="0"/>
                  </a:cubicBezTo>
                  <a:close/>
                </a:path>
              </a:pathLst>
            </a:custGeom>
            <a:grpFill/>
            <a:ln w="5281"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C439683C-FA6F-49B8-BC6B-BD30297E1DD1}"/>
                </a:ext>
              </a:extLst>
            </p:cNvPr>
            <p:cNvSpPr/>
            <p:nvPr/>
          </p:nvSpPr>
          <p:spPr>
            <a:xfrm>
              <a:off x="6308806" y="1499652"/>
              <a:ext cx="16039" cy="139009"/>
            </a:xfrm>
            <a:custGeom>
              <a:avLst/>
              <a:gdLst>
                <a:gd name="connsiteX0" fmla="*/ 8020 w 16039"/>
                <a:gd name="connsiteY0" fmla="*/ 0 h 139009"/>
                <a:gd name="connsiteX1" fmla="*/ 0 w 16039"/>
                <a:gd name="connsiteY1" fmla="*/ 8020 h 139009"/>
                <a:gd name="connsiteX2" fmla="*/ 0 w 16039"/>
                <a:gd name="connsiteY2" fmla="*/ 130990 h 139009"/>
                <a:gd name="connsiteX3" fmla="*/ 8020 w 16039"/>
                <a:gd name="connsiteY3" fmla="*/ 139010 h 139009"/>
                <a:gd name="connsiteX4" fmla="*/ 16040 w 16039"/>
                <a:gd name="connsiteY4" fmla="*/ 130990 h 139009"/>
                <a:gd name="connsiteX5" fmla="*/ 16040 w 16039"/>
                <a:gd name="connsiteY5" fmla="*/ 8020 h 139009"/>
                <a:gd name="connsiteX6" fmla="*/ 8020 w 16039"/>
                <a:gd name="connsiteY6" fmla="*/ 0 h 139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139009">
                  <a:moveTo>
                    <a:pt x="8020" y="0"/>
                  </a:moveTo>
                  <a:cubicBezTo>
                    <a:pt x="3591" y="0"/>
                    <a:pt x="0" y="3591"/>
                    <a:pt x="0" y="8020"/>
                  </a:cubicBezTo>
                  <a:lnTo>
                    <a:pt x="0" y="130990"/>
                  </a:lnTo>
                  <a:cubicBezTo>
                    <a:pt x="0" y="135419"/>
                    <a:pt x="3591" y="139010"/>
                    <a:pt x="8020" y="139010"/>
                  </a:cubicBezTo>
                  <a:cubicBezTo>
                    <a:pt x="12449" y="139010"/>
                    <a:pt x="16040" y="135419"/>
                    <a:pt x="16040" y="130990"/>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grpSp>
      <p:grpSp>
        <p:nvGrpSpPr>
          <p:cNvPr id="51" name="Рисунок 196">
            <a:extLst>
              <a:ext uri="{FF2B5EF4-FFF2-40B4-BE49-F238E27FC236}">
                <a16:creationId xmlns:a16="http://schemas.microsoft.com/office/drawing/2014/main" id="{640DCF25-357F-4435-AA33-03F750F5AB51}"/>
              </a:ext>
            </a:extLst>
          </p:cNvPr>
          <p:cNvGrpSpPr/>
          <p:nvPr/>
        </p:nvGrpSpPr>
        <p:grpSpPr>
          <a:xfrm>
            <a:off x="2493878" y="2606405"/>
            <a:ext cx="309424" cy="361308"/>
            <a:chOff x="1293170" y="2332206"/>
            <a:chExt cx="412565" cy="481744"/>
          </a:xfrm>
          <a:solidFill>
            <a:schemeClr val="tx1"/>
          </a:solidFill>
        </p:grpSpPr>
        <p:sp>
          <p:nvSpPr>
            <p:cNvPr id="52" name="Freeform: Shape 51">
              <a:extLst>
                <a:ext uri="{FF2B5EF4-FFF2-40B4-BE49-F238E27FC236}">
                  <a16:creationId xmlns:a16="http://schemas.microsoft.com/office/drawing/2014/main" id="{095406A9-DAB3-4E55-BEF2-FA9E2B2A015E}"/>
                </a:ext>
              </a:extLst>
            </p:cNvPr>
            <p:cNvSpPr/>
            <p:nvPr/>
          </p:nvSpPr>
          <p:spPr>
            <a:xfrm>
              <a:off x="1310979" y="2614848"/>
              <a:ext cx="381963" cy="199103"/>
            </a:xfrm>
            <a:custGeom>
              <a:avLst/>
              <a:gdLst>
                <a:gd name="connsiteX0" fmla="*/ 190982 w 381963"/>
                <a:gd name="connsiteY0" fmla="*/ 0 h 199103"/>
                <a:gd name="connsiteX1" fmla="*/ 0 w 381963"/>
                <a:gd name="connsiteY1" fmla="*/ 191003 h 199103"/>
                <a:gd name="connsiteX2" fmla="*/ 8100 w 381963"/>
                <a:gd name="connsiteY2" fmla="*/ 199103 h 199103"/>
                <a:gd name="connsiteX3" fmla="*/ 373864 w 381963"/>
                <a:gd name="connsiteY3" fmla="*/ 199103 h 199103"/>
                <a:gd name="connsiteX4" fmla="*/ 381964 w 381963"/>
                <a:gd name="connsiteY4" fmla="*/ 191003 h 199103"/>
                <a:gd name="connsiteX5" fmla="*/ 190982 w 381963"/>
                <a:gd name="connsiteY5" fmla="*/ 0 h 199103"/>
                <a:gd name="connsiteX6" fmla="*/ 16384 w 381963"/>
                <a:gd name="connsiteY6" fmla="*/ 182903 h 199103"/>
                <a:gd name="connsiteX7" fmla="*/ 190982 w 381963"/>
                <a:gd name="connsiteY7" fmla="*/ 16200 h 199103"/>
                <a:gd name="connsiteX8" fmla="*/ 365580 w 381963"/>
                <a:gd name="connsiteY8" fmla="*/ 182903 h 199103"/>
                <a:gd name="connsiteX9" fmla="*/ 16384 w 381963"/>
                <a:gd name="connsiteY9" fmla="*/ 182903 h 19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1963" h="199103">
                  <a:moveTo>
                    <a:pt x="190982" y="0"/>
                  </a:moveTo>
                  <a:cubicBezTo>
                    <a:pt x="85676" y="0"/>
                    <a:pt x="0" y="85682"/>
                    <a:pt x="0" y="191003"/>
                  </a:cubicBezTo>
                  <a:cubicBezTo>
                    <a:pt x="0" y="195475"/>
                    <a:pt x="3623" y="199103"/>
                    <a:pt x="8100" y="199103"/>
                  </a:cubicBezTo>
                  <a:lnTo>
                    <a:pt x="373864" y="199103"/>
                  </a:lnTo>
                  <a:cubicBezTo>
                    <a:pt x="378335" y="199103"/>
                    <a:pt x="381964" y="195475"/>
                    <a:pt x="381964" y="191003"/>
                  </a:cubicBezTo>
                  <a:cubicBezTo>
                    <a:pt x="381964" y="85682"/>
                    <a:pt x="296293" y="0"/>
                    <a:pt x="190982" y="0"/>
                  </a:cubicBezTo>
                  <a:close/>
                  <a:moveTo>
                    <a:pt x="16384" y="182903"/>
                  </a:moveTo>
                  <a:cubicBezTo>
                    <a:pt x="20628" y="90261"/>
                    <a:pt x="97319" y="16200"/>
                    <a:pt x="190982" y="16200"/>
                  </a:cubicBezTo>
                  <a:cubicBezTo>
                    <a:pt x="284645" y="16200"/>
                    <a:pt x="361341" y="90261"/>
                    <a:pt x="365580" y="182903"/>
                  </a:cubicBezTo>
                  <a:lnTo>
                    <a:pt x="16384" y="182903"/>
                  </a:lnTo>
                  <a:close/>
                </a:path>
              </a:pathLst>
            </a:custGeom>
            <a:grpFill/>
            <a:ln w="5334" cap="flat">
              <a:noFill/>
              <a:prstDash val="solid"/>
              <a:miter/>
            </a:ln>
          </p:spPr>
          <p:txBody>
            <a:bodyPr rtlCol="0" anchor="ctr"/>
            <a:lstStyle/>
            <a:p>
              <a:endParaRPr lang="ru-RU"/>
            </a:p>
          </p:txBody>
        </p:sp>
        <p:sp>
          <p:nvSpPr>
            <p:cNvPr id="53" name="Freeform: Shape 52">
              <a:extLst>
                <a:ext uri="{FF2B5EF4-FFF2-40B4-BE49-F238E27FC236}">
                  <a16:creationId xmlns:a16="http://schemas.microsoft.com/office/drawing/2014/main" id="{C675B292-1035-42BD-ADD7-A6888119CBE2}"/>
                </a:ext>
              </a:extLst>
            </p:cNvPr>
            <p:cNvSpPr/>
            <p:nvPr/>
          </p:nvSpPr>
          <p:spPr>
            <a:xfrm>
              <a:off x="1388820" y="2375325"/>
              <a:ext cx="219920" cy="219920"/>
            </a:xfrm>
            <a:custGeom>
              <a:avLst/>
              <a:gdLst>
                <a:gd name="connsiteX0" fmla="*/ 109960 w 219920"/>
                <a:gd name="connsiteY0" fmla="*/ 0 h 219920"/>
                <a:gd name="connsiteX1" fmla="*/ 0 w 219920"/>
                <a:gd name="connsiteY1" fmla="*/ 109960 h 219920"/>
                <a:gd name="connsiteX2" fmla="*/ 109960 w 219920"/>
                <a:gd name="connsiteY2" fmla="*/ 219920 h 219920"/>
                <a:gd name="connsiteX3" fmla="*/ 219920 w 219920"/>
                <a:gd name="connsiteY3" fmla="*/ 109960 h 219920"/>
                <a:gd name="connsiteX4" fmla="*/ 109960 w 219920"/>
                <a:gd name="connsiteY4" fmla="*/ 0 h 219920"/>
                <a:gd name="connsiteX5" fmla="*/ 109960 w 219920"/>
                <a:gd name="connsiteY5" fmla="*/ 203720 h 219920"/>
                <a:gd name="connsiteX6" fmla="*/ 16200 w 219920"/>
                <a:gd name="connsiteY6" fmla="*/ 109960 h 219920"/>
                <a:gd name="connsiteX7" fmla="*/ 109960 w 219920"/>
                <a:gd name="connsiteY7" fmla="*/ 16200 h 219920"/>
                <a:gd name="connsiteX8" fmla="*/ 203720 w 219920"/>
                <a:gd name="connsiteY8" fmla="*/ 109960 h 219920"/>
                <a:gd name="connsiteX9" fmla="*/ 109960 w 219920"/>
                <a:gd name="connsiteY9" fmla="*/ 203720 h 21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920" h="219920">
                  <a:moveTo>
                    <a:pt x="109960" y="0"/>
                  </a:moveTo>
                  <a:cubicBezTo>
                    <a:pt x="49329" y="0"/>
                    <a:pt x="0" y="49329"/>
                    <a:pt x="0" y="109960"/>
                  </a:cubicBezTo>
                  <a:cubicBezTo>
                    <a:pt x="0" y="170591"/>
                    <a:pt x="49329" y="219920"/>
                    <a:pt x="109960" y="219920"/>
                  </a:cubicBezTo>
                  <a:cubicBezTo>
                    <a:pt x="170597" y="219920"/>
                    <a:pt x="219920" y="170591"/>
                    <a:pt x="219920" y="109960"/>
                  </a:cubicBezTo>
                  <a:cubicBezTo>
                    <a:pt x="219920" y="49329"/>
                    <a:pt x="170591" y="0"/>
                    <a:pt x="109960" y="0"/>
                  </a:cubicBezTo>
                  <a:close/>
                  <a:moveTo>
                    <a:pt x="109960" y="203720"/>
                  </a:moveTo>
                  <a:cubicBezTo>
                    <a:pt x="58261" y="203720"/>
                    <a:pt x="16200" y="161660"/>
                    <a:pt x="16200" y="109960"/>
                  </a:cubicBezTo>
                  <a:cubicBezTo>
                    <a:pt x="16200" y="58261"/>
                    <a:pt x="58261" y="16200"/>
                    <a:pt x="109960" y="16200"/>
                  </a:cubicBezTo>
                  <a:cubicBezTo>
                    <a:pt x="161660" y="16200"/>
                    <a:pt x="203720" y="58261"/>
                    <a:pt x="203720" y="109960"/>
                  </a:cubicBezTo>
                  <a:cubicBezTo>
                    <a:pt x="203720" y="161660"/>
                    <a:pt x="161660" y="203720"/>
                    <a:pt x="109960" y="203720"/>
                  </a:cubicBezTo>
                  <a:close/>
                </a:path>
              </a:pathLst>
            </a:custGeom>
            <a:grpFill/>
            <a:ln w="5334" cap="flat">
              <a:noFill/>
              <a:prstDash val="solid"/>
              <a:miter/>
            </a:ln>
          </p:spPr>
          <p:txBody>
            <a:bodyPr rtlCol="0" anchor="ctr"/>
            <a:lstStyle/>
            <a:p>
              <a:endParaRPr lang="ru-RU"/>
            </a:p>
          </p:txBody>
        </p:sp>
        <p:sp>
          <p:nvSpPr>
            <p:cNvPr id="54" name="Freeform: Shape 53">
              <a:extLst>
                <a:ext uri="{FF2B5EF4-FFF2-40B4-BE49-F238E27FC236}">
                  <a16:creationId xmlns:a16="http://schemas.microsoft.com/office/drawing/2014/main" id="{B2312FC1-E36C-4D07-A13D-2AE025A60CC5}"/>
                </a:ext>
              </a:extLst>
            </p:cNvPr>
            <p:cNvSpPr/>
            <p:nvPr/>
          </p:nvSpPr>
          <p:spPr>
            <a:xfrm>
              <a:off x="1293170" y="2332206"/>
              <a:ext cx="412565" cy="263066"/>
            </a:xfrm>
            <a:custGeom>
              <a:avLst/>
              <a:gdLst>
                <a:gd name="connsiteX0" fmla="*/ 72025 w 412565"/>
                <a:gd name="connsiteY0" fmla="*/ 213273 h 263066"/>
                <a:gd name="connsiteX1" fmla="*/ 80125 w 412565"/>
                <a:gd name="connsiteY1" fmla="*/ 205173 h 263066"/>
                <a:gd name="connsiteX2" fmla="*/ 80125 w 412565"/>
                <a:gd name="connsiteY2" fmla="*/ 100348 h 263066"/>
                <a:gd name="connsiteX3" fmla="*/ 79974 w 412565"/>
                <a:gd name="connsiteY3" fmla="*/ 98836 h 263066"/>
                <a:gd name="connsiteX4" fmla="*/ 205616 w 412565"/>
                <a:gd name="connsiteY4" fmla="*/ 16195 h 263066"/>
                <a:gd name="connsiteX5" fmla="*/ 332440 w 412565"/>
                <a:gd name="connsiteY5" fmla="*/ 101601 h 263066"/>
                <a:gd name="connsiteX6" fmla="*/ 332440 w 412565"/>
                <a:gd name="connsiteY6" fmla="*/ 204563 h 263066"/>
                <a:gd name="connsiteX7" fmla="*/ 303010 w 412565"/>
                <a:gd name="connsiteY7" fmla="*/ 249275 h 263066"/>
                <a:gd name="connsiteX8" fmla="*/ 303086 w 412565"/>
                <a:gd name="connsiteY8" fmla="*/ 260728 h 263066"/>
                <a:gd name="connsiteX9" fmla="*/ 308777 w 412565"/>
                <a:gd name="connsiteY9" fmla="*/ 263066 h 263066"/>
                <a:gd name="connsiteX10" fmla="*/ 314539 w 412565"/>
                <a:gd name="connsiteY10" fmla="*/ 260658 h 263066"/>
                <a:gd name="connsiteX11" fmla="*/ 346361 w 412565"/>
                <a:gd name="connsiteY11" fmla="*/ 213278 h 263066"/>
                <a:gd name="connsiteX12" fmla="*/ 352053 w 412565"/>
                <a:gd name="connsiteY12" fmla="*/ 213278 h 263066"/>
                <a:gd name="connsiteX13" fmla="*/ 412565 w 412565"/>
                <a:gd name="connsiteY13" fmla="*/ 152766 h 263066"/>
                <a:gd name="connsiteX14" fmla="*/ 352053 w 412565"/>
                <a:gd name="connsiteY14" fmla="*/ 92254 h 263066"/>
                <a:gd name="connsiteX15" fmla="*/ 346016 w 412565"/>
                <a:gd name="connsiteY15" fmla="*/ 92254 h 263066"/>
                <a:gd name="connsiteX16" fmla="*/ 205616 w 412565"/>
                <a:gd name="connsiteY16" fmla="*/ 0 h 263066"/>
                <a:gd name="connsiteX17" fmla="*/ 65189 w 412565"/>
                <a:gd name="connsiteY17" fmla="*/ 92254 h 263066"/>
                <a:gd name="connsiteX18" fmla="*/ 60512 w 412565"/>
                <a:gd name="connsiteY18" fmla="*/ 92254 h 263066"/>
                <a:gd name="connsiteX19" fmla="*/ 0 w 412565"/>
                <a:gd name="connsiteY19" fmla="*/ 152766 h 263066"/>
                <a:gd name="connsiteX20" fmla="*/ 60512 w 412565"/>
                <a:gd name="connsiteY20" fmla="*/ 213278 h 263066"/>
                <a:gd name="connsiteX21" fmla="*/ 72025 w 412565"/>
                <a:gd name="connsiteY21" fmla="*/ 213278 h 263066"/>
                <a:gd name="connsiteX22" fmla="*/ 396365 w 412565"/>
                <a:gd name="connsiteY22" fmla="*/ 152761 h 263066"/>
                <a:gd name="connsiteX23" fmla="*/ 352053 w 412565"/>
                <a:gd name="connsiteY23" fmla="*/ 197073 h 263066"/>
                <a:gd name="connsiteX24" fmla="*/ 348640 w 412565"/>
                <a:gd name="connsiteY24" fmla="*/ 197073 h 263066"/>
                <a:gd name="connsiteX25" fmla="*/ 348640 w 412565"/>
                <a:gd name="connsiteY25" fmla="*/ 108448 h 263066"/>
                <a:gd name="connsiteX26" fmla="*/ 352053 w 412565"/>
                <a:gd name="connsiteY26" fmla="*/ 108448 h 263066"/>
                <a:gd name="connsiteX27" fmla="*/ 396365 w 412565"/>
                <a:gd name="connsiteY27" fmla="*/ 152761 h 263066"/>
                <a:gd name="connsiteX28" fmla="*/ 16200 w 412565"/>
                <a:gd name="connsiteY28" fmla="*/ 152761 h 263066"/>
                <a:gd name="connsiteX29" fmla="*/ 60512 w 412565"/>
                <a:gd name="connsiteY29" fmla="*/ 108448 h 263066"/>
                <a:gd name="connsiteX30" fmla="*/ 63925 w 412565"/>
                <a:gd name="connsiteY30" fmla="*/ 108448 h 263066"/>
                <a:gd name="connsiteX31" fmla="*/ 63925 w 412565"/>
                <a:gd name="connsiteY31" fmla="*/ 197073 h 263066"/>
                <a:gd name="connsiteX32" fmla="*/ 60512 w 412565"/>
                <a:gd name="connsiteY32" fmla="*/ 197073 h 263066"/>
                <a:gd name="connsiteX33" fmla="*/ 16200 w 412565"/>
                <a:gd name="connsiteY33" fmla="*/ 152761 h 263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2565" h="263066">
                  <a:moveTo>
                    <a:pt x="72025" y="213273"/>
                  </a:moveTo>
                  <a:cubicBezTo>
                    <a:pt x="76502" y="213273"/>
                    <a:pt x="80125" y="209650"/>
                    <a:pt x="80125" y="205173"/>
                  </a:cubicBezTo>
                  <a:lnTo>
                    <a:pt x="80125" y="100348"/>
                  </a:lnTo>
                  <a:cubicBezTo>
                    <a:pt x="80125" y="99830"/>
                    <a:pt x="80066" y="99328"/>
                    <a:pt x="79974" y="98836"/>
                  </a:cubicBezTo>
                  <a:cubicBezTo>
                    <a:pt x="101677" y="48514"/>
                    <a:pt x="150466" y="16195"/>
                    <a:pt x="205616" y="16195"/>
                  </a:cubicBezTo>
                  <a:cubicBezTo>
                    <a:pt x="261754" y="16195"/>
                    <a:pt x="311359" y="49685"/>
                    <a:pt x="332440" y="101601"/>
                  </a:cubicBezTo>
                  <a:lnTo>
                    <a:pt x="332440" y="204563"/>
                  </a:lnTo>
                  <a:cubicBezTo>
                    <a:pt x="325647" y="221292"/>
                    <a:pt x="315781" y="236336"/>
                    <a:pt x="303010" y="249275"/>
                  </a:cubicBezTo>
                  <a:cubicBezTo>
                    <a:pt x="299867" y="252461"/>
                    <a:pt x="299900" y="257585"/>
                    <a:pt x="303086" y="260728"/>
                  </a:cubicBezTo>
                  <a:cubicBezTo>
                    <a:pt x="304663" y="262289"/>
                    <a:pt x="306720" y="263066"/>
                    <a:pt x="308777" y="263066"/>
                  </a:cubicBezTo>
                  <a:cubicBezTo>
                    <a:pt x="310867" y="263066"/>
                    <a:pt x="312957" y="262262"/>
                    <a:pt x="314539" y="260658"/>
                  </a:cubicBezTo>
                  <a:cubicBezTo>
                    <a:pt x="328147" y="246872"/>
                    <a:pt x="338812" y="230936"/>
                    <a:pt x="346361" y="213278"/>
                  </a:cubicBezTo>
                  <a:lnTo>
                    <a:pt x="352053" y="213278"/>
                  </a:lnTo>
                  <a:cubicBezTo>
                    <a:pt x="385420" y="213278"/>
                    <a:pt x="412565" y="186133"/>
                    <a:pt x="412565" y="152766"/>
                  </a:cubicBezTo>
                  <a:cubicBezTo>
                    <a:pt x="412565" y="119399"/>
                    <a:pt x="385420" y="92254"/>
                    <a:pt x="352053" y="92254"/>
                  </a:cubicBezTo>
                  <a:lnTo>
                    <a:pt x="346016" y="92254"/>
                  </a:lnTo>
                  <a:cubicBezTo>
                    <a:pt x="321700" y="36077"/>
                    <a:pt x="267197" y="0"/>
                    <a:pt x="205616" y="0"/>
                  </a:cubicBezTo>
                  <a:cubicBezTo>
                    <a:pt x="144002" y="0"/>
                    <a:pt x="89494" y="36072"/>
                    <a:pt x="65189" y="92254"/>
                  </a:cubicBezTo>
                  <a:lnTo>
                    <a:pt x="60512" y="92254"/>
                  </a:lnTo>
                  <a:cubicBezTo>
                    <a:pt x="27146" y="92254"/>
                    <a:pt x="0" y="119399"/>
                    <a:pt x="0" y="152766"/>
                  </a:cubicBezTo>
                  <a:cubicBezTo>
                    <a:pt x="0" y="186133"/>
                    <a:pt x="27146" y="213278"/>
                    <a:pt x="60512" y="213278"/>
                  </a:cubicBezTo>
                  <a:lnTo>
                    <a:pt x="72025" y="213278"/>
                  </a:lnTo>
                  <a:close/>
                  <a:moveTo>
                    <a:pt x="396365" y="152761"/>
                  </a:moveTo>
                  <a:cubicBezTo>
                    <a:pt x="396365" y="177196"/>
                    <a:pt x="376483" y="197073"/>
                    <a:pt x="352053" y="197073"/>
                  </a:cubicBezTo>
                  <a:lnTo>
                    <a:pt x="348640" y="197073"/>
                  </a:lnTo>
                  <a:lnTo>
                    <a:pt x="348640" y="108448"/>
                  </a:lnTo>
                  <a:lnTo>
                    <a:pt x="352053" y="108448"/>
                  </a:lnTo>
                  <a:cubicBezTo>
                    <a:pt x="376488" y="108448"/>
                    <a:pt x="396365" y="128326"/>
                    <a:pt x="396365" y="152761"/>
                  </a:cubicBezTo>
                  <a:close/>
                  <a:moveTo>
                    <a:pt x="16200" y="152761"/>
                  </a:moveTo>
                  <a:cubicBezTo>
                    <a:pt x="16200" y="128326"/>
                    <a:pt x="36077" y="108448"/>
                    <a:pt x="60512" y="108448"/>
                  </a:cubicBezTo>
                  <a:lnTo>
                    <a:pt x="63925" y="108448"/>
                  </a:lnTo>
                  <a:lnTo>
                    <a:pt x="63925" y="197073"/>
                  </a:lnTo>
                  <a:lnTo>
                    <a:pt x="60512" y="197073"/>
                  </a:lnTo>
                  <a:cubicBezTo>
                    <a:pt x="36077" y="197073"/>
                    <a:pt x="16200" y="177196"/>
                    <a:pt x="16200" y="152761"/>
                  </a:cubicBezTo>
                  <a:close/>
                </a:path>
              </a:pathLst>
            </a:custGeom>
            <a:grpFill/>
            <a:ln w="5334" cap="flat">
              <a:noFill/>
              <a:prstDash val="solid"/>
              <a:miter/>
            </a:ln>
          </p:spPr>
          <p:txBody>
            <a:bodyPr rtlCol="0" anchor="ctr"/>
            <a:lstStyle/>
            <a:p>
              <a:endParaRPr lang="ru-RU"/>
            </a:p>
          </p:txBody>
        </p:sp>
      </p:grpSp>
      <p:grpSp>
        <p:nvGrpSpPr>
          <p:cNvPr id="55" name="Рисунок 198">
            <a:extLst>
              <a:ext uri="{FF2B5EF4-FFF2-40B4-BE49-F238E27FC236}">
                <a16:creationId xmlns:a16="http://schemas.microsoft.com/office/drawing/2014/main" id="{3A0F616E-BB3A-4435-A58B-F10E34934B90}"/>
              </a:ext>
            </a:extLst>
          </p:cNvPr>
          <p:cNvGrpSpPr/>
          <p:nvPr/>
        </p:nvGrpSpPr>
        <p:grpSpPr>
          <a:xfrm>
            <a:off x="4893539" y="1929058"/>
            <a:ext cx="327475" cy="294329"/>
            <a:chOff x="4492717" y="1429075"/>
            <a:chExt cx="436633" cy="392439"/>
          </a:xfrm>
          <a:solidFill>
            <a:schemeClr val="tx1"/>
          </a:solidFill>
        </p:grpSpPr>
        <p:sp>
          <p:nvSpPr>
            <p:cNvPr id="56" name="Freeform: Shape 55">
              <a:extLst>
                <a:ext uri="{FF2B5EF4-FFF2-40B4-BE49-F238E27FC236}">
                  <a16:creationId xmlns:a16="http://schemas.microsoft.com/office/drawing/2014/main" id="{565BC97F-7895-4EEC-A3F7-BEE8700F2A74}"/>
                </a:ext>
              </a:extLst>
            </p:cNvPr>
            <p:cNvSpPr/>
            <p:nvPr/>
          </p:nvSpPr>
          <p:spPr>
            <a:xfrm>
              <a:off x="4492717" y="1429075"/>
              <a:ext cx="436633" cy="392439"/>
            </a:xfrm>
            <a:custGeom>
              <a:avLst/>
              <a:gdLst>
                <a:gd name="connsiteX0" fmla="*/ 428533 w 436633"/>
                <a:gd name="connsiteY0" fmla="*/ 0 h 392439"/>
                <a:gd name="connsiteX1" fmla="*/ 8100 w 436633"/>
                <a:gd name="connsiteY1" fmla="*/ 0 h 392439"/>
                <a:gd name="connsiteX2" fmla="*/ 0 w 436633"/>
                <a:gd name="connsiteY2" fmla="*/ 8100 h 392439"/>
                <a:gd name="connsiteX3" fmla="*/ 0 w 436633"/>
                <a:gd name="connsiteY3" fmla="*/ 384340 h 392439"/>
                <a:gd name="connsiteX4" fmla="*/ 8100 w 436633"/>
                <a:gd name="connsiteY4" fmla="*/ 392440 h 392439"/>
                <a:gd name="connsiteX5" fmla="*/ 428533 w 436633"/>
                <a:gd name="connsiteY5" fmla="*/ 392440 h 392439"/>
                <a:gd name="connsiteX6" fmla="*/ 436633 w 436633"/>
                <a:gd name="connsiteY6" fmla="*/ 384340 h 392439"/>
                <a:gd name="connsiteX7" fmla="*/ 436633 w 436633"/>
                <a:gd name="connsiteY7" fmla="*/ 8100 h 392439"/>
                <a:gd name="connsiteX8" fmla="*/ 428533 w 436633"/>
                <a:gd name="connsiteY8" fmla="*/ 0 h 392439"/>
                <a:gd name="connsiteX9" fmla="*/ 420433 w 436633"/>
                <a:gd name="connsiteY9" fmla="*/ 376240 h 392439"/>
                <a:gd name="connsiteX10" fmla="*/ 16200 w 436633"/>
                <a:gd name="connsiteY10" fmla="*/ 376240 h 392439"/>
                <a:gd name="connsiteX11" fmla="*/ 16200 w 436633"/>
                <a:gd name="connsiteY11" fmla="*/ 16200 h 392439"/>
                <a:gd name="connsiteX12" fmla="*/ 420433 w 436633"/>
                <a:gd name="connsiteY12" fmla="*/ 16200 h 392439"/>
                <a:gd name="connsiteX13" fmla="*/ 420433 w 436633"/>
                <a:gd name="connsiteY13" fmla="*/ 376240 h 392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633" h="392439">
                  <a:moveTo>
                    <a:pt x="428533" y="0"/>
                  </a:moveTo>
                  <a:lnTo>
                    <a:pt x="8100" y="0"/>
                  </a:lnTo>
                  <a:cubicBezTo>
                    <a:pt x="3623" y="0"/>
                    <a:pt x="0" y="3623"/>
                    <a:pt x="0" y="8100"/>
                  </a:cubicBezTo>
                  <a:lnTo>
                    <a:pt x="0" y="384340"/>
                  </a:lnTo>
                  <a:cubicBezTo>
                    <a:pt x="0" y="388811"/>
                    <a:pt x="3623" y="392440"/>
                    <a:pt x="8100" y="392440"/>
                  </a:cubicBezTo>
                  <a:lnTo>
                    <a:pt x="428533" y="392440"/>
                  </a:lnTo>
                  <a:cubicBezTo>
                    <a:pt x="433010" y="392440"/>
                    <a:pt x="436633" y="388811"/>
                    <a:pt x="436633" y="384340"/>
                  </a:cubicBezTo>
                  <a:lnTo>
                    <a:pt x="436633" y="8100"/>
                  </a:lnTo>
                  <a:cubicBezTo>
                    <a:pt x="436633" y="3623"/>
                    <a:pt x="433010" y="0"/>
                    <a:pt x="428533" y="0"/>
                  </a:cubicBezTo>
                  <a:close/>
                  <a:moveTo>
                    <a:pt x="420433" y="376240"/>
                  </a:moveTo>
                  <a:lnTo>
                    <a:pt x="16200" y="376240"/>
                  </a:lnTo>
                  <a:lnTo>
                    <a:pt x="16200" y="16200"/>
                  </a:lnTo>
                  <a:lnTo>
                    <a:pt x="420433" y="16200"/>
                  </a:lnTo>
                  <a:lnTo>
                    <a:pt x="420433" y="376240"/>
                  </a:lnTo>
                  <a:close/>
                </a:path>
              </a:pathLst>
            </a:custGeom>
            <a:grpFill/>
            <a:ln w="5334" cap="flat">
              <a:noFill/>
              <a:prstDash val="solid"/>
              <a:miter/>
            </a:ln>
          </p:spPr>
          <p:txBody>
            <a:bodyPr rtlCol="0" anchor="ctr"/>
            <a:lstStyle/>
            <a:p>
              <a:endParaRPr lang="ru-RU"/>
            </a:p>
          </p:txBody>
        </p:sp>
        <p:sp>
          <p:nvSpPr>
            <p:cNvPr id="57" name="Freeform: Shape 56">
              <a:extLst>
                <a:ext uri="{FF2B5EF4-FFF2-40B4-BE49-F238E27FC236}">
                  <a16:creationId xmlns:a16="http://schemas.microsoft.com/office/drawing/2014/main" id="{4415A4F0-1ADA-42FE-B786-201F00D690B4}"/>
                </a:ext>
              </a:extLst>
            </p:cNvPr>
            <p:cNvSpPr/>
            <p:nvPr/>
          </p:nvSpPr>
          <p:spPr>
            <a:xfrm>
              <a:off x="4590041" y="1504302"/>
              <a:ext cx="241979" cy="241979"/>
            </a:xfrm>
            <a:custGeom>
              <a:avLst/>
              <a:gdLst>
                <a:gd name="connsiteX0" fmla="*/ 120982 w 241979"/>
                <a:gd name="connsiteY0" fmla="*/ 241979 h 241979"/>
                <a:gd name="connsiteX1" fmla="*/ 241537 w 241979"/>
                <a:gd name="connsiteY1" fmla="*/ 130950 h 241979"/>
                <a:gd name="connsiteX2" fmla="*/ 241979 w 241979"/>
                <a:gd name="connsiteY2" fmla="*/ 128423 h 241979"/>
                <a:gd name="connsiteX3" fmla="*/ 241828 w 241979"/>
                <a:gd name="connsiteY3" fmla="*/ 126927 h 241979"/>
                <a:gd name="connsiteX4" fmla="*/ 241979 w 241979"/>
                <a:gd name="connsiteY4" fmla="*/ 120998 h 241979"/>
                <a:gd name="connsiteX5" fmla="*/ 120982 w 241979"/>
                <a:gd name="connsiteY5" fmla="*/ 0 h 241979"/>
                <a:gd name="connsiteX6" fmla="*/ 0 w 241979"/>
                <a:gd name="connsiteY6" fmla="*/ 120998 h 241979"/>
                <a:gd name="connsiteX7" fmla="*/ 120982 w 241979"/>
                <a:gd name="connsiteY7" fmla="*/ 241979 h 241979"/>
                <a:gd name="connsiteX8" fmla="*/ 225747 w 241979"/>
                <a:gd name="connsiteY8" fmla="*/ 120323 h 241979"/>
                <a:gd name="connsiteX9" fmla="*/ 129082 w 241979"/>
                <a:gd name="connsiteY9" fmla="*/ 120323 h 241979"/>
                <a:gd name="connsiteX10" fmla="*/ 129082 w 241979"/>
                <a:gd name="connsiteY10" fmla="*/ 16610 h 241979"/>
                <a:gd name="connsiteX11" fmla="*/ 225747 w 241979"/>
                <a:gd name="connsiteY11" fmla="*/ 120323 h 241979"/>
                <a:gd name="connsiteX12" fmla="*/ 112882 w 241979"/>
                <a:gd name="connsiteY12" fmla="*/ 16610 h 241979"/>
                <a:gd name="connsiteX13" fmla="*/ 112882 w 241979"/>
                <a:gd name="connsiteY13" fmla="*/ 128423 h 241979"/>
                <a:gd name="connsiteX14" fmla="*/ 120982 w 241979"/>
                <a:gd name="connsiteY14" fmla="*/ 136523 h 241979"/>
                <a:gd name="connsiteX15" fmla="*/ 224500 w 241979"/>
                <a:gd name="connsiteY15" fmla="*/ 136523 h 241979"/>
                <a:gd name="connsiteX16" fmla="*/ 120982 w 241979"/>
                <a:gd name="connsiteY16" fmla="*/ 225779 h 241979"/>
                <a:gd name="connsiteX17" fmla="*/ 16200 w 241979"/>
                <a:gd name="connsiteY17" fmla="*/ 120998 h 241979"/>
                <a:gd name="connsiteX18" fmla="*/ 112882 w 241979"/>
                <a:gd name="connsiteY18" fmla="*/ 16610 h 241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1979" h="241979">
                  <a:moveTo>
                    <a:pt x="120982" y="241979"/>
                  </a:moveTo>
                  <a:cubicBezTo>
                    <a:pt x="184345" y="241979"/>
                    <a:pt x="236455" y="193018"/>
                    <a:pt x="241537" y="130950"/>
                  </a:cubicBezTo>
                  <a:cubicBezTo>
                    <a:pt x="241801" y="130151"/>
                    <a:pt x="241979" y="129308"/>
                    <a:pt x="241979" y="128423"/>
                  </a:cubicBezTo>
                  <a:cubicBezTo>
                    <a:pt x="241979" y="127910"/>
                    <a:pt x="241920" y="127413"/>
                    <a:pt x="241828" y="126927"/>
                  </a:cubicBezTo>
                  <a:cubicBezTo>
                    <a:pt x="241925" y="124961"/>
                    <a:pt x="241979" y="122985"/>
                    <a:pt x="241979" y="120998"/>
                  </a:cubicBezTo>
                  <a:cubicBezTo>
                    <a:pt x="241979" y="54281"/>
                    <a:pt x="187699" y="0"/>
                    <a:pt x="120982" y="0"/>
                  </a:cubicBezTo>
                  <a:cubicBezTo>
                    <a:pt x="54270" y="0"/>
                    <a:pt x="0" y="54281"/>
                    <a:pt x="0" y="120998"/>
                  </a:cubicBezTo>
                  <a:cubicBezTo>
                    <a:pt x="5" y="187709"/>
                    <a:pt x="54275" y="241979"/>
                    <a:pt x="120982" y="241979"/>
                  </a:cubicBezTo>
                  <a:close/>
                  <a:moveTo>
                    <a:pt x="225747" y="120323"/>
                  </a:moveTo>
                  <a:lnTo>
                    <a:pt x="129082" y="120323"/>
                  </a:lnTo>
                  <a:lnTo>
                    <a:pt x="129082" y="16610"/>
                  </a:lnTo>
                  <a:cubicBezTo>
                    <a:pt x="182866" y="20758"/>
                    <a:pt x="225396" y="65578"/>
                    <a:pt x="225747" y="120323"/>
                  </a:cubicBezTo>
                  <a:close/>
                  <a:moveTo>
                    <a:pt x="112882" y="16610"/>
                  </a:moveTo>
                  <a:lnTo>
                    <a:pt x="112882" y="128423"/>
                  </a:lnTo>
                  <a:cubicBezTo>
                    <a:pt x="112882" y="132899"/>
                    <a:pt x="116505" y="136523"/>
                    <a:pt x="120982" y="136523"/>
                  </a:cubicBezTo>
                  <a:lnTo>
                    <a:pt x="224500" y="136523"/>
                  </a:lnTo>
                  <a:cubicBezTo>
                    <a:pt x="216956" y="186943"/>
                    <a:pt x="173480" y="225779"/>
                    <a:pt x="120982" y="225779"/>
                  </a:cubicBezTo>
                  <a:cubicBezTo>
                    <a:pt x="63207" y="225779"/>
                    <a:pt x="16200" y="178772"/>
                    <a:pt x="16200" y="120998"/>
                  </a:cubicBezTo>
                  <a:cubicBezTo>
                    <a:pt x="16205" y="65945"/>
                    <a:pt x="58892" y="20774"/>
                    <a:pt x="112882" y="16610"/>
                  </a:cubicBezTo>
                  <a:close/>
                </a:path>
              </a:pathLst>
            </a:custGeom>
            <a:grpFill/>
            <a:ln w="5334" cap="flat">
              <a:noFill/>
              <a:prstDash val="solid"/>
              <a:miter/>
            </a:ln>
          </p:spPr>
          <p:txBody>
            <a:bodyPr rtlCol="0" anchor="ctr"/>
            <a:lstStyle/>
            <a:p>
              <a:endParaRPr lang="ru-RU"/>
            </a:p>
          </p:txBody>
        </p:sp>
      </p:grpSp>
      <p:grpSp>
        <p:nvGrpSpPr>
          <p:cNvPr id="134" name="Group 133">
            <a:extLst>
              <a:ext uri="{FF2B5EF4-FFF2-40B4-BE49-F238E27FC236}">
                <a16:creationId xmlns:a16="http://schemas.microsoft.com/office/drawing/2014/main" id="{F35C575C-25B9-4182-944B-EA319BD73FB1}"/>
              </a:ext>
            </a:extLst>
          </p:cNvPr>
          <p:cNvGrpSpPr/>
          <p:nvPr/>
        </p:nvGrpSpPr>
        <p:grpSpPr>
          <a:xfrm>
            <a:off x="7903636" y="1890753"/>
            <a:ext cx="303360" cy="367918"/>
            <a:chOff x="8506181" y="1378004"/>
            <a:chExt cx="404480" cy="490557"/>
          </a:xfrm>
          <a:solidFill>
            <a:schemeClr val="tx1"/>
          </a:solidFill>
        </p:grpSpPr>
        <p:sp>
          <p:nvSpPr>
            <p:cNvPr id="59" name="Freeform: Shape 58">
              <a:extLst>
                <a:ext uri="{FF2B5EF4-FFF2-40B4-BE49-F238E27FC236}">
                  <a16:creationId xmlns:a16="http://schemas.microsoft.com/office/drawing/2014/main" id="{A7F554C2-04B1-4FB1-BE29-F092333CFDF3}"/>
                </a:ext>
              </a:extLst>
            </p:cNvPr>
            <p:cNvSpPr/>
            <p:nvPr/>
          </p:nvSpPr>
          <p:spPr>
            <a:xfrm>
              <a:off x="8506181" y="1378004"/>
              <a:ext cx="404480" cy="490557"/>
            </a:xfrm>
            <a:custGeom>
              <a:avLst/>
              <a:gdLst>
                <a:gd name="connsiteX0" fmla="*/ 403787 w 404480"/>
                <a:gd name="connsiteY0" fmla="*/ 168643 h 490557"/>
                <a:gd name="connsiteX1" fmla="*/ 233499 w 404480"/>
                <a:gd name="connsiteY1" fmla="*/ 494 h 490557"/>
                <a:gd name="connsiteX2" fmla="*/ 95077 w 404480"/>
                <a:gd name="connsiteY2" fmla="*/ 49522 h 490557"/>
                <a:gd name="connsiteX3" fmla="*/ 36639 w 404480"/>
                <a:gd name="connsiteY3" fmla="*/ 183987 h 490557"/>
                <a:gd name="connsiteX4" fmla="*/ 37761 w 404480"/>
                <a:gd name="connsiteY4" fmla="*/ 204518 h 490557"/>
                <a:gd name="connsiteX5" fmla="*/ 5682 w 404480"/>
                <a:gd name="connsiteY5" fmla="*/ 287817 h 490557"/>
                <a:gd name="connsiteX6" fmla="*/ 40221 w 404480"/>
                <a:gd name="connsiteY6" fmla="*/ 308776 h 490557"/>
                <a:gd name="connsiteX7" fmla="*/ 40221 w 404480"/>
                <a:gd name="connsiteY7" fmla="*/ 335508 h 490557"/>
                <a:gd name="connsiteX8" fmla="*/ 134481 w 404480"/>
                <a:gd name="connsiteY8" fmla="*/ 434900 h 490557"/>
                <a:gd name="connsiteX9" fmla="*/ 168645 w 404480"/>
                <a:gd name="connsiteY9" fmla="*/ 436023 h 490557"/>
                <a:gd name="connsiteX10" fmla="*/ 168645 w 404480"/>
                <a:gd name="connsiteY10" fmla="*/ 482538 h 490557"/>
                <a:gd name="connsiteX11" fmla="*/ 176665 w 404480"/>
                <a:gd name="connsiteY11" fmla="*/ 490558 h 490557"/>
                <a:gd name="connsiteX12" fmla="*/ 184685 w 404480"/>
                <a:gd name="connsiteY12" fmla="*/ 482538 h 490557"/>
                <a:gd name="connsiteX13" fmla="*/ 184685 w 404480"/>
                <a:gd name="connsiteY13" fmla="*/ 427950 h 490557"/>
                <a:gd name="connsiteX14" fmla="*/ 176933 w 404480"/>
                <a:gd name="connsiteY14" fmla="*/ 419930 h 490557"/>
                <a:gd name="connsiteX15" fmla="*/ 134748 w 404480"/>
                <a:gd name="connsiteY15" fmla="*/ 418540 h 490557"/>
                <a:gd name="connsiteX16" fmla="*/ 56261 w 404480"/>
                <a:gd name="connsiteY16" fmla="*/ 335187 h 490557"/>
                <a:gd name="connsiteX17" fmla="*/ 56261 w 404480"/>
                <a:gd name="connsiteY17" fmla="*/ 303108 h 490557"/>
                <a:gd name="connsiteX18" fmla="*/ 49203 w 404480"/>
                <a:gd name="connsiteY18" fmla="*/ 295142 h 490557"/>
                <a:gd name="connsiteX19" fmla="*/ 17605 w 404480"/>
                <a:gd name="connsiteY19" fmla="*/ 277017 h 490557"/>
                <a:gd name="connsiteX20" fmla="*/ 51983 w 404480"/>
                <a:gd name="connsiteY20" fmla="*/ 212859 h 490557"/>
                <a:gd name="connsiteX21" fmla="*/ 54122 w 404480"/>
                <a:gd name="connsiteY21" fmla="*/ 206282 h 490557"/>
                <a:gd name="connsiteX22" fmla="*/ 52678 w 404480"/>
                <a:gd name="connsiteY22" fmla="*/ 184094 h 490557"/>
                <a:gd name="connsiteX23" fmla="*/ 106144 w 404480"/>
                <a:gd name="connsiteY23" fmla="*/ 61124 h 490557"/>
                <a:gd name="connsiteX24" fmla="*/ 232376 w 404480"/>
                <a:gd name="connsiteY24" fmla="*/ 16480 h 490557"/>
                <a:gd name="connsiteX25" fmla="*/ 387748 w 404480"/>
                <a:gd name="connsiteY25" fmla="*/ 169766 h 490557"/>
                <a:gd name="connsiteX26" fmla="*/ 331769 w 404480"/>
                <a:gd name="connsiteY26" fmla="*/ 309738 h 490557"/>
                <a:gd name="connsiteX27" fmla="*/ 328935 w 404480"/>
                <a:gd name="connsiteY27" fmla="*/ 315780 h 490557"/>
                <a:gd name="connsiteX28" fmla="*/ 328935 w 404480"/>
                <a:gd name="connsiteY28" fmla="*/ 477191 h 490557"/>
                <a:gd name="connsiteX29" fmla="*/ 336955 w 404480"/>
                <a:gd name="connsiteY29" fmla="*/ 485211 h 490557"/>
                <a:gd name="connsiteX30" fmla="*/ 336955 w 404480"/>
                <a:gd name="connsiteY30" fmla="*/ 485211 h 490557"/>
                <a:gd name="connsiteX31" fmla="*/ 344975 w 404480"/>
                <a:gd name="connsiteY31" fmla="*/ 477191 h 490557"/>
                <a:gd name="connsiteX32" fmla="*/ 344975 w 404480"/>
                <a:gd name="connsiteY32" fmla="*/ 319469 h 490557"/>
                <a:gd name="connsiteX33" fmla="*/ 403787 w 404480"/>
                <a:gd name="connsiteY33" fmla="*/ 168643 h 4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4480" h="490557">
                  <a:moveTo>
                    <a:pt x="403787" y="168643"/>
                  </a:moveTo>
                  <a:cubicBezTo>
                    <a:pt x="395934" y="78421"/>
                    <a:pt x="323814" y="7206"/>
                    <a:pt x="233499" y="494"/>
                  </a:cubicBezTo>
                  <a:cubicBezTo>
                    <a:pt x="182529" y="-3263"/>
                    <a:pt x="132319" y="14521"/>
                    <a:pt x="95077" y="49522"/>
                  </a:cubicBezTo>
                  <a:cubicBezTo>
                    <a:pt x="57871" y="84356"/>
                    <a:pt x="36722" y="133020"/>
                    <a:pt x="36639" y="183987"/>
                  </a:cubicBezTo>
                  <a:cubicBezTo>
                    <a:pt x="36636" y="190846"/>
                    <a:pt x="37011" y="197700"/>
                    <a:pt x="37761" y="204518"/>
                  </a:cubicBezTo>
                  <a:cubicBezTo>
                    <a:pt x="24448" y="219168"/>
                    <a:pt x="-14475" y="265576"/>
                    <a:pt x="5682" y="287817"/>
                  </a:cubicBezTo>
                  <a:cubicBezTo>
                    <a:pt x="16016" y="296583"/>
                    <a:pt x="27674" y="303657"/>
                    <a:pt x="40221" y="308776"/>
                  </a:cubicBezTo>
                  <a:lnTo>
                    <a:pt x="40221" y="335508"/>
                  </a:lnTo>
                  <a:cubicBezTo>
                    <a:pt x="40221" y="383627"/>
                    <a:pt x="73370" y="434900"/>
                    <a:pt x="134481" y="434900"/>
                  </a:cubicBezTo>
                  <a:lnTo>
                    <a:pt x="168645" y="436023"/>
                  </a:lnTo>
                  <a:lnTo>
                    <a:pt x="168645" y="482538"/>
                  </a:lnTo>
                  <a:cubicBezTo>
                    <a:pt x="168645" y="486967"/>
                    <a:pt x="172236" y="490558"/>
                    <a:pt x="176665" y="490558"/>
                  </a:cubicBezTo>
                  <a:cubicBezTo>
                    <a:pt x="181094" y="490558"/>
                    <a:pt x="184685" y="486967"/>
                    <a:pt x="184685" y="482538"/>
                  </a:cubicBezTo>
                  <a:lnTo>
                    <a:pt x="184685" y="427950"/>
                  </a:lnTo>
                  <a:cubicBezTo>
                    <a:pt x="184688" y="423623"/>
                    <a:pt x="181257" y="420074"/>
                    <a:pt x="176933" y="419930"/>
                  </a:cubicBezTo>
                  <a:lnTo>
                    <a:pt x="134748" y="418540"/>
                  </a:lnTo>
                  <a:cubicBezTo>
                    <a:pt x="82993" y="418540"/>
                    <a:pt x="56261" y="376623"/>
                    <a:pt x="56261" y="335187"/>
                  </a:cubicBezTo>
                  <a:lnTo>
                    <a:pt x="56261" y="303108"/>
                  </a:lnTo>
                  <a:cubicBezTo>
                    <a:pt x="56263" y="299050"/>
                    <a:pt x="53232" y="295629"/>
                    <a:pt x="49203" y="295142"/>
                  </a:cubicBezTo>
                  <a:cubicBezTo>
                    <a:pt x="44284" y="293431"/>
                    <a:pt x="24021" y="284075"/>
                    <a:pt x="17605" y="277017"/>
                  </a:cubicBezTo>
                  <a:cubicBezTo>
                    <a:pt x="12258" y="271082"/>
                    <a:pt x="21134" y="245419"/>
                    <a:pt x="51983" y="212859"/>
                  </a:cubicBezTo>
                  <a:cubicBezTo>
                    <a:pt x="53653" y="211102"/>
                    <a:pt x="54440" y="208685"/>
                    <a:pt x="54122" y="206282"/>
                  </a:cubicBezTo>
                  <a:cubicBezTo>
                    <a:pt x="53158" y="198926"/>
                    <a:pt x="52676" y="191514"/>
                    <a:pt x="52678" y="184094"/>
                  </a:cubicBezTo>
                  <a:cubicBezTo>
                    <a:pt x="52723" y="137474"/>
                    <a:pt x="72079" y="92954"/>
                    <a:pt x="106144" y="61124"/>
                  </a:cubicBezTo>
                  <a:cubicBezTo>
                    <a:pt x="140120" y="29234"/>
                    <a:pt x="185906" y="13041"/>
                    <a:pt x="232376" y="16480"/>
                  </a:cubicBezTo>
                  <a:cubicBezTo>
                    <a:pt x="314728" y="22607"/>
                    <a:pt x="380508" y="87505"/>
                    <a:pt x="387748" y="169766"/>
                  </a:cubicBezTo>
                  <a:cubicBezTo>
                    <a:pt x="392428" y="222673"/>
                    <a:pt x="371642" y="274649"/>
                    <a:pt x="331769" y="309738"/>
                  </a:cubicBezTo>
                  <a:cubicBezTo>
                    <a:pt x="329992" y="311245"/>
                    <a:pt x="328957" y="313449"/>
                    <a:pt x="328935" y="315780"/>
                  </a:cubicBezTo>
                  <a:lnTo>
                    <a:pt x="328935" y="477191"/>
                  </a:lnTo>
                  <a:cubicBezTo>
                    <a:pt x="328935" y="481620"/>
                    <a:pt x="332526" y="485211"/>
                    <a:pt x="336955" y="485211"/>
                  </a:cubicBezTo>
                  <a:lnTo>
                    <a:pt x="336955" y="485211"/>
                  </a:lnTo>
                  <a:cubicBezTo>
                    <a:pt x="341384" y="485211"/>
                    <a:pt x="344975" y="481620"/>
                    <a:pt x="344975" y="477191"/>
                  </a:cubicBezTo>
                  <a:lnTo>
                    <a:pt x="344975" y="319469"/>
                  </a:lnTo>
                  <a:cubicBezTo>
                    <a:pt x="386993" y="281092"/>
                    <a:pt x="408735" y="225333"/>
                    <a:pt x="403787" y="168643"/>
                  </a:cubicBezTo>
                  <a:close/>
                </a:path>
              </a:pathLst>
            </a:custGeom>
            <a:grpFill/>
            <a:ln w="5281" cap="flat">
              <a:noFill/>
              <a:prstDash val="solid"/>
              <a:miter/>
            </a:ln>
          </p:spPr>
          <p:txBody>
            <a:bodyPr rtlCol="0" anchor="ctr"/>
            <a:lstStyle/>
            <a:p>
              <a:endParaRPr lang="ru-RU"/>
            </a:p>
          </p:txBody>
        </p:sp>
        <p:sp>
          <p:nvSpPr>
            <p:cNvPr id="60" name="Freeform: Shape 59">
              <a:extLst>
                <a:ext uri="{FF2B5EF4-FFF2-40B4-BE49-F238E27FC236}">
                  <a16:creationId xmlns:a16="http://schemas.microsoft.com/office/drawing/2014/main" id="{82CB7988-2E80-446F-B1B6-6A06D040721D}"/>
                </a:ext>
              </a:extLst>
            </p:cNvPr>
            <p:cNvSpPr/>
            <p:nvPr/>
          </p:nvSpPr>
          <p:spPr>
            <a:xfrm>
              <a:off x="8617565" y="1456878"/>
              <a:ext cx="220076" cy="211777"/>
            </a:xfrm>
            <a:custGeom>
              <a:avLst/>
              <a:gdLst>
                <a:gd name="connsiteX0" fmla="*/ 109872 w 220076"/>
                <a:gd name="connsiteY0" fmla="*/ 0 h 211777"/>
                <a:gd name="connsiteX1" fmla="*/ 0 w 220076"/>
                <a:gd name="connsiteY1" fmla="*/ 109658 h 211777"/>
                <a:gd name="connsiteX2" fmla="*/ 8020 w 220076"/>
                <a:gd name="connsiteY2" fmla="*/ 117677 h 211777"/>
                <a:gd name="connsiteX3" fmla="*/ 16040 w 220076"/>
                <a:gd name="connsiteY3" fmla="*/ 109658 h 211777"/>
                <a:gd name="connsiteX4" fmla="*/ 109872 w 220076"/>
                <a:gd name="connsiteY4" fmla="*/ 15826 h 211777"/>
                <a:gd name="connsiteX5" fmla="*/ 203704 w 220076"/>
                <a:gd name="connsiteY5" fmla="*/ 109658 h 211777"/>
                <a:gd name="connsiteX6" fmla="*/ 171625 w 220076"/>
                <a:gd name="connsiteY6" fmla="*/ 180713 h 211777"/>
                <a:gd name="connsiteX7" fmla="*/ 111850 w 220076"/>
                <a:gd name="connsiteY7" fmla="*/ 194186 h 211777"/>
                <a:gd name="connsiteX8" fmla="*/ 65709 w 220076"/>
                <a:gd name="connsiteY8" fmla="*/ 128584 h 211777"/>
                <a:gd name="connsiteX9" fmla="*/ 113294 w 220076"/>
                <a:gd name="connsiteY9" fmla="*/ 79182 h 211777"/>
                <a:gd name="connsiteX10" fmla="*/ 114577 w 220076"/>
                <a:gd name="connsiteY10" fmla="*/ 79182 h 211777"/>
                <a:gd name="connsiteX11" fmla="*/ 141524 w 220076"/>
                <a:gd name="connsiteY11" fmla="*/ 106129 h 211777"/>
                <a:gd name="connsiteX12" fmla="*/ 114577 w 220076"/>
                <a:gd name="connsiteY12" fmla="*/ 133075 h 211777"/>
                <a:gd name="connsiteX13" fmla="*/ 106557 w 220076"/>
                <a:gd name="connsiteY13" fmla="*/ 141095 h 211777"/>
                <a:gd name="connsiteX14" fmla="*/ 114577 w 220076"/>
                <a:gd name="connsiteY14" fmla="*/ 149115 h 211777"/>
                <a:gd name="connsiteX15" fmla="*/ 157938 w 220076"/>
                <a:gd name="connsiteY15" fmla="*/ 106503 h 211777"/>
                <a:gd name="connsiteX16" fmla="*/ 115325 w 220076"/>
                <a:gd name="connsiteY16" fmla="*/ 63143 h 211777"/>
                <a:gd name="connsiteX17" fmla="*/ 113989 w 220076"/>
                <a:gd name="connsiteY17" fmla="*/ 63143 h 211777"/>
                <a:gd name="connsiteX18" fmla="*/ 49670 w 220076"/>
                <a:gd name="connsiteY18" fmla="*/ 128317 h 211777"/>
                <a:gd name="connsiteX19" fmla="*/ 108482 w 220076"/>
                <a:gd name="connsiteY19" fmla="*/ 209531 h 211777"/>
                <a:gd name="connsiteX20" fmla="*/ 128478 w 220076"/>
                <a:gd name="connsiteY20" fmla="*/ 211776 h 211777"/>
                <a:gd name="connsiteX21" fmla="*/ 181944 w 220076"/>
                <a:gd name="connsiteY21" fmla="*/ 192957 h 211777"/>
                <a:gd name="connsiteX22" fmla="*/ 220065 w 220076"/>
                <a:gd name="connsiteY22" fmla="*/ 109390 h 211777"/>
                <a:gd name="connsiteX23" fmla="*/ 109872 w 220076"/>
                <a:gd name="connsiteY23" fmla="*/ 0 h 21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076" h="211777">
                  <a:moveTo>
                    <a:pt x="109872" y="0"/>
                  </a:moveTo>
                  <a:cubicBezTo>
                    <a:pt x="49299" y="59"/>
                    <a:pt x="176" y="49085"/>
                    <a:pt x="0" y="109658"/>
                  </a:cubicBezTo>
                  <a:cubicBezTo>
                    <a:pt x="0" y="114087"/>
                    <a:pt x="3591" y="117677"/>
                    <a:pt x="8020" y="117677"/>
                  </a:cubicBezTo>
                  <a:cubicBezTo>
                    <a:pt x="12449" y="117677"/>
                    <a:pt x="16040" y="114087"/>
                    <a:pt x="16040" y="109658"/>
                  </a:cubicBezTo>
                  <a:cubicBezTo>
                    <a:pt x="16040" y="57836"/>
                    <a:pt x="58050" y="15826"/>
                    <a:pt x="109872" y="15826"/>
                  </a:cubicBezTo>
                  <a:cubicBezTo>
                    <a:pt x="161694" y="15826"/>
                    <a:pt x="203704" y="57836"/>
                    <a:pt x="203704" y="109658"/>
                  </a:cubicBezTo>
                  <a:cubicBezTo>
                    <a:pt x="204228" y="136959"/>
                    <a:pt x="192449" y="163049"/>
                    <a:pt x="171625" y="180713"/>
                  </a:cubicBezTo>
                  <a:cubicBezTo>
                    <a:pt x="154920" y="194340"/>
                    <a:pt x="132785" y="199330"/>
                    <a:pt x="111850" y="194186"/>
                  </a:cubicBezTo>
                  <a:cubicBezTo>
                    <a:pt x="69078" y="184670"/>
                    <a:pt x="65709" y="141576"/>
                    <a:pt x="65709" y="128584"/>
                  </a:cubicBezTo>
                  <a:cubicBezTo>
                    <a:pt x="65437" y="101893"/>
                    <a:pt x="86611" y="79910"/>
                    <a:pt x="113294" y="79182"/>
                  </a:cubicBezTo>
                  <a:lnTo>
                    <a:pt x="114577" y="79182"/>
                  </a:lnTo>
                  <a:cubicBezTo>
                    <a:pt x="129459" y="79182"/>
                    <a:pt x="141524" y="91247"/>
                    <a:pt x="141524" y="106129"/>
                  </a:cubicBezTo>
                  <a:cubicBezTo>
                    <a:pt x="141524" y="121011"/>
                    <a:pt x="129459" y="133075"/>
                    <a:pt x="114577" y="133075"/>
                  </a:cubicBezTo>
                  <a:cubicBezTo>
                    <a:pt x="110148" y="133075"/>
                    <a:pt x="106557" y="136666"/>
                    <a:pt x="106557" y="141095"/>
                  </a:cubicBezTo>
                  <a:cubicBezTo>
                    <a:pt x="106557" y="145524"/>
                    <a:pt x="110148" y="149115"/>
                    <a:pt x="114577" y="149115"/>
                  </a:cubicBezTo>
                  <a:cubicBezTo>
                    <a:pt x="138318" y="149322"/>
                    <a:pt x="157731" y="130244"/>
                    <a:pt x="157938" y="106503"/>
                  </a:cubicBezTo>
                  <a:cubicBezTo>
                    <a:pt x="158144" y="82762"/>
                    <a:pt x="139066" y="63350"/>
                    <a:pt x="115325" y="63143"/>
                  </a:cubicBezTo>
                  <a:lnTo>
                    <a:pt x="113989" y="63143"/>
                  </a:lnTo>
                  <a:cubicBezTo>
                    <a:pt x="78279" y="63495"/>
                    <a:pt x="49550" y="92606"/>
                    <a:pt x="49670" y="128317"/>
                  </a:cubicBezTo>
                  <a:cubicBezTo>
                    <a:pt x="49670" y="161252"/>
                    <a:pt x="65068" y="199907"/>
                    <a:pt x="108482" y="209531"/>
                  </a:cubicBezTo>
                  <a:cubicBezTo>
                    <a:pt x="115045" y="211009"/>
                    <a:pt x="121750" y="211763"/>
                    <a:pt x="128478" y="211776"/>
                  </a:cubicBezTo>
                  <a:cubicBezTo>
                    <a:pt x="147938" y="211861"/>
                    <a:pt x="166827" y="205212"/>
                    <a:pt x="181944" y="192957"/>
                  </a:cubicBezTo>
                  <a:cubicBezTo>
                    <a:pt x="206545" y="172232"/>
                    <a:pt x="220539" y="141555"/>
                    <a:pt x="220065" y="109390"/>
                  </a:cubicBezTo>
                  <a:cubicBezTo>
                    <a:pt x="219741" y="48798"/>
                    <a:pt x="170466" y="-118"/>
                    <a:pt x="109872" y="0"/>
                  </a:cubicBezTo>
                  <a:close/>
                </a:path>
              </a:pathLst>
            </a:custGeom>
            <a:grpFill/>
            <a:ln w="5281" cap="flat">
              <a:noFill/>
              <a:prstDash val="solid"/>
              <a:miter/>
            </a:ln>
          </p:spPr>
          <p:txBody>
            <a:bodyPr rtlCol="0" anchor="ctr"/>
            <a:lstStyle/>
            <a:p>
              <a:endParaRPr lang="ru-RU"/>
            </a:p>
          </p:txBody>
        </p:sp>
      </p:grpSp>
      <p:grpSp>
        <p:nvGrpSpPr>
          <p:cNvPr id="133" name="Group 132">
            <a:extLst>
              <a:ext uri="{FF2B5EF4-FFF2-40B4-BE49-F238E27FC236}">
                <a16:creationId xmlns:a16="http://schemas.microsoft.com/office/drawing/2014/main" id="{A545E88B-8A78-4D2B-8078-1AB052EF7CAC}"/>
              </a:ext>
            </a:extLst>
          </p:cNvPr>
          <p:cNvGrpSpPr/>
          <p:nvPr/>
        </p:nvGrpSpPr>
        <p:grpSpPr>
          <a:xfrm>
            <a:off x="7297909" y="1883854"/>
            <a:ext cx="307805" cy="364493"/>
            <a:chOff x="7698543" y="1368803"/>
            <a:chExt cx="410407" cy="485991"/>
          </a:xfrm>
          <a:solidFill>
            <a:schemeClr val="tx1"/>
          </a:solidFill>
        </p:grpSpPr>
        <p:sp>
          <p:nvSpPr>
            <p:cNvPr id="62" name="Freeform: Shape 61">
              <a:extLst>
                <a:ext uri="{FF2B5EF4-FFF2-40B4-BE49-F238E27FC236}">
                  <a16:creationId xmlns:a16="http://schemas.microsoft.com/office/drawing/2014/main" id="{DA838DCB-4239-4D14-A9A4-8EE90A91E7A2}"/>
                </a:ext>
              </a:extLst>
            </p:cNvPr>
            <p:cNvSpPr/>
            <p:nvPr/>
          </p:nvSpPr>
          <p:spPr>
            <a:xfrm>
              <a:off x="7698543" y="1368803"/>
              <a:ext cx="410407" cy="485991"/>
            </a:xfrm>
            <a:custGeom>
              <a:avLst/>
              <a:gdLst>
                <a:gd name="connsiteX0" fmla="*/ 409996 w 410407"/>
                <a:gd name="connsiteY0" fmla="*/ 173277 h 485991"/>
                <a:gd name="connsiteX1" fmla="*/ 211853 w 410407"/>
                <a:gd name="connsiteY1" fmla="*/ 438 h 485991"/>
                <a:gd name="connsiteX2" fmla="*/ 38584 w 410407"/>
                <a:gd name="connsiteY2" fmla="*/ 185319 h 485991"/>
                <a:gd name="connsiteX3" fmla="*/ 39880 w 410407"/>
                <a:gd name="connsiteY3" fmla="*/ 207297 h 485991"/>
                <a:gd name="connsiteX4" fmla="*/ 2080 w 410407"/>
                <a:gd name="connsiteY4" fmla="*/ 283977 h 485991"/>
                <a:gd name="connsiteX5" fmla="*/ 11282 w 410407"/>
                <a:gd name="connsiteY5" fmla="*/ 311015 h 485991"/>
                <a:gd name="connsiteX6" fmla="*/ 19630 w 410407"/>
                <a:gd name="connsiteY6" fmla="*/ 313083 h 485991"/>
                <a:gd name="connsiteX7" fmla="*/ 42148 w 410407"/>
                <a:gd name="connsiteY7" fmla="*/ 313623 h 485991"/>
                <a:gd name="connsiteX8" fmla="*/ 42148 w 410407"/>
                <a:gd name="connsiteY8" fmla="*/ 333927 h 485991"/>
                <a:gd name="connsiteX9" fmla="*/ 137134 w 410407"/>
                <a:gd name="connsiteY9" fmla="*/ 433773 h 485991"/>
                <a:gd name="connsiteX10" fmla="*/ 171532 w 410407"/>
                <a:gd name="connsiteY10" fmla="*/ 434907 h 485991"/>
                <a:gd name="connsiteX11" fmla="*/ 171532 w 410407"/>
                <a:gd name="connsiteY11" fmla="*/ 477891 h 485991"/>
                <a:gd name="connsiteX12" fmla="*/ 179632 w 410407"/>
                <a:gd name="connsiteY12" fmla="*/ 485991 h 485991"/>
                <a:gd name="connsiteX13" fmla="*/ 187732 w 410407"/>
                <a:gd name="connsiteY13" fmla="*/ 477891 h 485991"/>
                <a:gd name="connsiteX14" fmla="*/ 187732 w 410407"/>
                <a:gd name="connsiteY14" fmla="*/ 427131 h 485991"/>
                <a:gd name="connsiteX15" fmla="*/ 179902 w 410407"/>
                <a:gd name="connsiteY15" fmla="*/ 419031 h 485991"/>
                <a:gd name="connsiteX16" fmla="*/ 137404 w 410407"/>
                <a:gd name="connsiteY16" fmla="*/ 417627 h 485991"/>
                <a:gd name="connsiteX17" fmla="*/ 58348 w 410407"/>
                <a:gd name="connsiteY17" fmla="*/ 333981 h 485991"/>
                <a:gd name="connsiteX18" fmla="*/ 58348 w 410407"/>
                <a:gd name="connsiteY18" fmla="*/ 305307 h 485991"/>
                <a:gd name="connsiteX19" fmla="*/ 50284 w 410407"/>
                <a:gd name="connsiteY19" fmla="*/ 297172 h 485991"/>
                <a:gd name="connsiteX20" fmla="*/ 49492 w 410407"/>
                <a:gd name="connsiteY20" fmla="*/ 297207 h 485991"/>
                <a:gd name="connsiteX21" fmla="*/ 48412 w 410407"/>
                <a:gd name="connsiteY21" fmla="*/ 297207 h 485991"/>
                <a:gd name="connsiteX22" fmla="*/ 20062 w 410407"/>
                <a:gd name="connsiteY22" fmla="*/ 296721 h 485991"/>
                <a:gd name="connsiteX23" fmla="*/ 16714 w 410407"/>
                <a:gd name="connsiteY23" fmla="*/ 294777 h 485991"/>
                <a:gd name="connsiteX24" fmla="*/ 16714 w 410407"/>
                <a:gd name="connsiteY24" fmla="*/ 290943 h 485991"/>
                <a:gd name="connsiteX25" fmla="*/ 55540 w 410407"/>
                <a:gd name="connsiteY25" fmla="*/ 212049 h 485991"/>
                <a:gd name="connsiteX26" fmla="*/ 56296 w 410407"/>
                <a:gd name="connsiteY26" fmla="*/ 207405 h 485991"/>
                <a:gd name="connsiteX27" fmla="*/ 54838 w 410407"/>
                <a:gd name="connsiteY27" fmla="*/ 185049 h 485991"/>
                <a:gd name="connsiteX28" fmla="*/ 224174 w 410407"/>
                <a:gd name="connsiteY28" fmla="*/ 14941 h 485991"/>
                <a:gd name="connsiteX29" fmla="*/ 394281 w 410407"/>
                <a:gd name="connsiteY29" fmla="*/ 184276 h 485991"/>
                <a:gd name="connsiteX30" fmla="*/ 336826 w 410407"/>
                <a:gd name="connsiteY30" fmla="*/ 311949 h 485991"/>
                <a:gd name="connsiteX31" fmla="*/ 334072 w 410407"/>
                <a:gd name="connsiteY31" fmla="*/ 318051 h 485991"/>
                <a:gd name="connsiteX32" fmla="*/ 334072 w 410407"/>
                <a:gd name="connsiteY32" fmla="*/ 476919 h 485991"/>
                <a:gd name="connsiteX33" fmla="*/ 341955 w 410407"/>
                <a:gd name="connsiteY33" fmla="*/ 485019 h 485991"/>
                <a:gd name="connsiteX34" fmla="*/ 342172 w 410407"/>
                <a:gd name="connsiteY34" fmla="*/ 485019 h 485991"/>
                <a:gd name="connsiteX35" fmla="*/ 350272 w 410407"/>
                <a:gd name="connsiteY35" fmla="*/ 476919 h 485991"/>
                <a:gd name="connsiteX36" fmla="*/ 350272 w 410407"/>
                <a:gd name="connsiteY36" fmla="*/ 321615 h 485991"/>
                <a:gd name="connsiteX37" fmla="*/ 409996 w 410407"/>
                <a:gd name="connsiteY37" fmla="*/ 173277 h 485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10407" h="485991">
                  <a:moveTo>
                    <a:pt x="409996" y="173277"/>
                  </a:moveTo>
                  <a:cubicBezTo>
                    <a:pt x="403009" y="70833"/>
                    <a:pt x="314297" y="-6549"/>
                    <a:pt x="211853" y="438"/>
                  </a:cubicBezTo>
                  <a:cubicBezTo>
                    <a:pt x="114543" y="7076"/>
                    <a:pt x="38904" y="87783"/>
                    <a:pt x="38584" y="185319"/>
                  </a:cubicBezTo>
                  <a:cubicBezTo>
                    <a:pt x="38587" y="192664"/>
                    <a:pt x="39019" y="200003"/>
                    <a:pt x="39880" y="207297"/>
                  </a:cubicBezTo>
                  <a:lnTo>
                    <a:pt x="2080" y="283977"/>
                  </a:lnTo>
                  <a:cubicBezTo>
                    <a:pt x="-2845" y="293985"/>
                    <a:pt x="1275" y="306090"/>
                    <a:pt x="11282" y="311015"/>
                  </a:cubicBezTo>
                  <a:cubicBezTo>
                    <a:pt x="13885" y="312296"/>
                    <a:pt x="16731" y="313001"/>
                    <a:pt x="19630" y="313083"/>
                  </a:cubicBezTo>
                  <a:cubicBezTo>
                    <a:pt x="29944" y="313407"/>
                    <a:pt x="37072" y="313623"/>
                    <a:pt x="42148" y="313623"/>
                  </a:cubicBezTo>
                  <a:lnTo>
                    <a:pt x="42148" y="333927"/>
                  </a:lnTo>
                  <a:cubicBezTo>
                    <a:pt x="42148" y="397161"/>
                    <a:pt x="57754" y="433773"/>
                    <a:pt x="137134" y="433773"/>
                  </a:cubicBezTo>
                  <a:lnTo>
                    <a:pt x="171532" y="434907"/>
                  </a:lnTo>
                  <a:lnTo>
                    <a:pt x="171532" y="477891"/>
                  </a:lnTo>
                  <a:cubicBezTo>
                    <a:pt x="171532" y="482364"/>
                    <a:pt x="175159" y="485991"/>
                    <a:pt x="179632" y="485991"/>
                  </a:cubicBezTo>
                  <a:cubicBezTo>
                    <a:pt x="184106" y="485991"/>
                    <a:pt x="187732" y="482364"/>
                    <a:pt x="187732" y="477891"/>
                  </a:cubicBezTo>
                  <a:lnTo>
                    <a:pt x="187732" y="427131"/>
                  </a:lnTo>
                  <a:cubicBezTo>
                    <a:pt x="187735" y="422761"/>
                    <a:pt x="184270" y="419177"/>
                    <a:pt x="179902" y="419031"/>
                  </a:cubicBezTo>
                  <a:lnTo>
                    <a:pt x="137404" y="417627"/>
                  </a:lnTo>
                  <a:cubicBezTo>
                    <a:pt x="76060" y="417627"/>
                    <a:pt x="58348" y="398889"/>
                    <a:pt x="58348" y="333981"/>
                  </a:cubicBezTo>
                  <a:lnTo>
                    <a:pt x="58348" y="305307"/>
                  </a:lnTo>
                  <a:cubicBezTo>
                    <a:pt x="58368" y="300834"/>
                    <a:pt x="54757" y="297191"/>
                    <a:pt x="50284" y="297172"/>
                  </a:cubicBezTo>
                  <a:cubicBezTo>
                    <a:pt x="50019" y="297171"/>
                    <a:pt x="49755" y="297182"/>
                    <a:pt x="49492" y="297207"/>
                  </a:cubicBezTo>
                  <a:lnTo>
                    <a:pt x="48412" y="297207"/>
                  </a:lnTo>
                  <a:cubicBezTo>
                    <a:pt x="46792" y="297207"/>
                    <a:pt x="40960" y="297207"/>
                    <a:pt x="20062" y="296721"/>
                  </a:cubicBezTo>
                  <a:cubicBezTo>
                    <a:pt x="18683" y="296703"/>
                    <a:pt x="17413" y="295966"/>
                    <a:pt x="16714" y="294777"/>
                  </a:cubicBezTo>
                  <a:cubicBezTo>
                    <a:pt x="16040" y="293588"/>
                    <a:pt x="16040" y="292132"/>
                    <a:pt x="16714" y="290943"/>
                  </a:cubicBezTo>
                  <a:lnTo>
                    <a:pt x="55540" y="212049"/>
                  </a:lnTo>
                  <a:cubicBezTo>
                    <a:pt x="56246" y="210610"/>
                    <a:pt x="56509" y="208994"/>
                    <a:pt x="56296" y="207405"/>
                  </a:cubicBezTo>
                  <a:cubicBezTo>
                    <a:pt x="55324" y="199993"/>
                    <a:pt x="54837" y="192525"/>
                    <a:pt x="54838" y="185049"/>
                  </a:cubicBezTo>
                  <a:cubicBezTo>
                    <a:pt x="54625" y="91314"/>
                    <a:pt x="130439" y="15155"/>
                    <a:pt x="224174" y="14941"/>
                  </a:cubicBezTo>
                  <a:cubicBezTo>
                    <a:pt x="317908" y="14728"/>
                    <a:pt x="394068" y="90542"/>
                    <a:pt x="394281" y="184276"/>
                  </a:cubicBezTo>
                  <a:cubicBezTo>
                    <a:pt x="394392" y="233119"/>
                    <a:pt x="373457" y="279641"/>
                    <a:pt x="336826" y="311949"/>
                  </a:cubicBezTo>
                  <a:cubicBezTo>
                    <a:pt x="335071" y="313491"/>
                    <a:pt x="334067" y="315715"/>
                    <a:pt x="334072" y="318051"/>
                  </a:cubicBezTo>
                  <a:lnTo>
                    <a:pt x="334072" y="476919"/>
                  </a:lnTo>
                  <a:cubicBezTo>
                    <a:pt x="334012" y="481333"/>
                    <a:pt x="337541" y="484959"/>
                    <a:pt x="341955" y="485019"/>
                  </a:cubicBezTo>
                  <a:cubicBezTo>
                    <a:pt x="342027" y="485020"/>
                    <a:pt x="342100" y="485020"/>
                    <a:pt x="342172" y="485019"/>
                  </a:cubicBezTo>
                  <a:cubicBezTo>
                    <a:pt x="346646" y="485019"/>
                    <a:pt x="350272" y="481392"/>
                    <a:pt x="350272" y="476919"/>
                  </a:cubicBezTo>
                  <a:lnTo>
                    <a:pt x="350272" y="321615"/>
                  </a:lnTo>
                  <a:cubicBezTo>
                    <a:pt x="391752" y="283858"/>
                    <a:pt x="413741" y="229242"/>
                    <a:pt x="409996" y="173277"/>
                  </a:cubicBezTo>
                  <a:close/>
                </a:path>
              </a:pathLst>
            </a:custGeom>
            <a:grpFill/>
            <a:ln w="5334" cap="flat">
              <a:noFill/>
              <a:prstDash val="solid"/>
              <a:miter/>
            </a:ln>
          </p:spPr>
          <p:txBody>
            <a:bodyPr rtlCol="0" anchor="ctr"/>
            <a:lstStyle/>
            <a:p>
              <a:endParaRPr lang="ru-RU"/>
            </a:p>
          </p:txBody>
        </p:sp>
        <p:sp>
          <p:nvSpPr>
            <p:cNvPr id="63" name="Freeform: Shape 62">
              <a:extLst>
                <a:ext uri="{FF2B5EF4-FFF2-40B4-BE49-F238E27FC236}">
                  <a16:creationId xmlns:a16="http://schemas.microsoft.com/office/drawing/2014/main" id="{6332B40C-0395-4822-B065-95FAF8180FE9}"/>
                </a:ext>
              </a:extLst>
            </p:cNvPr>
            <p:cNvSpPr/>
            <p:nvPr/>
          </p:nvSpPr>
          <p:spPr>
            <a:xfrm>
              <a:off x="7857224" y="1501108"/>
              <a:ext cx="195365" cy="118727"/>
            </a:xfrm>
            <a:custGeom>
              <a:avLst/>
              <a:gdLst>
                <a:gd name="connsiteX0" fmla="*/ 192077 w 195365"/>
                <a:gd name="connsiteY0" fmla="*/ 28876 h 118727"/>
                <a:gd name="connsiteX1" fmla="*/ 159677 w 195365"/>
                <a:gd name="connsiteY1" fmla="*/ 1876 h 118727"/>
                <a:gd name="connsiteX2" fmla="*/ 149309 w 195365"/>
                <a:gd name="connsiteY2" fmla="*/ 1876 h 118727"/>
                <a:gd name="connsiteX3" fmla="*/ 116909 w 195365"/>
                <a:gd name="connsiteY3" fmla="*/ 28876 h 118727"/>
                <a:gd name="connsiteX4" fmla="*/ 115299 w 195365"/>
                <a:gd name="connsiteY4" fmla="*/ 40218 h 118727"/>
                <a:gd name="connsiteX5" fmla="*/ 126641 w 195365"/>
                <a:gd name="connsiteY5" fmla="*/ 41828 h 118727"/>
                <a:gd name="connsiteX6" fmla="*/ 127277 w 195365"/>
                <a:gd name="connsiteY6" fmla="*/ 41296 h 118727"/>
                <a:gd name="connsiteX7" fmla="*/ 146393 w 195365"/>
                <a:gd name="connsiteY7" fmla="*/ 25420 h 118727"/>
                <a:gd name="connsiteX8" fmla="*/ 146393 w 195365"/>
                <a:gd name="connsiteY8" fmla="*/ 26716 h 118727"/>
                <a:gd name="connsiteX9" fmla="*/ 69065 w 195365"/>
                <a:gd name="connsiteY9" fmla="*/ 102586 h 118727"/>
                <a:gd name="connsiteX10" fmla="*/ 14363 w 195365"/>
                <a:gd name="connsiteY10" fmla="*/ 80338 h 118727"/>
                <a:gd name="connsiteX11" fmla="*/ 2964 w 195365"/>
                <a:gd name="connsiteY11" fmla="*/ 79212 h 118727"/>
                <a:gd name="connsiteX12" fmla="*/ 1837 w 195365"/>
                <a:gd name="connsiteY12" fmla="*/ 90611 h 118727"/>
                <a:gd name="connsiteX13" fmla="*/ 3023 w 195365"/>
                <a:gd name="connsiteY13" fmla="*/ 91786 h 118727"/>
                <a:gd name="connsiteX14" fmla="*/ 135669 w 195365"/>
                <a:gd name="connsiteY14" fmla="*/ 90718 h 118727"/>
                <a:gd name="connsiteX15" fmla="*/ 162593 w 195365"/>
                <a:gd name="connsiteY15" fmla="*/ 26716 h 118727"/>
                <a:gd name="connsiteX16" fmla="*/ 162593 w 195365"/>
                <a:gd name="connsiteY16" fmla="*/ 25312 h 118727"/>
                <a:gd name="connsiteX17" fmla="*/ 181763 w 195365"/>
                <a:gd name="connsiteY17" fmla="*/ 41512 h 118727"/>
                <a:gd name="connsiteX18" fmla="*/ 193210 w 195365"/>
                <a:gd name="connsiteY18" fmla="*/ 41071 h 118727"/>
                <a:gd name="connsiteX19" fmla="*/ 192768 w 195365"/>
                <a:gd name="connsiteY19" fmla="*/ 29624 h 118727"/>
                <a:gd name="connsiteX20" fmla="*/ 192131 w 195365"/>
                <a:gd name="connsiteY20" fmla="*/ 29092 h 118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365" h="118727">
                  <a:moveTo>
                    <a:pt x="192077" y="28876"/>
                  </a:moveTo>
                  <a:lnTo>
                    <a:pt x="159677" y="1876"/>
                  </a:lnTo>
                  <a:cubicBezTo>
                    <a:pt x="156674" y="-625"/>
                    <a:pt x="152313" y="-625"/>
                    <a:pt x="149309" y="1876"/>
                  </a:cubicBezTo>
                  <a:lnTo>
                    <a:pt x="116909" y="28876"/>
                  </a:lnTo>
                  <a:cubicBezTo>
                    <a:pt x="113333" y="31563"/>
                    <a:pt x="112612" y="36641"/>
                    <a:pt x="115299" y="40218"/>
                  </a:cubicBezTo>
                  <a:cubicBezTo>
                    <a:pt x="117986" y="43794"/>
                    <a:pt x="123064" y="44515"/>
                    <a:pt x="126641" y="41828"/>
                  </a:cubicBezTo>
                  <a:cubicBezTo>
                    <a:pt x="126862" y="41662"/>
                    <a:pt x="127074" y="41484"/>
                    <a:pt x="127277" y="41296"/>
                  </a:cubicBezTo>
                  <a:lnTo>
                    <a:pt x="146393" y="25420"/>
                  </a:lnTo>
                  <a:cubicBezTo>
                    <a:pt x="146393" y="25852"/>
                    <a:pt x="146393" y="26284"/>
                    <a:pt x="146393" y="26716"/>
                  </a:cubicBezTo>
                  <a:cubicBezTo>
                    <a:pt x="145948" y="69003"/>
                    <a:pt x="111353" y="102946"/>
                    <a:pt x="69065" y="102586"/>
                  </a:cubicBezTo>
                  <a:cubicBezTo>
                    <a:pt x="48611" y="102675"/>
                    <a:pt x="28949" y="94679"/>
                    <a:pt x="14363" y="80338"/>
                  </a:cubicBezTo>
                  <a:cubicBezTo>
                    <a:pt x="11527" y="76879"/>
                    <a:pt x="6423" y="76375"/>
                    <a:pt x="2964" y="79212"/>
                  </a:cubicBezTo>
                  <a:cubicBezTo>
                    <a:pt x="-495" y="82049"/>
                    <a:pt x="-1000" y="87152"/>
                    <a:pt x="1837" y="90611"/>
                  </a:cubicBezTo>
                  <a:cubicBezTo>
                    <a:pt x="2191" y="91043"/>
                    <a:pt x="2589" y="91436"/>
                    <a:pt x="3023" y="91786"/>
                  </a:cubicBezTo>
                  <a:cubicBezTo>
                    <a:pt x="39947" y="128121"/>
                    <a:pt x="99335" y="127642"/>
                    <a:pt x="135669" y="90718"/>
                  </a:cubicBezTo>
                  <a:cubicBezTo>
                    <a:pt x="152501" y="73614"/>
                    <a:pt x="162136" y="50709"/>
                    <a:pt x="162593" y="26716"/>
                  </a:cubicBezTo>
                  <a:cubicBezTo>
                    <a:pt x="162593" y="26230"/>
                    <a:pt x="162593" y="25798"/>
                    <a:pt x="162593" y="25312"/>
                  </a:cubicBezTo>
                  <a:lnTo>
                    <a:pt x="181763" y="41512"/>
                  </a:lnTo>
                  <a:cubicBezTo>
                    <a:pt x="185046" y="44551"/>
                    <a:pt x="190171" y="44353"/>
                    <a:pt x="193210" y="41071"/>
                  </a:cubicBezTo>
                  <a:cubicBezTo>
                    <a:pt x="196249" y="37787"/>
                    <a:pt x="196051" y="32663"/>
                    <a:pt x="192768" y="29624"/>
                  </a:cubicBezTo>
                  <a:cubicBezTo>
                    <a:pt x="192565" y="29436"/>
                    <a:pt x="192353" y="29259"/>
                    <a:pt x="192131" y="29092"/>
                  </a:cubicBezTo>
                  <a:close/>
                </a:path>
              </a:pathLst>
            </a:custGeom>
            <a:grpFill/>
            <a:ln w="5334" cap="flat">
              <a:noFill/>
              <a:prstDash val="solid"/>
              <a:miter/>
            </a:ln>
          </p:spPr>
          <p:txBody>
            <a:bodyPr rtlCol="0" anchor="ctr"/>
            <a:lstStyle/>
            <a:p>
              <a:endParaRPr lang="ru-RU"/>
            </a:p>
          </p:txBody>
        </p:sp>
        <p:sp>
          <p:nvSpPr>
            <p:cNvPr id="64" name="Freeform: Shape 63">
              <a:extLst>
                <a:ext uri="{FF2B5EF4-FFF2-40B4-BE49-F238E27FC236}">
                  <a16:creationId xmlns:a16="http://schemas.microsoft.com/office/drawing/2014/main" id="{467095EE-EEC9-42D0-B938-AC9C440C630E}"/>
                </a:ext>
              </a:extLst>
            </p:cNvPr>
            <p:cNvSpPr/>
            <p:nvPr/>
          </p:nvSpPr>
          <p:spPr>
            <a:xfrm>
              <a:off x="7798736" y="1436294"/>
              <a:ext cx="193909" cy="129802"/>
            </a:xfrm>
            <a:custGeom>
              <a:avLst/>
              <a:gdLst>
                <a:gd name="connsiteX0" fmla="*/ 78792 w 193909"/>
                <a:gd name="connsiteY0" fmla="*/ 89316 h 129802"/>
                <a:gd name="connsiteX1" fmla="*/ 67398 w 193909"/>
                <a:gd name="connsiteY1" fmla="*/ 88290 h 129802"/>
                <a:gd name="connsiteX2" fmla="*/ 48876 w 193909"/>
                <a:gd name="connsiteY2" fmla="*/ 103734 h 129802"/>
                <a:gd name="connsiteX3" fmla="*/ 48282 w 193909"/>
                <a:gd name="connsiteY3" fmla="*/ 94554 h 129802"/>
                <a:gd name="connsiteX4" fmla="*/ 125664 w 193909"/>
                <a:gd name="connsiteY4" fmla="*/ 16200 h 129802"/>
                <a:gd name="connsiteX5" fmla="*/ 180258 w 193909"/>
                <a:gd name="connsiteY5" fmla="*/ 39042 h 129802"/>
                <a:gd name="connsiteX6" fmla="*/ 191708 w 193909"/>
                <a:gd name="connsiteY6" fmla="*/ 38695 h 129802"/>
                <a:gd name="connsiteX7" fmla="*/ 191760 w 193909"/>
                <a:gd name="connsiteY7" fmla="*/ 27648 h 129802"/>
                <a:gd name="connsiteX8" fmla="*/ 125664 w 193909"/>
                <a:gd name="connsiteY8" fmla="*/ 0 h 129802"/>
                <a:gd name="connsiteX9" fmla="*/ 32082 w 193909"/>
                <a:gd name="connsiteY9" fmla="*/ 94554 h 129802"/>
                <a:gd name="connsiteX10" fmla="*/ 32676 w 193909"/>
                <a:gd name="connsiteY10" fmla="*/ 104706 h 129802"/>
                <a:gd name="connsiteX11" fmla="*/ 12966 w 193909"/>
                <a:gd name="connsiteY11" fmla="*/ 88506 h 129802"/>
                <a:gd name="connsiteX12" fmla="*/ 1624 w 193909"/>
                <a:gd name="connsiteY12" fmla="*/ 90116 h 129802"/>
                <a:gd name="connsiteX13" fmla="*/ 2598 w 193909"/>
                <a:gd name="connsiteY13" fmla="*/ 100926 h 129802"/>
                <a:gd name="connsiteX14" fmla="*/ 34998 w 193909"/>
                <a:gd name="connsiteY14" fmla="*/ 127926 h 129802"/>
                <a:gd name="connsiteX15" fmla="*/ 45366 w 193909"/>
                <a:gd name="connsiteY15" fmla="*/ 127926 h 129802"/>
                <a:gd name="connsiteX16" fmla="*/ 77766 w 193909"/>
                <a:gd name="connsiteY16" fmla="*/ 100926 h 129802"/>
                <a:gd name="connsiteX17" fmla="*/ 78975 w 193909"/>
                <a:gd name="connsiteY17" fmla="*/ 89535 h 129802"/>
                <a:gd name="connsiteX18" fmla="*/ 78792 w 193909"/>
                <a:gd name="connsiteY18" fmla="*/ 89316 h 12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3909" h="129802">
                  <a:moveTo>
                    <a:pt x="78792" y="89316"/>
                  </a:moveTo>
                  <a:cubicBezTo>
                    <a:pt x="75926" y="85892"/>
                    <a:pt x="70830" y="85433"/>
                    <a:pt x="67398" y="88290"/>
                  </a:cubicBezTo>
                  <a:lnTo>
                    <a:pt x="48876" y="103734"/>
                  </a:lnTo>
                  <a:cubicBezTo>
                    <a:pt x="48502" y="100688"/>
                    <a:pt x="48304" y="97623"/>
                    <a:pt x="48282" y="94554"/>
                  </a:cubicBezTo>
                  <a:cubicBezTo>
                    <a:pt x="48043" y="51560"/>
                    <a:pt x="82671" y="16497"/>
                    <a:pt x="125664" y="16200"/>
                  </a:cubicBezTo>
                  <a:cubicBezTo>
                    <a:pt x="146193" y="16166"/>
                    <a:pt x="165871" y="24399"/>
                    <a:pt x="180258" y="39042"/>
                  </a:cubicBezTo>
                  <a:cubicBezTo>
                    <a:pt x="183515" y="42108"/>
                    <a:pt x="188641" y="41953"/>
                    <a:pt x="191708" y="38695"/>
                  </a:cubicBezTo>
                  <a:cubicBezTo>
                    <a:pt x="194623" y="35598"/>
                    <a:pt x="194646" y="30773"/>
                    <a:pt x="191760" y="27648"/>
                  </a:cubicBezTo>
                  <a:cubicBezTo>
                    <a:pt x="174340" y="9923"/>
                    <a:pt x="150517" y="-43"/>
                    <a:pt x="125664" y="0"/>
                  </a:cubicBezTo>
                  <a:cubicBezTo>
                    <a:pt x="73736" y="327"/>
                    <a:pt x="31872" y="42626"/>
                    <a:pt x="32082" y="94554"/>
                  </a:cubicBezTo>
                  <a:cubicBezTo>
                    <a:pt x="32101" y="97946"/>
                    <a:pt x="32299" y="101335"/>
                    <a:pt x="32676" y="104706"/>
                  </a:cubicBezTo>
                  <a:lnTo>
                    <a:pt x="12966" y="88506"/>
                  </a:lnTo>
                  <a:cubicBezTo>
                    <a:pt x="9389" y="85819"/>
                    <a:pt x="4312" y="86540"/>
                    <a:pt x="1624" y="90116"/>
                  </a:cubicBezTo>
                  <a:cubicBezTo>
                    <a:pt x="-870" y="93436"/>
                    <a:pt x="-450" y="98105"/>
                    <a:pt x="2598" y="100926"/>
                  </a:cubicBezTo>
                  <a:lnTo>
                    <a:pt x="34998" y="127926"/>
                  </a:lnTo>
                  <a:cubicBezTo>
                    <a:pt x="38001" y="130427"/>
                    <a:pt x="42362" y="130427"/>
                    <a:pt x="45366" y="127926"/>
                  </a:cubicBezTo>
                  <a:lnTo>
                    <a:pt x="77766" y="100926"/>
                  </a:lnTo>
                  <a:cubicBezTo>
                    <a:pt x="81246" y="98114"/>
                    <a:pt x="81787" y="93015"/>
                    <a:pt x="78975" y="89535"/>
                  </a:cubicBezTo>
                  <a:cubicBezTo>
                    <a:pt x="78916" y="89461"/>
                    <a:pt x="78854" y="89388"/>
                    <a:pt x="78792" y="89316"/>
                  </a:cubicBezTo>
                  <a:close/>
                </a:path>
              </a:pathLst>
            </a:custGeom>
            <a:grpFill/>
            <a:ln w="5334" cap="flat">
              <a:noFill/>
              <a:prstDash val="solid"/>
              <a:miter/>
            </a:ln>
          </p:spPr>
          <p:txBody>
            <a:bodyPr rtlCol="0" anchor="ctr"/>
            <a:lstStyle/>
            <a:p>
              <a:endParaRPr lang="ru-RU"/>
            </a:p>
          </p:txBody>
        </p:sp>
      </p:grpSp>
      <p:grpSp>
        <p:nvGrpSpPr>
          <p:cNvPr id="136" name="Group 135">
            <a:extLst>
              <a:ext uri="{FF2B5EF4-FFF2-40B4-BE49-F238E27FC236}">
                <a16:creationId xmlns:a16="http://schemas.microsoft.com/office/drawing/2014/main" id="{54376E93-5C76-4321-B388-96E201CB0A71}"/>
              </a:ext>
            </a:extLst>
          </p:cNvPr>
          <p:cNvGrpSpPr/>
          <p:nvPr/>
        </p:nvGrpSpPr>
        <p:grpSpPr>
          <a:xfrm>
            <a:off x="3717213" y="2600760"/>
            <a:ext cx="238950" cy="378675"/>
            <a:chOff x="2924284" y="2324679"/>
            <a:chExt cx="318600" cy="504900"/>
          </a:xfrm>
          <a:solidFill>
            <a:schemeClr val="tx1"/>
          </a:solidFill>
        </p:grpSpPr>
        <p:sp>
          <p:nvSpPr>
            <p:cNvPr id="66" name="Freeform: Shape 65">
              <a:extLst>
                <a:ext uri="{FF2B5EF4-FFF2-40B4-BE49-F238E27FC236}">
                  <a16:creationId xmlns:a16="http://schemas.microsoft.com/office/drawing/2014/main" id="{34E932A7-9869-4047-B826-3E3B90B766E7}"/>
                </a:ext>
              </a:extLst>
            </p:cNvPr>
            <p:cNvSpPr/>
            <p:nvPr/>
          </p:nvSpPr>
          <p:spPr>
            <a:xfrm>
              <a:off x="3075484" y="2362472"/>
              <a:ext cx="108123" cy="65037"/>
            </a:xfrm>
            <a:custGeom>
              <a:avLst/>
              <a:gdLst>
                <a:gd name="connsiteX0" fmla="*/ 93096 w 108123"/>
                <a:gd name="connsiteY0" fmla="*/ 61135 h 65037"/>
                <a:gd name="connsiteX1" fmla="*/ 104222 w 108123"/>
                <a:gd name="connsiteY1" fmla="*/ 63863 h 65037"/>
                <a:gd name="connsiteX2" fmla="*/ 106950 w 108123"/>
                <a:gd name="connsiteY2" fmla="*/ 52738 h 65037"/>
                <a:gd name="connsiteX3" fmla="*/ 106650 w 108123"/>
                <a:gd name="connsiteY3" fmla="*/ 52279 h 65037"/>
                <a:gd name="connsiteX4" fmla="*/ 8100 w 108123"/>
                <a:gd name="connsiteY4" fmla="*/ 7 h 65037"/>
                <a:gd name="connsiteX5" fmla="*/ 0 w 108123"/>
                <a:gd name="connsiteY5" fmla="*/ 8107 h 65037"/>
                <a:gd name="connsiteX6" fmla="*/ 8100 w 108123"/>
                <a:gd name="connsiteY6" fmla="*/ 16207 h 65037"/>
                <a:gd name="connsiteX7" fmla="*/ 93096 w 108123"/>
                <a:gd name="connsiteY7" fmla="*/ 61135 h 65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123" h="65037">
                  <a:moveTo>
                    <a:pt x="93096" y="61135"/>
                  </a:moveTo>
                  <a:cubicBezTo>
                    <a:pt x="95415" y="64960"/>
                    <a:pt x="100396" y="66182"/>
                    <a:pt x="104222" y="63863"/>
                  </a:cubicBezTo>
                  <a:cubicBezTo>
                    <a:pt x="108047" y="61544"/>
                    <a:pt x="109268" y="56563"/>
                    <a:pt x="106950" y="52738"/>
                  </a:cubicBezTo>
                  <a:cubicBezTo>
                    <a:pt x="106855" y="52581"/>
                    <a:pt x="106755" y="52428"/>
                    <a:pt x="106650" y="52279"/>
                  </a:cubicBezTo>
                  <a:cubicBezTo>
                    <a:pt x="84795" y="19265"/>
                    <a:pt x="47691" y="-416"/>
                    <a:pt x="8100" y="7"/>
                  </a:cubicBezTo>
                  <a:cubicBezTo>
                    <a:pt x="3627" y="7"/>
                    <a:pt x="0" y="3633"/>
                    <a:pt x="0" y="8107"/>
                  </a:cubicBezTo>
                  <a:cubicBezTo>
                    <a:pt x="0" y="12580"/>
                    <a:pt x="3627" y="16207"/>
                    <a:pt x="8100" y="16207"/>
                  </a:cubicBezTo>
                  <a:cubicBezTo>
                    <a:pt x="42220" y="15790"/>
                    <a:pt x="74223" y="32706"/>
                    <a:pt x="93096" y="61135"/>
                  </a:cubicBezTo>
                  <a:close/>
                </a:path>
              </a:pathLst>
            </a:custGeom>
            <a:grpFill/>
            <a:ln w="5334" cap="flat">
              <a:noFill/>
              <a:prstDash val="solid"/>
              <a:miter/>
            </a:ln>
          </p:spPr>
          <p:txBody>
            <a:bodyPr rtlCol="0" anchor="ctr"/>
            <a:lstStyle/>
            <a:p>
              <a:endParaRPr lang="ru-RU"/>
            </a:p>
          </p:txBody>
        </p:sp>
        <p:sp>
          <p:nvSpPr>
            <p:cNvPr id="67" name="Freeform: Shape 66">
              <a:extLst>
                <a:ext uri="{FF2B5EF4-FFF2-40B4-BE49-F238E27FC236}">
                  <a16:creationId xmlns:a16="http://schemas.microsoft.com/office/drawing/2014/main" id="{E198E9EA-7E93-456D-99EB-5CDD7BF6CB97}"/>
                </a:ext>
              </a:extLst>
            </p:cNvPr>
            <p:cNvSpPr/>
            <p:nvPr/>
          </p:nvSpPr>
          <p:spPr>
            <a:xfrm>
              <a:off x="2924284" y="2324679"/>
              <a:ext cx="318600" cy="504900"/>
            </a:xfrm>
            <a:custGeom>
              <a:avLst/>
              <a:gdLst>
                <a:gd name="connsiteX0" fmla="*/ 318600 w 318600"/>
                <a:gd name="connsiteY0" fmla="*/ 152928 h 504900"/>
                <a:gd name="connsiteX1" fmla="*/ 159300 w 318600"/>
                <a:gd name="connsiteY1" fmla="*/ 0 h 504900"/>
                <a:gd name="connsiteX2" fmla="*/ 0 w 318600"/>
                <a:gd name="connsiteY2" fmla="*/ 152928 h 504900"/>
                <a:gd name="connsiteX3" fmla="*/ 86400 w 318600"/>
                <a:gd name="connsiteY3" fmla="*/ 289062 h 504900"/>
                <a:gd name="connsiteX4" fmla="*/ 86400 w 318600"/>
                <a:gd name="connsiteY4" fmla="*/ 356400 h 504900"/>
                <a:gd name="connsiteX5" fmla="*/ 72900 w 318600"/>
                <a:gd name="connsiteY5" fmla="*/ 356400 h 504900"/>
                <a:gd name="connsiteX6" fmla="*/ 64800 w 318600"/>
                <a:gd name="connsiteY6" fmla="*/ 364500 h 504900"/>
                <a:gd name="connsiteX7" fmla="*/ 64800 w 318600"/>
                <a:gd name="connsiteY7" fmla="*/ 440100 h 504900"/>
                <a:gd name="connsiteX8" fmla="*/ 72900 w 318600"/>
                <a:gd name="connsiteY8" fmla="*/ 448200 h 504900"/>
                <a:gd name="connsiteX9" fmla="*/ 94824 w 318600"/>
                <a:gd name="connsiteY9" fmla="*/ 448200 h 504900"/>
                <a:gd name="connsiteX10" fmla="*/ 162000 w 318600"/>
                <a:gd name="connsiteY10" fmla="*/ 504900 h 504900"/>
                <a:gd name="connsiteX11" fmla="*/ 229176 w 318600"/>
                <a:gd name="connsiteY11" fmla="*/ 448200 h 504900"/>
                <a:gd name="connsiteX12" fmla="*/ 251100 w 318600"/>
                <a:gd name="connsiteY12" fmla="*/ 448200 h 504900"/>
                <a:gd name="connsiteX13" fmla="*/ 259200 w 318600"/>
                <a:gd name="connsiteY13" fmla="*/ 440100 h 504900"/>
                <a:gd name="connsiteX14" fmla="*/ 259200 w 318600"/>
                <a:gd name="connsiteY14" fmla="*/ 364500 h 504900"/>
                <a:gd name="connsiteX15" fmla="*/ 251100 w 318600"/>
                <a:gd name="connsiteY15" fmla="*/ 356400 h 504900"/>
                <a:gd name="connsiteX16" fmla="*/ 232200 w 318600"/>
                <a:gd name="connsiteY16" fmla="*/ 356400 h 504900"/>
                <a:gd name="connsiteX17" fmla="*/ 232200 w 318600"/>
                <a:gd name="connsiteY17" fmla="*/ 289062 h 504900"/>
                <a:gd name="connsiteX18" fmla="*/ 318600 w 318600"/>
                <a:gd name="connsiteY18" fmla="*/ 152928 h 504900"/>
                <a:gd name="connsiteX19" fmla="*/ 162000 w 318600"/>
                <a:gd name="connsiteY19" fmla="*/ 488700 h 504900"/>
                <a:gd name="connsiteX20" fmla="*/ 111132 w 318600"/>
                <a:gd name="connsiteY20" fmla="*/ 448200 h 504900"/>
                <a:gd name="connsiteX21" fmla="*/ 212922 w 318600"/>
                <a:gd name="connsiteY21" fmla="*/ 448200 h 504900"/>
                <a:gd name="connsiteX22" fmla="*/ 162000 w 318600"/>
                <a:gd name="connsiteY22" fmla="*/ 488700 h 504900"/>
                <a:gd name="connsiteX23" fmla="*/ 243000 w 318600"/>
                <a:gd name="connsiteY23" fmla="*/ 432000 h 504900"/>
                <a:gd name="connsiteX24" fmla="*/ 81000 w 318600"/>
                <a:gd name="connsiteY24" fmla="*/ 432000 h 504900"/>
                <a:gd name="connsiteX25" fmla="*/ 81000 w 318600"/>
                <a:gd name="connsiteY25" fmla="*/ 372600 h 504900"/>
                <a:gd name="connsiteX26" fmla="*/ 243000 w 318600"/>
                <a:gd name="connsiteY26" fmla="*/ 372600 h 504900"/>
                <a:gd name="connsiteX27" fmla="*/ 147204 w 318600"/>
                <a:gd name="connsiteY27" fmla="*/ 355590 h 504900"/>
                <a:gd name="connsiteX28" fmla="*/ 127926 w 318600"/>
                <a:gd name="connsiteY28" fmla="*/ 165726 h 504900"/>
                <a:gd name="connsiteX29" fmla="*/ 190512 w 318600"/>
                <a:gd name="connsiteY29" fmla="*/ 165726 h 504900"/>
                <a:gd name="connsiteX30" fmla="*/ 170478 w 318600"/>
                <a:gd name="connsiteY30" fmla="*/ 355536 h 504900"/>
                <a:gd name="connsiteX31" fmla="*/ 170478 w 318600"/>
                <a:gd name="connsiteY31" fmla="*/ 356400 h 504900"/>
                <a:gd name="connsiteX32" fmla="*/ 147204 w 318600"/>
                <a:gd name="connsiteY32" fmla="*/ 356400 h 504900"/>
                <a:gd name="connsiteX33" fmla="*/ 147204 w 318600"/>
                <a:gd name="connsiteY33" fmla="*/ 355590 h 504900"/>
                <a:gd name="connsiteX34" fmla="*/ 186678 w 318600"/>
                <a:gd name="connsiteY34" fmla="*/ 356400 h 504900"/>
                <a:gd name="connsiteX35" fmla="*/ 209790 w 318600"/>
                <a:gd name="connsiteY35" fmla="*/ 137754 h 504900"/>
                <a:gd name="connsiteX36" fmla="*/ 210600 w 318600"/>
                <a:gd name="connsiteY36" fmla="*/ 129600 h 504900"/>
                <a:gd name="connsiteX37" fmla="*/ 202932 w 318600"/>
                <a:gd name="connsiteY37" fmla="*/ 121500 h 504900"/>
                <a:gd name="connsiteX38" fmla="*/ 194400 w 318600"/>
                <a:gd name="connsiteY38" fmla="*/ 128736 h 504900"/>
                <a:gd name="connsiteX39" fmla="*/ 193752 w 318600"/>
                <a:gd name="connsiteY39" fmla="*/ 135000 h 504900"/>
                <a:gd name="connsiteX40" fmla="*/ 159300 w 318600"/>
                <a:gd name="connsiteY40" fmla="*/ 158868 h 504900"/>
                <a:gd name="connsiteX41" fmla="*/ 124794 w 318600"/>
                <a:gd name="connsiteY41" fmla="*/ 135000 h 504900"/>
                <a:gd name="connsiteX42" fmla="*/ 124200 w 318600"/>
                <a:gd name="connsiteY42" fmla="*/ 128790 h 504900"/>
                <a:gd name="connsiteX43" fmla="*/ 115695 w 318600"/>
                <a:gd name="connsiteY43" fmla="*/ 121095 h 504900"/>
                <a:gd name="connsiteX44" fmla="*/ 108000 w 318600"/>
                <a:gd name="connsiteY44" fmla="*/ 129600 h 504900"/>
                <a:gd name="connsiteX45" fmla="*/ 108756 w 318600"/>
                <a:gd name="connsiteY45" fmla="*/ 137430 h 504900"/>
                <a:gd name="connsiteX46" fmla="*/ 131004 w 318600"/>
                <a:gd name="connsiteY46" fmla="*/ 356400 h 504900"/>
                <a:gd name="connsiteX47" fmla="*/ 102600 w 318600"/>
                <a:gd name="connsiteY47" fmla="*/ 356400 h 504900"/>
                <a:gd name="connsiteX48" fmla="*/ 102600 w 318600"/>
                <a:gd name="connsiteY48" fmla="*/ 283932 h 504900"/>
                <a:gd name="connsiteX49" fmla="*/ 97848 w 318600"/>
                <a:gd name="connsiteY49" fmla="*/ 276534 h 504900"/>
                <a:gd name="connsiteX50" fmla="*/ 16200 w 318600"/>
                <a:gd name="connsiteY50" fmla="*/ 152928 h 504900"/>
                <a:gd name="connsiteX51" fmla="*/ 159300 w 318600"/>
                <a:gd name="connsiteY51" fmla="*/ 16200 h 504900"/>
                <a:gd name="connsiteX52" fmla="*/ 302400 w 318600"/>
                <a:gd name="connsiteY52" fmla="*/ 152928 h 504900"/>
                <a:gd name="connsiteX53" fmla="*/ 220752 w 318600"/>
                <a:gd name="connsiteY53" fmla="*/ 276588 h 504900"/>
                <a:gd name="connsiteX54" fmla="*/ 216000 w 318600"/>
                <a:gd name="connsiteY54" fmla="*/ 283932 h 504900"/>
                <a:gd name="connsiteX55" fmla="*/ 216000 w 318600"/>
                <a:gd name="connsiteY55" fmla="*/ 356400 h 5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18600" h="504900">
                  <a:moveTo>
                    <a:pt x="318600" y="152928"/>
                  </a:moveTo>
                  <a:cubicBezTo>
                    <a:pt x="318600" y="68526"/>
                    <a:pt x="247212" y="0"/>
                    <a:pt x="159300" y="0"/>
                  </a:cubicBezTo>
                  <a:cubicBezTo>
                    <a:pt x="71388" y="0"/>
                    <a:pt x="0" y="68526"/>
                    <a:pt x="0" y="152928"/>
                  </a:cubicBezTo>
                  <a:cubicBezTo>
                    <a:pt x="672" y="211014"/>
                    <a:pt x="34127" y="263726"/>
                    <a:pt x="86400" y="289062"/>
                  </a:cubicBezTo>
                  <a:lnTo>
                    <a:pt x="86400" y="356400"/>
                  </a:lnTo>
                  <a:lnTo>
                    <a:pt x="72900" y="356400"/>
                  </a:lnTo>
                  <a:cubicBezTo>
                    <a:pt x="68427" y="356400"/>
                    <a:pt x="64800" y="360027"/>
                    <a:pt x="64800" y="364500"/>
                  </a:cubicBezTo>
                  <a:lnTo>
                    <a:pt x="64800" y="440100"/>
                  </a:lnTo>
                  <a:cubicBezTo>
                    <a:pt x="64800" y="444573"/>
                    <a:pt x="68427" y="448200"/>
                    <a:pt x="72900" y="448200"/>
                  </a:cubicBezTo>
                  <a:lnTo>
                    <a:pt x="94824" y="448200"/>
                  </a:lnTo>
                  <a:cubicBezTo>
                    <a:pt x="97794" y="479898"/>
                    <a:pt x="126792" y="504900"/>
                    <a:pt x="162000" y="504900"/>
                  </a:cubicBezTo>
                  <a:cubicBezTo>
                    <a:pt x="197208" y="504900"/>
                    <a:pt x="226206" y="479898"/>
                    <a:pt x="229176" y="448200"/>
                  </a:cubicBezTo>
                  <a:lnTo>
                    <a:pt x="251100" y="448200"/>
                  </a:lnTo>
                  <a:cubicBezTo>
                    <a:pt x="255573" y="448200"/>
                    <a:pt x="259200" y="444573"/>
                    <a:pt x="259200" y="440100"/>
                  </a:cubicBezTo>
                  <a:lnTo>
                    <a:pt x="259200" y="364500"/>
                  </a:lnTo>
                  <a:cubicBezTo>
                    <a:pt x="259200" y="360027"/>
                    <a:pt x="255573" y="356400"/>
                    <a:pt x="251100" y="356400"/>
                  </a:cubicBezTo>
                  <a:lnTo>
                    <a:pt x="232200" y="356400"/>
                  </a:lnTo>
                  <a:lnTo>
                    <a:pt x="232200" y="289062"/>
                  </a:lnTo>
                  <a:cubicBezTo>
                    <a:pt x="284473" y="263726"/>
                    <a:pt x="317928" y="211014"/>
                    <a:pt x="318600" y="152928"/>
                  </a:cubicBezTo>
                  <a:close/>
                  <a:moveTo>
                    <a:pt x="162000" y="488700"/>
                  </a:moveTo>
                  <a:cubicBezTo>
                    <a:pt x="135756" y="488700"/>
                    <a:pt x="114102" y="470988"/>
                    <a:pt x="111132" y="448200"/>
                  </a:cubicBezTo>
                  <a:lnTo>
                    <a:pt x="212922" y="448200"/>
                  </a:lnTo>
                  <a:cubicBezTo>
                    <a:pt x="209898" y="470988"/>
                    <a:pt x="188244" y="488700"/>
                    <a:pt x="162000" y="488700"/>
                  </a:cubicBezTo>
                  <a:close/>
                  <a:moveTo>
                    <a:pt x="243000" y="432000"/>
                  </a:moveTo>
                  <a:lnTo>
                    <a:pt x="81000" y="432000"/>
                  </a:lnTo>
                  <a:lnTo>
                    <a:pt x="81000" y="372600"/>
                  </a:lnTo>
                  <a:lnTo>
                    <a:pt x="243000" y="372600"/>
                  </a:lnTo>
                  <a:close/>
                  <a:moveTo>
                    <a:pt x="147204" y="355590"/>
                  </a:moveTo>
                  <a:lnTo>
                    <a:pt x="127926" y="165726"/>
                  </a:lnTo>
                  <a:cubicBezTo>
                    <a:pt x="146859" y="178413"/>
                    <a:pt x="171579" y="178413"/>
                    <a:pt x="190512" y="165726"/>
                  </a:cubicBezTo>
                  <a:lnTo>
                    <a:pt x="170478" y="355536"/>
                  </a:lnTo>
                  <a:cubicBezTo>
                    <a:pt x="170462" y="355824"/>
                    <a:pt x="170462" y="356112"/>
                    <a:pt x="170478" y="356400"/>
                  </a:cubicBezTo>
                  <a:lnTo>
                    <a:pt x="147204" y="356400"/>
                  </a:lnTo>
                  <a:cubicBezTo>
                    <a:pt x="147218" y="356130"/>
                    <a:pt x="147218" y="355860"/>
                    <a:pt x="147204" y="355590"/>
                  </a:cubicBezTo>
                  <a:close/>
                  <a:moveTo>
                    <a:pt x="186678" y="356400"/>
                  </a:moveTo>
                  <a:lnTo>
                    <a:pt x="209790" y="137754"/>
                  </a:lnTo>
                  <a:cubicBezTo>
                    <a:pt x="210332" y="135070"/>
                    <a:pt x="210603" y="132338"/>
                    <a:pt x="210600" y="129600"/>
                  </a:cubicBezTo>
                  <a:cubicBezTo>
                    <a:pt x="210606" y="125290"/>
                    <a:pt x="207236" y="121730"/>
                    <a:pt x="202932" y="121500"/>
                  </a:cubicBezTo>
                  <a:cubicBezTo>
                    <a:pt x="198593" y="121187"/>
                    <a:pt x="194800" y="124404"/>
                    <a:pt x="194400" y="128736"/>
                  </a:cubicBezTo>
                  <a:lnTo>
                    <a:pt x="193752" y="135000"/>
                  </a:lnTo>
                  <a:cubicBezTo>
                    <a:pt x="190620" y="148608"/>
                    <a:pt x="176364" y="158868"/>
                    <a:pt x="159300" y="158868"/>
                  </a:cubicBezTo>
                  <a:cubicBezTo>
                    <a:pt x="142236" y="158868"/>
                    <a:pt x="127818" y="148716"/>
                    <a:pt x="124794" y="135000"/>
                  </a:cubicBezTo>
                  <a:lnTo>
                    <a:pt x="124200" y="128790"/>
                  </a:lnTo>
                  <a:cubicBezTo>
                    <a:pt x="123976" y="124317"/>
                    <a:pt x="120168" y="120871"/>
                    <a:pt x="115695" y="121095"/>
                  </a:cubicBezTo>
                  <a:cubicBezTo>
                    <a:pt x="111222" y="121319"/>
                    <a:pt x="107776" y="125127"/>
                    <a:pt x="108000" y="129600"/>
                  </a:cubicBezTo>
                  <a:cubicBezTo>
                    <a:pt x="108001" y="132228"/>
                    <a:pt x="108254" y="134850"/>
                    <a:pt x="108756" y="137430"/>
                  </a:cubicBezTo>
                  <a:lnTo>
                    <a:pt x="131004" y="356400"/>
                  </a:lnTo>
                  <a:lnTo>
                    <a:pt x="102600" y="356400"/>
                  </a:lnTo>
                  <a:lnTo>
                    <a:pt x="102600" y="283932"/>
                  </a:lnTo>
                  <a:cubicBezTo>
                    <a:pt x="102609" y="280746"/>
                    <a:pt x="100749" y="277851"/>
                    <a:pt x="97848" y="276534"/>
                  </a:cubicBezTo>
                  <a:cubicBezTo>
                    <a:pt x="48827" y="254814"/>
                    <a:pt x="16940" y="206540"/>
                    <a:pt x="16200" y="152928"/>
                  </a:cubicBezTo>
                  <a:cubicBezTo>
                    <a:pt x="16200" y="77490"/>
                    <a:pt x="80352" y="16200"/>
                    <a:pt x="159300" y="16200"/>
                  </a:cubicBezTo>
                  <a:cubicBezTo>
                    <a:pt x="238248" y="16200"/>
                    <a:pt x="302400" y="77490"/>
                    <a:pt x="302400" y="152928"/>
                  </a:cubicBezTo>
                  <a:cubicBezTo>
                    <a:pt x="301681" y="206560"/>
                    <a:pt x="269790" y="254859"/>
                    <a:pt x="220752" y="276588"/>
                  </a:cubicBezTo>
                  <a:cubicBezTo>
                    <a:pt x="217869" y="277897"/>
                    <a:pt x="216012" y="280765"/>
                    <a:pt x="216000" y="283932"/>
                  </a:cubicBezTo>
                  <a:lnTo>
                    <a:pt x="216000" y="356400"/>
                  </a:lnTo>
                  <a:close/>
                </a:path>
              </a:pathLst>
            </a:custGeom>
            <a:grpFill/>
            <a:ln w="5334" cap="flat">
              <a:noFill/>
              <a:prstDash val="solid"/>
              <a:miter/>
            </a:ln>
          </p:spPr>
          <p:txBody>
            <a:bodyPr rtlCol="0" anchor="ctr"/>
            <a:lstStyle/>
            <a:p>
              <a:endParaRPr lang="ru-RU"/>
            </a:p>
          </p:txBody>
        </p:sp>
      </p:grpSp>
      <p:grpSp>
        <p:nvGrpSpPr>
          <p:cNvPr id="138" name="Group 137">
            <a:extLst>
              <a:ext uri="{FF2B5EF4-FFF2-40B4-BE49-F238E27FC236}">
                <a16:creationId xmlns:a16="http://schemas.microsoft.com/office/drawing/2014/main" id="{70AC702B-EF4B-4A08-95B1-3F25EDF8EBC4}"/>
              </a:ext>
            </a:extLst>
          </p:cNvPr>
          <p:cNvGrpSpPr/>
          <p:nvPr/>
        </p:nvGrpSpPr>
        <p:grpSpPr>
          <a:xfrm>
            <a:off x="4893207" y="2594685"/>
            <a:ext cx="338148" cy="330075"/>
            <a:chOff x="4492276" y="2316578"/>
            <a:chExt cx="450864" cy="440100"/>
          </a:xfrm>
          <a:solidFill>
            <a:schemeClr val="tx1"/>
          </a:solidFill>
        </p:grpSpPr>
        <p:sp>
          <p:nvSpPr>
            <p:cNvPr id="69" name="Freeform: Shape 68">
              <a:extLst>
                <a:ext uri="{FF2B5EF4-FFF2-40B4-BE49-F238E27FC236}">
                  <a16:creationId xmlns:a16="http://schemas.microsoft.com/office/drawing/2014/main" id="{F672FCFF-92F6-4085-A691-B48E7530CB2C}"/>
                </a:ext>
              </a:extLst>
            </p:cNvPr>
            <p:cNvSpPr/>
            <p:nvPr/>
          </p:nvSpPr>
          <p:spPr>
            <a:xfrm>
              <a:off x="4597494" y="2316578"/>
              <a:ext cx="221415" cy="210841"/>
            </a:xfrm>
            <a:custGeom>
              <a:avLst/>
              <a:gdLst>
                <a:gd name="connsiteX0" fmla="*/ 46899 w 221415"/>
                <a:gd name="connsiteY0" fmla="*/ 135325 h 210841"/>
                <a:gd name="connsiteX1" fmla="*/ 36909 w 221415"/>
                <a:gd name="connsiteY1" fmla="*/ 193321 h 210841"/>
                <a:gd name="connsiteX2" fmla="*/ 42633 w 221415"/>
                <a:gd name="connsiteY2" fmla="*/ 207901 h 210841"/>
                <a:gd name="connsiteX3" fmla="*/ 58131 w 221415"/>
                <a:gd name="connsiteY3" fmla="*/ 209251 h 210841"/>
                <a:gd name="connsiteX4" fmla="*/ 112131 w 221415"/>
                <a:gd name="connsiteY4" fmla="*/ 182251 h 210841"/>
                <a:gd name="connsiteX5" fmla="*/ 163323 w 221415"/>
                <a:gd name="connsiteY5" fmla="*/ 208927 h 210841"/>
                <a:gd name="connsiteX6" fmla="*/ 183369 w 221415"/>
                <a:gd name="connsiteY6" fmla="*/ 202924 h 210841"/>
                <a:gd name="connsiteX7" fmla="*/ 184923 w 221415"/>
                <a:gd name="connsiteY7" fmla="*/ 193375 h 210841"/>
                <a:gd name="connsiteX8" fmla="*/ 174933 w 221415"/>
                <a:gd name="connsiteY8" fmla="*/ 135595 h 210841"/>
                <a:gd name="connsiteX9" fmla="*/ 216945 w 221415"/>
                <a:gd name="connsiteY9" fmla="*/ 94501 h 210841"/>
                <a:gd name="connsiteX10" fmla="*/ 217249 w 221415"/>
                <a:gd name="connsiteY10" fmla="*/ 73654 h 210841"/>
                <a:gd name="connsiteX11" fmla="*/ 208791 w 221415"/>
                <a:gd name="connsiteY11" fmla="*/ 69337 h 210841"/>
                <a:gd name="connsiteX12" fmla="*/ 150201 w 221415"/>
                <a:gd name="connsiteY12" fmla="*/ 60805 h 210841"/>
                <a:gd name="connsiteX13" fmla="*/ 124065 w 221415"/>
                <a:gd name="connsiteY13" fmla="*/ 8101 h 210841"/>
                <a:gd name="connsiteX14" fmla="*/ 110781 w 221415"/>
                <a:gd name="connsiteY14" fmla="*/ 1 h 210841"/>
                <a:gd name="connsiteX15" fmla="*/ 110781 w 221415"/>
                <a:gd name="connsiteY15" fmla="*/ 1 h 210841"/>
                <a:gd name="connsiteX16" fmla="*/ 97551 w 221415"/>
                <a:gd name="connsiteY16" fmla="*/ 8101 h 210841"/>
                <a:gd name="connsiteX17" fmla="*/ 97551 w 221415"/>
                <a:gd name="connsiteY17" fmla="*/ 8101 h 210841"/>
                <a:gd name="connsiteX18" fmla="*/ 71361 w 221415"/>
                <a:gd name="connsiteY18" fmla="*/ 60805 h 210841"/>
                <a:gd name="connsiteX19" fmla="*/ 12771 w 221415"/>
                <a:gd name="connsiteY19" fmla="*/ 69229 h 210841"/>
                <a:gd name="connsiteX20" fmla="*/ 134 w 221415"/>
                <a:gd name="connsiteY20" fmla="*/ 85810 h 210841"/>
                <a:gd name="connsiteX21" fmla="*/ 4563 w 221415"/>
                <a:gd name="connsiteY21" fmla="*/ 94501 h 210841"/>
                <a:gd name="connsiteX22" fmla="*/ 77841 w 221415"/>
                <a:gd name="connsiteY22" fmla="*/ 76249 h 210841"/>
                <a:gd name="connsiteX23" fmla="*/ 83781 w 221415"/>
                <a:gd name="connsiteY23" fmla="*/ 71821 h 210841"/>
                <a:gd name="connsiteX24" fmla="*/ 110781 w 221415"/>
                <a:gd name="connsiteY24" fmla="*/ 17821 h 210841"/>
                <a:gd name="connsiteX25" fmla="*/ 137781 w 221415"/>
                <a:gd name="connsiteY25" fmla="*/ 71821 h 210841"/>
                <a:gd name="connsiteX26" fmla="*/ 143883 w 221415"/>
                <a:gd name="connsiteY26" fmla="*/ 76249 h 210841"/>
                <a:gd name="connsiteX27" fmla="*/ 203715 w 221415"/>
                <a:gd name="connsiteY27" fmla="*/ 84889 h 210841"/>
                <a:gd name="connsiteX28" fmla="*/ 160515 w 221415"/>
                <a:gd name="connsiteY28" fmla="*/ 126685 h 210841"/>
                <a:gd name="connsiteX29" fmla="*/ 158139 w 221415"/>
                <a:gd name="connsiteY29" fmla="*/ 133867 h 210841"/>
                <a:gd name="connsiteX30" fmla="*/ 168345 w 221415"/>
                <a:gd name="connsiteY30" fmla="*/ 192997 h 210841"/>
                <a:gd name="connsiteX31" fmla="*/ 116019 w 221415"/>
                <a:gd name="connsiteY31" fmla="*/ 165727 h 210841"/>
                <a:gd name="connsiteX32" fmla="*/ 108621 w 221415"/>
                <a:gd name="connsiteY32" fmla="*/ 165727 h 210841"/>
                <a:gd name="connsiteX33" fmla="*/ 53541 w 221415"/>
                <a:gd name="connsiteY33" fmla="*/ 193375 h 210841"/>
                <a:gd name="connsiteX34" fmla="*/ 63801 w 221415"/>
                <a:gd name="connsiteY34" fmla="*/ 133975 h 210841"/>
                <a:gd name="connsiteX35" fmla="*/ 61263 w 221415"/>
                <a:gd name="connsiteY35" fmla="*/ 126901 h 210841"/>
                <a:gd name="connsiteX36" fmla="*/ 18063 w 221415"/>
                <a:gd name="connsiteY36" fmla="*/ 85105 h 210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1415" h="210841">
                  <a:moveTo>
                    <a:pt x="46899" y="135325"/>
                  </a:moveTo>
                  <a:lnTo>
                    <a:pt x="36909" y="193321"/>
                  </a:lnTo>
                  <a:cubicBezTo>
                    <a:pt x="35837" y="198879"/>
                    <a:pt x="38066" y="204557"/>
                    <a:pt x="42633" y="207901"/>
                  </a:cubicBezTo>
                  <a:cubicBezTo>
                    <a:pt x="47122" y="211261"/>
                    <a:pt x="53129" y="211785"/>
                    <a:pt x="58131" y="209251"/>
                  </a:cubicBezTo>
                  <a:lnTo>
                    <a:pt x="112131" y="182251"/>
                  </a:lnTo>
                  <a:lnTo>
                    <a:pt x="163323" y="208927"/>
                  </a:lnTo>
                  <a:cubicBezTo>
                    <a:pt x="170516" y="212804"/>
                    <a:pt x="179491" y="210117"/>
                    <a:pt x="183369" y="202924"/>
                  </a:cubicBezTo>
                  <a:cubicBezTo>
                    <a:pt x="184943" y="200005"/>
                    <a:pt x="185490" y="196642"/>
                    <a:pt x="184923" y="193375"/>
                  </a:cubicBezTo>
                  <a:lnTo>
                    <a:pt x="174933" y="135595"/>
                  </a:lnTo>
                  <a:lnTo>
                    <a:pt x="216945" y="94501"/>
                  </a:lnTo>
                  <a:cubicBezTo>
                    <a:pt x="222785" y="88828"/>
                    <a:pt x="222922" y="79494"/>
                    <a:pt x="217249" y="73654"/>
                  </a:cubicBezTo>
                  <a:cubicBezTo>
                    <a:pt x="214983" y="71322"/>
                    <a:pt x="212010" y="69804"/>
                    <a:pt x="208791" y="69337"/>
                  </a:cubicBezTo>
                  <a:lnTo>
                    <a:pt x="150201" y="60805"/>
                  </a:lnTo>
                  <a:lnTo>
                    <a:pt x="124065" y="8101"/>
                  </a:lnTo>
                  <a:cubicBezTo>
                    <a:pt x="121539" y="3093"/>
                    <a:pt x="116390" y="-46"/>
                    <a:pt x="110781" y="1"/>
                  </a:cubicBezTo>
                  <a:lnTo>
                    <a:pt x="110781" y="1"/>
                  </a:lnTo>
                  <a:cubicBezTo>
                    <a:pt x="105192" y="-26"/>
                    <a:pt x="100069" y="3111"/>
                    <a:pt x="97551" y="8101"/>
                  </a:cubicBezTo>
                  <a:lnTo>
                    <a:pt x="97551" y="8101"/>
                  </a:lnTo>
                  <a:lnTo>
                    <a:pt x="71361" y="60805"/>
                  </a:lnTo>
                  <a:lnTo>
                    <a:pt x="12771" y="69229"/>
                  </a:lnTo>
                  <a:cubicBezTo>
                    <a:pt x="4703" y="70318"/>
                    <a:pt x="-955" y="77742"/>
                    <a:pt x="134" y="85810"/>
                  </a:cubicBezTo>
                  <a:cubicBezTo>
                    <a:pt x="582" y="89126"/>
                    <a:pt x="2144" y="92190"/>
                    <a:pt x="4563" y="94501"/>
                  </a:cubicBezTo>
                  <a:close/>
                  <a:moveTo>
                    <a:pt x="77841" y="76249"/>
                  </a:moveTo>
                  <a:cubicBezTo>
                    <a:pt x="80420" y="75818"/>
                    <a:pt x="82632" y="74168"/>
                    <a:pt x="83781" y="71821"/>
                  </a:cubicBezTo>
                  <a:lnTo>
                    <a:pt x="110781" y="17821"/>
                  </a:lnTo>
                  <a:lnTo>
                    <a:pt x="137781" y="71821"/>
                  </a:lnTo>
                  <a:cubicBezTo>
                    <a:pt x="138963" y="74211"/>
                    <a:pt x="141244" y="75867"/>
                    <a:pt x="143883" y="76249"/>
                  </a:cubicBezTo>
                  <a:lnTo>
                    <a:pt x="203715" y="84889"/>
                  </a:lnTo>
                  <a:lnTo>
                    <a:pt x="160515" y="126685"/>
                  </a:lnTo>
                  <a:cubicBezTo>
                    <a:pt x="158585" y="128539"/>
                    <a:pt x="157696" y="131227"/>
                    <a:pt x="158139" y="133867"/>
                  </a:cubicBezTo>
                  <a:lnTo>
                    <a:pt x="168345" y="192997"/>
                  </a:lnTo>
                  <a:lnTo>
                    <a:pt x="116019" y="165727"/>
                  </a:lnTo>
                  <a:cubicBezTo>
                    <a:pt x="113697" y="164535"/>
                    <a:pt x="110943" y="164535"/>
                    <a:pt x="108621" y="165727"/>
                  </a:cubicBezTo>
                  <a:lnTo>
                    <a:pt x="53541" y="193375"/>
                  </a:lnTo>
                  <a:lnTo>
                    <a:pt x="63801" y="133975"/>
                  </a:lnTo>
                  <a:cubicBezTo>
                    <a:pt x="64166" y="131343"/>
                    <a:pt x="63218" y="128700"/>
                    <a:pt x="61263" y="126901"/>
                  </a:cubicBezTo>
                  <a:lnTo>
                    <a:pt x="18063" y="85105"/>
                  </a:lnTo>
                  <a:close/>
                </a:path>
              </a:pathLst>
            </a:custGeom>
            <a:grpFill/>
            <a:ln w="5334" cap="flat">
              <a:noFill/>
              <a:prstDash val="solid"/>
              <a:miter/>
            </a:ln>
          </p:spPr>
          <p:txBody>
            <a:bodyPr rtlCol="0" anchor="ctr"/>
            <a:lstStyle/>
            <a:p>
              <a:endParaRPr lang="ru-RU"/>
            </a:p>
          </p:txBody>
        </p:sp>
        <p:sp>
          <p:nvSpPr>
            <p:cNvPr id="70" name="Freeform: Shape 69">
              <a:extLst>
                <a:ext uri="{FF2B5EF4-FFF2-40B4-BE49-F238E27FC236}">
                  <a16:creationId xmlns:a16="http://schemas.microsoft.com/office/drawing/2014/main" id="{8E7C54DE-FE59-4F41-AA0D-3F8D2B7F7564}"/>
                </a:ext>
              </a:extLst>
            </p:cNvPr>
            <p:cNvSpPr/>
            <p:nvPr/>
          </p:nvSpPr>
          <p:spPr>
            <a:xfrm>
              <a:off x="4492276" y="2546006"/>
              <a:ext cx="450864" cy="210672"/>
            </a:xfrm>
            <a:custGeom>
              <a:avLst/>
              <a:gdLst>
                <a:gd name="connsiteX0" fmla="*/ 442800 w 450864"/>
                <a:gd name="connsiteY0" fmla="*/ 10873 h 210672"/>
                <a:gd name="connsiteX1" fmla="*/ 421200 w 450864"/>
                <a:gd name="connsiteY1" fmla="*/ 73 h 210672"/>
                <a:gd name="connsiteX2" fmla="*/ 398412 w 450864"/>
                <a:gd name="connsiteY2" fmla="*/ 7957 h 210672"/>
                <a:gd name="connsiteX3" fmla="*/ 323622 w 450864"/>
                <a:gd name="connsiteY3" fmla="*/ 75133 h 210672"/>
                <a:gd name="connsiteX4" fmla="*/ 322758 w 450864"/>
                <a:gd name="connsiteY4" fmla="*/ 70705 h 210672"/>
                <a:gd name="connsiteX5" fmla="*/ 304830 w 450864"/>
                <a:gd name="connsiteY5" fmla="*/ 49105 h 210672"/>
                <a:gd name="connsiteX6" fmla="*/ 253044 w 450864"/>
                <a:gd name="connsiteY6" fmla="*/ 48673 h 210672"/>
                <a:gd name="connsiteX7" fmla="*/ 219942 w 450864"/>
                <a:gd name="connsiteY7" fmla="*/ 50725 h 210672"/>
                <a:gd name="connsiteX8" fmla="*/ 205740 w 450864"/>
                <a:gd name="connsiteY8" fmla="*/ 45325 h 210672"/>
                <a:gd name="connsiteX9" fmla="*/ 136134 w 450864"/>
                <a:gd name="connsiteY9" fmla="*/ 38305 h 210672"/>
                <a:gd name="connsiteX10" fmla="*/ 86400 w 450864"/>
                <a:gd name="connsiteY10" fmla="*/ 65737 h 210672"/>
                <a:gd name="connsiteX11" fmla="*/ 86400 w 450864"/>
                <a:gd name="connsiteY11" fmla="*/ 45973 h 210672"/>
                <a:gd name="connsiteX12" fmla="*/ 78300 w 450864"/>
                <a:gd name="connsiteY12" fmla="*/ 37873 h 210672"/>
                <a:gd name="connsiteX13" fmla="*/ 8100 w 450864"/>
                <a:gd name="connsiteY13" fmla="*/ 37873 h 210672"/>
                <a:gd name="connsiteX14" fmla="*/ 0 w 450864"/>
                <a:gd name="connsiteY14" fmla="*/ 45973 h 210672"/>
                <a:gd name="connsiteX15" fmla="*/ 0 w 450864"/>
                <a:gd name="connsiteY15" fmla="*/ 202573 h 210672"/>
                <a:gd name="connsiteX16" fmla="*/ 8100 w 450864"/>
                <a:gd name="connsiteY16" fmla="*/ 210673 h 210672"/>
                <a:gd name="connsiteX17" fmla="*/ 78300 w 450864"/>
                <a:gd name="connsiteY17" fmla="*/ 210673 h 210672"/>
                <a:gd name="connsiteX18" fmla="*/ 86400 w 450864"/>
                <a:gd name="connsiteY18" fmla="*/ 202573 h 210672"/>
                <a:gd name="connsiteX19" fmla="*/ 86400 w 450864"/>
                <a:gd name="connsiteY19" fmla="*/ 191341 h 210672"/>
                <a:gd name="connsiteX20" fmla="*/ 182466 w 450864"/>
                <a:gd name="connsiteY20" fmla="*/ 205273 h 210672"/>
                <a:gd name="connsiteX21" fmla="*/ 294948 w 450864"/>
                <a:gd name="connsiteY21" fmla="*/ 184267 h 210672"/>
                <a:gd name="connsiteX22" fmla="*/ 440748 w 450864"/>
                <a:gd name="connsiteY22" fmla="*/ 55477 h 210672"/>
                <a:gd name="connsiteX23" fmla="*/ 442800 w 450864"/>
                <a:gd name="connsiteY23" fmla="*/ 10873 h 210672"/>
                <a:gd name="connsiteX24" fmla="*/ 70200 w 450864"/>
                <a:gd name="connsiteY24" fmla="*/ 194473 h 210672"/>
                <a:gd name="connsiteX25" fmla="*/ 16200 w 450864"/>
                <a:gd name="connsiteY25" fmla="*/ 194473 h 210672"/>
                <a:gd name="connsiteX26" fmla="*/ 16200 w 450864"/>
                <a:gd name="connsiteY26" fmla="*/ 54073 h 210672"/>
                <a:gd name="connsiteX27" fmla="*/ 70200 w 450864"/>
                <a:gd name="connsiteY27" fmla="*/ 54073 h 210672"/>
                <a:gd name="connsiteX28" fmla="*/ 429516 w 450864"/>
                <a:gd name="connsiteY28" fmla="*/ 43759 h 210672"/>
                <a:gd name="connsiteX29" fmla="*/ 428760 w 450864"/>
                <a:gd name="connsiteY29" fmla="*/ 44515 h 210672"/>
                <a:gd name="connsiteX30" fmla="*/ 288360 w 450864"/>
                <a:gd name="connsiteY30" fmla="*/ 169471 h 210672"/>
                <a:gd name="connsiteX31" fmla="*/ 182466 w 450864"/>
                <a:gd name="connsiteY31" fmla="*/ 189073 h 210672"/>
                <a:gd name="connsiteX32" fmla="*/ 88344 w 450864"/>
                <a:gd name="connsiteY32" fmla="*/ 175141 h 210672"/>
                <a:gd name="connsiteX33" fmla="*/ 86400 w 450864"/>
                <a:gd name="connsiteY33" fmla="*/ 175141 h 210672"/>
                <a:gd name="connsiteX34" fmla="*/ 86400 w 450864"/>
                <a:gd name="connsiteY34" fmla="*/ 88741 h 210672"/>
                <a:gd name="connsiteX35" fmla="*/ 139644 w 450864"/>
                <a:gd name="connsiteY35" fmla="*/ 54235 h 210672"/>
                <a:gd name="connsiteX36" fmla="*/ 199044 w 450864"/>
                <a:gd name="connsiteY36" fmla="*/ 60229 h 210672"/>
                <a:gd name="connsiteX37" fmla="*/ 217080 w 450864"/>
                <a:gd name="connsiteY37" fmla="*/ 66493 h 210672"/>
                <a:gd name="connsiteX38" fmla="*/ 255258 w 450864"/>
                <a:gd name="connsiteY38" fmla="*/ 64549 h 210672"/>
                <a:gd name="connsiteX39" fmla="*/ 298458 w 450864"/>
                <a:gd name="connsiteY39" fmla="*/ 63955 h 210672"/>
                <a:gd name="connsiteX40" fmla="*/ 306882 w 450864"/>
                <a:gd name="connsiteY40" fmla="*/ 75079 h 210672"/>
                <a:gd name="connsiteX41" fmla="*/ 302508 w 450864"/>
                <a:gd name="connsiteY41" fmla="*/ 93439 h 210672"/>
                <a:gd name="connsiteX42" fmla="*/ 184572 w 450864"/>
                <a:gd name="connsiteY42" fmla="*/ 132265 h 210672"/>
                <a:gd name="connsiteX43" fmla="*/ 175851 w 450864"/>
                <a:gd name="connsiteY43" fmla="*/ 139744 h 210672"/>
                <a:gd name="connsiteX44" fmla="*/ 183330 w 450864"/>
                <a:gd name="connsiteY44" fmla="*/ 148465 h 210672"/>
                <a:gd name="connsiteX45" fmla="*/ 188730 w 450864"/>
                <a:gd name="connsiteY45" fmla="*/ 148465 h 210672"/>
                <a:gd name="connsiteX46" fmla="*/ 309744 w 450864"/>
                <a:gd name="connsiteY46" fmla="*/ 108937 h 210672"/>
                <a:gd name="connsiteX47" fmla="*/ 310338 w 450864"/>
                <a:gd name="connsiteY47" fmla="*/ 108613 h 210672"/>
                <a:gd name="connsiteX48" fmla="*/ 408834 w 450864"/>
                <a:gd name="connsiteY48" fmla="*/ 20053 h 210672"/>
                <a:gd name="connsiteX49" fmla="*/ 419634 w 450864"/>
                <a:gd name="connsiteY49" fmla="*/ 16273 h 210672"/>
                <a:gd name="connsiteX50" fmla="*/ 430434 w 450864"/>
                <a:gd name="connsiteY50" fmla="*/ 21673 h 210672"/>
                <a:gd name="connsiteX51" fmla="*/ 429516 w 450864"/>
                <a:gd name="connsiteY51" fmla="*/ 43759 h 210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50864" h="210672">
                  <a:moveTo>
                    <a:pt x="442800" y="10873"/>
                  </a:moveTo>
                  <a:cubicBezTo>
                    <a:pt x="437322" y="4544"/>
                    <a:pt x="429550" y="658"/>
                    <a:pt x="421200" y="73"/>
                  </a:cubicBezTo>
                  <a:cubicBezTo>
                    <a:pt x="412849" y="-501"/>
                    <a:pt x="404623" y="2344"/>
                    <a:pt x="398412" y="7957"/>
                  </a:cubicBezTo>
                  <a:lnTo>
                    <a:pt x="323622" y="75133"/>
                  </a:lnTo>
                  <a:cubicBezTo>
                    <a:pt x="323427" y="73640"/>
                    <a:pt x="323139" y="72161"/>
                    <a:pt x="322758" y="70705"/>
                  </a:cubicBezTo>
                  <a:cubicBezTo>
                    <a:pt x="320215" y="61236"/>
                    <a:pt x="313668" y="53349"/>
                    <a:pt x="304830" y="49105"/>
                  </a:cubicBezTo>
                  <a:cubicBezTo>
                    <a:pt x="290952" y="43273"/>
                    <a:pt x="271674" y="45973"/>
                    <a:pt x="253044" y="48673"/>
                  </a:cubicBezTo>
                  <a:cubicBezTo>
                    <a:pt x="242148" y="50806"/>
                    <a:pt x="231018" y="51496"/>
                    <a:pt x="219942" y="50725"/>
                  </a:cubicBezTo>
                  <a:cubicBezTo>
                    <a:pt x="215013" y="49488"/>
                    <a:pt x="210246" y="47675"/>
                    <a:pt x="205740" y="45325"/>
                  </a:cubicBezTo>
                  <a:cubicBezTo>
                    <a:pt x="191592" y="39007"/>
                    <a:pt x="172206" y="30367"/>
                    <a:pt x="136134" y="38305"/>
                  </a:cubicBezTo>
                  <a:cubicBezTo>
                    <a:pt x="117510" y="43115"/>
                    <a:pt x="100403" y="52550"/>
                    <a:pt x="86400" y="65737"/>
                  </a:cubicBezTo>
                  <a:lnTo>
                    <a:pt x="86400" y="45973"/>
                  </a:lnTo>
                  <a:cubicBezTo>
                    <a:pt x="86400" y="41499"/>
                    <a:pt x="82773" y="37873"/>
                    <a:pt x="78300" y="37873"/>
                  </a:cubicBezTo>
                  <a:lnTo>
                    <a:pt x="8100" y="37873"/>
                  </a:lnTo>
                  <a:cubicBezTo>
                    <a:pt x="3627" y="37873"/>
                    <a:pt x="0" y="41499"/>
                    <a:pt x="0" y="45973"/>
                  </a:cubicBezTo>
                  <a:lnTo>
                    <a:pt x="0" y="202573"/>
                  </a:lnTo>
                  <a:cubicBezTo>
                    <a:pt x="0" y="207046"/>
                    <a:pt x="3627" y="210673"/>
                    <a:pt x="8100" y="210673"/>
                  </a:cubicBezTo>
                  <a:lnTo>
                    <a:pt x="78300" y="210673"/>
                  </a:lnTo>
                  <a:cubicBezTo>
                    <a:pt x="82773" y="210673"/>
                    <a:pt x="86400" y="207046"/>
                    <a:pt x="86400" y="202573"/>
                  </a:cubicBezTo>
                  <a:lnTo>
                    <a:pt x="86400" y="191341"/>
                  </a:lnTo>
                  <a:cubicBezTo>
                    <a:pt x="97200" y="193879"/>
                    <a:pt x="146232" y="205273"/>
                    <a:pt x="182466" y="205273"/>
                  </a:cubicBezTo>
                  <a:cubicBezTo>
                    <a:pt x="220266" y="205273"/>
                    <a:pt x="266490" y="196633"/>
                    <a:pt x="294948" y="184267"/>
                  </a:cubicBezTo>
                  <a:cubicBezTo>
                    <a:pt x="347382" y="161533"/>
                    <a:pt x="433728" y="63415"/>
                    <a:pt x="440748" y="55477"/>
                  </a:cubicBezTo>
                  <a:cubicBezTo>
                    <a:pt x="453394" y="43616"/>
                    <a:pt x="454304" y="23845"/>
                    <a:pt x="442800" y="10873"/>
                  </a:cubicBezTo>
                  <a:close/>
                  <a:moveTo>
                    <a:pt x="70200" y="194473"/>
                  </a:moveTo>
                  <a:lnTo>
                    <a:pt x="16200" y="194473"/>
                  </a:lnTo>
                  <a:lnTo>
                    <a:pt x="16200" y="54073"/>
                  </a:lnTo>
                  <a:lnTo>
                    <a:pt x="70200" y="54073"/>
                  </a:lnTo>
                  <a:close/>
                  <a:moveTo>
                    <a:pt x="429516" y="43759"/>
                  </a:moveTo>
                  <a:lnTo>
                    <a:pt x="428760" y="44515"/>
                  </a:lnTo>
                  <a:cubicBezTo>
                    <a:pt x="427842" y="45541"/>
                    <a:pt x="338634" y="147709"/>
                    <a:pt x="288360" y="169471"/>
                  </a:cubicBezTo>
                  <a:cubicBezTo>
                    <a:pt x="261900" y="180973"/>
                    <a:pt x="218268" y="189073"/>
                    <a:pt x="182466" y="189073"/>
                  </a:cubicBezTo>
                  <a:cubicBezTo>
                    <a:pt x="144666" y="189073"/>
                    <a:pt x="88884" y="175249"/>
                    <a:pt x="88344" y="175141"/>
                  </a:cubicBezTo>
                  <a:cubicBezTo>
                    <a:pt x="87698" y="175062"/>
                    <a:pt x="87046" y="175062"/>
                    <a:pt x="86400" y="175141"/>
                  </a:cubicBezTo>
                  <a:lnTo>
                    <a:pt x="86400" y="88741"/>
                  </a:lnTo>
                  <a:cubicBezTo>
                    <a:pt x="92286" y="81991"/>
                    <a:pt x="113076" y="60067"/>
                    <a:pt x="139644" y="54235"/>
                  </a:cubicBezTo>
                  <a:cubicBezTo>
                    <a:pt x="170532" y="47485"/>
                    <a:pt x="185760" y="54235"/>
                    <a:pt x="199044" y="60229"/>
                  </a:cubicBezTo>
                  <a:cubicBezTo>
                    <a:pt x="204775" y="63052"/>
                    <a:pt x="210833" y="65156"/>
                    <a:pt x="217080" y="66493"/>
                  </a:cubicBezTo>
                  <a:cubicBezTo>
                    <a:pt x="229833" y="67696"/>
                    <a:pt x="242693" y="67041"/>
                    <a:pt x="255258" y="64549"/>
                  </a:cubicBezTo>
                  <a:cubicBezTo>
                    <a:pt x="270972" y="62389"/>
                    <a:pt x="288792" y="59905"/>
                    <a:pt x="298458" y="63955"/>
                  </a:cubicBezTo>
                  <a:cubicBezTo>
                    <a:pt x="302657" y="66368"/>
                    <a:pt x="305697" y="70382"/>
                    <a:pt x="306882" y="75079"/>
                  </a:cubicBezTo>
                  <a:cubicBezTo>
                    <a:pt x="308473" y="81546"/>
                    <a:pt x="306844" y="88384"/>
                    <a:pt x="302508" y="93439"/>
                  </a:cubicBezTo>
                  <a:cubicBezTo>
                    <a:pt x="290196" y="109963"/>
                    <a:pt x="215298" y="134695"/>
                    <a:pt x="184572" y="132265"/>
                  </a:cubicBezTo>
                  <a:cubicBezTo>
                    <a:pt x="180099" y="131922"/>
                    <a:pt x="176194" y="135270"/>
                    <a:pt x="175851" y="139744"/>
                  </a:cubicBezTo>
                  <a:cubicBezTo>
                    <a:pt x="175508" y="144217"/>
                    <a:pt x="178857" y="148122"/>
                    <a:pt x="183330" y="148465"/>
                  </a:cubicBezTo>
                  <a:cubicBezTo>
                    <a:pt x="185004" y="148465"/>
                    <a:pt x="186840" y="148465"/>
                    <a:pt x="188730" y="148465"/>
                  </a:cubicBezTo>
                  <a:cubicBezTo>
                    <a:pt x="222264" y="148465"/>
                    <a:pt x="286308" y="128701"/>
                    <a:pt x="309744" y="108937"/>
                  </a:cubicBezTo>
                  <a:lnTo>
                    <a:pt x="310338" y="108613"/>
                  </a:lnTo>
                  <a:lnTo>
                    <a:pt x="408834" y="20053"/>
                  </a:lnTo>
                  <a:cubicBezTo>
                    <a:pt x="411794" y="17416"/>
                    <a:pt x="415676" y="16057"/>
                    <a:pt x="419634" y="16273"/>
                  </a:cubicBezTo>
                  <a:cubicBezTo>
                    <a:pt x="423820" y="16526"/>
                    <a:pt x="427720" y="18476"/>
                    <a:pt x="430434" y="21673"/>
                  </a:cubicBezTo>
                  <a:cubicBezTo>
                    <a:pt x="436203" y="28053"/>
                    <a:pt x="435795" y="37880"/>
                    <a:pt x="429516" y="43759"/>
                  </a:cubicBezTo>
                  <a:close/>
                </a:path>
              </a:pathLst>
            </a:custGeom>
            <a:grpFill/>
            <a:ln w="5334" cap="flat">
              <a:noFill/>
              <a:prstDash val="solid"/>
              <a:miter/>
            </a:ln>
          </p:spPr>
          <p:txBody>
            <a:bodyPr rtlCol="0" anchor="ctr"/>
            <a:lstStyle/>
            <a:p>
              <a:endParaRPr lang="ru-RU"/>
            </a:p>
          </p:txBody>
        </p:sp>
      </p:grpSp>
      <p:grpSp>
        <p:nvGrpSpPr>
          <p:cNvPr id="142" name="Group 141">
            <a:extLst>
              <a:ext uri="{FF2B5EF4-FFF2-40B4-BE49-F238E27FC236}">
                <a16:creationId xmlns:a16="http://schemas.microsoft.com/office/drawing/2014/main" id="{48B77A67-6CC9-4572-911C-8757B83D71EF}"/>
              </a:ext>
            </a:extLst>
          </p:cNvPr>
          <p:cNvGrpSpPr/>
          <p:nvPr/>
        </p:nvGrpSpPr>
        <p:grpSpPr>
          <a:xfrm>
            <a:off x="3062391" y="3253051"/>
            <a:ext cx="344250" cy="355948"/>
            <a:chOff x="2051188" y="3194401"/>
            <a:chExt cx="459000" cy="474597"/>
          </a:xfrm>
          <a:solidFill>
            <a:schemeClr val="tx1"/>
          </a:solidFill>
        </p:grpSpPr>
        <p:sp>
          <p:nvSpPr>
            <p:cNvPr id="72" name="Freeform: Shape 71">
              <a:extLst>
                <a:ext uri="{FF2B5EF4-FFF2-40B4-BE49-F238E27FC236}">
                  <a16:creationId xmlns:a16="http://schemas.microsoft.com/office/drawing/2014/main" id="{352025B6-CE48-466E-A7B0-1160BAED0ED1}"/>
                </a:ext>
              </a:extLst>
            </p:cNvPr>
            <p:cNvSpPr/>
            <p:nvPr/>
          </p:nvSpPr>
          <p:spPr>
            <a:xfrm>
              <a:off x="2137595" y="3194401"/>
              <a:ext cx="291578" cy="474597"/>
            </a:xfrm>
            <a:custGeom>
              <a:avLst/>
              <a:gdLst>
                <a:gd name="connsiteX0" fmla="*/ 290945 w 291578"/>
                <a:gd name="connsiteY0" fmla="*/ 234167 h 474597"/>
                <a:gd name="connsiteX1" fmla="*/ 283493 w 291578"/>
                <a:gd name="connsiteY1" fmla="*/ 229199 h 474597"/>
                <a:gd name="connsiteX2" fmla="*/ 190235 w 291578"/>
                <a:gd name="connsiteY2" fmla="*/ 229199 h 474597"/>
                <a:gd name="connsiteX3" fmla="*/ 244235 w 291578"/>
                <a:gd name="connsiteY3" fmla="*/ 9851 h 474597"/>
                <a:gd name="connsiteX4" fmla="*/ 238077 w 291578"/>
                <a:gd name="connsiteY4" fmla="*/ 192 h 474597"/>
                <a:gd name="connsiteX5" fmla="*/ 230573 w 291578"/>
                <a:gd name="connsiteY5" fmla="*/ 2399 h 474597"/>
                <a:gd name="connsiteX6" fmla="*/ 2369 w 291578"/>
                <a:gd name="connsiteY6" fmla="*/ 231575 h 474597"/>
                <a:gd name="connsiteX7" fmla="*/ 2376 w 291578"/>
                <a:gd name="connsiteY7" fmla="*/ 243030 h 474597"/>
                <a:gd name="connsiteX8" fmla="*/ 8093 w 291578"/>
                <a:gd name="connsiteY8" fmla="*/ 245399 h 474597"/>
                <a:gd name="connsiteX9" fmla="*/ 101351 w 291578"/>
                <a:gd name="connsiteY9" fmla="*/ 245399 h 474597"/>
                <a:gd name="connsiteX10" fmla="*/ 47351 w 291578"/>
                <a:gd name="connsiteY10" fmla="*/ 464747 h 474597"/>
                <a:gd name="connsiteX11" fmla="*/ 53509 w 291578"/>
                <a:gd name="connsiteY11" fmla="*/ 474406 h 474597"/>
                <a:gd name="connsiteX12" fmla="*/ 61013 w 291578"/>
                <a:gd name="connsiteY12" fmla="*/ 472199 h 474597"/>
                <a:gd name="connsiteX13" fmla="*/ 289217 w 291578"/>
                <a:gd name="connsiteY13" fmla="*/ 243023 h 474597"/>
                <a:gd name="connsiteX14" fmla="*/ 290945 w 291578"/>
                <a:gd name="connsiteY14" fmla="*/ 234167 h 474597"/>
                <a:gd name="connsiteX15" fmla="*/ 70193 w 291578"/>
                <a:gd name="connsiteY15" fmla="*/ 440285 h 474597"/>
                <a:gd name="connsiteX16" fmla="*/ 119657 w 291578"/>
                <a:gd name="connsiteY16" fmla="*/ 239243 h 474597"/>
                <a:gd name="connsiteX17" fmla="*/ 113738 w 291578"/>
                <a:gd name="connsiteY17" fmla="*/ 229435 h 474597"/>
                <a:gd name="connsiteX18" fmla="*/ 111719 w 291578"/>
                <a:gd name="connsiteY18" fmla="*/ 229199 h 474597"/>
                <a:gd name="connsiteX19" fmla="*/ 27587 w 291578"/>
                <a:gd name="connsiteY19" fmla="*/ 229199 h 474597"/>
                <a:gd name="connsiteX20" fmla="*/ 221393 w 291578"/>
                <a:gd name="connsiteY20" fmla="*/ 34313 h 474597"/>
                <a:gd name="connsiteX21" fmla="*/ 172037 w 291578"/>
                <a:gd name="connsiteY21" fmla="*/ 235355 h 474597"/>
                <a:gd name="connsiteX22" fmla="*/ 177956 w 291578"/>
                <a:gd name="connsiteY22" fmla="*/ 245162 h 474597"/>
                <a:gd name="connsiteX23" fmla="*/ 179867 w 291578"/>
                <a:gd name="connsiteY23" fmla="*/ 245399 h 474597"/>
                <a:gd name="connsiteX24" fmla="*/ 263999 w 291578"/>
                <a:gd name="connsiteY24" fmla="*/ 245399 h 47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91578" h="474597">
                  <a:moveTo>
                    <a:pt x="290945" y="234167"/>
                  </a:moveTo>
                  <a:cubicBezTo>
                    <a:pt x="289685" y="231163"/>
                    <a:pt x="286750" y="229206"/>
                    <a:pt x="283493" y="229199"/>
                  </a:cubicBezTo>
                  <a:lnTo>
                    <a:pt x="190235" y="229199"/>
                  </a:lnTo>
                  <a:lnTo>
                    <a:pt x="244235" y="9851"/>
                  </a:lnTo>
                  <a:cubicBezTo>
                    <a:pt x="245201" y="5483"/>
                    <a:pt x="242444" y="1158"/>
                    <a:pt x="238077" y="192"/>
                  </a:cubicBezTo>
                  <a:cubicBezTo>
                    <a:pt x="235362" y="-409"/>
                    <a:pt x="232530" y="424"/>
                    <a:pt x="230573" y="2399"/>
                  </a:cubicBezTo>
                  <a:lnTo>
                    <a:pt x="2369" y="231575"/>
                  </a:lnTo>
                  <a:cubicBezTo>
                    <a:pt x="-792" y="234739"/>
                    <a:pt x="-789" y="239868"/>
                    <a:pt x="2376" y="243030"/>
                  </a:cubicBezTo>
                  <a:cubicBezTo>
                    <a:pt x="3893" y="244545"/>
                    <a:pt x="5949" y="245396"/>
                    <a:pt x="8093" y="245399"/>
                  </a:cubicBezTo>
                  <a:lnTo>
                    <a:pt x="101351" y="245399"/>
                  </a:lnTo>
                  <a:lnTo>
                    <a:pt x="47351" y="464747"/>
                  </a:lnTo>
                  <a:cubicBezTo>
                    <a:pt x="46384" y="469115"/>
                    <a:pt x="49141" y="473439"/>
                    <a:pt x="53509" y="474406"/>
                  </a:cubicBezTo>
                  <a:cubicBezTo>
                    <a:pt x="56224" y="475007"/>
                    <a:pt x="59056" y="474173"/>
                    <a:pt x="61013" y="472199"/>
                  </a:cubicBezTo>
                  <a:lnTo>
                    <a:pt x="289217" y="243023"/>
                  </a:lnTo>
                  <a:cubicBezTo>
                    <a:pt x="291536" y="240695"/>
                    <a:pt x="292219" y="237196"/>
                    <a:pt x="290945" y="234167"/>
                  </a:cubicBezTo>
                  <a:close/>
                  <a:moveTo>
                    <a:pt x="70193" y="440285"/>
                  </a:moveTo>
                  <a:lnTo>
                    <a:pt x="119657" y="239243"/>
                  </a:lnTo>
                  <a:cubicBezTo>
                    <a:pt x="120731" y="234900"/>
                    <a:pt x="118081" y="230509"/>
                    <a:pt x="113738" y="229435"/>
                  </a:cubicBezTo>
                  <a:cubicBezTo>
                    <a:pt x="113077" y="229271"/>
                    <a:pt x="112399" y="229192"/>
                    <a:pt x="111719" y="229199"/>
                  </a:cubicBezTo>
                  <a:lnTo>
                    <a:pt x="27587" y="229199"/>
                  </a:lnTo>
                  <a:lnTo>
                    <a:pt x="221393" y="34313"/>
                  </a:lnTo>
                  <a:lnTo>
                    <a:pt x="172037" y="235355"/>
                  </a:lnTo>
                  <a:cubicBezTo>
                    <a:pt x="170963" y="239697"/>
                    <a:pt x="173613" y="244088"/>
                    <a:pt x="177956" y="245162"/>
                  </a:cubicBezTo>
                  <a:cubicBezTo>
                    <a:pt x="178581" y="245316"/>
                    <a:pt x="179223" y="245396"/>
                    <a:pt x="179867" y="245399"/>
                  </a:cubicBezTo>
                  <a:lnTo>
                    <a:pt x="263999" y="245399"/>
                  </a:lnTo>
                  <a:close/>
                </a:path>
              </a:pathLst>
            </a:custGeom>
            <a:grpFill/>
            <a:ln w="5334" cap="flat">
              <a:noFill/>
              <a:prstDash val="solid"/>
              <a:miter/>
            </a:ln>
          </p:spPr>
          <p:txBody>
            <a:bodyPr rtlCol="0" anchor="ctr"/>
            <a:lstStyle/>
            <a:p>
              <a:endParaRPr lang="ru-RU"/>
            </a:p>
          </p:txBody>
        </p:sp>
        <p:sp>
          <p:nvSpPr>
            <p:cNvPr id="73" name="Freeform: Shape 72">
              <a:extLst>
                <a:ext uri="{FF2B5EF4-FFF2-40B4-BE49-F238E27FC236}">
                  <a16:creationId xmlns:a16="http://schemas.microsoft.com/office/drawing/2014/main" id="{A8131C0A-A695-4C34-A9E6-D1A4BDFA3706}"/>
                </a:ext>
              </a:extLst>
            </p:cNvPr>
            <p:cNvSpPr/>
            <p:nvPr/>
          </p:nvSpPr>
          <p:spPr>
            <a:xfrm>
              <a:off x="2383489" y="3529102"/>
              <a:ext cx="80596" cy="80595"/>
            </a:xfrm>
            <a:custGeom>
              <a:avLst/>
              <a:gdLst>
                <a:gd name="connsiteX0" fmla="*/ 13622 w 80596"/>
                <a:gd name="connsiteY0" fmla="*/ 2174 h 80595"/>
                <a:gd name="connsiteX1" fmla="*/ 2174 w 80596"/>
                <a:gd name="connsiteY1" fmla="*/ 2578 h 80595"/>
                <a:gd name="connsiteX2" fmla="*/ 2174 w 80596"/>
                <a:gd name="connsiteY2" fmla="*/ 13622 h 80595"/>
                <a:gd name="connsiteX3" fmla="*/ 66974 w 80596"/>
                <a:gd name="connsiteY3" fmla="*/ 78422 h 80595"/>
                <a:gd name="connsiteX4" fmla="*/ 78422 w 80596"/>
                <a:gd name="connsiteY4" fmla="*/ 78018 h 80595"/>
                <a:gd name="connsiteX5" fmla="*/ 78422 w 80596"/>
                <a:gd name="connsiteY5" fmla="*/ 66974 h 80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96" h="80595">
                  <a:moveTo>
                    <a:pt x="13622" y="2174"/>
                  </a:moveTo>
                  <a:cubicBezTo>
                    <a:pt x="10349" y="-876"/>
                    <a:pt x="5224" y="-694"/>
                    <a:pt x="2174" y="2578"/>
                  </a:cubicBezTo>
                  <a:cubicBezTo>
                    <a:pt x="-725" y="5689"/>
                    <a:pt x="-725" y="10511"/>
                    <a:pt x="2174" y="13622"/>
                  </a:cubicBezTo>
                  <a:lnTo>
                    <a:pt x="66974" y="78422"/>
                  </a:lnTo>
                  <a:cubicBezTo>
                    <a:pt x="70247" y="81472"/>
                    <a:pt x="75372" y="81290"/>
                    <a:pt x="78422" y="78018"/>
                  </a:cubicBezTo>
                  <a:cubicBezTo>
                    <a:pt x="81321" y="74907"/>
                    <a:pt x="81321" y="70085"/>
                    <a:pt x="78422" y="66974"/>
                  </a:cubicBezTo>
                  <a:close/>
                </a:path>
              </a:pathLst>
            </a:custGeom>
            <a:grpFill/>
            <a:ln w="5334" cap="flat">
              <a:noFill/>
              <a:prstDash val="solid"/>
              <a:miter/>
            </a:ln>
          </p:spPr>
          <p:txBody>
            <a:bodyPr rtlCol="0" anchor="ctr"/>
            <a:lstStyle/>
            <a:p>
              <a:endParaRPr lang="ru-RU"/>
            </a:p>
          </p:txBody>
        </p:sp>
        <p:sp>
          <p:nvSpPr>
            <p:cNvPr id="74" name="Freeform: Shape 73">
              <a:extLst>
                <a:ext uri="{FF2B5EF4-FFF2-40B4-BE49-F238E27FC236}">
                  <a16:creationId xmlns:a16="http://schemas.microsoft.com/office/drawing/2014/main" id="{7495267F-62C1-41FB-89E1-3063EBE727E5}"/>
                </a:ext>
              </a:extLst>
            </p:cNvPr>
            <p:cNvSpPr/>
            <p:nvPr/>
          </p:nvSpPr>
          <p:spPr>
            <a:xfrm>
              <a:off x="2091889" y="3242901"/>
              <a:ext cx="80791" cy="80798"/>
            </a:xfrm>
            <a:custGeom>
              <a:avLst/>
              <a:gdLst>
                <a:gd name="connsiteX0" fmla="*/ 72698 w 80791"/>
                <a:gd name="connsiteY0" fmla="*/ 80798 h 80798"/>
                <a:gd name="connsiteX1" fmla="*/ 80791 w 80791"/>
                <a:gd name="connsiteY1" fmla="*/ 72691 h 80798"/>
                <a:gd name="connsiteX2" fmla="*/ 78422 w 80791"/>
                <a:gd name="connsiteY2" fmla="*/ 66974 h 80798"/>
                <a:gd name="connsiteX3" fmla="*/ 13622 w 80791"/>
                <a:gd name="connsiteY3" fmla="*/ 2174 h 80798"/>
                <a:gd name="connsiteX4" fmla="*/ 2174 w 80791"/>
                <a:gd name="connsiteY4" fmla="*/ 2578 h 80798"/>
                <a:gd name="connsiteX5" fmla="*/ 2174 w 80791"/>
                <a:gd name="connsiteY5" fmla="*/ 13622 h 80798"/>
                <a:gd name="connsiteX6" fmla="*/ 66974 w 80791"/>
                <a:gd name="connsiteY6" fmla="*/ 78422 h 80798"/>
                <a:gd name="connsiteX7" fmla="*/ 72698 w 80791"/>
                <a:gd name="connsiteY7" fmla="*/ 80798 h 80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91" h="80798">
                  <a:moveTo>
                    <a:pt x="72698" y="80798"/>
                  </a:moveTo>
                  <a:cubicBezTo>
                    <a:pt x="77171" y="80794"/>
                    <a:pt x="80795" y="77165"/>
                    <a:pt x="80791" y="72691"/>
                  </a:cubicBezTo>
                  <a:cubicBezTo>
                    <a:pt x="80789" y="70547"/>
                    <a:pt x="79937" y="68491"/>
                    <a:pt x="78422" y="66974"/>
                  </a:cubicBezTo>
                  <a:lnTo>
                    <a:pt x="13622" y="2174"/>
                  </a:lnTo>
                  <a:cubicBezTo>
                    <a:pt x="10349" y="-876"/>
                    <a:pt x="5224" y="-695"/>
                    <a:pt x="2174" y="2578"/>
                  </a:cubicBezTo>
                  <a:cubicBezTo>
                    <a:pt x="-725" y="5689"/>
                    <a:pt x="-725" y="10511"/>
                    <a:pt x="2174" y="13622"/>
                  </a:cubicBezTo>
                  <a:lnTo>
                    <a:pt x="66974" y="78422"/>
                  </a:lnTo>
                  <a:cubicBezTo>
                    <a:pt x="68491" y="79942"/>
                    <a:pt x="70550" y="80796"/>
                    <a:pt x="72698" y="80798"/>
                  </a:cubicBezTo>
                  <a:close/>
                </a:path>
              </a:pathLst>
            </a:custGeom>
            <a:grpFill/>
            <a:ln w="5334" cap="flat">
              <a:noFill/>
              <a:prstDash val="solid"/>
              <a:miter/>
            </a:ln>
          </p:spPr>
          <p:txBody>
            <a:bodyPr rtlCol="0" anchor="ctr"/>
            <a:lstStyle/>
            <a:p>
              <a:endParaRPr lang="ru-RU"/>
            </a:p>
          </p:txBody>
        </p:sp>
        <p:sp>
          <p:nvSpPr>
            <p:cNvPr id="75" name="Freeform: Shape 74">
              <a:extLst>
                <a:ext uri="{FF2B5EF4-FFF2-40B4-BE49-F238E27FC236}">
                  <a16:creationId xmlns:a16="http://schemas.microsoft.com/office/drawing/2014/main" id="{C76FF2A9-4F4A-4F96-B979-86F2568BF513}"/>
                </a:ext>
              </a:extLst>
            </p:cNvPr>
            <p:cNvSpPr/>
            <p:nvPr/>
          </p:nvSpPr>
          <p:spPr>
            <a:xfrm>
              <a:off x="2380595" y="3240201"/>
              <a:ext cx="80790" cy="80790"/>
            </a:xfrm>
            <a:custGeom>
              <a:avLst/>
              <a:gdLst>
                <a:gd name="connsiteX0" fmla="*/ 2369 w 80790"/>
                <a:gd name="connsiteY0" fmla="*/ 78422 h 80790"/>
                <a:gd name="connsiteX1" fmla="*/ 13817 w 80790"/>
                <a:gd name="connsiteY1" fmla="*/ 78422 h 80790"/>
                <a:gd name="connsiteX2" fmla="*/ 78617 w 80790"/>
                <a:gd name="connsiteY2" fmla="*/ 13622 h 80790"/>
                <a:gd name="connsiteX3" fmla="*/ 78213 w 80790"/>
                <a:gd name="connsiteY3" fmla="*/ 2174 h 80790"/>
                <a:gd name="connsiteX4" fmla="*/ 67169 w 80790"/>
                <a:gd name="connsiteY4" fmla="*/ 2174 h 80790"/>
                <a:gd name="connsiteX5" fmla="*/ 2369 w 80790"/>
                <a:gd name="connsiteY5" fmla="*/ 66974 h 80790"/>
                <a:gd name="connsiteX6" fmla="*/ 2369 w 80790"/>
                <a:gd name="connsiteY6" fmla="*/ 78422 h 80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0" h="80790">
                  <a:moveTo>
                    <a:pt x="2369" y="78422"/>
                  </a:moveTo>
                  <a:cubicBezTo>
                    <a:pt x="5531" y="81581"/>
                    <a:pt x="10655" y="81581"/>
                    <a:pt x="13817" y="78422"/>
                  </a:cubicBezTo>
                  <a:lnTo>
                    <a:pt x="78617" y="13622"/>
                  </a:lnTo>
                  <a:cubicBezTo>
                    <a:pt x="81667" y="10349"/>
                    <a:pt x="81485" y="5224"/>
                    <a:pt x="78213" y="2174"/>
                  </a:cubicBezTo>
                  <a:cubicBezTo>
                    <a:pt x="75102" y="-725"/>
                    <a:pt x="70280" y="-725"/>
                    <a:pt x="67169" y="2174"/>
                  </a:cubicBezTo>
                  <a:lnTo>
                    <a:pt x="2369" y="66974"/>
                  </a:lnTo>
                  <a:cubicBezTo>
                    <a:pt x="-790" y="70136"/>
                    <a:pt x="-790" y="75260"/>
                    <a:pt x="2369" y="78422"/>
                  </a:cubicBezTo>
                  <a:close/>
                </a:path>
              </a:pathLst>
            </a:custGeom>
            <a:grpFill/>
            <a:ln w="5334" cap="flat">
              <a:noFill/>
              <a:prstDash val="solid"/>
              <a:miter/>
            </a:ln>
          </p:spPr>
          <p:txBody>
            <a:bodyPr rtlCol="0" anchor="ctr"/>
            <a:lstStyle/>
            <a:p>
              <a:endParaRPr lang="ru-RU"/>
            </a:p>
          </p:txBody>
        </p:sp>
        <p:sp>
          <p:nvSpPr>
            <p:cNvPr id="76" name="Freeform: Shape 75">
              <a:extLst>
                <a:ext uri="{FF2B5EF4-FFF2-40B4-BE49-F238E27FC236}">
                  <a16:creationId xmlns:a16="http://schemas.microsoft.com/office/drawing/2014/main" id="{FC07423F-7EB7-443E-B6EE-3D712E3DFDC3}"/>
                </a:ext>
              </a:extLst>
            </p:cNvPr>
            <p:cNvSpPr/>
            <p:nvPr/>
          </p:nvSpPr>
          <p:spPr>
            <a:xfrm>
              <a:off x="2094185" y="3531801"/>
              <a:ext cx="81000" cy="81000"/>
            </a:xfrm>
            <a:custGeom>
              <a:avLst/>
              <a:gdLst>
                <a:gd name="connsiteX0" fmla="*/ 67378 w 81000"/>
                <a:gd name="connsiteY0" fmla="*/ 2174 h 81000"/>
                <a:gd name="connsiteX1" fmla="*/ 2578 w 81000"/>
                <a:gd name="connsiteY1" fmla="*/ 66974 h 81000"/>
                <a:gd name="connsiteX2" fmla="*/ 2174 w 81000"/>
                <a:gd name="connsiteY2" fmla="*/ 78422 h 81000"/>
                <a:gd name="connsiteX3" fmla="*/ 13622 w 81000"/>
                <a:gd name="connsiteY3" fmla="*/ 78826 h 81000"/>
                <a:gd name="connsiteX4" fmla="*/ 14026 w 81000"/>
                <a:gd name="connsiteY4" fmla="*/ 78422 h 81000"/>
                <a:gd name="connsiteX5" fmla="*/ 78826 w 81000"/>
                <a:gd name="connsiteY5" fmla="*/ 13622 h 81000"/>
                <a:gd name="connsiteX6" fmla="*/ 78422 w 81000"/>
                <a:gd name="connsiteY6" fmla="*/ 2174 h 81000"/>
                <a:gd name="connsiteX7" fmla="*/ 67378 w 81000"/>
                <a:gd name="connsiteY7" fmla="*/ 2174 h 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000" h="81000">
                  <a:moveTo>
                    <a:pt x="67378" y="2174"/>
                  </a:moveTo>
                  <a:lnTo>
                    <a:pt x="2578" y="66974"/>
                  </a:lnTo>
                  <a:cubicBezTo>
                    <a:pt x="-695" y="70024"/>
                    <a:pt x="-876" y="75149"/>
                    <a:pt x="2174" y="78422"/>
                  </a:cubicBezTo>
                  <a:cubicBezTo>
                    <a:pt x="5224" y="81695"/>
                    <a:pt x="10349" y="81876"/>
                    <a:pt x="13622" y="78826"/>
                  </a:cubicBezTo>
                  <a:cubicBezTo>
                    <a:pt x="13762" y="78696"/>
                    <a:pt x="13896" y="78561"/>
                    <a:pt x="14026" y="78422"/>
                  </a:cubicBezTo>
                  <a:lnTo>
                    <a:pt x="78826" y="13622"/>
                  </a:lnTo>
                  <a:cubicBezTo>
                    <a:pt x="81876" y="10349"/>
                    <a:pt x="81695" y="5224"/>
                    <a:pt x="78422" y="2174"/>
                  </a:cubicBezTo>
                  <a:cubicBezTo>
                    <a:pt x="75311" y="-725"/>
                    <a:pt x="70489" y="-725"/>
                    <a:pt x="67378" y="2174"/>
                  </a:cubicBezTo>
                  <a:close/>
                </a:path>
              </a:pathLst>
            </a:custGeom>
            <a:grpFill/>
            <a:ln w="5334" cap="flat">
              <a:noFill/>
              <a:prstDash val="solid"/>
              <a:miter/>
            </a:ln>
          </p:spPr>
          <p:txBody>
            <a:bodyPr rtlCol="0" anchor="ctr"/>
            <a:lstStyle/>
            <a:p>
              <a:endParaRPr lang="ru-RU"/>
            </a:p>
          </p:txBody>
        </p:sp>
        <p:sp>
          <p:nvSpPr>
            <p:cNvPr id="77" name="Freeform: Shape 76">
              <a:extLst>
                <a:ext uri="{FF2B5EF4-FFF2-40B4-BE49-F238E27FC236}">
                  <a16:creationId xmlns:a16="http://schemas.microsoft.com/office/drawing/2014/main" id="{91CDB7BA-5750-496F-80D8-9A3994198549}"/>
                </a:ext>
              </a:extLst>
            </p:cNvPr>
            <p:cNvSpPr/>
            <p:nvPr/>
          </p:nvSpPr>
          <p:spPr>
            <a:xfrm>
              <a:off x="2099788" y="3483000"/>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sp>
          <p:nvSpPr>
            <p:cNvPr id="78" name="Freeform: Shape 77">
              <a:extLst>
                <a:ext uri="{FF2B5EF4-FFF2-40B4-BE49-F238E27FC236}">
                  <a16:creationId xmlns:a16="http://schemas.microsoft.com/office/drawing/2014/main" id="{D0A61EED-5393-4B59-8536-FE7D4565E670}"/>
                </a:ext>
              </a:extLst>
            </p:cNvPr>
            <p:cNvSpPr/>
            <p:nvPr/>
          </p:nvSpPr>
          <p:spPr>
            <a:xfrm>
              <a:off x="2051188" y="3445200"/>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sp>
          <p:nvSpPr>
            <p:cNvPr id="79" name="Freeform: Shape 78">
              <a:extLst>
                <a:ext uri="{FF2B5EF4-FFF2-40B4-BE49-F238E27FC236}">
                  <a16:creationId xmlns:a16="http://schemas.microsoft.com/office/drawing/2014/main" id="{B6776BEA-DD6F-456B-A784-14175AACC83B}"/>
                </a:ext>
              </a:extLst>
            </p:cNvPr>
            <p:cNvSpPr/>
            <p:nvPr/>
          </p:nvSpPr>
          <p:spPr>
            <a:xfrm>
              <a:off x="2483188" y="3375000"/>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sp>
          <p:nvSpPr>
            <p:cNvPr id="80" name="Freeform: Shape 79">
              <a:extLst>
                <a:ext uri="{FF2B5EF4-FFF2-40B4-BE49-F238E27FC236}">
                  <a16:creationId xmlns:a16="http://schemas.microsoft.com/office/drawing/2014/main" id="{212C61DD-FCE0-43FC-843C-31E02F92621D}"/>
                </a:ext>
              </a:extLst>
            </p:cNvPr>
            <p:cNvSpPr/>
            <p:nvPr/>
          </p:nvSpPr>
          <p:spPr>
            <a:xfrm>
              <a:off x="2169988" y="3240000"/>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grpSp>
      <p:grpSp>
        <p:nvGrpSpPr>
          <p:cNvPr id="139" name="Group 138">
            <a:extLst>
              <a:ext uri="{FF2B5EF4-FFF2-40B4-BE49-F238E27FC236}">
                <a16:creationId xmlns:a16="http://schemas.microsoft.com/office/drawing/2014/main" id="{66212DDB-A223-4BBB-AC2A-4FDCBD939822}"/>
              </a:ext>
            </a:extLst>
          </p:cNvPr>
          <p:cNvGrpSpPr/>
          <p:nvPr/>
        </p:nvGrpSpPr>
        <p:grpSpPr>
          <a:xfrm>
            <a:off x="5503930" y="2599804"/>
            <a:ext cx="283088" cy="381529"/>
            <a:chOff x="5306573" y="2323403"/>
            <a:chExt cx="377450" cy="508705"/>
          </a:xfrm>
          <a:solidFill>
            <a:schemeClr val="tx1"/>
          </a:solidFill>
        </p:grpSpPr>
        <p:sp>
          <p:nvSpPr>
            <p:cNvPr id="82" name="Freeform: Shape 81">
              <a:extLst>
                <a:ext uri="{FF2B5EF4-FFF2-40B4-BE49-F238E27FC236}">
                  <a16:creationId xmlns:a16="http://schemas.microsoft.com/office/drawing/2014/main" id="{35096958-6570-4BE4-B1BE-A51C605A0306}"/>
                </a:ext>
              </a:extLst>
            </p:cNvPr>
            <p:cNvSpPr/>
            <p:nvPr/>
          </p:nvSpPr>
          <p:spPr>
            <a:xfrm>
              <a:off x="5367506" y="2323403"/>
              <a:ext cx="252769" cy="241238"/>
            </a:xfrm>
            <a:custGeom>
              <a:avLst/>
              <a:gdLst>
                <a:gd name="connsiteX0" fmla="*/ 58507 w 252769"/>
                <a:gd name="connsiteY0" fmla="*/ 154474 h 241238"/>
                <a:gd name="connsiteX1" fmla="*/ 45277 w 252769"/>
                <a:gd name="connsiteY1" fmla="*/ 231694 h 241238"/>
                <a:gd name="connsiteX2" fmla="*/ 51802 w 252769"/>
                <a:gd name="connsiteY2" fmla="*/ 241109 h 241238"/>
                <a:gd name="connsiteX3" fmla="*/ 57265 w 252769"/>
                <a:gd name="connsiteY3" fmla="*/ 240172 h 241238"/>
                <a:gd name="connsiteX4" fmla="*/ 126385 w 252769"/>
                <a:gd name="connsiteY4" fmla="*/ 203722 h 241238"/>
                <a:gd name="connsiteX5" fmla="*/ 195721 w 252769"/>
                <a:gd name="connsiteY5" fmla="*/ 240172 h 241238"/>
                <a:gd name="connsiteX6" fmla="*/ 206669 w 252769"/>
                <a:gd name="connsiteY6" fmla="*/ 236802 h 241238"/>
                <a:gd name="connsiteX7" fmla="*/ 207493 w 252769"/>
                <a:gd name="connsiteY7" fmla="*/ 231640 h 241238"/>
                <a:gd name="connsiteX8" fmla="*/ 194263 w 252769"/>
                <a:gd name="connsiteY8" fmla="*/ 154420 h 241238"/>
                <a:gd name="connsiteX9" fmla="*/ 250315 w 252769"/>
                <a:gd name="connsiteY9" fmla="*/ 99772 h 241238"/>
                <a:gd name="connsiteX10" fmla="*/ 250477 w 252769"/>
                <a:gd name="connsiteY10" fmla="*/ 88318 h 241238"/>
                <a:gd name="connsiteX11" fmla="*/ 245833 w 252769"/>
                <a:gd name="connsiteY11" fmla="*/ 85948 h 241238"/>
                <a:gd name="connsiteX12" fmla="*/ 168289 w 252769"/>
                <a:gd name="connsiteY12" fmla="*/ 74716 h 241238"/>
                <a:gd name="connsiteX13" fmla="*/ 133621 w 252769"/>
                <a:gd name="connsiteY13" fmla="*/ 4516 h 241238"/>
                <a:gd name="connsiteX14" fmla="*/ 122772 w 252769"/>
                <a:gd name="connsiteY14" fmla="*/ 839 h 241238"/>
                <a:gd name="connsiteX15" fmla="*/ 119095 w 252769"/>
                <a:gd name="connsiteY15" fmla="*/ 4516 h 241238"/>
                <a:gd name="connsiteX16" fmla="*/ 84265 w 252769"/>
                <a:gd name="connsiteY16" fmla="*/ 74716 h 241238"/>
                <a:gd name="connsiteX17" fmla="*/ 6937 w 252769"/>
                <a:gd name="connsiteY17" fmla="*/ 85948 h 241238"/>
                <a:gd name="connsiteX18" fmla="*/ 85 w 252769"/>
                <a:gd name="connsiteY18" fmla="*/ 95128 h 241238"/>
                <a:gd name="connsiteX19" fmla="*/ 2455 w 252769"/>
                <a:gd name="connsiteY19" fmla="*/ 99772 h 241238"/>
                <a:gd name="connsiteX20" fmla="*/ 90907 w 252769"/>
                <a:gd name="connsiteY20" fmla="*/ 90106 h 241238"/>
                <a:gd name="connsiteX21" fmla="*/ 97009 w 252769"/>
                <a:gd name="connsiteY21" fmla="*/ 85678 h 241238"/>
                <a:gd name="connsiteX22" fmla="*/ 126277 w 252769"/>
                <a:gd name="connsiteY22" fmla="*/ 26278 h 241238"/>
                <a:gd name="connsiteX23" fmla="*/ 155545 w 252769"/>
                <a:gd name="connsiteY23" fmla="*/ 85678 h 241238"/>
                <a:gd name="connsiteX24" fmla="*/ 161647 w 252769"/>
                <a:gd name="connsiteY24" fmla="*/ 90106 h 241238"/>
                <a:gd name="connsiteX25" fmla="*/ 227149 w 252769"/>
                <a:gd name="connsiteY25" fmla="*/ 99610 h 241238"/>
                <a:gd name="connsiteX26" fmla="*/ 179845 w 252769"/>
                <a:gd name="connsiteY26" fmla="*/ 145834 h 241238"/>
                <a:gd name="connsiteX27" fmla="*/ 177523 w 252769"/>
                <a:gd name="connsiteY27" fmla="*/ 153016 h 241238"/>
                <a:gd name="connsiteX28" fmla="*/ 188701 w 252769"/>
                <a:gd name="connsiteY28" fmla="*/ 218248 h 241238"/>
                <a:gd name="connsiteX29" fmla="*/ 130165 w 252769"/>
                <a:gd name="connsiteY29" fmla="*/ 187414 h 241238"/>
                <a:gd name="connsiteX30" fmla="*/ 122605 w 252769"/>
                <a:gd name="connsiteY30" fmla="*/ 187414 h 241238"/>
                <a:gd name="connsiteX31" fmla="*/ 64015 w 252769"/>
                <a:gd name="connsiteY31" fmla="*/ 218194 h 241238"/>
                <a:gd name="connsiteX32" fmla="*/ 75193 w 252769"/>
                <a:gd name="connsiteY32" fmla="*/ 153016 h 241238"/>
                <a:gd name="connsiteX33" fmla="*/ 72871 w 252769"/>
                <a:gd name="connsiteY33" fmla="*/ 145834 h 241238"/>
                <a:gd name="connsiteX34" fmla="*/ 25459 w 252769"/>
                <a:gd name="connsiteY34" fmla="*/ 99664 h 2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52769" h="241238">
                  <a:moveTo>
                    <a:pt x="58507" y="154474"/>
                  </a:moveTo>
                  <a:lnTo>
                    <a:pt x="45277" y="231694"/>
                  </a:lnTo>
                  <a:cubicBezTo>
                    <a:pt x="44479" y="236095"/>
                    <a:pt x="47401" y="240311"/>
                    <a:pt x="51802" y="241109"/>
                  </a:cubicBezTo>
                  <a:cubicBezTo>
                    <a:pt x="53677" y="241448"/>
                    <a:pt x="55611" y="241117"/>
                    <a:pt x="57265" y="240172"/>
                  </a:cubicBezTo>
                  <a:lnTo>
                    <a:pt x="126385" y="203722"/>
                  </a:lnTo>
                  <a:lnTo>
                    <a:pt x="195721" y="240172"/>
                  </a:lnTo>
                  <a:cubicBezTo>
                    <a:pt x="199675" y="242264"/>
                    <a:pt x="204577" y="240756"/>
                    <a:pt x="206669" y="236802"/>
                  </a:cubicBezTo>
                  <a:cubicBezTo>
                    <a:pt x="207507" y="235220"/>
                    <a:pt x="207797" y="233405"/>
                    <a:pt x="207493" y="231640"/>
                  </a:cubicBezTo>
                  <a:lnTo>
                    <a:pt x="194263" y="154420"/>
                  </a:lnTo>
                  <a:lnTo>
                    <a:pt x="250315" y="99772"/>
                  </a:lnTo>
                  <a:cubicBezTo>
                    <a:pt x="253523" y="96654"/>
                    <a:pt x="253596" y="91526"/>
                    <a:pt x="250477" y="88318"/>
                  </a:cubicBezTo>
                  <a:cubicBezTo>
                    <a:pt x="249233" y="87038"/>
                    <a:pt x="247600" y="86204"/>
                    <a:pt x="245833" y="85948"/>
                  </a:cubicBezTo>
                  <a:lnTo>
                    <a:pt x="168289" y="74716"/>
                  </a:lnTo>
                  <a:lnTo>
                    <a:pt x="133621" y="4516"/>
                  </a:lnTo>
                  <a:cubicBezTo>
                    <a:pt x="131641" y="505"/>
                    <a:pt x="126784" y="-1142"/>
                    <a:pt x="122772" y="839"/>
                  </a:cubicBezTo>
                  <a:cubicBezTo>
                    <a:pt x="121176" y="1627"/>
                    <a:pt x="119884" y="2919"/>
                    <a:pt x="119095" y="4516"/>
                  </a:cubicBezTo>
                  <a:lnTo>
                    <a:pt x="84265" y="74716"/>
                  </a:lnTo>
                  <a:lnTo>
                    <a:pt x="6937" y="85948"/>
                  </a:lnTo>
                  <a:cubicBezTo>
                    <a:pt x="2510" y="86590"/>
                    <a:pt x="-558" y="90700"/>
                    <a:pt x="85" y="95128"/>
                  </a:cubicBezTo>
                  <a:cubicBezTo>
                    <a:pt x="342" y="96895"/>
                    <a:pt x="1175" y="98527"/>
                    <a:pt x="2455" y="99772"/>
                  </a:cubicBezTo>
                  <a:close/>
                  <a:moveTo>
                    <a:pt x="90907" y="90106"/>
                  </a:moveTo>
                  <a:cubicBezTo>
                    <a:pt x="93546" y="89724"/>
                    <a:pt x="95828" y="88068"/>
                    <a:pt x="97009" y="85678"/>
                  </a:cubicBezTo>
                  <a:lnTo>
                    <a:pt x="126277" y="26278"/>
                  </a:lnTo>
                  <a:lnTo>
                    <a:pt x="155545" y="85678"/>
                  </a:lnTo>
                  <a:cubicBezTo>
                    <a:pt x="156727" y="88068"/>
                    <a:pt x="159008" y="89724"/>
                    <a:pt x="161647" y="90106"/>
                  </a:cubicBezTo>
                  <a:lnTo>
                    <a:pt x="227149" y="99610"/>
                  </a:lnTo>
                  <a:lnTo>
                    <a:pt x="179845" y="145834"/>
                  </a:lnTo>
                  <a:cubicBezTo>
                    <a:pt x="177935" y="147699"/>
                    <a:pt x="177066" y="150386"/>
                    <a:pt x="177523" y="153016"/>
                  </a:cubicBezTo>
                  <a:lnTo>
                    <a:pt x="188701" y="218248"/>
                  </a:lnTo>
                  <a:lnTo>
                    <a:pt x="130165" y="187414"/>
                  </a:lnTo>
                  <a:cubicBezTo>
                    <a:pt x="127800" y="186166"/>
                    <a:pt x="124970" y="186166"/>
                    <a:pt x="122605" y="187414"/>
                  </a:cubicBezTo>
                  <a:lnTo>
                    <a:pt x="64015" y="218194"/>
                  </a:lnTo>
                  <a:lnTo>
                    <a:pt x="75193" y="153016"/>
                  </a:lnTo>
                  <a:cubicBezTo>
                    <a:pt x="75650" y="150386"/>
                    <a:pt x="74782" y="147699"/>
                    <a:pt x="72871" y="145834"/>
                  </a:cubicBezTo>
                  <a:lnTo>
                    <a:pt x="25459" y="99664"/>
                  </a:lnTo>
                  <a:close/>
                </a:path>
              </a:pathLst>
            </a:custGeom>
            <a:grpFill/>
            <a:ln w="5334" cap="flat">
              <a:noFill/>
              <a:prstDash val="solid"/>
              <a:miter/>
            </a:ln>
          </p:spPr>
          <p:txBody>
            <a:bodyPr rtlCol="0" anchor="ctr"/>
            <a:lstStyle/>
            <a:p>
              <a:endParaRPr lang="ru-RU"/>
            </a:p>
          </p:txBody>
        </p:sp>
        <p:sp>
          <p:nvSpPr>
            <p:cNvPr id="83" name="Freeform: Shape 82">
              <a:extLst>
                <a:ext uri="{FF2B5EF4-FFF2-40B4-BE49-F238E27FC236}">
                  <a16:creationId xmlns:a16="http://schemas.microsoft.com/office/drawing/2014/main" id="{46EDD27E-A061-46D3-853A-04DE9D54FF2D}"/>
                </a:ext>
              </a:extLst>
            </p:cNvPr>
            <p:cNvSpPr/>
            <p:nvPr/>
          </p:nvSpPr>
          <p:spPr>
            <a:xfrm>
              <a:off x="5306573" y="2495424"/>
              <a:ext cx="377450" cy="336684"/>
            </a:xfrm>
            <a:custGeom>
              <a:avLst/>
              <a:gdLst>
                <a:gd name="connsiteX0" fmla="*/ 377399 w 377450"/>
                <a:gd name="connsiteY0" fmla="*/ 50654 h 336684"/>
                <a:gd name="connsiteX1" fmla="*/ 377399 w 377450"/>
                <a:gd name="connsiteY1" fmla="*/ 48818 h 336684"/>
                <a:gd name="connsiteX2" fmla="*/ 377399 w 377450"/>
                <a:gd name="connsiteY2" fmla="*/ 48440 h 336684"/>
                <a:gd name="connsiteX3" fmla="*/ 376859 w 377450"/>
                <a:gd name="connsiteY3" fmla="*/ 47090 h 336684"/>
                <a:gd name="connsiteX4" fmla="*/ 376589 w 377450"/>
                <a:gd name="connsiteY4" fmla="*/ 46604 h 336684"/>
                <a:gd name="connsiteX5" fmla="*/ 375779 w 377450"/>
                <a:gd name="connsiteY5" fmla="*/ 45524 h 336684"/>
                <a:gd name="connsiteX6" fmla="*/ 375455 w 377450"/>
                <a:gd name="connsiteY6" fmla="*/ 45146 h 336684"/>
                <a:gd name="connsiteX7" fmla="*/ 373997 w 377450"/>
                <a:gd name="connsiteY7" fmla="*/ 43958 h 336684"/>
                <a:gd name="connsiteX8" fmla="*/ 373997 w 377450"/>
                <a:gd name="connsiteY8" fmla="*/ 43958 h 336684"/>
                <a:gd name="connsiteX9" fmla="*/ 305039 w 377450"/>
                <a:gd name="connsiteY9" fmla="*/ 1244 h 336684"/>
                <a:gd name="connsiteX10" fmla="*/ 293834 w 377450"/>
                <a:gd name="connsiteY10" fmla="*/ 3809 h 336684"/>
                <a:gd name="connsiteX11" fmla="*/ 296399 w 377450"/>
                <a:gd name="connsiteY11" fmla="*/ 15014 h 336684"/>
                <a:gd name="connsiteX12" fmla="*/ 352613 w 377450"/>
                <a:gd name="connsiteY12" fmla="*/ 49898 h 336684"/>
                <a:gd name="connsiteX13" fmla="*/ 138395 w 377450"/>
                <a:gd name="connsiteY13" fmla="*/ 157034 h 336684"/>
                <a:gd name="connsiteX14" fmla="*/ 21971 w 377450"/>
                <a:gd name="connsiteY14" fmla="*/ 52760 h 336684"/>
                <a:gd name="connsiteX15" fmla="*/ 77537 w 377450"/>
                <a:gd name="connsiteY15" fmla="*/ 26354 h 336684"/>
                <a:gd name="connsiteX16" fmla="*/ 81371 w 377450"/>
                <a:gd name="connsiteY16" fmla="*/ 15554 h 336684"/>
                <a:gd name="connsiteX17" fmla="*/ 70571 w 377450"/>
                <a:gd name="connsiteY17" fmla="*/ 11720 h 336684"/>
                <a:gd name="connsiteX18" fmla="*/ 4043 w 377450"/>
                <a:gd name="connsiteY18" fmla="*/ 43364 h 336684"/>
                <a:gd name="connsiteX19" fmla="*/ 2423 w 377450"/>
                <a:gd name="connsiteY19" fmla="*/ 44444 h 336684"/>
                <a:gd name="connsiteX20" fmla="*/ 2045 w 377450"/>
                <a:gd name="connsiteY20" fmla="*/ 44768 h 336684"/>
                <a:gd name="connsiteX21" fmla="*/ 911 w 377450"/>
                <a:gd name="connsiteY21" fmla="*/ 46064 h 336684"/>
                <a:gd name="connsiteX22" fmla="*/ 911 w 377450"/>
                <a:gd name="connsiteY22" fmla="*/ 46388 h 336684"/>
                <a:gd name="connsiteX23" fmla="*/ 47 w 377450"/>
                <a:gd name="connsiteY23" fmla="*/ 48224 h 336684"/>
                <a:gd name="connsiteX24" fmla="*/ 47 w 377450"/>
                <a:gd name="connsiteY24" fmla="*/ 48656 h 336684"/>
                <a:gd name="connsiteX25" fmla="*/ 47 w 377450"/>
                <a:gd name="connsiteY25" fmla="*/ 50384 h 336684"/>
                <a:gd name="connsiteX26" fmla="*/ 47 w 377450"/>
                <a:gd name="connsiteY26" fmla="*/ 50654 h 336684"/>
                <a:gd name="connsiteX27" fmla="*/ 47 w 377450"/>
                <a:gd name="connsiteY27" fmla="*/ 213734 h 336684"/>
                <a:gd name="connsiteX28" fmla="*/ 2909 w 377450"/>
                <a:gd name="connsiteY28" fmla="*/ 219944 h 336684"/>
                <a:gd name="connsiteX29" fmla="*/ 132509 w 377450"/>
                <a:gd name="connsiteY29" fmla="*/ 334964 h 336684"/>
                <a:gd name="connsiteX30" fmla="*/ 132509 w 377450"/>
                <a:gd name="connsiteY30" fmla="*/ 334964 h 336684"/>
                <a:gd name="connsiteX31" fmla="*/ 134669 w 377450"/>
                <a:gd name="connsiteY31" fmla="*/ 336206 h 336684"/>
                <a:gd name="connsiteX32" fmla="*/ 134993 w 377450"/>
                <a:gd name="connsiteY32" fmla="*/ 336206 h 336684"/>
                <a:gd name="connsiteX33" fmla="*/ 137531 w 377450"/>
                <a:gd name="connsiteY33" fmla="*/ 336638 h 336684"/>
                <a:gd name="connsiteX34" fmla="*/ 139259 w 377450"/>
                <a:gd name="connsiteY34" fmla="*/ 336638 h 336684"/>
                <a:gd name="connsiteX35" fmla="*/ 139637 w 377450"/>
                <a:gd name="connsiteY35" fmla="*/ 336638 h 336684"/>
                <a:gd name="connsiteX36" fmla="*/ 140879 w 377450"/>
                <a:gd name="connsiteY36" fmla="*/ 336206 h 336684"/>
                <a:gd name="connsiteX37" fmla="*/ 140879 w 377450"/>
                <a:gd name="connsiteY37" fmla="*/ 336206 h 336684"/>
                <a:gd name="connsiteX38" fmla="*/ 373079 w 377450"/>
                <a:gd name="connsiteY38" fmla="*/ 221186 h 336684"/>
                <a:gd name="connsiteX39" fmla="*/ 377399 w 377450"/>
                <a:gd name="connsiteY39" fmla="*/ 213734 h 336684"/>
                <a:gd name="connsiteX40" fmla="*/ 377399 w 377450"/>
                <a:gd name="connsiteY40" fmla="*/ 50654 h 336684"/>
                <a:gd name="connsiteX41" fmla="*/ 15599 w 377450"/>
                <a:gd name="connsiteY41" fmla="*/ 68798 h 336684"/>
                <a:gd name="connsiteX42" fmla="*/ 128999 w 377450"/>
                <a:gd name="connsiteY42" fmla="*/ 170372 h 336684"/>
                <a:gd name="connsiteX43" fmla="*/ 128999 w 377450"/>
                <a:gd name="connsiteY43" fmla="*/ 311312 h 336684"/>
                <a:gd name="connsiteX44" fmla="*/ 15599 w 377450"/>
                <a:gd name="connsiteY44" fmla="*/ 209954 h 336684"/>
                <a:gd name="connsiteX45" fmla="*/ 361199 w 377450"/>
                <a:gd name="connsiteY45" fmla="*/ 208604 h 336684"/>
                <a:gd name="connsiteX46" fmla="*/ 145199 w 377450"/>
                <a:gd name="connsiteY46" fmla="*/ 315956 h 336684"/>
                <a:gd name="connsiteX47" fmla="*/ 145199 w 377450"/>
                <a:gd name="connsiteY47" fmla="*/ 171776 h 336684"/>
                <a:gd name="connsiteX48" fmla="*/ 361199 w 377450"/>
                <a:gd name="connsiteY48" fmla="*/ 63776 h 336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77450" h="336684">
                  <a:moveTo>
                    <a:pt x="377399" y="50654"/>
                  </a:moveTo>
                  <a:cubicBezTo>
                    <a:pt x="377468" y="50044"/>
                    <a:pt x="377468" y="49428"/>
                    <a:pt x="377399" y="48818"/>
                  </a:cubicBezTo>
                  <a:lnTo>
                    <a:pt x="377399" y="48440"/>
                  </a:lnTo>
                  <a:cubicBezTo>
                    <a:pt x="377259" y="47975"/>
                    <a:pt x="377079" y="47523"/>
                    <a:pt x="376859" y="47090"/>
                  </a:cubicBezTo>
                  <a:lnTo>
                    <a:pt x="376589" y="46604"/>
                  </a:lnTo>
                  <a:cubicBezTo>
                    <a:pt x="376349" y="46222"/>
                    <a:pt x="376078" y="45861"/>
                    <a:pt x="375779" y="45524"/>
                  </a:cubicBezTo>
                  <a:lnTo>
                    <a:pt x="375455" y="45146"/>
                  </a:lnTo>
                  <a:cubicBezTo>
                    <a:pt x="375017" y="44695"/>
                    <a:pt x="374527" y="44296"/>
                    <a:pt x="373997" y="43958"/>
                  </a:cubicBezTo>
                  <a:lnTo>
                    <a:pt x="373997" y="43958"/>
                  </a:lnTo>
                  <a:lnTo>
                    <a:pt x="305039" y="1244"/>
                  </a:lnTo>
                  <a:cubicBezTo>
                    <a:pt x="301236" y="-1142"/>
                    <a:pt x="296219" y="6"/>
                    <a:pt x="293834" y="3809"/>
                  </a:cubicBezTo>
                  <a:cubicBezTo>
                    <a:pt x="291448" y="7612"/>
                    <a:pt x="292596" y="12628"/>
                    <a:pt x="296399" y="15014"/>
                  </a:cubicBezTo>
                  <a:lnTo>
                    <a:pt x="352613" y="49898"/>
                  </a:lnTo>
                  <a:lnTo>
                    <a:pt x="138395" y="157034"/>
                  </a:lnTo>
                  <a:lnTo>
                    <a:pt x="21971" y="52760"/>
                  </a:lnTo>
                  <a:lnTo>
                    <a:pt x="77537" y="26354"/>
                  </a:lnTo>
                  <a:cubicBezTo>
                    <a:pt x="81577" y="24431"/>
                    <a:pt x="83294" y="19595"/>
                    <a:pt x="81371" y="15554"/>
                  </a:cubicBezTo>
                  <a:cubicBezTo>
                    <a:pt x="79447" y="11513"/>
                    <a:pt x="74611" y="9797"/>
                    <a:pt x="70571" y="11720"/>
                  </a:cubicBezTo>
                  <a:lnTo>
                    <a:pt x="4043" y="43364"/>
                  </a:lnTo>
                  <a:cubicBezTo>
                    <a:pt x="3461" y="43657"/>
                    <a:pt x="2917" y="44020"/>
                    <a:pt x="2423" y="44444"/>
                  </a:cubicBezTo>
                  <a:lnTo>
                    <a:pt x="2045" y="44768"/>
                  </a:lnTo>
                  <a:cubicBezTo>
                    <a:pt x="1621" y="45158"/>
                    <a:pt x="1241" y="45593"/>
                    <a:pt x="911" y="46064"/>
                  </a:cubicBezTo>
                  <a:lnTo>
                    <a:pt x="911" y="46388"/>
                  </a:lnTo>
                  <a:cubicBezTo>
                    <a:pt x="547" y="46962"/>
                    <a:pt x="257" y="47578"/>
                    <a:pt x="47" y="48224"/>
                  </a:cubicBezTo>
                  <a:lnTo>
                    <a:pt x="47" y="48656"/>
                  </a:lnTo>
                  <a:cubicBezTo>
                    <a:pt x="-16" y="49231"/>
                    <a:pt x="-16" y="49810"/>
                    <a:pt x="47" y="50384"/>
                  </a:cubicBezTo>
                  <a:cubicBezTo>
                    <a:pt x="47" y="50384"/>
                    <a:pt x="47" y="50384"/>
                    <a:pt x="47" y="50654"/>
                  </a:cubicBezTo>
                  <a:lnTo>
                    <a:pt x="47" y="213734"/>
                  </a:lnTo>
                  <a:cubicBezTo>
                    <a:pt x="37" y="216125"/>
                    <a:pt x="1085" y="218398"/>
                    <a:pt x="2909" y="219944"/>
                  </a:cubicBezTo>
                  <a:lnTo>
                    <a:pt x="132509" y="334964"/>
                  </a:lnTo>
                  <a:lnTo>
                    <a:pt x="132509" y="334964"/>
                  </a:lnTo>
                  <a:cubicBezTo>
                    <a:pt x="133160" y="335488"/>
                    <a:pt x="133888" y="335907"/>
                    <a:pt x="134669" y="336206"/>
                  </a:cubicBezTo>
                  <a:lnTo>
                    <a:pt x="134993" y="336206"/>
                  </a:lnTo>
                  <a:cubicBezTo>
                    <a:pt x="135810" y="336486"/>
                    <a:pt x="136667" y="336632"/>
                    <a:pt x="137531" y="336638"/>
                  </a:cubicBezTo>
                  <a:cubicBezTo>
                    <a:pt x="138105" y="336700"/>
                    <a:pt x="138684" y="336700"/>
                    <a:pt x="139259" y="336638"/>
                  </a:cubicBezTo>
                  <a:lnTo>
                    <a:pt x="139637" y="336638"/>
                  </a:lnTo>
                  <a:lnTo>
                    <a:pt x="140879" y="336206"/>
                  </a:lnTo>
                  <a:lnTo>
                    <a:pt x="140879" y="336206"/>
                  </a:lnTo>
                  <a:lnTo>
                    <a:pt x="373079" y="221186"/>
                  </a:lnTo>
                  <a:cubicBezTo>
                    <a:pt x="375829" y="219737"/>
                    <a:pt x="377508" y="216841"/>
                    <a:pt x="377399" y="213734"/>
                  </a:cubicBezTo>
                  <a:lnTo>
                    <a:pt x="377399" y="50654"/>
                  </a:lnTo>
                  <a:close/>
                  <a:moveTo>
                    <a:pt x="15599" y="68798"/>
                  </a:moveTo>
                  <a:lnTo>
                    <a:pt x="128999" y="170372"/>
                  </a:lnTo>
                  <a:lnTo>
                    <a:pt x="128999" y="311312"/>
                  </a:lnTo>
                  <a:lnTo>
                    <a:pt x="15599" y="209954"/>
                  </a:lnTo>
                  <a:close/>
                  <a:moveTo>
                    <a:pt x="361199" y="208604"/>
                  </a:moveTo>
                  <a:lnTo>
                    <a:pt x="145199" y="315956"/>
                  </a:lnTo>
                  <a:lnTo>
                    <a:pt x="145199" y="171776"/>
                  </a:lnTo>
                  <a:lnTo>
                    <a:pt x="361199" y="63776"/>
                  </a:lnTo>
                  <a:close/>
                </a:path>
              </a:pathLst>
            </a:custGeom>
            <a:grpFill/>
            <a:ln w="5334" cap="flat">
              <a:noFill/>
              <a:prstDash val="solid"/>
              <a:miter/>
            </a:ln>
          </p:spPr>
          <p:txBody>
            <a:bodyPr rtlCol="0" anchor="ctr"/>
            <a:lstStyle/>
            <a:p>
              <a:endParaRPr lang="ru-RU"/>
            </a:p>
          </p:txBody>
        </p:sp>
      </p:grpSp>
      <p:grpSp>
        <p:nvGrpSpPr>
          <p:cNvPr id="132" name="Group 131">
            <a:extLst>
              <a:ext uri="{FF2B5EF4-FFF2-40B4-BE49-F238E27FC236}">
                <a16:creationId xmlns:a16="http://schemas.microsoft.com/office/drawing/2014/main" id="{78E4D7F2-305D-433C-9BC5-A94A524321BB}"/>
              </a:ext>
            </a:extLst>
          </p:cNvPr>
          <p:cNvGrpSpPr/>
          <p:nvPr/>
        </p:nvGrpSpPr>
        <p:grpSpPr>
          <a:xfrm>
            <a:off x="6716710" y="1903292"/>
            <a:ext cx="293162" cy="344855"/>
            <a:chOff x="6923612" y="1394720"/>
            <a:chExt cx="390883" cy="459807"/>
          </a:xfrm>
          <a:solidFill>
            <a:schemeClr val="tx1"/>
          </a:solidFill>
        </p:grpSpPr>
        <p:sp>
          <p:nvSpPr>
            <p:cNvPr id="85" name="Freeform: Shape 84">
              <a:extLst>
                <a:ext uri="{FF2B5EF4-FFF2-40B4-BE49-F238E27FC236}">
                  <a16:creationId xmlns:a16="http://schemas.microsoft.com/office/drawing/2014/main" id="{C78872D7-BD3D-42E3-A2F1-03712D9E0249}"/>
                </a:ext>
              </a:extLst>
            </p:cNvPr>
            <p:cNvSpPr/>
            <p:nvPr/>
          </p:nvSpPr>
          <p:spPr>
            <a:xfrm>
              <a:off x="6923612" y="1394720"/>
              <a:ext cx="390883" cy="459807"/>
            </a:xfrm>
            <a:custGeom>
              <a:avLst/>
              <a:gdLst>
                <a:gd name="connsiteX0" fmla="*/ 170225 w 390883"/>
                <a:gd name="connsiteY0" fmla="*/ 459807 h 459807"/>
                <a:gd name="connsiteX1" fmla="*/ 162205 w 390883"/>
                <a:gd name="connsiteY1" fmla="*/ 451788 h 459807"/>
                <a:gd name="connsiteX2" fmla="*/ 162205 w 390883"/>
                <a:gd name="connsiteY2" fmla="*/ 411598 h 459807"/>
                <a:gd name="connsiteX3" fmla="*/ 129650 w 390883"/>
                <a:gd name="connsiteY3" fmla="*/ 410534 h 459807"/>
                <a:gd name="connsiteX4" fmla="*/ 38662 w 390883"/>
                <a:gd name="connsiteY4" fmla="*/ 315852 h 459807"/>
                <a:gd name="connsiteX5" fmla="*/ 38748 w 390883"/>
                <a:gd name="connsiteY5" fmla="*/ 294428 h 459807"/>
                <a:gd name="connsiteX6" fmla="*/ 5621 w 390883"/>
                <a:gd name="connsiteY6" fmla="*/ 274507 h 459807"/>
                <a:gd name="connsiteX7" fmla="*/ 36353 w 390883"/>
                <a:gd name="connsiteY7" fmla="*/ 194780 h 459807"/>
                <a:gd name="connsiteX8" fmla="*/ 35299 w 390883"/>
                <a:gd name="connsiteY8" fmla="*/ 175420 h 459807"/>
                <a:gd name="connsiteX9" fmla="*/ 213073 w 390883"/>
                <a:gd name="connsiteY9" fmla="*/ 0 h 459807"/>
                <a:gd name="connsiteX10" fmla="*/ 390883 w 390883"/>
                <a:gd name="connsiteY10" fmla="*/ 175420 h 459807"/>
                <a:gd name="connsiteX11" fmla="*/ 333515 w 390883"/>
                <a:gd name="connsiteY11" fmla="*/ 304405 h 459807"/>
                <a:gd name="connsiteX12" fmla="*/ 333408 w 390883"/>
                <a:gd name="connsiteY12" fmla="*/ 450889 h 459807"/>
                <a:gd name="connsiteX13" fmla="*/ 325388 w 390883"/>
                <a:gd name="connsiteY13" fmla="*/ 458904 h 459807"/>
                <a:gd name="connsiteX14" fmla="*/ 325383 w 390883"/>
                <a:gd name="connsiteY14" fmla="*/ 458904 h 459807"/>
                <a:gd name="connsiteX15" fmla="*/ 317368 w 390883"/>
                <a:gd name="connsiteY15" fmla="*/ 450879 h 459807"/>
                <a:gd name="connsiteX16" fmla="*/ 317475 w 390883"/>
                <a:gd name="connsiteY16" fmla="*/ 300796 h 459807"/>
                <a:gd name="connsiteX17" fmla="*/ 320228 w 390883"/>
                <a:gd name="connsiteY17" fmla="*/ 294754 h 459807"/>
                <a:gd name="connsiteX18" fmla="*/ 374849 w 390883"/>
                <a:gd name="connsiteY18" fmla="*/ 175420 h 459807"/>
                <a:gd name="connsiteX19" fmla="*/ 213078 w 390883"/>
                <a:gd name="connsiteY19" fmla="*/ 16040 h 459807"/>
                <a:gd name="connsiteX20" fmla="*/ 51344 w 390883"/>
                <a:gd name="connsiteY20" fmla="*/ 175420 h 459807"/>
                <a:gd name="connsiteX21" fmla="*/ 52724 w 390883"/>
                <a:gd name="connsiteY21" fmla="*/ 196469 h 459807"/>
                <a:gd name="connsiteX22" fmla="*/ 50574 w 390883"/>
                <a:gd name="connsiteY22" fmla="*/ 203072 h 459807"/>
                <a:gd name="connsiteX23" fmla="*/ 17436 w 390883"/>
                <a:gd name="connsiteY23" fmla="*/ 263643 h 459807"/>
                <a:gd name="connsiteX24" fmla="*/ 47778 w 390883"/>
                <a:gd name="connsiteY24" fmla="*/ 280800 h 459807"/>
                <a:gd name="connsiteX25" fmla="*/ 54665 w 390883"/>
                <a:gd name="connsiteY25" fmla="*/ 287194 h 459807"/>
                <a:gd name="connsiteX26" fmla="*/ 54820 w 390883"/>
                <a:gd name="connsiteY26" fmla="*/ 288793 h 459807"/>
                <a:gd name="connsiteX27" fmla="*/ 54713 w 390883"/>
                <a:gd name="connsiteY27" fmla="*/ 315879 h 459807"/>
                <a:gd name="connsiteX28" fmla="*/ 129917 w 390883"/>
                <a:gd name="connsiteY28" fmla="*/ 394494 h 459807"/>
                <a:gd name="connsiteX29" fmla="*/ 170493 w 390883"/>
                <a:gd name="connsiteY29" fmla="*/ 395815 h 459807"/>
                <a:gd name="connsiteX30" fmla="*/ 178250 w 390883"/>
                <a:gd name="connsiteY30" fmla="*/ 403829 h 459807"/>
                <a:gd name="connsiteX31" fmla="*/ 178250 w 390883"/>
                <a:gd name="connsiteY31" fmla="*/ 451782 h 459807"/>
                <a:gd name="connsiteX32" fmla="*/ 170225 w 390883"/>
                <a:gd name="connsiteY32" fmla="*/ 459807 h 459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0883" h="459807">
                  <a:moveTo>
                    <a:pt x="170225" y="459807"/>
                  </a:moveTo>
                  <a:cubicBezTo>
                    <a:pt x="165798" y="459807"/>
                    <a:pt x="162205" y="456220"/>
                    <a:pt x="162205" y="451788"/>
                  </a:cubicBezTo>
                  <a:lnTo>
                    <a:pt x="162205" y="411598"/>
                  </a:lnTo>
                  <a:lnTo>
                    <a:pt x="129650" y="410534"/>
                  </a:lnTo>
                  <a:cubicBezTo>
                    <a:pt x="70645" y="410539"/>
                    <a:pt x="38662" y="361752"/>
                    <a:pt x="38662" y="315852"/>
                  </a:cubicBezTo>
                  <a:lnTo>
                    <a:pt x="38748" y="294428"/>
                  </a:lnTo>
                  <a:cubicBezTo>
                    <a:pt x="26424" y="289820"/>
                    <a:pt x="9556" y="278784"/>
                    <a:pt x="5621" y="274507"/>
                  </a:cubicBezTo>
                  <a:cubicBezTo>
                    <a:pt x="-14082" y="253121"/>
                    <a:pt x="23323" y="208927"/>
                    <a:pt x="36353" y="194780"/>
                  </a:cubicBezTo>
                  <a:cubicBezTo>
                    <a:pt x="35652" y="188428"/>
                    <a:pt x="35299" y="181932"/>
                    <a:pt x="35299" y="175420"/>
                  </a:cubicBezTo>
                  <a:cubicBezTo>
                    <a:pt x="35299" y="78696"/>
                    <a:pt x="115049" y="0"/>
                    <a:pt x="213073" y="0"/>
                  </a:cubicBezTo>
                  <a:cubicBezTo>
                    <a:pt x="311118" y="0"/>
                    <a:pt x="390883" y="78690"/>
                    <a:pt x="390883" y="175420"/>
                  </a:cubicBezTo>
                  <a:cubicBezTo>
                    <a:pt x="390883" y="224448"/>
                    <a:pt x="370021" y="271246"/>
                    <a:pt x="333515" y="304405"/>
                  </a:cubicBezTo>
                  <a:lnTo>
                    <a:pt x="333408" y="450889"/>
                  </a:lnTo>
                  <a:cubicBezTo>
                    <a:pt x="333402" y="455316"/>
                    <a:pt x="329815" y="458904"/>
                    <a:pt x="325388" y="458904"/>
                  </a:cubicBezTo>
                  <a:lnTo>
                    <a:pt x="325383" y="458904"/>
                  </a:lnTo>
                  <a:cubicBezTo>
                    <a:pt x="320956" y="458904"/>
                    <a:pt x="317363" y="455306"/>
                    <a:pt x="317368" y="450879"/>
                  </a:cubicBezTo>
                  <a:lnTo>
                    <a:pt x="317475" y="300796"/>
                  </a:lnTo>
                  <a:cubicBezTo>
                    <a:pt x="317475" y="298476"/>
                    <a:pt x="318480" y="296273"/>
                    <a:pt x="320228" y="294754"/>
                  </a:cubicBezTo>
                  <a:cubicBezTo>
                    <a:pt x="354938" y="264525"/>
                    <a:pt x="374849" y="221026"/>
                    <a:pt x="374849" y="175420"/>
                  </a:cubicBezTo>
                  <a:cubicBezTo>
                    <a:pt x="374849" y="87539"/>
                    <a:pt x="302280" y="16040"/>
                    <a:pt x="213078" y="16040"/>
                  </a:cubicBezTo>
                  <a:cubicBezTo>
                    <a:pt x="123897" y="16040"/>
                    <a:pt x="51344" y="87539"/>
                    <a:pt x="51344" y="175420"/>
                  </a:cubicBezTo>
                  <a:cubicBezTo>
                    <a:pt x="51344" y="182531"/>
                    <a:pt x="51810" y="189610"/>
                    <a:pt x="52724" y="196469"/>
                  </a:cubicBezTo>
                  <a:cubicBezTo>
                    <a:pt x="53050" y="198880"/>
                    <a:pt x="52253" y="201313"/>
                    <a:pt x="50574" y="203072"/>
                  </a:cubicBezTo>
                  <a:cubicBezTo>
                    <a:pt x="29161" y="225490"/>
                    <a:pt x="10283" y="255880"/>
                    <a:pt x="17436" y="263643"/>
                  </a:cubicBezTo>
                  <a:cubicBezTo>
                    <a:pt x="23564" y="270310"/>
                    <a:pt x="43036" y="279180"/>
                    <a:pt x="47778" y="280800"/>
                  </a:cubicBezTo>
                  <a:cubicBezTo>
                    <a:pt x="51147" y="281212"/>
                    <a:pt x="53975" y="283741"/>
                    <a:pt x="54665" y="287194"/>
                  </a:cubicBezTo>
                  <a:cubicBezTo>
                    <a:pt x="54777" y="287729"/>
                    <a:pt x="54820" y="288264"/>
                    <a:pt x="54820" y="288793"/>
                  </a:cubicBezTo>
                  <a:lnTo>
                    <a:pt x="54713" y="315879"/>
                  </a:lnTo>
                  <a:cubicBezTo>
                    <a:pt x="54713" y="354930"/>
                    <a:pt x="80547" y="394494"/>
                    <a:pt x="129917" y="394494"/>
                  </a:cubicBezTo>
                  <a:lnTo>
                    <a:pt x="170493" y="395815"/>
                  </a:lnTo>
                  <a:cubicBezTo>
                    <a:pt x="174818" y="395954"/>
                    <a:pt x="178250" y="399498"/>
                    <a:pt x="178250" y="403829"/>
                  </a:cubicBezTo>
                  <a:lnTo>
                    <a:pt x="178250" y="451782"/>
                  </a:lnTo>
                  <a:cubicBezTo>
                    <a:pt x="178245" y="456220"/>
                    <a:pt x="174652" y="459807"/>
                    <a:pt x="170225" y="459807"/>
                  </a:cubicBezTo>
                  <a:close/>
                </a:path>
              </a:pathLst>
            </a:custGeom>
            <a:grpFill/>
            <a:ln w="5280" cap="flat">
              <a:noFill/>
              <a:prstDash val="solid"/>
              <a:miter/>
            </a:ln>
          </p:spPr>
          <p:txBody>
            <a:bodyPr rtlCol="0" anchor="ctr"/>
            <a:lstStyle/>
            <a:p>
              <a:endParaRPr lang="ru-RU"/>
            </a:p>
          </p:txBody>
        </p:sp>
        <p:grpSp>
          <p:nvGrpSpPr>
            <p:cNvPr id="86" name="Graphic 19">
              <a:extLst>
                <a:ext uri="{FF2B5EF4-FFF2-40B4-BE49-F238E27FC236}">
                  <a16:creationId xmlns:a16="http://schemas.microsoft.com/office/drawing/2014/main" id="{D96ECD35-7BC7-4307-B739-8C73A721154C}"/>
                </a:ext>
              </a:extLst>
            </p:cNvPr>
            <p:cNvGrpSpPr/>
            <p:nvPr/>
          </p:nvGrpSpPr>
          <p:grpSpPr>
            <a:xfrm>
              <a:off x="7078808" y="1484098"/>
              <a:ext cx="119608" cy="242978"/>
              <a:chOff x="7078808" y="1484098"/>
              <a:chExt cx="119608" cy="242978"/>
            </a:xfrm>
            <a:grpFill/>
          </p:grpSpPr>
          <p:sp>
            <p:nvSpPr>
              <p:cNvPr id="87" name="Freeform: Shape 86">
                <a:extLst>
                  <a:ext uri="{FF2B5EF4-FFF2-40B4-BE49-F238E27FC236}">
                    <a16:creationId xmlns:a16="http://schemas.microsoft.com/office/drawing/2014/main" id="{5DFCD4DD-8D6D-4863-A7AF-14FFFF31C571}"/>
                  </a:ext>
                </a:extLst>
              </p:cNvPr>
              <p:cNvSpPr/>
              <p:nvPr/>
            </p:nvSpPr>
            <p:spPr>
              <a:xfrm>
                <a:off x="7078808" y="1484098"/>
                <a:ext cx="119608" cy="185524"/>
              </a:xfrm>
              <a:custGeom>
                <a:avLst/>
                <a:gdLst>
                  <a:gd name="connsiteX0" fmla="*/ 58748 w 119608"/>
                  <a:gd name="connsiteY0" fmla="*/ 185525 h 185524"/>
                  <a:gd name="connsiteX1" fmla="*/ 50728 w 119608"/>
                  <a:gd name="connsiteY1" fmla="*/ 177505 h 185524"/>
                  <a:gd name="connsiteX2" fmla="*/ 50728 w 119608"/>
                  <a:gd name="connsiteY2" fmla="*/ 141400 h 185524"/>
                  <a:gd name="connsiteX3" fmla="*/ 78455 w 119608"/>
                  <a:gd name="connsiteY3" fmla="*/ 98777 h 185524"/>
                  <a:gd name="connsiteX4" fmla="*/ 103568 w 119608"/>
                  <a:gd name="connsiteY4" fmla="*/ 59079 h 185524"/>
                  <a:gd name="connsiteX5" fmla="*/ 59807 w 119608"/>
                  <a:gd name="connsiteY5" fmla="*/ 16040 h 185524"/>
                  <a:gd name="connsiteX6" fmla="*/ 16040 w 119608"/>
                  <a:gd name="connsiteY6" fmla="*/ 59079 h 185524"/>
                  <a:gd name="connsiteX7" fmla="*/ 8020 w 119608"/>
                  <a:gd name="connsiteY7" fmla="*/ 67099 h 185524"/>
                  <a:gd name="connsiteX8" fmla="*/ 0 w 119608"/>
                  <a:gd name="connsiteY8" fmla="*/ 59079 h 185524"/>
                  <a:gd name="connsiteX9" fmla="*/ 59807 w 119608"/>
                  <a:gd name="connsiteY9" fmla="*/ 0 h 185524"/>
                  <a:gd name="connsiteX10" fmla="*/ 119608 w 119608"/>
                  <a:gd name="connsiteY10" fmla="*/ 59079 h 185524"/>
                  <a:gd name="connsiteX11" fmla="*/ 85545 w 119608"/>
                  <a:gd name="connsiteY11" fmla="*/ 113159 h 185524"/>
                  <a:gd name="connsiteX12" fmla="*/ 66768 w 119608"/>
                  <a:gd name="connsiteY12" fmla="*/ 141394 h 185524"/>
                  <a:gd name="connsiteX13" fmla="*/ 66768 w 119608"/>
                  <a:gd name="connsiteY13" fmla="*/ 177500 h 185524"/>
                  <a:gd name="connsiteX14" fmla="*/ 58748 w 119608"/>
                  <a:gd name="connsiteY14" fmla="*/ 185525 h 18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9608" h="185524">
                    <a:moveTo>
                      <a:pt x="58748" y="185525"/>
                    </a:moveTo>
                    <a:cubicBezTo>
                      <a:pt x="54321" y="185525"/>
                      <a:pt x="50728" y="181937"/>
                      <a:pt x="50728" y="177505"/>
                    </a:cubicBezTo>
                    <a:lnTo>
                      <a:pt x="50728" y="141400"/>
                    </a:lnTo>
                    <a:cubicBezTo>
                      <a:pt x="50728" y="122730"/>
                      <a:pt x="60577" y="107594"/>
                      <a:pt x="78455" y="98777"/>
                    </a:cubicBezTo>
                    <a:cubicBezTo>
                      <a:pt x="93715" y="91255"/>
                      <a:pt x="103568" y="75675"/>
                      <a:pt x="103568" y="59079"/>
                    </a:cubicBezTo>
                    <a:cubicBezTo>
                      <a:pt x="103568" y="35351"/>
                      <a:pt x="83936" y="16040"/>
                      <a:pt x="59807" y="16040"/>
                    </a:cubicBezTo>
                    <a:cubicBezTo>
                      <a:pt x="35672" y="16040"/>
                      <a:pt x="16040" y="35346"/>
                      <a:pt x="16040" y="59079"/>
                    </a:cubicBezTo>
                    <a:cubicBezTo>
                      <a:pt x="16040" y="63511"/>
                      <a:pt x="12447" y="67099"/>
                      <a:pt x="8020" y="67099"/>
                    </a:cubicBezTo>
                    <a:cubicBezTo>
                      <a:pt x="3593" y="67099"/>
                      <a:pt x="0" y="63511"/>
                      <a:pt x="0" y="59079"/>
                    </a:cubicBezTo>
                    <a:cubicBezTo>
                      <a:pt x="0" y="26503"/>
                      <a:pt x="26829" y="0"/>
                      <a:pt x="59807" y="0"/>
                    </a:cubicBezTo>
                    <a:cubicBezTo>
                      <a:pt x="92779" y="0"/>
                      <a:pt x="119608" y="26503"/>
                      <a:pt x="119608" y="59079"/>
                    </a:cubicBezTo>
                    <a:cubicBezTo>
                      <a:pt x="119608" y="81732"/>
                      <a:pt x="106236" y="102964"/>
                      <a:pt x="85545" y="113159"/>
                    </a:cubicBezTo>
                    <a:cubicBezTo>
                      <a:pt x="73088" y="119303"/>
                      <a:pt x="66768" y="128803"/>
                      <a:pt x="66768" y="141394"/>
                    </a:cubicBezTo>
                    <a:lnTo>
                      <a:pt x="66768" y="177500"/>
                    </a:lnTo>
                    <a:cubicBezTo>
                      <a:pt x="66768" y="181937"/>
                      <a:pt x="63175" y="185525"/>
                      <a:pt x="58748" y="185525"/>
                    </a:cubicBezTo>
                    <a:close/>
                  </a:path>
                </a:pathLst>
              </a:custGeom>
              <a:grpFill/>
              <a:ln w="5280" cap="flat">
                <a:noFill/>
                <a:prstDash val="solid"/>
                <a:miter/>
              </a:ln>
            </p:spPr>
            <p:txBody>
              <a:bodyPr rtlCol="0" anchor="ctr"/>
              <a:lstStyle/>
              <a:p>
                <a:endParaRPr lang="ru-RU" dirty="0"/>
              </a:p>
            </p:txBody>
          </p:sp>
          <p:sp>
            <p:nvSpPr>
              <p:cNvPr id="88" name="Freeform: Shape 87">
                <a:extLst>
                  <a:ext uri="{FF2B5EF4-FFF2-40B4-BE49-F238E27FC236}">
                    <a16:creationId xmlns:a16="http://schemas.microsoft.com/office/drawing/2014/main" id="{BA205053-6A68-4FA5-AB1B-873A28D7A4A0}"/>
                  </a:ext>
                </a:extLst>
              </p:cNvPr>
              <p:cNvSpPr/>
              <p:nvPr/>
            </p:nvSpPr>
            <p:spPr>
              <a:xfrm>
                <a:off x="7130082" y="1687309"/>
                <a:ext cx="16039" cy="39767"/>
              </a:xfrm>
              <a:custGeom>
                <a:avLst/>
                <a:gdLst>
                  <a:gd name="connsiteX0" fmla="*/ 8020 w 16039"/>
                  <a:gd name="connsiteY0" fmla="*/ 39768 h 39767"/>
                  <a:gd name="connsiteX1" fmla="*/ 0 w 16039"/>
                  <a:gd name="connsiteY1" fmla="*/ 31748 h 39767"/>
                  <a:gd name="connsiteX2" fmla="*/ 0 w 16039"/>
                  <a:gd name="connsiteY2" fmla="*/ 8020 h 39767"/>
                  <a:gd name="connsiteX3" fmla="*/ 8020 w 16039"/>
                  <a:gd name="connsiteY3" fmla="*/ 0 h 39767"/>
                  <a:gd name="connsiteX4" fmla="*/ 16040 w 16039"/>
                  <a:gd name="connsiteY4" fmla="*/ 8020 h 39767"/>
                  <a:gd name="connsiteX5" fmla="*/ 16040 w 16039"/>
                  <a:gd name="connsiteY5" fmla="*/ 31748 h 39767"/>
                  <a:gd name="connsiteX6" fmla="*/ 8020 w 16039"/>
                  <a:gd name="connsiteY6" fmla="*/ 39768 h 39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39767">
                    <a:moveTo>
                      <a:pt x="8020" y="39768"/>
                    </a:moveTo>
                    <a:cubicBezTo>
                      <a:pt x="3593" y="39768"/>
                      <a:pt x="0" y="36180"/>
                      <a:pt x="0" y="31748"/>
                    </a:cubicBezTo>
                    <a:lnTo>
                      <a:pt x="0" y="8020"/>
                    </a:lnTo>
                    <a:cubicBezTo>
                      <a:pt x="0" y="3588"/>
                      <a:pt x="3593" y="0"/>
                      <a:pt x="8020" y="0"/>
                    </a:cubicBezTo>
                    <a:cubicBezTo>
                      <a:pt x="12447" y="0"/>
                      <a:pt x="16040" y="3588"/>
                      <a:pt x="16040" y="8020"/>
                    </a:cubicBezTo>
                    <a:lnTo>
                      <a:pt x="16040" y="31748"/>
                    </a:lnTo>
                    <a:cubicBezTo>
                      <a:pt x="16040" y="36180"/>
                      <a:pt x="12447" y="39768"/>
                      <a:pt x="8020" y="39768"/>
                    </a:cubicBezTo>
                    <a:close/>
                  </a:path>
                </a:pathLst>
              </a:custGeom>
              <a:grpFill/>
              <a:ln w="5280" cap="flat">
                <a:noFill/>
                <a:prstDash val="solid"/>
                <a:miter/>
              </a:ln>
            </p:spPr>
            <p:txBody>
              <a:bodyPr rtlCol="0" anchor="ctr"/>
              <a:lstStyle/>
              <a:p>
                <a:endParaRPr lang="ru-RU"/>
              </a:p>
            </p:txBody>
          </p:sp>
        </p:grpSp>
      </p:grpSp>
      <p:grpSp>
        <p:nvGrpSpPr>
          <p:cNvPr id="140" name="Group 139">
            <a:extLst>
              <a:ext uri="{FF2B5EF4-FFF2-40B4-BE49-F238E27FC236}">
                <a16:creationId xmlns:a16="http://schemas.microsoft.com/office/drawing/2014/main" id="{37209110-1F7F-4E66-8ECF-E5EBCAA733F9}"/>
              </a:ext>
            </a:extLst>
          </p:cNvPr>
          <p:cNvGrpSpPr/>
          <p:nvPr/>
        </p:nvGrpSpPr>
        <p:grpSpPr>
          <a:xfrm>
            <a:off x="6078109" y="2595109"/>
            <a:ext cx="334570" cy="379898"/>
            <a:chOff x="6072145" y="2317145"/>
            <a:chExt cx="446093" cy="506530"/>
          </a:xfrm>
          <a:solidFill>
            <a:schemeClr val="tx1"/>
          </a:solidFill>
        </p:grpSpPr>
        <p:sp>
          <p:nvSpPr>
            <p:cNvPr id="90" name="Freeform: Shape 89">
              <a:extLst>
                <a:ext uri="{FF2B5EF4-FFF2-40B4-BE49-F238E27FC236}">
                  <a16:creationId xmlns:a16="http://schemas.microsoft.com/office/drawing/2014/main" id="{C34F5E63-54B3-44FA-A607-0005E30545CE}"/>
                </a:ext>
              </a:extLst>
            </p:cNvPr>
            <p:cNvSpPr/>
            <p:nvPr/>
          </p:nvSpPr>
          <p:spPr>
            <a:xfrm>
              <a:off x="6110404" y="2461090"/>
              <a:ext cx="380426" cy="362585"/>
            </a:xfrm>
            <a:custGeom>
              <a:avLst/>
              <a:gdLst>
                <a:gd name="connsiteX0" fmla="*/ 373571 w 380426"/>
                <a:gd name="connsiteY0" fmla="*/ 132450 h 362585"/>
                <a:gd name="connsiteX1" fmla="*/ 251841 w 380426"/>
                <a:gd name="connsiteY1" fmla="*/ 114763 h 362585"/>
                <a:gd name="connsiteX2" fmla="*/ 197408 w 380426"/>
                <a:gd name="connsiteY2" fmla="*/ 4470 h 362585"/>
                <a:gd name="connsiteX3" fmla="*/ 190217 w 380426"/>
                <a:gd name="connsiteY3" fmla="*/ 0 h 362585"/>
                <a:gd name="connsiteX4" fmla="*/ 183026 w 380426"/>
                <a:gd name="connsiteY4" fmla="*/ 4470 h 362585"/>
                <a:gd name="connsiteX5" fmla="*/ 128598 w 380426"/>
                <a:gd name="connsiteY5" fmla="*/ 114763 h 362585"/>
                <a:gd name="connsiteX6" fmla="*/ 6868 w 380426"/>
                <a:gd name="connsiteY6" fmla="*/ 132450 h 362585"/>
                <a:gd name="connsiteX7" fmla="*/ 394 w 380426"/>
                <a:gd name="connsiteY7" fmla="*/ 137909 h 362585"/>
                <a:gd name="connsiteX8" fmla="*/ 2425 w 380426"/>
                <a:gd name="connsiteY8" fmla="*/ 146131 h 362585"/>
                <a:gd name="connsiteX9" fmla="*/ 90499 w 380426"/>
                <a:gd name="connsiteY9" fmla="*/ 231981 h 362585"/>
                <a:gd name="connsiteX10" fmla="*/ 69712 w 380426"/>
                <a:gd name="connsiteY10" fmla="*/ 353208 h 362585"/>
                <a:gd name="connsiteX11" fmla="*/ 72903 w 380426"/>
                <a:gd name="connsiteY11" fmla="*/ 361057 h 362585"/>
                <a:gd name="connsiteX12" fmla="*/ 81351 w 380426"/>
                <a:gd name="connsiteY12" fmla="*/ 361666 h 362585"/>
                <a:gd name="connsiteX13" fmla="*/ 190212 w 380426"/>
                <a:gd name="connsiteY13" fmla="*/ 304426 h 362585"/>
                <a:gd name="connsiteX14" fmla="*/ 299089 w 380426"/>
                <a:gd name="connsiteY14" fmla="*/ 361666 h 362585"/>
                <a:gd name="connsiteX15" fmla="*/ 302820 w 380426"/>
                <a:gd name="connsiteY15" fmla="*/ 362586 h 362585"/>
                <a:gd name="connsiteX16" fmla="*/ 307536 w 380426"/>
                <a:gd name="connsiteY16" fmla="*/ 361057 h 362585"/>
                <a:gd name="connsiteX17" fmla="*/ 310728 w 380426"/>
                <a:gd name="connsiteY17" fmla="*/ 353208 h 362585"/>
                <a:gd name="connsiteX18" fmla="*/ 289919 w 380426"/>
                <a:gd name="connsiteY18" fmla="*/ 231981 h 362585"/>
                <a:gd name="connsiteX19" fmla="*/ 378003 w 380426"/>
                <a:gd name="connsiteY19" fmla="*/ 146131 h 362585"/>
                <a:gd name="connsiteX20" fmla="*/ 380035 w 380426"/>
                <a:gd name="connsiteY20" fmla="*/ 137909 h 362585"/>
                <a:gd name="connsiteX21" fmla="*/ 373571 w 380426"/>
                <a:gd name="connsiteY21" fmla="*/ 132450 h 362585"/>
                <a:gd name="connsiteX22" fmla="*/ 275719 w 380426"/>
                <a:gd name="connsiteY22" fmla="*/ 223437 h 362585"/>
                <a:gd name="connsiteX23" fmla="*/ 273409 w 380426"/>
                <a:gd name="connsiteY23" fmla="*/ 230537 h 362585"/>
                <a:gd name="connsiteX24" fmla="*/ 292181 w 380426"/>
                <a:gd name="connsiteY24" fmla="*/ 339901 h 362585"/>
                <a:gd name="connsiteX25" fmla="*/ 193954 w 380426"/>
                <a:gd name="connsiteY25" fmla="*/ 288264 h 362585"/>
                <a:gd name="connsiteX26" fmla="*/ 186491 w 380426"/>
                <a:gd name="connsiteY26" fmla="*/ 288264 h 362585"/>
                <a:gd name="connsiteX27" fmla="*/ 88280 w 380426"/>
                <a:gd name="connsiteY27" fmla="*/ 339901 h 362585"/>
                <a:gd name="connsiteX28" fmla="*/ 107030 w 380426"/>
                <a:gd name="connsiteY28" fmla="*/ 230537 h 362585"/>
                <a:gd name="connsiteX29" fmla="*/ 104721 w 380426"/>
                <a:gd name="connsiteY29" fmla="*/ 223437 h 362585"/>
                <a:gd name="connsiteX30" fmla="*/ 25271 w 380426"/>
                <a:gd name="connsiteY30" fmla="*/ 145992 h 362585"/>
                <a:gd name="connsiteX31" fmla="*/ 135089 w 380426"/>
                <a:gd name="connsiteY31" fmla="*/ 130038 h 362585"/>
                <a:gd name="connsiteX32" fmla="*/ 141125 w 380426"/>
                <a:gd name="connsiteY32" fmla="*/ 125654 h 362585"/>
                <a:gd name="connsiteX33" fmla="*/ 190228 w 380426"/>
                <a:gd name="connsiteY33" fmla="*/ 26155 h 362585"/>
                <a:gd name="connsiteX34" fmla="*/ 239336 w 380426"/>
                <a:gd name="connsiteY34" fmla="*/ 125654 h 362585"/>
                <a:gd name="connsiteX35" fmla="*/ 245372 w 380426"/>
                <a:gd name="connsiteY35" fmla="*/ 130038 h 362585"/>
                <a:gd name="connsiteX36" fmla="*/ 355190 w 380426"/>
                <a:gd name="connsiteY36" fmla="*/ 145992 h 362585"/>
                <a:gd name="connsiteX37" fmla="*/ 275719 w 380426"/>
                <a:gd name="connsiteY37" fmla="*/ 223437 h 362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426" h="362585">
                  <a:moveTo>
                    <a:pt x="373571" y="132450"/>
                  </a:moveTo>
                  <a:lnTo>
                    <a:pt x="251841" y="114763"/>
                  </a:lnTo>
                  <a:lnTo>
                    <a:pt x="197408" y="4470"/>
                  </a:lnTo>
                  <a:cubicBezTo>
                    <a:pt x="196061" y="1732"/>
                    <a:pt x="193275" y="0"/>
                    <a:pt x="190217" y="0"/>
                  </a:cubicBezTo>
                  <a:cubicBezTo>
                    <a:pt x="187159" y="0"/>
                    <a:pt x="184373" y="1732"/>
                    <a:pt x="183026" y="4470"/>
                  </a:cubicBezTo>
                  <a:lnTo>
                    <a:pt x="128598" y="114763"/>
                  </a:lnTo>
                  <a:lnTo>
                    <a:pt x="6868" y="132450"/>
                  </a:lnTo>
                  <a:cubicBezTo>
                    <a:pt x="3853" y="132888"/>
                    <a:pt x="1340" y="135005"/>
                    <a:pt x="394" y="137909"/>
                  </a:cubicBezTo>
                  <a:cubicBezTo>
                    <a:pt x="-553" y="140812"/>
                    <a:pt x="239" y="144004"/>
                    <a:pt x="2425" y="146131"/>
                  </a:cubicBezTo>
                  <a:lnTo>
                    <a:pt x="90499" y="231981"/>
                  </a:lnTo>
                  <a:lnTo>
                    <a:pt x="69712" y="353208"/>
                  </a:lnTo>
                  <a:cubicBezTo>
                    <a:pt x="69193" y="356218"/>
                    <a:pt x="70433" y="359260"/>
                    <a:pt x="72903" y="361057"/>
                  </a:cubicBezTo>
                  <a:cubicBezTo>
                    <a:pt x="75379" y="362848"/>
                    <a:pt x="78651" y="363083"/>
                    <a:pt x="81351" y="361666"/>
                  </a:cubicBezTo>
                  <a:lnTo>
                    <a:pt x="190212" y="304426"/>
                  </a:lnTo>
                  <a:lnTo>
                    <a:pt x="299089" y="361666"/>
                  </a:lnTo>
                  <a:cubicBezTo>
                    <a:pt x="300265" y="362281"/>
                    <a:pt x="301543" y="362586"/>
                    <a:pt x="302820" y="362586"/>
                  </a:cubicBezTo>
                  <a:cubicBezTo>
                    <a:pt x="304483" y="362586"/>
                    <a:pt x="306135" y="362067"/>
                    <a:pt x="307536" y="361057"/>
                  </a:cubicBezTo>
                  <a:cubicBezTo>
                    <a:pt x="310006" y="359260"/>
                    <a:pt x="311241" y="356218"/>
                    <a:pt x="310728" y="353208"/>
                  </a:cubicBezTo>
                  <a:lnTo>
                    <a:pt x="289919" y="231981"/>
                  </a:lnTo>
                  <a:lnTo>
                    <a:pt x="378003" y="146131"/>
                  </a:lnTo>
                  <a:cubicBezTo>
                    <a:pt x="380190" y="144004"/>
                    <a:pt x="380976" y="140812"/>
                    <a:pt x="380035" y="137909"/>
                  </a:cubicBezTo>
                  <a:cubicBezTo>
                    <a:pt x="379100" y="135005"/>
                    <a:pt x="376587" y="132888"/>
                    <a:pt x="373571" y="132450"/>
                  </a:cubicBezTo>
                  <a:close/>
                  <a:moveTo>
                    <a:pt x="275719" y="223437"/>
                  </a:moveTo>
                  <a:cubicBezTo>
                    <a:pt x="273826" y="225282"/>
                    <a:pt x="272965" y="227933"/>
                    <a:pt x="273409" y="230537"/>
                  </a:cubicBezTo>
                  <a:lnTo>
                    <a:pt x="292181" y="339901"/>
                  </a:lnTo>
                  <a:lnTo>
                    <a:pt x="193954" y="288264"/>
                  </a:lnTo>
                  <a:cubicBezTo>
                    <a:pt x="191613" y="287039"/>
                    <a:pt x="188827" y="287039"/>
                    <a:pt x="186491" y="288264"/>
                  </a:cubicBezTo>
                  <a:lnTo>
                    <a:pt x="88280" y="339901"/>
                  </a:lnTo>
                  <a:lnTo>
                    <a:pt x="107030" y="230537"/>
                  </a:lnTo>
                  <a:cubicBezTo>
                    <a:pt x="107474" y="227933"/>
                    <a:pt x="106613" y="225282"/>
                    <a:pt x="104721" y="223437"/>
                  </a:cubicBezTo>
                  <a:lnTo>
                    <a:pt x="25271" y="145992"/>
                  </a:lnTo>
                  <a:lnTo>
                    <a:pt x="135089" y="130038"/>
                  </a:lnTo>
                  <a:cubicBezTo>
                    <a:pt x="137698" y="129659"/>
                    <a:pt x="139960" y="128017"/>
                    <a:pt x="141125" y="125654"/>
                  </a:cubicBezTo>
                  <a:lnTo>
                    <a:pt x="190228" y="26155"/>
                  </a:lnTo>
                  <a:lnTo>
                    <a:pt x="239336" y="125654"/>
                  </a:lnTo>
                  <a:cubicBezTo>
                    <a:pt x="240501" y="128017"/>
                    <a:pt x="242763" y="129659"/>
                    <a:pt x="245372" y="130038"/>
                  </a:cubicBezTo>
                  <a:lnTo>
                    <a:pt x="355190" y="145992"/>
                  </a:lnTo>
                  <a:lnTo>
                    <a:pt x="275719" y="223437"/>
                  </a:lnTo>
                  <a:close/>
                </a:path>
              </a:pathLst>
            </a:custGeom>
            <a:grpFill/>
            <a:ln w="5281" cap="flat">
              <a:noFill/>
              <a:prstDash val="solid"/>
              <a:miter/>
            </a:ln>
          </p:spPr>
          <p:txBody>
            <a:bodyPr rtlCol="0" anchor="ctr"/>
            <a:lstStyle/>
            <a:p>
              <a:endParaRPr lang="ru-RU"/>
            </a:p>
          </p:txBody>
        </p:sp>
        <p:sp>
          <p:nvSpPr>
            <p:cNvPr id="91" name="Freeform: Shape 90">
              <a:extLst>
                <a:ext uri="{FF2B5EF4-FFF2-40B4-BE49-F238E27FC236}">
                  <a16:creationId xmlns:a16="http://schemas.microsoft.com/office/drawing/2014/main" id="{D09A5B7B-1ABD-4DDE-AB0D-39365EC18CAC}"/>
                </a:ext>
              </a:extLst>
            </p:cNvPr>
            <p:cNvSpPr/>
            <p:nvPr/>
          </p:nvSpPr>
          <p:spPr>
            <a:xfrm>
              <a:off x="6072145" y="2450871"/>
              <a:ext cx="100348" cy="55424"/>
            </a:xfrm>
            <a:custGeom>
              <a:avLst/>
              <a:gdLst>
                <a:gd name="connsiteX0" fmla="*/ 92321 w 100348"/>
                <a:gd name="connsiteY0" fmla="*/ 55424 h 55424"/>
                <a:gd name="connsiteX1" fmla="*/ 99592 w 100348"/>
                <a:gd name="connsiteY1" fmla="*/ 50799 h 55424"/>
                <a:gd name="connsiteX2" fmla="*/ 95716 w 100348"/>
                <a:gd name="connsiteY2" fmla="*/ 40138 h 55424"/>
                <a:gd name="connsiteX3" fmla="*/ 11417 w 100348"/>
                <a:gd name="connsiteY3" fmla="*/ 751 h 55424"/>
                <a:gd name="connsiteX4" fmla="*/ 756 w 100348"/>
                <a:gd name="connsiteY4" fmla="*/ 4627 h 55424"/>
                <a:gd name="connsiteX5" fmla="*/ 4632 w 100348"/>
                <a:gd name="connsiteY5" fmla="*/ 15288 h 55424"/>
                <a:gd name="connsiteX6" fmla="*/ 88931 w 100348"/>
                <a:gd name="connsiteY6" fmla="*/ 54676 h 55424"/>
                <a:gd name="connsiteX7" fmla="*/ 92321 w 100348"/>
                <a:gd name="connsiteY7" fmla="*/ 55424 h 55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348" h="55424">
                  <a:moveTo>
                    <a:pt x="92321" y="55424"/>
                  </a:moveTo>
                  <a:cubicBezTo>
                    <a:pt x="95336" y="55424"/>
                    <a:pt x="98229" y="53713"/>
                    <a:pt x="99592" y="50799"/>
                  </a:cubicBezTo>
                  <a:cubicBezTo>
                    <a:pt x="101469" y="46790"/>
                    <a:pt x="99731" y="42015"/>
                    <a:pt x="95716" y="40138"/>
                  </a:cubicBezTo>
                  <a:lnTo>
                    <a:pt x="11417" y="751"/>
                  </a:lnTo>
                  <a:cubicBezTo>
                    <a:pt x="7412" y="-1115"/>
                    <a:pt x="2633" y="617"/>
                    <a:pt x="756" y="4627"/>
                  </a:cubicBezTo>
                  <a:cubicBezTo>
                    <a:pt x="-1121" y="8637"/>
                    <a:pt x="617" y="13411"/>
                    <a:pt x="4632" y="15288"/>
                  </a:cubicBezTo>
                  <a:lnTo>
                    <a:pt x="88931" y="54676"/>
                  </a:lnTo>
                  <a:cubicBezTo>
                    <a:pt x="90027" y="55184"/>
                    <a:pt x="91182" y="55424"/>
                    <a:pt x="92321" y="55424"/>
                  </a:cubicBezTo>
                  <a:close/>
                </a:path>
              </a:pathLst>
            </a:custGeom>
            <a:grpFill/>
            <a:ln w="5281" cap="flat">
              <a:noFill/>
              <a:prstDash val="solid"/>
              <a:miter/>
            </a:ln>
          </p:spPr>
          <p:txBody>
            <a:bodyPr rtlCol="0" anchor="ctr"/>
            <a:lstStyle/>
            <a:p>
              <a:endParaRPr lang="ru-RU"/>
            </a:p>
          </p:txBody>
        </p:sp>
        <p:sp>
          <p:nvSpPr>
            <p:cNvPr id="92" name="Freeform: Shape 91">
              <a:extLst>
                <a:ext uri="{FF2B5EF4-FFF2-40B4-BE49-F238E27FC236}">
                  <a16:creationId xmlns:a16="http://schemas.microsoft.com/office/drawing/2014/main" id="{1B4A221D-B485-4AC5-B24C-E7199C5CFE10}"/>
                </a:ext>
              </a:extLst>
            </p:cNvPr>
            <p:cNvSpPr/>
            <p:nvPr/>
          </p:nvSpPr>
          <p:spPr>
            <a:xfrm>
              <a:off x="6417892" y="2450865"/>
              <a:ext cx="100346" cy="55424"/>
            </a:xfrm>
            <a:custGeom>
              <a:avLst/>
              <a:gdLst>
                <a:gd name="connsiteX0" fmla="*/ 99590 w 100346"/>
                <a:gd name="connsiteY0" fmla="*/ 4627 h 55424"/>
                <a:gd name="connsiteX1" fmla="*/ 88929 w 100346"/>
                <a:gd name="connsiteY1" fmla="*/ 751 h 55424"/>
                <a:gd name="connsiteX2" fmla="*/ 4630 w 100346"/>
                <a:gd name="connsiteY2" fmla="*/ 40138 h 55424"/>
                <a:gd name="connsiteX3" fmla="*/ 754 w 100346"/>
                <a:gd name="connsiteY3" fmla="*/ 50799 h 55424"/>
                <a:gd name="connsiteX4" fmla="*/ 8025 w 100346"/>
                <a:gd name="connsiteY4" fmla="*/ 55424 h 55424"/>
                <a:gd name="connsiteX5" fmla="*/ 11415 w 100346"/>
                <a:gd name="connsiteY5" fmla="*/ 54670 h 55424"/>
                <a:gd name="connsiteX6" fmla="*/ 95714 w 100346"/>
                <a:gd name="connsiteY6" fmla="*/ 15282 h 55424"/>
                <a:gd name="connsiteX7" fmla="*/ 99590 w 100346"/>
                <a:gd name="connsiteY7" fmla="*/ 4627 h 55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346" h="55424">
                  <a:moveTo>
                    <a:pt x="99590" y="4627"/>
                  </a:moveTo>
                  <a:cubicBezTo>
                    <a:pt x="97708" y="617"/>
                    <a:pt x="92928" y="-1115"/>
                    <a:pt x="88929" y="751"/>
                  </a:cubicBezTo>
                  <a:lnTo>
                    <a:pt x="4630" y="40138"/>
                  </a:lnTo>
                  <a:cubicBezTo>
                    <a:pt x="615" y="42020"/>
                    <a:pt x="-1118" y="46790"/>
                    <a:pt x="754" y="50799"/>
                  </a:cubicBezTo>
                  <a:cubicBezTo>
                    <a:pt x="2117" y="53713"/>
                    <a:pt x="5010" y="55424"/>
                    <a:pt x="8025" y="55424"/>
                  </a:cubicBezTo>
                  <a:cubicBezTo>
                    <a:pt x="9164" y="55424"/>
                    <a:pt x="10319" y="55184"/>
                    <a:pt x="11415" y="54670"/>
                  </a:cubicBezTo>
                  <a:lnTo>
                    <a:pt x="95714" y="15282"/>
                  </a:lnTo>
                  <a:cubicBezTo>
                    <a:pt x="99734" y="13411"/>
                    <a:pt x="101466" y="8637"/>
                    <a:pt x="99590" y="4627"/>
                  </a:cubicBezTo>
                  <a:close/>
                </a:path>
              </a:pathLst>
            </a:custGeom>
            <a:grpFill/>
            <a:ln w="5281" cap="flat">
              <a:noFill/>
              <a:prstDash val="solid"/>
              <a:miter/>
            </a:ln>
          </p:spPr>
          <p:txBody>
            <a:bodyPr rtlCol="0" anchor="ctr"/>
            <a:lstStyle/>
            <a:p>
              <a:endParaRPr lang="ru-RU"/>
            </a:p>
          </p:txBody>
        </p:sp>
        <p:sp>
          <p:nvSpPr>
            <p:cNvPr id="93" name="Freeform: Shape 92">
              <a:extLst>
                <a:ext uri="{FF2B5EF4-FFF2-40B4-BE49-F238E27FC236}">
                  <a16:creationId xmlns:a16="http://schemas.microsoft.com/office/drawing/2014/main" id="{F91884C3-E239-4599-A69F-DC48E201775D}"/>
                </a:ext>
              </a:extLst>
            </p:cNvPr>
            <p:cNvSpPr/>
            <p:nvPr/>
          </p:nvSpPr>
          <p:spPr>
            <a:xfrm>
              <a:off x="6292607" y="2317145"/>
              <a:ext cx="16039" cy="108818"/>
            </a:xfrm>
            <a:custGeom>
              <a:avLst/>
              <a:gdLst>
                <a:gd name="connsiteX0" fmla="*/ 8020 w 16039"/>
                <a:gd name="connsiteY0" fmla="*/ 108818 h 108818"/>
                <a:gd name="connsiteX1" fmla="*/ 16040 w 16039"/>
                <a:gd name="connsiteY1" fmla="*/ 100798 h 108818"/>
                <a:gd name="connsiteX2" fmla="*/ 16040 w 16039"/>
                <a:gd name="connsiteY2" fmla="*/ 8020 h 108818"/>
                <a:gd name="connsiteX3" fmla="*/ 8020 w 16039"/>
                <a:gd name="connsiteY3" fmla="*/ 0 h 108818"/>
                <a:gd name="connsiteX4" fmla="*/ 0 w 16039"/>
                <a:gd name="connsiteY4" fmla="*/ 8020 h 108818"/>
                <a:gd name="connsiteX5" fmla="*/ 0 w 16039"/>
                <a:gd name="connsiteY5" fmla="*/ 100798 h 108818"/>
                <a:gd name="connsiteX6" fmla="*/ 8020 w 16039"/>
                <a:gd name="connsiteY6" fmla="*/ 108818 h 108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108818">
                  <a:moveTo>
                    <a:pt x="8020" y="108818"/>
                  </a:moveTo>
                  <a:cubicBezTo>
                    <a:pt x="12447" y="108818"/>
                    <a:pt x="16040" y="105225"/>
                    <a:pt x="16040" y="100798"/>
                  </a:cubicBezTo>
                  <a:lnTo>
                    <a:pt x="16040" y="8020"/>
                  </a:lnTo>
                  <a:cubicBezTo>
                    <a:pt x="16040" y="3588"/>
                    <a:pt x="12447" y="0"/>
                    <a:pt x="8020" y="0"/>
                  </a:cubicBezTo>
                  <a:cubicBezTo>
                    <a:pt x="3593" y="0"/>
                    <a:pt x="0" y="3588"/>
                    <a:pt x="0" y="8020"/>
                  </a:cubicBezTo>
                  <a:lnTo>
                    <a:pt x="0" y="100798"/>
                  </a:lnTo>
                  <a:cubicBezTo>
                    <a:pt x="0" y="105225"/>
                    <a:pt x="3593" y="108818"/>
                    <a:pt x="8020" y="108818"/>
                  </a:cubicBezTo>
                  <a:close/>
                </a:path>
              </a:pathLst>
            </a:custGeom>
            <a:grpFill/>
            <a:ln w="5281" cap="flat">
              <a:noFill/>
              <a:prstDash val="solid"/>
              <a:miter/>
            </a:ln>
          </p:spPr>
          <p:txBody>
            <a:bodyPr rtlCol="0" anchor="ctr"/>
            <a:lstStyle/>
            <a:p>
              <a:endParaRPr lang="ru-RU"/>
            </a:p>
          </p:txBody>
        </p:sp>
      </p:grpSp>
      <p:grpSp>
        <p:nvGrpSpPr>
          <p:cNvPr id="94" name="Рисунок 218">
            <a:extLst>
              <a:ext uri="{FF2B5EF4-FFF2-40B4-BE49-F238E27FC236}">
                <a16:creationId xmlns:a16="http://schemas.microsoft.com/office/drawing/2014/main" id="{C1F5E23E-A422-4A4A-A2B2-5147C5810D14}"/>
              </a:ext>
            </a:extLst>
          </p:cNvPr>
          <p:cNvGrpSpPr/>
          <p:nvPr/>
        </p:nvGrpSpPr>
        <p:grpSpPr>
          <a:xfrm>
            <a:off x="7883853" y="2616995"/>
            <a:ext cx="340131" cy="340131"/>
            <a:chOff x="8479802" y="2346325"/>
            <a:chExt cx="453508" cy="453508"/>
          </a:xfrm>
          <a:solidFill>
            <a:schemeClr val="tx1"/>
          </a:solidFill>
        </p:grpSpPr>
        <p:sp>
          <p:nvSpPr>
            <p:cNvPr id="95" name="Freeform: Shape 94">
              <a:extLst>
                <a:ext uri="{FF2B5EF4-FFF2-40B4-BE49-F238E27FC236}">
                  <a16:creationId xmlns:a16="http://schemas.microsoft.com/office/drawing/2014/main" id="{A1D5D874-34C3-408A-9C32-1DB0013BDE6F}"/>
                </a:ext>
              </a:extLst>
            </p:cNvPr>
            <p:cNvSpPr/>
            <p:nvPr/>
          </p:nvSpPr>
          <p:spPr>
            <a:xfrm>
              <a:off x="8488857" y="2346325"/>
              <a:ext cx="435397" cy="453508"/>
            </a:xfrm>
            <a:custGeom>
              <a:avLst/>
              <a:gdLst>
                <a:gd name="connsiteX0" fmla="*/ 217698 w 435397"/>
                <a:gd name="connsiteY0" fmla="*/ 0 h 453508"/>
                <a:gd name="connsiteX1" fmla="*/ 0 w 435397"/>
                <a:gd name="connsiteY1" fmla="*/ 217700 h 453508"/>
                <a:gd name="connsiteX2" fmla="*/ 57757 w 435397"/>
                <a:gd name="connsiteY2" fmla="*/ 365378 h 453508"/>
                <a:gd name="connsiteX3" fmla="*/ 45616 w 435397"/>
                <a:gd name="connsiteY3" fmla="*/ 443627 h 453508"/>
                <a:gd name="connsiteX4" fmla="*/ 49079 w 435397"/>
                <a:gd name="connsiteY4" fmla="*/ 451897 h 453508"/>
                <a:gd name="connsiteX5" fmla="*/ 54081 w 435397"/>
                <a:gd name="connsiteY5" fmla="*/ 453509 h 453508"/>
                <a:gd name="connsiteX6" fmla="*/ 58020 w 435397"/>
                <a:gd name="connsiteY6" fmla="*/ 452550 h 453508"/>
                <a:gd name="connsiteX7" fmla="*/ 128208 w 435397"/>
                <a:gd name="connsiteY7" fmla="*/ 416202 h 453508"/>
                <a:gd name="connsiteX8" fmla="*/ 217698 w 435397"/>
                <a:gd name="connsiteY8" fmla="*/ 435400 h 453508"/>
                <a:gd name="connsiteX9" fmla="*/ 435398 w 435397"/>
                <a:gd name="connsiteY9" fmla="*/ 217701 h 453508"/>
                <a:gd name="connsiteX10" fmla="*/ 217698 w 435397"/>
                <a:gd name="connsiteY10" fmla="*/ 0 h 453508"/>
                <a:gd name="connsiteX11" fmla="*/ 217698 w 435397"/>
                <a:gd name="connsiteY11" fmla="*/ 418265 h 453508"/>
                <a:gd name="connsiteX12" fmla="*/ 131679 w 435397"/>
                <a:gd name="connsiteY12" fmla="*/ 398924 h 453508"/>
                <a:gd name="connsiteX13" fmla="*/ 124060 w 435397"/>
                <a:gd name="connsiteY13" fmla="*/ 399053 h 453508"/>
                <a:gd name="connsiteX14" fmla="*/ 65136 w 435397"/>
                <a:gd name="connsiteY14" fmla="*/ 429568 h 453508"/>
                <a:gd name="connsiteX15" fmla="*/ 75331 w 435397"/>
                <a:gd name="connsiteY15" fmla="*/ 363865 h 453508"/>
                <a:gd name="connsiteX16" fmla="*/ 73044 w 435397"/>
                <a:gd name="connsiteY16" fmla="*/ 356616 h 453508"/>
                <a:gd name="connsiteX17" fmla="*/ 17134 w 435397"/>
                <a:gd name="connsiteY17" fmla="*/ 217698 h 453508"/>
                <a:gd name="connsiteX18" fmla="*/ 217698 w 435397"/>
                <a:gd name="connsiteY18" fmla="*/ 17134 h 453508"/>
                <a:gd name="connsiteX19" fmla="*/ 418263 w 435397"/>
                <a:gd name="connsiteY19" fmla="*/ 217699 h 453508"/>
                <a:gd name="connsiteX20" fmla="*/ 217698 w 435397"/>
                <a:gd name="connsiteY20" fmla="*/ 418265 h 453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35397" h="453508">
                  <a:moveTo>
                    <a:pt x="217698" y="0"/>
                  </a:moveTo>
                  <a:cubicBezTo>
                    <a:pt x="97657" y="0"/>
                    <a:pt x="0" y="97659"/>
                    <a:pt x="0" y="217700"/>
                  </a:cubicBezTo>
                  <a:cubicBezTo>
                    <a:pt x="0" y="272768"/>
                    <a:pt x="20479" y="325041"/>
                    <a:pt x="57757" y="365378"/>
                  </a:cubicBezTo>
                  <a:lnTo>
                    <a:pt x="45616" y="443627"/>
                  </a:lnTo>
                  <a:cubicBezTo>
                    <a:pt x="45121" y="446817"/>
                    <a:pt x="46460" y="450012"/>
                    <a:pt x="49079" y="451897"/>
                  </a:cubicBezTo>
                  <a:cubicBezTo>
                    <a:pt x="50564" y="452966"/>
                    <a:pt x="52318" y="453509"/>
                    <a:pt x="54081" y="453509"/>
                  </a:cubicBezTo>
                  <a:cubicBezTo>
                    <a:pt x="55427" y="453509"/>
                    <a:pt x="56779" y="453193"/>
                    <a:pt x="58020" y="452550"/>
                  </a:cubicBezTo>
                  <a:lnTo>
                    <a:pt x="128208" y="416202"/>
                  </a:lnTo>
                  <a:cubicBezTo>
                    <a:pt x="156397" y="428944"/>
                    <a:pt x="186480" y="435400"/>
                    <a:pt x="217698" y="435400"/>
                  </a:cubicBezTo>
                  <a:cubicBezTo>
                    <a:pt x="337737" y="435400"/>
                    <a:pt x="435398" y="337741"/>
                    <a:pt x="435398" y="217701"/>
                  </a:cubicBezTo>
                  <a:cubicBezTo>
                    <a:pt x="435398" y="97659"/>
                    <a:pt x="337739" y="0"/>
                    <a:pt x="217698" y="0"/>
                  </a:cubicBezTo>
                  <a:close/>
                  <a:moveTo>
                    <a:pt x="217698" y="418265"/>
                  </a:moveTo>
                  <a:cubicBezTo>
                    <a:pt x="187606" y="418265"/>
                    <a:pt x="158666" y="411757"/>
                    <a:pt x="131679" y="398924"/>
                  </a:cubicBezTo>
                  <a:cubicBezTo>
                    <a:pt x="129260" y="397773"/>
                    <a:pt x="126440" y="397821"/>
                    <a:pt x="124060" y="399053"/>
                  </a:cubicBezTo>
                  <a:lnTo>
                    <a:pt x="65136" y="429568"/>
                  </a:lnTo>
                  <a:lnTo>
                    <a:pt x="75331" y="363865"/>
                  </a:lnTo>
                  <a:cubicBezTo>
                    <a:pt x="75741" y="361224"/>
                    <a:pt x="74894" y="358544"/>
                    <a:pt x="73044" y="356616"/>
                  </a:cubicBezTo>
                  <a:cubicBezTo>
                    <a:pt x="36990" y="319084"/>
                    <a:pt x="17134" y="269748"/>
                    <a:pt x="17134" y="217698"/>
                  </a:cubicBezTo>
                  <a:cubicBezTo>
                    <a:pt x="17134" y="107108"/>
                    <a:pt x="107107" y="17134"/>
                    <a:pt x="217698" y="17134"/>
                  </a:cubicBezTo>
                  <a:cubicBezTo>
                    <a:pt x="328289" y="17134"/>
                    <a:pt x="418263" y="107107"/>
                    <a:pt x="418263" y="217699"/>
                  </a:cubicBezTo>
                  <a:cubicBezTo>
                    <a:pt x="418263" y="328291"/>
                    <a:pt x="328290" y="418265"/>
                    <a:pt x="217698" y="418265"/>
                  </a:cubicBezTo>
                  <a:close/>
                </a:path>
              </a:pathLst>
            </a:custGeom>
            <a:grpFill/>
            <a:ln w="4432" cap="flat">
              <a:noFill/>
              <a:prstDash val="solid"/>
              <a:miter/>
            </a:ln>
          </p:spPr>
          <p:txBody>
            <a:bodyPr rtlCol="0" anchor="ctr"/>
            <a:lstStyle/>
            <a:p>
              <a:endParaRPr lang="ru-RU"/>
            </a:p>
          </p:txBody>
        </p:sp>
        <p:sp>
          <p:nvSpPr>
            <p:cNvPr id="96" name="Freeform: Shape 95">
              <a:extLst>
                <a:ext uri="{FF2B5EF4-FFF2-40B4-BE49-F238E27FC236}">
                  <a16:creationId xmlns:a16="http://schemas.microsoft.com/office/drawing/2014/main" id="{D573EC13-BBDA-4C8E-AE44-C49F83C4823B}"/>
                </a:ext>
              </a:extLst>
            </p:cNvPr>
            <p:cNvSpPr/>
            <p:nvPr/>
          </p:nvSpPr>
          <p:spPr>
            <a:xfrm>
              <a:off x="8661198" y="2408955"/>
              <a:ext cx="90715" cy="90715"/>
            </a:xfrm>
            <a:custGeom>
              <a:avLst/>
              <a:gdLst>
                <a:gd name="connsiteX0" fmla="*/ 45358 w 90715"/>
                <a:gd name="connsiteY0" fmla="*/ 0 h 90715"/>
                <a:gd name="connsiteX1" fmla="*/ 0 w 90715"/>
                <a:gd name="connsiteY1" fmla="*/ 45358 h 90715"/>
                <a:gd name="connsiteX2" fmla="*/ 45358 w 90715"/>
                <a:gd name="connsiteY2" fmla="*/ 90716 h 90715"/>
                <a:gd name="connsiteX3" fmla="*/ 90716 w 90715"/>
                <a:gd name="connsiteY3" fmla="*/ 45358 h 90715"/>
                <a:gd name="connsiteX4" fmla="*/ 45358 w 90715"/>
                <a:gd name="connsiteY4" fmla="*/ 0 h 90715"/>
                <a:gd name="connsiteX5" fmla="*/ 45358 w 90715"/>
                <a:gd name="connsiteY5" fmla="*/ 73582 h 90715"/>
                <a:gd name="connsiteX6" fmla="*/ 17134 w 90715"/>
                <a:gd name="connsiteY6" fmla="*/ 45358 h 90715"/>
                <a:gd name="connsiteX7" fmla="*/ 45358 w 90715"/>
                <a:gd name="connsiteY7" fmla="*/ 17134 h 90715"/>
                <a:gd name="connsiteX8" fmla="*/ 73582 w 90715"/>
                <a:gd name="connsiteY8" fmla="*/ 45358 h 90715"/>
                <a:gd name="connsiteX9" fmla="*/ 45358 w 90715"/>
                <a:gd name="connsiteY9" fmla="*/ 73582 h 90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15" h="90715">
                  <a:moveTo>
                    <a:pt x="45358" y="0"/>
                  </a:moveTo>
                  <a:cubicBezTo>
                    <a:pt x="20348" y="0"/>
                    <a:pt x="0" y="20348"/>
                    <a:pt x="0" y="45358"/>
                  </a:cubicBezTo>
                  <a:cubicBezTo>
                    <a:pt x="0" y="70368"/>
                    <a:pt x="20348" y="90716"/>
                    <a:pt x="45358" y="90716"/>
                  </a:cubicBezTo>
                  <a:cubicBezTo>
                    <a:pt x="70370" y="90716"/>
                    <a:pt x="90716" y="70368"/>
                    <a:pt x="90716" y="45358"/>
                  </a:cubicBezTo>
                  <a:cubicBezTo>
                    <a:pt x="90716" y="20346"/>
                    <a:pt x="70368" y="0"/>
                    <a:pt x="45358" y="0"/>
                  </a:cubicBezTo>
                  <a:close/>
                  <a:moveTo>
                    <a:pt x="45358" y="73582"/>
                  </a:moveTo>
                  <a:cubicBezTo>
                    <a:pt x="29795" y="73582"/>
                    <a:pt x="17134" y="60921"/>
                    <a:pt x="17134" y="45358"/>
                  </a:cubicBezTo>
                  <a:cubicBezTo>
                    <a:pt x="17134" y="29795"/>
                    <a:pt x="29795" y="17134"/>
                    <a:pt x="45358" y="17134"/>
                  </a:cubicBezTo>
                  <a:cubicBezTo>
                    <a:pt x="60922" y="17134"/>
                    <a:pt x="73582" y="29795"/>
                    <a:pt x="73582" y="45358"/>
                  </a:cubicBezTo>
                  <a:cubicBezTo>
                    <a:pt x="73582" y="60921"/>
                    <a:pt x="60921" y="73582"/>
                    <a:pt x="45358" y="73582"/>
                  </a:cubicBezTo>
                  <a:close/>
                </a:path>
              </a:pathLst>
            </a:custGeom>
            <a:grpFill/>
            <a:ln w="4432" cap="flat">
              <a:noFill/>
              <a:prstDash val="solid"/>
              <a:miter/>
            </a:ln>
          </p:spPr>
          <p:txBody>
            <a:bodyPr rtlCol="0" anchor="ctr"/>
            <a:lstStyle/>
            <a:p>
              <a:endParaRPr lang="ru-RU"/>
            </a:p>
          </p:txBody>
        </p:sp>
        <p:sp>
          <p:nvSpPr>
            <p:cNvPr id="97" name="Freeform: Shape 96">
              <a:extLst>
                <a:ext uri="{FF2B5EF4-FFF2-40B4-BE49-F238E27FC236}">
                  <a16:creationId xmlns:a16="http://schemas.microsoft.com/office/drawing/2014/main" id="{A30389AD-3675-4202-8A31-8F8D5FFCC427}"/>
                </a:ext>
              </a:extLst>
            </p:cNvPr>
            <p:cNvSpPr/>
            <p:nvPr/>
          </p:nvSpPr>
          <p:spPr>
            <a:xfrm>
              <a:off x="8647717" y="2514154"/>
              <a:ext cx="117680" cy="194647"/>
            </a:xfrm>
            <a:custGeom>
              <a:avLst/>
              <a:gdLst>
                <a:gd name="connsiteX0" fmla="*/ 109112 w 117680"/>
                <a:gd name="connsiteY0" fmla="*/ 149041 h 194647"/>
                <a:gd name="connsiteX1" fmla="*/ 99357 w 117680"/>
                <a:gd name="connsiteY1" fmla="*/ 149041 h 194647"/>
                <a:gd name="connsiteX2" fmla="*/ 99357 w 117680"/>
                <a:gd name="connsiteY2" fmla="*/ 8567 h 194647"/>
                <a:gd name="connsiteX3" fmla="*/ 90790 w 117680"/>
                <a:gd name="connsiteY3" fmla="*/ 0 h 194647"/>
                <a:gd name="connsiteX4" fmla="*/ 8567 w 117680"/>
                <a:gd name="connsiteY4" fmla="*/ 0 h 194647"/>
                <a:gd name="connsiteX5" fmla="*/ 0 w 117680"/>
                <a:gd name="connsiteY5" fmla="*/ 8567 h 194647"/>
                <a:gd name="connsiteX6" fmla="*/ 0 w 117680"/>
                <a:gd name="connsiteY6" fmla="*/ 37038 h 194647"/>
                <a:gd name="connsiteX7" fmla="*/ 8567 w 117680"/>
                <a:gd name="connsiteY7" fmla="*/ 45605 h 194647"/>
                <a:gd name="connsiteX8" fmla="*/ 18322 w 117680"/>
                <a:gd name="connsiteY8" fmla="*/ 45605 h 194647"/>
                <a:gd name="connsiteX9" fmla="*/ 18322 w 117680"/>
                <a:gd name="connsiteY9" fmla="*/ 149041 h 194647"/>
                <a:gd name="connsiteX10" fmla="*/ 8567 w 117680"/>
                <a:gd name="connsiteY10" fmla="*/ 149041 h 194647"/>
                <a:gd name="connsiteX11" fmla="*/ 0 w 117680"/>
                <a:gd name="connsiteY11" fmla="*/ 157608 h 194647"/>
                <a:gd name="connsiteX12" fmla="*/ 0 w 117680"/>
                <a:gd name="connsiteY12" fmla="*/ 186079 h 194647"/>
                <a:gd name="connsiteX13" fmla="*/ 8567 w 117680"/>
                <a:gd name="connsiteY13" fmla="*/ 194647 h 194647"/>
                <a:gd name="connsiteX14" fmla="*/ 109113 w 117680"/>
                <a:gd name="connsiteY14" fmla="*/ 194647 h 194647"/>
                <a:gd name="connsiteX15" fmla="*/ 117680 w 117680"/>
                <a:gd name="connsiteY15" fmla="*/ 186080 h 194647"/>
                <a:gd name="connsiteX16" fmla="*/ 117680 w 117680"/>
                <a:gd name="connsiteY16" fmla="*/ 157609 h 194647"/>
                <a:gd name="connsiteX17" fmla="*/ 109112 w 117680"/>
                <a:gd name="connsiteY17" fmla="*/ 149041 h 194647"/>
                <a:gd name="connsiteX18" fmla="*/ 100544 w 117680"/>
                <a:gd name="connsiteY18" fmla="*/ 177513 h 194647"/>
                <a:gd name="connsiteX19" fmla="*/ 17132 w 117680"/>
                <a:gd name="connsiteY19" fmla="*/ 177513 h 194647"/>
                <a:gd name="connsiteX20" fmla="*/ 17132 w 117680"/>
                <a:gd name="connsiteY20" fmla="*/ 166175 h 194647"/>
                <a:gd name="connsiteX21" fmla="*/ 26887 w 117680"/>
                <a:gd name="connsiteY21" fmla="*/ 166175 h 194647"/>
                <a:gd name="connsiteX22" fmla="*/ 35454 w 117680"/>
                <a:gd name="connsiteY22" fmla="*/ 157608 h 194647"/>
                <a:gd name="connsiteX23" fmla="*/ 35454 w 117680"/>
                <a:gd name="connsiteY23" fmla="*/ 37038 h 194647"/>
                <a:gd name="connsiteX24" fmla="*/ 26887 w 117680"/>
                <a:gd name="connsiteY24" fmla="*/ 28471 h 194647"/>
                <a:gd name="connsiteX25" fmla="*/ 17132 w 117680"/>
                <a:gd name="connsiteY25" fmla="*/ 28471 h 194647"/>
                <a:gd name="connsiteX26" fmla="*/ 17132 w 117680"/>
                <a:gd name="connsiteY26" fmla="*/ 17135 h 194647"/>
                <a:gd name="connsiteX27" fmla="*/ 82222 w 117680"/>
                <a:gd name="connsiteY27" fmla="*/ 17135 h 194647"/>
                <a:gd name="connsiteX28" fmla="*/ 82222 w 117680"/>
                <a:gd name="connsiteY28" fmla="*/ 157610 h 194647"/>
                <a:gd name="connsiteX29" fmla="*/ 90789 w 117680"/>
                <a:gd name="connsiteY29" fmla="*/ 166177 h 194647"/>
                <a:gd name="connsiteX30" fmla="*/ 100544 w 117680"/>
                <a:gd name="connsiteY30" fmla="*/ 166177 h 194647"/>
                <a:gd name="connsiteX31" fmla="*/ 100544 w 117680"/>
                <a:gd name="connsiteY31" fmla="*/ 177513 h 194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17680" h="194647">
                  <a:moveTo>
                    <a:pt x="109112" y="149041"/>
                  </a:moveTo>
                  <a:lnTo>
                    <a:pt x="99357" y="149041"/>
                  </a:lnTo>
                  <a:lnTo>
                    <a:pt x="99357" y="8567"/>
                  </a:lnTo>
                  <a:cubicBezTo>
                    <a:pt x="99357" y="3835"/>
                    <a:pt x="95521" y="0"/>
                    <a:pt x="90790" y="0"/>
                  </a:cubicBezTo>
                  <a:lnTo>
                    <a:pt x="8567" y="0"/>
                  </a:lnTo>
                  <a:cubicBezTo>
                    <a:pt x="3835" y="0"/>
                    <a:pt x="0" y="3836"/>
                    <a:pt x="0" y="8567"/>
                  </a:cubicBezTo>
                  <a:lnTo>
                    <a:pt x="0" y="37038"/>
                  </a:lnTo>
                  <a:cubicBezTo>
                    <a:pt x="0" y="41770"/>
                    <a:pt x="3836" y="45605"/>
                    <a:pt x="8567" y="45605"/>
                  </a:cubicBezTo>
                  <a:lnTo>
                    <a:pt x="18322" y="45605"/>
                  </a:lnTo>
                  <a:lnTo>
                    <a:pt x="18322" y="149041"/>
                  </a:lnTo>
                  <a:lnTo>
                    <a:pt x="8567" y="149041"/>
                  </a:lnTo>
                  <a:cubicBezTo>
                    <a:pt x="3835" y="149041"/>
                    <a:pt x="0" y="152877"/>
                    <a:pt x="0" y="157608"/>
                  </a:cubicBezTo>
                  <a:lnTo>
                    <a:pt x="0" y="186079"/>
                  </a:lnTo>
                  <a:cubicBezTo>
                    <a:pt x="0" y="190812"/>
                    <a:pt x="3836" y="194647"/>
                    <a:pt x="8567" y="194647"/>
                  </a:cubicBezTo>
                  <a:lnTo>
                    <a:pt x="109113" y="194647"/>
                  </a:lnTo>
                  <a:cubicBezTo>
                    <a:pt x="113845" y="194647"/>
                    <a:pt x="117680" y="190811"/>
                    <a:pt x="117680" y="186080"/>
                  </a:cubicBezTo>
                  <a:lnTo>
                    <a:pt x="117680" y="157609"/>
                  </a:lnTo>
                  <a:cubicBezTo>
                    <a:pt x="117679" y="152877"/>
                    <a:pt x="113843" y="149041"/>
                    <a:pt x="109112" y="149041"/>
                  </a:cubicBezTo>
                  <a:close/>
                  <a:moveTo>
                    <a:pt x="100544" y="177513"/>
                  </a:moveTo>
                  <a:lnTo>
                    <a:pt x="17132" y="177513"/>
                  </a:lnTo>
                  <a:lnTo>
                    <a:pt x="17132" y="166175"/>
                  </a:lnTo>
                  <a:lnTo>
                    <a:pt x="26887" y="166175"/>
                  </a:lnTo>
                  <a:cubicBezTo>
                    <a:pt x="31619" y="166175"/>
                    <a:pt x="35454" y="162339"/>
                    <a:pt x="35454" y="157608"/>
                  </a:cubicBezTo>
                  <a:lnTo>
                    <a:pt x="35454" y="37038"/>
                  </a:lnTo>
                  <a:cubicBezTo>
                    <a:pt x="35454" y="32306"/>
                    <a:pt x="31618" y="28471"/>
                    <a:pt x="26887" y="28471"/>
                  </a:cubicBezTo>
                  <a:lnTo>
                    <a:pt x="17132" y="28471"/>
                  </a:lnTo>
                  <a:lnTo>
                    <a:pt x="17132" y="17135"/>
                  </a:lnTo>
                  <a:lnTo>
                    <a:pt x="82222" y="17135"/>
                  </a:lnTo>
                  <a:lnTo>
                    <a:pt x="82222" y="157610"/>
                  </a:lnTo>
                  <a:cubicBezTo>
                    <a:pt x="82222" y="162342"/>
                    <a:pt x="86058" y="166177"/>
                    <a:pt x="90789" y="166177"/>
                  </a:cubicBezTo>
                  <a:lnTo>
                    <a:pt x="100544" y="166177"/>
                  </a:lnTo>
                  <a:lnTo>
                    <a:pt x="100544" y="177513"/>
                  </a:lnTo>
                  <a:close/>
                </a:path>
              </a:pathLst>
            </a:custGeom>
            <a:grpFill/>
            <a:ln w="4432" cap="flat">
              <a:noFill/>
              <a:prstDash val="solid"/>
              <a:miter/>
            </a:ln>
          </p:spPr>
          <p:txBody>
            <a:bodyPr rtlCol="0" anchor="ctr"/>
            <a:lstStyle/>
            <a:p>
              <a:endParaRPr lang="ru-RU"/>
            </a:p>
          </p:txBody>
        </p:sp>
      </p:grpSp>
      <p:grpSp>
        <p:nvGrpSpPr>
          <p:cNvPr id="137" name="Group 136">
            <a:extLst>
              <a:ext uri="{FF2B5EF4-FFF2-40B4-BE49-F238E27FC236}">
                <a16:creationId xmlns:a16="http://schemas.microsoft.com/office/drawing/2014/main" id="{02C93754-4968-4B60-9111-51457435C3A9}"/>
              </a:ext>
            </a:extLst>
          </p:cNvPr>
          <p:cNvGrpSpPr/>
          <p:nvPr/>
        </p:nvGrpSpPr>
        <p:grpSpPr>
          <a:xfrm>
            <a:off x="4242439" y="2596934"/>
            <a:ext cx="396896" cy="380249"/>
            <a:chOff x="3624585" y="2319576"/>
            <a:chExt cx="529195" cy="506999"/>
          </a:xfrm>
          <a:solidFill>
            <a:schemeClr val="tx1"/>
          </a:solidFill>
        </p:grpSpPr>
        <p:sp>
          <p:nvSpPr>
            <p:cNvPr id="99" name="Freeform: Shape 98">
              <a:extLst>
                <a:ext uri="{FF2B5EF4-FFF2-40B4-BE49-F238E27FC236}">
                  <a16:creationId xmlns:a16="http://schemas.microsoft.com/office/drawing/2014/main" id="{2799BA71-B9DF-47C9-9AAA-924EB3B4BE7E}"/>
                </a:ext>
              </a:extLst>
            </p:cNvPr>
            <p:cNvSpPr/>
            <p:nvPr/>
          </p:nvSpPr>
          <p:spPr>
            <a:xfrm>
              <a:off x="3762679" y="2444677"/>
              <a:ext cx="261754" cy="381898"/>
            </a:xfrm>
            <a:custGeom>
              <a:avLst/>
              <a:gdLst>
                <a:gd name="connsiteX0" fmla="*/ 130858 w 261754"/>
                <a:gd name="connsiteY0" fmla="*/ 0 h 381898"/>
                <a:gd name="connsiteX1" fmla="*/ 0 w 261754"/>
                <a:gd name="connsiteY1" fmla="*/ 130912 h 381898"/>
                <a:gd name="connsiteX2" fmla="*/ 52850 w 261754"/>
                <a:gd name="connsiteY2" fmla="*/ 235926 h 381898"/>
                <a:gd name="connsiteX3" fmla="*/ 52850 w 261754"/>
                <a:gd name="connsiteY3" fmla="*/ 324351 h 381898"/>
                <a:gd name="connsiteX4" fmla="*/ 60950 w 261754"/>
                <a:gd name="connsiteY4" fmla="*/ 332451 h 381898"/>
                <a:gd name="connsiteX5" fmla="*/ 73964 w 261754"/>
                <a:gd name="connsiteY5" fmla="*/ 332451 h 381898"/>
                <a:gd name="connsiteX6" fmla="*/ 130858 w 261754"/>
                <a:gd name="connsiteY6" fmla="*/ 381899 h 381898"/>
                <a:gd name="connsiteX7" fmla="*/ 187785 w 261754"/>
                <a:gd name="connsiteY7" fmla="*/ 332451 h 381898"/>
                <a:gd name="connsiteX8" fmla="*/ 199255 w 261754"/>
                <a:gd name="connsiteY8" fmla="*/ 332451 h 381898"/>
                <a:gd name="connsiteX9" fmla="*/ 207355 w 261754"/>
                <a:gd name="connsiteY9" fmla="*/ 324351 h 381898"/>
                <a:gd name="connsiteX10" fmla="*/ 207355 w 261754"/>
                <a:gd name="connsiteY10" fmla="*/ 237060 h 381898"/>
                <a:gd name="connsiteX11" fmla="*/ 261755 w 261754"/>
                <a:gd name="connsiteY11" fmla="*/ 130912 h 381898"/>
                <a:gd name="connsiteX12" fmla="*/ 130858 w 261754"/>
                <a:gd name="connsiteY12" fmla="*/ 0 h 381898"/>
                <a:gd name="connsiteX13" fmla="*/ 130858 w 261754"/>
                <a:gd name="connsiteY13" fmla="*/ 365704 h 381898"/>
                <a:gd name="connsiteX14" fmla="*/ 90337 w 261754"/>
                <a:gd name="connsiteY14" fmla="*/ 332456 h 381898"/>
                <a:gd name="connsiteX15" fmla="*/ 171418 w 261754"/>
                <a:gd name="connsiteY15" fmla="*/ 332456 h 381898"/>
                <a:gd name="connsiteX16" fmla="*/ 130858 w 261754"/>
                <a:gd name="connsiteY16" fmla="*/ 365704 h 381898"/>
                <a:gd name="connsiteX17" fmla="*/ 191155 w 261754"/>
                <a:gd name="connsiteY17" fmla="*/ 316251 h 381898"/>
                <a:gd name="connsiteX18" fmla="*/ 69050 w 261754"/>
                <a:gd name="connsiteY18" fmla="*/ 316251 h 381898"/>
                <a:gd name="connsiteX19" fmla="*/ 69050 w 261754"/>
                <a:gd name="connsiteY19" fmla="*/ 239852 h 381898"/>
                <a:gd name="connsiteX20" fmla="*/ 191155 w 261754"/>
                <a:gd name="connsiteY20" fmla="*/ 239852 h 381898"/>
                <a:gd name="connsiteX21" fmla="*/ 191155 w 261754"/>
                <a:gd name="connsiteY21" fmla="*/ 316251 h 381898"/>
                <a:gd name="connsiteX22" fmla="*/ 154240 w 261754"/>
                <a:gd name="connsiteY22" fmla="*/ 138040 h 381898"/>
                <a:gd name="connsiteX23" fmla="*/ 154240 w 261754"/>
                <a:gd name="connsiteY23" fmla="*/ 223652 h 381898"/>
                <a:gd name="connsiteX24" fmla="*/ 105927 w 261754"/>
                <a:gd name="connsiteY24" fmla="*/ 223652 h 381898"/>
                <a:gd name="connsiteX25" fmla="*/ 105927 w 261754"/>
                <a:gd name="connsiteY25" fmla="*/ 138040 h 381898"/>
                <a:gd name="connsiteX26" fmla="*/ 154240 w 261754"/>
                <a:gd name="connsiteY26" fmla="*/ 138040 h 381898"/>
                <a:gd name="connsiteX27" fmla="*/ 198261 w 261754"/>
                <a:gd name="connsiteY27" fmla="*/ 223652 h 381898"/>
                <a:gd name="connsiteX28" fmla="*/ 170441 w 261754"/>
                <a:gd name="connsiteY28" fmla="*/ 223652 h 381898"/>
                <a:gd name="connsiteX29" fmla="*/ 170441 w 261754"/>
                <a:gd name="connsiteY29" fmla="*/ 138040 h 381898"/>
                <a:gd name="connsiteX30" fmla="*/ 196010 w 261754"/>
                <a:gd name="connsiteY30" fmla="*/ 138040 h 381898"/>
                <a:gd name="connsiteX31" fmla="*/ 204110 w 261754"/>
                <a:gd name="connsiteY31" fmla="*/ 129940 h 381898"/>
                <a:gd name="connsiteX32" fmla="*/ 196010 w 261754"/>
                <a:gd name="connsiteY32" fmla="*/ 121840 h 381898"/>
                <a:gd name="connsiteX33" fmla="*/ 64190 w 261754"/>
                <a:gd name="connsiteY33" fmla="*/ 121840 h 381898"/>
                <a:gd name="connsiteX34" fmla="*/ 56090 w 261754"/>
                <a:gd name="connsiteY34" fmla="*/ 129940 h 381898"/>
                <a:gd name="connsiteX35" fmla="*/ 64190 w 261754"/>
                <a:gd name="connsiteY35" fmla="*/ 138040 h 381898"/>
                <a:gd name="connsiteX36" fmla="*/ 89721 w 261754"/>
                <a:gd name="connsiteY36" fmla="*/ 138040 h 381898"/>
                <a:gd name="connsiteX37" fmla="*/ 89721 w 261754"/>
                <a:gd name="connsiteY37" fmla="*/ 223652 h 381898"/>
                <a:gd name="connsiteX38" fmla="*/ 63499 w 261754"/>
                <a:gd name="connsiteY38" fmla="*/ 223652 h 381898"/>
                <a:gd name="connsiteX39" fmla="*/ 16195 w 261754"/>
                <a:gd name="connsiteY39" fmla="*/ 130912 h 381898"/>
                <a:gd name="connsiteX40" fmla="*/ 130853 w 261754"/>
                <a:gd name="connsiteY40" fmla="*/ 16200 h 381898"/>
                <a:gd name="connsiteX41" fmla="*/ 245549 w 261754"/>
                <a:gd name="connsiteY41" fmla="*/ 130912 h 381898"/>
                <a:gd name="connsiteX42" fmla="*/ 198261 w 261754"/>
                <a:gd name="connsiteY42" fmla="*/ 223652 h 38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1754" h="381898">
                  <a:moveTo>
                    <a:pt x="130858" y="0"/>
                  </a:moveTo>
                  <a:cubicBezTo>
                    <a:pt x="58704" y="0"/>
                    <a:pt x="0" y="58725"/>
                    <a:pt x="0" y="130912"/>
                  </a:cubicBezTo>
                  <a:cubicBezTo>
                    <a:pt x="0" y="172471"/>
                    <a:pt x="19667" y="211264"/>
                    <a:pt x="52850" y="235926"/>
                  </a:cubicBezTo>
                  <a:lnTo>
                    <a:pt x="52850" y="324351"/>
                  </a:lnTo>
                  <a:cubicBezTo>
                    <a:pt x="52850" y="328822"/>
                    <a:pt x="56473" y="332451"/>
                    <a:pt x="60950" y="332451"/>
                  </a:cubicBezTo>
                  <a:lnTo>
                    <a:pt x="73964" y="332451"/>
                  </a:lnTo>
                  <a:cubicBezTo>
                    <a:pt x="77917" y="360353"/>
                    <a:pt x="101887" y="381899"/>
                    <a:pt x="130858" y="381899"/>
                  </a:cubicBezTo>
                  <a:cubicBezTo>
                    <a:pt x="159840" y="381899"/>
                    <a:pt x="183827" y="360353"/>
                    <a:pt x="187785" y="332451"/>
                  </a:cubicBezTo>
                  <a:lnTo>
                    <a:pt x="199255" y="332451"/>
                  </a:lnTo>
                  <a:cubicBezTo>
                    <a:pt x="203726" y="332451"/>
                    <a:pt x="207355" y="328822"/>
                    <a:pt x="207355" y="324351"/>
                  </a:cubicBezTo>
                  <a:lnTo>
                    <a:pt x="207355" y="237060"/>
                  </a:lnTo>
                  <a:cubicBezTo>
                    <a:pt x="241461" y="212425"/>
                    <a:pt x="261755" y="173048"/>
                    <a:pt x="261755" y="130912"/>
                  </a:cubicBezTo>
                  <a:cubicBezTo>
                    <a:pt x="261755" y="58725"/>
                    <a:pt x="203035" y="0"/>
                    <a:pt x="130858" y="0"/>
                  </a:cubicBezTo>
                  <a:close/>
                  <a:moveTo>
                    <a:pt x="130858" y="365704"/>
                  </a:moveTo>
                  <a:cubicBezTo>
                    <a:pt x="110841" y="365704"/>
                    <a:pt x="94106" y="351389"/>
                    <a:pt x="90337" y="332456"/>
                  </a:cubicBezTo>
                  <a:lnTo>
                    <a:pt x="171418" y="332456"/>
                  </a:lnTo>
                  <a:cubicBezTo>
                    <a:pt x="167638" y="351383"/>
                    <a:pt x="150892" y="365704"/>
                    <a:pt x="130858" y="365704"/>
                  </a:cubicBezTo>
                  <a:close/>
                  <a:moveTo>
                    <a:pt x="191155" y="316251"/>
                  </a:moveTo>
                  <a:lnTo>
                    <a:pt x="69050" y="316251"/>
                  </a:lnTo>
                  <a:lnTo>
                    <a:pt x="69050" y="239852"/>
                  </a:lnTo>
                  <a:lnTo>
                    <a:pt x="191155" y="239852"/>
                  </a:lnTo>
                  <a:lnTo>
                    <a:pt x="191155" y="316251"/>
                  </a:lnTo>
                  <a:close/>
                  <a:moveTo>
                    <a:pt x="154240" y="138040"/>
                  </a:moveTo>
                  <a:lnTo>
                    <a:pt x="154240" y="223652"/>
                  </a:lnTo>
                  <a:lnTo>
                    <a:pt x="105927" y="223652"/>
                  </a:lnTo>
                  <a:lnTo>
                    <a:pt x="105927" y="138040"/>
                  </a:lnTo>
                  <a:lnTo>
                    <a:pt x="154240" y="138040"/>
                  </a:lnTo>
                  <a:close/>
                  <a:moveTo>
                    <a:pt x="198261" y="223652"/>
                  </a:moveTo>
                  <a:lnTo>
                    <a:pt x="170441" y="223652"/>
                  </a:lnTo>
                  <a:lnTo>
                    <a:pt x="170441" y="138040"/>
                  </a:lnTo>
                  <a:lnTo>
                    <a:pt x="196010" y="138040"/>
                  </a:lnTo>
                  <a:cubicBezTo>
                    <a:pt x="200481" y="138040"/>
                    <a:pt x="204110" y="134411"/>
                    <a:pt x="204110" y="129940"/>
                  </a:cubicBezTo>
                  <a:cubicBezTo>
                    <a:pt x="204110" y="125464"/>
                    <a:pt x="200481" y="121840"/>
                    <a:pt x="196010" y="121840"/>
                  </a:cubicBezTo>
                  <a:lnTo>
                    <a:pt x="64190" y="121840"/>
                  </a:lnTo>
                  <a:cubicBezTo>
                    <a:pt x="59713" y="121840"/>
                    <a:pt x="56090" y="125464"/>
                    <a:pt x="56090" y="129940"/>
                  </a:cubicBezTo>
                  <a:cubicBezTo>
                    <a:pt x="56090" y="134411"/>
                    <a:pt x="59713" y="138040"/>
                    <a:pt x="64190" y="138040"/>
                  </a:cubicBezTo>
                  <a:lnTo>
                    <a:pt x="89721" y="138040"/>
                  </a:lnTo>
                  <a:lnTo>
                    <a:pt x="89721" y="223652"/>
                  </a:lnTo>
                  <a:lnTo>
                    <a:pt x="63499" y="223652"/>
                  </a:lnTo>
                  <a:cubicBezTo>
                    <a:pt x="33826" y="202079"/>
                    <a:pt x="16195" y="167735"/>
                    <a:pt x="16195" y="130912"/>
                  </a:cubicBezTo>
                  <a:cubicBezTo>
                    <a:pt x="16195" y="67662"/>
                    <a:pt x="67630" y="16200"/>
                    <a:pt x="130853" y="16200"/>
                  </a:cubicBezTo>
                  <a:cubicBezTo>
                    <a:pt x="194093" y="16200"/>
                    <a:pt x="245549" y="67657"/>
                    <a:pt x="245549" y="130912"/>
                  </a:cubicBezTo>
                  <a:cubicBezTo>
                    <a:pt x="245555" y="167675"/>
                    <a:pt x="227924" y="202041"/>
                    <a:pt x="198261" y="223652"/>
                  </a:cubicBezTo>
                  <a:close/>
                </a:path>
              </a:pathLst>
            </a:custGeom>
            <a:grpFill/>
            <a:ln w="5375" cap="flat">
              <a:noFill/>
              <a:prstDash val="solid"/>
              <a:miter/>
            </a:ln>
          </p:spPr>
          <p:txBody>
            <a:bodyPr rtlCol="0" anchor="ctr"/>
            <a:lstStyle/>
            <a:p>
              <a:endParaRPr lang="ru-RU"/>
            </a:p>
          </p:txBody>
        </p:sp>
        <p:sp>
          <p:nvSpPr>
            <p:cNvPr id="100" name="Freeform: Shape 99">
              <a:extLst>
                <a:ext uri="{FF2B5EF4-FFF2-40B4-BE49-F238E27FC236}">
                  <a16:creationId xmlns:a16="http://schemas.microsoft.com/office/drawing/2014/main" id="{945E948C-5563-40F8-BEA8-B7F2A5ADC454}"/>
                </a:ext>
              </a:extLst>
            </p:cNvPr>
            <p:cNvSpPr/>
            <p:nvPr/>
          </p:nvSpPr>
          <p:spPr>
            <a:xfrm>
              <a:off x="3884660" y="2319576"/>
              <a:ext cx="16200" cy="97885"/>
            </a:xfrm>
            <a:custGeom>
              <a:avLst/>
              <a:gdLst>
                <a:gd name="connsiteX0" fmla="*/ 8100 w 16200"/>
                <a:gd name="connsiteY0" fmla="*/ 97886 h 97885"/>
                <a:gd name="connsiteX1" fmla="*/ 16200 w 16200"/>
                <a:gd name="connsiteY1" fmla="*/ 89786 h 97885"/>
                <a:gd name="connsiteX2" fmla="*/ 16200 w 16200"/>
                <a:gd name="connsiteY2" fmla="*/ 8100 h 97885"/>
                <a:gd name="connsiteX3" fmla="*/ 8100 w 16200"/>
                <a:gd name="connsiteY3" fmla="*/ 0 h 97885"/>
                <a:gd name="connsiteX4" fmla="*/ 0 w 16200"/>
                <a:gd name="connsiteY4" fmla="*/ 8100 h 97885"/>
                <a:gd name="connsiteX5" fmla="*/ 0 w 16200"/>
                <a:gd name="connsiteY5" fmla="*/ 89786 h 97885"/>
                <a:gd name="connsiteX6" fmla="*/ 8100 w 16200"/>
                <a:gd name="connsiteY6" fmla="*/ 97886 h 97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97885">
                  <a:moveTo>
                    <a:pt x="8100" y="97886"/>
                  </a:moveTo>
                  <a:cubicBezTo>
                    <a:pt x="12571" y="97886"/>
                    <a:pt x="16200" y="94262"/>
                    <a:pt x="16200" y="89786"/>
                  </a:cubicBezTo>
                  <a:lnTo>
                    <a:pt x="16200" y="8100"/>
                  </a:lnTo>
                  <a:cubicBezTo>
                    <a:pt x="16200" y="3623"/>
                    <a:pt x="12571" y="0"/>
                    <a:pt x="8100" y="0"/>
                  </a:cubicBezTo>
                  <a:cubicBezTo>
                    <a:pt x="3623" y="0"/>
                    <a:pt x="0" y="3623"/>
                    <a:pt x="0" y="8100"/>
                  </a:cubicBezTo>
                  <a:lnTo>
                    <a:pt x="0" y="89786"/>
                  </a:lnTo>
                  <a:cubicBezTo>
                    <a:pt x="0" y="94262"/>
                    <a:pt x="3623" y="97886"/>
                    <a:pt x="8100" y="97886"/>
                  </a:cubicBezTo>
                  <a:close/>
                </a:path>
              </a:pathLst>
            </a:custGeom>
            <a:grpFill/>
            <a:ln w="5375" cap="flat">
              <a:noFill/>
              <a:prstDash val="solid"/>
              <a:miter/>
            </a:ln>
          </p:spPr>
          <p:txBody>
            <a:bodyPr rtlCol="0" anchor="ctr"/>
            <a:lstStyle/>
            <a:p>
              <a:endParaRPr lang="ru-RU"/>
            </a:p>
          </p:txBody>
        </p:sp>
        <p:sp>
          <p:nvSpPr>
            <p:cNvPr id="101" name="Freeform: Shape 100">
              <a:extLst>
                <a:ext uri="{FF2B5EF4-FFF2-40B4-BE49-F238E27FC236}">
                  <a16:creationId xmlns:a16="http://schemas.microsoft.com/office/drawing/2014/main" id="{AFBB4615-E0AD-45D8-B5DE-3E25BF403FA3}"/>
                </a:ext>
              </a:extLst>
            </p:cNvPr>
            <p:cNvSpPr/>
            <p:nvPr/>
          </p:nvSpPr>
          <p:spPr>
            <a:xfrm>
              <a:off x="3624585" y="2566517"/>
              <a:ext cx="97885" cy="16200"/>
            </a:xfrm>
            <a:custGeom>
              <a:avLst/>
              <a:gdLst>
                <a:gd name="connsiteX0" fmla="*/ 89786 w 97885"/>
                <a:gd name="connsiteY0" fmla="*/ 0 h 16200"/>
                <a:gd name="connsiteX1" fmla="*/ 8100 w 97885"/>
                <a:gd name="connsiteY1" fmla="*/ 0 h 16200"/>
                <a:gd name="connsiteX2" fmla="*/ 0 w 97885"/>
                <a:gd name="connsiteY2" fmla="*/ 8100 h 16200"/>
                <a:gd name="connsiteX3" fmla="*/ 8100 w 97885"/>
                <a:gd name="connsiteY3" fmla="*/ 16200 h 16200"/>
                <a:gd name="connsiteX4" fmla="*/ 89786 w 97885"/>
                <a:gd name="connsiteY4" fmla="*/ 16200 h 16200"/>
                <a:gd name="connsiteX5" fmla="*/ 97886 w 97885"/>
                <a:gd name="connsiteY5" fmla="*/ 8100 h 16200"/>
                <a:gd name="connsiteX6" fmla="*/ 89786 w 97885"/>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85" h="16200">
                  <a:moveTo>
                    <a:pt x="89786" y="0"/>
                  </a:moveTo>
                  <a:lnTo>
                    <a:pt x="8100" y="0"/>
                  </a:lnTo>
                  <a:cubicBezTo>
                    <a:pt x="3623" y="0"/>
                    <a:pt x="0" y="3623"/>
                    <a:pt x="0" y="8100"/>
                  </a:cubicBezTo>
                  <a:cubicBezTo>
                    <a:pt x="0" y="12571"/>
                    <a:pt x="3623" y="16200"/>
                    <a:pt x="8100" y="16200"/>
                  </a:cubicBezTo>
                  <a:lnTo>
                    <a:pt x="89786" y="16200"/>
                  </a:lnTo>
                  <a:cubicBezTo>
                    <a:pt x="94263" y="16200"/>
                    <a:pt x="97886" y="12571"/>
                    <a:pt x="97886" y="8100"/>
                  </a:cubicBezTo>
                  <a:cubicBezTo>
                    <a:pt x="97886" y="3629"/>
                    <a:pt x="94263" y="0"/>
                    <a:pt x="89786" y="0"/>
                  </a:cubicBezTo>
                  <a:close/>
                </a:path>
              </a:pathLst>
            </a:custGeom>
            <a:grpFill/>
            <a:ln w="5375" cap="flat">
              <a:noFill/>
              <a:prstDash val="solid"/>
              <a:miter/>
            </a:ln>
          </p:spPr>
          <p:txBody>
            <a:bodyPr rtlCol="0" anchor="ctr"/>
            <a:lstStyle/>
            <a:p>
              <a:endParaRPr lang="ru-RU"/>
            </a:p>
          </p:txBody>
        </p:sp>
        <p:sp>
          <p:nvSpPr>
            <p:cNvPr id="102" name="Freeform: Shape 101">
              <a:extLst>
                <a:ext uri="{FF2B5EF4-FFF2-40B4-BE49-F238E27FC236}">
                  <a16:creationId xmlns:a16="http://schemas.microsoft.com/office/drawing/2014/main" id="{04D3FF75-4ED7-4554-B2A6-B48755F309D8}"/>
                </a:ext>
              </a:extLst>
            </p:cNvPr>
            <p:cNvSpPr/>
            <p:nvPr/>
          </p:nvSpPr>
          <p:spPr>
            <a:xfrm>
              <a:off x="4055932" y="2566517"/>
              <a:ext cx="97848" cy="16200"/>
            </a:xfrm>
            <a:custGeom>
              <a:avLst/>
              <a:gdLst>
                <a:gd name="connsiteX0" fmla="*/ 89748 w 97848"/>
                <a:gd name="connsiteY0" fmla="*/ 0 h 16200"/>
                <a:gd name="connsiteX1" fmla="*/ 8100 w 97848"/>
                <a:gd name="connsiteY1" fmla="*/ 0 h 16200"/>
                <a:gd name="connsiteX2" fmla="*/ 0 w 97848"/>
                <a:gd name="connsiteY2" fmla="*/ 8100 h 16200"/>
                <a:gd name="connsiteX3" fmla="*/ 8100 w 97848"/>
                <a:gd name="connsiteY3" fmla="*/ 16200 h 16200"/>
                <a:gd name="connsiteX4" fmla="*/ 89748 w 97848"/>
                <a:gd name="connsiteY4" fmla="*/ 16200 h 16200"/>
                <a:gd name="connsiteX5" fmla="*/ 97848 w 97848"/>
                <a:gd name="connsiteY5" fmla="*/ 8100 h 16200"/>
                <a:gd name="connsiteX6" fmla="*/ 89748 w 97848"/>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848" h="16200">
                  <a:moveTo>
                    <a:pt x="89748" y="0"/>
                  </a:moveTo>
                  <a:lnTo>
                    <a:pt x="8100" y="0"/>
                  </a:lnTo>
                  <a:cubicBezTo>
                    <a:pt x="3629" y="0"/>
                    <a:pt x="0" y="3623"/>
                    <a:pt x="0" y="8100"/>
                  </a:cubicBezTo>
                  <a:cubicBezTo>
                    <a:pt x="0" y="12571"/>
                    <a:pt x="3629" y="16200"/>
                    <a:pt x="8100" y="16200"/>
                  </a:cubicBezTo>
                  <a:lnTo>
                    <a:pt x="89748" y="16200"/>
                  </a:lnTo>
                  <a:cubicBezTo>
                    <a:pt x="94219" y="16200"/>
                    <a:pt x="97848" y="12571"/>
                    <a:pt x="97848" y="8100"/>
                  </a:cubicBezTo>
                  <a:cubicBezTo>
                    <a:pt x="97848" y="3629"/>
                    <a:pt x="94219" y="0"/>
                    <a:pt x="89748" y="0"/>
                  </a:cubicBezTo>
                  <a:close/>
                </a:path>
              </a:pathLst>
            </a:custGeom>
            <a:grpFill/>
            <a:ln w="5375" cap="flat">
              <a:noFill/>
              <a:prstDash val="solid"/>
              <a:miter/>
            </a:ln>
          </p:spPr>
          <p:txBody>
            <a:bodyPr rtlCol="0" anchor="ctr"/>
            <a:lstStyle/>
            <a:p>
              <a:endParaRPr lang="ru-RU"/>
            </a:p>
          </p:txBody>
        </p:sp>
        <p:sp>
          <p:nvSpPr>
            <p:cNvPr id="103" name="Freeform: Shape 102">
              <a:extLst>
                <a:ext uri="{FF2B5EF4-FFF2-40B4-BE49-F238E27FC236}">
                  <a16:creationId xmlns:a16="http://schemas.microsoft.com/office/drawing/2014/main" id="{90FEC361-C082-4B2F-A845-F096FB144B76}"/>
                </a:ext>
              </a:extLst>
            </p:cNvPr>
            <p:cNvSpPr/>
            <p:nvPr/>
          </p:nvSpPr>
          <p:spPr>
            <a:xfrm>
              <a:off x="3699532" y="2390964"/>
              <a:ext cx="77720" cy="69907"/>
            </a:xfrm>
            <a:custGeom>
              <a:avLst/>
              <a:gdLst>
                <a:gd name="connsiteX0" fmla="*/ 64297 w 77720"/>
                <a:gd name="connsiteY0" fmla="*/ 67910 h 69907"/>
                <a:gd name="connsiteX1" fmla="*/ 69622 w 77720"/>
                <a:gd name="connsiteY1" fmla="*/ 69908 h 69907"/>
                <a:gd name="connsiteX2" fmla="*/ 75724 w 77720"/>
                <a:gd name="connsiteY2" fmla="*/ 67132 h 69907"/>
                <a:gd name="connsiteX3" fmla="*/ 74946 w 77720"/>
                <a:gd name="connsiteY3" fmla="*/ 55706 h 69907"/>
                <a:gd name="connsiteX4" fmla="*/ 13424 w 77720"/>
                <a:gd name="connsiteY4" fmla="*/ 1997 h 69907"/>
                <a:gd name="connsiteX5" fmla="*/ 1997 w 77720"/>
                <a:gd name="connsiteY5" fmla="*/ 2775 h 69907"/>
                <a:gd name="connsiteX6" fmla="*/ 2775 w 77720"/>
                <a:gd name="connsiteY6" fmla="*/ 14201 h 69907"/>
                <a:gd name="connsiteX7" fmla="*/ 64297 w 77720"/>
                <a:gd name="connsiteY7" fmla="*/ 67910 h 6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720" h="69907">
                  <a:moveTo>
                    <a:pt x="64297" y="67910"/>
                  </a:moveTo>
                  <a:cubicBezTo>
                    <a:pt x="65831" y="69254"/>
                    <a:pt x="67732" y="69908"/>
                    <a:pt x="69622" y="69908"/>
                  </a:cubicBezTo>
                  <a:cubicBezTo>
                    <a:pt x="71879" y="69908"/>
                    <a:pt x="74125" y="68968"/>
                    <a:pt x="75724" y="67132"/>
                  </a:cubicBezTo>
                  <a:cubicBezTo>
                    <a:pt x="78667" y="63763"/>
                    <a:pt x="78316" y="58649"/>
                    <a:pt x="74946" y="55706"/>
                  </a:cubicBezTo>
                  <a:lnTo>
                    <a:pt x="13424" y="1997"/>
                  </a:lnTo>
                  <a:cubicBezTo>
                    <a:pt x="10060" y="-946"/>
                    <a:pt x="4935" y="-595"/>
                    <a:pt x="1997" y="2775"/>
                  </a:cubicBezTo>
                  <a:cubicBezTo>
                    <a:pt x="-946" y="6145"/>
                    <a:pt x="-595" y="11258"/>
                    <a:pt x="2775" y="14201"/>
                  </a:cubicBezTo>
                  <a:lnTo>
                    <a:pt x="64297" y="67910"/>
                  </a:lnTo>
                  <a:close/>
                </a:path>
              </a:pathLst>
            </a:custGeom>
            <a:grpFill/>
            <a:ln w="5375" cap="flat">
              <a:noFill/>
              <a:prstDash val="solid"/>
              <a:miter/>
            </a:ln>
          </p:spPr>
          <p:txBody>
            <a:bodyPr rtlCol="0" anchor="ctr"/>
            <a:lstStyle/>
            <a:p>
              <a:endParaRPr lang="ru-RU"/>
            </a:p>
          </p:txBody>
        </p:sp>
        <p:sp>
          <p:nvSpPr>
            <p:cNvPr id="104" name="Freeform: Shape 103">
              <a:extLst>
                <a:ext uri="{FF2B5EF4-FFF2-40B4-BE49-F238E27FC236}">
                  <a16:creationId xmlns:a16="http://schemas.microsoft.com/office/drawing/2014/main" id="{88E66B96-32F7-482B-9D29-957B6F725BD5}"/>
                </a:ext>
              </a:extLst>
            </p:cNvPr>
            <p:cNvSpPr/>
            <p:nvPr/>
          </p:nvSpPr>
          <p:spPr>
            <a:xfrm>
              <a:off x="3994375" y="2390957"/>
              <a:ext cx="77748" cy="69915"/>
            </a:xfrm>
            <a:custGeom>
              <a:avLst/>
              <a:gdLst>
                <a:gd name="connsiteX0" fmla="*/ 8103 w 77748"/>
                <a:gd name="connsiteY0" fmla="*/ 69915 h 69915"/>
                <a:gd name="connsiteX1" fmla="*/ 13422 w 77748"/>
                <a:gd name="connsiteY1" fmla="*/ 67917 h 69915"/>
                <a:gd name="connsiteX2" fmla="*/ 74976 w 77748"/>
                <a:gd name="connsiteY2" fmla="*/ 14209 h 69915"/>
                <a:gd name="connsiteX3" fmla="*/ 75754 w 77748"/>
                <a:gd name="connsiteY3" fmla="*/ 2777 h 69915"/>
                <a:gd name="connsiteX4" fmla="*/ 64327 w 77748"/>
                <a:gd name="connsiteY4" fmla="*/ 2000 h 69915"/>
                <a:gd name="connsiteX5" fmla="*/ 2773 w 77748"/>
                <a:gd name="connsiteY5" fmla="*/ 55708 h 69915"/>
                <a:gd name="connsiteX6" fmla="*/ 1995 w 77748"/>
                <a:gd name="connsiteY6" fmla="*/ 67140 h 69915"/>
                <a:gd name="connsiteX7" fmla="*/ 8103 w 77748"/>
                <a:gd name="connsiteY7" fmla="*/ 69915 h 69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748" h="69915">
                  <a:moveTo>
                    <a:pt x="8103" y="69915"/>
                  </a:moveTo>
                  <a:cubicBezTo>
                    <a:pt x="9993" y="69915"/>
                    <a:pt x="11888" y="69257"/>
                    <a:pt x="13422" y="67917"/>
                  </a:cubicBezTo>
                  <a:lnTo>
                    <a:pt x="74976" y="14209"/>
                  </a:lnTo>
                  <a:cubicBezTo>
                    <a:pt x="78346" y="11266"/>
                    <a:pt x="78691" y="6152"/>
                    <a:pt x="75754" y="2777"/>
                  </a:cubicBezTo>
                  <a:cubicBezTo>
                    <a:pt x="72822" y="-592"/>
                    <a:pt x="67697" y="-949"/>
                    <a:pt x="64327" y="2000"/>
                  </a:cubicBezTo>
                  <a:lnTo>
                    <a:pt x="2773" y="55708"/>
                  </a:lnTo>
                  <a:cubicBezTo>
                    <a:pt x="-597" y="58651"/>
                    <a:pt x="-942" y="63765"/>
                    <a:pt x="1995" y="67140"/>
                  </a:cubicBezTo>
                  <a:cubicBezTo>
                    <a:pt x="3594" y="68981"/>
                    <a:pt x="5840" y="69915"/>
                    <a:pt x="8103" y="69915"/>
                  </a:cubicBezTo>
                  <a:close/>
                </a:path>
              </a:pathLst>
            </a:custGeom>
            <a:grpFill/>
            <a:ln w="5375" cap="flat">
              <a:noFill/>
              <a:prstDash val="solid"/>
              <a:miter/>
            </a:ln>
          </p:spPr>
          <p:txBody>
            <a:bodyPr rtlCol="0" anchor="ctr"/>
            <a:lstStyle/>
            <a:p>
              <a:endParaRPr lang="ru-RU"/>
            </a:p>
          </p:txBody>
        </p:sp>
      </p:grpSp>
      <p:sp>
        <p:nvSpPr>
          <p:cNvPr id="105" name="Рисунок 20">
            <a:extLst>
              <a:ext uri="{FF2B5EF4-FFF2-40B4-BE49-F238E27FC236}">
                <a16:creationId xmlns:a16="http://schemas.microsoft.com/office/drawing/2014/main" id="{240E285B-5F2A-4CBC-9015-B0A5C629C75D}"/>
              </a:ext>
            </a:extLst>
          </p:cNvPr>
          <p:cNvSpPr/>
          <p:nvPr/>
        </p:nvSpPr>
        <p:spPr>
          <a:xfrm>
            <a:off x="9103825" y="1919699"/>
            <a:ext cx="321095" cy="321134"/>
          </a:xfrm>
          <a:custGeom>
            <a:avLst/>
            <a:gdLst>
              <a:gd name="connsiteX0" fmla="*/ 426565 w 428126"/>
              <a:gd name="connsiteY0" fmla="*/ 186854 h 428179"/>
              <a:gd name="connsiteX1" fmla="*/ 424804 w 428126"/>
              <a:gd name="connsiteY1" fmla="*/ 175535 h 428179"/>
              <a:gd name="connsiteX2" fmla="*/ 341137 w 428126"/>
              <a:gd name="connsiteY2" fmla="*/ 114375 h 428179"/>
              <a:gd name="connsiteX3" fmla="*/ 340786 w 428126"/>
              <a:gd name="connsiteY3" fmla="*/ 114110 h 428179"/>
              <a:gd name="connsiteX4" fmla="*/ 337373 w 428126"/>
              <a:gd name="connsiteY4" fmla="*/ 96739 h 428179"/>
              <a:gd name="connsiteX5" fmla="*/ 353692 w 428126"/>
              <a:gd name="connsiteY5" fmla="*/ 94449 h 428179"/>
              <a:gd name="connsiteX6" fmla="*/ 356365 w 428126"/>
              <a:gd name="connsiteY6" fmla="*/ 95119 h 428179"/>
              <a:gd name="connsiteX7" fmla="*/ 380632 w 428126"/>
              <a:gd name="connsiteY7" fmla="*/ 86090 h 428179"/>
              <a:gd name="connsiteX8" fmla="*/ 379347 w 428126"/>
              <a:gd name="connsiteY8" fmla="*/ 54797 h 428179"/>
              <a:gd name="connsiteX9" fmla="*/ 352158 w 428126"/>
              <a:gd name="connsiteY9" fmla="*/ 25135 h 428179"/>
              <a:gd name="connsiteX10" fmla="*/ 300885 w 428126"/>
              <a:gd name="connsiteY10" fmla="*/ 7752 h 428179"/>
              <a:gd name="connsiteX11" fmla="*/ 285479 w 428126"/>
              <a:gd name="connsiteY11" fmla="*/ 16478 h 428179"/>
              <a:gd name="connsiteX12" fmla="*/ 282736 w 428126"/>
              <a:gd name="connsiteY12" fmla="*/ 38062 h 428179"/>
              <a:gd name="connsiteX13" fmla="*/ 283934 w 428126"/>
              <a:gd name="connsiteY13" fmla="*/ 42771 h 428179"/>
              <a:gd name="connsiteX14" fmla="*/ 288087 w 428126"/>
              <a:gd name="connsiteY14" fmla="*/ 61428 h 428179"/>
              <a:gd name="connsiteX15" fmla="*/ 271855 w 428126"/>
              <a:gd name="connsiteY15" fmla="*/ 63718 h 428179"/>
              <a:gd name="connsiteX16" fmla="*/ 186821 w 428126"/>
              <a:gd name="connsiteY16" fmla="*/ 1564 h 428179"/>
              <a:gd name="connsiteX17" fmla="*/ 180794 w 428126"/>
              <a:gd name="connsiteY17" fmla="*/ 100 h 428179"/>
              <a:gd name="connsiteX18" fmla="*/ 175502 w 428126"/>
              <a:gd name="connsiteY18" fmla="*/ 3324 h 428179"/>
              <a:gd name="connsiteX19" fmla="*/ 112344 w 428126"/>
              <a:gd name="connsiteY19" fmla="*/ 89751 h 428179"/>
              <a:gd name="connsiteX20" fmla="*/ 110983 w 428126"/>
              <a:gd name="connsiteY20" fmla="*/ 92743 h 428179"/>
              <a:gd name="connsiteX21" fmla="*/ 119191 w 428126"/>
              <a:gd name="connsiteY21" fmla="*/ 127227 h 428179"/>
              <a:gd name="connsiteX22" fmla="*/ 154432 w 428126"/>
              <a:gd name="connsiteY22" fmla="*/ 124619 h 428179"/>
              <a:gd name="connsiteX23" fmla="*/ 154464 w 428126"/>
              <a:gd name="connsiteY23" fmla="*/ 124608 h 428179"/>
              <a:gd name="connsiteX24" fmla="*/ 164233 w 428126"/>
              <a:gd name="connsiteY24" fmla="*/ 124106 h 428179"/>
              <a:gd name="connsiteX25" fmla="*/ 166144 w 428126"/>
              <a:gd name="connsiteY25" fmla="*/ 138248 h 428179"/>
              <a:gd name="connsiteX26" fmla="*/ 152072 w 428126"/>
              <a:gd name="connsiteY26" fmla="*/ 168202 h 428179"/>
              <a:gd name="connsiteX27" fmla="*/ 119110 w 428126"/>
              <a:gd name="connsiteY27" fmla="*/ 193890 h 428179"/>
              <a:gd name="connsiteX28" fmla="*/ 113791 w 428126"/>
              <a:gd name="connsiteY28" fmla="*/ 193177 h 428179"/>
              <a:gd name="connsiteX29" fmla="*/ 111259 w 428126"/>
              <a:gd name="connsiteY29" fmla="*/ 184467 h 428179"/>
              <a:gd name="connsiteX30" fmla="*/ 102970 w 428126"/>
              <a:gd name="connsiteY30" fmla="*/ 150334 h 428179"/>
              <a:gd name="connsiteX31" fmla="*/ 66244 w 428126"/>
              <a:gd name="connsiteY31" fmla="*/ 153822 h 428179"/>
              <a:gd name="connsiteX32" fmla="*/ 63960 w 428126"/>
              <a:gd name="connsiteY32" fmla="*/ 155933 h 428179"/>
              <a:gd name="connsiteX33" fmla="*/ 1558 w 428126"/>
              <a:gd name="connsiteY33" fmla="*/ 241334 h 428179"/>
              <a:gd name="connsiteX34" fmla="*/ 3318 w 428126"/>
              <a:gd name="connsiteY34" fmla="*/ 252653 h 428179"/>
              <a:gd name="connsiteX35" fmla="*/ 89761 w 428126"/>
              <a:gd name="connsiteY35" fmla="*/ 315833 h 428179"/>
              <a:gd name="connsiteX36" fmla="*/ 92764 w 428126"/>
              <a:gd name="connsiteY36" fmla="*/ 317199 h 428179"/>
              <a:gd name="connsiteX37" fmla="*/ 127221 w 428126"/>
              <a:gd name="connsiteY37" fmla="*/ 308996 h 428179"/>
              <a:gd name="connsiteX38" fmla="*/ 125120 w 428126"/>
              <a:gd name="connsiteY38" fmla="*/ 274604 h 428179"/>
              <a:gd name="connsiteX39" fmla="*/ 124813 w 428126"/>
              <a:gd name="connsiteY39" fmla="*/ 273551 h 428179"/>
              <a:gd name="connsiteX40" fmla="*/ 124451 w 428126"/>
              <a:gd name="connsiteY40" fmla="*/ 264214 h 428179"/>
              <a:gd name="connsiteX41" fmla="*/ 168553 w 428126"/>
              <a:gd name="connsiteY41" fmla="*/ 276364 h 428179"/>
              <a:gd name="connsiteX42" fmla="*/ 193501 w 428126"/>
              <a:gd name="connsiteY42" fmla="*/ 314656 h 428179"/>
              <a:gd name="connsiteX43" fmla="*/ 185606 w 428126"/>
              <a:gd name="connsiteY43" fmla="*/ 317205 h 428179"/>
              <a:gd name="connsiteX44" fmla="*/ 184774 w 428126"/>
              <a:gd name="connsiteY44" fmla="*/ 316967 h 428179"/>
              <a:gd name="connsiteX45" fmla="*/ 150306 w 428126"/>
              <a:gd name="connsiteY45" fmla="*/ 325213 h 428179"/>
              <a:gd name="connsiteX46" fmla="*/ 153800 w 428126"/>
              <a:gd name="connsiteY46" fmla="*/ 361927 h 428179"/>
              <a:gd name="connsiteX47" fmla="*/ 155922 w 428126"/>
              <a:gd name="connsiteY47" fmla="*/ 364222 h 428179"/>
              <a:gd name="connsiteX48" fmla="*/ 241312 w 428126"/>
              <a:gd name="connsiteY48" fmla="*/ 426619 h 428179"/>
              <a:gd name="connsiteX49" fmla="*/ 246086 w 428126"/>
              <a:gd name="connsiteY49" fmla="*/ 428180 h 428179"/>
              <a:gd name="connsiteX50" fmla="*/ 252631 w 428126"/>
              <a:gd name="connsiteY50" fmla="*/ 424859 h 428179"/>
              <a:gd name="connsiteX51" fmla="*/ 314358 w 428126"/>
              <a:gd name="connsiteY51" fmla="*/ 340424 h 428179"/>
              <a:gd name="connsiteX52" fmla="*/ 331697 w 428126"/>
              <a:gd name="connsiteY52" fmla="*/ 337017 h 428179"/>
              <a:gd name="connsiteX53" fmla="*/ 334937 w 428126"/>
              <a:gd name="connsiteY53" fmla="*/ 356781 h 428179"/>
              <a:gd name="connsiteX54" fmla="*/ 334597 w 428126"/>
              <a:gd name="connsiteY54" fmla="*/ 358779 h 428179"/>
              <a:gd name="connsiteX55" fmla="*/ 343712 w 428126"/>
              <a:gd name="connsiteY55" fmla="*/ 381880 h 428179"/>
              <a:gd name="connsiteX56" fmla="*/ 404635 w 428126"/>
              <a:gd name="connsiteY56" fmla="*/ 353406 h 428179"/>
              <a:gd name="connsiteX57" fmla="*/ 413264 w 428126"/>
              <a:gd name="connsiteY57" fmla="*/ 286651 h 428179"/>
              <a:gd name="connsiteX58" fmla="*/ 389537 w 428126"/>
              <a:gd name="connsiteY58" fmla="*/ 284637 h 428179"/>
              <a:gd name="connsiteX59" fmla="*/ 387917 w 428126"/>
              <a:gd name="connsiteY59" fmla="*/ 285404 h 428179"/>
              <a:gd name="connsiteX60" fmla="*/ 367030 w 428126"/>
              <a:gd name="connsiteY60" fmla="*/ 287769 h 428179"/>
              <a:gd name="connsiteX61" fmla="*/ 364708 w 428126"/>
              <a:gd name="connsiteY61" fmla="*/ 271499 h 428179"/>
              <a:gd name="connsiteX62" fmla="*/ 426565 w 428126"/>
              <a:gd name="connsiteY62" fmla="*/ 186854 h 428179"/>
              <a:gd name="connsiteX63" fmla="*/ 357466 w 428126"/>
              <a:gd name="connsiteY63" fmla="*/ 300853 h 428179"/>
              <a:gd name="connsiteX64" fmla="*/ 395558 w 428126"/>
              <a:gd name="connsiteY64" fmla="*/ 299703 h 428179"/>
              <a:gd name="connsiteX65" fmla="*/ 403733 w 428126"/>
              <a:gd name="connsiteY65" fmla="*/ 299757 h 428179"/>
              <a:gd name="connsiteX66" fmla="*/ 391551 w 428126"/>
              <a:gd name="connsiteY66" fmla="*/ 343853 h 428179"/>
              <a:gd name="connsiteX67" fmla="*/ 353260 w 428126"/>
              <a:gd name="connsiteY67" fmla="*/ 368802 h 428179"/>
              <a:gd name="connsiteX68" fmla="*/ 350749 w 428126"/>
              <a:gd name="connsiteY68" fmla="*/ 360302 h 428179"/>
              <a:gd name="connsiteX69" fmla="*/ 341272 w 428126"/>
              <a:gd name="connsiteY69" fmla="*/ 323955 h 428179"/>
              <a:gd name="connsiteX70" fmla="*/ 304514 w 428126"/>
              <a:gd name="connsiteY70" fmla="*/ 327443 h 428179"/>
              <a:gd name="connsiteX71" fmla="*/ 302240 w 428126"/>
              <a:gd name="connsiteY71" fmla="*/ 329554 h 428179"/>
              <a:gd name="connsiteX72" fmla="*/ 244325 w 428126"/>
              <a:gd name="connsiteY72" fmla="*/ 408772 h 428179"/>
              <a:gd name="connsiteX73" fmla="*/ 166808 w 428126"/>
              <a:gd name="connsiteY73" fmla="*/ 352126 h 428179"/>
              <a:gd name="connsiteX74" fmla="*/ 163390 w 428126"/>
              <a:gd name="connsiteY74" fmla="*/ 334776 h 428179"/>
              <a:gd name="connsiteX75" fmla="*/ 179250 w 428126"/>
              <a:gd name="connsiteY75" fmla="*/ 332389 h 428179"/>
              <a:gd name="connsiteX76" fmla="*/ 182490 w 428126"/>
              <a:gd name="connsiteY76" fmla="*/ 333307 h 428179"/>
              <a:gd name="connsiteX77" fmla="*/ 206569 w 428126"/>
              <a:gd name="connsiteY77" fmla="*/ 324252 h 428179"/>
              <a:gd name="connsiteX78" fmla="*/ 178111 w 428126"/>
              <a:gd name="connsiteY78" fmla="*/ 263296 h 428179"/>
              <a:gd name="connsiteX79" fmla="*/ 111367 w 428126"/>
              <a:gd name="connsiteY79" fmla="*/ 254667 h 428179"/>
              <a:gd name="connsiteX80" fmla="*/ 108748 w 428126"/>
              <a:gd name="connsiteY80" fmla="*/ 276553 h 428179"/>
              <a:gd name="connsiteX81" fmla="*/ 109957 w 428126"/>
              <a:gd name="connsiteY81" fmla="*/ 280792 h 428179"/>
              <a:gd name="connsiteX82" fmla="*/ 114148 w 428126"/>
              <a:gd name="connsiteY82" fmla="*/ 299439 h 428179"/>
              <a:gd name="connsiteX83" fmla="*/ 97910 w 428126"/>
              <a:gd name="connsiteY83" fmla="*/ 301733 h 428179"/>
              <a:gd name="connsiteX84" fmla="*/ 19415 w 428126"/>
              <a:gd name="connsiteY84" fmla="*/ 244353 h 428179"/>
              <a:gd name="connsiteX85" fmla="*/ 76067 w 428126"/>
              <a:gd name="connsiteY85" fmla="*/ 166809 h 428179"/>
              <a:gd name="connsiteX86" fmla="*/ 93417 w 428126"/>
              <a:gd name="connsiteY86" fmla="*/ 163418 h 428179"/>
              <a:gd name="connsiteX87" fmla="*/ 95555 w 428126"/>
              <a:gd name="connsiteY87" fmla="*/ 180401 h 428179"/>
              <a:gd name="connsiteX88" fmla="*/ 95118 w 428126"/>
              <a:gd name="connsiteY88" fmla="*/ 182599 h 428179"/>
              <a:gd name="connsiteX89" fmla="*/ 104212 w 428126"/>
              <a:gd name="connsiteY89" fmla="*/ 206245 h 428179"/>
              <a:gd name="connsiteX90" fmla="*/ 121594 w 428126"/>
              <a:gd name="connsiteY90" fmla="*/ 209896 h 428179"/>
              <a:gd name="connsiteX91" fmla="*/ 165151 w 428126"/>
              <a:gd name="connsiteY91" fmla="*/ 177760 h 428179"/>
              <a:gd name="connsiteX92" fmla="*/ 182069 w 428126"/>
              <a:gd name="connsiteY92" fmla="*/ 141240 h 428179"/>
              <a:gd name="connsiteX93" fmla="*/ 173834 w 428126"/>
              <a:gd name="connsiteY93" fmla="*/ 111059 h 428179"/>
              <a:gd name="connsiteX94" fmla="*/ 150473 w 428126"/>
              <a:gd name="connsiteY94" fmla="*/ 108840 h 428179"/>
              <a:gd name="connsiteX95" fmla="*/ 147368 w 428126"/>
              <a:gd name="connsiteY95" fmla="*/ 109969 h 428179"/>
              <a:gd name="connsiteX96" fmla="*/ 128744 w 428126"/>
              <a:gd name="connsiteY96" fmla="*/ 114143 h 428179"/>
              <a:gd name="connsiteX97" fmla="*/ 126460 w 428126"/>
              <a:gd name="connsiteY97" fmla="*/ 97905 h 428179"/>
              <a:gd name="connsiteX98" fmla="*/ 183808 w 428126"/>
              <a:gd name="connsiteY98" fmla="*/ 19427 h 428179"/>
              <a:gd name="connsiteX99" fmla="*/ 263711 w 428126"/>
              <a:gd name="connsiteY99" fmla="*/ 77828 h 428179"/>
              <a:gd name="connsiteX100" fmla="*/ 266703 w 428126"/>
              <a:gd name="connsiteY100" fmla="*/ 79189 h 428179"/>
              <a:gd name="connsiteX101" fmla="*/ 301171 w 428126"/>
              <a:gd name="connsiteY101" fmla="*/ 70991 h 428179"/>
              <a:gd name="connsiteX102" fmla="*/ 299351 w 428126"/>
              <a:gd name="connsiteY102" fmla="*/ 37031 h 428179"/>
              <a:gd name="connsiteX103" fmla="*/ 298963 w 428126"/>
              <a:gd name="connsiteY103" fmla="*/ 35567 h 428179"/>
              <a:gd name="connsiteX104" fmla="*/ 298558 w 428126"/>
              <a:gd name="connsiteY104" fmla="*/ 26053 h 428179"/>
              <a:gd name="connsiteX105" fmla="*/ 303396 w 428126"/>
              <a:gd name="connsiteY105" fmla="*/ 23763 h 428179"/>
              <a:gd name="connsiteX106" fmla="*/ 342616 w 428126"/>
              <a:gd name="connsiteY106" fmla="*/ 38219 h 428179"/>
              <a:gd name="connsiteX107" fmla="*/ 365096 w 428126"/>
              <a:gd name="connsiteY107" fmla="*/ 62486 h 428179"/>
              <a:gd name="connsiteX108" fmla="*/ 367591 w 428126"/>
              <a:gd name="connsiteY108" fmla="*/ 76510 h 428179"/>
              <a:gd name="connsiteX109" fmla="*/ 359108 w 428126"/>
              <a:gd name="connsiteY109" fmla="*/ 79048 h 428179"/>
              <a:gd name="connsiteX110" fmla="*/ 358757 w 428126"/>
              <a:gd name="connsiteY110" fmla="*/ 78962 h 428179"/>
              <a:gd name="connsiteX111" fmla="*/ 324310 w 428126"/>
              <a:gd name="connsiteY111" fmla="*/ 87186 h 428179"/>
              <a:gd name="connsiteX112" fmla="*/ 327799 w 428126"/>
              <a:gd name="connsiteY112" fmla="*/ 123928 h 428179"/>
              <a:gd name="connsiteX113" fmla="*/ 329840 w 428126"/>
              <a:gd name="connsiteY113" fmla="*/ 126152 h 428179"/>
              <a:gd name="connsiteX114" fmla="*/ 408718 w 428126"/>
              <a:gd name="connsiteY114" fmla="*/ 183841 h 428179"/>
              <a:gd name="connsiteX115" fmla="*/ 350581 w 428126"/>
              <a:gd name="connsiteY115" fmla="*/ 263361 h 428179"/>
              <a:gd name="connsiteX116" fmla="*/ 349215 w 428126"/>
              <a:gd name="connsiteY116" fmla="*/ 266374 h 428179"/>
              <a:gd name="connsiteX117" fmla="*/ 357466 w 428126"/>
              <a:gd name="connsiteY117" fmla="*/ 300853 h 428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428126" h="428179">
                <a:moveTo>
                  <a:pt x="426565" y="186854"/>
                </a:moveTo>
                <a:cubicBezTo>
                  <a:pt x="429205" y="183241"/>
                  <a:pt x="428417" y="178176"/>
                  <a:pt x="424804" y="175535"/>
                </a:cubicBezTo>
                <a:lnTo>
                  <a:pt x="341137" y="114375"/>
                </a:lnTo>
                <a:lnTo>
                  <a:pt x="340786" y="114110"/>
                </a:lnTo>
                <a:cubicBezTo>
                  <a:pt x="336417" y="106604"/>
                  <a:pt x="335067" y="99881"/>
                  <a:pt x="337373" y="96739"/>
                </a:cubicBezTo>
                <a:cubicBezTo>
                  <a:pt x="339511" y="93817"/>
                  <a:pt x="345818" y="92948"/>
                  <a:pt x="353692" y="94449"/>
                </a:cubicBezTo>
                <a:cubicBezTo>
                  <a:pt x="354512" y="94816"/>
                  <a:pt x="355414" y="95048"/>
                  <a:pt x="356365" y="95119"/>
                </a:cubicBezTo>
                <a:cubicBezTo>
                  <a:pt x="367138" y="95929"/>
                  <a:pt x="375751" y="92726"/>
                  <a:pt x="380632" y="86090"/>
                </a:cubicBezTo>
                <a:cubicBezTo>
                  <a:pt x="386416" y="78190"/>
                  <a:pt x="385957" y="67076"/>
                  <a:pt x="379347" y="54797"/>
                </a:cubicBezTo>
                <a:cubicBezTo>
                  <a:pt x="373736" y="44386"/>
                  <a:pt x="364081" y="33850"/>
                  <a:pt x="352158" y="25135"/>
                </a:cubicBezTo>
                <a:cubicBezTo>
                  <a:pt x="334505" y="12229"/>
                  <a:pt x="314871" y="5587"/>
                  <a:pt x="300885" y="7752"/>
                </a:cubicBezTo>
                <a:cubicBezTo>
                  <a:pt x="294211" y="8794"/>
                  <a:pt x="288870" y="11824"/>
                  <a:pt x="285479" y="16478"/>
                </a:cubicBezTo>
                <a:cubicBezTo>
                  <a:pt x="281326" y="22116"/>
                  <a:pt x="280392" y="29692"/>
                  <a:pt x="282736" y="38062"/>
                </a:cubicBezTo>
                <a:cubicBezTo>
                  <a:pt x="282644" y="39698"/>
                  <a:pt x="283054" y="41340"/>
                  <a:pt x="283934" y="42771"/>
                </a:cubicBezTo>
                <a:cubicBezTo>
                  <a:pt x="288886" y="50790"/>
                  <a:pt x="290522" y="58107"/>
                  <a:pt x="288087" y="61428"/>
                </a:cubicBezTo>
                <a:cubicBezTo>
                  <a:pt x="285949" y="64355"/>
                  <a:pt x="279663" y="65208"/>
                  <a:pt x="271855" y="63718"/>
                </a:cubicBezTo>
                <a:lnTo>
                  <a:pt x="186821" y="1564"/>
                </a:lnTo>
                <a:cubicBezTo>
                  <a:pt x="185087" y="295"/>
                  <a:pt x="182922" y="-240"/>
                  <a:pt x="180794" y="100"/>
                </a:cubicBezTo>
                <a:cubicBezTo>
                  <a:pt x="178672" y="430"/>
                  <a:pt x="176766" y="1591"/>
                  <a:pt x="175502" y="3324"/>
                </a:cubicBezTo>
                <a:lnTo>
                  <a:pt x="112344" y="89751"/>
                </a:lnTo>
                <a:cubicBezTo>
                  <a:pt x="111691" y="90647"/>
                  <a:pt x="111226" y="91663"/>
                  <a:pt x="110983" y="92743"/>
                </a:cubicBezTo>
                <a:cubicBezTo>
                  <a:pt x="107468" y="108268"/>
                  <a:pt x="110449" y="120833"/>
                  <a:pt x="119191" y="127227"/>
                </a:cubicBezTo>
                <a:cubicBezTo>
                  <a:pt x="127950" y="133599"/>
                  <a:pt x="140726" y="132627"/>
                  <a:pt x="154432" y="124619"/>
                </a:cubicBezTo>
                <a:cubicBezTo>
                  <a:pt x="154442" y="124613"/>
                  <a:pt x="154453" y="124613"/>
                  <a:pt x="154464" y="124608"/>
                </a:cubicBezTo>
                <a:cubicBezTo>
                  <a:pt x="158784" y="122966"/>
                  <a:pt x="162429" y="122767"/>
                  <a:pt x="164233" y="124106"/>
                </a:cubicBezTo>
                <a:cubicBezTo>
                  <a:pt x="166673" y="125888"/>
                  <a:pt x="167424" y="131439"/>
                  <a:pt x="166144" y="138248"/>
                </a:cubicBezTo>
                <a:cubicBezTo>
                  <a:pt x="164427" y="147407"/>
                  <a:pt x="159297" y="158326"/>
                  <a:pt x="152072" y="168202"/>
                </a:cubicBezTo>
                <a:cubicBezTo>
                  <a:pt x="140370" y="184224"/>
                  <a:pt x="127086" y="192648"/>
                  <a:pt x="119110" y="193890"/>
                </a:cubicBezTo>
                <a:cubicBezTo>
                  <a:pt x="117474" y="194144"/>
                  <a:pt x="115222" y="194225"/>
                  <a:pt x="113791" y="193177"/>
                </a:cubicBezTo>
                <a:cubicBezTo>
                  <a:pt x="112052" y="191903"/>
                  <a:pt x="111145" y="188760"/>
                  <a:pt x="111259" y="184467"/>
                </a:cubicBezTo>
                <a:cubicBezTo>
                  <a:pt x="114704" y="168883"/>
                  <a:pt x="111772" y="156776"/>
                  <a:pt x="102970" y="150334"/>
                </a:cubicBezTo>
                <a:cubicBezTo>
                  <a:pt x="93881" y="143724"/>
                  <a:pt x="80495" y="145004"/>
                  <a:pt x="66244" y="153822"/>
                </a:cubicBezTo>
                <a:cubicBezTo>
                  <a:pt x="65353" y="154373"/>
                  <a:pt x="64576" y="155086"/>
                  <a:pt x="63960" y="155933"/>
                </a:cubicBezTo>
                <a:lnTo>
                  <a:pt x="1558" y="241334"/>
                </a:lnTo>
                <a:cubicBezTo>
                  <a:pt x="-1078" y="244947"/>
                  <a:pt x="-289" y="250012"/>
                  <a:pt x="3318" y="252653"/>
                </a:cubicBezTo>
                <a:lnTo>
                  <a:pt x="89761" y="315833"/>
                </a:lnTo>
                <a:cubicBezTo>
                  <a:pt x="90658" y="316486"/>
                  <a:pt x="91678" y="316951"/>
                  <a:pt x="92764" y="317199"/>
                </a:cubicBezTo>
                <a:cubicBezTo>
                  <a:pt x="108521" y="320725"/>
                  <a:pt x="120768" y="317825"/>
                  <a:pt x="127221" y="308996"/>
                </a:cubicBezTo>
                <a:cubicBezTo>
                  <a:pt x="133485" y="300454"/>
                  <a:pt x="132691" y="288018"/>
                  <a:pt x="125120" y="274604"/>
                </a:cubicBezTo>
                <a:cubicBezTo>
                  <a:pt x="125039" y="274253"/>
                  <a:pt x="124937" y="273897"/>
                  <a:pt x="124813" y="273551"/>
                </a:cubicBezTo>
                <a:cubicBezTo>
                  <a:pt x="123284" y="269393"/>
                  <a:pt x="123149" y="265991"/>
                  <a:pt x="124451" y="264214"/>
                </a:cubicBezTo>
                <a:cubicBezTo>
                  <a:pt x="128258" y="258998"/>
                  <a:pt x="147790" y="261196"/>
                  <a:pt x="168553" y="276364"/>
                </a:cubicBezTo>
                <a:cubicBezTo>
                  <a:pt x="189289" y="291538"/>
                  <a:pt x="197291" y="309472"/>
                  <a:pt x="193501" y="314656"/>
                </a:cubicBezTo>
                <a:cubicBezTo>
                  <a:pt x="192296" y="316292"/>
                  <a:pt x="189472" y="317188"/>
                  <a:pt x="185606" y="317205"/>
                </a:cubicBezTo>
                <a:cubicBezTo>
                  <a:pt x="185336" y="317107"/>
                  <a:pt x="185055" y="317032"/>
                  <a:pt x="184774" y="316967"/>
                </a:cubicBezTo>
                <a:cubicBezTo>
                  <a:pt x="169276" y="313489"/>
                  <a:pt x="156700" y="316481"/>
                  <a:pt x="150306" y="325213"/>
                </a:cubicBezTo>
                <a:cubicBezTo>
                  <a:pt x="143637" y="334387"/>
                  <a:pt x="144874" y="347423"/>
                  <a:pt x="153800" y="361927"/>
                </a:cubicBezTo>
                <a:cubicBezTo>
                  <a:pt x="154351" y="362824"/>
                  <a:pt x="155069" y="363607"/>
                  <a:pt x="155922" y="364222"/>
                </a:cubicBezTo>
                <a:lnTo>
                  <a:pt x="241312" y="426619"/>
                </a:lnTo>
                <a:cubicBezTo>
                  <a:pt x="242754" y="427672"/>
                  <a:pt x="244423" y="428180"/>
                  <a:pt x="246086" y="428180"/>
                </a:cubicBezTo>
                <a:cubicBezTo>
                  <a:pt x="248581" y="428180"/>
                  <a:pt x="251043" y="427030"/>
                  <a:pt x="252631" y="424859"/>
                </a:cubicBezTo>
                <a:lnTo>
                  <a:pt x="314358" y="340424"/>
                </a:lnTo>
                <a:cubicBezTo>
                  <a:pt x="321859" y="336072"/>
                  <a:pt x="328576" y="334727"/>
                  <a:pt x="331697" y="337017"/>
                </a:cubicBezTo>
                <a:cubicBezTo>
                  <a:pt x="334338" y="338950"/>
                  <a:pt x="336946" y="347045"/>
                  <a:pt x="334937" y="356781"/>
                </a:cubicBezTo>
                <a:cubicBezTo>
                  <a:pt x="334743" y="357424"/>
                  <a:pt x="334619" y="358093"/>
                  <a:pt x="334597" y="358779"/>
                </a:cubicBezTo>
                <a:cubicBezTo>
                  <a:pt x="334003" y="371917"/>
                  <a:pt x="339209" y="378581"/>
                  <a:pt x="343712" y="381880"/>
                </a:cubicBezTo>
                <a:cubicBezTo>
                  <a:pt x="358649" y="392756"/>
                  <a:pt x="384839" y="380519"/>
                  <a:pt x="404635" y="353406"/>
                </a:cubicBezTo>
                <a:cubicBezTo>
                  <a:pt x="424480" y="326260"/>
                  <a:pt x="428201" y="297570"/>
                  <a:pt x="413264" y="286651"/>
                </a:cubicBezTo>
                <a:cubicBezTo>
                  <a:pt x="408912" y="283508"/>
                  <a:pt x="401260" y="280603"/>
                  <a:pt x="389537" y="284637"/>
                </a:cubicBezTo>
                <a:cubicBezTo>
                  <a:pt x="388975" y="284831"/>
                  <a:pt x="388430" y="285085"/>
                  <a:pt x="387917" y="285404"/>
                </a:cubicBezTo>
                <a:cubicBezTo>
                  <a:pt x="379018" y="290906"/>
                  <a:pt x="370178" y="290059"/>
                  <a:pt x="367030" y="287769"/>
                </a:cubicBezTo>
                <a:cubicBezTo>
                  <a:pt x="364103" y="285625"/>
                  <a:pt x="363233" y="279334"/>
                  <a:pt x="364708" y="271499"/>
                </a:cubicBezTo>
                <a:lnTo>
                  <a:pt x="426565" y="186854"/>
                </a:lnTo>
                <a:close/>
                <a:moveTo>
                  <a:pt x="357466" y="300853"/>
                </a:moveTo>
                <a:cubicBezTo>
                  <a:pt x="367035" y="307825"/>
                  <a:pt x="382576" y="307328"/>
                  <a:pt x="395558" y="299703"/>
                </a:cubicBezTo>
                <a:cubicBezTo>
                  <a:pt x="397966" y="298963"/>
                  <a:pt x="401622" y="298240"/>
                  <a:pt x="403733" y="299757"/>
                </a:cubicBezTo>
                <a:cubicBezTo>
                  <a:pt x="408939" y="303559"/>
                  <a:pt x="406730" y="323085"/>
                  <a:pt x="391551" y="343853"/>
                </a:cubicBezTo>
                <a:cubicBezTo>
                  <a:pt x="376404" y="364579"/>
                  <a:pt x="358492" y="372614"/>
                  <a:pt x="353260" y="368802"/>
                </a:cubicBezTo>
                <a:cubicBezTo>
                  <a:pt x="351575" y="367565"/>
                  <a:pt x="350673" y="364492"/>
                  <a:pt x="350749" y="360302"/>
                </a:cubicBezTo>
                <a:cubicBezTo>
                  <a:pt x="353924" y="345284"/>
                  <a:pt x="350068" y="330397"/>
                  <a:pt x="341272" y="323955"/>
                </a:cubicBezTo>
                <a:cubicBezTo>
                  <a:pt x="332216" y="317323"/>
                  <a:pt x="318818" y="318587"/>
                  <a:pt x="304514" y="327443"/>
                </a:cubicBezTo>
                <a:cubicBezTo>
                  <a:pt x="303628" y="327994"/>
                  <a:pt x="302856" y="328706"/>
                  <a:pt x="302240" y="329554"/>
                </a:cubicBezTo>
                <a:lnTo>
                  <a:pt x="244325" y="408772"/>
                </a:lnTo>
                <a:lnTo>
                  <a:pt x="166808" y="352126"/>
                </a:lnTo>
                <a:cubicBezTo>
                  <a:pt x="162472" y="344604"/>
                  <a:pt x="161133" y="337881"/>
                  <a:pt x="163390" y="334776"/>
                </a:cubicBezTo>
                <a:cubicBezTo>
                  <a:pt x="165496" y="331893"/>
                  <a:pt x="171609" y="331002"/>
                  <a:pt x="179250" y="332389"/>
                </a:cubicBezTo>
                <a:cubicBezTo>
                  <a:pt x="180227" y="332908"/>
                  <a:pt x="181324" y="333226"/>
                  <a:pt x="182490" y="333307"/>
                </a:cubicBezTo>
                <a:cubicBezTo>
                  <a:pt x="193155" y="334036"/>
                  <a:pt x="201725" y="330829"/>
                  <a:pt x="206569" y="324252"/>
                </a:cubicBezTo>
                <a:cubicBezTo>
                  <a:pt x="217466" y="309347"/>
                  <a:pt x="205235" y="283147"/>
                  <a:pt x="178111" y="263296"/>
                </a:cubicBezTo>
                <a:cubicBezTo>
                  <a:pt x="150959" y="243478"/>
                  <a:pt x="122269" y="239758"/>
                  <a:pt x="111367" y="254667"/>
                </a:cubicBezTo>
                <a:cubicBezTo>
                  <a:pt x="107176" y="260402"/>
                  <a:pt x="106274" y="268097"/>
                  <a:pt x="108748" y="276553"/>
                </a:cubicBezTo>
                <a:cubicBezTo>
                  <a:pt x="108748" y="278033"/>
                  <a:pt x="109163" y="279507"/>
                  <a:pt x="109957" y="280792"/>
                </a:cubicBezTo>
                <a:cubicBezTo>
                  <a:pt x="114914" y="288822"/>
                  <a:pt x="116567" y="296144"/>
                  <a:pt x="114148" y="299439"/>
                </a:cubicBezTo>
                <a:cubicBezTo>
                  <a:pt x="112009" y="302360"/>
                  <a:pt x="105724" y="303213"/>
                  <a:pt x="97910" y="301733"/>
                </a:cubicBezTo>
                <a:lnTo>
                  <a:pt x="19415" y="244353"/>
                </a:lnTo>
                <a:lnTo>
                  <a:pt x="76067" y="166809"/>
                </a:lnTo>
                <a:cubicBezTo>
                  <a:pt x="83557" y="162473"/>
                  <a:pt x="90274" y="161134"/>
                  <a:pt x="93417" y="163418"/>
                </a:cubicBezTo>
                <a:cubicBezTo>
                  <a:pt x="96436" y="165626"/>
                  <a:pt x="97251" y="172241"/>
                  <a:pt x="95555" y="180401"/>
                </a:cubicBezTo>
                <a:cubicBezTo>
                  <a:pt x="95312" y="181103"/>
                  <a:pt x="95161" y="181843"/>
                  <a:pt x="95118" y="182599"/>
                </a:cubicBezTo>
                <a:cubicBezTo>
                  <a:pt x="94340" y="196066"/>
                  <a:pt x="99632" y="202886"/>
                  <a:pt x="104212" y="206245"/>
                </a:cubicBezTo>
                <a:cubicBezTo>
                  <a:pt x="108899" y="209674"/>
                  <a:pt x="114909" y="210943"/>
                  <a:pt x="121594" y="209896"/>
                </a:cubicBezTo>
                <a:cubicBezTo>
                  <a:pt x="135575" y="207725"/>
                  <a:pt x="152266" y="195407"/>
                  <a:pt x="165151" y="177760"/>
                </a:cubicBezTo>
                <a:cubicBezTo>
                  <a:pt x="173877" y="165832"/>
                  <a:pt x="179887" y="152866"/>
                  <a:pt x="182069" y="141240"/>
                </a:cubicBezTo>
                <a:cubicBezTo>
                  <a:pt x="184645" y="127535"/>
                  <a:pt x="181702" y="116805"/>
                  <a:pt x="173834" y="111059"/>
                </a:cubicBezTo>
                <a:cubicBezTo>
                  <a:pt x="167818" y="106604"/>
                  <a:pt x="159578" y="105838"/>
                  <a:pt x="150473" y="108840"/>
                </a:cubicBezTo>
                <a:cubicBezTo>
                  <a:pt x="149393" y="108997"/>
                  <a:pt x="148335" y="109369"/>
                  <a:pt x="147368" y="109969"/>
                </a:cubicBezTo>
                <a:cubicBezTo>
                  <a:pt x="139360" y="114915"/>
                  <a:pt x="132043" y="116540"/>
                  <a:pt x="128744" y="114143"/>
                </a:cubicBezTo>
                <a:cubicBezTo>
                  <a:pt x="125817" y="111999"/>
                  <a:pt x="124958" y="105719"/>
                  <a:pt x="126460" y="97905"/>
                </a:cubicBezTo>
                <a:lnTo>
                  <a:pt x="183808" y="19427"/>
                </a:lnTo>
                <a:lnTo>
                  <a:pt x="263711" y="77828"/>
                </a:lnTo>
                <a:cubicBezTo>
                  <a:pt x="264602" y="78481"/>
                  <a:pt x="265623" y="78946"/>
                  <a:pt x="266703" y="79189"/>
                </a:cubicBezTo>
                <a:cubicBezTo>
                  <a:pt x="282449" y="82758"/>
                  <a:pt x="294713" y="79837"/>
                  <a:pt x="301171" y="70991"/>
                </a:cubicBezTo>
                <a:cubicBezTo>
                  <a:pt x="307376" y="62524"/>
                  <a:pt x="306685" y="50272"/>
                  <a:pt x="299351" y="37031"/>
                </a:cubicBezTo>
                <a:cubicBezTo>
                  <a:pt x="299265" y="36539"/>
                  <a:pt x="299135" y="36048"/>
                  <a:pt x="298963" y="35567"/>
                </a:cubicBezTo>
                <a:cubicBezTo>
                  <a:pt x="297386" y="31312"/>
                  <a:pt x="297235" y="27856"/>
                  <a:pt x="298558" y="26053"/>
                </a:cubicBezTo>
                <a:cubicBezTo>
                  <a:pt x="299605" y="24616"/>
                  <a:pt x="301765" y="24017"/>
                  <a:pt x="303396" y="23763"/>
                </a:cubicBezTo>
                <a:cubicBezTo>
                  <a:pt x="311372" y="22526"/>
                  <a:pt x="326584" y="26506"/>
                  <a:pt x="342616" y="38219"/>
                </a:cubicBezTo>
                <a:cubicBezTo>
                  <a:pt x="352482" y="45428"/>
                  <a:pt x="360679" y="54278"/>
                  <a:pt x="365096" y="62486"/>
                </a:cubicBezTo>
                <a:cubicBezTo>
                  <a:pt x="368385" y="68583"/>
                  <a:pt x="369357" y="74096"/>
                  <a:pt x="367591" y="76510"/>
                </a:cubicBezTo>
                <a:cubicBezTo>
                  <a:pt x="366317" y="78244"/>
                  <a:pt x="363163" y="79129"/>
                  <a:pt x="359108" y="79048"/>
                </a:cubicBezTo>
                <a:cubicBezTo>
                  <a:pt x="358994" y="79016"/>
                  <a:pt x="358870" y="78989"/>
                  <a:pt x="358757" y="78962"/>
                </a:cubicBezTo>
                <a:cubicBezTo>
                  <a:pt x="342978" y="75446"/>
                  <a:pt x="330747" y="78373"/>
                  <a:pt x="324310" y="87186"/>
                </a:cubicBezTo>
                <a:cubicBezTo>
                  <a:pt x="317668" y="96247"/>
                  <a:pt x="318937" y="109639"/>
                  <a:pt x="327799" y="123928"/>
                </a:cubicBezTo>
                <a:cubicBezTo>
                  <a:pt x="328333" y="124792"/>
                  <a:pt x="329024" y="125542"/>
                  <a:pt x="329840" y="126152"/>
                </a:cubicBezTo>
                <a:lnTo>
                  <a:pt x="408718" y="183841"/>
                </a:lnTo>
                <a:lnTo>
                  <a:pt x="350581" y="263361"/>
                </a:lnTo>
                <a:cubicBezTo>
                  <a:pt x="349922" y="264258"/>
                  <a:pt x="349458" y="265283"/>
                  <a:pt x="349215" y="266374"/>
                </a:cubicBezTo>
                <a:cubicBezTo>
                  <a:pt x="345694" y="282131"/>
                  <a:pt x="348621" y="294373"/>
                  <a:pt x="357466" y="300853"/>
                </a:cubicBezTo>
                <a:close/>
              </a:path>
            </a:pathLst>
          </a:custGeom>
          <a:solidFill>
            <a:schemeClr val="tx1"/>
          </a:solidFill>
          <a:ln w="5334" cap="flat">
            <a:noFill/>
            <a:prstDash val="solid"/>
            <a:miter/>
          </a:ln>
        </p:spPr>
        <p:txBody>
          <a:bodyPr rtlCol="0" anchor="ctr"/>
          <a:lstStyle/>
          <a:p>
            <a:endParaRPr lang="ru-RU"/>
          </a:p>
        </p:txBody>
      </p:sp>
      <p:grpSp>
        <p:nvGrpSpPr>
          <p:cNvPr id="106" name="Рисунок 216">
            <a:extLst>
              <a:ext uri="{FF2B5EF4-FFF2-40B4-BE49-F238E27FC236}">
                <a16:creationId xmlns:a16="http://schemas.microsoft.com/office/drawing/2014/main" id="{4ACC7BF4-D5C5-4055-90A6-F698450CFF9B}"/>
              </a:ext>
            </a:extLst>
          </p:cNvPr>
          <p:cNvGrpSpPr/>
          <p:nvPr/>
        </p:nvGrpSpPr>
        <p:grpSpPr>
          <a:xfrm>
            <a:off x="6720112" y="2608610"/>
            <a:ext cx="259882" cy="366300"/>
            <a:chOff x="6928149" y="2335146"/>
            <a:chExt cx="346509" cy="488400"/>
          </a:xfrm>
          <a:solidFill>
            <a:schemeClr val="tx1"/>
          </a:solidFill>
        </p:grpSpPr>
        <p:sp>
          <p:nvSpPr>
            <p:cNvPr id="107" name="Freeform: Shape 106">
              <a:extLst>
                <a:ext uri="{FF2B5EF4-FFF2-40B4-BE49-F238E27FC236}">
                  <a16:creationId xmlns:a16="http://schemas.microsoft.com/office/drawing/2014/main" id="{012049BE-4801-426F-BBFD-C0FA28DB9B0B}"/>
                </a:ext>
              </a:extLst>
            </p:cNvPr>
            <p:cNvSpPr/>
            <p:nvPr/>
          </p:nvSpPr>
          <p:spPr>
            <a:xfrm>
              <a:off x="6928149" y="2335146"/>
              <a:ext cx="346509" cy="488400"/>
            </a:xfrm>
            <a:custGeom>
              <a:avLst/>
              <a:gdLst>
                <a:gd name="connsiteX0" fmla="*/ 346505 w 346509"/>
                <a:gd name="connsiteY0" fmla="*/ 174369 h 488400"/>
                <a:gd name="connsiteX1" fmla="*/ 174370 w 346509"/>
                <a:gd name="connsiteY1" fmla="*/ 3 h 488400"/>
                <a:gd name="connsiteX2" fmla="*/ 4 w 346509"/>
                <a:gd name="connsiteY2" fmla="*/ 172139 h 488400"/>
                <a:gd name="connsiteX3" fmla="*/ 98300 w 346509"/>
                <a:gd name="connsiteY3" fmla="*/ 329414 h 488400"/>
                <a:gd name="connsiteX4" fmla="*/ 98867 w 346509"/>
                <a:gd name="connsiteY4" fmla="*/ 480333 h 488400"/>
                <a:gd name="connsiteX5" fmla="*/ 103797 w 346509"/>
                <a:gd name="connsiteY5" fmla="*/ 487753 h 488400"/>
                <a:gd name="connsiteX6" fmla="*/ 106967 w 346509"/>
                <a:gd name="connsiteY6" fmla="*/ 488401 h 488400"/>
                <a:gd name="connsiteX7" fmla="*/ 112567 w 346509"/>
                <a:gd name="connsiteY7" fmla="*/ 486160 h 488400"/>
                <a:gd name="connsiteX8" fmla="*/ 172431 w 346509"/>
                <a:gd name="connsiteY8" fmla="*/ 428979 h 488400"/>
                <a:gd name="connsiteX9" fmla="*/ 232700 w 346509"/>
                <a:gd name="connsiteY9" fmla="*/ 485760 h 488400"/>
                <a:gd name="connsiteX10" fmla="*/ 241475 w 346509"/>
                <a:gd name="connsiteY10" fmla="*/ 487294 h 488400"/>
                <a:gd name="connsiteX11" fmla="*/ 246352 w 346509"/>
                <a:gd name="connsiteY11" fmla="*/ 479836 h 488400"/>
                <a:gd name="connsiteX12" fmla="*/ 245839 w 346509"/>
                <a:gd name="connsiteY12" fmla="*/ 330516 h 488400"/>
                <a:gd name="connsiteX13" fmla="*/ 346505 w 346509"/>
                <a:gd name="connsiteY13" fmla="*/ 174369 h 488400"/>
                <a:gd name="connsiteX14" fmla="*/ 230087 w 346509"/>
                <a:gd name="connsiteY14" fmla="*/ 461044 h 488400"/>
                <a:gd name="connsiteX15" fmla="*/ 177939 w 346509"/>
                <a:gd name="connsiteY15" fmla="*/ 411921 h 488400"/>
                <a:gd name="connsiteX16" fmla="*/ 166793 w 346509"/>
                <a:gd name="connsiteY16" fmla="*/ 411958 h 488400"/>
                <a:gd name="connsiteX17" fmla="*/ 114997 w 346509"/>
                <a:gd name="connsiteY17" fmla="*/ 461433 h 488400"/>
                <a:gd name="connsiteX18" fmla="*/ 114527 w 346509"/>
                <a:gd name="connsiteY18" fmla="*/ 336223 h 488400"/>
                <a:gd name="connsiteX19" fmla="*/ 172139 w 346509"/>
                <a:gd name="connsiteY19" fmla="*/ 346505 h 488400"/>
                <a:gd name="connsiteX20" fmla="*/ 173268 w 346509"/>
                <a:gd name="connsiteY20" fmla="*/ 346510 h 488400"/>
                <a:gd name="connsiteX21" fmla="*/ 229655 w 346509"/>
                <a:gd name="connsiteY21" fmla="*/ 337033 h 488400"/>
                <a:gd name="connsiteX22" fmla="*/ 230087 w 346509"/>
                <a:gd name="connsiteY22" fmla="*/ 461044 h 488400"/>
                <a:gd name="connsiteX23" fmla="*/ 173268 w 346509"/>
                <a:gd name="connsiteY23" fmla="*/ 330310 h 488400"/>
                <a:gd name="connsiteX24" fmla="*/ 172247 w 346509"/>
                <a:gd name="connsiteY24" fmla="*/ 330305 h 488400"/>
                <a:gd name="connsiteX25" fmla="*/ 16209 w 346509"/>
                <a:gd name="connsiteY25" fmla="*/ 172242 h 488400"/>
                <a:gd name="connsiteX26" fmla="*/ 173246 w 346509"/>
                <a:gd name="connsiteY26" fmla="*/ 16198 h 488400"/>
                <a:gd name="connsiteX27" fmla="*/ 174267 w 346509"/>
                <a:gd name="connsiteY27" fmla="*/ 16198 h 488400"/>
                <a:gd name="connsiteX28" fmla="*/ 330305 w 346509"/>
                <a:gd name="connsiteY28" fmla="*/ 174261 h 488400"/>
                <a:gd name="connsiteX29" fmla="*/ 173268 w 346509"/>
                <a:gd name="connsiteY29" fmla="*/ 330310 h 48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46509" h="488400">
                  <a:moveTo>
                    <a:pt x="346505" y="174369"/>
                  </a:moveTo>
                  <a:cubicBezTo>
                    <a:pt x="347116" y="78838"/>
                    <a:pt x="269896" y="619"/>
                    <a:pt x="174370" y="3"/>
                  </a:cubicBezTo>
                  <a:cubicBezTo>
                    <a:pt x="78714" y="-564"/>
                    <a:pt x="619" y="76613"/>
                    <a:pt x="4" y="172139"/>
                  </a:cubicBezTo>
                  <a:cubicBezTo>
                    <a:pt x="-439" y="241232"/>
                    <a:pt x="39839" y="301242"/>
                    <a:pt x="98300" y="329414"/>
                  </a:cubicBezTo>
                  <a:lnTo>
                    <a:pt x="98867" y="480333"/>
                  </a:lnTo>
                  <a:cubicBezTo>
                    <a:pt x="98878" y="483573"/>
                    <a:pt x="100816" y="486489"/>
                    <a:pt x="103797" y="487753"/>
                  </a:cubicBezTo>
                  <a:cubicBezTo>
                    <a:pt x="104818" y="488190"/>
                    <a:pt x="105898" y="488401"/>
                    <a:pt x="106967" y="488401"/>
                  </a:cubicBezTo>
                  <a:cubicBezTo>
                    <a:pt x="109013" y="488401"/>
                    <a:pt x="111028" y="487623"/>
                    <a:pt x="112567" y="486160"/>
                  </a:cubicBezTo>
                  <a:lnTo>
                    <a:pt x="172431" y="428979"/>
                  </a:lnTo>
                  <a:lnTo>
                    <a:pt x="232700" y="485760"/>
                  </a:lnTo>
                  <a:cubicBezTo>
                    <a:pt x="235055" y="487985"/>
                    <a:pt x="238522" y="488574"/>
                    <a:pt x="241475" y="487294"/>
                  </a:cubicBezTo>
                  <a:cubicBezTo>
                    <a:pt x="244445" y="486009"/>
                    <a:pt x="246362" y="483076"/>
                    <a:pt x="246352" y="479836"/>
                  </a:cubicBezTo>
                  <a:lnTo>
                    <a:pt x="245839" y="330516"/>
                  </a:lnTo>
                  <a:cubicBezTo>
                    <a:pt x="304844" y="303165"/>
                    <a:pt x="346063" y="243592"/>
                    <a:pt x="346505" y="174369"/>
                  </a:cubicBezTo>
                  <a:close/>
                  <a:moveTo>
                    <a:pt x="230087" y="461044"/>
                  </a:moveTo>
                  <a:lnTo>
                    <a:pt x="177939" y="411921"/>
                  </a:lnTo>
                  <a:cubicBezTo>
                    <a:pt x="174807" y="408967"/>
                    <a:pt x="169909" y="408983"/>
                    <a:pt x="166793" y="411958"/>
                  </a:cubicBezTo>
                  <a:lnTo>
                    <a:pt x="114997" y="461433"/>
                  </a:lnTo>
                  <a:lnTo>
                    <a:pt x="114527" y="336223"/>
                  </a:lnTo>
                  <a:cubicBezTo>
                    <a:pt x="132541" y="342736"/>
                    <a:pt x="151922" y="346375"/>
                    <a:pt x="172139" y="346505"/>
                  </a:cubicBezTo>
                  <a:cubicBezTo>
                    <a:pt x="172517" y="346505"/>
                    <a:pt x="172890" y="346510"/>
                    <a:pt x="173268" y="346510"/>
                  </a:cubicBezTo>
                  <a:cubicBezTo>
                    <a:pt x="193000" y="346510"/>
                    <a:pt x="211959" y="343146"/>
                    <a:pt x="229655" y="337033"/>
                  </a:cubicBezTo>
                  <a:lnTo>
                    <a:pt x="230087" y="461044"/>
                  </a:lnTo>
                  <a:close/>
                  <a:moveTo>
                    <a:pt x="173268" y="330310"/>
                  </a:moveTo>
                  <a:cubicBezTo>
                    <a:pt x="172933" y="330310"/>
                    <a:pt x="172582" y="330305"/>
                    <a:pt x="172247" y="330305"/>
                  </a:cubicBezTo>
                  <a:cubicBezTo>
                    <a:pt x="85648" y="329749"/>
                    <a:pt x="15647" y="258847"/>
                    <a:pt x="16209" y="172242"/>
                  </a:cubicBezTo>
                  <a:cubicBezTo>
                    <a:pt x="16765" y="85982"/>
                    <a:pt x="87111" y="16198"/>
                    <a:pt x="173246" y="16198"/>
                  </a:cubicBezTo>
                  <a:cubicBezTo>
                    <a:pt x="173581" y="16198"/>
                    <a:pt x="173932" y="16198"/>
                    <a:pt x="174267" y="16198"/>
                  </a:cubicBezTo>
                  <a:cubicBezTo>
                    <a:pt x="260861" y="16759"/>
                    <a:pt x="330862" y="87661"/>
                    <a:pt x="330305" y="174261"/>
                  </a:cubicBezTo>
                  <a:cubicBezTo>
                    <a:pt x="329755" y="260521"/>
                    <a:pt x="259403" y="330310"/>
                    <a:pt x="173268" y="330310"/>
                  </a:cubicBezTo>
                  <a:close/>
                </a:path>
              </a:pathLst>
            </a:custGeom>
            <a:grpFill/>
            <a:ln w="5334" cap="flat">
              <a:noFill/>
              <a:prstDash val="solid"/>
              <a:miter/>
            </a:ln>
          </p:spPr>
          <p:txBody>
            <a:bodyPr rtlCol="0" anchor="ctr"/>
            <a:lstStyle/>
            <a:p>
              <a:endParaRPr lang="ru-RU"/>
            </a:p>
          </p:txBody>
        </p:sp>
        <p:sp>
          <p:nvSpPr>
            <p:cNvPr id="108" name="Freeform: Shape 107">
              <a:extLst>
                <a:ext uri="{FF2B5EF4-FFF2-40B4-BE49-F238E27FC236}">
                  <a16:creationId xmlns:a16="http://schemas.microsoft.com/office/drawing/2014/main" id="{07919FC4-AADA-4778-BC77-B0B6CECEF806}"/>
                </a:ext>
              </a:extLst>
            </p:cNvPr>
            <p:cNvSpPr/>
            <p:nvPr/>
          </p:nvSpPr>
          <p:spPr>
            <a:xfrm>
              <a:off x="7016018" y="2426684"/>
              <a:ext cx="171026" cy="163744"/>
            </a:xfrm>
            <a:custGeom>
              <a:avLst/>
              <a:gdLst>
                <a:gd name="connsiteX0" fmla="*/ 164131 w 171026"/>
                <a:gd name="connsiteY0" fmla="*/ 56824 h 163744"/>
                <a:gd name="connsiteX1" fmla="*/ 114883 w 171026"/>
                <a:gd name="connsiteY1" fmla="*/ 49351 h 163744"/>
                <a:gd name="connsiteX2" fmla="*/ 93142 w 171026"/>
                <a:gd name="connsiteY2" fmla="*/ 4563 h 163744"/>
                <a:gd name="connsiteX3" fmla="*/ 85912 w 171026"/>
                <a:gd name="connsiteY3" fmla="*/ 0 h 163744"/>
                <a:gd name="connsiteX4" fmla="*/ 85858 w 171026"/>
                <a:gd name="connsiteY4" fmla="*/ 0 h 163744"/>
                <a:gd name="connsiteX5" fmla="*/ 78616 w 171026"/>
                <a:gd name="connsiteY5" fmla="*/ 4471 h 163744"/>
                <a:gd name="connsiteX6" fmla="*/ 56303 w 171026"/>
                <a:gd name="connsiteY6" fmla="*/ 48978 h 163744"/>
                <a:gd name="connsiteX7" fmla="*/ 6985 w 171026"/>
                <a:gd name="connsiteY7" fmla="*/ 55814 h 163744"/>
                <a:gd name="connsiteX8" fmla="*/ 413 w 171026"/>
                <a:gd name="connsiteY8" fmla="*/ 61285 h 163744"/>
                <a:gd name="connsiteX9" fmla="*/ 2411 w 171026"/>
                <a:gd name="connsiteY9" fmla="*/ 69601 h 163744"/>
                <a:gd name="connsiteX10" fmla="*/ 37841 w 171026"/>
                <a:gd name="connsiteY10" fmla="*/ 104587 h 163744"/>
                <a:gd name="connsiteX11" fmla="*/ 29114 w 171026"/>
                <a:gd name="connsiteY11" fmla="*/ 153608 h 163744"/>
                <a:gd name="connsiteX12" fmla="*/ 32284 w 171026"/>
                <a:gd name="connsiteY12" fmla="*/ 161552 h 163744"/>
                <a:gd name="connsiteX13" fmla="*/ 40811 w 171026"/>
                <a:gd name="connsiteY13" fmla="*/ 162221 h 163744"/>
                <a:gd name="connsiteX14" fmla="*/ 85021 w 171026"/>
                <a:gd name="connsiteY14" fmla="*/ 139336 h 163744"/>
                <a:gd name="connsiteX15" fmla="*/ 128960 w 171026"/>
                <a:gd name="connsiteY15" fmla="*/ 162788 h 163744"/>
                <a:gd name="connsiteX16" fmla="*/ 132773 w 171026"/>
                <a:gd name="connsiteY16" fmla="*/ 163744 h 163744"/>
                <a:gd name="connsiteX17" fmla="*/ 137492 w 171026"/>
                <a:gd name="connsiteY17" fmla="*/ 162227 h 163744"/>
                <a:gd name="connsiteX18" fmla="*/ 140765 w 171026"/>
                <a:gd name="connsiteY18" fmla="*/ 154327 h 163744"/>
                <a:gd name="connsiteX19" fmla="*/ 132665 w 171026"/>
                <a:gd name="connsiteY19" fmla="*/ 105197 h 163744"/>
                <a:gd name="connsiteX20" fmla="*/ 168542 w 171026"/>
                <a:gd name="connsiteY20" fmla="*/ 70664 h 163744"/>
                <a:gd name="connsiteX21" fmla="*/ 170648 w 171026"/>
                <a:gd name="connsiteY21" fmla="*/ 62375 h 163744"/>
                <a:gd name="connsiteX22" fmla="*/ 164131 w 171026"/>
                <a:gd name="connsiteY22" fmla="*/ 56824 h 163744"/>
                <a:gd name="connsiteX23" fmla="*/ 118360 w 171026"/>
                <a:gd name="connsiteY23" fmla="*/ 96482 h 163744"/>
                <a:gd name="connsiteX24" fmla="*/ 115984 w 171026"/>
                <a:gd name="connsiteY24" fmla="*/ 103637 h 163744"/>
                <a:gd name="connsiteX25" fmla="*/ 122108 w 171026"/>
                <a:gd name="connsiteY25" fmla="*/ 140773 h 163744"/>
                <a:gd name="connsiteX26" fmla="*/ 88892 w 171026"/>
                <a:gd name="connsiteY26" fmla="*/ 123039 h 163744"/>
                <a:gd name="connsiteX27" fmla="*/ 85075 w 171026"/>
                <a:gd name="connsiteY27" fmla="*/ 122083 h 163744"/>
                <a:gd name="connsiteX28" fmla="*/ 81354 w 171026"/>
                <a:gd name="connsiteY28" fmla="*/ 122990 h 163744"/>
                <a:gd name="connsiteX29" fmla="*/ 47939 w 171026"/>
                <a:gd name="connsiteY29" fmla="*/ 140287 h 163744"/>
                <a:gd name="connsiteX30" fmla="*/ 54532 w 171026"/>
                <a:gd name="connsiteY30" fmla="*/ 103232 h 163744"/>
                <a:gd name="connsiteX31" fmla="*/ 52248 w 171026"/>
                <a:gd name="connsiteY31" fmla="*/ 96050 h 163744"/>
                <a:gd name="connsiteX32" fmla="*/ 25469 w 171026"/>
                <a:gd name="connsiteY32" fmla="*/ 69606 h 163744"/>
                <a:gd name="connsiteX33" fmla="*/ 62751 w 171026"/>
                <a:gd name="connsiteY33" fmla="*/ 64433 h 163744"/>
                <a:gd name="connsiteX34" fmla="*/ 68880 w 171026"/>
                <a:gd name="connsiteY34" fmla="*/ 60043 h 163744"/>
                <a:gd name="connsiteX35" fmla="*/ 85744 w 171026"/>
                <a:gd name="connsiteY35" fmla="*/ 26406 h 163744"/>
                <a:gd name="connsiteX36" fmla="*/ 102176 w 171026"/>
                <a:gd name="connsiteY36" fmla="*/ 60259 h 163744"/>
                <a:gd name="connsiteX37" fmla="*/ 108251 w 171026"/>
                <a:gd name="connsiteY37" fmla="*/ 64730 h 163744"/>
                <a:gd name="connsiteX38" fmla="*/ 145484 w 171026"/>
                <a:gd name="connsiteY38" fmla="*/ 70378 h 163744"/>
                <a:gd name="connsiteX39" fmla="*/ 118360 w 171026"/>
                <a:gd name="connsiteY39" fmla="*/ 96482 h 163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71026" h="163744">
                  <a:moveTo>
                    <a:pt x="164131" y="56824"/>
                  </a:moveTo>
                  <a:lnTo>
                    <a:pt x="114883" y="49351"/>
                  </a:lnTo>
                  <a:lnTo>
                    <a:pt x="93142" y="4563"/>
                  </a:lnTo>
                  <a:cubicBezTo>
                    <a:pt x="91798" y="1787"/>
                    <a:pt x="88990" y="22"/>
                    <a:pt x="85912" y="0"/>
                  </a:cubicBezTo>
                  <a:cubicBezTo>
                    <a:pt x="85895" y="0"/>
                    <a:pt x="85879" y="0"/>
                    <a:pt x="85858" y="0"/>
                  </a:cubicBezTo>
                  <a:cubicBezTo>
                    <a:pt x="82796" y="0"/>
                    <a:pt x="79993" y="1728"/>
                    <a:pt x="78616" y="4471"/>
                  </a:cubicBezTo>
                  <a:lnTo>
                    <a:pt x="56303" y="48978"/>
                  </a:lnTo>
                  <a:lnTo>
                    <a:pt x="6985" y="55814"/>
                  </a:lnTo>
                  <a:cubicBezTo>
                    <a:pt x="3934" y="56241"/>
                    <a:pt x="1380" y="58358"/>
                    <a:pt x="413" y="61285"/>
                  </a:cubicBezTo>
                  <a:cubicBezTo>
                    <a:pt x="-559" y="64211"/>
                    <a:pt x="214" y="67435"/>
                    <a:pt x="2411" y="69601"/>
                  </a:cubicBezTo>
                  <a:lnTo>
                    <a:pt x="37841" y="104587"/>
                  </a:lnTo>
                  <a:lnTo>
                    <a:pt x="29114" y="153608"/>
                  </a:lnTo>
                  <a:cubicBezTo>
                    <a:pt x="28574" y="156643"/>
                    <a:pt x="29800" y="159721"/>
                    <a:pt x="32284" y="161552"/>
                  </a:cubicBezTo>
                  <a:cubicBezTo>
                    <a:pt x="34768" y="163382"/>
                    <a:pt x="38073" y="163636"/>
                    <a:pt x="40811" y="162221"/>
                  </a:cubicBezTo>
                  <a:lnTo>
                    <a:pt x="85021" y="139336"/>
                  </a:lnTo>
                  <a:lnTo>
                    <a:pt x="128960" y="162788"/>
                  </a:lnTo>
                  <a:cubicBezTo>
                    <a:pt x="130159" y="163426"/>
                    <a:pt x="131466" y="163744"/>
                    <a:pt x="132773" y="163744"/>
                  </a:cubicBezTo>
                  <a:cubicBezTo>
                    <a:pt x="134436" y="163744"/>
                    <a:pt x="136088" y="163231"/>
                    <a:pt x="137492" y="162227"/>
                  </a:cubicBezTo>
                  <a:cubicBezTo>
                    <a:pt x="139998" y="160434"/>
                    <a:pt x="141267" y="157372"/>
                    <a:pt x="140765" y="154327"/>
                  </a:cubicBezTo>
                  <a:lnTo>
                    <a:pt x="132665" y="105197"/>
                  </a:lnTo>
                  <a:lnTo>
                    <a:pt x="168542" y="70664"/>
                  </a:lnTo>
                  <a:cubicBezTo>
                    <a:pt x="170762" y="68526"/>
                    <a:pt x="171577" y="65313"/>
                    <a:pt x="170648" y="62375"/>
                  </a:cubicBezTo>
                  <a:cubicBezTo>
                    <a:pt x="169703" y="59443"/>
                    <a:pt x="167187" y="57289"/>
                    <a:pt x="164131" y="56824"/>
                  </a:cubicBezTo>
                  <a:close/>
                  <a:moveTo>
                    <a:pt x="118360" y="96482"/>
                  </a:moveTo>
                  <a:cubicBezTo>
                    <a:pt x="116443" y="98329"/>
                    <a:pt x="115547" y="101002"/>
                    <a:pt x="115984" y="103637"/>
                  </a:cubicBezTo>
                  <a:lnTo>
                    <a:pt x="122108" y="140773"/>
                  </a:lnTo>
                  <a:lnTo>
                    <a:pt x="88892" y="123039"/>
                  </a:lnTo>
                  <a:cubicBezTo>
                    <a:pt x="87699" y="122402"/>
                    <a:pt x="86387" y="122083"/>
                    <a:pt x="85075" y="122083"/>
                  </a:cubicBezTo>
                  <a:cubicBezTo>
                    <a:pt x="83795" y="122083"/>
                    <a:pt x="82520" y="122386"/>
                    <a:pt x="81354" y="122990"/>
                  </a:cubicBezTo>
                  <a:lnTo>
                    <a:pt x="47939" y="140287"/>
                  </a:lnTo>
                  <a:lnTo>
                    <a:pt x="54532" y="103232"/>
                  </a:lnTo>
                  <a:cubicBezTo>
                    <a:pt x="55002" y="100607"/>
                    <a:pt x="54149" y="97924"/>
                    <a:pt x="52248" y="96050"/>
                  </a:cubicBezTo>
                  <a:lnTo>
                    <a:pt x="25469" y="69606"/>
                  </a:lnTo>
                  <a:lnTo>
                    <a:pt x="62751" y="64433"/>
                  </a:lnTo>
                  <a:cubicBezTo>
                    <a:pt x="65392" y="64066"/>
                    <a:pt x="67687" y="62424"/>
                    <a:pt x="68880" y="60043"/>
                  </a:cubicBezTo>
                  <a:lnTo>
                    <a:pt x="85744" y="26406"/>
                  </a:lnTo>
                  <a:lnTo>
                    <a:pt x="102176" y="60259"/>
                  </a:lnTo>
                  <a:cubicBezTo>
                    <a:pt x="103343" y="62656"/>
                    <a:pt x="105616" y="64330"/>
                    <a:pt x="108251" y="64730"/>
                  </a:cubicBezTo>
                  <a:lnTo>
                    <a:pt x="145484" y="70378"/>
                  </a:lnTo>
                  <a:lnTo>
                    <a:pt x="118360" y="96482"/>
                  </a:lnTo>
                  <a:close/>
                </a:path>
              </a:pathLst>
            </a:custGeom>
            <a:grpFill/>
            <a:ln w="5334" cap="flat">
              <a:noFill/>
              <a:prstDash val="solid"/>
              <a:miter/>
            </a:ln>
          </p:spPr>
          <p:txBody>
            <a:bodyPr rtlCol="0" anchor="ctr"/>
            <a:lstStyle/>
            <a:p>
              <a:endParaRPr lang="ru-RU"/>
            </a:p>
          </p:txBody>
        </p:sp>
      </p:grpSp>
      <p:grpSp>
        <p:nvGrpSpPr>
          <p:cNvPr id="109" name="Рисунок 102">
            <a:extLst>
              <a:ext uri="{FF2B5EF4-FFF2-40B4-BE49-F238E27FC236}">
                <a16:creationId xmlns:a16="http://schemas.microsoft.com/office/drawing/2014/main" id="{1182840C-E3EA-450A-AA1D-D541C9B50DEE}"/>
              </a:ext>
            </a:extLst>
          </p:cNvPr>
          <p:cNvGrpSpPr/>
          <p:nvPr/>
        </p:nvGrpSpPr>
        <p:grpSpPr>
          <a:xfrm>
            <a:off x="9121631" y="2628624"/>
            <a:ext cx="301717" cy="312875"/>
            <a:chOff x="10130173" y="2361831"/>
            <a:chExt cx="402289" cy="417166"/>
          </a:xfrm>
          <a:solidFill>
            <a:schemeClr val="tx1"/>
          </a:solidFill>
        </p:grpSpPr>
        <p:sp>
          <p:nvSpPr>
            <p:cNvPr id="110" name="Freeform: Shape 109">
              <a:extLst>
                <a:ext uri="{FF2B5EF4-FFF2-40B4-BE49-F238E27FC236}">
                  <a16:creationId xmlns:a16="http://schemas.microsoft.com/office/drawing/2014/main" id="{82DE95C7-BF89-4FD2-95AB-1D394D302392}"/>
                </a:ext>
              </a:extLst>
            </p:cNvPr>
            <p:cNvSpPr/>
            <p:nvPr/>
          </p:nvSpPr>
          <p:spPr>
            <a:xfrm>
              <a:off x="10130173" y="2361831"/>
              <a:ext cx="402289" cy="417166"/>
            </a:xfrm>
            <a:custGeom>
              <a:avLst/>
              <a:gdLst>
                <a:gd name="connsiteX0" fmla="*/ 399719 w 402289"/>
                <a:gd name="connsiteY0" fmla="*/ 121987 h 417166"/>
                <a:gd name="connsiteX1" fmla="*/ 361347 w 402289"/>
                <a:gd name="connsiteY1" fmla="*/ 86287 h 417166"/>
                <a:gd name="connsiteX2" fmla="*/ 387947 w 402289"/>
                <a:gd name="connsiteY2" fmla="*/ 57700 h 417166"/>
                <a:gd name="connsiteX3" fmla="*/ 398077 w 402289"/>
                <a:gd name="connsiteY3" fmla="*/ 32860 h 417166"/>
                <a:gd name="connsiteX4" fmla="*/ 388141 w 402289"/>
                <a:gd name="connsiteY4" fmla="*/ 8268 h 417166"/>
                <a:gd name="connsiteX5" fmla="*/ 338893 w 402289"/>
                <a:gd name="connsiteY5" fmla="*/ 11989 h 417166"/>
                <a:gd name="connsiteX6" fmla="*/ 155839 w 402289"/>
                <a:gd name="connsiteY6" fmla="*/ 208592 h 417166"/>
                <a:gd name="connsiteX7" fmla="*/ 29279 w 402289"/>
                <a:gd name="connsiteY7" fmla="*/ 233146 h 417166"/>
                <a:gd name="connsiteX8" fmla="*/ 34803 w 402289"/>
                <a:gd name="connsiteY8" fmla="*/ 387813 h 417166"/>
                <a:gd name="connsiteX9" fmla="*/ 109307 w 402289"/>
                <a:gd name="connsiteY9" fmla="*/ 417167 h 417166"/>
                <a:gd name="connsiteX10" fmla="*/ 113298 w 402289"/>
                <a:gd name="connsiteY10" fmla="*/ 417097 h 417166"/>
                <a:gd name="connsiteX11" fmla="*/ 189459 w 402289"/>
                <a:gd name="connsiteY11" fmla="*/ 382299 h 417166"/>
                <a:gd name="connsiteX12" fmla="*/ 204919 w 402289"/>
                <a:gd name="connsiteY12" fmla="*/ 254292 h 417166"/>
                <a:gd name="connsiteX13" fmla="*/ 283376 w 402289"/>
                <a:gd name="connsiteY13" fmla="*/ 170020 h 417166"/>
                <a:gd name="connsiteX14" fmla="*/ 321738 w 402289"/>
                <a:gd name="connsiteY14" fmla="*/ 205746 h 417166"/>
                <a:gd name="connsiteX15" fmla="*/ 327548 w 402289"/>
                <a:gd name="connsiteY15" fmla="*/ 207912 h 417166"/>
                <a:gd name="connsiteX16" fmla="*/ 333191 w 402289"/>
                <a:gd name="connsiteY16" fmla="*/ 205330 h 417166"/>
                <a:gd name="connsiteX17" fmla="*/ 355380 w 402289"/>
                <a:gd name="connsiteY17" fmla="*/ 181452 h 417166"/>
                <a:gd name="connsiteX18" fmla="*/ 354969 w 402289"/>
                <a:gd name="connsiteY18" fmla="*/ 170009 h 417166"/>
                <a:gd name="connsiteX19" fmla="*/ 316608 w 402289"/>
                <a:gd name="connsiteY19" fmla="*/ 134288 h 417166"/>
                <a:gd name="connsiteX20" fmla="*/ 328088 w 402289"/>
                <a:gd name="connsiteY20" fmla="*/ 121981 h 417166"/>
                <a:gd name="connsiteX21" fmla="*/ 366439 w 402289"/>
                <a:gd name="connsiteY21" fmla="*/ 157729 h 417166"/>
                <a:gd name="connsiteX22" fmla="*/ 372244 w 402289"/>
                <a:gd name="connsiteY22" fmla="*/ 159900 h 417166"/>
                <a:gd name="connsiteX23" fmla="*/ 377887 w 402289"/>
                <a:gd name="connsiteY23" fmla="*/ 157324 h 417166"/>
                <a:gd name="connsiteX24" fmla="*/ 400119 w 402289"/>
                <a:gd name="connsiteY24" fmla="*/ 133446 h 417166"/>
                <a:gd name="connsiteX25" fmla="*/ 402284 w 402289"/>
                <a:gd name="connsiteY25" fmla="*/ 127635 h 417166"/>
                <a:gd name="connsiteX26" fmla="*/ 399719 w 402289"/>
                <a:gd name="connsiteY26" fmla="*/ 121987 h 417166"/>
                <a:gd name="connsiteX27" fmla="*/ 371563 w 402289"/>
                <a:gd name="connsiteY27" fmla="*/ 140347 h 417166"/>
                <a:gd name="connsiteX28" fmla="*/ 333218 w 402289"/>
                <a:gd name="connsiteY28" fmla="*/ 104604 h 417166"/>
                <a:gd name="connsiteX29" fmla="*/ 321775 w 402289"/>
                <a:gd name="connsiteY29" fmla="*/ 105004 h 417166"/>
                <a:gd name="connsiteX30" fmla="*/ 299241 w 402289"/>
                <a:gd name="connsiteY30" fmla="*/ 129163 h 417166"/>
                <a:gd name="connsiteX31" fmla="*/ 297070 w 402289"/>
                <a:gd name="connsiteY31" fmla="*/ 134974 h 417166"/>
                <a:gd name="connsiteX32" fmla="*/ 299646 w 402289"/>
                <a:gd name="connsiteY32" fmla="*/ 140617 h 417166"/>
                <a:gd name="connsiteX33" fmla="*/ 338013 w 402289"/>
                <a:gd name="connsiteY33" fmla="*/ 176349 h 417166"/>
                <a:gd name="connsiteX34" fmla="*/ 326857 w 402289"/>
                <a:gd name="connsiteY34" fmla="*/ 188358 h 417166"/>
                <a:gd name="connsiteX35" fmla="*/ 288495 w 402289"/>
                <a:gd name="connsiteY35" fmla="*/ 152637 h 417166"/>
                <a:gd name="connsiteX36" fmla="*/ 282685 w 402289"/>
                <a:gd name="connsiteY36" fmla="*/ 150472 h 417166"/>
                <a:gd name="connsiteX37" fmla="*/ 277047 w 402289"/>
                <a:gd name="connsiteY37" fmla="*/ 153048 h 417166"/>
                <a:gd name="connsiteX38" fmla="*/ 190253 w 402289"/>
                <a:gd name="connsiteY38" fmla="*/ 246268 h 417166"/>
                <a:gd name="connsiteX39" fmla="*/ 190172 w 402289"/>
                <a:gd name="connsiteY39" fmla="*/ 246322 h 417166"/>
                <a:gd name="connsiteX40" fmla="*/ 187904 w 402289"/>
                <a:gd name="connsiteY40" fmla="*/ 257397 h 417166"/>
                <a:gd name="connsiteX41" fmla="*/ 177606 w 402289"/>
                <a:gd name="connsiteY41" fmla="*/ 371256 h 417166"/>
                <a:gd name="connsiteX42" fmla="*/ 112725 w 402289"/>
                <a:gd name="connsiteY42" fmla="*/ 400902 h 417166"/>
                <a:gd name="connsiteX43" fmla="*/ 45846 w 402289"/>
                <a:gd name="connsiteY43" fmla="*/ 375954 h 417166"/>
                <a:gd name="connsiteX44" fmla="*/ 41132 w 402289"/>
                <a:gd name="connsiteY44" fmla="*/ 244183 h 417166"/>
                <a:gd name="connsiteX45" fmla="*/ 109447 w 402289"/>
                <a:gd name="connsiteY45" fmla="*/ 214429 h 417166"/>
                <a:gd name="connsiteX46" fmla="*/ 153970 w 402289"/>
                <a:gd name="connsiteY46" fmla="*/ 225802 h 417166"/>
                <a:gd name="connsiteX47" fmla="*/ 160164 w 402289"/>
                <a:gd name="connsiteY47" fmla="*/ 226455 h 417166"/>
                <a:gd name="connsiteX48" fmla="*/ 164976 w 402289"/>
                <a:gd name="connsiteY48" fmla="*/ 222540 h 417166"/>
                <a:gd name="connsiteX49" fmla="*/ 350736 w 402289"/>
                <a:gd name="connsiteY49" fmla="*/ 23021 h 417166"/>
                <a:gd name="connsiteX50" fmla="*/ 377109 w 402289"/>
                <a:gd name="connsiteY50" fmla="*/ 20132 h 417166"/>
                <a:gd name="connsiteX51" fmla="*/ 381872 w 402289"/>
                <a:gd name="connsiteY51" fmla="*/ 32466 h 417166"/>
                <a:gd name="connsiteX52" fmla="*/ 376072 w 402289"/>
                <a:gd name="connsiteY52" fmla="*/ 46657 h 417166"/>
                <a:gd name="connsiteX53" fmla="*/ 343959 w 402289"/>
                <a:gd name="connsiteY53" fmla="*/ 81174 h 417166"/>
                <a:gd name="connsiteX54" fmla="*/ 341799 w 402289"/>
                <a:gd name="connsiteY54" fmla="*/ 86984 h 417166"/>
                <a:gd name="connsiteX55" fmla="*/ 344380 w 402289"/>
                <a:gd name="connsiteY55" fmla="*/ 92622 h 417166"/>
                <a:gd name="connsiteX56" fmla="*/ 382752 w 402289"/>
                <a:gd name="connsiteY56" fmla="*/ 128321 h 417166"/>
                <a:gd name="connsiteX57" fmla="*/ 371563 w 402289"/>
                <a:gd name="connsiteY57" fmla="*/ 140347 h 417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402289" h="417166">
                  <a:moveTo>
                    <a:pt x="399719" y="121987"/>
                  </a:moveTo>
                  <a:lnTo>
                    <a:pt x="361347" y="86287"/>
                  </a:lnTo>
                  <a:lnTo>
                    <a:pt x="387947" y="57700"/>
                  </a:lnTo>
                  <a:cubicBezTo>
                    <a:pt x="394162" y="51009"/>
                    <a:pt x="397856" y="41959"/>
                    <a:pt x="398077" y="32860"/>
                  </a:cubicBezTo>
                  <a:cubicBezTo>
                    <a:pt x="398310" y="23161"/>
                    <a:pt x="394783" y="14430"/>
                    <a:pt x="388141" y="8268"/>
                  </a:cubicBezTo>
                  <a:cubicBezTo>
                    <a:pt x="374830" y="-4087"/>
                    <a:pt x="352280" y="-2391"/>
                    <a:pt x="338893" y="11989"/>
                  </a:cubicBezTo>
                  <a:lnTo>
                    <a:pt x="155839" y="208592"/>
                  </a:lnTo>
                  <a:cubicBezTo>
                    <a:pt x="113092" y="188493"/>
                    <a:pt x="61911" y="198132"/>
                    <a:pt x="29279" y="233146"/>
                  </a:cubicBezTo>
                  <a:cubicBezTo>
                    <a:pt x="-11826" y="277312"/>
                    <a:pt x="-9347" y="346692"/>
                    <a:pt x="34803" y="387813"/>
                  </a:cubicBezTo>
                  <a:cubicBezTo>
                    <a:pt x="55237" y="406826"/>
                    <a:pt x="81556" y="417167"/>
                    <a:pt x="109307" y="417167"/>
                  </a:cubicBezTo>
                  <a:cubicBezTo>
                    <a:pt x="110635" y="417167"/>
                    <a:pt x="111964" y="417145"/>
                    <a:pt x="113298" y="417097"/>
                  </a:cubicBezTo>
                  <a:cubicBezTo>
                    <a:pt x="142517" y="416055"/>
                    <a:pt x="169566" y="403694"/>
                    <a:pt x="189459" y="382299"/>
                  </a:cubicBezTo>
                  <a:cubicBezTo>
                    <a:pt x="222059" y="347318"/>
                    <a:pt x="228031" y="295559"/>
                    <a:pt x="204919" y="254292"/>
                  </a:cubicBezTo>
                  <a:lnTo>
                    <a:pt x="283376" y="170020"/>
                  </a:lnTo>
                  <a:lnTo>
                    <a:pt x="321738" y="205746"/>
                  </a:lnTo>
                  <a:cubicBezTo>
                    <a:pt x="323309" y="207210"/>
                    <a:pt x="325393" y="207939"/>
                    <a:pt x="327548" y="207912"/>
                  </a:cubicBezTo>
                  <a:cubicBezTo>
                    <a:pt x="329697" y="207836"/>
                    <a:pt x="331728" y="206902"/>
                    <a:pt x="333191" y="205330"/>
                  </a:cubicBezTo>
                  <a:lnTo>
                    <a:pt x="355380" y="181452"/>
                  </a:lnTo>
                  <a:cubicBezTo>
                    <a:pt x="358420" y="178179"/>
                    <a:pt x="358236" y="173055"/>
                    <a:pt x="354969" y="170009"/>
                  </a:cubicBezTo>
                  <a:lnTo>
                    <a:pt x="316608" y="134288"/>
                  </a:lnTo>
                  <a:lnTo>
                    <a:pt x="328088" y="121981"/>
                  </a:lnTo>
                  <a:lnTo>
                    <a:pt x="366439" y="157729"/>
                  </a:lnTo>
                  <a:cubicBezTo>
                    <a:pt x="368005" y="159193"/>
                    <a:pt x="370051" y="159943"/>
                    <a:pt x="372244" y="159900"/>
                  </a:cubicBezTo>
                  <a:cubicBezTo>
                    <a:pt x="374393" y="159825"/>
                    <a:pt x="376418" y="158896"/>
                    <a:pt x="377887" y="157324"/>
                  </a:cubicBezTo>
                  <a:lnTo>
                    <a:pt x="400119" y="133446"/>
                  </a:lnTo>
                  <a:cubicBezTo>
                    <a:pt x="401582" y="131874"/>
                    <a:pt x="402365" y="129784"/>
                    <a:pt x="402284" y="127635"/>
                  </a:cubicBezTo>
                  <a:cubicBezTo>
                    <a:pt x="402219" y="125481"/>
                    <a:pt x="401296" y="123450"/>
                    <a:pt x="399719" y="121987"/>
                  </a:cubicBezTo>
                  <a:close/>
                  <a:moveTo>
                    <a:pt x="371563" y="140347"/>
                  </a:moveTo>
                  <a:lnTo>
                    <a:pt x="333218" y="104604"/>
                  </a:lnTo>
                  <a:cubicBezTo>
                    <a:pt x="329951" y="101559"/>
                    <a:pt x="324821" y="101731"/>
                    <a:pt x="321775" y="105004"/>
                  </a:cubicBezTo>
                  <a:lnTo>
                    <a:pt x="299241" y="129163"/>
                  </a:lnTo>
                  <a:cubicBezTo>
                    <a:pt x="297778" y="130735"/>
                    <a:pt x="296995" y="132825"/>
                    <a:pt x="297070" y="134974"/>
                  </a:cubicBezTo>
                  <a:cubicBezTo>
                    <a:pt x="297146" y="137123"/>
                    <a:pt x="298075" y="139153"/>
                    <a:pt x="299646" y="140617"/>
                  </a:cubicBezTo>
                  <a:lnTo>
                    <a:pt x="338013" y="176349"/>
                  </a:lnTo>
                  <a:lnTo>
                    <a:pt x="326857" y="188358"/>
                  </a:lnTo>
                  <a:lnTo>
                    <a:pt x="288495" y="152637"/>
                  </a:lnTo>
                  <a:cubicBezTo>
                    <a:pt x="286924" y="151174"/>
                    <a:pt x="284893" y="150358"/>
                    <a:pt x="282685" y="150472"/>
                  </a:cubicBezTo>
                  <a:cubicBezTo>
                    <a:pt x="280541" y="150547"/>
                    <a:pt x="278511" y="151476"/>
                    <a:pt x="277047" y="153048"/>
                  </a:cubicBezTo>
                  <a:lnTo>
                    <a:pt x="190253" y="246268"/>
                  </a:lnTo>
                  <a:lnTo>
                    <a:pt x="190172" y="246322"/>
                  </a:lnTo>
                  <a:cubicBezTo>
                    <a:pt x="186543" y="248790"/>
                    <a:pt x="185533" y="253698"/>
                    <a:pt x="187904" y="257397"/>
                  </a:cubicBezTo>
                  <a:cubicBezTo>
                    <a:pt x="210897" y="293259"/>
                    <a:pt x="206664" y="340077"/>
                    <a:pt x="177606" y="371256"/>
                  </a:cubicBezTo>
                  <a:cubicBezTo>
                    <a:pt x="160656" y="389487"/>
                    <a:pt x="137614" y="400011"/>
                    <a:pt x="112725" y="400902"/>
                  </a:cubicBezTo>
                  <a:cubicBezTo>
                    <a:pt x="87928" y="401723"/>
                    <a:pt x="64087" y="392921"/>
                    <a:pt x="45846" y="375954"/>
                  </a:cubicBezTo>
                  <a:cubicBezTo>
                    <a:pt x="8230" y="340924"/>
                    <a:pt x="6118" y="281805"/>
                    <a:pt x="41132" y="244183"/>
                  </a:cubicBezTo>
                  <a:cubicBezTo>
                    <a:pt x="59298" y="224700"/>
                    <a:pt x="84208" y="214429"/>
                    <a:pt x="109447" y="214429"/>
                  </a:cubicBezTo>
                  <a:cubicBezTo>
                    <a:pt x="124632" y="214429"/>
                    <a:pt x="139941" y="218145"/>
                    <a:pt x="153970" y="225802"/>
                  </a:cubicBezTo>
                  <a:cubicBezTo>
                    <a:pt x="155866" y="226839"/>
                    <a:pt x="158101" y="227071"/>
                    <a:pt x="160164" y="226455"/>
                  </a:cubicBezTo>
                  <a:cubicBezTo>
                    <a:pt x="162222" y="225840"/>
                    <a:pt x="163955" y="224430"/>
                    <a:pt x="164976" y="222540"/>
                  </a:cubicBezTo>
                  <a:lnTo>
                    <a:pt x="350736" y="23021"/>
                  </a:lnTo>
                  <a:cubicBezTo>
                    <a:pt x="358026" y="15202"/>
                    <a:pt x="370338" y="13852"/>
                    <a:pt x="377109" y="20132"/>
                  </a:cubicBezTo>
                  <a:cubicBezTo>
                    <a:pt x="380301" y="23091"/>
                    <a:pt x="381985" y="27471"/>
                    <a:pt x="381872" y="32466"/>
                  </a:cubicBezTo>
                  <a:cubicBezTo>
                    <a:pt x="381748" y="37655"/>
                    <a:pt x="379631" y="42828"/>
                    <a:pt x="376072" y="46657"/>
                  </a:cubicBezTo>
                  <a:lnTo>
                    <a:pt x="343959" y="81174"/>
                  </a:lnTo>
                  <a:cubicBezTo>
                    <a:pt x="342495" y="82750"/>
                    <a:pt x="341718" y="84840"/>
                    <a:pt x="341799" y="86984"/>
                  </a:cubicBezTo>
                  <a:cubicBezTo>
                    <a:pt x="341880" y="89128"/>
                    <a:pt x="342808" y="91158"/>
                    <a:pt x="344380" y="92622"/>
                  </a:cubicBezTo>
                  <a:lnTo>
                    <a:pt x="382752" y="128321"/>
                  </a:lnTo>
                  <a:lnTo>
                    <a:pt x="371563" y="140347"/>
                  </a:lnTo>
                  <a:close/>
                </a:path>
              </a:pathLst>
            </a:custGeom>
            <a:grpFill/>
            <a:ln w="5334" cap="flat">
              <a:noFill/>
              <a:prstDash val="solid"/>
              <a:miter/>
            </a:ln>
          </p:spPr>
          <p:txBody>
            <a:bodyPr rtlCol="0" anchor="ctr"/>
            <a:lstStyle/>
            <a:p>
              <a:endParaRPr lang="ru-RU"/>
            </a:p>
          </p:txBody>
        </p:sp>
        <p:sp>
          <p:nvSpPr>
            <p:cNvPr id="111" name="Freeform: Shape 110">
              <a:extLst>
                <a:ext uri="{FF2B5EF4-FFF2-40B4-BE49-F238E27FC236}">
                  <a16:creationId xmlns:a16="http://schemas.microsoft.com/office/drawing/2014/main" id="{8257D2C2-240C-4081-8551-548C342241F8}"/>
                </a:ext>
              </a:extLst>
            </p:cNvPr>
            <p:cNvSpPr/>
            <p:nvPr/>
          </p:nvSpPr>
          <p:spPr>
            <a:xfrm>
              <a:off x="10202253" y="2631086"/>
              <a:ext cx="75718" cy="75708"/>
            </a:xfrm>
            <a:custGeom>
              <a:avLst/>
              <a:gdLst>
                <a:gd name="connsiteX0" fmla="*/ 37243 w 75718"/>
                <a:gd name="connsiteY0" fmla="*/ 0 h 75708"/>
                <a:gd name="connsiteX1" fmla="*/ 10659 w 75718"/>
                <a:gd name="connsiteY1" fmla="*/ 11529 h 75708"/>
                <a:gd name="connsiteX2" fmla="*/ 5 w 75718"/>
                <a:gd name="connsiteY2" fmla="*/ 38470 h 75708"/>
                <a:gd name="connsiteX3" fmla="*/ 37854 w 75718"/>
                <a:gd name="connsiteY3" fmla="*/ 75708 h 75708"/>
                <a:gd name="connsiteX4" fmla="*/ 38480 w 75718"/>
                <a:gd name="connsiteY4" fmla="*/ 75703 h 75708"/>
                <a:gd name="connsiteX5" fmla="*/ 65064 w 75718"/>
                <a:gd name="connsiteY5" fmla="*/ 64179 h 75708"/>
                <a:gd name="connsiteX6" fmla="*/ 75713 w 75718"/>
                <a:gd name="connsiteY6" fmla="*/ 37233 h 75708"/>
                <a:gd name="connsiteX7" fmla="*/ 64184 w 75718"/>
                <a:gd name="connsiteY7" fmla="*/ 10649 h 75708"/>
                <a:gd name="connsiteX8" fmla="*/ 37243 w 75718"/>
                <a:gd name="connsiteY8" fmla="*/ 0 h 75708"/>
                <a:gd name="connsiteX9" fmla="*/ 53427 w 75718"/>
                <a:gd name="connsiteY9" fmla="*/ 52909 h 75708"/>
                <a:gd name="connsiteX10" fmla="*/ 38221 w 75718"/>
                <a:gd name="connsiteY10" fmla="*/ 59503 h 75708"/>
                <a:gd name="connsiteX11" fmla="*/ 37859 w 75718"/>
                <a:gd name="connsiteY11" fmla="*/ 59508 h 75708"/>
                <a:gd name="connsiteX12" fmla="*/ 16205 w 75718"/>
                <a:gd name="connsiteY12" fmla="*/ 38210 h 75708"/>
                <a:gd name="connsiteX13" fmla="*/ 22296 w 75718"/>
                <a:gd name="connsiteY13" fmla="*/ 22799 h 75708"/>
                <a:gd name="connsiteX14" fmla="*/ 37508 w 75718"/>
                <a:gd name="connsiteY14" fmla="*/ 16205 h 75708"/>
                <a:gd name="connsiteX15" fmla="*/ 37870 w 75718"/>
                <a:gd name="connsiteY15" fmla="*/ 16200 h 75708"/>
                <a:gd name="connsiteX16" fmla="*/ 52925 w 75718"/>
                <a:gd name="connsiteY16" fmla="*/ 22297 h 75708"/>
                <a:gd name="connsiteX17" fmla="*/ 59518 w 75718"/>
                <a:gd name="connsiteY17" fmla="*/ 37498 h 75708"/>
                <a:gd name="connsiteX18" fmla="*/ 53427 w 75718"/>
                <a:gd name="connsiteY18" fmla="*/ 52909 h 75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718" h="75708">
                  <a:moveTo>
                    <a:pt x="37243" y="0"/>
                  </a:moveTo>
                  <a:cubicBezTo>
                    <a:pt x="27129" y="167"/>
                    <a:pt x="17690" y="4261"/>
                    <a:pt x="10659" y="11529"/>
                  </a:cubicBezTo>
                  <a:cubicBezTo>
                    <a:pt x="3623" y="18797"/>
                    <a:pt x="-157" y="28361"/>
                    <a:pt x="5" y="38470"/>
                  </a:cubicBezTo>
                  <a:cubicBezTo>
                    <a:pt x="345" y="59130"/>
                    <a:pt x="17263" y="75708"/>
                    <a:pt x="37854" y="75708"/>
                  </a:cubicBezTo>
                  <a:cubicBezTo>
                    <a:pt x="38064" y="75708"/>
                    <a:pt x="38275" y="75703"/>
                    <a:pt x="38480" y="75703"/>
                  </a:cubicBezTo>
                  <a:cubicBezTo>
                    <a:pt x="48594" y="75535"/>
                    <a:pt x="58033" y="71442"/>
                    <a:pt x="65064" y="64179"/>
                  </a:cubicBezTo>
                  <a:cubicBezTo>
                    <a:pt x="72095" y="56911"/>
                    <a:pt x="75875" y="47342"/>
                    <a:pt x="75713" y="37233"/>
                  </a:cubicBezTo>
                  <a:cubicBezTo>
                    <a:pt x="75546" y="27124"/>
                    <a:pt x="71452" y="17680"/>
                    <a:pt x="64184" y="10649"/>
                  </a:cubicBezTo>
                  <a:cubicBezTo>
                    <a:pt x="56916" y="3618"/>
                    <a:pt x="47352" y="54"/>
                    <a:pt x="37243" y="0"/>
                  </a:cubicBezTo>
                  <a:close/>
                  <a:moveTo>
                    <a:pt x="53427" y="52909"/>
                  </a:moveTo>
                  <a:cubicBezTo>
                    <a:pt x="49404" y="57067"/>
                    <a:pt x="44004" y="59405"/>
                    <a:pt x="38221" y="59503"/>
                  </a:cubicBezTo>
                  <a:cubicBezTo>
                    <a:pt x="38102" y="59508"/>
                    <a:pt x="37983" y="59508"/>
                    <a:pt x="37859" y="59508"/>
                  </a:cubicBezTo>
                  <a:cubicBezTo>
                    <a:pt x="26082" y="59508"/>
                    <a:pt x="16399" y="50026"/>
                    <a:pt x="16205" y="38210"/>
                  </a:cubicBezTo>
                  <a:cubicBezTo>
                    <a:pt x="16108" y="32427"/>
                    <a:pt x="18273" y="26957"/>
                    <a:pt x="22296" y="22799"/>
                  </a:cubicBezTo>
                  <a:cubicBezTo>
                    <a:pt x="26319" y="18641"/>
                    <a:pt x="31725" y="16303"/>
                    <a:pt x="37508" y="16205"/>
                  </a:cubicBezTo>
                  <a:cubicBezTo>
                    <a:pt x="37627" y="16200"/>
                    <a:pt x="37751" y="16200"/>
                    <a:pt x="37870" y="16200"/>
                  </a:cubicBezTo>
                  <a:cubicBezTo>
                    <a:pt x="43518" y="16200"/>
                    <a:pt x="48853" y="18355"/>
                    <a:pt x="52925" y="22297"/>
                  </a:cubicBezTo>
                  <a:cubicBezTo>
                    <a:pt x="57083" y="26320"/>
                    <a:pt x="59427" y="31714"/>
                    <a:pt x="59518" y="37498"/>
                  </a:cubicBezTo>
                  <a:cubicBezTo>
                    <a:pt x="59616" y="43281"/>
                    <a:pt x="57450" y="48757"/>
                    <a:pt x="53427" y="52909"/>
                  </a:cubicBezTo>
                  <a:close/>
                </a:path>
              </a:pathLst>
            </a:custGeom>
            <a:grpFill/>
            <a:ln w="5334" cap="flat">
              <a:noFill/>
              <a:prstDash val="solid"/>
              <a:miter/>
            </a:ln>
          </p:spPr>
          <p:txBody>
            <a:bodyPr rtlCol="0" anchor="ctr"/>
            <a:lstStyle/>
            <a:p>
              <a:endParaRPr lang="ru-RU"/>
            </a:p>
          </p:txBody>
        </p:sp>
      </p:grpSp>
      <p:grpSp>
        <p:nvGrpSpPr>
          <p:cNvPr id="112" name="Рисунок 240">
            <a:extLst>
              <a:ext uri="{FF2B5EF4-FFF2-40B4-BE49-F238E27FC236}">
                <a16:creationId xmlns:a16="http://schemas.microsoft.com/office/drawing/2014/main" id="{4EEADB69-8109-49A9-91BE-17EA508EA44B}"/>
              </a:ext>
            </a:extLst>
          </p:cNvPr>
          <p:cNvGrpSpPr/>
          <p:nvPr/>
        </p:nvGrpSpPr>
        <p:grpSpPr>
          <a:xfrm>
            <a:off x="7287314" y="2610076"/>
            <a:ext cx="322080" cy="355589"/>
            <a:chOff x="7684419" y="2337099"/>
            <a:chExt cx="429440" cy="474119"/>
          </a:xfrm>
          <a:solidFill>
            <a:schemeClr val="tx1"/>
          </a:solidFill>
        </p:grpSpPr>
        <p:sp>
          <p:nvSpPr>
            <p:cNvPr id="113" name="Freeform: Shape 112">
              <a:extLst>
                <a:ext uri="{FF2B5EF4-FFF2-40B4-BE49-F238E27FC236}">
                  <a16:creationId xmlns:a16="http://schemas.microsoft.com/office/drawing/2014/main" id="{28EBF20D-34CF-415B-8F7D-FD6F3CA0991D}"/>
                </a:ext>
              </a:extLst>
            </p:cNvPr>
            <p:cNvSpPr/>
            <p:nvPr/>
          </p:nvSpPr>
          <p:spPr>
            <a:xfrm>
              <a:off x="7684419" y="2337099"/>
              <a:ext cx="429440" cy="474119"/>
            </a:xfrm>
            <a:custGeom>
              <a:avLst/>
              <a:gdLst>
                <a:gd name="connsiteX0" fmla="*/ 427140 w 429440"/>
                <a:gd name="connsiteY0" fmla="*/ 48600 h 474119"/>
                <a:gd name="connsiteX1" fmla="*/ 421200 w 429440"/>
                <a:gd name="connsiteY1" fmla="*/ 45900 h 474119"/>
                <a:gd name="connsiteX2" fmla="*/ 339120 w 429440"/>
                <a:gd name="connsiteY2" fmla="*/ 45900 h 474119"/>
                <a:gd name="connsiteX3" fmla="*/ 339120 w 429440"/>
                <a:gd name="connsiteY3" fmla="*/ 8100 h 474119"/>
                <a:gd name="connsiteX4" fmla="*/ 331020 w 429440"/>
                <a:gd name="connsiteY4" fmla="*/ 0 h 474119"/>
                <a:gd name="connsiteX5" fmla="*/ 100440 w 429440"/>
                <a:gd name="connsiteY5" fmla="*/ 0 h 474119"/>
                <a:gd name="connsiteX6" fmla="*/ 92340 w 429440"/>
                <a:gd name="connsiteY6" fmla="*/ 8100 h 474119"/>
                <a:gd name="connsiteX7" fmla="*/ 92340 w 429440"/>
                <a:gd name="connsiteY7" fmla="*/ 45900 h 474119"/>
                <a:gd name="connsiteX8" fmla="*/ 8100 w 429440"/>
                <a:gd name="connsiteY8" fmla="*/ 45900 h 474119"/>
                <a:gd name="connsiteX9" fmla="*/ 2160 w 429440"/>
                <a:gd name="connsiteY9" fmla="*/ 48600 h 474119"/>
                <a:gd name="connsiteX10" fmla="*/ 0 w 429440"/>
                <a:gd name="connsiteY10" fmla="*/ 54540 h 474119"/>
                <a:gd name="connsiteX11" fmla="*/ 14040 w 429440"/>
                <a:gd name="connsiteY11" fmla="*/ 130680 h 474119"/>
                <a:gd name="connsiteX12" fmla="*/ 99360 w 429440"/>
                <a:gd name="connsiteY12" fmla="*/ 239220 h 474119"/>
                <a:gd name="connsiteX13" fmla="*/ 179280 w 429440"/>
                <a:gd name="connsiteY13" fmla="*/ 329940 h 474119"/>
                <a:gd name="connsiteX14" fmla="*/ 179280 w 429440"/>
                <a:gd name="connsiteY14" fmla="*/ 331560 h 474119"/>
                <a:gd name="connsiteX15" fmla="*/ 101520 w 429440"/>
                <a:gd name="connsiteY15" fmla="*/ 412020 h 474119"/>
                <a:gd name="connsiteX16" fmla="*/ 93420 w 429440"/>
                <a:gd name="connsiteY16" fmla="*/ 420120 h 474119"/>
                <a:gd name="connsiteX17" fmla="*/ 93420 w 429440"/>
                <a:gd name="connsiteY17" fmla="*/ 466020 h 474119"/>
                <a:gd name="connsiteX18" fmla="*/ 101520 w 429440"/>
                <a:gd name="connsiteY18" fmla="*/ 474120 h 474119"/>
                <a:gd name="connsiteX19" fmla="*/ 331020 w 429440"/>
                <a:gd name="connsiteY19" fmla="*/ 474120 h 474119"/>
                <a:gd name="connsiteX20" fmla="*/ 339120 w 429440"/>
                <a:gd name="connsiteY20" fmla="*/ 466020 h 474119"/>
                <a:gd name="connsiteX21" fmla="*/ 339120 w 429440"/>
                <a:gd name="connsiteY21" fmla="*/ 420120 h 474119"/>
                <a:gd name="connsiteX22" fmla="*/ 331020 w 429440"/>
                <a:gd name="connsiteY22" fmla="*/ 412020 h 474119"/>
                <a:gd name="connsiteX23" fmla="*/ 250560 w 429440"/>
                <a:gd name="connsiteY23" fmla="*/ 331560 h 474119"/>
                <a:gd name="connsiteX24" fmla="*/ 250560 w 429440"/>
                <a:gd name="connsiteY24" fmla="*/ 330480 h 474119"/>
                <a:gd name="connsiteX25" fmla="*/ 332640 w 429440"/>
                <a:gd name="connsiteY25" fmla="*/ 238140 h 474119"/>
                <a:gd name="connsiteX26" fmla="*/ 415260 w 429440"/>
                <a:gd name="connsiteY26" fmla="*/ 130680 h 474119"/>
                <a:gd name="connsiteX27" fmla="*/ 429300 w 429440"/>
                <a:gd name="connsiteY27" fmla="*/ 54540 h 474119"/>
                <a:gd name="connsiteX28" fmla="*/ 427140 w 429440"/>
                <a:gd name="connsiteY28" fmla="*/ 48600 h 474119"/>
                <a:gd name="connsiteX29" fmla="*/ 16740 w 429440"/>
                <a:gd name="connsiteY29" fmla="*/ 62100 h 474119"/>
                <a:gd name="connsiteX30" fmla="*/ 92340 w 429440"/>
                <a:gd name="connsiteY30" fmla="*/ 62100 h 474119"/>
                <a:gd name="connsiteX31" fmla="*/ 92340 w 429440"/>
                <a:gd name="connsiteY31" fmla="*/ 191700 h 474119"/>
                <a:gd name="connsiteX32" fmla="*/ 94500 w 429440"/>
                <a:gd name="connsiteY32" fmla="*/ 218160 h 474119"/>
                <a:gd name="connsiteX33" fmla="*/ 16740 w 429440"/>
                <a:gd name="connsiteY33" fmla="*/ 62100 h 474119"/>
                <a:gd name="connsiteX34" fmla="*/ 322920 w 429440"/>
                <a:gd name="connsiteY34" fmla="*/ 427680 h 474119"/>
                <a:gd name="connsiteX35" fmla="*/ 322920 w 429440"/>
                <a:gd name="connsiteY35" fmla="*/ 457380 h 474119"/>
                <a:gd name="connsiteX36" fmla="*/ 109620 w 429440"/>
                <a:gd name="connsiteY36" fmla="*/ 457380 h 474119"/>
                <a:gd name="connsiteX37" fmla="*/ 109620 w 429440"/>
                <a:gd name="connsiteY37" fmla="*/ 427680 h 474119"/>
                <a:gd name="connsiteX38" fmla="*/ 194940 w 429440"/>
                <a:gd name="connsiteY38" fmla="*/ 334260 h 474119"/>
                <a:gd name="connsiteX39" fmla="*/ 215460 w 429440"/>
                <a:gd name="connsiteY39" fmla="*/ 336420 h 474119"/>
                <a:gd name="connsiteX40" fmla="*/ 234360 w 429440"/>
                <a:gd name="connsiteY40" fmla="*/ 334800 h 474119"/>
                <a:gd name="connsiteX41" fmla="*/ 322920 w 429440"/>
                <a:gd name="connsiteY41" fmla="*/ 427680 h 474119"/>
                <a:gd name="connsiteX42" fmla="*/ 237060 w 429440"/>
                <a:gd name="connsiteY42" fmla="*/ 318060 h 474119"/>
                <a:gd name="connsiteX43" fmla="*/ 216000 w 429440"/>
                <a:gd name="connsiteY43" fmla="*/ 320760 h 474119"/>
                <a:gd name="connsiteX44" fmla="*/ 192240 w 429440"/>
                <a:gd name="connsiteY44" fmla="*/ 317520 h 474119"/>
                <a:gd name="connsiteX45" fmla="*/ 186840 w 429440"/>
                <a:gd name="connsiteY45" fmla="*/ 315900 h 474119"/>
                <a:gd name="connsiteX46" fmla="*/ 108540 w 429440"/>
                <a:gd name="connsiteY46" fmla="*/ 192240 h 474119"/>
                <a:gd name="connsiteX47" fmla="*/ 108540 w 429440"/>
                <a:gd name="connsiteY47" fmla="*/ 16740 h 474119"/>
                <a:gd name="connsiteX48" fmla="*/ 322920 w 429440"/>
                <a:gd name="connsiteY48" fmla="*/ 16740 h 474119"/>
                <a:gd name="connsiteX49" fmla="*/ 322920 w 429440"/>
                <a:gd name="connsiteY49" fmla="*/ 49140 h 474119"/>
                <a:gd name="connsiteX50" fmla="*/ 322920 w 429440"/>
                <a:gd name="connsiteY50" fmla="*/ 59400 h 474119"/>
                <a:gd name="connsiteX51" fmla="*/ 322920 w 429440"/>
                <a:gd name="connsiteY51" fmla="*/ 192240 h 474119"/>
                <a:gd name="connsiteX52" fmla="*/ 244080 w 429440"/>
                <a:gd name="connsiteY52" fmla="*/ 315900 h 474119"/>
                <a:gd name="connsiteX53" fmla="*/ 337500 w 429440"/>
                <a:gd name="connsiteY53" fmla="*/ 217080 h 474119"/>
                <a:gd name="connsiteX54" fmla="*/ 339660 w 429440"/>
                <a:gd name="connsiteY54" fmla="*/ 191700 h 474119"/>
                <a:gd name="connsiteX55" fmla="*/ 339660 w 429440"/>
                <a:gd name="connsiteY55" fmla="*/ 62100 h 474119"/>
                <a:gd name="connsiteX56" fmla="*/ 413100 w 429440"/>
                <a:gd name="connsiteY56" fmla="*/ 62100 h 474119"/>
                <a:gd name="connsiteX57" fmla="*/ 337500 w 429440"/>
                <a:gd name="connsiteY57" fmla="*/ 217080 h 474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429440" h="474119">
                  <a:moveTo>
                    <a:pt x="427140" y="48600"/>
                  </a:moveTo>
                  <a:cubicBezTo>
                    <a:pt x="425520" y="46980"/>
                    <a:pt x="423360" y="45900"/>
                    <a:pt x="421200" y="45900"/>
                  </a:cubicBezTo>
                  <a:lnTo>
                    <a:pt x="339120" y="45900"/>
                  </a:lnTo>
                  <a:lnTo>
                    <a:pt x="339120" y="8100"/>
                  </a:lnTo>
                  <a:cubicBezTo>
                    <a:pt x="339120" y="3780"/>
                    <a:pt x="335340" y="0"/>
                    <a:pt x="331020" y="0"/>
                  </a:cubicBezTo>
                  <a:lnTo>
                    <a:pt x="100440" y="0"/>
                  </a:lnTo>
                  <a:cubicBezTo>
                    <a:pt x="96120" y="0"/>
                    <a:pt x="92340" y="3780"/>
                    <a:pt x="92340" y="8100"/>
                  </a:cubicBezTo>
                  <a:lnTo>
                    <a:pt x="92340" y="45900"/>
                  </a:lnTo>
                  <a:lnTo>
                    <a:pt x="8100" y="45900"/>
                  </a:lnTo>
                  <a:cubicBezTo>
                    <a:pt x="5940" y="45900"/>
                    <a:pt x="3780" y="46980"/>
                    <a:pt x="2160" y="48600"/>
                  </a:cubicBezTo>
                  <a:cubicBezTo>
                    <a:pt x="540" y="50220"/>
                    <a:pt x="0" y="52380"/>
                    <a:pt x="0" y="54540"/>
                  </a:cubicBezTo>
                  <a:cubicBezTo>
                    <a:pt x="0" y="56160"/>
                    <a:pt x="1620" y="90720"/>
                    <a:pt x="14040" y="130680"/>
                  </a:cubicBezTo>
                  <a:cubicBezTo>
                    <a:pt x="31320" y="184140"/>
                    <a:pt x="60480" y="221940"/>
                    <a:pt x="99360" y="239220"/>
                  </a:cubicBezTo>
                  <a:cubicBezTo>
                    <a:pt x="112320" y="282420"/>
                    <a:pt x="142020" y="316440"/>
                    <a:pt x="179280" y="329940"/>
                  </a:cubicBezTo>
                  <a:lnTo>
                    <a:pt x="179280" y="331560"/>
                  </a:lnTo>
                  <a:cubicBezTo>
                    <a:pt x="179280" y="376380"/>
                    <a:pt x="145260" y="412020"/>
                    <a:pt x="101520" y="412020"/>
                  </a:cubicBezTo>
                  <a:cubicBezTo>
                    <a:pt x="97200" y="412020"/>
                    <a:pt x="93420" y="415800"/>
                    <a:pt x="93420" y="420120"/>
                  </a:cubicBezTo>
                  <a:lnTo>
                    <a:pt x="93420" y="466020"/>
                  </a:lnTo>
                  <a:cubicBezTo>
                    <a:pt x="93420" y="470340"/>
                    <a:pt x="97200" y="474120"/>
                    <a:pt x="101520" y="474120"/>
                  </a:cubicBezTo>
                  <a:lnTo>
                    <a:pt x="331020" y="474120"/>
                  </a:lnTo>
                  <a:cubicBezTo>
                    <a:pt x="335340" y="474120"/>
                    <a:pt x="339120" y="470340"/>
                    <a:pt x="339120" y="466020"/>
                  </a:cubicBezTo>
                  <a:lnTo>
                    <a:pt x="339120" y="420120"/>
                  </a:lnTo>
                  <a:cubicBezTo>
                    <a:pt x="339120" y="415800"/>
                    <a:pt x="335340" y="412020"/>
                    <a:pt x="331020" y="412020"/>
                  </a:cubicBezTo>
                  <a:cubicBezTo>
                    <a:pt x="286740" y="412020"/>
                    <a:pt x="250560" y="375840"/>
                    <a:pt x="250560" y="331560"/>
                  </a:cubicBezTo>
                  <a:lnTo>
                    <a:pt x="250560" y="330480"/>
                  </a:lnTo>
                  <a:cubicBezTo>
                    <a:pt x="289440" y="316980"/>
                    <a:pt x="319680" y="282420"/>
                    <a:pt x="332640" y="238140"/>
                  </a:cubicBezTo>
                  <a:cubicBezTo>
                    <a:pt x="369900" y="220320"/>
                    <a:pt x="398520" y="183060"/>
                    <a:pt x="415260" y="130680"/>
                  </a:cubicBezTo>
                  <a:cubicBezTo>
                    <a:pt x="428220" y="90720"/>
                    <a:pt x="429300" y="55620"/>
                    <a:pt x="429300" y="54540"/>
                  </a:cubicBezTo>
                  <a:cubicBezTo>
                    <a:pt x="429840" y="52380"/>
                    <a:pt x="428760" y="50220"/>
                    <a:pt x="427140" y="48600"/>
                  </a:cubicBezTo>
                  <a:close/>
                  <a:moveTo>
                    <a:pt x="16740" y="62100"/>
                  </a:moveTo>
                  <a:lnTo>
                    <a:pt x="92340" y="62100"/>
                  </a:lnTo>
                  <a:lnTo>
                    <a:pt x="92340" y="191700"/>
                  </a:lnTo>
                  <a:cubicBezTo>
                    <a:pt x="92340" y="200880"/>
                    <a:pt x="92880" y="209520"/>
                    <a:pt x="94500" y="218160"/>
                  </a:cubicBezTo>
                  <a:cubicBezTo>
                    <a:pt x="32940" y="181440"/>
                    <a:pt x="19440" y="90180"/>
                    <a:pt x="16740" y="62100"/>
                  </a:cubicBezTo>
                  <a:close/>
                  <a:moveTo>
                    <a:pt x="322920" y="427680"/>
                  </a:moveTo>
                  <a:lnTo>
                    <a:pt x="322920" y="457380"/>
                  </a:lnTo>
                  <a:lnTo>
                    <a:pt x="109620" y="457380"/>
                  </a:lnTo>
                  <a:lnTo>
                    <a:pt x="109620" y="427680"/>
                  </a:lnTo>
                  <a:cubicBezTo>
                    <a:pt x="157140" y="423900"/>
                    <a:pt x="193860" y="384480"/>
                    <a:pt x="194940" y="334260"/>
                  </a:cubicBezTo>
                  <a:cubicBezTo>
                    <a:pt x="201420" y="335340"/>
                    <a:pt x="208440" y="336420"/>
                    <a:pt x="215460" y="336420"/>
                  </a:cubicBezTo>
                  <a:cubicBezTo>
                    <a:pt x="221940" y="336420"/>
                    <a:pt x="228420" y="335880"/>
                    <a:pt x="234360" y="334800"/>
                  </a:cubicBezTo>
                  <a:cubicBezTo>
                    <a:pt x="236520" y="383940"/>
                    <a:pt x="274860" y="423900"/>
                    <a:pt x="322920" y="427680"/>
                  </a:cubicBezTo>
                  <a:close/>
                  <a:moveTo>
                    <a:pt x="237060" y="318060"/>
                  </a:moveTo>
                  <a:cubicBezTo>
                    <a:pt x="230040" y="319680"/>
                    <a:pt x="223020" y="320760"/>
                    <a:pt x="216000" y="320760"/>
                  </a:cubicBezTo>
                  <a:cubicBezTo>
                    <a:pt x="207900" y="320760"/>
                    <a:pt x="199800" y="319680"/>
                    <a:pt x="192240" y="317520"/>
                  </a:cubicBezTo>
                  <a:cubicBezTo>
                    <a:pt x="190620" y="316980"/>
                    <a:pt x="187920" y="315900"/>
                    <a:pt x="186840" y="315900"/>
                  </a:cubicBezTo>
                  <a:cubicBezTo>
                    <a:pt x="142020" y="300780"/>
                    <a:pt x="108540" y="251100"/>
                    <a:pt x="108540" y="192240"/>
                  </a:cubicBezTo>
                  <a:lnTo>
                    <a:pt x="108540" y="16740"/>
                  </a:lnTo>
                  <a:lnTo>
                    <a:pt x="322920" y="16740"/>
                  </a:lnTo>
                  <a:lnTo>
                    <a:pt x="322920" y="49140"/>
                  </a:lnTo>
                  <a:lnTo>
                    <a:pt x="322920" y="59400"/>
                  </a:lnTo>
                  <a:lnTo>
                    <a:pt x="322920" y="192240"/>
                  </a:lnTo>
                  <a:cubicBezTo>
                    <a:pt x="322920" y="251100"/>
                    <a:pt x="289440" y="300780"/>
                    <a:pt x="244080" y="315900"/>
                  </a:cubicBezTo>
                  <a:moveTo>
                    <a:pt x="337500" y="217080"/>
                  </a:moveTo>
                  <a:cubicBezTo>
                    <a:pt x="338580" y="208980"/>
                    <a:pt x="339660" y="200340"/>
                    <a:pt x="339660" y="191700"/>
                  </a:cubicBezTo>
                  <a:lnTo>
                    <a:pt x="339660" y="62100"/>
                  </a:lnTo>
                  <a:lnTo>
                    <a:pt x="413100" y="62100"/>
                  </a:lnTo>
                  <a:cubicBezTo>
                    <a:pt x="410400" y="90180"/>
                    <a:pt x="397440" y="178740"/>
                    <a:pt x="337500" y="217080"/>
                  </a:cubicBezTo>
                  <a:close/>
                </a:path>
              </a:pathLst>
            </a:custGeom>
            <a:grpFill/>
            <a:ln w="5334" cap="flat">
              <a:noFill/>
              <a:prstDash val="solid"/>
              <a:miter/>
            </a:ln>
          </p:spPr>
          <p:txBody>
            <a:bodyPr rtlCol="0" anchor="ctr"/>
            <a:lstStyle/>
            <a:p>
              <a:endParaRPr lang="ru-RU"/>
            </a:p>
          </p:txBody>
        </p:sp>
        <p:sp>
          <p:nvSpPr>
            <p:cNvPr id="114" name="Freeform: Shape 113">
              <a:extLst>
                <a:ext uri="{FF2B5EF4-FFF2-40B4-BE49-F238E27FC236}">
                  <a16:creationId xmlns:a16="http://schemas.microsoft.com/office/drawing/2014/main" id="{F2AAFE8B-8E55-453C-9083-E74FF150203D}"/>
                </a:ext>
              </a:extLst>
            </p:cNvPr>
            <p:cNvSpPr/>
            <p:nvPr/>
          </p:nvSpPr>
          <p:spPr>
            <a:xfrm>
              <a:off x="7814370" y="2395959"/>
              <a:ext cx="176418" cy="168480"/>
            </a:xfrm>
            <a:custGeom>
              <a:avLst/>
              <a:gdLst>
                <a:gd name="connsiteX0" fmla="*/ 163809 w 176418"/>
                <a:gd name="connsiteY0" fmla="*/ 54540 h 168480"/>
                <a:gd name="connsiteX1" fmla="*/ 119529 w 176418"/>
                <a:gd name="connsiteY1" fmla="*/ 48060 h 168480"/>
                <a:gd name="connsiteX2" fmla="*/ 99549 w 176418"/>
                <a:gd name="connsiteY2" fmla="*/ 7560 h 168480"/>
                <a:gd name="connsiteX3" fmla="*/ 87669 w 176418"/>
                <a:gd name="connsiteY3" fmla="*/ 0 h 168480"/>
                <a:gd name="connsiteX4" fmla="*/ 87669 w 176418"/>
                <a:gd name="connsiteY4" fmla="*/ 0 h 168480"/>
                <a:gd name="connsiteX5" fmla="*/ 75789 w 176418"/>
                <a:gd name="connsiteY5" fmla="*/ 7560 h 168480"/>
                <a:gd name="connsiteX6" fmla="*/ 55809 w 176418"/>
                <a:gd name="connsiteY6" fmla="*/ 48060 h 168480"/>
                <a:gd name="connsiteX7" fmla="*/ 11529 w 176418"/>
                <a:gd name="connsiteY7" fmla="*/ 54540 h 168480"/>
                <a:gd name="connsiteX8" fmla="*/ 729 w 176418"/>
                <a:gd name="connsiteY8" fmla="*/ 63720 h 168480"/>
                <a:gd name="connsiteX9" fmla="*/ 3969 w 176418"/>
                <a:gd name="connsiteY9" fmla="*/ 77220 h 168480"/>
                <a:gd name="connsiteX10" fmla="*/ 36369 w 176418"/>
                <a:gd name="connsiteY10" fmla="*/ 108540 h 168480"/>
                <a:gd name="connsiteX11" fmla="*/ 28809 w 176418"/>
                <a:gd name="connsiteY11" fmla="*/ 152820 h 168480"/>
                <a:gd name="connsiteX12" fmla="*/ 34209 w 176418"/>
                <a:gd name="connsiteY12" fmla="*/ 165780 h 168480"/>
                <a:gd name="connsiteX13" fmla="*/ 42309 w 176418"/>
                <a:gd name="connsiteY13" fmla="*/ 168480 h 168480"/>
                <a:gd name="connsiteX14" fmla="*/ 48249 w 176418"/>
                <a:gd name="connsiteY14" fmla="*/ 166860 h 168480"/>
                <a:gd name="connsiteX15" fmla="*/ 89289 w 176418"/>
                <a:gd name="connsiteY15" fmla="*/ 146340 h 168480"/>
                <a:gd name="connsiteX16" fmla="*/ 128169 w 176418"/>
                <a:gd name="connsiteY16" fmla="*/ 166860 h 168480"/>
                <a:gd name="connsiteX17" fmla="*/ 142209 w 176418"/>
                <a:gd name="connsiteY17" fmla="*/ 165780 h 168480"/>
                <a:gd name="connsiteX18" fmla="*/ 147609 w 176418"/>
                <a:gd name="connsiteY18" fmla="*/ 152820 h 168480"/>
                <a:gd name="connsiteX19" fmla="*/ 140049 w 176418"/>
                <a:gd name="connsiteY19" fmla="*/ 108540 h 168480"/>
                <a:gd name="connsiteX20" fmla="*/ 172449 w 176418"/>
                <a:gd name="connsiteY20" fmla="*/ 77220 h 168480"/>
                <a:gd name="connsiteX21" fmla="*/ 175689 w 176418"/>
                <a:gd name="connsiteY21" fmla="*/ 63720 h 168480"/>
                <a:gd name="connsiteX22" fmla="*/ 163809 w 176418"/>
                <a:gd name="connsiteY22" fmla="*/ 54540 h 168480"/>
                <a:gd name="connsiteX23" fmla="*/ 124929 w 176418"/>
                <a:gd name="connsiteY23" fmla="*/ 99900 h 168480"/>
                <a:gd name="connsiteX24" fmla="*/ 122769 w 176418"/>
                <a:gd name="connsiteY24" fmla="*/ 106920 h 168480"/>
                <a:gd name="connsiteX25" fmla="*/ 130329 w 176418"/>
                <a:gd name="connsiteY25" fmla="*/ 149580 h 168480"/>
                <a:gd name="connsiteX26" fmla="*/ 93069 w 176418"/>
                <a:gd name="connsiteY26" fmla="*/ 130140 h 168480"/>
                <a:gd name="connsiteX27" fmla="*/ 85509 w 176418"/>
                <a:gd name="connsiteY27" fmla="*/ 130140 h 168480"/>
                <a:gd name="connsiteX28" fmla="*/ 45549 w 176418"/>
                <a:gd name="connsiteY28" fmla="*/ 150120 h 168480"/>
                <a:gd name="connsiteX29" fmla="*/ 53109 w 176418"/>
                <a:gd name="connsiteY29" fmla="*/ 106920 h 168480"/>
                <a:gd name="connsiteX30" fmla="*/ 50949 w 176418"/>
                <a:gd name="connsiteY30" fmla="*/ 99900 h 168480"/>
                <a:gd name="connsiteX31" fmla="*/ 20169 w 176418"/>
                <a:gd name="connsiteY31" fmla="*/ 69660 h 168480"/>
                <a:gd name="connsiteX32" fmla="*/ 62829 w 176418"/>
                <a:gd name="connsiteY32" fmla="*/ 63180 h 168480"/>
                <a:gd name="connsiteX33" fmla="*/ 68769 w 176418"/>
                <a:gd name="connsiteY33" fmla="*/ 58860 h 168480"/>
                <a:gd name="connsiteX34" fmla="*/ 87669 w 176418"/>
                <a:gd name="connsiteY34" fmla="*/ 19980 h 168480"/>
                <a:gd name="connsiteX35" fmla="*/ 106569 w 176418"/>
                <a:gd name="connsiteY35" fmla="*/ 58860 h 168480"/>
                <a:gd name="connsiteX36" fmla="*/ 112509 w 176418"/>
                <a:gd name="connsiteY36" fmla="*/ 63180 h 168480"/>
                <a:gd name="connsiteX37" fmla="*/ 155169 w 176418"/>
                <a:gd name="connsiteY37" fmla="*/ 69660 h 168480"/>
                <a:gd name="connsiteX38" fmla="*/ 124929 w 176418"/>
                <a:gd name="connsiteY38" fmla="*/ 99900 h 16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76418" h="168480">
                  <a:moveTo>
                    <a:pt x="163809" y="54540"/>
                  </a:moveTo>
                  <a:lnTo>
                    <a:pt x="119529" y="48060"/>
                  </a:lnTo>
                  <a:lnTo>
                    <a:pt x="99549" y="7560"/>
                  </a:lnTo>
                  <a:cubicBezTo>
                    <a:pt x="97389" y="3240"/>
                    <a:pt x="92529" y="0"/>
                    <a:pt x="87669" y="0"/>
                  </a:cubicBezTo>
                  <a:cubicBezTo>
                    <a:pt x="87669" y="0"/>
                    <a:pt x="87669" y="0"/>
                    <a:pt x="87669" y="0"/>
                  </a:cubicBezTo>
                  <a:cubicBezTo>
                    <a:pt x="82809" y="0"/>
                    <a:pt x="77949" y="2700"/>
                    <a:pt x="75789" y="7560"/>
                  </a:cubicBezTo>
                  <a:lnTo>
                    <a:pt x="55809" y="48060"/>
                  </a:lnTo>
                  <a:lnTo>
                    <a:pt x="11529" y="54540"/>
                  </a:lnTo>
                  <a:cubicBezTo>
                    <a:pt x="6669" y="55080"/>
                    <a:pt x="2349" y="58860"/>
                    <a:pt x="729" y="63720"/>
                  </a:cubicBezTo>
                  <a:cubicBezTo>
                    <a:pt x="-891" y="68580"/>
                    <a:pt x="189" y="73980"/>
                    <a:pt x="3969" y="77220"/>
                  </a:cubicBezTo>
                  <a:lnTo>
                    <a:pt x="36369" y="108540"/>
                  </a:lnTo>
                  <a:lnTo>
                    <a:pt x="28809" y="152820"/>
                  </a:lnTo>
                  <a:cubicBezTo>
                    <a:pt x="27729" y="157680"/>
                    <a:pt x="29889" y="162540"/>
                    <a:pt x="34209" y="165780"/>
                  </a:cubicBezTo>
                  <a:cubicBezTo>
                    <a:pt x="36369" y="167400"/>
                    <a:pt x="39069" y="168480"/>
                    <a:pt x="42309" y="168480"/>
                  </a:cubicBezTo>
                  <a:cubicBezTo>
                    <a:pt x="44469" y="168480"/>
                    <a:pt x="46629" y="167940"/>
                    <a:pt x="48249" y="166860"/>
                  </a:cubicBezTo>
                  <a:lnTo>
                    <a:pt x="89289" y="146340"/>
                  </a:lnTo>
                  <a:lnTo>
                    <a:pt x="128169" y="166860"/>
                  </a:lnTo>
                  <a:cubicBezTo>
                    <a:pt x="132489" y="169020"/>
                    <a:pt x="137889" y="169020"/>
                    <a:pt x="142209" y="165780"/>
                  </a:cubicBezTo>
                  <a:cubicBezTo>
                    <a:pt x="146529" y="162540"/>
                    <a:pt x="148149" y="157680"/>
                    <a:pt x="147609" y="152820"/>
                  </a:cubicBezTo>
                  <a:lnTo>
                    <a:pt x="140049" y="108540"/>
                  </a:lnTo>
                  <a:lnTo>
                    <a:pt x="172449" y="77220"/>
                  </a:lnTo>
                  <a:cubicBezTo>
                    <a:pt x="176229" y="73440"/>
                    <a:pt x="177309" y="68580"/>
                    <a:pt x="175689" y="63720"/>
                  </a:cubicBezTo>
                  <a:cubicBezTo>
                    <a:pt x="172989" y="58860"/>
                    <a:pt x="169209" y="55080"/>
                    <a:pt x="163809" y="54540"/>
                  </a:cubicBezTo>
                  <a:close/>
                  <a:moveTo>
                    <a:pt x="124929" y="99900"/>
                  </a:moveTo>
                  <a:cubicBezTo>
                    <a:pt x="122769" y="101520"/>
                    <a:pt x="122229" y="104220"/>
                    <a:pt x="122769" y="106920"/>
                  </a:cubicBezTo>
                  <a:lnTo>
                    <a:pt x="130329" y="149580"/>
                  </a:lnTo>
                  <a:lnTo>
                    <a:pt x="93069" y="130140"/>
                  </a:lnTo>
                  <a:cubicBezTo>
                    <a:pt x="90909" y="129060"/>
                    <a:pt x="88209" y="129060"/>
                    <a:pt x="85509" y="130140"/>
                  </a:cubicBezTo>
                  <a:lnTo>
                    <a:pt x="45549" y="150120"/>
                  </a:lnTo>
                  <a:lnTo>
                    <a:pt x="53109" y="106920"/>
                  </a:lnTo>
                  <a:cubicBezTo>
                    <a:pt x="53649" y="104220"/>
                    <a:pt x="52569" y="101520"/>
                    <a:pt x="50949" y="99900"/>
                  </a:cubicBezTo>
                  <a:lnTo>
                    <a:pt x="20169" y="69660"/>
                  </a:lnTo>
                  <a:lnTo>
                    <a:pt x="62829" y="63180"/>
                  </a:lnTo>
                  <a:cubicBezTo>
                    <a:pt x="65529" y="62640"/>
                    <a:pt x="67689" y="61020"/>
                    <a:pt x="68769" y="58860"/>
                  </a:cubicBezTo>
                  <a:lnTo>
                    <a:pt x="87669" y="19980"/>
                  </a:lnTo>
                  <a:lnTo>
                    <a:pt x="106569" y="58860"/>
                  </a:lnTo>
                  <a:cubicBezTo>
                    <a:pt x="107649" y="61020"/>
                    <a:pt x="109809" y="63180"/>
                    <a:pt x="112509" y="63180"/>
                  </a:cubicBezTo>
                  <a:lnTo>
                    <a:pt x="155169" y="69660"/>
                  </a:lnTo>
                  <a:lnTo>
                    <a:pt x="124929" y="99900"/>
                  </a:lnTo>
                  <a:close/>
                </a:path>
              </a:pathLst>
            </a:custGeom>
            <a:grpFill/>
            <a:ln w="5334" cap="flat">
              <a:noFill/>
              <a:prstDash val="solid"/>
              <a:miter/>
            </a:ln>
          </p:spPr>
          <p:txBody>
            <a:bodyPr rtlCol="0" anchor="ctr"/>
            <a:lstStyle/>
            <a:p>
              <a:endParaRPr lang="ru-RU"/>
            </a:p>
          </p:txBody>
        </p:sp>
      </p:grpSp>
      <p:grpSp>
        <p:nvGrpSpPr>
          <p:cNvPr id="115" name="Рисунок 206">
            <a:extLst>
              <a:ext uri="{FF2B5EF4-FFF2-40B4-BE49-F238E27FC236}">
                <a16:creationId xmlns:a16="http://schemas.microsoft.com/office/drawing/2014/main" id="{63EEC76E-25C1-4096-A209-C179C172F1CF}"/>
              </a:ext>
            </a:extLst>
          </p:cNvPr>
          <p:cNvGrpSpPr/>
          <p:nvPr/>
        </p:nvGrpSpPr>
        <p:grpSpPr>
          <a:xfrm>
            <a:off x="3673949" y="3253045"/>
            <a:ext cx="329738" cy="351811"/>
            <a:chOff x="2866599" y="3194392"/>
            <a:chExt cx="439650" cy="469081"/>
          </a:xfrm>
          <a:solidFill>
            <a:schemeClr val="tx1"/>
          </a:solidFill>
        </p:grpSpPr>
        <p:sp>
          <p:nvSpPr>
            <p:cNvPr id="116" name="Freeform: Shape 115">
              <a:extLst>
                <a:ext uri="{FF2B5EF4-FFF2-40B4-BE49-F238E27FC236}">
                  <a16:creationId xmlns:a16="http://schemas.microsoft.com/office/drawing/2014/main" id="{9DC0D356-E229-460E-B0CE-2A686EB62061}"/>
                </a:ext>
              </a:extLst>
            </p:cNvPr>
            <p:cNvSpPr/>
            <p:nvPr/>
          </p:nvSpPr>
          <p:spPr>
            <a:xfrm>
              <a:off x="3005722" y="3238475"/>
              <a:ext cx="255941" cy="255999"/>
            </a:xfrm>
            <a:custGeom>
              <a:avLst/>
              <a:gdLst>
                <a:gd name="connsiteX0" fmla="*/ 213347 w 255941"/>
                <a:gd name="connsiteY0" fmla="*/ 32634 h 255999"/>
                <a:gd name="connsiteX1" fmla="*/ 120877 w 255941"/>
                <a:gd name="connsiteY1" fmla="*/ 202 h 255999"/>
                <a:gd name="connsiteX2" fmla="*/ 32566 w 255941"/>
                <a:gd name="connsiteY2" fmla="*/ 42651 h 255999"/>
                <a:gd name="connsiteX3" fmla="*/ 42594 w 255941"/>
                <a:gd name="connsiteY3" fmla="*/ 223438 h 255999"/>
                <a:gd name="connsiteX4" fmla="*/ 127908 w 255941"/>
                <a:gd name="connsiteY4" fmla="*/ 256000 h 255999"/>
                <a:gd name="connsiteX5" fmla="*/ 223380 w 255941"/>
                <a:gd name="connsiteY5" fmla="*/ 213410 h 255999"/>
                <a:gd name="connsiteX6" fmla="*/ 213347 w 255941"/>
                <a:gd name="connsiteY6" fmla="*/ 32634 h 255999"/>
                <a:gd name="connsiteX7" fmla="*/ 211300 w 255941"/>
                <a:gd name="connsiteY7" fmla="*/ 202615 h 255999"/>
                <a:gd name="connsiteX8" fmla="*/ 53394 w 255941"/>
                <a:gd name="connsiteY8" fmla="*/ 211363 h 255999"/>
                <a:gd name="connsiteX9" fmla="*/ 44629 w 255941"/>
                <a:gd name="connsiteY9" fmla="*/ 53456 h 255999"/>
                <a:gd name="connsiteX10" fmla="*/ 121768 w 255941"/>
                <a:gd name="connsiteY10" fmla="*/ 16375 h 255999"/>
                <a:gd name="connsiteX11" fmla="*/ 128103 w 255941"/>
                <a:gd name="connsiteY11" fmla="*/ 16202 h 255999"/>
                <a:gd name="connsiteX12" fmla="*/ 202542 w 255941"/>
                <a:gd name="connsiteY12" fmla="*/ 44703 h 255999"/>
                <a:gd name="connsiteX13" fmla="*/ 211300 w 255941"/>
                <a:gd name="connsiteY13" fmla="*/ 202615 h 25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5941" h="255999">
                  <a:moveTo>
                    <a:pt x="213347" y="32634"/>
                  </a:moveTo>
                  <a:cubicBezTo>
                    <a:pt x="187854" y="9824"/>
                    <a:pt x="154962" y="-1694"/>
                    <a:pt x="120877" y="202"/>
                  </a:cubicBezTo>
                  <a:cubicBezTo>
                    <a:pt x="86733" y="2097"/>
                    <a:pt x="55370" y="17174"/>
                    <a:pt x="32566" y="42651"/>
                  </a:cubicBezTo>
                  <a:cubicBezTo>
                    <a:pt x="-14511" y="95258"/>
                    <a:pt x="-10013" y="176360"/>
                    <a:pt x="42594" y="223438"/>
                  </a:cubicBezTo>
                  <a:cubicBezTo>
                    <a:pt x="66991" y="245264"/>
                    <a:pt x="97495" y="256000"/>
                    <a:pt x="127908" y="256000"/>
                  </a:cubicBezTo>
                  <a:cubicBezTo>
                    <a:pt x="163089" y="256000"/>
                    <a:pt x="198130" y="241625"/>
                    <a:pt x="223380" y="213410"/>
                  </a:cubicBezTo>
                  <a:cubicBezTo>
                    <a:pt x="270452" y="160814"/>
                    <a:pt x="265954" y="79711"/>
                    <a:pt x="213347" y="32634"/>
                  </a:cubicBezTo>
                  <a:close/>
                  <a:moveTo>
                    <a:pt x="211300" y="202615"/>
                  </a:moveTo>
                  <a:cubicBezTo>
                    <a:pt x="170190" y="248564"/>
                    <a:pt x="99348" y="252495"/>
                    <a:pt x="53394" y="211363"/>
                  </a:cubicBezTo>
                  <a:cubicBezTo>
                    <a:pt x="7440" y="170242"/>
                    <a:pt x="3514" y="99405"/>
                    <a:pt x="44629" y="53456"/>
                  </a:cubicBezTo>
                  <a:cubicBezTo>
                    <a:pt x="64550" y="31198"/>
                    <a:pt x="91950" y="18027"/>
                    <a:pt x="121768" y="16375"/>
                  </a:cubicBezTo>
                  <a:cubicBezTo>
                    <a:pt x="123891" y="16261"/>
                    <a:pt x="125997" y="16202"/>
                    <a:pt x="128103" y="16202"/>
                  </a:cubicBezTo>
                  <a:cubicBezTo>
                    <a:pt x="155637" y="16202"/>
                    <a:pt x="181860" y="26197"/>
                    <a:pt x="202542" y="44703"/>
                  </a:cubicBezTo>
                  <a:cubicBezTo>
                    <a:pt x="248496" y="85829"/>
                    <a:pt x="252421" y="156667"/>
                    <a:pt x="211300" y="202615"/>
                  </a:cubicBezTo>
                  <a:close/>
                </a:path>
              </a:pathLst>
            </a:custGeom>
            <a:grpFill/>
            <a:ln w="5334" cap="flat">
              <a:noFill/>
              <a:prstDash val="solid"/>
              <a:miter/>
            </a:ln>
          </p:spPr>
          <p:txBody>
            <a:bodyPr rtlCol="0" anchor="ctr"/>
            <a:lstStyle/>
            <a:p>
              <a:endParaRPr lang="ru-RU"/>
            </a:p>
          </p:txBody>
        </p:sp>
        <p:sp>
          <p:nvSpPr>
            <p:cNvPr id="117" name="Freeform: Shape 116">
              <a:extLst>
                <a:ext uri="{FF2B5EF4-FFF2-40B4-BE49-F238E27FC236}">
                  <a16:creationId xmlns:a16="http://schemas.microsoft.com/office/drawing/2014/main" id="{E80C2FFA-BAEE-4C22-82AC-FF8118DD2866}"/>
                </a:ext>
              </a:extLst>
            </p:cNvPr>
            <p:cNvSpPr/>
            <p:nvPr/>
          </p:nvSpPr>
          <p:spPr>
            <a:xfrm>
              <a:off x="3062677" y="3273661"/>
              <a:ext cx="135941" cy="44406"/>
            </a:xfrm>
            <a:custGeom>
              <a:avLst/>
              <a:gdLst>
                <a:gd name="connsiteX0" fmla="*/ 2066 w 135941"/>
                <a:gd name="connsiteY0" fmla="*/ 30907 h 44406"/>
                <a:gd name="connsiteX1" fmla="*/ 2698 w 135941"/>
                <a:gd name="connsiteY1" fmla="*/ 42344 h 44406"/>
                <a:gd name="connsiteX2" fmla="*/ 8098 w 135941"/>
                <a:gd name="connsiteY2" fmla="*/ 44407 h 44406"/>
                <a:gd name="connsiteX3" fmla="*/ 14135 w 135941"/>
                <a:gd name="connsiteY3" fmla="*/ 41707 h 44406"/>
                <a:gd name="connsiteX4" fmla="*/ 122443 w 135941"/>
                <a:gd name="connsiteY4" fmla="*/ 35696 h 44406"/>
                <a:gd name="connsiteX5" fmla="*/ 133880 w 135941"/>
                <a:gd name="connsiteY5" fmla="*/ 35065 h 44406"/>
                <a:gd name="connsiteX6" fmla="*/ 133243 w 135941"/>
                <a:gd name="connsiteY6" fmla="*/ 23627 h 44406"/>
                <a:gd name="connsiteX7" fmla="*/ 2066 w 135941"/>
                <a:gd name="connsiteY7" fmla="*/ 30907 h 4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41" h="44406">
                  <a:moveTo>
                    <a:pt x="2066" y="30907"/>
                  </a:moveTo>
                  <a:cubicBezTo>
                    <a:pt x="-920" y="34244"/>
                    <a:pt x="-634" y="39363"/>
                    <a:pt x="2698" y="42344"/>
                  </a:cubicBezTo>
                  <a:cubicBezTo>
                    <a:pt x="4247" y="43726"/>
                    <a:pt x="6175" y="44407"/>
                    <a:pt x="8098" y="44407"/>
                  </a:cubicBezTo>
                  <a:cubicBezTo>
                    <a:pt x="10322" y="44407"/>
                    <a:pt x="12536" y="43499"/>
                    <a:pt x="14135" y="41707"/>
                  </a:cubicBezTo>
                  <a:cubicBezTo>
                    <a:pt x="42344" y="10187"/>
                    <a:pt x="90923" y="7498"/>
                    <a:pt x="122443" y="35696"/>
                  </a:cubicBezTo>
                  <a:cubicBezTo>
                    <a:pt x="125774" y="38683"/>
                    <a:pt x="130888" y="38396"/>
                    <a:pt x="133880" y="35065"/>
                  </a:cubicBezTo>
                  <a:cubicBezTo>
                    <a:pt x="136861" y="31727"/>
                    <a:pt x="136574" y="26608"/>
                    <a:pt x="133243" y="23627"/>
                  </a:cubicBezTo>
                  <a:cubicBezTo>
                    <a:pt x="95065" y="-10533"/>
                    <a:pt x="36221" y="-7261"/>
                    <a:pt x="2066" y="30907"/>
                  </a:cubicBezTo>
                  <a:close/>
                </a:path>
              </a:pathLst>
            </a:custGeom>
            <a:grpFill/>
            <a:ln w="5334" cap="flat">
              <a:noFill/>
              <a:prstDash val="solid"/>
              <a:miter/>
            </a:ln>
          </p:spPr>
          <p:txBody>
            <a:bodyPr rtlCol="0" anchor="ctr"/>
            <a:lstStyle/>
            <a:p>
              <a:endParaRPr lang="ru-RU"/>
            </a:p>
          </p:txBody>
        </p:sp>
        <p:sp>
          <p:nvSpPr>
            <p:cNvPr id="118" name="Freeform: Shape 117">
              <a:extLst>
                <a:ext uri="{FF2B5EF4-FFF2-40B4-BE49-F238E27FC236}">
                  <a16:creationId xmlns:a16="http://schemas.microsoft.com/office/drawing/2014/main" id="{740C6D77-8E4D-4BB2-B040-0BA95821E9ED}"/>
                </a:ext>
              </a:extLst>
            </p:cNvPr>
            <p:cNvSpPr/>
            <p:nvPr/>
          </p:nvSpPr>
          <p:spPr>
            <a:xfrm>
              <a:off x="2866599" y="3194392"/>
              <a:ext cx="439650" cy="469081"/>
            </a:xfrm>
            <a:custGeom>
              <a:avLst/>
              <a:gdLst>
                <a:gd name="connsiteX0" fmla="*/ 439335 w 439650"/>
                <a:gd name="connsiteY0" fmla="*/ 161686 h 469081"/>
                <a:gd name="connsiteX1" fmla="*/ 381782 w 439650"/>
                <a:gd name="connsiteY1" fmla="*/ 43313 h 469081"/>
                <a:gd name="connsiteX2" fmla="*/ 257376 w 439650"/>
                <a:gd name="connsiteY2" fmla="*/ 307 h 469081"/>
                <a:gd name="connsiteX3" fmla="*/ 139008 w 439650"/>
                <a:gd name="connsiteY3" fmla="*/ 57860 h 469081"/>
                <a:gd name="connsiteX4" fmla="*/ 147567 w 439650"/>
                <a:gd name="connsiteY4" fmla="*/ 295045 h 469081"/>
                <a:gd name="connsiteX5" fmla="*/ 119633 w 439650"/>
                <a:gd name="connsiteY5" fmla="*/ 326915 h 469081"/>
                <a:gd name="connsiteX6" fmla="*/ 110675 w 439650"/>
                <a:gd name="connsiteY6" fmla="*/ 318972 h 469081"/>
                <a:gd name="connsiteX7" fmla="*/ 99264 w 439650"/>
                <a:gd name="connsiteY7" fmla="*/ 319631 h 469081"/>
                <a:gd name="connsiteX8" fmla="*/ 2064 w 439650"/>
                <a:gd name="connsiteY8" fmla="*/ 428252 h 469081"/>
                <a:gd name="connsiteX9" fmla="*/ 12 w 439650"/>
                <a:gd name="connsiteY9" fmla="*/ 434100 h 469081"/>
                <a:gd name="connsiteX10" fmla="*/ 2696 w 439650"/>
                <a:gd name="connsiteY10" fmla="*/ 439689 h 469081"/>
                <a:gd name="connsiteX11" fmla="*/ 33233 w 439650"/>
                <a:gd name="connsiteY11" fmla="*/ 467018 h 469081"/>
                <a:gd name="connsiteX12" fmla="*/ 38633 w 439650"/>
                <a:gd name="connsiteY12" fmla="*/ 469081 h 469081"/>
                <a:gd name="connsiteX13" fmla="*/ 44670 w 439650"/>
                <a:gd name="connsiteY13" fmla="*/ 466381 h 469081"/>
                <a:gd name="connsiteX14" fmla="*/ 142000 w 439650"/>
                <a:gd name="connsiteY14" fmla="*/ 357620 h 469081"/>
                <a:gd name="connsiteX15" fmla="*/ 144052 w 439650"/>
                <a:gd name="connsiteY15" fmla="*/ 351750 h 469081"/>
                <a:gd name="connsiteX16" fmla="*/ 141341 w 439650"/>
                <a:gd name="connsiteY16" fmla="*/ 346161 h 469081"/>
                <a:gd name="connsiteX17" fmla="*/ 131756 w 439650"/>
                <a:gd name="connsiteY17" fmla="*/ 337661 h 469081"/>
                <a:gd name="connsiteX18" fmla="*/ 159674 w 439650"/>
                <a:gd name="connsiteY18" fmla="*/ 305812 h 469081"/>
                <a:gd name="connsiteX19" fmla="*/ 267437 w 439650"/>
                <a:gd name="connsiteY19" fmla="*/ 343958 h 469081"/>
                <a:gd name="connsiteX20" fmla="*/ 277961 w 439650"/>
                <a:gd name="connsiteY20" fmla="*/ 343639 h 469081"/>
                <a:gd name="connsiteX21" fmla="*/ 396335 w 439650"/>
                <a:gd name="connsiteY21" fmla="*/ 286081 h 469081"/>
                <a:gd name="connsiteX22" fmla="*/ 439335 w 439650"/>
                <a:gd name="connsiteY22" fmla="*/ 161686 h 469081"/>
                <a:gd name="connsiteX23" fmla="*/ 38001 w 439650"/>
                <a:gd name="connsiteY23" fmla="*/ 449544 h 469081"/>
                <a:gd name="connsiteX24" fmla="*/ 19539 w 439650"/>
                <a:gd name="connsiteY24" fmla="*/ 433020 h 469081"/>
                <a:gd name="connsiteX25" fmla="*/ 105960 w 439650"/>
                <a:gd name="connsiteY25" fmla="*/ 336446 h 469081"/>
                <a:gd name="connsiteX26" fmla="*/ 124504 w 439650"/>
                <a:gd name="connsiteY26" fmla="*/ 352889 h 469081"/>
                <a:gd name="connsiteX27" fmla="*/ 38001 w 439650"/>
                <a:gd name="connsiteY27" fmla="*/ 449544 h 469081"/>
                <a:gd name="connsiteX28" fmla="*/ 384212 w 439650"/>
                <a:gd name="connsiteY28" fmla="*/ 275335 h 469081"/>
                <a:gd name="connsiteX29" fmla="*/ 276989 w 439650"/>
                <a:gd name="connsiteY29" fmla="*/ 327466 h 469081"/>
                <a:gd name="connsiteX30" fmla="*/ 164307 w 439650"/>
                <a:gd name="connsiteY30" fmla="*/ 288516 h 469081"/>
                <a:gd name="connsiteX31" fmla="*/ 151131 w 439650"/>
                <a:gd name="connsiteY31" fmla="*/ 68606 h 469081"/>
                <a:gd name="connsiteX32" fmla="*/ 258354 w 439650"/>
                <a:gd name="connsiteY32" fmla="*/ 16475 h 469081"/>
                <a:gd name="connsiteX33" fmla="*/ 267885 w 439650"/>
                <a:gd name="connsiteY33" fmla="*/ 16189 h 469081"/>
                <a:gd name="connsiteX34" fmla="*/ 371041 w 439650"/>
                <a:gd name="connsiteY34" fmla="*/ 55430 h 469081"/>
                <a:gd name="connsiteX35" fmla="*/ 423173 w 439650"/>
                <a:gd name="connsiteY35" fmla="*/ 162653 h 469081"/>
                <a:gd name="connsiteX36" fmla="*/ 384212 w 439650"/>
                <a:gd name="connsiteY36" fmla="*/ 275335 h 469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39650" h="469081">
                  <a:moveTo>
                    <a:pt x="439335" y="161686"/>
                  </a:moveTo>
                  <a:cubicBezTo>
                    <a:pt x="436586" y="115829"/>
                    <a:pt x="416147" y="73796"/>
                    <a:pt x="381782" y="43313"/>
                  </a:cubicBezTo>
                  <a:cubicBezTo>
                    <a:pt x="347416" y="12830"/>
                    <a:pt x="303276" y="-2398"/>
                    <a:pt x="257376" y="307"/>
                  </a:cubicBezTo>
                  <a:cubicBezTo>
                    <a:pt x="211525" y="3056"/>
                    <a:pt x="169486" y="23495"/>
                    <a:pt x="139008" y="57860"/>
                  </a:cubicBezTo>
                  <a:cubicBezTo>
                    <a:pt x="77907" y="126748"/>
                    <a:pt x="82303" y="231427"/>
                    <a:pt x="147567" y="295045"/>
                  </a:cubicBezTo>
                  <a:lnTo>
                    <a:pt x="119633" y="326915"/>
                  </a:lnTo>
                  <a:lnTo>
                    <a:pt x="110675" y="318972"/>
                  </a:lnTo>
                  <a:cubicBezTo>
                    <a:pt x="107332" y="316002"/>
                    <a:pt x="102234" y="316304"/>
                    <a:pt x="99264" y="319631"/>
                  </a:cubicBezTo>
                  <a:lnTo>
                    <a:pt x="2064" y="428252"/>
                  </a:lnTo>
                  <a:cubicBezTo>
                    <a:pt x="628" y="429850"/>
                    <a:pt x="-106" y="431956"/>
                    <a:pt x="12" y="434100"/>
                  </a:cubicBezTo>
                  <a:cubicBezTo>
                    <a:pt x="131" y="436244"/>
                    <a:pt x="1098" y="438258"/>
                    <a:pt x="2696" y="439689"/>
                  </a:cubicBezTo>
                  <a:lnTo>
                    <a:pt x="33233" y="467018"/>
                  </a:lnTo>
                  <a:cubicBezTo>
                    <a:pt x="34783" y="468401"/>
                    <a:pt x="36711" y="469081"/>
                    <a:pt x="38633" y="469081"/>
                  </a:cubicBezTo>
                  <a:cubicBezTo>
                    <a:pt x="40858" y="469081"/>
                    <a:pt x="43072" y="468169"/>
                    <a:pt x="44670" y="466381"/>
                  </a:cubicBezTo>
                  <a:lnTo>
                    <a:pt x="142000" y="357620"/>
                  </a:lnTo>
                  <a:cubicBezTo>
                    <a:pt x="143436" y="356016"/>
                    <a:pt x="144176" y="353905"/>
                    <a:pt x="144052" y="351750"/>
                  </a:cubicBezTo>
                  <a:cubicBezTo>
                    <a:pt x="143928" y="349606"/>
                    <a:pt x="142950" y="347587"/>
                    <a:pt x="141341" y="346161"/>
                  </a:cubicBezTo>
                  <a:lnTo>
                    <a:pt x="131756" y="337661"/>
                  </a:lnTo>
                  <a:lnTo>
                    <a:pt x="159674" y="305812"/>
                  </a:lnTo>
                  <a:cubicBezTo>
                    <a:pt x="190362" y="330636"/>
                    <a:pt x="228038" y="343958"/>
                    <a:pt x="267437" y="343958"/>
                  </a:cubicBezTo>
                  <a:cubicBezTo>
                    <a:pt x="270930" y="343958"/>
                    <a:pt x="274446" y="343850"/>
                    <a:pt x="277961" y="343639"/>
                  </a:cubicBezTo>
                  <a:cubicBezTo>
                    <a:pt x="323813" y="340885"/>
                    <a:pt x="365852" y="320446"/>
                    <a:pt x="396335" y="286081"/>
                  </a:cubicBezTo>
                  <a:cubicBezTo>
                    <a:pt x="426818" y="251715"/>
                    <a:pt x="442083" y="207543"/>
                    <a:pt x="439335" y="161686"/>
                  </a:cubicBezTo>
                  <a:close/>
                  <a:moveTo>
                    <a:pt x="38001" y="449544"/>
                  </a:moveTo>
                  <a:lnTo>
                    <a:pt x="19539" y="433020"/>
                  </a:lnTo>
                  <a:lnTo>
                    <a:pt x="105960" y="336446"/>
                  </a:lnTo>
                  <a:lnTo>
                    <a:pt x="124504" y="352889"/>
                  </a:lnTo>
                  <a:lnTo>
                    <a:pt x="38001" y="449544"/>
                  </a:lnTo>
                  <a:close/>
                  <a:moveTo>
                    <a:pt x="384212" y="275335"/>
                  </a:moveTo>
                  <a:cubicBezTo>
                    <a:pt x="356601" y="306466"/>
                    <a:pt x="318521" y="324977"/>
                    <a:pt x="276989" y="327466"/>
                  </a:cubicBezTo>
                  <a:cubicBezTo>
                    <a:pt x="235463" y="330026"/>
                    <a:pt x="195438" y="316121"/>
                    <a:pt x="164307" y="288516"/>
                  </a:cubicBezTo>
                  <a:cubicBezTo>
                    <a:pt x="100047" y="231519"/>
                    <a:pt x="94134" y="132866"/>
                    <a:pt x="151131" y="68606"/>
                  </a:cubicBezTo>
                  <a:cubicBezTo>
                    <a:pt x="178742" y="37475"/>
                    <a:pt x="216822" y="18964"/>
                    <a:pt x="258354" y="16475"/>
                  </a:cubicBezTo>
                  <a:cubicBezTo>
                    <a:pt x="261540" y="16280"/>
                    <a:pt x="264715" y="16189"/>
                    <a:pt x="267885" y="16189"/>
                  </a:cubicBezTo>
                  <a:cubicBezTo>
                    <a:pt x="305976" y="16189"/>
                    <a:pt x="342297" y="29937"/>
                    <a:pt x="371041" y="55430"/>
                  </a:cubicBezTo>
                  <a:cubicBezTo>
                    <a:pt x="402172" y="83041"/>
                    <a:pt x="420683" y="121121"/>
                    <a:pt x="423173" y="162653"/>
                  </a:cubicBezTo>
                  <a:cubicBezTo>
                    <a:pt x="425657" y="204190"/>
                    <a:pt x="411816" y="244209"/>
                    <a:pt x="384212" y="275335"/>
                  </a:cubicBezTo>
                  <a:close/>
                </a:path>
              </a:pathLst>
            </a:custGeom>
            <a:grpFill/>
            <a:ln w="5334" cap="flat">
              <a:noFill/>
              <a:prstDash val="solid"/>
              <a:miter/>
            </a:ln>
          </p:spPr>
          <p:txBody>
            <a:bodyPr rtlCol="0" anchor="ctr"/>
            <a:lstStyle/>
            <a:p>
              <a:endParaRPr lang="ru-RU"/>
            </a:p>
          </p:txBody>
        </p:sp>
      </p:grpSp>
      <p:sp>
        <p:nvSpPr>
          <p:cNvPr id="119" name="Рисунок 236">
            <a:extLst>
              <a:ext uri="{FF2B5EF4-FFF2-40B4-BE49-F238E27FC236}">
                <a16:creationId xmlns:a16="http://schemas.microsoft.com/office/drawing/2014/main" id="{36F07800-1326-402C-BEF0-5756D40139F5}"/>
              </a:ext>
            </a:extLst>
          </p:cNvPr>
          <p:cNvSpPr/>
          <p:nvPr/>
        </p:nvSpPr>
        <p:spPr>
          <a:xfrm>
            <a:off x="5495424" y="1884253"/>
            <a:ext cx="321165" cy="388799"/>
          </a:xfrm>
          <a:custGeom>
            <a:avLst/>
            <a:gdLst>
              <a:gd name="connsiteX0" fmla="*/ 427140 w 428220"/>
              <a:gd name="connsiteY0" fmla="*/ 121500 h 518399"/>
              <a:gd name="connsiteX1" fmla="*/ 427140 w 428220"/>
              <a:gd name="connsiteY1" fmla="*/ 55620 h 518399"/>
              <a:gd name="connsiteX2" fmla="*/ 419040 w 428220"/>
              <a:gd name="connsiteY2" fmla="*/ 47520 h 518399"/>
              <a:gd name="connsiteX3" fmla="*/ 221400 w 428220"/>
              <a:gd name="connsiteY3" fmla="*/ 47520 h 518399"/>
              <a:gd name="connsiteX4" fmla="*/ 221400 w 428220"/>
              <a:gd name="connsiteY4" fmla="*/ 8100 h 518399"/>
              <a:gd name="connsiteX5" fmla="*/ 213300 w 428220"/>
              <a:gd name="connsiteY5" fmla="*/ 0 h 518399"/>
              <a:gd name="connsiteX6" fmla="*/ 205200 w 428220"/>
              <a:gd name="connsiteY6" fmla="*/ 8100 h 518399"/>
              <a:gd name="connsiteX7" fmla="*/ 205200 w 428220"/>
              <a:gd name="connsiteY7" fmla="*/ 47520 h 518399"/>
              <a:gd name="connsiteX8" fmla="*/ 8100 w 428220"/>
              <a:gd name="connsiteY8" fmla="*/ 47520 h 518399"/>
              <a:gd name="connsiteX9" fmla="*/ 0 w 428220"/>
              <a:gd name="connsiteY9" fmla="*/ 55620 h 518399"/>
              <a:gd name="connsiteX10" fmla="*/ 0 w 428220"/>
              <a:gd name="connsiteY10" fmla="*/ 121500 h 518399"/>
              <a:gd name="connsiteX11" fmla="*/ 0 w 428220"/>
              <a:gd name="connsiteY11" fmla="*/ 132300 h 518399"/>
              <a:gd name="connsiteX12" fmla="*/ 0 w 428220"/>
              <a:gd name="connsiteY12" fmla="*/ 326160 h 518399"/>
              <a:gd name="connsiteX13" fmla="*/ 8100 w 428220"/>
              <a:gd name="connsiteY13" fmla="*/ 334260 h 518399"/>
              <a:gd name="connsiteX14" fmla="*/ 133380 w 428220"/>
              <a:gd name="connsiteY14" fmla="*/ 334260 h 518399"/>
              <a:gd name="connsiteX15" fmla="*/ 91800 w 428220"/>
              <a:gd name="connsiteY15" fmla="*/ 508680 h 518399"/>
              <a:gd name="connsiteX16" fmla="*/ 97740 w 428220"/>
              <a:gd name="connsiteY16" fmla="*/ 518400 h 518399"/>
              <a:gd name="connsiteX17" fmla="*/ 99900 w 428220"/>
              <a:gd name="connsiteY17" fmla="*/ 518400 h 518399"/>
              <a:gd name="connsiteX18" fmla="*/ 108000 w 428220"/>
              <a:gd name="connsiteY18" fmla="*/ 512460 h 518399"/>
              <a:gd name="connsiteX19" fmla="*/ 150660 w 428220"/>
              <a:gd name="connsiteY19" fmla="*/ 334260 h 518399"/>
              <a:gd name="connsiteX20" fmla="*/ 206280 w 428220"/>
              <a:gd name="connsiteY20" fmla="*/ 334260 h 518399"/>
              <a:gd name="connsiteX21" fmla="*/ 206280 w 428220"/>
              <a:gd name="connsiteY21" fmla="*/ 464940 h 518399"/>
              <a:gd name="connsiteX22" fmla="*/ 214380 w 428220"/>
              <a:gd name="connsiteY22" fmla="*/ 473040 h 518399"/>
              <a:gd name="connsiteX23" fmla="*/ 222480 w 428220"/>
              <a:gd name="connsiteY23" fmla="*/ 464940 h 518399"/>
              <a:gd name="connsiteX24" fmla="*/ 222480 w 428220"/>
              <a:gd name="connsiteY24" fmla="*/ 334260 h 518399"/>
              <a:gd name="connsiteX25" fmla="*/ 276480 w 428220"/>
              <a:gd name="connsiteY25" fmla="*/ 334260 h 518399"/>
              <a:gd name="connsiteX26" fmla="*/ 320760 w 428220"/>
              <a:gd name="connsiteY26" fmla="*/ 512460 h 518399"/>
              <a:gd name="connsiteX27" fmla="*/ 328860 w 428220"/>
              <a:gd name="connsiteY27" fmla="*/ 518400 h 518399"/>
              <a:gd name="connsiteX28" fmla="*/ 331020 w 428220"/>
              <a:gd name="connsiteY28" fmla="*/ 518400 h 518399"/>
              <a:gd name="connsiteX29" fmla="*/ 336960 w 428220"/>
              <a:gd name="connsiteY29" fmla="*/ 508680 h 518399"/>
              <a:gd name="connsiteX30" fmla="*/ 293760 w 428220"/>
              <a:gd name="connsiteY30" fmla="*/ 334260 h 518399"/>
              <a:gd name="connsiteX31" fmla="*/ 420120 w 428220"/>
              <a:gd name="connsiteY31" fmla="*/ 334260 h 518399"/>
              <a:gd name="connsiteX32" fmla="*/ 428220 w 428220"/>
              <a:gd name="connsiteY32" fmla="*/ 326160 h 518399"/>
              <a:gd name="connsiteX33" fmla="*/ 427140 w 428220"/>
              <a:gd name="connsiteY33" fmla="*/ 121500 h 518399"/>
              <a:gd name="connsiteX34" fmla="*/ 410940 w 428220"/>
              <a:gd name="connsiteY34" fmla="*/ 63720 h 518399"/>
              <a:gd name="connsiteX35" fmla="*/ 410940 w 428220"/>
              <a:gd name="connsiteY35" fmla="*/ 118800 h 518399"/>
              <a:gd name="connsiteX36" fmla="*/ 16200 w 428220"/>
              <a:gd name="connsiteY36" fmla="*/ 118800 h 518399"/>
              <a:gd name="connsiteX37" fmla="*/ 16200 w 428220"/>
              <a:gd name="connsiteY37" fmla="*/ 63720 h 518399"/>
              <a:gd name="connsiteX38" fmla="*/ 410940 w 428220"/>
              <a:gd name="connsiteY38" fmla="*/ 63720 h 518399"/>
              <a:gd name="connsiteX39" fmla="*/ 16200 w 428220"/>
              <a:gd name="connsiteY39" fmla="*/ 318060 h 518399"/>
              <a:gd name="connsiteX40" fmla="*/ 16200 w 428220"/>
              <a:gd name="connsiteY40" fmla="*/ 135000 h 518399"/>
              <a:gd name="connsiteX41" fmla="*/ 410940 w 428220"/>
              <a:gd name="connsiteY41" fmla="*/ 135000 h 518399"/>
              <a:gd name="connsiteX42" fmla="*/ 410940 w 428220"/>
              <a:gd name="connsiteY42" fmla="*/ 318060 h 518399"/>
              <a:gd name="connsiteX43" fmla="*/ 16200 w 428220"/>
              <a:gd name="connsiteY43" fmla="*/ 318060 h 51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28220" h="518399">
                <a:moveTo>
                  <a:pt x="427140" y="121500"/>
                </a:moveTo>
                <a:lnTo>
                  <a:pt x="427140" y="55620"/>
                </a:lnTo>
                <a:cubicBezTo>
                  <a:pt x="427140" y="51300"/>
                  <a:pt x="423360" y="47520"/>
                  <a:pt x="419040" y="47520"/>
                </a:cubicBezTo>
                <a:lnTo>
                  <a:pt x="221400" y="47520"/>
                </a:lnTo>
                <a:lnTo>
                  <a:pt x="221400" y="8100"/>
                </a:lnTo>
                <a:cubicBezTo>
                  <a:pt x="221400" y="3780"/>
                  <a:pt x="217620" y="0"/>
                  <a:pt x="213300" y="0"/>
                </a:cubicBezTo>
                <a:cubicBezTo>
                  <a:pt x="208980" y="0"/>
                  <a:pt x="205200" y="3780"/>
                  <a:pt x="205200" y="8100"/>
                </a:cubicBezTo>
                <a:lnTo>
                  <a:pt x="205200" y="47520"/>
                </a:lnTo>
                <a:lnTo>
                  <a:pt x="8100" y="47520"/>
                </a:lnTo>
                <a:cubicBezTo>
                  <a:pt x="3780" y="47520"/>
                  <a:pt x="0" y="51300"/>
                  <a:pt x="0" y="55620"/>
                </a:cubicBezTo>
                <a:lnTo>
                  <a:pt x="0" y="121500"/>
                </a:lnTo>
                <a:cubicBezTo>
                  <a:pt x="0" y="123660"/>
                  <a:pt x="0" y="128520"/>
                  <a:pt x="0" y="132300"/>
                </a:cubicBezTo>
                <a:lnTo>
                  <a:pt x="0" y="326160"/>
                </a:lnTo>
                <a:cubicBezTo>
                  <a:pt x="0" y="330480"/>
                  <a:pt x="3780" y="334260"/>
                  <a:pt x="8100" y="334260"/>
                </a:cubicBezTo>
                <a:lnTo>
                  <a:pt x="133380" y="334260"/>
                </a:lnTo>
                <a:lnTo>
                  <a:pt x="91800" y="508680"/>
                </a:lnTo>
                <a:cubicBezTo>
                  <a:pt x="90720" y="513000"/>
                  <a:pt x="93420" y="517320"/>
                  <a:pt x="97740" y="518400"/>
                </a:cubicBezTo>
                <a:cubicBezTo>
                  <a:pt x="98280" y="518400"/>
                  <a:pt x="98820" y="518400"/>
                  <a:pt x="99900" y="518400"/>
                </a:cubicBezTo>
                <a:cubicBezTo>
                  <a:pt x="103680" y="518400"/>
                  <a:pt x="106920" y="515700"/>
                  <a:pt x="108000" y="512460"/>
                </a:cubicBezTo>
                <a:lnTo>
                  <a:pt x="150660" y="334260"/>
                </a:lnTo>
                <a:lnTo>
                  <a:pt x="206280" y="334260"/>
                </a:lnTo>
                <a:lnTo>
                  <a:pt x="206280" y="464940"/>
                </a:lnTo>
                <a:cubicBezTo>
                  <a:pt x="206280" y="469260"/>
                  <a:pt x="210060" y="473040"/>
                  <a:pt x="214380" y="473040"/>
                </a:cubicBezTo>
                <a:cubicBezTo>
                  <a:pt x="218700" y="473040"/>
                  <a:pt x="222480" y="469260"/>
                  <a:pt x="222480" y="464940"/>
                </a:cubicBezTo>
                <a:lnTo>
                  <a:pt x="222480" y="334260"/>
                </a:lnTo>
                <a:lnTo>
                  <a:pt x="276480" y="334260"/>
                </a:lnTo>
                <a:lnTo>
                  <a:pt x="320760" y="512460"/>
                </a:lnTo>
                <a:cubicBezTo>
                  <a:pt x="321840" y="516240"/>
                  <a:pt x="325080" y="518400"/>
                  <a:pt x="328860" y="518400"/>
                </a:cubicBezTo>
                <a:cubicBezTo>
                  <a:pt x="329400" y="518400"/>
                  <a:pt x="329940" y="518400"/>
                  <a:pt x="331020" y="518400"/>
                </a:cubicBezTo>
                <a:cubicBezTo>
                  <a:pt x="335340" y="517320"/>
                  <a:pt x="338040" y="513000"/>
                  <a:pt x="336960" y="508680"/>
                </a:cubicBezTo>
                <a:lnTo>
                  <a:pt x="293760" y="334260"/>
                </a:lnTo>
                <a:lnTo>
                  <a:pt x="420120" y="334260"/>
                </a:lnTo>
                <a:cubicBezTo>
                  <a:pt x="424440" y="334260"/>
                  <a:pt x="428220" y="330480"/>
                  <a:pt x="428220" y="326160"/>
                </a:cubicBezTo>
                <a:cubicBezTo>
                  <a:pt x="428220" y="326160"/>
                  <a:pt x="427140" y="124200"/>
                  <a:pt x="427140" y="121500"/>
                </a:cubicBezTo>
                <a:close/>
                <a:moveTo>
                  <a:pt x="410940" y="63720"/>
                </a:moveTo>
                <a:lnTo>
                  <a:pt x="410940" y="118800"/>
                </a:lnTo>
                <a:lnTo>
                  <a:pt x="16200" y="118800"/>
                </a:lnTo>
                <a:lnTo>
                  <a:pt x="16200" y="63720"/>
                </a:lnTo>
                <a:lnTo>
                  <a:pt x="410940" y="63720"/>
                </a:lnTo>
                <a:close/>
                <a:moveTo>
                  <a:pt x="16200" y="318060"/>
                </a:moveTo>
                <a:lnTo>
                  <a:pt x="16200" y="135000"/>
                </a:lnTo>
                <a:lnTo>
                  <a:pt x="410940" y="135000"/>
                </a:lnTo>
                <a:lnTo>
                  <a:pt x="410940" y="318060"/>
                </a:lnTo>
                <a:lnTo>
                  <a:pt x="16200" y="318060"/>
                </a:lnTo>
                <a:close/>
              </a:path>
            </a:pathLst>
          </a:custGeom>
          <a:solidFill>
            <a:schemeClr val="tx1"/>
          </a:solidFill>
          <a:ln w="5334" cap="flat">
            <a:noFill/>
            <a:prstDash val="solid"/>
            <a:miter/>
          </a:ln>
        </p:spPr>
        <p:txBody>
          <a:bodyPr rtlCol="0" anchor="ctr"/>
          <a:lstStyle/>
          <a:p>
            <a:endParaRPr lang="ru-RU"/>
          </a:p>
        </p:txBody>
      </p:sp>
      <p:sp>
        <p:nvSpPr>
          <p:cNvPr id="120" name="Рисунок 188">
            <a:extLst>
              <a:ext uri="{FF2B5EF4-FFF2-40B4-BE49-F238E27FC236}">
                <a16:creationId xmlns:a16="http://schemas.microsoft.com/office/drawing/2014/main" id="{9D5AFA3D-CF3E-49ED-B6CB-2F4326DA9EFD}"/>
              </a:ext>
            </a:extLst>
          </p:cNvPr>
          <p:cNvSpPr/>
          <p:nvPr/>
        </p:nvSpPr>
        <p:spPr>
          <a:xfrm>
            <a:off x="2472736" y="3253141"/>
            <a:ext cx="351710" cy="351710"/>
          </a:xfrm>
          <a:custGeom>
            <a:avLst/>
            <a:gdLst>
              <a:gd name="connsiteX0" fmla="*/ 234473 w 468946"/>
              <a:gd name="connsiteY0" fmla="*/ 0 h 468946"/>
              <a:gd name="connsiteX1" fmla="*/ 0 w 468946"/>
              <a:gd name="connsiteY1" fmla="*/ 234473 h 468946"/>
              <a:gd name="connsiteX2" fmla="*/ 234473 w 468946"/>
              <a:gd name="connsiteY2" fmla="*/ 468947 h 468946"/>
              <a:gd name="connsiteX3" fmla="*/ 468947 w 468946"/>
              <a:gd name="connsiteY3" fmla="*/ 234473 h 468946"/>
              <a:gd name="connsiteX4" fmla="*/ 234473 w 468946"/>
              <a:gd name="connsiteY4" fmla="*/ 0 h 468946"/>
              <a:gd name="connsiteX5" fmla="*/ 226373 w 468946"/>
              <a:gd name="connsiteY5" fmla="*/ 452547 h 468946"/>
              <a:gd name="connsiteX6" fmla="*/ 16400 w 468946"/>
              <a:gd name="connsiteY6" fmla="*/ 242573 h 468946"/>
              <a:gd name="connsiteX7" fmla="*/ 80924 w 468946"/>
              <a:gd name="connsiteY7" fmla="*/ 242573 h 468946"/>
              <a:gd name="connsiteX8" fmla="*/ 226373 w 468946"/>
              <a:gd name="connsiteY8" fmla="*/ 388022 h 468946"/>
              <a:gd name="connsiteX9" fmla="*/ 226373 w 468946"/>
              <a:gd name="connsiteY9" fmla="*/ 452547 h 468946"/>
              <a:gd name="connsiteX10" fmla="*/ 226373 w 468946"/>
              <a:gd name="connsiteY10" fmla="*/ 371779 h 468946"/>
              <a:gd name="connsiteX11" fmla="*/ 97168 w 468946"/>
              <a:gd name="connsiteY11" fmla="*/ 242573 h 468946"/>
              <a:gd name="connsiteX12" fmla="*/ 165137 w 468946"/>
              <a:gd name="connsiteY12" fmla="*/ 242573 h 468946"/>
              <a:gd name="connsiteX13" fmla="*/ 226373 w 468946"/>
              <a:gd name="connsiteY13" fmla="*/ 303809 h 468946"/>
              <a:gd name="connsiteX14" fmla="*/ 226373 w 468946"/>
              <a:gd name="connsiteY14" fmla="*/ 371779 h 468946"/>
              <a:gd name="connsiteX15" fmla="*/ 226373 w 468946"/>
              <a:gd name="connsiteY15" fmla="*/ 287437 h 468946"/>
              <a:gd name="connsiteX16" fmla="*/ 181510 w 468946"/>
              <a:gd name="connsiteY16" fmla="*/ 242573 h 468946"/>
              <a:gd name="connsiteX17" fmla="*/ 226373 w 468946"/>
              <a:gd name="connsiteY17" fmla="*/ 242573 h 468946"/>
              <a:gd name="connsiteX18" fmla="*/ 226373 w 468946"/>
              <a:gd name="connsiteY18" fmla="*/ 287437 h 468946"/>
              <a:gd name="connsiteX19" fmla="*/ 181505 w 468946"/>
              <a:gd name="connsiteY19" fmla="*/ 226373 h 468946"/>
              <a:gd name="connsiteX20" fmla="*/ 226368 w 468946"/>
              <a:gd name="connsiteY20" fmla="*/ 181510 h 468946"/>
              <a:gd name="connsiteX21" fmla="*/ 226368 w 468946"/>
              <a:gd name="connsiteY21" fmla="*/ 226373 h 468946"/>
              <a:gd name="connsiteX22" fmla="*/ 181505 w 468946"/>
              <a:gd name="connsiteY22" fmla="*/ 226373 h 468946"/>
              <a:gd name="connsiteX23" fmla="*/ 226373 w 468946"/>
              <a:gd name="connsiteY23" fmla="*/ 165137 h 468946"/>
              <a:gd name="connsiteX24" fmla="*/ 165137 w 468946"/>
              <a:gd name="connsiteY24" fmla="*/ 226373 h 468946"/>
              <a:gd name="connsiteX25" fmla="*/ 97168 w 468946"/>
              <a:gd name="connsiteY25" fmla="*/ 226373 h 468946"/>
              <a:gd name="connsiteX26" fmla="*/ 226373 w 468946"/>
              <a:gd name="connsiteY26" fmla="*/ 97173 h 468946"/>
              <a:gd name="connsiteX27" fmla="*/ 226373 w 468946"/>
              <a:gd name="connsiteY27" fmla="*/ 165137 h 468946"/>
              <a:gd name="connsiteX28" fmla="*/ 226373 w 468946"/>
              <a:gd name="connsiteY28" fmla="*/ 80930 h 468946"/>
              <a:gd name="connsiteX29" fmla="*/ 80924 w 468946"/>
              <a:gd name="connsiteY29" fmla="*/ 226373 h 468946"/>
              <a:gd name="connsiteX30" fmla="*/ 16400 w 468946"/>
              <a:gd name="connsiteY30" fmla="*/ 226373 h 468946"/>
              <a:gd name="connsiteX31" fmla="*/ 226373 w 468946"/>
              <a:gd name="connsiteY31" fmla="*/ 16405 h 468946"/>
              <a:gd name="connsiteX32" fmla="*/ 226373 w 468946"/>
              <a:gd name="connsiteY32" fmla="*/ 80930 h 468946"/>
              <a:gd name="connsiteX33" fmla="*/ 242568 w 468946"/>
              <a:gd name="connsiteY33" fmla="*/ 16405 h 468946"/>
              <a:gd name="connsiteX34" fmla="*/ 452536 w 468946"/>
              <a:gd name="connsiteY34" fmla="*/ 226373 h 468946"/>
              <a:gd name="connsiteX35" fmla="*/ 388012 w 468946"/>
              <a:gd name="connsiteY35" fmla="*/ 226373 h 468946"/>
              <a:gd name="connsiteX36" fmla="*/ 242568 w 468946"/>
              <a:gd name="connsiteY36" fmla="*/ 80930 h 468946"/>
              <a:gd name="connsiteX37" fmla="*/ 242568 w 468946"/>
              <a:gd name="connsiteY37" fmla="*/ 16405 h 468946"/>
              <a:gd name="connsiteX38" fmla="*/ 287437 w 468946"/>
              <a:gd name="connsiteY38" fmla="*/ 242573 h 468946"/>
              <a:gd name="connsiteX39" fmla="*/ 242573 w 468946"/>
              <a:gd name="connsiteY39" fmla="*/ 287437 h 468946"/>
              <a:gd name="connsiteX40" fmla="*/ 242573 w 468946"/>
              <a:gd name="connsiteY40" fmla="*/ 242573 h 468946"/>
              <a:gd name="connsiteX41" fmla="*/ 287437 w 468946"/>
              <a:gd name="connsiteY41" fmla="*/ 242573 h 468946"/>
              <a:gd name="connsiteX42" fmla="*/ 242573 w 468946"/>
              <a:gd name="connsiteY42" fmla="*/ 226373 h 468946"/>
              <a:gd name="connsiteX43" fmla="*/ 242573 w 468946"/>
              <a:gd name="connsiteY43" fmla="*/ 181510 h 468946"/>
              <a:gd name="connsiteX44" fmla="*/ 287437 w 468946"/>
              <a:gd name="connsiteY44" fmla="*/ 226373 h 468946"/>
              <a:gd name="connsiteX45" fmla="*/ 242573 w 468946"/>
              <a:gd name="connsiteY45" fmla="*/ 226373 h 468946"/>
              <a:gd name="connsiteX46" fmla="*/ 303809 w 468946"/>
              <a:gd name="connsiteY46" fmla="*/ 242573 h 468946"/>
              <a:gd name="connsiteX47" fmla="*/ 371779 w 468946"/>
              <a:gd name="connsiteY47" fmla="*/ 242573 h 468946"/>
              <a:gd name="connsiteX48" fmla="*/ 242579 w 468946"/>
              <a:gd name="connsiteY48" fmla="*/ 371779 h 468946"/>
              <a:gd name="connsiteX49" fmla="*/ 242573 w 468946"/>
              <a:gd name="connsiteY49" fmla="*/ 303809 h 468946"/>
              <a:gd name="connsiteX50" fmla="*/ 303809 w 468946"/>
              <a:gd name="connsiteY50" fmla="*/ 242573 h 468946"/>
              <a:gd name="connsiteX51" fmla="*/ 242568 w 468946"/>
              <a:gd name="connsiteY51" fmla="*/ 97168 h 468946"/>
              <a:gd name="connsiteX52" fmla="*/ 371768 w 468946"/>
              <a:gd name="connsiteY52" fmla="*/ 226368 h 468946"/>
              <a:gd name="connsiteX53" fmla="*/ 303804 w 468946"/>
              <a:gd name="connsiteY53" fmla="*/ 226368 h 468946"/>
              <a:gd name="connsiteX54" fmla="*/ 303804 w 468946"/>
              <a:gd name="connsiteY54" fmla="*/ 226373 h 468946"/>
              <a:gd name="connsiteX55" fmla="*/ 242568 w 468946"/>
              <a:gd name="connsiteY55" fmla="*/ 165137 h 468946"/>
              <a:gd name="connsiteX56" fmla="*/ 242568 w 468946"/>
              <a:gd name="connsiteY56" fmla="*/ 97168 h 468946"/>
              <a:gd name="connsiteX57" fmla="*/ 242573 w 468946"/>
              <a:gd name="connsiteY57" fmla="*/ 452542 h 468946"/>
              <a:gd name="connsiteX58" fmla="*/ 242573 w 468946"/>
              <a:gd name="connsiteY58" fmla="*/ 388017 h 468946"/>
              <a:gd name="connsiteX59" fmla="*/ 388017 w 468946"/>
              <a:gd name="connsiteY59" fmla="*/ 242568 h 468946"/>
              <a:gd name="connsiteX60" fmla="*/ 452542 w 468946"/>
              <a:gd name="connsiteY60" fmla="*/ 242568 h 468946"/>
              <a:gd name="connsiteX61" fmla="*/ 242573 w 468946"/>
              <a:gd name="connsiteY61" fmla="*/ 452542 h 468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68946" h="468946">
                <a:moveTo>
                  <a:pt x="234473" y="0"/>
                </a:moveTo>
                <a:cubicBezTo>
                  <a:pt x="105181" y="0"/>
                  <a:pt x="0" y="105187"/>
                  <a:pt x="0" y="234473"/>
                </a:cubicBezTo>
                <a:cubicBezTo>
                  <a:pt x="0" y="363766"/>
                  <a:pt x="105187" y="468947"/>
                  <a:pt x="234473" y="468947"/>
                </a:cubicBezTo>
                <a:cubicBezTo>
                  <a:pt x="363760" y="468947"/>
                  <a:pt x="468947" y="363760"/>
                  <a:pt x="468947" y="234473"/>
                </a:cubicBezTo>
                <a:cubicBezTo>
                  <a:pt x="468941" y="105187"/>
                  <a:pt x="363760" y="0"/>
                  <a:pt x="234473" y="0"/>
                </a:cubicBezTo>
                <a:close/>
                <a:moveTo>
                  <a:pt x="226373" y="452547"/>
                </a:moveTo>
                <a:cubicBezTo>
                  <a:pt x="112450" y="448357"/>
                  <a:pt x="20585" y="356492"/>
                  <a:pt x="16400" y="242573"/>
                </a:cubicBezTo>
                <a:lnTo>
                  <a:pt x="80924" y="242573"/>
                </a:lnTo>
                <a:cubicBezTo>
                  <a:pt x="85012" y="320927"/>
                  <a:pt x="148019" y="383935"/>
                  <a:pt x="226373" y="388022"/>
                </a:cubicBezTo>
                <a:lnTo>
                  <a:pt x="226373" y="452547"/>
                </a:lnTo>
                <a:close/>
                <a:moveTo>
                  <a:pt x="226373" y="371779"/>
                </a:moveTo>
                <a:cubicBezTo>
                  <a:pt x="156962" y="367729"/>
                  <a:pt x="101223" y="311985"/>
                  <a:pt x="97168" y="242573"/>
                </a:cubicBezTo>
                <a:lnTo>
                  <a:pt x="165137" y="242573"/>
                </a:lnTo>
                <a:cubicBezTo>
                  <a:pt x="168858" y="274617"/>
                  <a:pt x="194330" y="300083"/>
                  <a:pt x="226373" y="303809"/>
                </a:cubicBezTo>
                <a:lnTo>
                  <a:pt x="226373" y="371779"/>
                </a:lnTo>
                <a:close/>
                <a:moveTo>
                  <a:pt x="226373" y="287437"/>
                </a:moveTo>
                <a:cubicBezTo>
                  <a:pt x="203283" y="283916"/>
                  <a:pt x="185031" y="265664"/>
                  <a:pt x="181510" y="242573"/>
                </a:cubicBezTo>
                <a:lnTo>
                  <a:pt x="226373" y="242573"/>
                </a:lnTo>
                <a:lnTo>
                  <a:pt x="226373" y="287437"/>
                </a:lnTo>
                <a:close/>
                <a:moveTo>
                  <a:pt x="181505" y="226373"/>
                </a:moveTo>
                <a:cubicBezTo>
                  <a:pt x="185026" y="203283"/>
                  <a:pt x="203278" y="185031"/>
                  <a:pt x="226368" y="181510"/>
                </a:cubicBezTo>
                <a:lnTo>
                  <a:pt x="226368" y="226373"/>
                </a:lnTo>
                <a:lnTo>
                  <a:pt x="181505" y="226373"/>
                </a:lnTo>
                <a:close/>
                <a:moveTo>
                  <a:pt x="226373" y="165137"/>
                </a:moveTo>
                <a:cubicBezTo>
                  <a:pt x="194330" y="168863"/>
                  <a:pt x="168863" y="194330"/>
                  <a:pt x="165137" y="226373"/>
                </a:cubicBezTo>
                <a:lnTo>
                  <a:pt x="97168" y="226373"/>
                </a:lnTo>
                <a:cubicBezTo>
                  <a:pt x="101223" y="156962"/>
                  <a:pt x="156962" y="101223"/>
                  <a:pt x="226373" y="97173"/>
                </a:cubicBezTo>
                <a:lnTo>
                  <a:pt x="226373" y="165137"/>
                </a:lnTo>
                <a:close/>
                <a:moveTo>
                  <a:pt x="226373" y="80930"/>
                </a:moveTo>
                <a:cubicBezTo>
                  <a:pt x="148019" y="85018"/>
                  <a:pt x="85012" y="148025"/>
                  <a:pt x="80924" y="226373"/>
                </a:cubicBezTo>
                <a:lnTo>
                  <a:pt x="16400" y="226373"/>
                </a:lnTo>
                <a:cubicBezTo>
                  <a:pt x="20585" y="112455"/>
                  <a:pt x="112450" y="20590"/>
                  <a:pt x="226373" y="16405"/>
                </a:cubicBezTo>
                <a:lnTo>
                  <a:pt x="226373" y="80930"/>
                </a:lnTo>
                <a:close/>
                <a:moveTo>
                  <a:pt x="242568" y="16405"/>
                </a:moveTo>
                <a:cubicBezTo>
                  <a:pt x="356492" y="20590"/>
                  <a:pt x="448357" y="112455"/>
                  <a:pt x="452536" y="226373"/>
                </a:cubicBezTo>
                <a:lnTo>
                  <a:pt x="388012" y="226373"/>
                </a:lnTo>
                <a:cubicBezTo>
                  <a:pt x="383924" y="148025"/>
                  <a:pt x="320917" y="85018"/>
                  <a:pt x="242568" y="80930"/>
                </a:cubicBezTo>
                <a:lnTo>
                  <a:pt x="242568" y="16405"/>
                </a:lnTo>
                <a:close/>
                <a:moveTo>
                  <a:pt x="287437" y="242573"/>
                </a:moveTo>
                <a:cubicBezTo>
                  <a:pt x="283916" y="265664"/>
                  <a:pt x="265664" y="283916"/>
                  <a:pt x="242573" y="287437"/>
                </a:cubicBezTo>
                <a:lnTo>
                  <a:pt x="242573" y="242573"/>
                </a:lnTo>
                <a:lnTo>
                  <a:pt x="287437" y="242573"/>
                </a:lnTo>
                <a:close/>
                <a:moveTo>
                  <a:pt x="242573" y="226373"/>
                </a:moveTo>
                <a:lnTo>
                  <a:pt x="242573" y="181510"/>
                </a:lnTo>
                <a:cubicBezTo>
                  <a:pt x="265664" y="185031"/>
                  <a:pt x="283916" y="203283"/>
                  <a:pt x="287437" y="226373"/>
                </a:cubicBezTo>
                <a:lnTo>
                  <a:pt x="242573" y="226373"/>
                </a:lnTo>
                <a:close/>
                <a:moveTo>
                  <a:pt x="303809" y="242573"/>
                </a:moveTo>
                <a:lnTo>
                  <a:pt x="371779" y="242573"/>
                </a:lnTo>
                <a:cubicBezTo>
                  <a:pt x="367729" y="311985"/>
                  <a:pt x="311985" y="367724"/>
                  <a:pt x="242579" y="371779"/>
                </a:cubicBezTo>
                <a:lnTo>
                  <a:pt x="242573" y="303809"/>
                </a:lnTo>
                <a:cubicBezTo>
                  <a:pt x="274617" y="300083"/>
                  <a:pt x="300083" y="274617"/>
                  <a:pt x="303809" y="242573"/>
                </a:cubicBezTo>
                <a:close/>
                <a:moveTo>
                  <a:pt x="242568" y="97168"/>
                </a:moveTo>
                <a:cubicBezTo>
                  <a:pt x="311980" y="101223"/>
                  <a:pt x="367718" y="156962"/>
                  <a:pt x="371768" y="226368"/>
                </a:cubicBezTo>
                <a:lnTo>
                  <a:pt x="303804" y="226368"/>
                </a:lnTo>
                <a:lnTo>
                  <a:pt x="303804" y="226373"/>
                </a:lnTo>
                <a:cubicBezTo>
                  <a:pt x="300078" y="194330"/>
                  <a:pt x="274612" y="168863"/>
                  <a:pt x="242568" y="165137"/>
                </a:cubicBezTo>
                <a:lnTo>
                  <a:pt x="242568" y="97168"/>
                </a:lnTo>
                <a:close/>
                <a:moveTo>
                  <a:pt x="242573" y="452542"/>
                </a:moveTo>
                <a:lnTo>
                  <a:pt x="242573" y="388017"/>
                </a:lnTo>
                <a:cubicBezTo>
                  <a:pt x="320922" y="383929"/>
                  <a:pt x="383929" y="320922"/>
                  <a:pt x="388017" y="242568"/>
                </a:cubicBezTo>
                <a:lnTo>
                  <a:pt x="452542" y="242568"/>
                </a:lnTo>
                <a:cubicBezTo>
                  <a:pt x="448357" y="356492"/>
                  <a:pt x="356492" y="448357"/>
                  <a:pt x="242573" y="452542"/>
                </a:cubicBezTo>
                <a:close/>
              </a:path>
            </a:pathLst>
          </a:custGeom>
          <a:solidFill>
            <a:schemeClr val="tx1"/>
          </a:solidFill>
          <a:ln w="5334" cap="flat">
            <a:noFill/>
            <a:prstDash val="solid"/>
            <a:miter/>
          </a:ln>
        </p:spPr>
        <p:txBody>
          <a:bodyPr rtlCol="0" anchor="ctr"/>
          <a:lstStyle/>
          <a:p>
            <a:endParaRPr lang="ru-RU"/>
          </a:p>
        </p:txBody>
      </p:sp>
      <p:grpSp>
        <p:nvGrpSpPr>
          <p:cNvPr id="141" name="Group 140">
            <a:extLst>
              <a:ext uri="{FF2B5EF4-FFF2-40B4-BE49-F238E27FC236}">
                <a16:creationId xmlns:a16="http://schemas.microsoft.com/office/drawing/2014/main" id="{98930E41-3E8E-4016-9A60-BF85646ED946}"/>
              </a:ext>
            </a:extLst>
          </p:cNvPr>
          <p:cNvGrpSpPr/>
          <p:nvPr/>
        </p:nvGrpSpPr>
        <p:grpSpPr>
          <a:xfrm>
            <a:off x="8567449" y="2656738"/>
            <a:ext cx="324802" cy="299059"/>
            <a:chOff x="9391265" y="2399316"/>
            <a:chExt cx="433069" cy="398745"/>
          </a:xfrm>
          <a:solidFill>
            <a:schemeClr val="tx1"/>
          </a:solidFill>
        </p:grpSpPr>
        <p:sp>
          <p:nvSpPr>
            <p:cNvPr id="122" name="Freeform: Shape 121">
              <a:extLst>
                <a:ext uri="{FF2B5EF4-FFF2-40B4-BE49-F238E27FC236}">
                  <a16:creationId xmlns:a16="http://schemas.microsoft.com/office/drawing/2014/main" id="{E3D24FE3-1DEF-4E77-A72B-35A00555331C}"/>
                </a:ext>
              </a:extLst>
            </p:cNvPr>
            <p:cNvSpPr/>
            <p:nvPr/>
          </p:nvSpPr>
          <p:spPr>
            <a:xfrm>
              <a:off x="9391265" y="2399316"/>
              <a:ext cx="433069" cy="398745"/>
            </a:xfrm>
            <a:custGeom>
              <a:avLst/>
              <a:gdLst>
                <a:gd name="connsiteX0" fmla="*/ 373081 w 433069"/>
                <a:gd name="connsiteY0" fmla="*/ 0 h 398745"/>
                <a:gd name="connsiteX1" fmla="*/ 60042 w 433069"/>
                <a:gd name="connsiteY1" fmla="*/ 0 h 398745"/>
                <a:gd name="connsiteX2" fmla="*/ 0 w 433069"/>
                <a:gd name="connsiteY2" fmla="*/ 60042 h 398745"/>
                <a:gd name="connsiteX3" fmla="*/ 0 w 433069"/>
                <a:gd name="connsiteY3" fmla="*/ 239418 h 398745"/>
                <a:gd name="connsiteX4" fmla="*/ 59988 w 433069"/>
                <a:gd name="connsiteY4" fmla="*/ 299406 h 398745"/>
                <a:gd name="connsiteX5" fmla="*/ 90891 w 433069"/>
                <a:gd name="connsiteY5" fmla="*/ 299406 h 398745"/>
                <a:gd name="connsiteX6" fmla="*/ 90891 w 433069"/>
                <a:gd name="connsiteY6" fmla="*/ 390725 h 398745"/>
                <a:gd name="connsiteX7" fmla="*/ 98910 w 433069"/>
                <a:gd name="connsiteY7" fmla="*/ 398746 h 398745"/>
                <a:gd name="connsiteX8" fmla="*/ 104364 w 433069"/>
                <a:gd name="connsiteY8" fmla="*/ 396606 h 398745"/>
                <a:gd name="connsiteX9" fmla="*/ 208836 w 433069"/>
                <a:gd name="connsiteY9" fmla="*/ 299406 h 398745"/>
                <a:gd name="connsiteX10" fmla="*/ 373028 w 433069"/>
                <a:gd name="connsiteY10" fmla="*/ 299406 h 398745"/>
                <a:gd name="connsiteX11" fmla="*/ 433069 w 433069"/>
                <a:gd name="connsiteY11" fmla="*/ 239364 h 398745"/>
                <a:gd name="connsiteX12" fmla="*/ 433069 w 433069"/>
                <a:gd name="connsiteY12" fmla="*/ 59988 h 398745"/>
                <a:gd name="connsiteX13" fmla="*/ 373081 w 433069"/>
                <a:gd name="connsiteY13" fmla="*/ 0 h 398745"/>
                <a:gd name="connsiteX14" fmla="*/ 417030 w 433069"/>
                <a:gd name="connsiteY14" fmla="*/ 239364 h 398745"/>
                <a:gd name="connsiteX15" fmla="*/ 373028 w 433069"/>
                <a:gd name="connsiteY15" fmla="*/ 283366 h 398745"/>
                <a:gd name="connsiteX16" fmla="*/ 205681 w 433069"/>
                <a:gd name="connsiteY16" fmla="*/ 283366 h 398745"/>
                <a:gd name="connsiteX17" fmla="*/ 200335 w 433069"/>
                <a:gd name="connsiteY17" fmla="*/ 285505 h 398745"/>
                <a:gd name="connsiteX18" fmla="*/ 106931 w 433069"/>
                <a:gd name="connsiteY18" fmla="*/ 372333 h 398745"/>
                <a:gd name="connsiteX19" fmla="*/ 106931 w 433069"/>
                <a:gd name="connsiteY19" fmla="*/ 291386 h 398745"/>
                <a:gd name="connsiteX20" fmla="*/ 98911 w 433069"/>
                <a:gd name="connsiteY20" fmla="*/ 283366 h 398745"/>
                <a:gd name="connsiteX21" fmla="*/ 59988 w 433069"/>
                <a:gd name="connsiteY21" fmla="*/ 283366 h 398745"/>
                <a:gd name="connsiteX22" fmla="*/ 16040 w 433069"/>
                <a:gd name="connsiteY22" fmla="*/ 239418 h 398745"/>
                <a:gd name="connsiteX23" fmla="*/ 16040 w 433069"/>
                <a:gd name="connsiteY23" fmla="*/ 60042 h 398745"/>
                <a:gd name="connsiteX24" fmla="*/ 60042 w 433069"/>
                <a:gd name="connsiteY24" fmla="*/ 16040 h 398745"/>
                <a:gd name="connsiteX25" fmla="*/ 373081 w 433069"/>
                <a:gd name="connsiteY25" fmla="*/ 16040 h 398745"/>
                <a:gd name="connsiteX26" fmla="*/ 417030 w 433069"/>
                <a:gd name="connsiteY26" fmla="*/ 59988 h 398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33069" h="398745">
                  <a:moveTo>
                    <a:pt x="373081" y="0"/>
                  </a:moveTo>
                  <a:lnTo>
                    <a:pt x="60042" y="0"/>
                  </a:lnTo>
                  <a:cubicBezTo>
                    <a:pt x="26906" y="59"/>
                    <a:pt x="59" y="26906"/>
                    <a:pt x="0" y="60042"/>
                  </a:cubicBezTo>
                  <a:lnTo>
                    <a:pt x="0" y="239418"/>
                  </a:lnTo>
                  <a:cubicBezTo>
                    <a:pt x="29" y="272536"/>
                    <a:pt x="26870" y="299377"/>
                    <a:pt x="59988" y="299406"/>
                  </a:cubicBezTo>
                  <a:lnTo>
                    <a:pt x="90891" y="299406"/>
                  </a:lnTo>
                  <a:lnTo>
                    <a:pt x="90891" y="390725"/>
                  </a:lnTo>
                  <a:cubicBezTo>
                    <a:pt x="90891" y="395154"/>
                    <a:pt x="94481" y="398745"/>
                    <a:pt x="98910" y="398746"/>
                  </a:cubicBezTo>
                  <a:cubicBezTo>
                    <a:pt x="100933" y="398746"/>
                    <a:pt x="102881" y="397982"/>
                    <a:pt x="104364" y="396606"/>
                  </a:cubicBezTo>
                  <a:lnTo>
                    <a:pt x="208836" y="299406"/>
                  </a:lnTo>
                  <a:lnTo>
                    <a:pt x="373028" y="299406"/>
                  </a:lnTo>
                  <a:cubicBezTo>
                    <a:pt x="406163" y="299347"/>
                    <a:pt x="433011" y="272500"/>
                    <a:pt x="433069" y="239364"/>
                  </a:cubicBezTo>
                  <a:lnTo>
                    <a:pt x="433069" y="59988"/>
                  </a:lnTo>
                  <a:cubicBezTo>
                    <a:pt x="433040" y="26870"/>
                    <a:pt x="406199" y="29"/>
                    <a:pt x="373081" y="0"/>
                  </a:cubicBezTo>
                  <a:close/>
                  <a:moveTo>
                    <a:pt x="417030" y="239364"/>
                  </a:moveTo>
                  <a:cubicBezTo>
                    <a:pt x="417000" y="263654"/>
                    <a:pt x="397317" y="283337"/>
                    <a:pt x="373028" y="283366"/>
                  </a:cubicBezTo>
                  <a:lnTo>
                    <a:pt x="205681" y="283366"/>
                  </a:lnTo>
                  <a:cubicBezTo>
                    <a:pt x="203695" y="283393"/>
                    <a:pt x="201791" y="284155"/>
                    <a:pt x="200335" y="285505"/>
                  </a:cubicBezTo>
                  <a:lnTo>
                    <a:pt x="106931" y="372333"/>
                  </a:lnTo>
                  <a:lnTo>
                    <a:pt x="106931" y="291386"/>
                  </a:lnTo>
                  <a:cubicBezTo>
                    <a:pt x="106931" y="286957"/>
                    <a:pt x="103340" y="283366"/>
                    <a:pt x="98911" y="283366"/>
                  </a:cubicBezTo>
                  <a:lnTo>
                    <a:pt x="59988" y="283366"/>
                  </a:lnTo>
                  <a:cubicBezTo>
                    <a:pt x="35728" y="283337"/>
                    <a:pt x="16069" y="263678"/>
                    <a:pt x="16040" y="239418"/>
                  </a:cubicBezTo>
                  <a:lnTo>
                    <a:pt x="16040" y="60042"/>
                  </a:lnTo>
                  <a:cubicBezTo>
                    <a:pt x="16069" y="35752"/>
                    <a:pt x="35752" y="16069"/>
                    <a:pt x="60042" y="16040"/>
                  </a:cubicBezTo>
                  <a:lnTo>
                    <a:pt x="373081" y="16040"/>
                  </a:lnTo>
                  <a:cubicBezTo>
                    <a:pt x="397341" y="16069"/>
                    <a:pt x="417000" y="35728"/>
                    <a:pt x="417030" y="59988"/>
                  </a:cubicBezTo>
                  <a:close/>
                </a:path>
              </a:pathLst>
            </a:custGeom>
            <a:grpFill/>
            <a:ln w="5281"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7CF1C98E-3546-49F5-A8B9-71028F9A8789}"/>
                </a:ext>
              </a:extLst>
            </p:cNvPr>
            <p:cNvSpPr/>
            <p:nvPr/>
          </p:nvSpPr>
          <p:spPr>
            <a:xfrm>
              <a:off x="9474403" y="2564203"/>
              <a:ext cx="49295" cy="49295"/>
            </a:xfrm>
            <a:custGeom>
              <a:avLst/>
              <a:gdLst>
                <a:gd name="connsiteX0" fmla="*/ 24648 w 49295"/>
                <a:gd name="connsiteY0" fmla="*/ 0 h 49295"/>
                <a:gd name="connsiteX1" fmla="*/ 0 w 49295"/>
                <a:gd name="connsiteY1" fmla="*/ 24648 h 49295"/>
                <a:gd name="connsiteX2" fmla="*/ 24648 w 49295"/>
                <a:gd name="connsiteY2" fmla="*/ 49295 h 49295"/>
                <a:gd name="connsiteX3" fmla="*/ 49295 w 49295"/>
                <a:gd name="connsiteY3" fmla="*/ 24648 h 49295"/>
                <a:gd name="connsiteX4" fmla="*/ 24648 w 49295"/>
                <a:gd name="connsiteY4" fmla="*/ 0 h 49295"/>
                <a:gd name="connsiteX5" fmla="*/ 24648 w 49295"/>
                <a:gd name="connsiteY5" fmla="*/ 33309 h 49295"/>
                <a:gd name="connsiteX6" fmla="*/ 16040 w 49295"/>
                <a:gd name="connsiteY6" fmla="*/ 24701 h 49295"/>
                <a:gd name="connsiteX7" fmla="*/ 24648 w 49295"/>
                <a:gd name="connsiteY7" fmla="*/ 16093 h 49295"/>
                <a:gd name="connsiteX8" fmla="*/ 33255 w 49295"/>
                <a:gd name="connsiteY8" fmla="*/ 24648 h 49295"/>
                <a:gd name="connsiteX9" fmla="*/ 24648 w 49295"/>
                <a:gd name="connsiteY9" fmla="*/ 33255 h 49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295" h="49295">
                  <a:moveTo>
                    <a:pt x="24648" y="0"/>
                  </a:moveTo>
                  <a:cubicBezTo>
                    <a:pt x="11035" y="0"/>
                    <a:pt x="0" y="11035"/>
                    <a:pt x="0" y="24648"/>
                  </a:cubicBezTo>
                  <a:cubicBezTo>
                    <a:pt x="0" y="38260"/>
                    <a:pt x="11035" y="49295"/>
                    <a:pt x="24648" y="49295"/>
                  </a:cubicBezTo>
                  <a:cubicBezTo>
                    <a:pt x="38260" y="49295"/>
                    <a:pt x="49295" y="38260"/>
                    <a:pt x="49295" y="24648"/>
                  </a:cubicBezTo>
                  <a:cubicBezTo>
                    <a:pt x="49266" y="11048"/>
                    <a:pt x="38248" y="29"/>
                    <a:pt x="24648" y="0"/>
                  </a:cubicBezTo>
                  <a:close/>
                  <a:moveTo>
                    <a:pt x="24648" y="33309"/>
                  </a:moveTo>
                  <a:cubicBezTo>
                    <a:pt x="19893" y="33309"/>
                    <a:pt x="16040" y="29455"/>
                    <a:pt x="16040" y="24701"/>
                  </a:cubicBezTo>
                  <a:cubicBezTo>
                    <a:pt x="16040" y="19947"/>
                    <a:pt x="19894" y="16093"/>
                    <a:pt x="24648" y="16093"/>
                  </a:cubicBezTo>
                  <a:cubicBezTo>
                    <a:pt x="29381" y="16093"/>
                    <a:pt x="33226" y="19915"/>
                    <a:pt x="33255" y="24648"/>
                  </a:cubicBezTo>
                  <a:cubicBezTo>
                    <a:pt x="33255" y="29402"/>
                    <a:pt x="29402" y="33255"/>
                    <a:pt x="24648" y="33255"/>
                  </a:cubicBezTo>
                  <a:close/>
                </a:path>
              </a:pathLst>
            </a:custGeom>
            <a:grpFill/>
            <a:ln w="5281"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4377A7DA-DE22-4B21-A25B-400D7232C9DF}"/>
                </a:ext>
              </a:extLst>
            </p:cNvPr>
            <p:cNvSpPr/>
            <p:nvPr/>
          </p:nvSpPr>
          <p:spPr>
            <a:xfrm>
              <a:off x="9544710" y="2564203"/>
              <a:ext cx="49295" cy="49295"/>
            </a:xfrm>
            <a:custGeom>
              <a:avLst/>
              <a:gdLst>
                <a:gd name="connsiteX0" fmla="*/ 24648 w 49295"/>
                <a:gd name="connsiteY0" fmla="*/ 0 h 49295"/>
                <a:gd name="connsiteX1" fmla="*/ 0 w 49295"/>
                <a:gd name="connsiteY1" fmla="*/ 24648 h 49295"/>
                <a:gd name="connsiteX2" fmla="*/ 24648 w 49295"/>
                <a:gd name="connsiteY2" fmla="*/ 49295 h 49295"/>
                <a:gd name="connsiteX3" fmla="*/ 49295 w 49295"/>
                <a:gd name="connsiteY3" fmla="*/ 24648 h 49295"/>
                <a:gd name="connsiteX4" fmla="*/ 24648 w 49295"/>
                <a:gd name="connsiteY4" fmla="*/ 0 h 49295"/>
                <a:gd name="connsiteX5" fmla="*/ 24648 w 49295"/>
                <a:gd name="connsiteY5" fmla="*/ 33309 h 49295"/>
                <a:gd name="connsiteX6" fmla="*/ 16040 w 49295"/>
                <a:gd name="connsiteY6" fmla="*/ 24701 h 49295"/>
                <a:gd name="connsiteX7" fmla="*/ 24648 w 49295"/>
                <a:gd name="connsiteY7" fmla="*/ 16093 h 49295"/>
                <a:gd name="connsiteX8" fmla="*/ 33255 w 49295"/>
                <a:gd name="connsiteY8" fmla="*/ 24648 h 49295"/>
                <a:gd name="connsiteX9" fmla="*/ 24648 w 49295"/>
                <a:gd name="connsiteY9" fmla="*/ 33255 h 49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295" h="49295">
                  <a:moveTo>
                    <a:pt x="24648" y="0"/>
                  </a:moveTo>
                  <a:cubicBezTo>
                    <a:pt x="11035" y="0"/>
                    <a:pt x="0" y="11035"/>
                    <a:pt x="0" y="24648"/>
                  </a:cubicBezTo>
                  <a:cubicBezTo>
                    <a:pt x="0" y="38260"/>
                    <a:pt x="11035" y="49295"/>
                    <a:pt x="24648" y="49295"/>
                  </a:cubicBezTo>
                  <a:cubicBezTo>
                    <a:pt x="38260" y="49295"/>
                    <a:pt x="49295" y="38260"/>
                    <a:pt x="49295" y="24648"/>
                  </a:cubicBezTo>
                  <a:cubicBezTo>
                    <a:pt x="49266" y="11048"/>
                    <a:pt x="38248" y="29"/>
                    <a:pt x="24648" y="0"/>
                  </a:cubicBezTo>
                  <a:close/>
                  <a:moveTo>
                    <a:pt x="24648" y="33309"/>
                  </a:moveTo>
                  <a:cubicBezTo>
                    <a:pt x="19893" y="33309"/>
                    <a:pt x="16040" y="29455"/>
                    <a:pt x="16040" y="24701"/>
                  </a:cubicBezTo>
                  <a:cubicBezTo>
                    <a:pt x="16040" y="19947"/>
                    <a:pt x="19894" y="16093"/>
                    <a:pt x="24648" y="16093"/>
                  </a:cubicBezTo>
                  <a:cubicBezTo>
                    <a:pt x="29381" y="16093"/>
                    <a:pt x="33226" y="19915"/>
                    <a:pt x="33255" y="24648"/>
                  </a:cubicBezTo>
                  <a:cubicBezTo>
                    <a:pt x="33255" y="29402"/>
                    <a:pt x="29402" y="33255"/>
                    <a:pt x="24648" y="33255"/>
                  </a:cubicBezTo>
                  <a:close/>
                </a:path>
              </a:pathLst>
            </a:custGeom>
            <a:grpFill/>
            <a:ln w="5281" cap="flat">
              <a:noFill/>
              <a:prstDash val="solid"/>
              <a:miter/>
            </a:ln>
          </p:spPr>
          <p:txBody>
            <a:bodyPr rtlCol="0" anchor="ctr"/>
            <a:lstStyle/>
            <a:p>
              <a:endParaRPr lang="ru-RU"/>
            </a:p>
          </p:txBody>
        </p:sp>
        <p:sp>
          <p:nvSpPr>
            <p:cNvPr id="125" name="Freeform: Shape 124">
              <a:extLst>
                <a:ext uri="{FF2B5EF4-FFF2-40B4-BE49-F238E27FC236}">
                  <a16:creationId xmlns:a16="http://schemas.microsoft.com/office/drawing/2014/main" id="{F4FE08D9-0927-46B8-9A20-9BB984F924EE}"/>
                </a:ext>
              </a:extLst>
            </p:cNvPr>
            <p:cNvSpPr/>
            <p:nvPr/>
          </p:nvSpPr>
          <p:spPr>
            <a:xfrm>
              <a:off x="9614966" y="2564182"/>
              <a:ext cx="49300" cy="49305"/>
            </a:xfrm>
            <a:custGeom>
              <a:avLst/>
              <a:gdLst>
                <a:gd name="connsiteX0" fmla="*/ 29832 w 49300"/>
                <a:gd name="connsiteY0" fmla="*/ 555 h 49305"/>
                <a:gd name="connsiteX1" fmla="*/ 555 w 49300"/>
                <a:gd name="connsiteY1" fmla="*/ 19474 h 49305"/>
                <a:gd name="connsiteX2" fmla="*/ 19473 w 49300"/>
                <a:gd name="connsiteY2" fmla="*/ 48750 h 49305"/>
                <a:gd name="connsiteX3" fmla="*/ 48750 w 49300"/>
                <a:gd name="connsiteY3" fmla="*/ 29832 h 49305"/>
                <a:gd name="connsiteX4" fmla="*/ 45337 w 49300"/>
                <a:gd name="connsiteY4" fmla="*/ 11248 h 49305"/>
                <a:gd name="connsiteX5" fmla="*/ 29832 w 49300"/>
                <a:gd name="connsiteY5" fmla="*/ 555 h 49305"/>
                <a:gd name="connsiteX6" fmla="*/ 33040 w 49300"/>
                <a:gd name="connsiteY6" fmla="*/ 26486 h 49305"/>
                <a:gd name="connsiteX7" fmla="*/ 22780 w 49300"/>
                <a:gd name="connsiteY7" fmla="*/ 33038 h 49305"/>
                <a:gd name="connsiteX8" fmla="*/ 16228 w 49300"/>
                <a:gd name="connsiteY8" fmla="*/ 22778 h 49305"/>
                <a:gd name="connsiteX9" fmla="*/ 26463 w 49300"/>
                <a:gd name="connsiteY9" fmla="*/ 16221 h 49305"/>
                <a:gd name="connsiteX10" fmla="*/ 32933 w 49300"/>
                <a:gd name="connsiteY10" fmla="*/ 26486 h 49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00" h="49305">
                  <a:moveTo>
                    <a:pt x="29832" y="555"/>
                  </a:moveTo>
                  <a:cubicBezTo>
                    <a:pt x="16523" y="-2305"/>
                    <a:pt x="3416" y="6165"/>
                    <a:pt x="555" y="19474"/>
                  </a:cubicBezTo>
                  <a:cubicBezTo>
                    <a:pt x="-2305" y="32782"/>
                    <a:pt x="6165" y="45890"/>
                    <a:pt x="19473" y="48750"/>
                  </a:cubicBezTo>
                  <a:cubicBezTo>
                    <a:pt x="32782" y="51610"/>
                    <a:pt x="45890" y="43140"/>
                    <a:pt x="48750" y="29832"/>
                  </a:cubicBezTo>
                  <a:cubicBezTo>
                    <a:pt x="50126" y="23430"/>
                    <a:pt x="48898" y="16744"/>
                    <a:pt x="45337" y="11248"/>
                  </a:cubicBezTo>
                  <a:cubicBezTo>
                    <a:pt x="41783" y="5776"/>
                    <a:pt x="36210" y="1932"/>
                    <a:pt x="29832" y="555"/>
                  </a:cubicBezTo>
                  <a:close/>
                  <a:moveTo>
                    <a:pt x="33040" y="26486"/>
                  </a:moveTo>
                  <a:cubicBezTo>
                    <a:pt x="32016" y="31128"/>
                    <a:pt x="27422" y="34062"/>
                    <a:pt x="22780" y="33038"/>
                  </a:cubicBezTo>
                  <a:cubicBezTo>
                    <a:pt x="18137" y="32014"/>
                    <a:pt x="15204" y="27420"/>
                    <a:pt x="16228" y="22778"/>
                  </a:cubicBezTo>
                  <a:cubicBezTo>
                    <a:pt x="17250" y="18145"/>
                    <a:pt x="21827" y="15212"/>
                    <a:pt x="26463" y="16221"/>
                  </a:cubicBezTo>
                  <a:cubicBezTo>
                    <a:pt x="31075" y="17283"/>
                    <a:pt x="33965" y="21868"/>
                    <a:pt x="32933" y="26486"/>
                  </a:cubicBezTo>
                  <a:close/>
                </a:path>
              </a:pathLst>
            </a:custGeom>
            <a:grpFill/>
            <a:ln w="5281" cap="flat">
              <a:noFill/>
              <a:prstDash val="solid"/>
              <a:miter/>
            </a:ln>
          </p:spPr>
          <p:txBody>
            <a:bodyPr rtlCol="0" anchor="ctr"/>
            <a:lstStyle/>
            <a:p>
              <a:endParaRPr lang="ru-RU"/>
            </a:p>
          </p:txBody>
        </p:sp>
        <p:sp>
          <p:nvSpPr>
            <p:cNvPr id="126" name="Freeform: Shape 125">
              <a:extLst>
                <a:ext uri="{FF2B5EF4-FFF2-40B4-BE49-F238E27FC236}">
                  <a16:creationId xmlns:a16="http://schemas.microsoft.com/office/drawing/2014/main" id="{992FD01A-60B2-4483-A91E-6235C5ECA117}"/>
                </a:ext>
              </a:extLst>
            </p:cNvPr>
            <p:cNvSpPr/>
            <p:nvPr/>
          </p:nvSpPr>
          <p:spPr>
            <a:xfrm>
              <a:off x="9679978" y="2461472"/>
              <a:ext cx="80057" cy="114279"/>
            </a:xfrm>
            <a:custGeom>
              <a:avLst/>
              <a:gdLst>
                <a:gd name="connsiteX0" fmla="*/ 48600 w 80057"/>
                <a:gd name="connsiteY0" fmla="*/ 933 h 114279"/>
                <a:gd name="connsiteX1" fmla="*/ 924 w 80057"/>
                <a:gd name="connsiteY1" fmla="*/ 31500 h 114279"/>
                <a:gd name="connsiteX2" fmla="*/ 0 w 80057"/>
                <a:gd name="connsiteY2" fmla="*/ 40070 h 114279"/>
                <a:gd name="connsiteX3" fmla="*/ 8020 w 80057"/>
                <a:gd name="connsiteY3" fmla="*/ 48089 h 114279"/>
                <a:gd name="connsiteX4" fmla="*/ 16040 w 80057"/>
                <a:gd name="connsiteY4" fmla="*/ 40070 h 114279"/>
                <a:gd name="connsiteX5" fmla="*/ 39992 w 80057"/>
                <a:gd name="connsiteY5" fmla="*/ 16117 h 114279"/>
                <a:gd name="connsiteX6" fmla="*/ 63945 w 80057"/>
                <a:gd name="connsiteY6" fmla="*/ 40070 h 114279"/>
                <a:gd name="connsiteX7" fmla="*/ 40099 w 80057"/>
                <a:gd name="connsiteY7" fmla="*/ 64022 h 114279"/>
                <a:gd name="connsiteX8" fmla="*/ 32079 w 80057"/>
                <a:gd name="connsiteY8" fmla="*/ 72042 h 114279"/>
                <a:gd name="connsiteX9" fmla="*/ 32079 w 80057"/>
                <a:gd name="connsiteY9" fmla="*/ 106260 h 114279"/>
                <a:gd name="connsiteX10" fmla="*/ 40099 w 80057"/>
                <a:gd name="connsiteY10" fmla="*/ 114279 h 114279"/>
                <a:gd name="connsiteX11" fmla="*/ 48119 w 80057"/>
                <a:gd name="connsiteY11" fmla="*/ 106260 h 114279"/>
                <a:gd name="connsiteX12" fmla="*/ 48119 w 80057"/>
                <a:gd name="connsiteY12" fmla="*/ 79527 h 114279"/>
                <a:gd name="connsiteX13" fmla="*/ 79219 w 80057"/>
                <a:gd name="connsiteY13" fmla="*/ 32197 h 114279"/>
                <a:gd name="connsiteX14" fmla="*/ 48600 w 80057"/>
                <a:gd name="connsiteY14" fmla="*/ 1200 h 11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0057" h="114279">
                  <a:moveTo>
                    <a:pt x="48600" y="933"/>
                  </a:moveTo>
                  <a:cubicBezTo>
                    <a:pt x="26994" y="-3792"/>
                    <a:pt x="5649" y="9894"/>
                    <a:pt x="924" y="31500"/>
                  </a:cubicBezTo>
                  <a:cubicBezTo>
                    <a:pt x="309" y="34314"/>
                    <a:pt x="-1" y="37188"/>
                    <a:pt x="0" y="40070"/>
                  </a:cubicBezTo>
                  <a:cubicBezTo>
                    <a:pt x="0" y="44499"/>
                    <a:pt x="3591" y="48089"/>
                    <a:pt x="8020" y="48089"/>
                  </a:cubicBezTo>
                  <a:cubicBezTo>
                    <a:pt x="12449" y="48089"/>
                    <a:pt x="16040" y="44499"/>
                    <a:pt x="16040" y="40070"/>
                  </a:cubicBezTo>
                  <a:cubicBezTo>
                    <a:pt x="16040" y="26841"/>
                    <a:pt x="26764" y="16117"/>
                    <a:pt x="39992" y="16117"/>
                  </a:cubicBezTo>
                  <a:cubicBezTo>
                    <a:pt x="53221" y="16118"/>
                    <a:pt x="63945" y="26842"/>
                    <a:pt x="63945" y="40070"/>
                  </a:cubicBezTo>
                  <a:cubicBezTo>
                    <a:pt x="63945" y="53257"/>
                    <a:pt x="53286" y="63963"/>
                    <a:pt x="40099" y="64022"/>
                  </a:cubicBezTo>
                  <a:cubicBezTo>
                    <a:pt x="35670" y="64022"/>
                    <a:pt x="32079" y="67613"/>
                    <a:pt x="32079" y="72042"/>
                  </a:cubicBezTo>
                  <a:lnTo>
                    <a:pt x="32079" y="106260"/>
                  </a:lnTo>
                  <a:cubicBezTo>
                    <a:pt x="32079" y="110689"/>
                    <a:pt x="35670" y="114279"/>
                    <a:pt x="40099" y="114279"/>
                  </a:cubicBezTo>
                  <a:cubicBezTo>
                    <a:pt x="44528" y="114279"/>
                    <a:pt x="48119" y="110689"/>
                    <a:pt x="48119" y="106260"/>
                  </a:cubicBezTo>
                  <a:lnTo>
                    <a:pt x="48119" y="79527"/>
                  </a:lnTo>
                  <a:cubicBezTo>
                    <a:pt x="69777" y="75045"/>
                    <a:pt x="83701" y="53855"/>
                    <a:pt x="79219" y="32197"/>
                  </a:cubicBezTo>
                  <a:cubicBezTo>
                    <a:pt x="76018" y="16731"/>
                    <a:pt x="64026" y="4590"/>
                    <a:pt x="48600" y="1200"/>
                  </a:cubicBezTo>
                  <a:close/>
                </a:path>
              </a:pathLst>
            </a:custGeom>
            <a:grpFill/>
            <a:ln w="5281" cap="flat">
              <a:noFill/>
              <a:prstDash val="solid"/>
              <a:miter/>
            </a:ln>
          </p:spPr>
          <p:txBody>
            <a:bodyPr rtlCol="0" anchor="ctr"/>
            <a:lstStyle/>
            <a:p>
              <a:endParaRPr lang="ru-RU"/>
            </a:p>
          </p:txBody>
        </p:sp>
        <p:sp>
          <p:nvSpPr>
            <p:cNvPr id="127" name="Freeform: Shape 126">
              <a:extLst>
                <a:ext uri="{FF2B5EF4-FFF2-40B4-BE49-F238E27FC236}">
                  <a16:creationId xmlns:a16="http://schemas.microsoft.com/office/drawing/2014/main" id="{275D4FCF-656E-4888-A9A0-248261F00DD4}"/>
                </a:ext>
              </a:extLst>
            </p:cNvPr>
            <p:cNvSpPr/>
            <p:nvPr/>
          </p:nvSpPr>
          <p:spPr>
            <a:xfrm>
              <a:off x="9712057" y="2591791"/>
              <a:ext cx="16039" cy="26732"/>
            </a:xfrm>
            <a:custGeom>
              <a:avLst/>
              <a:gdLst>
                <a:gd name="connsiteX0" fmla="*/ 8020 w 16039"/>
                <a:gd name="connsiteY0" fmla="*/ 0 h 26732"/>
                <a:gd name="connsiteX1" fmla="*/ 0 w 16039"/>
                <a:gd name="connsiteY1" fmla="*/ 8020 h 26732"/>
                <a:gd name="connsiteX2" fmla="*/ 0 w 16039"/>
                <a:gd name="connsiteY2" fmla="*/ 18713 h 26732"/>
                <a:gd name="connsiteX3" fmla="*/ 8020 w 16039"/>
                <a:gd name="connsiteY3" fmla="*/ 26733 h 26732"/>
                <a:gd name="connsiteX4" fmla="*/ 16040 w 16039"/>
                <a:gd name="connsiteY4" fmla="*/ 18713 h 26732"/>
                <a:gd name="connsiteX5" fmla="*/ 16040 w 16039"/>
                <a:gd name="connsiteY5" fmla="*/ 8020 h 26732"/>
                <a:gd name="connsiteX6" fmla="*/ 8020 w 16039"/>
                <a:gd name="connsiteY6" fmla="*/ 0 h 26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26732">
                  <a:moveTo>
                    <a:pt x="8020" y="0"/>
                  </a:moveTo>
                  <a:cubicBezTo>
                    <a:pt x="3591" y="0"/>
                    <a:pt x="0" y="3591"/>
                    <a:pt x="0" y="8020"/>
                  </a:cubicBezTo>
                  <a:lnTo>
                    <a:pt x="0" y="18713"/>
                  </a:lnTo>
                  <a:cubicBezTo>
                    <a:pt x="0" y="23142"/>
                    <a:pt x="3591" y="26733"/>
                    <a:pt x="8020" y="26733"/>
                  </a:cubicBezTo>
                  <a:cubicBezTo>
                    <a:pt x="12449" y="26733"/>
                    <a:pt x="16040" y="23142"/>
                    <a:pt x="16040" y="18713"/>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grpSp>
      <p:grpSp>
        <p:nvGrpSpPr>
          <p:cNvPr id="128" name="Graphic 33">
            <a:extLst>
              <a:ext uri="{FF2B5EF4-FFF2-40B4-BE49-F238E27FC236}">
                <a16:creationId xmlns:a16="http://schemas.microsoft.com/office/drawing/2014/main" id="{C05B11CA-D20D-443B-A1C0-FCA2B4248461}"/>
              </a:ext>
            </a:extLst>
          </p:cNvPr>
          <p:cNvGrpSpPr/>
          <p:nvPr/>
        </p:nvGrpSpPr>
        <p:grpSpPr>
          <a:xfrm>
            <a:off x="3071122" y="2615453"/>
            <a:ext cx="330689" cy="343064"/>
            <a:chOff x="2062828" y="2344271"/>
            <a:chExt cx="440918" cy="457418"/>
          </a:xfrm>
          <a:solidFill>
            <a:schemeClr val="tx1"/>
          </a:solidFill>
        </p:grpSpPr>
        <p:sp>
          <p:nvSpPr>
            <p:cNvPr id="129" name="Freeform: Shape 128">
              <a:extLst>
                <a:ext uri="{FF2B5EF4-FFF2-40B4-BE49-F238E27FC236}">
                  <a16:creationId xmlns:a16="http://schemas.microsoft.com/office/drawing/2014/main" id="{283B0FB1-4754-4F0F-B4DE-D6CDAA5B5BE5}"/>
                </a:ext>
              </a:extLst>
            </p:cNvPr>
            <p:cNvSpPr/>
            <p:nvPr/>
          </p:nvSpPr>
          <p:spPr>
            <a:xfrm>
              <a:off x="2155271" y="2344271"/>
              <a:ext cx="183829" cy="183834"/>
            </a:xfrm>
            <a:custGeom>
              <a:avLst/>
              <a:gdLst>
                <a:gd name="connsiteX0" fmla="*/ 91898 w 183829"/>
                <a:gd name="connsiteY0" fmla="*/ 183835 h 183834"/>
                <a:gd name="connsiteX1" fmla="*/ 183829 w 183829"/>
                <a:gd name="connsiteY1" fmla="*/ 91909 h 183834"/>
                <a:gd name="connsiteX2" fmla="*/ 91898 w 183829"/>
                <a:gd name="connsiteY2" fmla="*/ 0 h 183834"/>
                <a:gd name="connsiteX3" fmla="*/ 0 w 183829"/>
                <a:gd name="connsiteY3" fmla="*/ 91909 h 183834"/>
                <a:gd name="connsiteX4" fmla="*/ 91898 w 183829"/>
                <a:gd name="connsiteY4" fmla="*/ 183835 h 183834"/>
                <a:gd name="connsiteX5" fmla="*/ 91898 w 183829"/>
                <a:gd name="connsiteY5" fmla="*/ 16369 h 183834"/>
                <a:gd name="connsiteX6" fmla="*/ 167465 w 183829"/>
                <a:gd name="connsiteY6" fmla="*/ 91915 h 183834"/>
                <a:gd name="connsiteX7" fmla="*/ 91898 w 183829"/>
                <a:gd name="connsiteY7" fmla="*/ 167476 h 183834"/>
                <a:gd name="connsiteX8" fmla="*/ 16364 w 183829"/>
                <a:gd name="connsiteY8" fmla="*/ 91915 h 183834"/>
                <a:gd name="connsiteX9" fmla="*/ 91898 w 183829"/>
                <a:gd name="connsiteY9" fmla="*/ 16369 h 183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29" h="183834">
                  <a:moveTo>
                    <a:pt x="91898" y="183835"/>
                  </a:moveTo>
                  <a:cubicBezTo>
                    <a:pt x="142593" y="183835"/>
                    <a:pt x="183829" y="142598"/>
                    <a:pt x="183829" y="91909"/>
                  </a:cubicBezTo>
                  <a:cubicBezTo>
                    <a:pt x="183829" y="41231"/>
                    <a:pt x="142587" y="0"/>
                    <a:pt x="91898" y="0"/>
                  </a:cubicBezTo>
                  <a:cubicBezTo>
                    <a:pt x="41225" y="0"/>
                    <a:pt x="0" y="41231"/>
                    <a:pt x="0" y="91909"/>
                  </a:cubicBezTo>
                  <a:cubicBezTo>
                    <a:pt x="0" y="142598"/>
                    <a:pt x="41225" y="183835"/>
                    <a:pt x="91898" y="183835"/>
                  </a:cubicBezTo>
                  <a:close/>
                  <a:moveTo>
                    <a:pt x="91898" y="16369"/>
                  </a:moveTo>
                  <a:cubicBezTo>
                    <a:pt x="133571" y="16369"/>
                    <a:pt x="167465" y="50258"/>
                    <a:pt x="167465" y="91915"/>
                  </a:cubicBezTo>
                  <a:cubicBezTo>
                    <a:pt x="167465" y="133582"/>
                    <a:pt x="133565" y="167476"/>
                    <a:pt x="91898" y="167476"/>
                  </a:cubicBezTo>
                  <a:cubicBezTo>
                    <a:pt x="50247" y="167476"/>
                    <a:pt x="16364" y="133582"/>
                    <a:pt x="16364" y="91915"/>
                  </a:cubicBezTo>
                  <a:cubicBezTo>
                    <a:pt x="16364" y="50258"/>
                    <a:pt x="50247" y="16369"/>
                    <a:pt x="91898" y="16369"/>
                  </a:cubicBezTo>
                  <a:close/>
                </a:path>
              </a:pathLst>
            </a:custGeom>
            <a:grpFill/>
            <a:ln w="5388" cap="flat">
              <a:noFill/>
              <a:prstDash val="solid"/>
              <a:miter/>
            </a:ln>
          </p:spPr>
          <p:txBody>
            <a:bodyPr rtlCol="0" anchor="ctr"/>
            <a:lstStyle/>
            <a:p>
              <a:endParaRPr lang="ru-RU"/>
            </a:p>
          </p:txBody>
        </p:sp>
        <p:sp>
          <p:nvSpPr>
            <p:cNvPr id="130" name="Freeform: Shape 129">
              <a:extLst>
                <a:ext uri="{FF2B5EF4-FFF2-40B4-BE49-F238E27FC236}">
                  <a16:creationId xmlns:a16="http://schemas.microsoft.com/office/drawing/2014/main" id="{27C23C3F-DEC3-4BC8-9534-9B7308464A5D}"/>
                </a:ext>
              </a:extLst>
            </p:cNvPr>
            <p:cNvSpPr/>
            <p:nvPr/>
          </p:nvSpPr>
          <p:spPr>
            <a:xfrm>
              <a:off x="2062828" y="2479157"/>
              <a:ext cx="440918" cy="322532"/>
            </a:xfrm>
            <a:custGeom>
              <a:avLst/>
              <a:gdLst>
                <a:gd name="connsiteX0" fmla="*/ 432736 w 440918"/>
                <a:gd name="connsiteY0" fmla="*/ 216556 h 322532"/>
                <a:gd name="connsiteX1" fmla="*/ 408278 w 440918"/>
                <a:gd name="connsiteY1" fmla="*/ 216556 h 322532"/>
                <a:gd name="connsiteX2" fmla="*/ 408278 w 440918"/>
                <a:gd name="connsiteY2" fmla="*/ 90954 h 322532"/>
                <a:gd name="connsiteX3" fmla="*/ 406036 w 440918"/>
                <a:gd name="connsiteY3" fmla="*/ 85330 h 322532"/>
                <a:gd name="connsiteX4" fmla="*/ 386002 w 440918"/>
                <a:gd name="connsiteY4" fmla="*/ 64167 h 322532"/>
                <a:gd name="connsiteX5" fmla="*/ 378278 w 440918"/>
                <a:gd name="connsiteY5" fmla="*/ 26296 h 322532"/>
                <a:gd name="connsiteX6" fmla="*/ 355969 w 440918"/>
                <a:gd name="connsiteY6" fmla="*/ 7418 h 322532"/>
                <a:gd name="connsiteX7" fmla="*/ 333125 w 440918"/>
                <a:gd name="connsiteY7" fmla="*/ 109 h 322532"/>
                <a:gd name="connsiteX8" fmla="*/ 311782 w 440918"/>
                <a:gd name="connsiteY8" fmla="*/ 11105 h 322532"/>
                <a:gd name="connsiteX9" fmla="*/ 315469 w 440918"/>
                <a:gd name="connsiteY9" fmla="*/ 55281 h 322532"/>
                <a:gd name="connsiteX10" fmla="*/ 337773 w 440918"/>
                <a:gd name="connsiteY10" fmla="*/ 74170 h 322532"/>
                <a:gd name="connsiteX11" fmla="*/ 358004 w 440918"/>
                <a:gd name="connsiteY11" fmla="*/ 81567 h 322532"/>
                <a:gd name="connsiteX12" fmla="*/ 375115 w 440918"/>
                <a:gd name="connsiteY12" fmla="*/ 76467 h 322532"/>
                <a:gd name="connsiteX13" fmla="*/ 391915 w 440918"/>
                <a:gd name="connsiteY13" fmla="*/ 94216 h 322532"/>
                <a:gd name="connsiteX14" fmla="*/ 391915 w 440918"/>
                <a:gd name="connsiteY14" fmla="*/ 216567 h 322532"/>
                <a:gd name="connsiteX15" fmla="*/ 345415 w 440918"/>
                <a:gd name="connsiteY15" fmla="*/ 216567 h 322532"/>
                <a:gd name="connsiteX16" fmla="*/ 186976 w 440918"/>
                <a:gd name="connsiteY16" fmla="*/ 62023 h 322532"/>
                <a:gd name="connsiteX17" fmla="*/ 28560 w 440918"/>
                <a:gd name="connsiteY17" fmla="*/ 216567 h 322532"/>
                <a:gd name="connsiteX18" fmla="*/ 8182 w 440918"/>
                <a:gd name="connsiteY18" fmla="*/ 216567 h 322532"/>
                <a:gd name="connsiteX19" fmla="*/ 0 w 440918"/>
                <a:gd name="connsiteY19" fmla="*/ 224749 h 322532"/>
                <a:gd name="connsiteX20" fmla="*/ 0 w 440918"/>
                <a:gd name="connsiteY20" fmla="*/ 314350 h 322532"/>
                <a:gd name="connsiteX21" fmla="*/ 8182 w 440918"/>
                <a:gd name="connsiteY21" fmla="*/ 322532 h 322532"/>
                <a:gd name="connsiteX22" fmla="*/ 432736 w 440918"/>
                <a:gd name="connsiteY22" fmla="*/ 322532 h 322532"/>
                <a:gd name="connsiteX23" fmla="*/ 440918 w 440918"/>
                <a:gd name="connsiteY23" fmla="*/ 314350 h 322532"/>
                <a:gd name="connsiteX24" fmla="*/ 440918 w 440918"/>
                <a:gd name="connsiteY24" fmla="*/ 224749 h 322532"/>
                <a:gd name="connsiteX25" fmla="*/ 432736 w 440918"/>
                <a:gd name="connsiteY25" fmla="*/ 216556 h 322532"/>
                <a:gd name="connsiteX26" fmla="*/ 348344 w 440918"/>
                <a:gd name="connsiteY26" fmla="*/ 61669 h 322532"/>
                <a:gd name="connsiteX27" fmla="*/ 326040 w 440918"/>
                <a:gd name="connsiteY27" fmla="*/ 42780 h 322532"/>
                <a:gd name="connsiteX28" fmla="*/ 324278 w 440918"/>
                <a:gd name="connsiteY28" fmla="*/ 21660 h 322532"/>
                <a:gd name="connsiteX29" fmla="*/ 334478 w 440918"/>
                <a:gd name="connsiteY29" fmla="*/ 16407 h 322532"/>
                <a:gd name="connsiteX30" fmla="*/ 335738 w 440918"/>
                <a:gd name="connsiteY30" fmla="*/ 16358 h 322532"/>
                <a:gd name="connsiteX31" fmla="*/ 345398 w 440918"/>
                <a:gd name="connsiteY31" fmla="*/ 19903 h 322532"/>
                <a:gd name="connsiteX32" fmla="*/ 367707 w 440918"/>
                <a:gd name="connsiteY32" fmla="*/ 38781 h 322532"/>
                <a:gd name="connsiteX33" fmla="*/ 367707 w 440918"/>
                <a:gd name="connsiteY33" fmla="*/ 38781 h 322532"/>
                <a:gd name="connsiteX34" fmla="*/ 369458 w 440918"/>
                <a:gd name="connsiteY34" fmla="*/ 59907 h 322532"/>
                <a:gd name="connsiteX35" fmla="*/ 348344 w 440918"/>
                <a:gd name="connsiteY35" fmla="*/ 61669 h 322532"/>
                <a:gd name="connsiteX36" fmla="*/ 186976 w 440918"/>
                <a:gd name="connsiteY36" fmla="*/ 78370 h 322532"/>
                <a:gd name="connsiteX37" fmla="*/ 329051 w 440918"/>
                <a:gd name="connsiteY37" fmla="*/ 216550 h 322532"/>
                <a:gd name="connsiteX38" fmla="*/ 44924 w 440918"/>
                <a:gd name="connsiteY38" fmla="*/ 216550 h 322532"/>
                <a:gd name="connsiteX39" fmla="*/ 186976 w 440918"/>
                <a:gd name="connsiteY39" fmla="*/ 78370 h 322532"/>
                <a:gd name="connsiteX40" fmla="*/ 424555 w 440918"/>
                <a:gd name="connsiteY40" fmla="*/ 306158 h 322532"/>
                <a:gd name="connsiteX41" fmla="*/ 16364 w 440918"/>
                <a:gd name="connsiteY41" fmla="*/ 306158 h 322532"/>
                <a:gd name="connsiteX42" fmla="*/ 16364 w 440918"/>
                <a:gd name="connsiteY42" fmla="*/ 232920 h 322532"/>
                <a:gd name="connsiteX43" fmla="*/ 424555 w 440918"/>
                <a:gd name="connsiteY43" fmla="*/ 232920 h 322532"/>
                <a:gd name="connsiteX44" fmla="*/ 424555 w 440918"/>
                <a:gd name="connsiteY44" fmla="*/ 306158 h 322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440918" h="322532">
                  <a:moveTo>
                    <a:pt x="432736" y="216556"/>
                  </a:moveTo>
                  <a:lnTo>
                    <a:pt x="408278" y="216556"/>
                  </a:lnTo>
                  <a:lnTo>
                    <a:pt x="408278" y="90954"/>
                  </a:lnTo>
                  <a:cubicBezTo>
                    <a:pt x="408278" y="88860"/>
                    <a:pt x="407482" y="86852"/>
                    <a:pt x="406036" y="85330"/>
                  </a:cubicBezTo>
                  <a:lnTo>
                    <a:pt x="386002" y="64167"/>
                  </a:lnTo>
                  <a:cubicBezTo>
                    <a:pt x="392280" y="51540"/>
                    <a:pt x="389504" y="35792"/>
                    <a:pt x="378278" y="26296"/>
                  </a:cubicBezTo>
                  <a:lnTo>
                    <a:pt x="355969" y="7418"/>
                  </a:lnTo>
                  <a:cubicBezTo>
                    <a:pt x="349571" y="2012"/>
                    <a:pt x="341460" y="-579"/>
                    <a:pt x="333125" y="109"/>
                  </a:cubicBezTo>
                  <a:cubicBezTo>
                    <a:pt x="324775" y="801"/>
                    <a:pt x="317193" y="4707"/>
                    <a:pt x="311782" y="11105"/>
                  </a:cubicBezTo>
                  <a:cubicBezTo>
                    <a:pt x="300627" y="24294"/>
                    <a:pt x="302280" y="44116"/>
                    <a:pt x="315469" y="55281"/>
                  </a:cubicBezTo>
                  <a:lnTo>
                    <a:pt x="337773" y="74170"/>
                  </a:lnTo>
                  <a:cubicBezTo>
                    <a:pt x="343653" y="79140"/>
                    <a:pt x="350842" y="81567"/>
                    <a:pt x="358004" y="81567"/>
                  </a:cubicBezTo>
                  <a:cubicBezTo>
                    <a:pt x="364004" y="81567"/>
                    <a:pt x="369960" y="79816"/>
                    <a:pt x="375115" y="76467"/>
                  </a:cubicBezTo>
                  <a:lnTo>
                    <a:pt x="391915" y="94216"/>
                  </a:lnTo>
                  <a:lnTo>
                    <a:pt x="391915" y="216567"/>
                  </a:lnTo>
                  <a:lnTo>
                    <a:pt x="345415" y="216567"/>
                  </a:lnTo>
                  <a:cubicBezTo>
                    <a:pt x="343282" y="130996"/>
                    <a:pt x="273055" y="62023"/>
                    <a:pt x="186976" y="62023"/>
                  </a:cubicBezTo>
                  <a:cubicBezTo>
                    <a:pt x="100909" y="62023"/>
                    <a:pt x="30693" y="130996"/>
                    <a:pt x="28560" y="216567"/>
                  </a:cubicBezTo>
                  <a:lnTo>
                    <a:pt x="8182" y="216567"/>
                  </a:lnTo>
                  <a:cubicBezTo>
                    <a:pt x="3660" y="216567"/>
                    <a:pt x="0" y="220232"/>
                    <a:pt x="0" y="224749"/>
                  </a:cubicBezTo>
                  <a:lnTo>
                    <a:pt x="0" y="314350"/>
                  </a:lnTo>
                  <a:cubicBezTo>
                    <a:pt x="0" y="318872"/>
                    <a:pt x="3660" y="322532"/>
                    <a:pt x="8182" y="322532"/>
                  </a:cubicBezTo>
                  <a:lnTo>
                    <a:pt x="432736" y="322532"/>
                  </a:lnTo>
                  <a:cubicBezTo>
                    <a:pt x="437253" y="322532"/>
                    <a:pt x="440918" y="318872"/>
                    <a:pt x="440918" y="314350"/>
                  </a:cubicBezTo>
                  <a:lnTo>
                    <a:pt x="440918" y="224749"/>
                  </a:lnTo>
                  <a:cubicBezTo>
                    <a:pt x="440918" y="220221"/>
                    <a:pt x="437253" y="216556"/>
                    <a:pt x="432736" y="216556"/>
                  </a:cubicBezTo>
                  <a:close/>
                  <a:moveTo>
                    <a:pt x="348344" y="61669"/>
                  </a:moveTo>
                  <a:lnTo>
                    <a:pt x="326040" y="42780"/>
                  </a:lnTo>
                  <a:cubicBezTo>
                    <a:pt x="319735" y="37440"/>
                    <a:pt x="318944" y="27965"/>
                    <a:pt x="324278" y="21660"/>
                  </a:cubicBezTo>
                  <a:cubicBezTo>
                    <a:pt x="326864" y="18600"/>
                    <a:pt x="330485" y="16734"/>
                    <a:pt x="334478" y="16407"/>
                  </a:cubicBezTo>
                  <a:cubicBezTo>
                    <a:pt x="334898" y="16374"/>
                    <a:pt x="335318" y="16358"/>
                    <a:pt x="335738" y="16358"/>
                  </a:cubicBezTo>
                  <a:cubicBezTo>
                    <a:pt x="339273" y="16358"/>
                    <a:pt x="342671" y="17596"/>
                    <a:pt x="345398" y="19903"/>
                  </a:cubicBezTo>
                  <a:lnTo>
                    <a:pt x="367707" y="38781"/>
                  </a:lnTo>
                  <a:lnTo>
                    <a:pt x="367707" y="38781"/>
                  </a:lnTo>
                  <a:cubicBezTo>
                    <a:pt x="374007" y="44116"/>
                    <a:pt x="374798" y="53596"/>
                    <a:pt x="369458" y="59907"/>
                  </a:cubicBezTo>
                  <a:cubicBezTo>
                    <a:pt x="364135" y="66207"/>
                    <a:pt x="354644" y="66998"/>
                    <a:pt x="348344" y="61669"/>
                  </a:cubicBezTo>
                  <a:close/>
                  <a:moveTo>
                    <a:pt x="186976" y="78370"/>
                  </a:moveTo>
                  <a:cubicBezTo>
                    <a:pt x="264033" y="78370"/>
                    <a:pt x="326924" y="140001"/>
                    <a:pt x="329051" y="216550"/>
                  </a:cubicBezTo>
                  <a:lnTo>
                    <a:pt x="44924" y="216550"/>
                  </a:lnTo>
                  <a:cubicBezTo>
                    <a:pt x="47045" y="140007"/>
                    <a:pt x="109931" y="78370"/>
                    <a:pt x="186976" y="78370"/>
                  </a:cubicBezTo>
                  <a:close/>
                  <a:moveTo>
                    <a:pt x="424555" y="306158"/>
                  </a:moveTo>
                  <a:lnTo>
                    <a:pt x="16364" y="306158"/>
                  </a:lnTo>
                  <a:lnTo>
                    <a:pt x="16364" y="232920"/>
                  </a:lnTo>
                  <a:lnTo>
                    <a:pt x="424555" y="232920"/>
                  </a:lnTo>
                  <a:lnTo>
                    <a:pt x="424555" y="306158"/>
                  </a:lnTo>
                  <a:close/>
                </a:path>
              </a:pathLst>
            </a:custGeom>
            <a:grpFill/>
            <a:ln w="5388" cap="flat">
              <a:noFill/>
              <a:prstDash val="solid"/>
              <a:miter/>
            </a:ln>
          </p:spPr>
          <p:txBody>
            <a:bodyPr rtlCol="0" anchor="ctr"/>
            <a:lstStyle/>
            <a:p>
              <a:endParaRPr lang="ru-RU"/>
            </a:p>
          </p:txBody>
        </p:sp>
      </p:grpSp>
    </p:spTree>
    <p:extLst>
      <p:ext uri="{BB962C8B-B14F-4D97-AF65-F5344CB8AC3E}">
        <p14:creationId xmlns:p14="http://schemas.microsoft.com/office/powerpoint/2010/main" val="599906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финансы</a:t>
            </a:r>
          </a:p>
        </p:txBody>
      </p:sp>
      <p:grpSp>
        <p:nvGrpSpPr>
          <p:cNvPr id="30" name="Рисунок 258">
            <a:extLst>
              <a:ext uri="{FF2B5EF4-FFF2-40B4-BE49-F238E27FC236}">
                <a16:creationId xmlns:a16="http://schemas.microsoft.com/office/drawing/2014/main" id="{487465C9-8826-4275-852E-6055E2561838}"/>
              </a:ext>
            </a:extLst>
          </p:cNvPr>
          <p:cNvGrpSpPr/>
          <p:nvPr/>
        </p:nvGrpSpPr>
        <p:grpSpPr>
          <a:xfrm>
            <a:off x="3081239" y="1925381"/>
            <a:ext cx="339308" cy="272597"/>
            <a:chOff x="2076318" y="1424172"/>
            <a:chExt cx="452411" cy="363463"/>
          </a:xfrm>
          <a:solidFill>
            <a:schemeClr val="tx1"/>
          </a:solidFill>
        </p:grpSpPr>
        <p:sp>
          <p:nvSpPr>
            <p:cNvPr id="42" name="Freeform: Shape 41">
              <a:extLst>
                <a:ext uri="{FF2B5EF4-FFF2-40B4-BE49-F238E27FC236}">
                  <a16:creationId xmlns:a16="http://schemas.microsoft.com/office/drawing/2014/main" id="{626876E7-418E-4C7C-8CAB-2CB70DEBAA5E}"/>
                </a:ext>
              </a:extLst>
            </p:cNvPr>
            <p:cNvSpPr/>
            <p:nvPr/>
          </p:nvSpPr>
          <p:spPr>
            <a:xfrm>
              <a:off x="2076318" y="1424172"/>
              <a:ext cx="452411" cy="363463"/>
            </a:xfrm>
            <a:custGeom>
              <a:avLst/>
              <a:gdLst>
                <a:gd name="connsiteX0" fmla="*/ 406010 w 452411"/>
                <a:gd name="connsiteY0" fmla="*/ 65966 h 363463"/>
                <a:gd name="connsiteX1" fmla="*/ 299641 w 452411"/>
                <a:gd name="connsiteY1" fmla="*/ 65966 h 363463"/>
                <a:gd name="connsiteX2" fmla="*/ 299641 w 452411"/>
                <a:gd name="connsiteY2" fmla="*/ 42914 h 363463"/>
                <a:gd name="connsiteX3" fmla="*/ 264368 w 452411"/>
                <a:gd name="connsiteY3" fmla="*/ 0 h 363463"/>
                <a:gd name="connsiteX4" fmla="*/ 188060 w 452411"/>
                <a:gd name="connsiteY4" fmla="*/ 0 h 363463"/>
                <a:gd name="connsiteX5" fmla="*/ 152788 w 452411"/>
                <a:gd name="connsiteY5" fmla="*/ 42914 h 363463"/>
                <a:gd name="connsiteX6" fmla="*/ 152788 w 452411"/>
                <a:gd name="connsiteY6" fmla="*/ 65966 h 363463"/>
                <a:gd name="connsiteX7" fmla="*/ 46402 w 452411"/>
                <a:gd name="connsiteY7" fmla="*/ 65966 h 363463"/>
                <a:gd name="connsiteX8" fmla="*/ 0 w 452411"/>
                <a:gd name="connsiteY8" fmla="*/ 112369 h 363463"/>
                <a:gd name="connsiteX9" fmla="*/ 0 w 452411"/>
                <a:gd name="connsiteY9" fmla="*/ 317061 h 363463"/>
                <a:gd name="connsiteX10" fmla="*/ 46402 w 452411"/>
                <a:gd name="connsiteY10" fmla="*/ 363463 h 363463"/>
                <a:gd name="connsiteX11" fmla="*/ 406010 w 452411"/>
                <a:gd name="connsiteY11" fmla="*/ 363463 h 363463"/>
                <a:gd name="connsiteX12" fmla="*/ 452412 w 452411"/>
                <a:gd name="connsiteY12" fmla="*/ 317061 h 363463"/>
                <a:gd name="connsiteX13" fmla="*/ 452412 w 452411"/>
                <a:gd name="connsiteY13" fmla="*/ 112369 h 363463"/>
                <a:gd name="connsiteX14" fmla="*/ 406010 w 452411"/>
                <a:gd name="connsiteY14" fmla="*/ 65966 h 363463"/>
                <a:gd name="connsiteX15" fmla="*/ 168988 w 452411"/>
                <a:gd name="connsiteY15" fmla="*/ 42914 h 363463"/>
                <a:gd name="connsiteX16" fmla="*/ 188060 w 452411"/>
                <a:gd name="connsiteY16" fmla="*/ 16200 h 363463"/>
                <a:gd name="connsiteX17" fmla="*/ 264368 w 452411"/>
                <a:gd name="connsiteY17" fmla="*/ 16200 h 363463"/>
                <a:gd name="connsiteX18" fmla="*/ 283441 w 452411"/>
                <a:gd name="connsiteY18" fmla="*/ 42914 h 363463"/>
                <a:gd name="connsiteX19" fmla="*/ 283441 w 452411"/>
                <a:gd name="connsiteY19" fmla="*/ 65966 h 363463"/>
                <a:gd name="connsiteX20" fmla="*/ 168988 w 452411"/>
                <a:gd name="connsiteY20" fmla="*/ 65966 h 363463"/>
                <a:gd name="connsiteX21" fmla="*/ 168988 w 452411"/>
                <a:gd name="connsiteY21" fmla="*/ 42914 h 363463"/>
                <a:gd name="connsiteX22" fmla="*/ 436212 w 452411"/>
                <a:gd name="connsiteY22" fmla="*/ 317061 h 363463"/>
                <a:gd name="connsiteX23" fmla="*/ 406010 w 452411"/>
                <a:gd name="connsiteY23" fmla="*/ 347263 h 363463"/>
                <a:gd name="connsiteX24" fmla="*/ 46402 w 452411"/>
                <a:gd name="connsiteY24" fmla="*/ 347263 h 363463"/>
                <a:gd name="connsiteX25" fmla="*/ 16200 w 452411"/>
                <a:gd name="connsiteY25" fmla="*/ 317061 h 363463"/>
                <a:gd name="connsiteX26" fmla="*/ 16200 w 452411"/>
                <a:gd name="connsiteY26" fmla="*/ 112369 h 363463"/>
                <a:gd name="connsiteX27" fmla="*/ 46402 w 452411"/>
                <a:gd name="connsiteY27" fmla="*/ 82166 h 363463"/>
                <a:gd name="connsiteX28" fmla="*/ 406010 w 452411"/>
                <a:gd name="connsiteY28" fmla="*/ 82166 h 363463"/>
                <a:gd name="connsiteX29" fmla="*/ 436212 w 452411"/>
                <a:gd name="connsiteY29" fmla="*/ 112369 h 363463"/>
                <a:gd name="connsiteX30" fmla="*/ 436212 w 452411"/>
                <a:gd name="connsiteY30" fmla="*/ 317061 h 363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52411" h="363463">
                  <a:moveTo>
                    <a:pt x="406010" y="65966"/>
                  </a:moveTo>
                  <a:lnTo>
                    <a:pt x="299641" y="65966"/>
                  </a:lnTo>
                  <a:lnTo>
                    <a:pt x="299641" y="42914"/>
                  </a:lnTo>
                  <a:cubicBezTo>
                    <a:pt x="299641" y="19251"/>
                    <a:pt x="283813" y="0"/>
                    <a:pt x="264368" y="0"/>
                  </a:cubicBezTo>
                  <a:lnTo>
                    <a:pt x="188060" y="0"/>
                  </a:lnTo>
                  <a:cubicBezTo>
                    <a:pt x="168610" y="0"/>
                    <a:pt x="152788" y="19251"/>
                    <a:pt x="152788" y="42914"/>
                  </a:cubicBezTo>
                  <a:lnTo>
                    <a:pt x="152788" y="65966"/>
                  </a:lnTo>
                  <a:lnTo>
                    <a:pt x="46402" y="65966"/>
                  </a:lnTo>
                  <a:cubicBezTo>
                    <a:pt x="20817" y="65966"/>
                    <a:pt x="0" y="86778"/>
                    <a:pt x="0" y="112369"/>
                  </a:cubicBezTo>
                  <a:lnTo>
                    <a:pt x="0" y="317061"/>
                  </a:lnTo>
                  <a:cubicBezTo>
                    <a:pt x="0" y="342646"/>
                    <a:pt x="20812" y="363463"/>
                    <a:pt x="46402" y="363463"/>
                  </a:cubicBezTo>
                  <a:lnTo>
                    <a:pt x="406010" y="363463"/>
                  </a:lnTo>
                  <a:cubicBezTo>
                    <a:pt x="431595" y="363463"/>
                    <a:pt x="452412" y="342652"/>
                    <a:pt x="452412" y="317061"/>
                  </a:cubicBezTo>
                  <a:lnTo>
                    <a:pt x="452412" y="112369"/>
                  </a:lnTo>
                  <a:cubicBezTo>
                    <a:pt x="452412" y="86778"/>
                    <a:pt x="431595" y="65966"/>
                    <a:pt x="406010" y="65966"/>
                  </a:cubicBezTo>
                  <a:close/>
                  <a:moveTo>
                    <a:pt x="168988" y="42914"/>
                  </a:moveTo>
                  <a:cubicBezTo>
                    <a:pt x="168988" y="28431"/>
                    <a:pt x="177719" y="16200"/>
                    <a:pt x="188060" y="16200"/>
                  </a:cubicBezTo>
                  <a:lnTo>
                    <a:pt x="264368" y="16200"/>
                  </a:lnTo>
                  <a:cubicBezTo>
                    <a:pt x="274709" y="16200"/>
                    <a:pt x="283441" y="28431"/>
                    <a:pt x="283441" y="42914"/>
                  </a:cubicBezTo>
                  <a:lnTo>
                    <a:pt x="283441" y="65966"/>
                  </a:lnTo>
                  <a:lnTo>
                    <a:pt x="168988" y="65966"/>
                  </a:lnTo>
                  <a:lnTo>
                    <a:pt x="168988" y="42914"/>
                  </a:lnTo>
                  <a:close/>
                  <a:moveTo>
                    <a:pt x="436212" y="317061"/>
                  </a:moveTo>
                  <a:cubicBezTo>
                    <a:pt x="436212" y="333715"/>
                    <a:pt x="422663" y="347263"/>
                    <a:pt x="406010" y="347263"/>
                  </a:cubicBezTo>
                  <a:lnTo>
                    <a:pt x="46402" y="347263"/>
                  </a:lnTo>
                  <a:cubicBezTo>
                    <a:pt x="29749" y="347263"/>
                    <a:pt x="16200" y="333715"/>
                    <a:pt x="16200" y="317061"/>
                  </a:cubicBezTo>
                  <a:lnTo>
                    <a:pt x="16200" y="112369"/>
                  </a:lnTo>
                  <a:cubicBezTo>
                    <a:pt x="16200" y="95715"/>
                    <a:pt x="29749" y="82166"/>
                    <a:pt x="46402" y="82166"/>
                  </a:cubicBezTo>
                  <a:lnTo>
                    <a:pt x="406010" y="82166"/>
                  </a:lnTo>
                  <a:cubicBezTo>
                    <a:pt x="422663" y="82166"/>
                    <a:pt x="436212" y="95715"/>
                    <a:pt x="436212" y="112369"/>
                  </a:cubicBezTo>
                  <a:lnTo>
                    <a:pt x="436212" y="317061"/>
                  </a:lnTo>
                  <a:close/>
                </a:path>
              </a:pathLst>
            </a:custGeom>
            <a:grpFill/>
            <a:ln w="5334" cap="flat">
              <a:noFill/>
              <a:prstDash val="solid"/>
              <a:miter/>
            </a:ln>
          </p:spPr>
          <p:txBody>
            <a:bodyPr rtlCol="0" anchor="ctr"/>
            <a:lstStyle/>
            <a:p>
              <a:endParaRPr lang="ru-RU"/>
            </a:p>
          </p:txBody>
        </p:sp>
        <p:sp>
          <p:nvSpPr>
            <p:cNvPr id="43" name="Freeform: Shape 42">
              <a:extLst>
                <a:ext uri="{FF2B5EF4-FFF2-40B4-BE49-F238E27FC236}">
                  <a16:creationId xmlns:a16="http://schemas.microsoft.com/office/drawing/2014/main" id="{14E5880C-4FFF-497F-9551-CF53A0B283F1}"/>
                </a:ext>
              </a:extLst>
            </p:cNvPr>
            <p:cNvSpPr/>
            <p:nvPr/>
          </p:nvSpPr>
          <p:spPr>
            <a:xfrm>
              <a:off x="2202462" y="1649789"/>
              <a:ext cx="16199" cy="84834"/>
            </a:xfrm>
            <a:custGeom>
              <a:avLst/>
              <a:gdLst>
                <a:gd name="connsiteX0" fmla="*/ 8100 w 16199"/>
                <a:gd name="connsiteY0" fmla="*/ 0 h 84834"/>
                <a:gd name="connsiteX1" fmla="*/ 0 w 16199"/>
                <a:gd name="connsiteY1" fmla="*/ 8100 h 84834"/>
                <a:gd name="connsiteX2" fmla="*/ 0 w 16199"/>
                <a:gd name="connsiteY2" fmla="*/ 76734 h 84834"/>
                <a:gd name="connsiteX3" fmla="*/ 8100 w 16199"/>
                <a:gd name="connsiteY3" fmla="*/ 84834 h 84834"/>
                <a:gd name="connsiteX4" fmla="*/ 16200 w 16199"/>
                <a:gd name="connsiteY4" fmla="*/ 76734 h 84834"/>
                <a:gd name="connsiteX5" fmla="*/ 16200 w 16199"/>
                <a:gd name="connsiteY5" fmla="*/ 8100 h 84834"/>
                <a:gd name="connsiteX6" fmla="*/ 8100 w 16199"/>
                <a:gd name="connsiteY6" fmla="*/ 0 h 8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99" h="84834">
                  <a:moveTo>
                    <a:pt x="8100" y="0"/>
                  </a:moveTo>
                  <a:cubicBezTo>
                    <a:pt x="3623" y="0"/>
                    <a:pt x="0" y="3629"/>
                    <a:pt x="0" y="8100"/>
                  </a:cubicBezTo>
                  <a:lnTo>
                    <a:pt x="0" y="76734"/>
                  </a:lnTo>
                  <a:cubicBezTo>
                    <a:pt x="0" y="81205"/>
                    <a:pt x="3623" y="84834"/>
                    <a:pt x="8100" y="84834"/>
                  </a:cubicBezTo>
                  <a:cubicBezTo>
                    <a:pt x="12577" y="84834"/>
                    <a:pt x="16200" y="81205"/>
                    <a:pt x="16200" y="76734"/>
                  </a:cubicBezTo>
                  <a:lnTo>
                    <a:pt x="16200" y="8100"/>
                  </a:lnTo>
                  <a:cubicBezTo>
                    <a:pt x="16200" y="3629"/>
                    <a:pt x="12577" y="0"/>
                    <a:pt x="8100" y="0"/>
                  </a:cubicBezTo>
                  <a:close/>
                </a:path>
              </a:pathLst>
            </a:custGeom>
            <a:grpFill/>
            <a:ln w="5334"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77C7599F-76B8-454A-93AB-B4E692EF741F}"/>
                </a:ext>
              </a:extLst>
            </p:cNvPr>
            <p:cNvSpPr/>
            <p:nvPr/>
          </p:nvSpPr>
          <p:spPr>
            <a:xfrm>
              <a:off x="2258368" y="1623620"/>
              <a:ext cx="16200" cy="111007"/>
            </a:xfrm>
            <a:custGeom>
              <a:avLst/>
              <a:gdLst>
                <a:gd name="connsiteX0" fmla="*/ 8100 w 16200"/>
                <a:gd name="connsiteY0" fmla="*/ 0 h 111007"/>
                <a:gd name="connsiteX1" fmla="*/ 0 w 16200"/>
                <a:gd name="connsiteY1" fmla="*/ 8100 h 111007"/>
                <a:gd name="connsiteX2" fmla="*/ 0 w 16200"/>
                <a:gd name="connsiteY2" fmla="*/ 102908 h 111007"/>
                <a:gd name="connsiteX3" fmla="*/ 8100 w 16200"/>
                <a:gd name="connsiteY3" fmla="*/ 111008 h 111007"/>
                <a:gd name="connsiteX4" fmla="*/ 16200 w 16200"/>
                <a:gd name="connsiteY4" fmla="*/ 102908 h 111007"/>
                <a:gd name="connsiteX5" fmla="*/ 16200 w 16200"/>
                <a:gd name="connsiteY5" fmla="*/ 8100 h 111007"/>
                <a:gd name="connsiteX6" fmla="*/ 8100 w 16200"/>
                <a:gd name="connsiteY6" fmla="*/ 0 h 111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11007">
                  <a:moveTo>
                    <a:pt x="8100" y="0"/>
                  </a:moveTo>
                  <a:cubicBezTo>
                    <a:pt x="3623" y="0"/>
                    <a:pt x="0" y="3629"/>
                    <a:pt x="0" y="8100"/>
                  </a:cubicBezTo>
                  <a:lnTo>
                    <a:pt x="0" y="102908"/>
                  </a:lnTo>
                  <a:cubicBezTo>
                    <a:pt x="0" y="107379"/>
                    <a:pt x="3623" y="111008"/>
                    <a:pt x="8100" y="111008"/>
                  </a:cubicBezTo>
                  <a:cubicBezTo>
                    <a:pt x="12577" y="111008"/>
                    <a:pt x="16200" y="107379"/>
                    <a:pt x="16200" y="102908"/>
                  </a:cubicBezTo>
                  <a:lnTo>
                    <a:pt x="16200" y="8100"/>
                  </a:lnTo>
                  <a:cubicBezTo>
                    <a:pt x="16200" y="3629"/>
                    <a:pt x="12577" y="0"/>
                    <a:pt x="8100" y="0"/>
                  </a:cubicBezTo>
                  <a:close/>
                </a:path>
              </a:pathLst>
            </a:custGeom>
            <a:grpFill/>
            <a:ln w="5334"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22A065C8-7D8F-432C-A0C6-CCF750E077E5}"/>
                </a:ext>
              </a:extLst>
            </p:cNvPr>
            <p:cNvSpPr/>
            <p:nvPr/>
          </p:nvSpPr>
          <p:spPr>
            <a:xfrm>
              <a:off x="2318324" y="1599121"/>
              <a:ext cx="16200" cy="135502"/>
            </a:xfrm>
            <a:custGeom>
              <a:avLst/>
              <a:gdLst>
                <a:gd name="connsiteX0" fmla="*/ 8100 w 16200"/>
                <a:gd name="connsiteY0" fmla="*/ 0 h 135502"/>
                <a:gd name="connsiteX1" fmla="*/ 0 w 16200"/>
                <a:gd name="connsiteY1" fmla="*/ 8100 h 135502"/>
                <a:gd name="connsiteX2" fmla="*/ 0 w 16200"/>
                <a:gd name="connsiteY2" fmla="*/ 127402 h 135502"/>
                <a:gd name="connsiteX3" fmla="*/ 8100 w 16200"/>
                <a:gd name="connsiteY3" fmla="*/ 135502 h 135502"/>
                <a:gd name="connsiteX4" fmla="*/ 16200 w 16200"/>
                <a:gd name="connsiteY4" fmla="*/ 127402 h 135502"/>
                <a:gd name="connsiteX5" fmla="*/ 16200 w 16200"/>
                <a:gd name="connsiteY5" fmla="*/ 8100 h 135502"/>
                <a:gd name="connsiteX6" fmla="*/ 8100 w 16200"/>
                <a:gd name="connsiteY6" fmla="*/ 0 h 135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35502">
                  <a:moveTo>
                    <a:pt x="8100" y="0"/>
                  </a:moveTo>
                  <a:cubicBezTo>
                    <a:pt x="3629" y="0"/>
                    <a:pt x="0" y="3623"/>
                    <a:pt x="0" y="8100"/>
                  </a:cubicBezTo>
                  <a:lnTo>
                    <a:pt x="0" y="127402"/>
                  </a:lnTo>
                  <a:cubicBezTo>
                    <a:pt x="0" y="131873"/>
                    <a:pt x="3629" y="135502"/>
                    <a:pt x="8100" y="135502"/>
                  </a:cubicBezTo>
                  <a:cubicBezTo>
                    <a:pt x="12571" y="135502"/>
                    <a:pt x="16200" y="131873"/>
                    <a:pt x="16200" y="127402"/>
                  </a:cubicBezTo>
                  <a:lnTo>
                    <a:pt x="16200" y="8100"/>
                  </a:lnTo>
                  <a:cubicBezTo>
                    <a:pt x="16200" y="3623"/>
                    <a:pt x="12571" y="0"/>
                    <a:pt x="8100" y="0"/>
                  </a:cubicBezTo>
                  <a:close/>
                </a:path>
              </a:pathLst>
            </a:custGeom>
            <a:grpFill/>
            <a:ln w="5334" cap="flat">
              <a:noFill/>
              <a:prstDash val="solid"/>
              <a:miter/>
            </a:ln>
          </p:spPr>
          <p:txBody>
            <a:bodyPr rtlCol="0" anchor="ctr"/>
            <a:lstStyle/>
            <a:p>
              <a:endParaRPr lang="ru-RU"/>
            </a:p>
          </p:txBody>
        </p:sp>
        <p:sp>
          <p:nvSpPr>
            <p:cNvPr id="46" name="Freeform: Shape 45">
              <a:extLst>
                <a:ext uri="{FF2B5EF4-FFF2-40B4-BE49-F238E27FC236}">
                  <a16:creationId xmlns:a16="http://schemas.microsoft.com/office/drawing/2014/main" id="{A3ABA4FB-C9B3-4F06-8D06-AC34101DF4DC}"/>
                </a:ext>
              </a:extLst>
            </p:cNvPr>
            <p:cNvSpPr/>
            <p:nvPr/>
          </p:nvSpPr>
          <p:spPr>
            <a:xfrm>
              <a:off x="2380997" y="1571133"/>
              <a:ext cx="16200" cy="163490"/>
            </a:xfrm>
            <a:custGeom>
              <a:avLst/>
              <a:gdLst>
                <a:gd name="connsiteX0" fmla="*/ 8100 w 16200"/>
                <a:gd name="connsiteY0" fmla="*/ 0 h 163490"/>
                <a:gd name="connsiteX1" fmla="*/ 0 w 16200"/>
                <a:gd name="connsiteY1" fmla="*/ 8100 h 163490"/>
                <a:gd name="connsiteX2" fmla="*/ 0 w 16200"/>
                <a:gd name="connsiteY2" fmla="*/ 155390 h 163490"/>
                <a:gd name="connsiteX3" fmla="*/ 8100 w 16200"/>
                <a:gd name="connsiteY3" fmla="*/ 163490 h 163490"/>
                <a:gd name="connsiteX4" fmla="*/ 16200 w 16200"/>
                <a:gd name="connsiteY4" fmla="*/ 155390 h 163490"/>
                <a:gd name="connsiteX5" fmla="*/ 16200 w 16200"/>
                <a:gd name="connsiteY5" fmla="*/ 8100 h 163490"/>
                <a:gd name="connsiteX6" fmla="*/ 8100 w 16200"/>
                <a:gd name="connsiteY6" fmla="*/ 0 h 16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63490">
                  <a:moveTo>
                    <a:pt x="8100" y="0"/>
                  </a:moveTo>
                  <a:cubicBezTo>
                    <a:pt x="3629" y="0"/>
                    <a:pt x="0" y="3623"/>
                    <a:pt x="0" y="8100"/>
                  </a:cubicBezTo>
                  <a:lnTo>
                    <a:pt x="0" y="155390"/>
                  </a:lnTo>
                  <a:cubicBezTo>
                    <a:pt x="0" y="159862"/>
                    <a:pt x="3629" y="163490"/>
                    <a:pt x="8100" y="163490"/>
                  </a:cubicBezTo>
                  <a:cubicBezTo>
                    <a:pt x="12571" y="163490"/>
                    <a:pt x="16200" y="159862"/>
                    <a:pt x="16200" y="155390"/>
                  </a:cubicBezTo>
                  <a:lnTo>
                    <a:pt x="16200" y="8100"/>
                  </a:lnTo>
                  <a:cubicBezTo>
                    <a:pt x="16200" y="3623"/>
                    <a:pt x="12577" y="0"/>
                    <a:pt x="8100" y="0"/>
                  </a:cubicBezTo>
                  <a:close/>
                </a:path>
              </a:pathLst>
            </a:custGeom>
            <a:grpFill/>
            <a:ln w="5334" cap="flat">
              <a:noFill/>
              <a:prstDash val="solid"/>
              <a:miter/>
            </a:ln>
          </p:spPr>
          <p:txBody>
            <a:bodyPr rtlCol="0" anchor="ctr"/>
            <a:lstStyle/>
            <a:p>
              <a:endParaRPr lang="ru-RU"/>
            </a:p>
          </p:txBody>
        </p:sp>
      </p:grpSp>
      <p:sp>
        <p:nvSpPr>
          <p:cNvPr id="47" name="Рисунок 260">
            <a:extLst>
              <a:ext uri="{FF2B5EF4-FFF2-40B4-BE49-F238E27FC236}">
                <a16:creationId xmlns:a16="http://schemas.microsoft.com/office/drawing/2014/main" id="{E2F2314B-7E9A-4247-B365-8855AB37C897}"/>
              </a:ext>
            </a:extLst>
          </p:cNvPr>
          <p:cNvSpPr/>
          <p:nvPr/>
        </p:nvSpPr>
        <p:spPr>
          <a:xfrm>
            <a:off x="4871244" y="2634047"/>
            <a:ext cx="343630" cy="306005"/>
          </a:xfrm>
          <a:custGeom>
            <a:avLst/>
            <a:gdLst>
              <a:gd name="connsiteX0" fmla="*/ 458077 w 458173"/>
              <a:gd name="connsiteY0" fmla="*/ 309404 h 408007"/>
              <a:gd name="connsiteX1" fmla="*/ 432362 w 458173"/>
              <a:gd name="connsiteY1" fmla="*/ 209936 h 408007"/>
              <a:gd name="connsiteX2" fmla="*/ 313621 w 458173"/>
              <a:gd name="connsiteY2" fmla="*/ 101871 h 408007"/>
              <a:gd name="connsiteX3" fmla="*/ 294149 w 458173"/>
              <a:gd name="connsiteY3" fmla="*/ 110560 h 408007"/>
              <a:gd name="connsiteX4" fmla="*/ 294149 w 458173"/>
              <a:gd name="connsiteY4" fmla="*/ 64368 h 408007"/>
              <a:gd name="connsiteX5" fmla="*/ 147074 w 458173"/>
              <a:gd name="connsiteY5" fmla="*/ 0 h 408007"/>
              <a:gd name="connsiteX6" fmla="*/ 0 w 458173"/>
              <a:gd name="connsiteY6" fmla="*/ 64368 h 408007"/>
              <a:gd name="connsiteX7" fmla="*/ 0 w 458173"/>
              <a:gd name="connsiteY7" fmla="*/ 147074 h 408007"/>
              <a:gd name="connsiteX8" fmla="*/ 130 w 458173"/>
              <a:gd name="connsiteY8" fmla="*/ 148354 h 408007"/>
              <a:gd name="connsiteX9" fmla="*/ 0 w 458173"/>
              <a:gd name="connsiteY9" fmla="*/ 149634 h 408007"/>
              <a:gd name="connsiteX10" fmla="*/ 119 w 458173"/>
              <a:gd name="connsiteY10" fmla="*/ 151853 h 408007"/>
              <a:gd name="connsiteX11" fmla="*/ 0 w 458173"/>
              <a:gd name="connsiteY11" fmla="*/ 153041 h 408007"/>
              <a:gd name="connsiteX12" fmla="*/ 0 w 458173"/>
              <a:gd name="connsiteY12" fmla="*/ 235748 h 408007"/>
              <a:gd name="connsiteX13" fmla="*/ 130 w 458173"/>
              <a:gd name="connsiteY13" fmla="*/ 237028 h 408007"/>
              <a:gd name="connsiteX14" fmla="*/ 0 w 458173"/>
              <a:gd name="connsiteY14" fmla="*/ 238307 h 408007"/>
              <a:gd name="connsiteX15" fmla="*/ 151 w 458173"/>
              <a:gd name="connsiteY15" fmla="*/ 241083 h 408007"/>
              <a:gd name="connsiteX16" fmla="*/ 0 w 458173"/>
              <a:gd name="connsiteY16" fmla="*/ 242568 h 408007"/>
              <a:gd name="connsiteX17" fmla="*/ 0 w 458173"/>
              <a:gd name="connsiteY17" fmla="*/ 325264 h 408007"/>
              <a:gd name="connsiteX18" fmla="*/ 130 w 458173"/>
              <a:gd name="connsiteY18" fmla="*/ 326543 h 408007"/>
              <a:gd name="connsiteX19" fmla="*/ 0 w 458173"/>
              <a:gd name="connsiteY19" fmla="*/ 327823 h 408007"/>
              <a:gd name="connsiteX20" fmla="*/ 147074 w 458173"/>
              <a:gd name="connsiteY20" fmla="*/ 392197 h 408007"/>
              <a:gd name="connsiteX21" fmla="*/ 274266 w 458173"/>
              <a:gd name="connsiteY21" fmla="*/ 360941 h 408007"/>
              <a:gd name="connsiteX22" fmla="*/ 342274 w 458173"/>
              <a:gd name="connsiteY22" fmla="*/ 408008 h 408007"/>
              <a:gd name="connsiteX23" fmla="*/ 355687 w 458173"/>
              <a:gd name="connsiteY23" fmla="*/ 405216 h 408007"/>
              <a:gd name="connsiteX24" fmla="*/ 433539 w 458173"/>
              <a:gd name="connsiteY24" fmla="*/ 370456 h 408007"/>
              <a:gd name="connsiteX25" fmla="*/ 458077 w 458173"/>
              <a:gd name="connsiteY25" fmla="*/ 309404 h 408007"/>
              <a:gd name="connsiteX26" fmla="*/ 147074 w 458173"/>
              <a:gd name="connsiteY26" fmla="*/ 16205 h 408007"/>
              <a:gd name="connsiteX27" fmla="*/ 277949 w 458173"/>
              <a:gd name="connsiteY27" fmla="*/ 64373 h 408007"/>
              <a:gd name="connsiteX28" fmla="*/ 147074 w 458173"/>
              <a:gd name="connsiteY28" fmla="*/ 112552 h 408007"/>
              <a:gd name="connsiteX29" fmla="*/ 16200 w 458173"/>
              <a:gd name="connsiteY29" fmla="*/ 64373 h 408007"/>
              <a:gd name="connsiteX30" fmla="*/ 147074 w 458173"/>
              <a:gd name="connsiteY30" fmla="*/ 16205 h 408007"/>
              <a:gd name="connsiteX31" fmla="*/ 16200 w 458173"/>
              <a:gd name="connsiteY31" fmla="*/ 147080 h 408007"/>
              <a:gd name="connsiteX32" fmla="*/ 16200 w 458173"/>
              <a:gd name="connsiteY32" fmla="*/ 94667 h 408007"/>
              <a:gd name="connsiteX33" fmla="*/ 147074 w 458173"/>
              <a:gd name="connsiteY33" fmla="*/ 128752 h 408007"/>
              <a:gd name="connsiteX34" fmla="*/ 277949 w 458173"/>
              <a:gd name="connsiteY34" fmla="*/ 94667 h 408007"/>
              <a:gd name="connsiteX35" fmla="*/ 277949 w 458173"/>
              <a:gd name="connsiteY35" fmla="*/ 117796 h 408007"/>
              <a:gd name="connsiteX36" fmla="*/ 235742 w 458173"/>
              <a:gd name="connsiteY36" fmla="*/ 136631 h 408007"/>
              <a:gd name="connsiteX37" fmla="*/ 210994 w 458173"/>
              <a:gd name="connsiteY37" fmla="*/ 191198 h 408007"/>
              <a:gd name="connsiteX38" fmla="*/ 147069 w 458173"/>
              <a:gd name="connsiteY38" fmla="*/ 197813 h 408007"/>
              <a:gd name="connsiteX39" fmla="*/ 16195 w 458173"/>
              <a:gd name="connsiteY39" fmla="*/ 149645 h 408007"/>
              <a:gd name="connsiteX40" fmla="*/ 16065 w 458173"/>
              <a:gd name="connsiteY40" fmla="*/ 148365 h 408007"/>
              <a:gd name="connsiteX41" fmla="*/ 16200 w 458173"/>
              <a:gd name="connsiteY41" fmla="*/ 147080 h 408007"/>
              <a:gd name="connsiteX42" fmla="*/ 16200 w 458173"/>
              <a:gd name="connsiteY42" fmla="*/ 235759 h 408007"/>
              <a:gd name="connsiteX43" fmla="*/ 16200 w 458173"/>
              <a:gd name="connsiteY43" fmla="*/ 179933 h 408007"/>
              <a:gd name="connsiteX44" fmla="*/ 147074 w 458173"/>
              <a:gd name="connsiteY44" fmla="*/ 214013 h 408007"/>
              <a:gd name="connsiteX45" fmla="*/ 211707 w 458173"/>
              <a:gd name="connsiteY45" fmla="*/ 207733 h 408007"/>
              <a:gd name="connsiteX46" fmla="*/ 227826 w 458173"/>
              <a:gd name="connsiteY46" fmla="*/ 274790 h 408007"/>
              <a:gd name="connsiteX47" fmla="*/ 147074 w 458173"/>
              <a:gd name="connsiteY47" fmla="*/ 286486 h 408007"/>
              <a:gd name="connsiteX48" fmla="*/ 16200 w 458173"/>
              <a:gd name="connsiteY48" fmla="*/ 238318 h 408007"/>
              <a:gd name="connsiteX49" fmla="*/ 16070 w 458173"/>
              <a:gd name="connsiteY49" fmla="*/ 237038 h 408007"/>
              <a:gd name="connsiteX50" fmla="*/ 16200 w 458173"/>
              <a:gd name="connsiteY50" fmla="*/ 235759 h 408007"/>
              <a:gd name="connsiteX51" fmla="*/ 147074 w 458173"/>
              <a:gd name="connsiteY51" fmla="*/ 376013 h 408007"/>
              <a:gd name="connsiteX52" fmla="*/ 16200 w 458173"/>
              <a:gd name="connsiteY52" fmla="*/ 327839 h 408007"/>
              <a:gd name="connsiteX53" fmla="*/ 16070 w 458173"/>
              <a:gd name="connsiteY53" fmla="*/ 326560 h 408007"/>
              <a:gd name="connsiteX54" fmla="*/ 16200 w 458173"/>
              <a:gd name="connsiteY54" fmla="*/ 325280 h 408007"/>
              <a:gd name="connsiteX55" fmla="*/ 16200 w 458173"/>
              <a:gd name="connsiteY55" fmla="*/ 268607 h 408007"/>
              <a:gd name="connsiteX56" fmla="*/ 147074 w 458173"/>
              <a:gd name="connsiteY56" fmla="*/ 302686 h 408007"/>
              <a:gd name="connsiteX57" fmla="*/ 233777 w 458173"/>
              <a:gd name="connsiteY57" fmla="*/ 289872 h 408007"/>
              <a:gd name="connsiteX58" fmla="*/ 236947 w 458173"/>
              <a:gd name="connsiteY58" fmla="*/ 297178 h 408007"/>
              <a:gd name="connsiteX59" fmla="*/ 264854 w 458173"/>
              <a:gd name="connsiteY59" fmla="*/ 347830 h 408007"/>
              <a:gd name="connsiteX60" fmla="*/ 147074 w 458173"/>
              <a:gd name="connsiteY60" fmla="*/ 376013 h 408007"/>
              <a:gd name="connsiteX61" fmla="*/ 349088 w 458173"/>
              <a:gd name="connsiteY61" fmla="*/ 390442 h 408007"/>
              <a:gd name="connsiteX62" fmla="*/ 251743 w 458173"/>
              <a:gd name="connsiteY62" fmla="*/ 290574 h 408007"/>
              <a:gd name="connsiteX63" fmla="*/ 242341 w 458173"/>
              <a:gd name="connsiteY63" fmla="*/ 151427 h 408007"/>
              <a:gd name="connsiteX64" fmla="*/ 292664 w 458173"/>
              <a:gd name="connsiteY64" fmla="*/ 128968 h 408007"/>
              <a:gd name="connsiteX65" fmla="*/ 289094 w 458173"/>
              <a:gd name="connsiteY65" fmla="*/ 162945 h 408007"/>
              <a:gd name="connsiteX66" fmla="*/ 314809 w 458173"/>
              <a:gd name="connsiteY66" fmla="*/ 262424 h 408007"/>
              <a:gd name="connsiteX67" fmla="*/ 399335 w 458173"/>
              <a:gd name="connsiteY67" fmla="*/ 368015 h 408007"/>
              <a:gd name="connsiteX68" fmla="*/ 349088 w 458173"/>
              <a:gd name="connsiteY68" fmla="*/ 390442 h 408007"/>
              <a:gd name="connsiteX69" fmla="*/ 426940 w 458173"/>
              <a:gd name="connsiteY69" fmla="*/ 355687 h 408007"/>
              <a:gd name="connsiteX70" fmla="*/ 329600 w 458173"/>
              <a:gd name="connsiteY70" fmla="*/ 255820 h 408007"/>
              <a:gd name="connsiteX71" fmla="*/ 305284 w 458173"/>
              <a:gd name="connsiteY71" fmla="*/ 162373 h 408007"/>
              <a:gd name="connsiteX72" fmla="*/ 320231 w 458173"/>
              <a:gd name="connsiteY72" fmla="*/ 116662 h 408007"/>
              <a:gd name="connsiteX73" fmla="*/ 327040 w 458173"/>
              <a:gd name="connsiteY73" fmla="*/ 115301 h 408007"/>
              <a:gd name="connsiteX74" fmla="*/ 417582 w 458173"/>
              <a:gd name="connsiteY74" fmla="*/ 216540 h 408007"/>
              <a:gd name="connsiteX75" fmla="*/ 441898 w 458173"/>
              <a:gd name="connsiteY75" fmla="*/ 309976 h 408007"/>
              <a:gd name="connsiteX76" fmla="*/ 426940 w 458173"/>
              <a:gd name="connsiteY76" fmla="*/ 355687 h 408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58173" h="408007">
                <a:moveTo>
                  <a:pt x="458077" y="309404"/>
                </a:moveTo>
                <a:cubicBezTo>
                  <a:pt x="457045" y="280087"/>
                  <a:pt x="447914" y="244760"/>
                  <a:pt x="432362" y="209936"/>
                </a:cubicBezTo>
                <a:cubicBezTo>
                  <a:pt x="398180" y="133369"/>
                  <a:pt x="347123" y="86891"/>
                  <a:pt x="313621" y="101871"/>
                </a:cubicBezTo>
                <a:lnTo>
                  <a:pt x="294149" y="110560"/>
                </a:lnTo>
                <a:lnTo>
                  <a:pt x="294149" y="64368"/>
                </a:lnTo>
                <a:cubicBezTo>
                  <a:pt x="294149" y="27675"/>
                  <a:pt x="230920" y="0"/>
                  <a:pt x="147074" y="0"/>
                </a:cubicBezTo>
                <a:cubicBezTo>
                  <a:pt x="63229" y="0"/>
                  <a:pt x="0" y="27675"/>
                  <a:pt x="0" y="64368"/>
                </a:cubicBezTo>
                <a:lnTo>
                  <a:pt x="0" y="147074"/>
                </a:lnTo>
                <a:cubicBezTo>
                  <a:pt x="0" y="147512"/>
                  <a:pt x="59" y="147933"/>
                  <a:pt x="130" y="148354"/>
                </a:cubicBezTo>
                <a:cubicBezTo>
                  <a:pt x="65" y="148775"/>
                  <a:pt x="0" y="149197"/>
                  <a:pt x="0" y="149634"/>
                </a:cubicBezTo>
                <a:cubicBezTo>
                  <a:pt x="0" y="150379"/>
                  <a:pt x="70" y="151119"/>
                  <a:pt x="119" y="151853"/>
                </a:cubicBezTo>
                <a:cubicBezTo>
                  <a:pt x="59" y="152242"/>
                  <a:pt x="0" y="152636"/>
                  <a:pt x="0" y="153041"/>
                </a:cubicBezTo>
                <a:lnTo>
                  <a:pt x="0" y="235748"/>
                </a:lnTo>
                <a:cubicBezTo>
                  <a:pt x="0" y="236185"/>
                  <a:pt x="59" y="236606"/>
                  <a:pt x="130" y="237028"/>
                </a:cubicBezTo>
                <a:cubicBezTo>
                  <a:pt x="65" y="237449"/>
                  <a:pt x="0" y="237870"/>
                  <a:pt x="0" y="238307"/>
                </a:cubicBezTo>
                <a:cubicBezTo>
                  <a:pt x="0" y="239242"/>
                  <a:pt x="70" y="240165"/>
                  <a:pt x="151" y="241083"/>
                </a:cubicBezTo>
                <a:cubicBezTo>
                  <a:pt x="59" y="241564"/>
                  <a:pt x="0" y="242060"/>
                  <a:pt x="0" y="242568"/>
                </a:cubicBezTo>
                <a:lnTo>
                  <a:pt x="0" y="325264"/>
                </a:lnTo>
                <a:cubicBezTo>
                  <a:pt x="0" y="325701"/>
                  <a:pt x="59" y="326122"/>
                  <a:pt x="130" y="326543"/>
                </a:cubicBezTo>
                <a:cubicBezTo>
                  <a:pt x="65" y="326965"/>
                  <a:pt x="0" y="327386"/>
                  <a:pt x="0" y="327823"/>
                </a:cubicBezTo>
                <a:cubicBezTo>
                  <a:pt x="0" y="364522"/>
                  <a:pt x="63229" y="392197"/>
                  <a:pt x="147074" y="392197"/>
                </a:cubicBezTo>
                <a:cubicBezTo>
                  <a:pt x="200216" y="392197"/>
                  <a:pt x="248665" y="380095"/>
                  <a:pt x="274266" y="360941"/>
                </a:cubicBezTo>
                <a:cubicBezTo>
                  <a:pt x="297113" y="390560"/>
                  <a:pt x="321694" y="408008"/>
                  <a:pt x="342274" y="408008"/>
                </a:cubicBezTo>
                <a:cubicBezTo>
                  <a:pt x="346977" y="408008"/>
                  <a:pt x="351475" y="407101"/>
                  <a:pt x="355687" y="405216"/>
                </a:cubicBezTo>
                <a:lnTo>
                  <a:pt x="433539" y="370456"/>
                </a:lnTo>
                <a:cubicBezTo>
                  <a:pt x="450484" y="362918"/>
                  <a:pt x="459200" y="341226"/>
                  <a:pt x="458077" y="309404"/>
                </a:cubicBezTo>
                <a:close/>
                <a:moveTo>
                  <a:pt x="147074" y="16205"/>
                </a:moveTo>
                <a:cubicBezTo>
                  <a:pt x="224203" y="16205"/>
                  <a:pt x="277949" y="41591"/>
                  <a:pt x="277949" y="64373"/>
                </a:cubicBezTo>
                <a:cubicBezTo>
                  <a:pt x="277949" y="87161"/>
                  <a:pt x="224197" y="112552"/>
                  <a:pt x="147074" y="112552"/>
                </a:cubicBezTo>
                <a:cubicBezTo>
                  <a:pt x="69952" y="112552"/>
                  <a:pt x="16200" y="87161"/>
                  <a:pt x="16200" y="64373"/>
                </a:cubicBezTo>
                <a:cubicBezTo>
                  <a:pt x="16200" y="41591"/>
                  <a:pt x="69946" y="16205"/>
                  <a:pt x="147074" y="16205"/>
                </a:cubicBezTo>
                <a:close/>
                <a:moveTo>
                  <a:pt x="16200" y="147080"/>
                </a:moveTo>
                <a:lnTo>
                  <a:pt x="16200" y="94667"/>
                </a:lnTo>
                <a:cubicBezTo>
                  <a:pt x="40160" y="115274"/>
                  <a:pt x="88587" y="128752"/>
                  <a:pt x="147074" y="128752"/>
                </a:cubicBezTo>
                <a:cubicBezTo>
                  <a:pt x="205567" y="128752"/>
                  <a:pt x="253994" y="115274"/>
                  <a:pt x="277949" y="94667"/>
                </a:cubicBezTo>
                <a:lnTo>
                  <a:pt x="277949" y="117796"/>
                </a:lnTo>
                <a:lnTo>
                  <a:pt x="235742" y="136631"/>
                </a:lnTo>
                <a:cubicBezTo>
                  <a:pt x="219515" y="143888"/>
                  <a:pt x="211297" y="163852"/>
                  <a:pt x="210994" y="191198"/>
                </a:cubicBezTo>
                <a:cubicBezTo>
                  <a:pt x="191457" y="195458"/>
                  <a:pt x="169592" y="197813"/>
                  <a:pt x="147069" y="197813"/>
                </a:cubicBezTo>
                <a:cubicBezTo>
                  <a:pt x="69941" y="197813"/>
                  <a:pt x="16195" y="172427"/>
                  <a:pt x="16195" y="149645"/>
                </a:cubicBezTo>
                <a:cubicBezTo>
                  <a:pt x="16195" y="149207"/>
                  <a:pt x="16135" y="148786"/>
                  <a:pt x="16065" y="148365"/>
                </a:cubicBezTo>
                <a:cubicBezTo>
                  <a:pt x="16135" y="147938"/>
                  <a:pt x="16200" y="147517"/>
                  <a:pt x="16200" y="147080"/>
                </a:cubicBezTo>
                <a:close/>
                <a:moveTo>
                  <a:pt x="16200" y="235759"/>
                </a:moveTo>
                <a:lnTo>
                  <a:pt x="16200" y="179933"/>
                </a:lnTo>
                <a:cubicBezTo>
                  <a:pt x="40160" y="200534"/>
                  <a:pt x="88587" y="214013"/>
                  <a:pt x="147074" y="214013"/>
                </a:cubicBezTo>
                <a:cubicBezTo>
                  <a:pt x="169646" y="214013"/>
                  <a:pt x="191770" y="211847"/>
                  <a:pt x="211707" y="207733"/>
                </a:cubicBezTo>
                <a:cubicBezTo>
                  <a:pt x="213543" y="227767"/>
                  <a:pt x="218916" y="250636"/>
                  <a:pt x="227826" y="274790"/>
                </a:cubicBezTo>
                <a:cubicBezTo>
                  <a:pt x="203893" y="282528"/>
                  <a:pt x="176796" y="286486"/>
                  <a:pt x="147074" y="286486"/>
                </a:cubicBezTo>
                <a:cubicBezTo>
                  <a:pt x="69946" y="286486"/>
                  <a:pt x="16200" y="261101"/>
                  <a:pt x="16200" y="238318"/>
                </a:cubicBezTo>
                <a:cubicBezTo>
                  <a:pt x="16200" y="237881"/>
                  <a:pt x="16141" y="237460"/>
                  <a:pt x="16070" y="237038"/>
                </a:cubicBezTo>
                <a:cubicBezTo>
                  <a:pt x="16135" y="236617"/>
                  <a:pt x="16200" y="236196"/>
                  <a:pt x="16200" y="235759"/>
                </a:cubicBezTo>
                <a:close/>
                <a:moveTo>
                  <a:pt x="147074" y="376013"/>
                </a:moveTo>
                <a:cubicBezTo>
                  <a:pt x="69946" y="376013"/>
                  <a:pt x="16200" y="350622"/>
                  <a:pt x="16200" y="327839"/>
                </a:cubicBezTo>
                <a:cubicBezTo>
                  <a:pt x="16200" y="327402"/>
                  <a:pt x="16141" y="326981"/>
                  <a:pt x="16070" y="326560"/>
                </a:cubicBezTo>
                <a:cubicBezTo>
                  <a:pt x="16135" y="326138"/>
                  <a:pt x="16200" y="325717"/>
                  <a:pt x="16200" y="325280"/>
                </a:cubicBezTo>
                <a:lnTo>
                  <a:pt x="16200" y="268607"/>
                </a:lnTo>
                <a:cubicBezTo>
                  <a:pt x="40160" y="289208"/>
                  <a:pt x="88587" y="302686"/>
                  <a:pt x="147074" y="302686"/>
                </a:cubicBezTo>
                <a:cubicBezTo>
                  <a:pt x="178891" y="302686"/>
                  <a:pt x="207986" y="298345"/>
                  <a:pt x="233777" y="289872"/>
                </a:cubicBezTo>
                <a:cubicBezTo>
                  <a:pt x="234797" y="292302"/>
                  <a:pt x="235856" y="294737"/>
                  <a:pt x="236947" y="297178"/>
                </a:cubicBezTo>
                <a:cubicBezTo>
                  <a:pt x="245387" y="316084"/>
                  <a:pt x="254875" y="333067"/>
                  <a:pt x="264854" y="347830"/>
                </a:cubicBezTo>
                <a:cubicBezTo>
                  <a:pt x="242519" y="364846"/>
                  <a:pt x="196528" y="376013"/>
                  <a:pt x="147074" y="376013"/>
                </a:cubicBezTo>
                <a:close/>
                <a:moveTo>
                  <a:pt x="349088" y="390442"/>
                </a:moveTo>
                <a:cubicBezTo>
                  <a:pt x="328277" y="399730"/>
                  <a:pt x="283187" y="361001"/>
                  <a:pt x="251743" y="290574"/>
                </a:cubicBezTo>
                <a:cubicBezTo>
                  <a:pt x="220298" y="220147"/>
                  <a:pt x="221562" y="160715"/>
                  <a:pt x="242341" y="151427"/>
                </a:cubicBezTo>
                <a:lnTo>
                  <a:pt x="292664" y="128968"/>
                </a:lnTo>
                <a:cubicBezTo>
                  <a:pt x="289877" y="138380"/>
                  <a:pt x="288630" y="149780"/>
                  <a:pt x="289094" y="162945"/>
                </a:cubicBezTo>
                <a:cubicBezTo>
                  <a:pt x="290126" y="192267"/>
                  <a:pt x="299257" y="227594"/>
                  <a:pt x="314809" y="262424"/>
                </a:cubicBezTo>
                <a:cubicBezTo>
                  <a:pt x="338672" y="315868"/>
                  <a:pt x="370737" y="354559"/>
                  <a:pt x="399335" y="368015"/>
                </a:cubicBezTo>
                <a:lnTo>
                  <a:pt x="349088" y="390442"/>
                </a:lnTo>
                <a:close/>
                <a:moveTo>
                  <a:pt x="426940" y="355687"/>
                </a:moveTo>
                <a:cubicBezTo>
                  <a:pt x="406145" y="364954"/>
                  <a:pt x="361044" y="326246"/>
                  <a:pt x="329600" y="255820"/>
                </a:cubicBezTo>
                <a:cubicBezTo>
                  <a:pt x="314879" y="222847"/>
                  <a:pt x="306245" y="189659"/>
                  <a:pt x="305284" y="162373"/>
                </a:cubicBezTo>
                <a:cubicBezTo>
                  <a:pt x="304425" y="137948"/>
                  <a:pt x="309874" y="121289"/>
                  <a:pt x="320231" y="116662"/>
                </a:cubicBezTo>
                <a:cubicBezTo>
                  <a:pt x="322277" y="115749"/>
                  <a:pt x="324556" y="115301"/>
                  <a:pt x="327040" y="115301"/>
                </a:cubicBezTo>
                <a:cubicBezTo>
                  <a:pt x="349780" y="115301"/>
                  <a:pt x="389232" y="153036"/>
                  <a:pt x="417582" y="216540"/>
                </a:cubicBezTo>
                <a:cubicBezTo>
                  <a:pt x="432302" y="249507"/>
                  <a:pt x="440937" y="282690"/>
                  <a:pt x="441898" y="309976"/>
                </a:cubicBezTo>
                <a:cubicBezTo>
                  <a:pt x="442746" y="334400"/>
                  <a:pt x="437297" y="351059"/>
                  <a:pt x="426940" y="355687"/>
                </a:cubicBezTo>
                <a:close/>
              </a:path>
            </a:pathLst>
          </a:custGeom>
          <a:solidFill>
            <a:schemeClr val="tx1"/>
          </a:solidFill>
          <a:ln w="5334" cap="flat">
            <a:noFill/>
            <a:prstDash val="solid"/>
            <a:miter/>
          </a:ln>
        </p:spPr>
        <p:txBody>
          <a:bodyPr rtlCol="0" anchor="ctr"/>
          <a:lstStyle/>
          <a:p>
            <a:endParaRPr lang="ru-RU"/>
          </a:p>
        </p:txBody>
      </p:sp>
      <p:grpSp>
        <p:nvGrpSpPr>
          <p:cNvPr id="180" name="Group 179">
            <a:extLst>
              <a:ext uri="{FF2B5EF4-FFF2-40B4-BE49-F238E27FC236}">
                <a16:creationId xmlns:a16="http://schemas.microsoft.com/office/drawing/2014/main" id="{DFE3678C-309A-4D2D-834B-F9790352FF84}"/>
              </a:ext>
            </a:extLst>
          </p:cNvPr>
          <p:cNvGrpSpPr/>
          <p:nvPr/>
        </p:nvGrpSpPr>
        <p:grpSpPr>
          <a:xfrm>
            <a:off x="6084230" y="1933664"/>
            <a:ext cx="355185" cy="294839"/>
            <a:chOff x="6080305" y="1435216"/>
            <a:chExt cx="473580" cy="393119"/>
          </a:xfrm>
          <a:solidFill>
            <a:schemeClr val="tx1"/>
          </a:solidFill>
        </p:grpSpPr>
        <p:sp>
          <p:nvSpPr>
            <p:cNvPr id="49" name="Freeform: Shape 48">
              <a:extLst>
                <a:ext uri="{FF2B5EF4-FFF2-40B4-BE49-F238E27FC236}">
                  <a16:creationId xmlns:a16="http://schemas.microsoft.com/office/drawing/2014/main" id="{223E30FF-D0F9-43A7-BB00-D1876BC505B2}"/>
                </a:ext>
              </a:extLst>
            </p:cNvPr>
            <p:cNvSpPr/>
            <p:nvPr/>
          </p:nvSpPr>
          <p:spPr>
            <a:xfrm>
              <a:off x="6080305" y="1435216"/>
              <a:ext cx="473580" cy="393119"/>
            </a:xfrm>
            <a:custGeom>
              <a:avLst/>
              <a:gdLst>
                <a:gd name="connsiteX0" fmla="*/ 465480 w 473580"/>
                <a:gd name="connsiteY0" fmla="*/ 0 h 393119"/>
                <a:gd name="connsiteX1" fmla="*/ 91260 w 473580"/>
                <a:gd name="connsiteY1" fmla="*/ 0 h 393119"/>
                <a:gd name="connsiteX2" fmla="*/ 85320 w 473580"/>
                <a:gd name="connsiteY2" fmla="*/ 2700 h 393119"/>
                <a:gd name="connsiteX3" fmla="*/ 2160 w 473580"/>
                <a:gd name="connsiteY3" fmla="*/ 88560 h 393119"/>
                <a:gd name="connsiteX4" fmla="*/ 2160 w 473580"/>
                <a:gd name="connsiteY4" fmla="*/ 88560 h 393119"/>
                <a:gd name="connsiteX5" fmla="*/ 2160 w 473580"/>
                <a:gd name="connsiteY5" fmla="*/ 88560 h 393119"/>
                <a:gd name="connsiteX6" fmla="*/ 2160 w 473580"/>
                <a:gd name="connsiteY6" fmla="*/ 88560 h 393119"/>
                <a:gd name="connsiteX7" fmla="*/ 540 w 473580"/>
                <a:gd name="connsiteY7" fmla="*/ 91260 h 393119"/>
                <a:gd name="connsiteX8" fmla="*/ 540 w 473580"/>
                <a:gd name="connsiteY8" fmla="*/ 91260 h 393119"/>
                <a:gd name="connsiteX9" fmla="*/ 0 w 473580"/>
                <a:gd name="connsiteY9" fmla="*/ 93960 h 393119"/>
                <a:gd name="connsiteX10" fmla="*/ 0 w 473580"/>
                <a:gd name="connsiteY10" fmla="*/ 385020 h 393119"/>
                <a:gd name="connsiteX11" fmla="*/ 8100 w 473580"/>
                <a:gd name="connsiteY11" fmla="*/ 393120 h 393119"/>
                <a:gd name="connsiteX12" fmla="*/ 423900 w 473580"/>
                <a:gd name="connsiteY12" fmla="*/ 393120 h 393119"/>
                <a:gd name="connsiteX13" fmla="*/ 432000 w 473580"/>
                <a:gd name="connsiteY13" fmla="*/ 385020 h 393119"/>
                <a:gd name="connsiteX14" fmla="*/ 432000 w 473580"/>
                <a:gd name="connsiteY14" fmla="*/ 352080 h 393119"/>
                <a:gd name="connsiteX15" fmla="*/ 465480 w 473580"/>
                <a:gd name="connsiteY15" fmla="*/ 352080 h 393119"/>
                <a:gd name="connsiteX16" fmla="*/ 473580 w 473580"/>
                <a:gd name="connsiteY16" fmla="*/ 343980 h 393119"/>
                <a:gd name="connsiteX17" fmla="*/ 473580 w 473580"/>
                <a:gd name="connsiteY17" fmla="*/ 246240 h 393119"/>
                <a:gd name="connsiteX18" fmla="*/ 473580 w 473580"/>
                <a:gd name="connsiteY18" fmla="*/ 245700 h 393119"/>
                <a:gd name="connsiteX19" fmla="*/ 473580 w 473580"/>
                <a:gd name="connsiteY19" fmla="*/ 244620 h 393119"/>
                <a:gd name="connsiteX20" fmla="*/ 473580 w 473580"/>
                <a:gd name="connsiteY20" fmla="*/ 126360 h 393119"/>
                <a:gd name="connsiteX21" fmla="*/ 473580 w 473580"/>
                <a:gd name="connsiteY21" fmla="*/ 8100 h 393119"/>
                <a:gd name="connsiteX22" fmla="*/ 465480 w 473580"/>
                <a:gd name="connsiteY22" fmla="*/ 0 h 393119"/>
                <a:gd name="connsiteX23" fmla="*/ 94500 w 473580"/>
                <a:gd name="connsiteY23" fmla="*/ 16200 h 393119"/>
                <a:gd name="connsiteX24" fmla="*/ 456840 w 473580"/>
                <a:gd name="connsiteY24" fmla="*/ 16200 h 393119"/>
                <a:gd name="connsiteX25" fmla="*/ 456840 w 473580"/>
                <a:gd name="connsiteY25" fmla="*/ 123660 h 393119"/>
                <a:gd name="connsiteX26" fmla="*/ 431460 w 473580"/>
                <a:gd name="connsiteY26" fmla="*/ 154980 h 393119"/>
                <a:gd name="connsiteX27" fmla="*/ 431460 w 473580"/>
                <a:gd name="connsiteY27" fmla="*/ 94500 h 393119"/>
                <a:gd name="connsiteX28" fmla="*/ 423360 w 473580"/>
                <a:gd name="connsiteY28" fmla="*/ 86400 h 393119"/>
                <a:gd name="connsiteX29" fmla="*/ 27000 w 473580"/>
                <a:gd name="connsiteY29" fmla="*/ 86400 h 393119"/>
                <a:gd name="connsiteX30" fmla="*/ 94500 w 473580"/>
                <a:gd name="connsiteY30" fmla="*/ 16200 h 393119"/>
                <a:gd name="connsiteX31" fmla="*/ 415800 w 473580"/>
                <a:gd name="connsiteY31" fmla="*/ 377460 h 393119"/>
                <a:gd name="connsiteX32" fmla="*/ 16200 w 473580"/>
                <a:gd name="connsiteY32" fmla="*/ 377460 h 393119"/>
                <a:gd name="connsiteX33" fmla="*/ 16200 w 473580"/>
                <a:gd name="connsiteY33" fmla="*/ 102600 h 393119"/>
                <a:gd name="connsiteX34" fmla="*/ 415800 w 473580"/>
                <a:gd name="connsiteY34" fmla="*/ 102600 h 393119"/>
                <a:gd name="connsiteX35" fmla="*/ 415800 w 473580"/>
                <a:gd name="connsiteY35" fmla="*/ 169560 h 393119"/>
                <a:gd name="connsiteX36" fmla="*/ 322920 w 473580"/>
                <a:gd name="connsiteY36" fmla="*/ 169560 h 393119"/>
                <a:gd name="connsiteX37" fmla="*/ 254880 w 473580"/>
                <a:gd name="connsiteY37" fmla="*/ 237600 h 393119"/>
                <a:gd name="connsiteX38" fmla="*/ 322920 w 473580"/>
                <a:gd name="connsiteY38" fmla="*/ 305640 h 393119"/>
                <a:gd name="connsiteX39" fmla="*/ 415800 w 473580"/>
                <a:gd name="connsiteY39" fmla="*/ 305640 h 393119"/>
                <a:gd name="connsiteX40" fmla="*/ 415800 w 473580"/>
                <a:gd name="connsiteY40" fmla="*/ 377460 h 393119"/>
                <a:gd name="connsiteX41" fmla="*/ 421200 w 473580"/>
                <a:gd name="connsiteY41" fmla="*/ 289440 h 393119"/>
                <a:gd name="connsiteX42" fmla="*/ 322920 w 473580"/>
                <a:gd name="connsiteY42" fmla="*/ 289440 h 393119"/>
                <a:gd name="connsiteX43" fmla="*/ 271080 w 473580"/>
                <a:gd name="connsiteY43" fmla="*/ 237600 h 393119"/>
                <a:gd name="connsiteX44" fmla="*/ 322920 w 473580"/>
                <a:gd name="connsiteY44" fmla="*/ 185760 h 393119"/>
                <a:gd name="connsiteX45" fmla="*/ 423900 w 473580"/>
                <a:gd name="connsiteY45" fmla="*/ 185760 h 393119"/>
                <a:gd name="connsiteX46" fmla="*/ 430380 w 473580"/>
                <a:gd name="connsiteY46" fmla="*/ 182520 h 393119"/>
                <a:gd name="connsiteX47" fmla="*/ 457380 w 473580"/>
                <a:gd name="connsiteY47" fmla="*/ 149580 h 393119"/>
                <a:gd name="connsiteX48" fmla="*/ 457380 w 473580"/>
                <a:gd name="connsiteY48" fmla="*/ 243540 h 393119"/>
                <a:gd name="connsiteX49" fmla="*/ 421200 w 473580"/>
                <a:gd name="connsiteY49" fmla="*/ 289440 h 393119"/>
                <a:gd name="connsiteX50" fmla="*/ 457380 w 473580"/>
                <a:gd name="connsiteY50" fmla="*/ 335880 h 393119"/>
                <a:gd name="connsiteX51" fmla="*/ 432000 w 473580"/>
                <a:gd name="connsiteY51" fmla="*/ 335880 h 393119"/>
                <a:gd name="connsiteX52" fmla="*/ 432000 w 473580"/>
                <a:gd name="connsiteY52" fmla="*/ 302400 h 393119"/>
                <a:gd name="connsiteX53" fmla="*/ 432000 w 473580"/>
                <a:gd name="connsiteY53" fmla="*/ 302400 h 393119"/>
                <a:gd name="connsiteX54" fmla="*/ 457380 w 473580"/>
                <a:gd name="connsiteY54" fmla="*/ 270000 h 393119"/>
                <a:gd name="connsiteX55" fmla="*/ 457380 w 473580"/>
                <a:gd name="connsiteY55" fmla="*/ 335880 h 393119"/>
                <a:gd name="connsiteX56" fmla="*/ 457380 w 473580"/>
                <a:gd name="connsiteY56" fmla="*/ 335880 h 393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73580" h="393119">
                  <a:moveTo>
                    <a:pt x="465480" y="0"/>
                  </a:moveTo>
                  <a:lnTo>
                    <a:pt x="91260" y="0"/>
                  </a:lnTo>
                  <a:cubicBezTo>
                    <a:pt x="89100" y="0"/>
                    <a:pt x="86940" y="1080"/>
                    <a:pt x="85320" y="2700"/>
                  </a:cubicBezTo>
                  <a:lnTo>
                    <a:pt x="2160" y="88560"/>
                  </a:lnTo>
                  <a:cubicBezTo>
                    <a:pt x="2160" y="88560"/>
                    <a:pt x="2160" y="88560"/>
                    <a:pt x="2160" y="88560"/>
                  </a:cubicBezTo>
                  <a:lnTo>
                    <a:pt x="2160" y="88560"/>
                  </a:lnTo>
                  <a:cubicBezTo>
                    <a:pt x="2160" y="88560"/>
                    <a:pt x="2160" y="88560"/>
                    <a:pt x="2160" y="88560"/>
                  </a:cubicBezTo>
                  <a:cubicBezTo>
                    <a:pt x="1620" y="89100"/>
                    <a:pt x="1080" y="90180"/>
                    <a:pt x="540" y="91260"/>
                  </a:cubicBezTo>
                  <a:cubicBezTo>
                    <a:pt x="540" y="91260"/>
                    <a:pt x="540" y="91260"/>
                    <a:pt x="540" y="91260"/>
                  </a:cubicBezTo>
                  <a:cubicBezTo>
                    <a:pt x="0" y="92340"/>
                    <a:pt x="0" y="93420"/>
                    <a:pt x="0" y="93960"/>
                  </a:cubicBezTo>
                  <a:lnTo>
                    <a:pt x="0" y="385020"/>
                  </a:lnTo>
                  <a:cubicBezTo>
                    <a:pt x="0" y="389340"/>
                    <a:pt x="3780" y="393120"/>
                    <a:pt x="8100" y="393120"/>
                  </a:cubicBezTo>
                  <a:lnTo>
                    <a:pt x="423900" y="393120"/>
                  </a:lnTo>
                  <a:cubicBezTo>
                    <a:pt x="428220" y="393120"/>
                    <a:pt x="432000" y="389340"/>
                    <a:pt x="432000" y="385020"/>
                  </a:cubicBezTo>
                  <a:lnTo>
                    <a:pt x="432000" y="352080"/>
                  </a:lnTo>
                  <a:lnTo>
                    <a:pt x="465480" y="352080"/>
                  </a:lnTo>
                  <a:cubicBezTo>
                    <a:pt x="469800" y="352080"/>
                    <a:pt x="473580" y="348300"/>
                    <a:pt x="473580" y="343980"/>
                  </a:cubicBezTo>
                  <a:lnTo>
                    <a:pt x="473580" y="246240"/>
                  </a:lnTo>
                  <a:cubicBezTo>
                    <a:pt x="473580" y="246240"/>
                    <a:pt x="473580" y="245700"/>
                    <a:pt x="473580" y="245700"/>
                  </a:cubicBezTo>
                  <a:cubicBezTo>
                    <a:pt x="473580" y="245160"/>
                    <a:pt x="473580" y="245160"/>
                    <a:pt x="473580" y="244620"/>
                  </a:cubicBezTo>
                  <a:lnTo>
                    <a:pt x="473580" y="126360"/>
                  </a:lnTo>
                  <a:lnTo>
                    <a:pt x="473580" y="8100"/>
                  </a:lnTo>
                  <a:cubicBezTo>
                    <a:pt x="473580" y="3780"/>
                    <a:pt x="469800" y="0"/>
                    <a:pt x="465480" y="0"/>
                  </a:cubicBezTo>
                  <a:close/>
                  <a:moveTo>
                    <a:pt x="94500" y="16200"/>
                  </a:moveTo>
                  <a:lnTo>
                    <a:pt x="456840" y="16200"/>
                  </a:lnTo>
                  <a:lnTo>
                    <a:pt x="456840" y="123660"/>
                  </a:lnTo>
                  <a:lnTo>
                    <a:pt x="431460" y="154980"/>
                  </a:lnTo>
                  <a:lnTo>
                    <a:pt x="431460" y="94500"/>
                  </a:lnTo>
                  <a:cubicBezTo>
                    <a:pt x="431460" y="90180"/>
                    <a:pt x="427680" y="86400"/>
                    <a:pt x="423360" y="86400"/>
                  </a:cubicBezTo>
                  <a:lnTo>
                    <a:pt x="27000" y="86400"/>
                  </a:lnTo>
                  <a:lnTo>
                    <a:pt x="94500" y="16200"/>
                  </a:lnTo>
                  <a:close/>
                  <a:moveTo>
                    <a:pt x="415800" y="377460"/>
                  </a:moveTo>
                  <a:lnTo>
                    <a:pt x="16200" y="377460"/>
                  </a:lnTo>
                  <a:lnTo>
                    <a:pt x="16200" y="102600"/>
                  </a:lnTo>
                  <a:lnTo>
                    <a:pt x="415800" y="102600"/>
                  </a:lnTo>
                  <a:lnTo>
                    <a:pt x="415800" y="169560"/>
                  </a:lnTo>
                  <a:lnTo>
                    <a:pt x="322920" y="169560"/>
                  </a:lnTo>
                  <a:cubicBezTo>
                    <a:pt x="285120" y="169560"/>
                    <a:pt x="254880" y="200340"/>
                    <a:pt x="254880" y="237600"/>
                  </a:cubicBezTo>
                  <a:cubicBezTo>
                    <a:pt x="254880" y="275400"/>
                    <a:pt x="285660" y="305640"/>
                    <a:pt x="322920" y="305640"/>
                  </a:cubicBezTo>
                  <a:lnTo>
                    <a:pt x="415800" y="305640"/>
                  </a:lnTo>
                  <a:lnTo>
                    <a:pt x="415800" y="377460"/>
                  </a:lnTo>
                  <a:close/>
                  <a:moveTo>
                    <a:pt x="421200" y="289440"/>
                  </a:moveTo>
                  <a:lnTo>
                    <a:pt x="322920" y="289440"/>
                  </a:lnTo>
                  <a:cubicBezTo>
                    <a:pt x="294300" y="289440"/>
                    <a:pt x="271080" y="266220"/>
                    <a:pt x="271080" y="237600"/>
                  </a:cubicBezTo>
                  <a:cubicBezTo>
                    <a:pt x="271080" y="208980"/>
                    <a:pt x="294300" y="185760"/>
                    <a:pt x="322920" y="185760"/>
                  </a:cubicBezTo>
                  <a:lnTo>
                    <a:pt x="423900" y="185760"/>
                  </a:lnTo>
                  <a:cubicBezTo>
                    <a:pt x="426600" y="185760"/>
                    <a:pt x="428760" y="184680"/>
                    <a:pt x="430380" y="182520"/>
                  </a:cubicBezTo>
                  <a:lnTo>
                    <a:pt x="457380" y="149580"/>
                  </a:lnTo>
                  <a:lnTo>
                    <a:pt x="457380" y="243540"/>
                  </a:lnTo>
                  <a:lnTo>
                    <a:pt x="421200" y="289440"/>
                  </a:lnTo>
                  <a:close/>
                  <a:moveTo>
                    <a:pt x="457380" y="335880"/>
                  </a:moveTo>
                  <a:lnTo>
                    <a:pt x="432000" y="335880"/>
                  </a:lnTo>
                  <a:lnTo>
                    <a:pt x="432000" y="302400"/>
                  </a:lnTo>
                  <a:cubicBezTo>
                    <a:pt x="432000" y="302400"/>
                    <a:pt x="432000" y="302400"/>
                    <a:pt x="432000" y="302400"/>
                  </a:cubicBezTo>
                  <a:lnTo>
                    <a:pt x="457380" y="270000"/>
                  </a:lnTo>
                  <a:lnTo>
                    <a:pt x="457380" y="335880"/>
                  </a:lnTo>
                  <a:lnTo>
                    <a:pt x="457380" y="335880"/>
                  </a:lnTo>
                  <a:close/>
                </a:path>
              </a:pathLst>
            </a:custGeom>
            <a:grpFill/>
            <a:ln w="5334"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88656C9E-E175-4EB2-94FC-A948F664519B}"/>
                </a:ext>
              </a:extLst>
            </p:cNvPr>
            <p:cNvSpPr/>
            <p:nvPr/>
          </p:nvSpPr>
          <p:spPr>
            <a:xfrm>
              <a:off x="6215306" y="1477336"/>
              <a:ext cx="221399" cy="16200"/>
            </a:xfrm>
            <a:custGeom>
              <a:avLst/>
              <a:gdLst>
                <a:gd name="connsiteX0" fmla="*/ 8100 w 221399"/>
                <a:gd name="connsiteY0" fmla="*/ 16200 h 16200"/>
                <a:gd name="connsiteX1" fmla="*/ 213300 w 221399"/>
                <a:gd name="connsiteY1" fmla="*/ 16200 h 16200"/>
                <a:gd name="connsiteX2" fmla="*/ 221400 w 221399"/>
                <a:gd name="connsiteY2" fmla="*/ 8100 h 16200"/>
                <a:gd name="connsiteX3" fmla="*/ 213300 w 221399"/>
                <a:gd name="connsiteY3" fmla="*/ 0 h 16200"/>
                <a:gd name="connsiteX4" fmla="*/ 8100 w 221399"/>
                <a:gd name="connsiteY4" fmla="*/ 0 h 16200"/>
                <a:gd name="connsiteX5" fmla="*/ 0 w 221399"/>
                <a:gd name="connsiteY5" fmla="*/ 8100 h 16200"/>
                <a:gd name="connsiteX6" fmla="*/ 8100 w 221399"/>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1399" h="16200">
                  <a:moveTo>
                    <a:pt x="8100" y="16200"/>
                  </a:moveTo>
                  <a:lnTo>
                    <a:pt x="213300" y="16200"/>
                  </a:lnTo>
                  <a:cubicBezTo>
                    <a:pt x="217620" y="16200"/>
                    <a:pt x="221400" y="12420"/>
                    <a:pt x="221400" y="8100"/>
                  </a:cubicBezTo>
                  <a:cubicBezTo>
                    <a:pt x="221400" y="3780"/>
                    <a:pt x="217620" y="0"/>
                    <a:pt x="213300" y="0"/>
                  </a:cubicBezTo>
                  <a:lnTo>
                    <a:pt x="8100" y="0"/>
                  </a:lnTo>
                  <a:cubicBezTo>
                    <a:pt x="3780" y="0"/>
                    <a:pt x="0" y="3780"/>
                    <a:pt x="0" y="8100"/>
                  </a:cubicBezTo>
                  <a:cubicBezTo>
                    <a:pt x="0" y="12420"/>
                    <a:pt x="3240" y="16200"/>
                    <a:pt x="8100" y="16200"/>
                  </a:cubicBezTo>
                  <a:close/>
                </a:path>
              </a:pathLst>
            </a:custGeom>
            <a:grpFill/>
            <a:ln w="5334" cap="flat">
              <a:noFill/>
              <a:prstDash val="solid"/>
              <a:miter/>
            </a:ln>
          </p:spPr>
          <p:txBody>
            <a:bodyPr rtlCol="0" anchor="ctr"/>
            <a:lstStyle/>
            <a:p>
              <a:endParaRPr lang="ru-RU"/>
            </a:p>
          </p:txBody>
        </p:sp>
      </p:grpSp>
      <p:sp>
        <p:nvSpPr>
          <p:cNvPr id="51" name="Рисунок 26">
            <a:extLst>
              <a:ext uri="{FF2B5EF4-FFF2-40B4-BE49-F238E27FC236}">
                <a16:creationId xmlns:a16="http://schemas.microsoft.com/office/drawing/2014/main" id="{8EA49722-8D48-473F-AFDF-FC76584C5401}"/>
              </a:ext>
            </a:extLst>
          </p:cNvPr>
          <p:cNvSpPr/>
          <p:nvPr/>
        </p:nvSpPr>
        <p:spPr>
          <a:xfrm>
            <a:off x="5472672" y="3273529"/>
            <a:ext cx="306353" cy="314961"/>
          </a:xfrm>
          <a:custGeom>
            <a:avLst/>
            <a:gdLst>
              <a:gd name="connsiteX0" fmla="*/ 406973 w 408471"/>
              <a:gd name="connsiteY0" fmla="*/ 366179 h 419948"/>
              <a:gd name="connsiteX1" fmla="*/ 395783 w 408471"/>
              <a:gd name="connsiteY1" fmla="*/ 364324 h 419948"/>
              <a:gd name="connsiteX2" fmla="*/ 270823 w 408471"/>
              <a:gd name="connsiteY2" fmla="*/ 403909 h 419948"/>
              <a:gd name="connsiteX3" fmla="*/ 67644 w 408471"/>
              <a:gd name="connsiteY3" fmla="*/ 243722 h 419948"/>
              <a:gd name="connsiteX4" fmla="*/ 300379 w 408471"/>
              <a:gd name="connsiteY4" fmla="*/ 243722 h 419948"/>
              <a:gd name="connsiteX5" fmla="*/ 308399 w 408471"/>
              <a:gd name="connsiteY5" fmla="*/ 235702 h 419948"/>
              <a:gd name="connsiteX6" fmla="*/ 300379 w 408471"/>
              <a:gd name="connsiteY6" fmla="*/ 227682 h 419948"/>
              <a:gd name="connsiteX7" fmla="*/ 65351 w 408471"/>
              <a:gd name="connsiteY7" fmla="*/ 227682 h 419948"/>
              <a:gd name="connsiteX8" fmla="*/ 64452 w 408471"/>
              <a:gd name="connsiteY8" fmla="*/ 209974 h 419948"/>
              <a:gd name="connsiteX9" fmla="*/ 65960 w 408471"/>
              <a:gd name="connsiteY9" fmla="*/ 186915 h 419948"/>
              <a:gd name="connsiteX10" fmla="*/ 300379 w 408471"/>
              <a:gd name="connsiteY10" fmla="*/ 186915 h 419948"/>
              <a:gd name="connsiteX11" fmla="*/ 308399 w 408471"/>
              <a:gd name="connsiteY11" fmla="*/ 178895 h 419948"/>
              <a:gd name="connsiteX12" fmla="*/ 300379 w 408471"/>
              <a:gd name="connsiteY12" fmla="*/ 170875 h 419948"/>
              <a:gd name="connsiteX13" fmla="*/ 68666 w 408471"/>
              <a:gd name="connsiteY13" fmla="*/ 170875 h 419948"/>
              <a:gd name="connsiteX14" fmla="*/ 270823 w 408471"/>
              <a:gd name="connsiteY14" fmla="*/ 16040 h 419948"/>
              <a:gd name="connsiteX15" fmla="*/ 391730 w 408471"/>
              <a:gd name="connsiteY15" fmla="*/ 52792 h 419948"/>
              <a:gd name="connsiteX16" fmla="*/ 402872 w 408471"/>
              <a:gd name="connsiteY16" fmla="*/ 50674 h 419948"/>
              <a:gd name="connsiteX17" fmla="*/ 400755 w 408471"/>
              <a:gd name="connsiteY17" fmla="*/ 39532 h 419948"/>
              <a:gd name="connsiteX18" fmla="*/ 270823 w 408471"/>
              <a:gd name="connsiteY18" fmla="*/ 0 h 419948"/>
              <a:gd name="connsiteX19" fmla="*/ 52337 w 408471"/>
              <a:gd name="connsiteY19" fmla="*/ 170875 h 419948"/>
              <a:gd name="connsiteX20" fmla="*/ 8020 w 408471"/>
              <a:gd name="connsiteY20" fmla="*/ 170875 h 419948"/>
              <a:gd name="connsiteX21" fmla="*/ 0 w 408471"/>
              <a:gd name="connsiteY21" fmla="*/ 178895 h 419948"/>
              <a:gd name="connsiteX22" fmla="*/ 8020 w 408471"/>
              <a:gd name="connsiteY22" fmla="*/ 186915 h 419948"/>
              <a:gd name="connsiteX23" fmla="*/ 49782 w 408471"/>
              <a:gd name="connsiteY23" fmla="*/ 186915 h 419948"/>
              <a:gd name="connsiteX24" fmla="*/ 48413 w 408471"/>
              <a:gd name="connsiteY24" fmla="*/ 209974 h 419948"/>
              <a:gd name="connsiteX25" fmla="*/ 49263 w 408471"/>
              <a:gd name="connsiteY25" fmla="*/ 227682 h 419948"/>
              <a:gd name="connsiteX26" fmla="*/ 8020 w 408471"/>
              <a:gd name="connsiteY26" fmla="*/ 227682 h 419948"/>
              <a:gd name="connsiteX27" fmla="*/ 0 w 408471"/>
              <a:gd name="connsiteY27" fmla="*/ 235702 h 419948"/>
              <a:gd name="connsiteX28" fmla="*/ 8020 w 408471"/>
              <a:gd name="connsiteY28" fmla="*/ 243722 h 419948"/>
              <a:gd name="connsiteX29" fmla="*/ 51327 w 408471"/>
              <a:gd name="connsiteY29" fmla="*/ 243722 h 419948"/>
              <a:gd name="connsiteX30" fmla="*/ 270829 w 408471"/>
              <a:gd name="connsiteY30" fmla="*/ 419949 h 419948"/>
              <a:gd name="connsiteX31" fmla="*/ 405123 w 408471"/>
              <a:gd name="connsiteY31" fmla="*/ 377364 h 419948"/>
              <a:gd name="connsiteX32" fmla="*/ 406973 w 408471"/>
              <a:gd name="connsiteY32" fmla="*/ 366179 h 419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08471" h="419948">
                <a:moveTo>
                  <a:pt x="406973" y="366179"/>
                </a:moveTo>
                <a:cubicBezTo>
                  <a:pt x="404390" y="362575"/>
                  <a:pt x="399386" y="361757"/>
                  <a:pt x="395783" y="364324"/>
                </a:cubicBezTo>
                <a:cubicBezTo>
                  <a:pt x="359619" y="390222"/>
                  <a:pt x="316408" y="403909"/>
                  <a:pt x="270823" y="403909"/>
                </a:cubicBezTo>
                <a:cubicBezTo>
                  <a:pt x="169282" y="403909"/>
                  <a:pt x="84700" y="334618"/>
                  <a:pt x="67644" y="243722"/>
                </a:cubicBezTo>
                <a:lnTo>
                  <a:pt x="300379" y="243722"/>
                </a:lnTo>
                <a:cubicBezTo>
                  <a:pt x="304806" y="243722"/>
                  <a:pt x="308399" y="240129"/>
                  <a:pt x="308399" y="235702"/>
                </a:cubicBezTo>
                <a:cubicBezTo>
                  <a:pt x="308399" y="231275"/>
                  <a:pt x="304806" y="227682"/>
                  <a:pt x="300379" y="227682"/>
                </a:cubicBezTo>
                <a:lnTo>
                  <a:pt x="65351" y="227682"/>
                </a:lnTo>
                <a:cubicBezTo>
                  <a:pt x="64784" y="221844"/>
                  <a:pt x="64452" y="215947"/>
                  <a:pt x="64452" y="209974"/>
                </a:cubicBezTo>
                <a:cubicBezTo>
                  <a:pt x="64452" y="202169"/>
                  <a:pt x="65003" y="194486"/>
                  <a:pt x="65960" y="186915"/>
                </a:cubicBezTo>
                <a:lnTo>
                  <a:pt x="300379" y="186915"/>
                </a:lnTo>
                <a:cubicBezTo>
                  <a:pt x="304806" y="186915"/>
                  <a:pt x="308399" y="183327"/>
                  <a:pt x="308399" y="178895"/>
                </a:cubicBezTo>
                <a:cubicBezTo>
                  <a:pt x="308399" y="174463"/>
                  <a:pt x="304806" y="170875"/>
                  <a:pt x="300379" y="170875"/>
                </a:cubicBezTo>
                <a:lnTo>
                  <a:pt x="68666" y="170875"/>
                </a:lnTo>
                <a:cubicBezTo>
                  <a:pt x="87967" y="82615"/>
                  <a:pt x="171276" y="16040"/>
                  <a:pt x="270823" y="16040"/>
                </a:cubicBezTo>
                <a:cubicBezTo>
                  <a:pt x="314595" y="16040"/>
                  <a:pt x="356405" y="28748"/>
                  <a:pt x="391730" y="52792"/>
                </a:cubicBezTo>
                <a:cubicBezTo>
                  <a:pt x="395382" y="55283"/>
                  <a:pt x="400381" y="54337"/>
                  <a:pt x="402872" y="50674"/>
                </a:cubicBezTo>
                <a:cubicBezTo>
                  <a:pt x="405364" y="47012"/>
                  <a:pt x="404412" y="42024"/>
                  <a:pt x="400755" y="39532"/>
                </a:cubicBezTo>
                <a:cubicBezTo>
                  <a:pt x="362757" y="13671"/>
                  <a:pt x="317825" y="0"/>
                  <a:pt x="270823" y="0"/>
                </a:cubicBezTo>
                <a:cubicBezTo>
                  <a:pt x="162342" y="0"/>
                  <a:pt x="71804" y="73723"/>
                  <a:pt x="52337" y="170875"/>
                </a:cubicBezTo>
                <a:lnTo>
                  <a:pt x="8020" y="170875"/>
                </a:lnTo>
                <a:cubicBezTo>
                  <a:pt x="3588" y="170875"/>
                  <a:pt x="0" y="174463"/>
                  <a:pt x="0" y="178895"/>
                </a:cubicBezTo>
                <a:cubicBezTo>
                  <a:pt x="0" y="183327"/>
                  <a:pt x="3588" y="186915"/>
                  <a:pt x="8020" y="186915"/>
                </a:cubicBezTo>
                <a:lnTo>
                  <a:pt x="49782" y="186915"/>
                </a:lnTo>
                <a:cubicBezTo>
                  <a:pt x="48899" y="194491"/>
                  <a:pt x="48413" y="202179"/>
                  <a:pt x="48413" y="209974"/>
                </a:cubicBezTo>
                <a:cubicBezTo>
                  <a:pt x="48413" y="215947"/>
                  <a:pt x="48744" y="221838"/>
                  <a:pt x="49263" y="227682"/>
                </a:cubicBezTo>
                <a:lnTo>
                  <a:pt x="8020" y="227682"/>
                </a:lnTo>
                <a:cubicBezTo>
                  <a:pt x="3588" y="227682"/>
                  <a:pt x="0" y="231275"/>
                  <a:pt x="0" y="235702"/>
                </a:cubicBezTo>
                <a:cubicBezTo>
                  <a:pt x="0" y="240129"/>
                  <a:pt x="3588" y="243722"/>
                  <a:pt x="8020" y="243722"/>
                </a:cubicBezTo>
                <a:lnTo>
                  <a:pt x="51327" y="243722"/>
                </a:lnTo>
                <a:cubicBezTo>
                  <a:pt x="68484" y="343510"/>
                  <a:pt x="160359" y="419949"/>
                  <a:pt x="270829" y="419949"/>
                </a:cubicBezTo>
                <a:cubicBezTo>
                  <a:pt x="319787" y="419949"/>
                  <a:pt x="366227" y="405225"/>
                  <a:pt x="405123" y="377364"/>
                </a:cubicBezTo>
                <a:cubicBezTo>
                  <a:pt x="408721" y="374787"/>
                  <a:pt x="409550" y="369777"/>
                  <a:pt x="406973" y="366179"/>
                </a:cubicBezTo>
                <a:close/>
              </a:path>
            </a:pathLst>
          </a:custGeom>
          <a:solidFill>
            <a:schemeClr val="tx1"/>
          </a:solidFill>
          <a:ln w="5281" cap="flat">
            <a:noFill/>
            <a:prstDash val="solid"/>
            <a:miter/>
          </a:ln>
        </p:spPr>
        <p:txBody>
          <a:bodyPr rtlCol="0" anchor="ctr"/>
          <a:lstStyle/>
          <a:p>
            <a:endParaRPr lang="ru-RU"/>
          </a:p>
        </p:txBody>
      </p:sp>
      <p:sp>
        <p:nvSpPr>
          <p:cNvPr id="52" name="Рисунок 28">
            <a:extLst>
              <a:ext uri="{FF2B5EF4-FFF2-40B4-BE49-F238E27FC236}">
                <a16:creationId xmlns:a16="http://schemas.microsoft.com/office/drawing/2014/main" id="{90D3649C-C3DC-4114-B7CB-86F3132C07AE}"/>
              </a:ext>
            </a:extLst>
          </p:cNvPr>
          <p:cNvSpPr/>
          <p:nvPr/>
        </p:nvSpPr>
        <p:spPr>
          <a:xfrm>
            <a:off x="6139554" y="3259968"/>
            <a:ext cx="243754" cy="334057"/>
          </a:xfrm>
          <a:custGeom>
            <a:avLst/>
            <a:gdLst>
              <a:gd name="connsiteX0" fmla="*/ 204243 w 325005"/>
              <a:gd name="connsiteY0" fmla="*/ 241535 h 445409"/>
              <a:gd name="connsiteX1" fmla="*/ 325005 w 325005"/>
              <a:gd name="connsiteY1" fmla="*/ 120768 h 445409"/>
              <a:gd name="connsiteX2" fmla="*/ 204243 w 325005"/>
              <a:gd name="connsiteY2" fmla="*/ 0 h 445409"/>
              <a:gd name="connsiteX3" fmla="*/ 8025 w 325005"/>
              <a:gd name="connsiteY3" fmla="*/ 0 h 445409"/>
              <a:gd name="connsiteX4" fmla="*/ 5 w 325005"/>
              <a:gd name="connsiteY4" fmla="*/ 8020 h 445409"/>
              <a:gd name="connsiteX5" fmla="*/ 8025 w 325005"/>
              <a:gd name="connsiteY5" fmla="*/ 16040 h 445409"/>
              <a:gd name="connsiteX6" fmla="*/ 47365 w 325005"/>
              <a:gd name="connsiteY6" fmla="*/ 16040 h 445409"/>
              <a:gd name="connsiteX7" fmla="*/ 46991 w 325005"/>
              <a:gd name="connsiteY7" fmla="*/ 225495 h 445409"/>
              <a:gd name="connsiteX8" fmla="*/ 8153 w 325005"/>
              <a:gd name="connsiteY8" fmla="*/ 225495 h 445409"/>
              <a:gd name="connsiteX9" fmla="*/ 134 w 325005"/>
              <a:gd name="connsiteY9" fmla="*/ 233515 h 445409"/>
              <a:gd name="connsiteX10" fmla="*/ 8153 w 325005"/>
              <a:gd name="connsiteY10" fmla="*/ 241535 h 445409"/>
              <a:gd name="connsiteX11" fmla="*/ 46964 w 325005"/>
              <a:gd name="connsiteY11" fmla="*/ 241535 h 445409"/>
              <a:gd name="connsiteX12" fmla="*/ 46857 w 325005"/>
              <a:gd name="connsiteY12" fmla="*/ 300625 h 445409"/>
              <a:gd name="connsiteX13" fmla="*/ 8020 w 325005"/>
              <a:gd name="connsiteY13" fmla="*/ 300625 h 445409"/>
              <a:gd name="connsiteX14" fmla="*/ 0 w 325005"/>
              <a:gd name="connsiteY14" fmla="*/ 308645 h 445409"/>
              <a:gd name="connsiteX15" fmla="*/ 8020 w 325005"/>
              <a:gd name="connsiteY15" fmla="*/ 316665 h 445409"/>
              <a:gd name="connsiteX16" fmla="*/ 46825 w 325005"/>
              <a:gd name="connsiteY16" fmla="*/ 316665 h 445409"/>
              <a:gd name="connsiteX17" fmla="*/ 46611 w 325005"/>
              <a:gd name="connsiteY17" fmla="*/ 437373 h 445409"/>
              <a:gd name="connsiteX18" fmla="*/ 54620 w 325005"/>
              <a:gd name="connsiteY18" fmla="*/ 445409 h 445409"/>
              <a:gd name="connsiteX19" fmla="*/ 54631 w 325005"/>
              <a:gd name="connsiteY19" fmla="*/ 445409 h 445409"/>
              <a:gd name="connsiteX20" fmla="*/ 62651 w 325005"/>
              <a:gd name="connsiteY20" fmla="*/ 437405 h 445409"/>
              <a:gd name="connsiteX21" fmla="*/ 62865 w 325005"/>
              <a:gd name="connsiteY21" fmla="*/ 316665 h 445409"/>
              <a:gd name="connsiteX22" fmla="*/ 212306 w 325005"/>
              <a:gd name="connsiteY22" fmla="*/ 316665 h 445409"/>
              <a:gd name="connsiteX23" fmla="*/ 220325 w 325005"/>
              <a:gd name="connsiteY23" fmla="*/ 308645 h 445409"/>
              <a:gd name="connsiteX24" fmla="*/ 212306 w 325005"/>
              <a:gd name="connsiteY24" fmla="*/ 300625 h 445409"/>
              <a:gd name="connsiteX25" fmla="*/ 62902 w 325005"/>
              <a:gd name="connsiteY25" fmla="*/ 300625 h 445409"/>
              <a:gd name="connsiteX26" fmla="*/ 63009 w 325005"/>
              <a:gd name="connsiteY26" fmla="*/ 241535 h 445409"/>
              <a:gd name="connsiteX27" fmla="*/ 204243 w 325005"/>
              <a:gd name="connsiteY27" fmla="*/ 241535 h 445409"/>
              <a:gd name="connsiteX28" fmla="*/ 63405 w 325005"/>
              <a:gd name="connsiteY28" fmla="*/ 16040 h 445409"/>
              <a:gd name="connsiteX29" fmla="*/ 204243 w 325005"/>
              <a:gd name="connsiteY29" fmla="*/ 16040 h 445409"/>
              <a:gd name="connsiteX30" fmla="*/ 308966 w 325005"/>
              <a:gd name="connsiteY30" fmla="*/ 120773 h 445409"/>
              <a:gd name="connsiteX31" fmla="*/ 204243 w 325005"/>
              <a:gd name="connsiteY31" fmla="*/ 225495 h 445409"/>
              <a:gd name="connsiteX32" fmla="*/ 63036 w 325005"/>
              <a:gd name="connsiteY32" fmla="*/ 225495 h 445409"/>
              <a:gd name="connsiteX33" fmla="*/ 63405 w 325005"/>
              <a:gd name="connsiteY33" fmla="*/ 16040 h 445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5005" h="445409">
                <a:moveTo>
                  <a:pt x="204243" y="241535"/>
                </a:moveTo>
                <a:cubicBezTo>
                  <a:pt x="270829" y="241535"/>
                  <a:pt x="325005" y="187359"/>
                  <a:pt x="325005" y="120768"/>
                </a:cubicBezTo>
                <a:cubicBezTo>
                  <a:pt x="325005" y="54176"/>
                  <a:pt x="270829" y="0"/>
                  <a:pt x="204243" y="0"/>
                </a:cubicBezTo>
                <a:lnTo>
                  <a:pt x="8025" y="0"/>
                </a:lnTo>
                <a:cubicBezTo>
                  <a:pt x="3593" y="0"/>
                  <a:pt x="5" y="3588"/>
                  <a:pt x="5" y="8020"/>
                </a:cubicBezTo>
                <a:cubicBezTo>
                  <a:pt x="5" y="12452"/>
                  <a:pt x="3593" y="16040"/>
                  <a:pt x="8025" y="16040"/>
                </a:cubicBezTo>
                <a:lnTo>
                  <a:pt x="47365" y="16040"/>
                </a:lnTo>
                <a:lnTo>
                  <a:pt x="46991" y="225495"/>
                </a:lnTo>
                <a:lnTo>
                  <a:pt x="8153" y="225495"/>
                </a:lnTo>
                <a:cubicBezTo>
                  <a:pt x="3721" y="225495"/>
                  <a:pt x="134" y="229088"/>
                  <a:pt x="134" y="233515"/>
                </a:cubicBezTo>
                <a:cubicBezTo>
                  <a:pt x="134" y="237942"/>
                  <a:pt x="3721" y="241535"/>
                  <a:pt x="8153" y="241535"/>
                </a:cubicBezTo>
                <a:lnTo>
                  <a:pt x="46964" y="241535"/>
                </a:lnTo>
                <a:lnTo>
                  <a:pt x="46857" y="300625"/>
                </a:lnTo>
                <a:lnTo>
                  <a:pt x="8020" y="300625"/>
                </a:lnTo>
                <a:cubicBezTo>
                  <a:pt x="3588" y="300625"/>
                  <a:pt x="0" y="304218"/>
                  <a:pt x="0" y="308645"/>
                </a:cubicBezTo>
                <a:cubicBezTo>
                  <a:pt x="0" y="313072"/>
                  <a:pt x="3588" y="316665"/>
                  <a:pt x="8020" y="316665"/>
                </a:cubicBezTo>
                <a:lnTo>
                  <a:pt x="46825" y="316665"/>
                </a:lnTo>
                <a:lnTo>
                  <a:pt x="46611" y="437373"/>
                </a:lnTo>
                <a:cubicBezTo>
                  <a:pt x="46606" y="441806"/>
                  <a:pt x="50188" y="445398"/>
                  <a:pt x="54620" y="445409"/>
                </a:cubicBezTo>
                <a:cubicBezTo>
                  <a:pt x="54620" y="445409"/>
                  <a:pt x="54626" y="445409"/>
                  <a:pt x="54631" y="445409"/>
                </a:cubicBezTo>
                <a:cubicBezTo>
                  <a:pt x="59052" y="445409"/>
                  <a:pt x="62645" y="441827"/>
                  <a:pt x="62651" y="437405"/>
                </a:cubicBezTo>
                <a:lnTo>
                  <a:pt x="62865" y="316665"/>
                </a:lnTo>
                <a:lnTo>
                  <a:pt x="212306" y="316665"/>
                </a:lnTo>
                <a:cubicBezTo>
                  <a:pt x="216732" y="316665"/>
                  <a:pt x="220325" y="313072"/>
                  <a:pt x="220325" y="308645"/>
                </a:cubicBezTo>
                <a:cubicBezTo>
                  <a:pt x="220325" y="304218"/>
                  <a:pt x="216732" y="300625"/>
                  <a:pt x="212306" y="300625"/>
                </a:cubicBezTo>
                <a:lnTo>
                  <a:pt x="62902" y="300625"/>
                </a:lnTo>
                <a:lnTo>
                  <a:pt x="63009" y="241535"/>
                </a:lnTo>
                <a:lnTo>
                  <a:pt x="204243" y="241535"/>
                </a:lnTo>
                <a:close/>
                <a:moveTo>
                  <a:pt x="63405" y="16040"/>
                </a:moveTo>
                <a:lnTo>
                  <a:pt x="204243" y="16040"/>
                </a:lnTo>
                <a:cubicBezTo>
                  <a:pt x="261986" y="16040"/>
                  <a:pt x="308966" y="63025"/>
                  <a:pt x="308966" y="120773"/>
                </a:cubicBezTo>
                <a:cubicBezTo>
                  <a:pt x="308966" y="178515"/>
                  <a:pt x="261986" y="225495"/>
                  <a:pt x="204243" y="225495"/>
                </a:cubicBezTo>
                <a:lnTo>
                  <a:pt x="63036" y="225495"/>
                </a:lnTo>
                <a:lnTo>
                  <a:pt x="63405" y="16040"/>
                </a:lnTo>
                <a:close/>
              </a:path>
            </a:pathLst>
          </a:custGeom>
          <a:solidFill>
            <a:schemeClr val="tx1"/>
          </a:solidFill>
          <a:ln w="5281" cap="flat">
            <a:noFill/>
            <a:prstDash val="solid"/>
            <a:miter/>
          </a:ln>
        </p:spPr>
        <p:txBody>
          <a:bodyPr rtlCol="0" anchor="ctr"/>
          <a:lstStyle/>
          <a:p>
            <a:endParaRPr lang="ru-RU"/>
          </a:p>
        </p:txBody>
      </p:sp>
      <p:sp>
        <p:nvSpPr>
          <p:cNvPr id="53" name="Рисунок 30">
            <a:extLst>
              <a:ext uri="{FF2B5EF4-FFF2-40B4-BE49-F238E27FC236}">
                <a16:creationId xmlns:a16="http://schemas.microsoft.com/office/drawing/2014/main" id="{6B499BB9-D006-4D26-A98D-F481E0F7C0EA}"/>
              </a:ext>
            </a:extLst>
          </p:cNvPr>
          <p:cNvSpPr/>
          <p:nvPr/>
        </p:nvSpPr>
        <p:spPr>
          <a:xfrm>
            <a:off x="4947995" y="3253627"/>
            <a:ext cx="186119" cy="350750"/>
          </a:xfrm>
          <a:custGeom>
            <a:avLst/>
            <a:gdLst>
              <a:gd name="connsiteX0" fmla="*/ 132140 w 248159"/>
              <a:gd name="connsiteY0" fmla="*/ 223469 h 467666"/>
              <a:gd name="connsiteX1" fmla="*/ 132140 w 248159"/>
              <a:gd name="connsiteY1" fmla="*/ 52781 h 467666"/>
              <a:gd name="connsiteX2" fmla="*/ 232120 w 248159"/>
              <a:gd name="connsiteY2" fmla="*/ 137898 h 467666"/>
              <a:gd name="connsiteX3" fmla="*/ 240140 w 248159"/>
              <a:gd name="connsiteY3" fmla="*/ 145918 h 467666"/>
              <a:gd name="connsiteX4" fmla="*/ 248159 w 248159"/>
              <a:gd name="connsiteY4" fmla="*/ 137898 h 467666"/>
              <a:gd name="connsiteX5" fmla="*/ 132140 w 248159"/>
              <a:gd name="connsiteY5" fmla="*/ 36656 h 467666"/>
              <a:gd name="connsiteX6" fmla="*/ 132140 w 248159"/>
              <a:gd name="connsiteY6" fmla="*/ 8020 h 467666"/>
              <a:gd name="connsiteX7" fmla="*/ 124120 w 248159"/>
              <a:gd name="connsiteY7" fmla="*/ 0 h 467666"/>
              <a:gd name="connsiteX8" fmla="*/ 116100 w 248159"/>
              <a:gd name="connsiteY8" fmla="*/ 8020 h 467666"/>
              <a:gd name="connsiteX9" fmla="*/ 116100 w 248159"/>
              <a:gd name="connsiteY9" fmla="*/ 36656 h 467666"/>
              <a:gd name="connsiteX10" fmla="*/ 5 w 248159"/>
              <a:gd name="connsiteY10" fmla="*/ 137898 h 467666"/>
              <a:gd name="connsiteX11" fmla="*/ 116100 w 248159"/>
              <a:gd name="connsiteY11" fmla="*/ 239033 h 467666"/>
              <a:gd name="connsiteX12" fmla="*/ 116100 w 248159"/>
              <a:gd name="connsiteY12" fmla="*/ 409774 h 467666"/>
              <a:gd name="connsiteX13" fmla="*/ 16040 w 248159"/>
              <a:gd name="connsiteY13" fmla="*/ 324631 h 467666"/>
              <a:gd name="connsiteX14" fmla="*/ 8020 w 248159"/>
              <a:gd name="connsiteY14" fmla="*/ 316611 h 467666"/>
              <a:gd name="connsiteX15" fmla="*/ 0 w 248159"/>
              <a:gd name="connsiteY15" fmla="*/ 324631 h 467666"/>
              <a:gd name="connsiteX16" fmla="*/ 116100 w 248159"/>
              <a:gd name="connsiteY16" fmla="*/ 425900 h 467666"/>
              <a:gd name="connsiteX17" fmla="*/ 116100 w 248159"/>
              <a:gd name="connsiteY17" fmla="*/ 459647 h 467666"/>
              <a:gd name="connsiteX18" fmla="*/ 124120 w 248159"/>
              <a:gd name="connsiteY18" fmla="*/ 467667 h 467666"/>
              <a:gd name="connsiteX19" fmla="*/ 132140 w 248159"/>
              <a:gd name="connsiteY19" fmla="*/ 459647 h 467666"/>
              <a:gd name="connsiteX20" fmla="*/ 132140 w 248159"/>
              <a:gd name="connsiteY20" fmla="*/ 425894 h 467666"/>
              <a:gd name="connsiteX21" fmla="*/ 248159 w 248159"/>
              <a:gd name="connsiteY21" fmla="*/ 324631 h 467666"/>
              <a:gd name="connsiteX22" fmla="*/ 132140 w 248159"/>
              <a:gd name="connsiteY22" fmla="*/ 223469 h 467666"/>
              <a:gd name="connsiteX23" fmla="*/ 16045 w 248159"/>
              <a:gd name="connsiteY23" fmla="*/ 137898 h 467666"/>
              <a:gd name="connsiteX24" fmla="*/ 116100 w 248159"/>
              <a:gd name="connsiteY24" fmla="*/ 52781 h 467666"/>
              <a:gd name="connsiteX25" fmla="*/ 116100 w 248159"/>
              <a:gd name="connsiteY25" fmla="*/ 222908 h 467666"/>
              <a:gd name="connsiteX26" fmla="*/ 16045 w 248159"/>
              <a:gd name="connsiteY26" fmla="*/ 137898 h 467666"/>
              <a:gd name="connsiteX27" fmla="*/ 132140 w 248159"/>
              <a:gd name="connsiteY27" fmla="*/ 409769 h 467666"/>
              <a:gd name="connsiteX28" fmla="*/ 132140 w 248159"/>
              <a:gd name="connsiteY28" fmla="*/ 239589 h 467666"/>
              <a:gd name="connsiteX29" fmla="*/ 232120 w 248159"/>
              <a:gd name="connsiteY29" fmla="*/ 324631 h 467666"/>
              <a:gd name="connsiteX30" fmla="*/ 132140 w 248159"/>
              <a:gd name="connsiteY30" fmla="*/ 409769 h 46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8159" h="467666">
                <a:moveTo>
                  <a:pt x="132140" y="223469"/>
                </a:moveTo>
                <a:lnTo>
                  <a:pt x="132140" y="52781"/>
                </a:lnTo>
                <a:cubicBezTo>
                  <a:pt x="187947" y="56048"/>
                  <a:pt x="232120" y="92928"/>
                  <a:pt x="232120" y="137898"/>
                </a:cubicBezTo>
                <a:cubicBezTo>
                  <a:pt x="232120" y="142330"/>
                  <a:pt x="235713" y="145918"/>
                  <a:pt x="240140" y="145918"/>
                </a:cubicBezTo>
                <a:cubicBezTo>
                  <a:pt x="244567" y="145918"/>
                  <a:pt x="248159" y="142330"/>
                  <a:pt x="248159" y="137898"/>
                </a:cubicBezTo>
                <a:cubicBezTo>
                  <a:pt x="248159" y="84149"/>
                  <a:pt x="196806" y="40051"/>
                  <a:pt x="132140" y="36656"/>
                </a:cubicBezTo>
                <a:lnTo>
                  <a:pt x="132140" y="8020"/>
                </a:lnTo>
                <a:cubicBezTo>
                  <a:pt x="132140" y="3588"/>
                  <a:pt x="128552" y="0"/>
                  <a:pt x="124120" y="0"/>
                </a:cubicBezTo>
                <a:cubicBezTo>
                  <a:pt x="119688" y="0"/>
                  <a:pt x="116100" y="3588"/>
                  <a:pt x="116100" y="8020"/>
                </a:cubicBezTo>
                <a:lnTo>
                  <a:pt x="116100" y="36656"/>
                </a:lnTo>
                <a:cubicBezTo>
                  <a:pt x="51391" y="40051"/>
                  <a:pt x="5" y="84149"/>
                  <a:pt x="5" y="137898"/>
                </a:cubicBezTo>
                <a:cubicBezTo>
                  <a:pt x="5" y="191588"/>
                  <a:pt x="51391" y="235643"/>
                  <a:pt x="116100" y="239033"/>
                </a:cubicBezTo>
                <a:lnTo>
                  <a:pt x="116100" y="409774"/>
                </a:lnTo>
                <a:cubicBezTo>
                  <a:pt x="60255" y="406534"/>
                  <a:pt x="16040" y="369633"/>
                  <a:pt x="16040" y="324631"/>
                </a:cubicBezTo>
                <a:cubicBezTo>
                  <a:pt x="16040" y="320204"/>
                  <a:pt x="12452" y="316611"/>
                  <a:pt x="8020" y="316611"/>
                </a:cubicBezTo>
                <a:cubicBezTo>
                  <a:pt x="3588" y="316611"/>
                  <a:pt x="0" y="320204"/>
                  <a:pt x="0" y="324631"/>
                </a:cubicBezTo>
                <a:cubicBezTo>
                  <a:pt x="0" y="378412"/>
                  <a:pt x="51391" y="422531"/>
                  <a:pt x="116100" y="425900"/>
                </a:cubicBezTo>
                <a:lnTo>
                  <a:pt x="116100" y="459647"/>
                </a:lnTo>
                <a:cubicBezTo>
                  <a:pt x="116100" y="464074"/>
                  <a:pt x="119688" y="467667"/>
                  <a:pt x="124120" y="467667"/>
                </a:cubicBezTo>
                <a:cubicBezTo>
                  <a:pt x="128552" y="467667"/>
                  <a:pt x="132140" y="464074"/>
                  <a:pt x="132140" y="459647"/>
                </a:cubicBezTo>
                <a:lnTo>
                  <a:pt x="132140" y="425894"/>
                </a:lnTo>
                <a:cubicBezTo>
                  <a:pt x="196811" y="422472"/>
                  <a:pt x="248159" y="378374"/>
                  <a:pt x="248159" y="324631"/>
                </a:cubicBezTo>
                <a:cubicBezTo>
                  <a:pt x="248159" y="270941"/>
                  <a:pt x="196817" y="226886"/>
                  <a:pt x="132140" y="223469"/>
                </a:cubicBezTo>
                <a:close/>
                <a:moveTo>
                  <a:pt x="16045" y="137898"/>
                </a:moveTo>
                <a:cubicBezTo>
                  <a:pt x="16045" y="92928"/>
                  <a:pt x="60250" y="56048"/>
                  <a:pt x="116100" y="52781"/>
                </a:cubicBezTo>
                <a:lnTo>
                  <a:pt x="116100" y="222908"/>
                </a:lnTo>
                <a:cubicBezTo>
                  <a:pt x="60250" y="219646"/>
                  <a:pt x="16045" y="182809"/>
                  <a:pt x="16045" y="137898"/>
                </a:cubicBezTo>
                <a:close/>
                <a:moveTo>
                  <a:pt x="132140" y="409769"/>
                </a:moveTo>
                <a:lnTo>
                  <a:pt x="132140" y="239589"/>
                </a:lnTo>
                <a:cubicBezTo>
                  <a:pt x="187952" y="242877"/>
                  <a:pt x="232120" y="279720"/>
                  <a:pt x="232120" y="324631"/>
                </a:cubicBezTo>
                <a:cubicBezTo>
                  <a:pt x="232120" y="369595"/>
                  <a:pt x="187952" y="406476"/>
                  <a:pt x="132140" y="409769"/>
                </a:cubicBezTo>
                <a:close/>
              </a:path>
            </a:pathLst>
          </a:custGeom>
          <a:solidFill>
            <a:schemeClr val="tx1"/>
          </a:solidFill>
          <a:ln w="5281" cap="flat">
            <a:noFill/>
            <a:prstDash val="solid"/>
            <a:miter/>
          </a:ln>
        </p:spPr>
        <p:txBody>
          <a:bodyPr rtlCol="0" anchor="ctr"/>
          <a:lstStyle/>
          <a:p>
            <a:endParaRPr lang="ru-RU"/>
          </a:p>
        </p:txBody>
      </p:sp>
      <p:grpSp>
        <p:nvGrpSpPr>
          <p:cNvPr id="54" name="Рисунок 32">
            <a:extLst>
              <a:ext uri="{FF2B5EF4-FFF2-40B4-BE49-F238E27FC236}">
                <a16:creationId xmlns:a16="http://schemas.microsoft.com/office/drawing/2014/main" id="{4413F50B-F3FB-47F7-9DFB-789DE442E181}"/>
              </a:ext>
            </a:extLst>
          </p:cNvPr>
          <p:cNvGrpSpPr/>
          <p:nvPr/>
        </p:nvGrpSpPr>
        <p:grpSpPr>
          <a:xfrm>
            <a:off x="3654611" y="3232056"/>
            <a:ext cx="364199" cy="389876"/>
            <a:chOff x="2840813" y="3166407"/>
            <a:chExt cx="485599" cy="519835"/>
          </a:xfrm>
          <a:solidFill>
            <a:schemeClr val="tx1"/>
          </a:solidFill>
        </p:grpSpPr>
        <p:sp>
          <p:nvSpPr>
            <p:cNvPr id="55" name="Freeform: Shape 54">
              <a:extLst>
                <a:ext uri="{FF2B5EF4-FFF2-40B4-BE49-F238E27FC236}">
                  <a16:creationId xmlns:a16="http://schemas.microsoft.com/office/drawing/2014/main" id="{3314D30E-6FD1-42FD-B0F5-DB302A47C3E9}"/>
                </a:ext>
              </a:extLst>
            </p:cNvPr>
            <p:cNvSpPr/>
            <p:nvPr/>
          </p:nvSpPr>
          <p:spPr>
            <a:xfrm>
              <a:off x="2840813" y="3409677"/>
              <a:ext cx="127894" cy="256056"/>
            </a:xfrm>
            <a:custGeom>
              <a:avLst/>
              <a:gdLst>
                <a:gd name="connsiteX0" fmla="*/ 111855 w 127894"/>
                <a:gd name="connsiteY0" fmla="*/ 83037 h 256056"/>
                <a:gd name="connsiteX1" fmla="*/ 119875 w 127894"/>
                <a:gd name="connsiteY1" fmla="*/ 91057 h 256056"/>
                <a:gd name="connsiteX2" fmla="*/ 127894 w 127894"/>
                <a:gd name="connsiteY2" fmla="*/ 83037 h 256056"/>
                <a:gd name="connsiteX3" fmla="*/ 71986 w 127894"/>
                <a:gd name="connsiteY3" fmla="*/ 30449 h 256056"/>
                <a:gd name="connsiteX4" fmla="*/ 71986 w 127894"/>
                <a:gd name="connsiteY4" fmla="*/ 8020 h 256056"/>
                <a:gd name="connsiteX5" fmla="*/ 63966 w 127894"/>
                <a:gd name="connsiteY5" fmla="*/ 0 h 256056"/>
                <a:gd name="connsiteX6" fmla="*/ 55946 w 127894"/>
                <a:gd name="connsiteY6" fmla="*/ 8020 h 256056"/>
                <a:gd name="connsiteX7" fmla="*/ 55946 w 127894"/>
                <a:gd name="connsiteY7" fmla="*/ 30449 h 256056"/>
                <a:gd name="connsiteX8" fmla="*/ 0 w 127894"/>
                <a:gd name="connsiteY8" fmla="*/ 83037 h 256056"/>
                <a:gd name="connsiteX9" fmla="*/ 55946 w 127894"/>
                <a:gd name="connsiteY9" fmla="*/ 135583 h 256056"/>
                <a:gd name="connsiteX10" fmla="*/ 55946 w 127894"/>
                <a:gd name="connsiteY10" fmla="*/ 209499 h 256056"/>
                <a:gd name="connsiteX11" fmla="*/ 16040 w 127894"/>
                <a:gd name="connsiteY11" fmla="*/ 173030 h 256056"/>
                <a:gd name="connsiteX12" fmla="*/ 8020 w 127894"/>
                <a:gd name="connsiteY12" fmla="*/ 165010 h 256056"/>
                <a:gd name="connsiteX13" fmla="*/ 0 w 127894"/>
                <a:gd name="connsiteY13" fmla="*/ 173030 h 256056"/>
                <a:gd name="connsiteX14" fmla="*/ 55946 w 127894"/>
                <a:gd name="connsiteY14" fmla="*/ 225640 h 256056"/>
                <a:gd name="connsiteX15" fmla="*/ 55946 w 127894"/>
                <a:gd name="connsiteY15" fmla="*/ 248036 h 256056"/>
                <a:gd name="connsiteX16" fmla="*/ 63966 w 127894"/>
                <a:gd name="connsiteY16" fmla="*/ 256056 h 256056"/>
                <a:gd name="connsiteX17" fmla="*/ 71986 w 127894"/>
                <a:gd name="connsiteY17" fmla="*/ 248036 h 256056"/>
                <a:gd name="connsiteX18" fmla="*/ 71986 w 127894"/>
                <a:gd name="connsiteY18" fmla="*/ 225629 h 256056"/>
                <a:gd name="connsiteX19" fmla="*/ 127894 w 127894"/>
                <a:gd name="connsiteY19" fmla="*/ 173030 h 256056"/>
                <a:gd name="connsiteX20" fmla="*/ 71986 w 127894"/>
                <a:gd name="connsiteY20" fmla="*/ 120473 h 256056"/>
                <a:gd name="connsiteX21" fmla="*/ 71986 w 127894"/>
                <a:gd name="connsiteY21" fmla="*/ 46584 h 256056"/>
                <a:gd name="connsiteX22" fmla="*/ 111855 w 127894"/>
                <a:gd name="connsiteY22" fmla="*/ 83037 h 256056"/>
                <a:gd name="connsiteX23" fmla="*/ 16040 w 127894"/>
                <a:gd name="connsiteY23" fmla="*/ 83037 h 256056"/>
                <a:gd name="connsiteX24" fmla="*/ 55946 w 127894"/>
                <a:gd name="connsiteY24" fmla="*/ 46584 h 256056"/>
                <a:gd name="connsiteX25" fmla="*/ 55946 w 127894"/>
                <a:gd name="connsiteY25" fmla="*/ 119442 h 256056"/>
                <a:gd name="connsiteX26" fmla="*/ 16040 w 127894"/>
                <a:gd name="connsiteY26" fmla="*/ 83037 h 256056"/>
                <a:gd name="connsiteX27" fmla="*/ 111855 w 127894"/>
                <a:gd name="connsiteY27" fmla="*/ 173025 h 256056"/>
                <a:gd name="connsiteX28" fmla="*/ 71986 w 127894"/>
                <a:gd name="connsiteY28" fmla="*/ 209488 h 256056"/>
                <a:gd name="connsiteX29" fmla="*/ 71986 w 127894"/>
                <a:gd name="connsiteY29" fmla="*/ 136609 h 256056"/>
                <a:gd name="connsiteX30" fmla="*/ 111855 w 127894"/>
                <a:gd name="connsiteY30" fmla="*/ 173025 h 25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7894" h="256056">
                  <a:moveTo>
                    <a:pt x="111855" y="83037"/>
                  </a:moveTo>
                  <a:cubicBezTo>
                    <a:pt x="111855" y="87464"/>
                    <a:pt x="115442" y="91057"/>
                    <a:pt x="119875" y="91057"/>
                  </a:cubicBezTo>
                  <a:cubicBezTo>
                    <a:pt x="124307" y="91057"/>
                    <a:pt x="127894" y="87464"/>
                    <a:pt x="127894" y="83037"/>
                  </a:cubicBezTo>
                  <a:cubicBezTo>
                    <a:pt x="127894" y="56042"/>
                    <a:pt x="103455" y="33737"/>
                    <a:pt x="71986" y="30449"/>
                  </a:cubicBezTo>
                  <a:lnTo>
                    <a:pt x="71986" y="8020"/>
                  </a:lnTo>
                  <a:cubicBezTo>
                    <a:pt x="71986" y="3588"/>
                    <a:pt x="68398" y="0"/>
                    <a:pt x="63966" y="0"/>
                  </a:cubicBezTo>
                  <a:cubicBezTo>
                    <a:pt x="59534" y="0"/>
                    <a:pt x="55946" y="3588"/>
                    <a:pt x="55946" y="8020"/>
                  </a:cubicBezTo>
                  <a:lnTo>
                    <a:pt x="55946" y="30449"/>
                  </a:lnTo>
                  <a:cubicBezTo>
                    <a:pt x="24455" y="33737"/>
                    <a:pt x="0" y="56042"/>
                    <a:pt x="0" y="83037"/>
                  </a:cubicBezTo>
                  <a:cubicBezTo>
                    <a:pt x="0" y="110010"/>
                    <a:pt x="24455" y="132300"/>
                    <a:pt x="55946" y="135583"/>
                  </a:cubicBezTo>
                  <a:lnTo>
                    <a:pt x="55946" y="209499"/>
                  </a:lnTo>
                  <a:cubicBezTo>
                    <a:pt x="33336" y="206547"/>
                    <a:pt x="16040" y="191342"/>
                    <a:pt x="16040" y="173030"/>
                  </a:cubicBezTo>
                  <a:cubicBezTo>
                    <a:pt x="16040" y="168603"/>
                    <a:pt x="12452" y="165010"/>
                    <a:pt x="8020" y="165010"/>
                  </a:cubicBezTo>
                  <a:cubicBezTo>
                    <a:pt x="3588" y="165010"/>
                    <a:pt x="0" y="168603"/>
                    <a:pt x="0" y="173030"/>
                  </a:cubicBezTo>
                  <a:cubicBezTo>
                    <a:pt x="0" y="200041"/>
                    <a:pt x="24455" y="222362"/>
                    <a:pt x="55946" y="225640"/>
                  </a:cubicBezTo>
                  <a:lnTo>
                    <a:pt x="55946" y="248036"/>
                  </a:lnTo>
                  <a:cubicBezTo>
                    <a:pt x="55946" y="252463"/>
                    <a:pt x="59534" y="256056"/>
                    <a:pt x="63966" y="256056"/>
                  </a:cubicBezTo>
                  <a:cubicBezTo>
                    <a:pt x="68398" y="256056"/>
                    <a:pt x="71986" y="252463"/>
                    <a:pt x="71986" y="248036"/>
                  </a:cubicBezTo>
                  <a:lnTo>
                    <a:pt x="71986" y="225629"/>
                  </a:lnTo>
                  <a:cubicBezTo>
                    <a:pt x="103455" y="222325"/>
                    <a:pt x="127894" y="200019"/>
                    <a:pt x="127894" y="173030"/>
                  </a:cubicBezTo>
                  <a:cubicBezTo>
                    <a:pt x="127894" y="146057"/>
                    <a:pt x="103461" y="123772"/>
                    <a:pt x="71986" y="120473"/>
                  </a:cubicBezTo>
                  <a:lnTo>
                    <a:pt x="71986" y="46584"/>
                  </a:lnTo>
                  <a:cubicBezTo>
                    <a:pt x="94580" y="49546"/>
                    <a:pt x="111855" y="64741"/>
                    <a:pt x="111855" y="83037"/>
                  </a:cubicBezTo>
                  <a:close/>
                  <a:moveTo>
                    <a:pt x="16040" y="83037"/>
                  </a:moveTo>
                  <a:cubicBezTo>
                    <a:pt x="16040" y="64741"/>
                    <a:pt x="33330" y="49546"/>
                    <a:pt x="55946" y="46584"/>
                  </a:cubicBezTo>
                  <a:lnTo>
                    <a:pt x="55946" y="119442"/>
                  </a:lnTo>
                  <a:cubicBezTo>
                    <a:pt x="33330" y="116485"/>
                    <a:pt x="16040" y="101306"/>
                    <a:pt x="16040" y="83037"/>
                  </a:cubicBezTo>
                  <a:close/>
                  <a:moveTo>
                    <a:pt x="111855" y="173025"/>
                  </a:moveTo>
                  <a:cubicBezTo>
                    <a:pt x="111855" y="191320"/>
                    <a:pt x="94580" y="206515"/>
                    <a:pt x="71986" y="209488"/>
                  </a:cubicBezTo>
                  <a:lnTo>
                    <a:pt x="71986" y="136609"/>
                  </a:lnTo>
                  <a:cubicBezTo>
                    <a:pt x="94580" y="139577"/>
                    <a:pt x="111855" y="154755"/>
                    <a:pt x="111855" y="173025"/>
                  </a:cubicBezTo>
                  <a:close/>
                </a:path>
              </a:pathLst>
            </a:custGeom>
            <a:grpFill/>
            <a:ln w="5281" cap="flat">
              <a:noFill/>
              <a:prstDash val="solid"/>
              <a:miter/>
            </a:ln>
          </p:spPr>
          <p:txBody>
            <a:bodyPr rtlCol="0" anchor="ctr"/>
            <a:lstStyle/>
            <a:p>
              <a:endParaRPr lang="ru-RU"/>
            </a:p>
          </p:txBody>
        </p:sp>
        <p:sp>
          <p:nvSpPr>
            <p:cNvPr id="56" name="Freeform: Shape 55">
              <a:extLst>
                <a:ext uri="{FF2B5EF4-FFF2-40B4-BE49-F238E27FC236}">
                  <a16:creationId xmlns:a16="http://schemas.microsoft.com/office/drawing/2014/main" id="{8D9809E4-29EF-44D1-8203-FDF74A6E0166}"/>
                </a:ext>
              </a:extLst>
            </p:cNvPr>
            <p:cNvSpPr/>
            <p:nvPr/>
          </p:nvSpPr>
          <p:spPr>
            <a:xfrm>
              <a:off x="3055514" y="3477300"/>
              <a:ext cx="251779" cy="208942"/>
            </a:xfrm>
            <a:custGeom>
              <a:avLst/>
              <a:gdLst>
                <a:gd name="connsiteX0" fmla="*/ 243754 w 251779"/>
                <a:gd name="connsiteY0" fmla="*/ 0 h 208942"/>
                <a:gd name="connsiteX1" fmla="*/ 235734 w 251779"/>
                <a:gd name="connsiteY1" fmla="*/ 8020 h 208942"/>
                <a:gd name="connsiteX2" fmla="*/ 235734 w 251779"/>
                <a:gd name="connsiteY2" fmla="*/ 143325 h 208942"/>
                <a:gd name="connsiteX3" fmla="*/ 27385 w 251779"/>
                <a:gd name="connsiteY3" fmla="*/ 143325 h 208942"/>
                <a:gd name="connsiteX4" fmla="*/ 63255 w 251779"/>
                <a:gd name="connsiteY4" fmla="*/ 107449 h 208942"/>
                <a:gd name="connsiteX5" fmla="*/ 63255 w 251779"/>
                <a:gd name="connsiteY5" fmla="*/ 96109 h 208942"/>
                <a:gd name="connsiteX6" fmla="*/ 51915 w 251779"/>
                <a:gd name="connsiteY6" fmla="*/ 96109 h 208942"/>
                <a:gd name="connsiteX7" fmla="*/ 2358 w 251779"/>
                <a:gd name="connsiteY7" fmla="*/ 145672 h 208942"/>
                <a:gd name="connsiteX8" fmla="*/ 610 w 251779"/>
                <a:gd name="connsiteY8" fmla="*/ 148302 h 208942"/>
                <a:gd name="connsiteX9" fmla="*/ 572 w 251779"/>
                <a:gd name="connsiteY9" fmla="*/ 148425 h 208942"/>
                <a:gd name="connsiteX10" fmla="*/ 0 w 251779"/>
                <a:gd name="connsiteY10" fmla="*/ 151350 h 208942"/>
                <a:gd name="connsiteX11" fmla="*/ 572 w 251779"/>
                <a:gd name="connsiteY11" fmla="*/ 154274 h 208942"/>
                <a:gd name="connsiteX12" fmla="*/ 610 w 251779"/>
                <a:gd name="connsiteY12" fmla="*/ 154397 h 208942"/>
                <a:gd name="connsiteX13" fmla="*/ 2358 w 251779"/>
                <a:gd name="connsiteY13" fmla="*/ 157028 h 208942"/>
                <a:gd name="connsiteX14" fmla="*/ 51915 w 251779"/>
                <a:gd name="connsiteY14" fmla="*/ 206595 h 208942"/>
                <a:gd name="connsiteX15" fmla="*/ 57588 w 251779"/>
                <a:gd name="connsiteY15" fmla="*/ 208943 h 208942"/>
                <a:gd name="connsiteX16" fmla="*/ 63260 w 251779"/>
                <a:gd name="connsiteY16" fmla="*/ 206595 h 208942"/>
                <a:gd name="connsiteX17" fmla="*/ 63260 w 251779"/>
                <a:gd name="connsiteY17" fmla="*/ 195255 h 208942"/>
                <a:gd name="connsiteX18" fmla="*/ 27390 w 251779"/>
                <a:gd name="connsiteY18" fmla="*/ 159375 h 208942"/>
                <a:gd name="connsiteX19" fmla="*/ 243759 w 251779"/>
                <a:gd name="connsiteY19" fmla="*/ 159375 h 208942"/>
                <a:gd name="connsiteX20" fmla="*/ 251779 w 251779"/>
                <a:gd name="connsiteY20" fmla="*/ 151355 h 208942"/>
                <a:gd name="connsiteX21" fmla="*/ 251779 w 251779"/>
                <a:gd name="connsiteY21" fmla="*/ 8020 h 208942"/>
                <a:gd name="connsiteX22" fmla="*/ 243754 w 251779"/>
                <a:gd name="connsiteY22" fmla="*/ 0 h 208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1779" h="208942">
                  <a:moveTo>
                    <a:pt x="243754" y="0"/>
                  </a:moveTo>
                  <a:cubicBezTo>
                    <a:pt x="239327" y="0"/>
                    <a:pt x="235734" y="3593"/>
                    <a:pt x="235734" y="8020"/>
                  </a:cubicBezTo>
                  <a:lnTo>
                    <a:pt x="235734" y="143325"/>
                  </a:lnTo>
                  <a:lnTo>
                    <a:pt x="27385" y="143325"/>
                  </a:lnTo>
                  <a:lnTo>
                    <a:pt x="63255" y="107449"/>
                  </a:lnTo>
                  <a:cubicBezTo>
                    <a:pt x="66388" y="104316"/>
                    <a:pt x="66388" y="99242"/>
                    <a:pt x="63255" y="96109"/>
                  </a:cubicBezTo>
                  <a:cubicBezTo>
                    <a:pt x="60122" y="92976"/>
                    <a:pt x="55048" y="92976"/>
                    <a:pt x="51915" y="96109"/>
                  </a:cubicBezTo>
                  <a:lnTo>
                    <a:pt x="2358" y="145672"/>
                  </a:lnTo>
                  <a:cubicBezTo>
                    <a:pt x="1615" y="146415"/>
                    <a:pt x="1021" y="147308"/>
                    <a:pt x="610" y="148302"/>
                  </a:cubicBezTo>
                  <a:cubicBezTo>
                    <a:pt x="593" y="148340"/>
                    <a:pt x="588" y="148382"/>
                    <a:pt x="572" y="148425"/>
                  </a:cubicBezTo>
                  <a:cubicBezTo>
                    <a:pt x="214" y="149334"/>
                    <a:pt x="0" y="150318"/>
                    <a:pt x="0" y="151350"/>
                  </a:cubicBezTo>
                  <a:cubicBezTo>
                    <a:pt x="0" y="152382"/>
                    <a:pt x="214" y="153365"/>
                    <a:pt x="572" y="154274"/>
                  </a:cubicBezTo>
                  <a:cubicBezTo>
                    <a:pt x="588" y="154317"/>
                    <a:pt x="593" y="154354"/>
                    <a:pt x="610" y="154397"/>
                  </a:cubicBezTo>
                  <a:cubicBezTo>
                    <a:pt x="1016" y="155386"/>
                    <a:pt x="1609" y="156279"/>
                    <a:pt x="2358" y="157028"/>
                  </a:cubicBezTo>
                  <a:lnTo>
                    <a:pt x="51915" y="206595"/>
                  </a:lnTo>
                  <a:cubicBezTo>
                    <a:pt x="53481" y="208162"/>
                    <a:pt x="55534" y="208943"/>
                    <a:pt x="57588" y="208943"/>
                  </a:cubicBezTo>
                  <a:cubicBezTo>
                    <a:pt x="59641" y="208943"/>
                    <a:pt x="61694" y="208162"/>
                    <a:pt x="63260" y="206595"/>
                  </a:cubicBezTo>
                  <a:cubicBezTo>
                    <a:pt x="66393" y="203462"/>
                    <a:pt x="66393" y="198389"/>
                    <a:pt x="63260" y="195255"/>
                  </a:cubicBezTo>
                  <a:lnTo>
                    <a:pt x="27390" y="159375"/>
                  </a:lnTo>
                  <a:lnTo>
                    <a:pt x="243759" y="159375"/>
                  </a:lnTo>
                  <a:cubicBezTo>
                    <a:pt x="248186" y="159375"/>
                    <a:pt x="251779" y="155782"/>
                    <a:pt x="251779" y="151355"/>
                  </a:cubicBezTo>
                  <a:lnTo>
                    <a:pt x="251779" y="8020"/>
                  </a:lnTo>
                  <a:cubicBezTo>
                    <a:pt x="251774" y="3593"/>
                    <a:pt x="248181" y="0"/>
                    <a:pt x="243754" y="0"/>
                  </a:cubicBezTo>
                  <a:close/>
                </a:path>
              </a:pathLst>
            </a:custGeom>
            <a:grpFill/>
            <a:ln w="5281" cap="flat">
              <a:noFill/>
              <a:prstDash val="solid"/>
              <a:miter/>
            </a:ln>
          </p:spPr>
          <p:txBody>
            <a:bodyPr rtlCol="0" anchor="ctr"/>
            <a:lstStyle/>
            <a:p>
              <a:endParaRPr lang="ru-RU"/>
            </a:p>
          </p:txBody>
        </p:sp>
        <p:sp>
          <p:nvSpPr>
            <p:cNvPr id="57" name="Freeform: Shape 56">
              <a:extLst>
                <a:ext uri="{FF2B5EF4-FFF2-40B4-BE49-F238E27FC236}">
                  <a16:creationId xmlns:a16="http://schemas.microsoft.com/office/drawing/2014/main" id="{014B06D8-F6CE-40A9-9A16-22A08918970A}"/>
                </a:ext>
              </a:extLst>
            </p:cNvPr>
            <p:cNvSpPr/>
            <p:nvPr/>
          </p:nvSpPr>
          <p:spPr>
            <a:xfrm>
              <a:off x="2896760" y="3166407"/>
              <a:ext cx="232253" cy="160275"/>
            </a:xfrm>
            <a:custGeom>
              <a:avLst/>
              <a:gdLst>
                <a:gd name="connsiteX0" fmla="*/ 8020 w 232253"/>
                <a:gd name="connsiteY0" fmla="*/ 160276 h 160275"/>
                <a:gd name="connsiteX1" fmla="*/ 16040 w 232253"/>
                <a:gd name="connsiteY1" fmla="*/ 152256 h 160275"/>
                <a:gd name="connsiteX2" fmla="*/ 16040 w 232253"/>
                <a:gd name="connsiteY2" fmla="*/ 65615 h 160275"/>
                <a:gd name="connsiteX3" fmla="*/ 204869 w 232253"/>
                <a:gd name="connsiteY3" fmla="*/ 65615 h 160275"/>
                <a:gd name="connsiteX4" fmla="*/ 168993 w 232253"/>
                <a:gd name="connsiteY4" fmla="*/ 101491 h 160275"/>
                <a:gd name="connsiteX5" fmla="*/ 168993 w 232253"/>
                <a:gd name="connsiteY5" fmla="*/ 112831 h 160275"/>
                <a:gd name="connsiteX6" fmla="*/ 174666 w 232253"/>
                <a:gd name="connsiteY6" fmla="*/ 115178 h 160275"/>
                <a:gd name="connsiteX7" fmla="*/ 180339 w 232253"/>
                <a:gd name="connsiteY7" fmla="*/ 112831 h 160275"/>
                <a:gd name="connsiteX8" fmla="*/ 229896 w 232253"/>
                <a:gd name="connsiteY8" fmla="*/ 63268 h 160275"/>
                <a:gd name="connsiteX9" fmla="*/ 231644 w 232253"/>
                <a:gd name="connsiteY9" fmla="*/ 60638 h 160275"/>
                <a:gd name="connsiteX10" fmla="*/ 231681 w 232253"/>
                <a:gd name="connsiteY10" fmla="*/ 60515 h 160275"/>
                <a:gd name="connsiteX11" fmla="*/ 232253 w 232253"/>
                <a:gd name="connsiteY11" fmla="*/ 57590 h 160275"/>
                <a:gd name="connsiteX12" fmla="*/ 231681 w 232253"/>
                <a:gd name="connsiteY12" fmla="*/ 54666 h 160275"/>
                <a:gd name="connsiteX13" fmla="*/ 231644 w 232253"/>
                <a:gd name="connsiteY13" fmla="*/ 54543 h 160275"/>
                <a:gd name="connsiteX14" fmla="*/ 229896 w 232253"/>
                <a:gd name="connsiteY14" fmla="*/ 51912 h 160275"/>
                <a:gd name="connsiteX15" fmla="*/ 180339 w 232253"/>
                <a:gd name="connsiteY15" fmla="*/ 2350 h 160275"/>
                <a:gd name="connsiteX16" fmla="*/ 168999 w 232253"/>
                <a:gd name="connsiteY16" fmla="*/ 2350 h 160275"/>
                <a:gd name="connsiteX17" fmla="*/ 168999 w 232253"/>
                <a:gd name="connsiteY17" fmla="*/ 13690 h 160275"/>
                <a:gd name="connsiteX18" fmla="*/ 204874 w 232253"/>
                <a:gd name="connsiteY18" fmla="*/ 49565 h 160275"/>
                <a:gd name="connsiteX19" fmla="*/ 8020 w 232253"/>
                <a:gd name="connsiteY19" fmla="*/ 49565 h 160275"/>
                <a:gd name="connsiteX20" fmla="*/ 0 w 232253"/>
                <a:gd name="connsiteY20" fmla="*/ 57585 h 160275"/>
                <a:gd name="connsiteX21" fmla="*/ 0 w 232253"/>
                <a:gd name="connsiteY21" fmla="*/ 152245 h 160275"/>
                <a:gd name="connsiteX22" fmla="*/ 8020 w 232253"/>
                <a:gd name="connsiteY22" fmla="*/ 160276 h 160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32253" h="160275">
                  <a:moveTo>
                    <a:pt x="8020" y="160276"/>
                  </a:moveTo>
                  <a:cubicBezTo>
                    <a:pt x="12452" y="160276"/>
                    <a:pt x="16040" y="156688"/>
                    <a:pt x="16040" y="152256"/>
                  </a:cubicBezTo>
                  <a:lnTo>
                    <a:pt x="16040" y="65615"/>
                  </a:lnTo>
                  <a:lnTo>
                    <a:pt x="204869" y="65615"/>
                  </a:lnTo>
                  <a:lnTo>
                    <a:pt x="168993" y="101491"/>
                  </a:lnTo>
                  <a:cubicBezTo>
                    <a:pt x="165860" y="104624"/>
                    <a:pt x="165860" y="109703"/>
                    <a:pt x="168993" y="112831"/>
                  </a:cubicBezTo>
                  <a:cubicBezTo>
                    <a:pt x="170560" y="114397"/>
                    <a:pt x="172613" y="115178"/>
                    <a:pt x="174666" y="115178"/>
                  </a:cubicBezTo>
                  <a:cubicBezTo>
                    <a:pt x="176719" y="115178"/>
                    <a:pt x="178772" y="114397"/>
                    <a:pt x="180339" y="112831"/>
                  </a:cubicBezTo>
                  <a:lnTo>
                    <a:pt x="229896" y="63268"/>
                  </a:lnTo>
                  <a:cubicBezTo>
                    <a:pt x="230644" y="62525"/>
                    <a:pt x="231238" y="61632"/>
                    <a:pt x="231644" y="60638"/>
                  </a:cubicBezTo>
                  <a:cubicBezTo>
                    <a:pt x="231660" y="60600"/>
                    <a:pt x="231665" y="60558"/>
                    <a:pt x="231681" y="60515"/>
                  </a:cubicBezTo>
                  <a:cubicBezTo>
                    <a:pt x="232040" y="59606"/>
                    <a:pt x="232253" y="58622"/>
                    <a:pt x="232253" y="57590"/>
                  </a:cubicBezTo>
                  <a:cubicBezTo>
                    <a:pt x="232253" y="56558"/>
                    <a:pt x="232040" y="55575"/>
                    <a:pt x="231681" y="54666"/>
                  </a:cubicBezTo>
                  <a:cubicBezTo>
                    <a:pt x="231665" y="54628"/>
                    <a:pt x="231660" y="54585"/>
                    <a:pt x="231644" y="54543"/>
                  </a:cubicBezTo>
                  <a:cubicBezTo>
                    <a:pt x="231238" y="53554"/>
                    <a:pt x="230644" y="52661"/>
                    <a:pt x="229896" y="51912"/>
                  </a:cubicBezTo>
                  <a:lnTo>
                    <a:pt x="180339" y="2350"/>
                  </a:lnTo>
                  <a:cubicBezTo>
                    <a:pt x="177206" y="-783"/>
                    <a:pt x="172132" y="-783"/>
                    <a:pt x="168999" y="2350"/>
                  </a:cubicBezTo>
                  <a:cubicBezTo>
                    <a:pt x="165866" y="5478"/>
                    <a:pt x="165866" y="10557"/>
                    <a:pt x="168999" y="13690"/>
                  </a:cubicBezTo>
                  <a:lnTo>
                    <a:pt x="204874" y="49565"/>
                  </a:lnTo>
                  <a:lnTo>
                    <a:pt x="8020" y="49565"/>
                  </a:lnTo>
                  <a:cubicBezTo>
                    <a:pt x="3588" y="49565"/>
                    <a:pt x="0" y="53153"/>
                    <a:pt x="0" y="57585"/>
                  </a:cubicBezTo>
                  <a:lnTo>
                    <a:pt x="0" y="152245"/>
                  </a:lnTo>
                  <a:cubicBezTo>
                    <a:pt x="0" y="156683"/>
                    <a:pt x="3588" y="160276"/>
                    <a:pt x="8020" y="160276"/>
                  </a:cubicBezTo>
                  <a:close/>
                </a:path>
              </a:pathLst>
            </a:custGeom>
            <a:grpFill/>
            <a:ln w="5281" cap="flat">
              <a:noFill/>
              <a:prstDash val="solid"/>
              <a:miter/>
            </a:ln>
          </p:spPr>
          <p:txBody>
            <a:bodyPr rtlCol="0" anchor="ctr"/>
            <a:lstStyle/>
            <a:p>
              <a:endParaRPr lang="ru-RU"/>
            </a:p>
          </p:txBody>
        </p:sp>
        <p:sp>
          <p:nvSpPr>
            <p:cNvPr id="58" name="Freeform: Shape 57">
              <a:extLst>
                <a:ext uri="{FF2B5EF4-FFF2-40B4-BE49-F238E27FC236}">
                  <a16:creationId xmlns:a16="http://schemas.microsoft.com/office/drawing/2014/main" id="{7574109C-2E25-40C3-9E70-7D66678DFC6C}"/>
                </a:ext>
              </a:extLst>
            </p:cNvPr>
            <p:cNvSpPr/>
            <p:nvPr/>
          </p:nvSpPr>
          <p:spPr>
            <a:xfrm>
              <a:off x="3149389" y="3233958"/>
              <a:ext cx="177023" cy="166758"/>
            </a:xfrm>
            <a:custGeom>
              <a:avLst/>
              <a:gdLst>
                <a:gd name="connsiteX0" fmla="*/ 175521 w 177023"/>
                <a:gd name="connsiteY0" fmla="*/ 138732 h 166758"/>
                <a:gd name="connsiteX1" fmla="*/ 164326 w 177023"/>
                <a:gd name="connsiteY1" fmla="*/ 136893 h 166758"/>
                <a:gd name="connsiteX2" fmla="*/ 120735 w 177023"/>
                <a:gd name="connsiteY2" fmla="*/ 150719 h 166758"/>
                <a:gd name="connsiteX3" fmla="*/ 55080 w 177023"/>
                <a:gd name="connsiteY3" fmla="*/ 110550 h 166758"/>
                <a:gd name="connsiteX4" fmla="*/ 131739 w 177023"/>
                <a:gd name="connsiteY4" fmla="*/ 110550 h 166758"/>
                <a:gd name="connsiteX5" fmla="*/ 139758 w 177023"/>
                <a:gd name="connsiteY5" fmla="*/ 102530 h 166758"/>
                <a:gd name="connsiteX6" fmla="*/ 131739 w 177023"/>
                <a:gd name="connsiteY6" fmla="*/ 94511 h 166758"/>
                <a:gd name="connsiteX7" fmla="*/ 49990 w 177023"/>
                <a:gd name="connsiteY7" fmla="*/ 94511 h 166758"/>
                <a:gd name="connsiteX8" fmla="*/ 48926 w 177023"/>
                <a:gd name="connsiteY8" fmla="*/ 83379 h 166758"/>
                <a:gd name="connsiteX9" fmla="*/ 49990 w 177023"/>
                <a:gd name="connsiteY9" fmla="*/ 72248 h 166758"/>
                <a:gd name="connsiteX10" fmla="*/ 131744 w 177023"/>
                <a:gd name="connsiteY10" fmla="*/ 72248 h 166758"/>
                <a:gd name="connsiteX11" fmla="*/ 139764 w 177023"/>
                <a:gd name="connsiteY11" fmla="*/ 64228 h 166758"/>
                <a:gd name="connsiteX12" fmla="*/ 131744 w 177023"/>
                <a:gd name="connsiteY12" fmla="*/ 56208 h 166758"/>
                <a:gd name="connsiteX13" fmla="*/ 55080 w 177023"/>
                <a:gd name="connsiteY13" fmla="*/ 56208 h 166758"/>
                <a:gd name="connsiteX14" fmla="*/ 120735 w 177023"/>
                <a:gd name="connsiteY14" fmla="*/ 16040 h 166758"/>
                <a:gd name="connsiteX15" fmla="*/ 162920 w 177023"/>
                <a:gd name="connsiteY15" fmla="*/ 28877 h 166758"/>
                <a:gd name="connsiteX16" fmla="*/ 174067 w 177023"/>
                <a:gd name="connsiteY16" fmla="*/ 26770 h 166758"/>
                <a:gd name="connsiteX17" fmla="*/ 171961 w 177023"/>
                <a:gd name="connsiteY17" fmla="*/ 15628 h 166758"/>
                <a:gd name="connsiteX18" fmla="*/ 120735 w 177023"/>
                <a:gd name="connsiteY18" fmla="*/ 0 h 166758"/>
                <a:gd name="connsiteX19" fmla="*/ 37768 w 177023"/>
                <a:gd name="connsiteY19" fmla="*/ 56208 h 166758"/>
                <a:gd name="connsiteX20" fmla="*/ 8020 w 177023"/>
                <a:gd name="connsiteY20" fmla="*/ 56208 h 166758"/>
                <a:gd name="connsiteX21" fmla="*/ 0 w 177023"/>
                <a:gd name="connsiteY21" fmla="*/ 64228 h 166758"/>
                <a:gd name="connsiteX22" fmla="*/ 8020 w 177023"/>
                <a:gd name="connsiteY22" fmla="*/ 72248 h 166758"/>
                <a:gd name="connsiteX23" fmla="*/ 33758 w 177023"/>
                <a:gd name="connsiteY23" fmla="*/ 72248 h 166758"/>
                <a:gd name="connsiteX24" fmla="*/ 32881 w 177023"/>
                <a:gd name="connsiteY24" fmla="*/ 83379 h 166758"/>
                <a:gd name="connsiteX25" fmla="*/ 33758 w 177023"/>
                <a:gd name="connsiteY25" fmla="*/ 94511 h 166758"/>
                <a:gd name="connsiteX26" fmla="*/ 8020 w 177023"/>
                <a:gd name="connsiteY26" fmla="*/ 94511 h 166758"/>
                <a:gd name="connsiteX27" fmla="*/ 0 w 177023"/>
                <a:gd name="connsiteY27" fmla="*/ 102530 h 166758"/>
                <a:gd name="connsiteX28" fmla="*/ 8020 w 177023"/>
                <a:gd name="connsiteY28" fmla="*/ 110550 h 166758"/>
                <a:gd name="connsiteX29" fmla="*/ 37768 w 177023"/>
                <a:gd name="connsiteY29" fmla="*/ 110550 h 166758"/>
                <a:gd name="connsiteX30" fmla="*/ 120735 w 177023"/>
                <a:gd name="connsiteY30" fmla="*/ 166758 h 166758"/>
                <a:gd name="connsiteX31" fmla="*/ 173682 w 177023"/>
                <a:gd name="connsiteY31" fmla="*/ 149928 h 166758"/>
                <a:gd name="connsiteX32" fmla="*/ 175521 w 177023"/>
                <a:gd name="connsiteY32" fmla="*/ 138732 h 16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7023" h="166758">
                  <a:moveTo>
                    <a:pt x="175521" y="138732"/>
                  </a:moveTo>
                  <a:cubicBezTo>
                    <a:pt x="172944" y="135134"/>
                    <a:pt x="167924" y="134316"/>
                    <a:pt x="164326" y="136893"/>
                  </a:cubicBezTo>
                  <a:cubicBezTo>
                    <a:pt x="151729" y="145939"/>
                    <a:pt x="136652" y="150719"/>
                    <a:pt x="120735" y="150719"/>
                  </a:cubicBezTo>
                  <a:cubicBezTo>
                    <a:pt x="91452" y="150719"/>
                    <a:pt x="66249" y="134177"/>
                    <a:pt x="55080" y="110550"/>
                  </a:cubicBezTo>
                  <a:lnTo>
                    <a:pt x="131739" y="110550"/>
                  </a:lnTo>
                  <a:cubicBezTo>
                    <a:pt x="136166" y="110550"/>
                    <a:pt x="139758" y="106963"/>
                    <a:pt x="139758" y="102530"/>
                  </a:cubicBezTo>
                  <a:cubicBezTo>
                    <a:pt x="139758" y="98098"/>
                    <a:pt x="136166" y="94511"/>
                    <a:pt x="131739" y="94511"/>
                  </a:cubicBezTo>
                  <a:lnTo>
                    <a:pt x="49990" y="94511"/>
                  </a:lnTo>
                  <a:cubicBezTo>
                    <a:pt x="49343" y="90880"/>
                    <a:pt x="48926" y="87181"/>
                    <a:pt x="48926" y="83379"/>
                  </a:cubicBezTo>
                  <a:cubicBezTo>
                    <a:pt x="48926" y="79578"/>
                    <a:pt x="49343" y="75878"/>
                    <a:pt x="49990" y="72248"/>
                  </a:cubicBezTo>
                  <a:lnTo>
                    <a:pt x="131744" y="72248"/>
                  </a:lnTo>
                  <a:cubicBezTo>
                    <a:pt x="136171" y="72248"/>
                    <a:pt x="139764" y="68660"/>
                    <a:pt x="139764" y="64228"/>
                  </a:cubicBezTo>
                  <a:cubicBezTo>
                    <a:pt x="139764" y="59796"/>
                    <a:pt x="136171" y="56208"/>
                    <a:pt x="131744" y="56208"/>
                  </a:cubicBezTo>
                  <a:lnTo>
                    <a:pt x="55080" y="56208"/>
                  </a:lnTo>
                  <a:cubicBezTo>
                    <a:pt x="66244" y="32582"/>
                    <a:pt x="91447" y="16040"/>
                    <a:pt x="120735" y="16040"/>
                  </a:cubicBezTo>
                  <a:cubicBezTo>
                    <a:pt x="136016" y="16040"/>
                    <a:pt x="150607" y="20483"/>
                    <a:pt x="162920" y="28877"/>
                  </a:cubicBezTo>
                  <a:cubicBezTo>
                    <a:pt x="166582" y="31368"/>
                    <a:pt x="171570" y="30432"/>
                    <a:pt x="174067" y="26770"/>
                  </a:cubicBezTo>
                  <a:cubicBezTo>
                    <a:pt x="176564" y="23108"/>
                    <a:pt x="175618" y="18119"/>
                    <a:pt x="171961" y="15628"/>
                  </a:cubicBezTo>
                  <a:cubicBezTo>
                    <a:pt x="156969" y="5405"/>
                    <a:pt x="139256" y="0"/>
                    <a:pt x="120735" y="0"/>
                  </a:cubicBezTo>
                  <a:cubicBezTo>
                    <a:pt x="82326" y="0"/>
                    <a:pt x="49680" y="23551"/>
                    <a:pt x="37768" y="56208"/>
                  </a:cubicBezTo>
                  <a:lnTo>
                    <a:pt x="8020" y="56208"/>
                  </a:lnTo>
                  <a:cubicBezTo>
                    <a:pt x="3593" y="56208"/>
                    <a:pt x="0" y="59796"/>
                    <a:pt x="0" y="64228"/>
                  </a:cubicBezTo>
                  <a:cubicBezTo>
                    <a:pt x="0" y="68660"/>
                    <a:pt x="3593" y="72248"/>
                    <a:pt x="8020" y="72248"/>
                  </a:cubicBezTo>
                  <a:lnTo>
                    <a:pt x="33758" y="72248"/>
                  </a:lnTo>
                  <a:cubicBezTo>
                    <a:pt x="33239" y="75899"/>
                    <a:pt x="32881" y="79594"/>
                    <a:pt x="32881" y="83379"/>
                  </a:cubicBezTo>
                  <a:cubicBezTo>
                    <a:pt x="32881" y="87165"/>
                    <a:pt x="33239" y="90859"/>
                    <a:pt x="33758" y="94511"/>
                  </a:cubicBezTo>
                  <a:lnTo>
                    <a:pt x="8020" y="94511"/>
                  </a:lnTo>
                  <a:cubicBezTo>
                    <a:pt x="3593" y="94511"/>
                    <a:pt x="0" y="98098"/>
                    <a:pt x="0" y="102530"/>
                  </a:cubicBezTo>
                  <a:cubicBezTo>
                    <a:pt x="0" y="106963"/>
                    <a:pt x="3593" y="110550"/>
                    <a:pt x="8020" y="110550"/>
                  </a:cubicBezTo>
                  <a:lnTo>
                    <a:pt x="37768" y="110550"/>
                  </a:lnTo>
                  <a:cubicBezTo>
                    <a:pt x="49680" y="143207"/>
                    <a:pt x="82326" y="166758"/>
                    <a:pt x="120735" y="166758"/>
                  </a:cubicBezTo>
                  <a:cubicBezTo>
                    <a:pt x="140026" y="166758"/>
                    <a:pt x="158338" y="160936"/>
                    <a:pt x="173682" y="149928"/>
                  </a:cubicBezTo>
                  <a:cubicBezTo>
                    <a:pt x="177280" y="147340"/>
                    <a:pt x="178098" y="142330"/>
                    <a:pt x="175521" y="138732"/>
                  </a:cubicBezTo>
                  <a:close/>
                </a:path>
              </a:pathLst>
            </a:custGeom>
            <a:grpFill/>
            <a:ln w="5281" cap="flat">
              <a:noFill/>
              <a:prstDash val="solid"/>
              <a:miter/>
            </a:ln>
          </p:spPr>
          <p:txBody>
            <a:bodyPr rtlCol="0" anchor="ctr"/>
            <a:lstStyle/>
            <a:p>
              <a:endParaRPr lang="ru-RU"/>
            </a:p>
          </p:txBody>
        </p:sp>
      </p:grpSp>
      <p:grpSp>
        <p:nvGrpSpPr>
          <p:cNvPr id="185" name="Group 184">
            <a:extLst>
              <a:ext uri="{FF2B5EF4-FFF2-40B4-BE49-F238E27FC236}">
                <a16:creationId xmlns:a16="http://schemas.microsoft.com/office/drawing/2014/main" id="{DC1586D8-B57E-444D-94F3-1601A98E1DCE}"/>
              </a:ext>
            </a:extLst>
          </p:cNvPr>
          <p:cNvGrpSpPr/>
          <p:nvPr/>
        </p:nvGrpSpPr>
        <p:grpSpPr>
          <a:xfrm>
            <a:off x="6061267" y="2607007"/>
            <a:ext cx="368261" cy="365606"/>
            <a:chOff x="6049687" y="2333008"/>
            <a:chExt cx="491015" cy="487475"/>
          </a:xfrm>
          <a:solidFill>
            <a:schemeClr val="tx1"/>
          </a:solidFill>
        </p:grpSpPr>
        <p:sp>
          <p:nvSpPr>
            <p:cNvPr id="60" name="Freeform: Shape 59">
              <a:extLst>
                <a:ext uri="{FF2B5EF4-FFF2-40B4-BE49-F238E27FC236}">
                  <a16:creationId xmlns:a16="http://schemas.microsoft.com/office/drawing/2014/main" id="{231655C2-D8CA-4D78-BDE7-BDCBD380D3FB}"/>
                </a:ext>
              </a:extLst>
            </p:cNvPr>
            <p:cNvSpPr/>
            <p:nvPr/>
          </p:nvSpPr>
          <p:spPr>
            <a:xfrm>
              <a:off x="6158243" y="2368397"/>
              <a:ext cx="111373" cy="257665"/>
            </a:xfrm>
            <a:custGeom>
              <a:avLst/>
              <a:gdLst>
                <a:gd name="connsiteX0" fmla="*/ 63479 w 111373"/>
                <a:gd name="connsiteY0" fmla="*/ 249892 h 257665"/>
                <a:gd name="connsiteX1" fmla="*/ 63479 w 111373"/>
                <a:gd name="connsiteY1" fmla="*/ 213220 h 257665"/>
                <a:gd name="connsiteX2" fmla="*/ 111374 w 111373"/>
                <a:gd name="connsiteY2" fmla="*/ 167373 h 257665"/>
                <a:gd name="connsiteX3" fmla="*/ 63479 w 111373"/>
                <a:gd name="connsiteY3" fmla="*/ 121559 h 257665"/>
                <a:gd name="connsiteX4" fmla="*/ 63479 w 111373"/>
                <a:gd name="connsiteY4" fmla="*/ 60074 h 257665"/>
                <a:gd name="connsiteX5" fmla="*/ 95837 w 111373"/>
                <a:gd name="connsiteY5" fmla="*/ 90287 h 257665"/>
                <a:gd name="connsiteX6" fmla="*/ 103605 w 111373"/>
                <a:gd name="connsiteY6" fmla="*/ 98055 h 257665"/>
                <a:gd name="connsiteX7" fmla="*/ 111374 w 111373"/>
                <a:gd name="connsiteY7" fmla="*/ 90287 h 257665"/>
                <a:gd name="connsiteX8" fmla="*/ 63479 w 111373"/>
                <a:gd name="connsiteY8" fmla="*/ 44451 h 257665"/>
                <a:gd name="connsiteX9" fmla="*/ 63479 w 111373"/>
                <a:gd name="connsiteY9" fmla="*/ 7769 h 257665"/>
                <a:gd name="connsiteX10" fmla="*/ 55711 w 111373"/>
                <a:gd name="connsiteY10" fmla="*/ 0 h 257665"/>
                <a:gd name="connsiteX11" fmla="*/ 47942 w 111373"/>
                <a:gd name="connsiteY11" fmla="*/ 7769 h 257665"/>
                <a:gd name="connsiteX12" fmla="*/ 47942 w 111373"/>
                <a:gd name="connsiteY12" fmla="*/ 44456 h 257665"/>
                <a:gd name="connsiteX13" fmla="*/ 0 w 111373"/>
                <a:gd name="connsiteY13" fmla="*/ 90298 h 257665"/>
                <a:gd name="connsiteX14" fmla="*/ 47942 w 111373"/>
                <a:gd name="connsiteY14" fmla="*/ 136091 h 257665"/>
                <a:gd name="connsiteX15" fmla="*/ 47942 w 111373"/>
                <a:gd name="connsiteY15" fmla="*/ 197613 h 257665"/>
                <a:gd name="connsiteX16" fmla="*/ 15537 w 111373"/>
                <a:gd name="connsiteY16" fmla="*/ 167379 h 257665"/>
                <a:gd name="connsiteX17" fmla="*/ 7769 w 111373"/>
                <a:gd name="connsiteY17" fmla="*/ 159610 h 257665"/>
                <a:gd name="connsiteX18" fmla="*/ 0 w 111373"/>
                <a:gd name="connsiteY18" fmla="*/ 167379 h 257665"/>
                <a:gd name="connsiteX19" fmla="*/ 47942 w 111373"/>
                <a:gd name="connsiteY19" fmla="*/ 213236 h 257665"/>
                <a:gd name="connsiteX20" fmla="*/ 47942 w 111373"/>
                <a:gd name="connsiteY20" fmla="*/ 249897 h 257665"/>
                <a:gd name="connsiteX21" fmla="*/ 55711 w 111373"/>
                <a:gd name="connsiteY21" fmla="*/ 257666 h 257665"/>
                <a:gd name="connsiteX22" fmla="*/ 63479 w 111373"/>
                <a:gd name="connsiteY22" fmla="*/ 249892 h 257665"/>
                <a:gd name="connsiteX23" fmla="*/ 95837 w 111373"/>
                <a:gd name="connsiteY23" fmla="*/ 167373 h 257665"/>
                <a:gd name="connsiteX24" fmla="*/ 63479 w 111373"/>
                <a:gd name="connsiteY24" fmla="*/ 197597 h 257665"/>
                <a:gd name="connsiteX25" fmla="*/ 63479 w 111373"/>
                <a:gd name="connsiteY25" fmla="*/ 137181 h 257665"/>
                <a:gd name="connsiteX26" fmla="*/ 95837 w 111373"/>
                <a:gd name="connsiteY26" fmla="*/ 167373 h 257665"/>
                <a:gd name="connsiteX27" fmla="*/ 15537 w 111373"/>
                <a:gd name="connsiteY27" fmla="*/ 90292 h 257665"/>
                <a:gd name="connsiteX28" fmla="*/ 47942 w 111373"/>
                <a:gd name="connsiteY28" fmla="*/ 60079 h 257665"/>
                <a:gd name="connsiteX29" fmla="*/ 47942 w 111373"/>
                <a:gd name="connsiteY29" fmla="*/ 120463 h 257665"/>
                <a:gd name="connsiteX30" fmla="*/ 15537 w 111373"/>
                <a:gd name="connsiteY30" fmla="*/ 90292 h 257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1373" h="257665">
                  <a:moveTo>
                    <a:pt x="63479" y="249892"/>
                  </a:moveTo>
                  <a:lnTo>
                    <a:pt x="63479" y="213220"/>
                  </a:lnTo>
                  <a:cubicBezTo>
                    <a:pt x="90501" y="210044"/>
                    <a:pt x="111374" y="190727"/>
                    <a:pt x="111374" y="167373"/>
                  </a:cubicBezTo>
                  <a:cubicBezTo>
                    <a:pt x="111374" y="144041"/>
                    <a:pt x="90501" y="124735"/>
                    <a:pt x="63479" y="121559"/>
                  </a:cubicBezTo>
                  <a:lnTo>
                    <a:pt x="63479" y="60074"/>
                  </a:lnTo>
                  <a:cubicBezTo>
                    <a:pt x="81898" y="62859"/>
                    <a:pt x="95837" y="75343"/>
                    <a:pt x="95837" y="90287"/>
                  </a:cubicBezTo>
                  <a:cubicBezTo>
                    <a:pt x="95837" y="94580"/>
                    <a:pt x="99312" y="98055"/>
                    <a:pt x="103605" y="98055"/>
                  </a:cubicBezTo>
                  <a:cubicBezTo>
                    <a:pt x="107898" y="98055"/>
                    <a:pt x="111374" y="94580"/>
                    <a:pt x="111374" y="90287"/>
                  </a:cubicBezTo>
                  <a:cubicBezTo>
                    <a:pt x="111374" y="66933"/>
                    <a:pt x="90495" y="47611"/>
                    <a:pt x="63479" y="44451"/>
                  </a:cubicBezTo>
                  <a:lnTo>
                    <a:pt x="63479" y="7769"/>
                  </a:lnTo>
                  <a:cubicBezTo>
                    <a:pt x="63479" y="3475"/>
                    <a:pt x="60004" y="0"/>
                    <a:pt x="55711" y="0"/>
                  </a:cubicBezTo>
                  <a:cubicBezTo>
                    <a:pt x="51418" y="0"/>
                    <a:pt x="47942" y="3475"/>
                    <a:pt x="47942" y="7769"/>
                  </a:cubicBezTo>
                  <a:lnTo>
                    <a:pt x="47942" y="44456"/>
                  </a:lnTo>
                  <a:cubicBezTo>
                    <a:pt x="20900" y="47616"/>
                    <a:pt x="0" y="66939"/>
                    <a:pt x="0" y="90298"/>
                  </a:cubicBezTo>
                  <a:cubicBezTo>
                    <a:pt x="0" y="113630"/>
                    <a:pt x="20900" y="132931"/>
                    <a:pt x="47942" y="136091"/>
                  </a:cubicBezTo>
                  <a:lnTo>
                    <a:pt x="47942" y="197613"/>
                  </a:lnTo>
                  <a:cubicBezTo>
                    <a:pt x="29502" y="194838"/>
                    <a:pt x="15537" y="182344"/>
                    <a:pt x="15537" y="167379"/>
                  </a:cubicBezTo>
                  <a:cubicBezTo>
                    <a:pt x="15537" y="163085"/>
                    <a:pt x="12062" y="159610"/>
                    <a:pt x="7769" y="159610"/>
                  </a:cubicBezTo>
                  <a:cubicBezTo>
                    <a:pt x="3475" y="159610"/>
                    <a:pt x="0" y="163085"/>
                    <a:pt x="0" y="167379"/>
                  </a:cubicBezTo>
                  <a:cubicBezTo>
                    <a:pt x="0" y="190754"/>
                    <a:pt x="20900" y="210087"/>
                    <a:pt x="47942" y="213236"/>
                  </a:cubicBezTo>
                  <a:lnTo>
                    <a:pt x="47942" y="249897"/>
                  </a:lnTo>
                  <a:cubicBezTo>
                    <a:pt x="47942" y="254190"/>
                    <a:pt x="51418" y="257666"/>
                    <a:pt x="55711" y="257666"/>
                  </a:cubicBezTo>
                  <a:cubicBezTo>
                    <a:pt x="60004" y="257666"/>
                    <a:pt x="63479" y="254185"/>
                    <a:pt x="63479" y="249892"/>
                  </a:cubicBezTo>
                  <a:close/>
                  <a:moveTo>
                    <a:pt x="95837" y="167373"/>
                  </a:moveTo>
                  <a:cubicBezTo>
                    <a:pt x="95837" y="182317"/>
                    <a:pt x="81904" y="194801"/>
                    <a:pt x="63479" y="197597"/>
                  </a:cubicBezTo>
                  <a:lnTo>
                    <a:pt x="63479" y="137181"/>
                  </a:lnTo>
                  <a:cubicBezTo>
                    <a:pt x="81904" y="139978"/>
                    <a:pt x="95837" y="152446"/>
                    <a:pt x="95837" y="167373"/>
                  </a:cubicBezTo>
                  <a:close/>
                  <a:moveTo>
                    <a:pt x="15537" y="90292"/>
                  </a:moveTo>
                  <a:cubicBezTo>
                    <a:pt x="15537" y="75343"/>
                    <a:pt x="29497" y="62859"/>
                    <a:pt x="47942" y="60079"/>
                  </a:cubicBezTo>
                  <a:lnTo>
                    <a:pt x="47942" y="120463"/>
                  </a:lnTo>
                  <a:cubicBezTo>
                    <a:pt x="29497" y="117683"/>
                    <a:pt x="15537" y="105220"/>
                    <a:pt x="15537" y="90292"/>
                  </a:cubicBezTo>
                  <a:close/>
                </a:path>
              </a:pathLst>
            </a:custGeom>
            <a:grpFill/>
            <a:ln w="5281" cap="flat">
              <a:noFill/>
              <a:prstDash val="solid"/>
              <a:miter/>
            </a:ln>
          </p:spPr>
          <p:txBody>
            <a:bodyPr rtlCol="0" anchor="ctr"/>
            <a:lstStyle/>
            <a:p>
              <a:endParaRPr lang="ru-RU"/>
            </a:p>
          </p:txBody>
        </p:sp>
        <p:sp>
          <p:nvSpPr>
            <p:cNvPr id="61" name="Freeform: Shape 60">
              <a:extLst>
                <a:ext uri="{FF2B5EF4-FFF2-40B4-BE49-F238E27FC236}">
                  <a16:creationId xmlns:a16="http://schemas.microsoft.com/office/drawing/2014/main" id="{0671DD8F-8214-42E6-BE44-28D91CB24276}"/>
                </a:ext>
              </a:extLst>
            </p:cNvPr>
            <p:cNvSpPr/>
            <p:nvPr/>
          </p:nvSpPr>
          <p:spPr>
            <a:xfrm>
              <a:off x="6049687" y="2333008"/>
              <a:ext cx="328448" cy="328426"/>
            </a:xfrm>
            <a:custGeom>
              <a:avLst/>
              <a:gdLst>
                <a:gd name="connsiteX0" fmla="*/ 328448 w 328448"/>
                <a:gd name="connsiteY0" fmla="*/ 164208 h 328426"/>
                <a:gd name="connsiteX1" fmla="*/ 164224 w 328448"/>
                <a:gd name="connsiteY1" fmla="*/ 0 h 328426"/>
                <a:gd name="connsiteX2" fmla="*/ 0 w 328448"/>
                <a:gd name="connsiteY2" fmla="*/ 164208 h 328426"/>
                <a:gd name="connsiteX3" fmla="*/ 164224 w 328448"/>
                <a:gd name="connsiteY3" fmla="*/ 328427 h 328426"/>
                <a:gd name="connsiteX4" fmla="*/ 328448 w 328448"/>
                <a:gd name="connsiteY4" fmla="*/ 164208 h 328426"/>
                <a:gd name="connsiteX5" fmla="*/ 15537 w 328448"/>
                <a:gd name="connsiteY5" fmla="*/ 164208 h 328426"/>
                <a:gd name="connsiteX6" fmla="*/ 164224 w 328448"/>
                <a:gd name="connsiteY6" fmla="*/ 15537 h 328426"/>
                <a:gd name="connsiteX7" fmla="*/ 312911 w 328448"/>
                <a:gd name="connsiteY7" fmla="*/ 164208 h 328426"/>
                <a:gd name="connsiteX8" fmla="*/ 164224 w 328448"/>
                <a:gd name="connsiteY8" fmla="*/ 312890 h 328426"/>
                <a:gd name="connsiteX9" fmla="*/ 15537 w 328448"/>
                <a:gd name="connsiteY9" fmla="*/ 164208 h 32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448" h="328426">
                  <a:moveTo>
                    <a:pt x="328448" y="164208"/>
                  </a:moveTo>
                  <a:cubicBezTo>
                    <a:pt x="328448" y="73659"/>
                    <a:pt x="254778" y="0"/>
                    <a:pt x="164224" y="0"/>
                  </a:cubicBezTo>
                  <a:cubicBezTo>
                    <a:pt x="73670" y="0"/>
                    <a:pt x="0" y="73659"/>
                    <a:pt x="0" y="164208"/>
                  </a:cubicBezTo>
                  <a:cubicBezTo>
                    <a:pt x="0" y="254757"/>
                    <a:pt x="73670" y="328427"/>
                    <a:pt x="164224" y="328427"/>
                  </a:cubicBezTo>
                  <a:cubicBezTo>
                    <a:pt x="254778" y="328427"/>
                    <a:pt x="328448" y="254757"/>
                    <a:pt x="328448" y="164208"/>
                  </a:cubicBezTo>
                  <a:close/>
                  <a:moveTo>
                    <a:pt x="15537" y="164208"/>
                  </a:moveTo>
                  <a:cubicBezTo>
                    <a:pt x="15537" y="82230"/>
                    <a:pt x="82235" y="15537"/>
                    <a:pt x="164224" y="15537"/>
                  </a:cubicBezTo>
                  <a:cubicBezTo>
                    <a:pt x="246213" y="15537"/>
                    <a:pt x="312911" y="82230"/>
                    <a:pt x="312911" y="164208"/>
                  </a:cubicBezTo>
                  <a:cubicBezTo>
                    <a:pt x="312911" y="246192"/>
                    <a:pt x="246213" y="312890"/>
                    <a:pt x="164224" y="312890"/>
                  </a:cubicBezTo>
                  <a:cubicBezTo>
                    <a:pt x="82235" y="312890"/>
                    <a:pt x="15537" y="246197"/>
                    <a:pt x="15537" y="164208"/>
                  </a:cubicBezTo>
                  <a:close/>
                </a:path>
              </a:pathLst>
            </a:custGeom>
            <a:grpFill/>
            <a:ln w="5281" cap="flat">
              <a:noFill/>
              <a:prstDash val="solid"/>
              <a:miter/>
            </a:ln>
          </p:spPr>
          <p:txBody>
            <a:bodyPr rtlCol="0" anchor="ctr"/>
            <a:lstStyle/>
            <a:p>
              <a:endParaRPr lang="ru-RU"/>
            </a:p>
          </p:txBody>
        </p:sp>
        <p:sp>
          <p:nvSpPr>
            <p:cNvPr id="62" name="Freeform: Shape 61">
              <a:extLst>
                <a:ext uri="{FF2B5EF4-FFF2-40B4-BE49-F238E27FC236}">
                  <a16:creationId xmlns:a16="http://schemas.microsoft.com/office/drawing/2014/main" id="{C1452422-2387-40D1-BDC2-204D5EDA7CE2}"/>
                </a:ext>
              </a:extLst>
            </p:cNvPr>
            <p:cNvSpPr/>
            <p:nvPr/>
          </p:nvSpPr>
          <p:spPr>
            <a:xfrm>
              <a:off x="6115600" y="2577712"/>
              <a:ext cx="425102" cy="242771"/>
            </a:xfrm>
            <a:custGeom>
              <a:avLst/>
              <a:gdLst>
                <a:gd name="connsiteX0" fmla="*/ 424856 w 425102"/>
                <a:gd name="connsiteY0" fmla="*/ 69335 h 242771"/>
                <a:gd name="connsiteX1" fmla="*/ 408554 w 425102"/>
                <a:gd name="connsiteY1" fmla="*/ 5835 h 242771"/>
                <a:gd name="connsiteX2" fmla="*/ 399123 w 425102"/>
                <a:gd name="connsiteY2" fmla="*/ 237 h 242771"/>
                <a:gd name="connsiteX3" fmla="*/ 336061 w 425102"/>
                <a:gd name="connsiteY3" fmla="*/ 16207 h 242771"/>
                <a:gd name="connsiteX4" fmla="*/ 330436 w 425102"/>
                <a:gd name="connsiteY4" fmla="*/ 25643 h 242771"/>
                <a:gd name="connsiteX5" fmla="*/ 339873 w 425102"/>
                <a:gd name="connsiteY5" fmla="*/ 31268 h 242771"/>
                <a:gd name="connsiteX6" fmla="*/ 384960 w 425102"/>
                <a:gd name="connsiteY6" fmla="*/ 19853 h 242771"/>
                <a:gd name="connsiteX7" fmla="*/ 302960 w 425102"/>
                <a:gd name="connsiteY7" fmla="*/ 147443 h 242771"/>
                <a:gd name="connsiteX8" fmla="*/ 250035 w 425102"/>
                <a:gd name="connsiteY8" fmla="*/ 70287 h 242771"/>
                <a:gd name="connsiteX9" fmla="*/ 243288 w 425102"/>
                <a:gd name="connsiteY9" fmla="*/ 66919 h 242771"/>
                <a:gd name="connsiteX10" fmla="*/ 236861 w 425102"/>
                <a:gd name="connsiteY10" fmla="*/ 70859 h 242771"/>
                <a:gd name="connsiteX11" fmla="*/ 165704 w 425102"/>
                <a:gd name="connsiteY11" fmla="*/ 196840 h 242771"/>
                <a:gd name="connsiteX12" fmla="*/ 90521 w 425102"/>
                <a:gd name="connsiteY12" fmla="*/ 141829 h 242771"/>
                <a:gd name="connsiteX13" fmla="*/ 80160 w 425102"/>
                <a:gd name="connsiteY13" fmla="*/ 142904 h 242771"/>
                <a:gd name="connsiteX14" fmla="*/ 1993 w 425102"/>
                <a:gd name="connsiteY14" fmla="*/ 229806 h 242771"/>
                <a:gd name="connsiteX15" fmla="*/ 2576 w 425102"/>
                <a:gd name="connsiteY15" fmla="*/ 240777 h 242771"/>
                <a:gd name="connsiteX16" fmla="*/ 7768 w 425102"/>
                <a:gd name="connsiteY16" fmla="*/ 242772 h 242771"/>
                <a:gd name="connsiteX17" fmla="*/ 13547 w 425102"/>
                <a:gd name="connsiteY17" fmla="*/ 240200 h 242771"/>
                <a:gd name="connsiteX18" fmla="*/ 87014 w 425102"/>
                <a:gd name="connsiteY18" fmla="*/ 158521 h 242771"/>
                <a:gd name="connsiteX19" fmla="*/ 163582 w 425102"/>
                <a:gd name="connsiteY19" fmla="*/ 214547 h 242771"/>
                <a:gd name="connsiteX20" fmla="*/ 169805 w 425102"/>
                <a:gd name="connsiteY20" fmla="*/ 215868 h 242771"/>
                <a:gd name="connsiteX21" fmla="*/ 174932 w 425102"/>
                <a:gd name="connsiteY21" fmla="*/ 212099 h 242771"/>
                <a:gd name="connsiteX22" fmla="*/ 244266 w 425102"/>
                <a:gd name="connsiteY22" fmla="*/ 89364 h 242771"/>
                <a:gd name="connsiteX23" fmla="*/ 296764 w 425102"/>
                <a:gd name="connsiteY23" fmla="*/ 165888 h 242771"/>
                <a:gd name="connsiteX24" fmla="*/ 303287 w 425102"/>
                <a:gd name="connsiteY24" fmla="*/ 169262 h 242771"/>
                <a:gd name="connsiteX25" fmla="*/ 309708 w 425102"/>
                <a:gd name="connsiteY25" fmla="*/ 165691 h 242771"/>
                <a:gd name="connsiteX26" fmla="*/ 398204 w 425102"/>
                <a:gd name="connsiteY26" fmla="*/ 27996 h 242771"/>
                <a:gd name="connsiteX27" fmla="*/ 409811 w 425102"/>
                <a:gd name="connsiteY27" fmla="*/ 73206 h 242771"/>
                <a:gd name="connsiteX28" fmla="*/ 417328 w 425102"/>
                <a:gd name="connsiteY28" fmla="*/ 79045 h 242771"/>
                <a:gd name="connsiteX29" fmla="*/ 419264 w 425102"/>
                <a:gd name="connsiteY29" fmla="*/ 78799 h 242771"/>
                <a:gd name="connsiteX30" fmla="*/ 424856 w 425102"/>
                <a:gd name="connsiteY30" fmla="*/ 69335 h 242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5102" h="242771">
                  <a:moveTo>
                    <a:pt x="424856" y="69335"/>
                  </a:moveTo>
                  <a:lnTo>
                    <a:pt x="408554" y="5835"/>
                  </a:lnTo>
                  <a:cubicBezTo>
                    <a:pt x="407496" y="1691"/>
                    <a:pt x="403251" y="-806"/>
                    <a:pt x="399123" y="237"/>
                  </a:cubicBezTo>
                  <a:lnTo>
                    <a:pt x="336061" y="16207"/>
                  </a:lnTo>
                  <a:cubicBezTo>
                    <a:pt x="331901" y="17255"/>
                    <a:pt x="329383" y="21484"/>
                    <a:pt x="330436" y="25643"/>
                  </a:cubicBezTo>
                  <a:cubicBezTo>
                    <a:pt x="331484" y="29803"/>
                    <a:pt x="335729" y="32316"/>
                    <a:pt x="339873" y="31268"/>
                  </a:cubicBezTo>
                  <a:lnTo>
                    <a:pt x="384960" y="19853"/>
                  </a:lnTo>
                  <a:lnTo>
                    <a:pt x="302960" y="147443"/>
                  </a:lnTo>
                  <a:lnTo>
                    <a:pt x="250035" y="70287"/>
                  </a:lnTo>
                  <a:cubicBezTo>
                    <a:pt x="248522" y="68084"/>
                    <a:pt x="246089" y="66978"/>
                    <a:pt x="243288" y="66919"/>
                  </a:cubicBezTo>
                  <a:cubicBezTo>
                    <a:pt x="240609" y="67036"/>
                    <a:pt x="238182" y="68528"/>
                    <a:pt x="236861" y="70859"/>
                  </a:cubicBezTo>
                  <a:lnTo>
                    <a:pt x="165704" y="196840"/>
                  </a:lnTo>
                  <a:lnTo>
                    <a:pt x="90521" y="141829"/>
                  </a:lnTo>
                  <a:cubicBezTo>
                    <a:pt x="87313" y="139482"/>
                    <a:pt x="82833" y="139936"/>
                    <a:pt x="80160" y="142904"/>
                  </a:cubicBezTo>
                  <a:lnTo>
                    <a:pt x="1993" y="229806"/>
                  </a:lnTo>
                  <a:cubicBezTo>
                    <a:pt x="-878" y="232998"/>
                    <a:pt x="-616" y="237912"/>
                    <a:pt x="2576" y="240777"/>
                  </a:cubicBezTo>
                  <a:cubicBezTo>
                    <a:pt x="4062" y="242114"/>
                    <a:pt x="5918" y="242772"/>
                    <a:pt x="7768" y="242772"/>
                  </a:cubicBezTo>
                  <a:cubicBezTo>
                    <a:pt x="9895" y="242772"/>
                    <a:pt x="12013" y="241905"/>
                    <a:pt x="13547" y="240200"/>
                  </a:cubicBezTo>
                  <a:lnTo>
                    <a:pt x="87014" y="158521"/>
                  </a:lnTo>
                  <a:lnTo>
                    <a:pt x="163582" y="214547"/>
                  </a:lnTo>
                  <a:cubicBezTo>
                    <a:pt x="165373" y="215857"/>
                    <a:pt x="167650" y="216349"/>
                    <a:pt x="169805" y="215868"/>
                  </a:cubicBezTo>
                  <a:cubicBezTo>
                    <a:pt x="171976" y="215403"/>
                    <a:pt x="173842" y="214029"/>
                    <a:pt x="174932" y="212099"/>
                  </a:cubicBezTo>
                  <a:lnTo>
                    <a:pt x="244266" y="89364"/>
                  </a:lnTo>
                  <a:lnTo>
                    <a:pt x="296764" y="165888"/>
                  </a:lnTo>
                  <a:cubicBezTo>
                    <a:pt x="298234" y="168032"/>
                    <a:pt x="300640" y="169310"/>
                    <a:pt x="303287" y="169262"/>
                  </a:cubicBezTo>
                  <a:cubicBezTo>
                    <a:pt x="305890" y="169219"/>
                    <a:pt x="308302" y="167883"/>
                    <a:pt x="309708" y="165691"/>
                  </a:cubicBezTo>
                  <a:lnTo>
                    <a:pt x="398204" y="27996"/>
                  </a:lnTo>
                  <a:lnTo>
                    <a:pt x="409811" y="73206"/>
                  </a:lnTo>
                  <a:cubicBezTo>
                    <a:pt x="410709" y="76714"/>
                    <a:pt x="413869" y="79045"/>
                    <a:pt x="417328" y="79045"/>
                  </a:cubicBezTo>
                  <a:cubicBezTo>
                    <a:pt x="417964" y="79045"/>
                    <a:pt x="418617" y="78965"/>
                    <a:pt x="419264" y="78799"/>
                  </a:cubicBezTo>
                  <a:cubicBezTo>
                    <a:pt x="423418" y="77724"/>
                    <a:pt x="425925" y="73490"/>
                    <a:pt x="424856" y="69335"/>
                  </a:cubicBezTo>
                  <a:close/>
                </a:path>
              </a:pathLst>
            </a:custGeom>
            <a:grpFill/>
            <a:ln w="5281" cap="flat">
              <a:noFill/>
              <a:prstDash val="solid"/>
              <a:miter/>
            </a:ln>
          </p:spPr>
          <p:txBody>
            <a:bodyPr rtlCol="0" anchor="ctr"/>
            <a:lstStyle/>
            <a:p>
              <a:endParaRPr lang="ru-RU"/>
            </a:p>
          </p:txBody>
        </p:sp>
      </p:grpSp>
      <p:grpSp>
        <p:nvGrpSpPr>
          <p:cNvPr id="63" name="Рисунок 38">
            <a:extLst>
              <a:ext uri="{FF2B5EF4-FFF2-40B4-BE49-F238E27FC236}">
                <a16:creationId xmlns:a16="http://schemas.microsoft.com/office/drawing/2014/main" id="{80EBC2F8-1E86-4872-8231-A3D778BC1D9D}"/>
              </a:ext>
            </a:extLst>
          </p:cNvPr>
          <p:cNvGrpSpPr/>
          <p:nvPr/>
        </p:nvGrpSpPr>
        <p:grpSpPr>
          <a:xfrm>
            <a:off x="3697697" y="2607053"/>
            <a:ext cx="278018" cy="356001"/>
            <a:chOff x="2898262" y="2333069"/>
            <a:chExt cx="370691" cy="474668"/>
          </a:xfrm>
          <a:solidFill>
            <a:schemeClr val="tx1"/>
          </a:solidFill>
        </p:grpSpPr>
        <p:sp>
          <p:nvSpPr>
            <p:cNvPr id="64" name="Freeform: Shape 63">
              <a:extLst>
                <a:ext uri="{FF2B5EF4-FFF2-40B4-BE49-F238E27FC236}">
                  <a16:creationId xmlns:a16="http://schemas.microsoft.com/office/drawing/2014/main" id="{8E8F6268-676E-4493-BB33-EB927BAD83E0}"/>
                </a:ext>
              </a:extLst>
            </p:cNvPr>
            <p:cNvSpPr/>
            <p:nvPr/>
          </p:nvSpPr>
          <p:spPr>
            <a:xfrm>
              <a:off x="2898262" y="2333069"/>
              <a:ext cx="370691" cy="474668"/>
            </a:xfrm>
            <a:custGeom>
              <a:avLst/>
              <a:gdLst>
                <a:gd name="connsiteX0" fmla="*/ 363099 w 370691"/>
                <a:gd name="connsiteY0" fmla="*/ 72989 h 474668"/>
                <a:gd name="connsiteX1" fmla="*/ 361335 w 370691"/>
                <a:gd name="connsiteY1" fmla="*/ 72582 h 474668"/>
                <a:gd name="connsiteX2" fmla="*/ 189267 w 370691"/>
                <a:gd name="connsiteY2" fmla="*/ 1907 h 474668"/>
                <a:gd name="connsiteX3" fmla="*/ 178307 w 370691"/>
                <a:gd name="connsiteY3" fmla="*/ 2666 h 474668"/>
                <a:gd name="connsiteX4" fmla="*/ 177959 w 370691"/>
                <a:gd name="connsiteY4" fmla="*/ 3275 h 474668"/>
                <a:gd name="connsiteX5" fmla="*/ 7004 w 370691"/>
                <a:gd name="connsiteY5" fmla="*/ 73016 h 474668"/>
                <a:gd name="connsiteX6" fmla="*/ 6576 w 370691"/>
                <a:gd name="connsiteY6" fmla="*/ 73101 h 474668"/>
                <a:gd name="connsiteX7" fmla="*/ 5854 w 370691"/>
                <a:gd name="connsiteY7" fmla="*/ 73245 h 474668"/>
                <a:gd name="connsiteX8" fmla="*/ 5090 w 370691"/>
                <a:gd name="connsiteY8" fmla="*/ 73481 h 474668"/>
                <a:gd name="connsiteX9" fmla="*/ 4422 w 370691"/>
                <a:gd name="connsiteY9" fmla="*/ 73764 h 474668"/>
                <a:gd name="connsiteX10" fmla="*/ 3737 w 370691"/>
                <a:gd name="connsiteY10" fmla="*/ 74138 h 474668"/>
                <a:gd name="connsiteX11" fmla="*/ 3138 w 370691"/>
                <a:gd name="connsiteY11" fmla="*/ 74545 h 474668"/>
                <a:gd name="connsiteX12" fmla="*/ 2561 w 370691"/>
                <a:gd name="connsiteY12" fmla="*/ 75020 h 474668"/>
                <a:gd name="connsiteX13" fmla="*/ 2026 w 370691"/>
                <a:gd name="connsiteY13" fmla="*/ 75560 h 474668"/>
                <a:gd name="connsiteX14" fmla="*/ 1577 w 370691"/>
                <a:gd name="connsiteY14" fmla="*/ 76100 h 474668"/>
                <a:gd name="connsiteX15" fmla="*/ 1128 w 370691"/>
                <a:gd name="connsiteY15" fmla="*/ 76769 h 474668"/>
                <a:gd name="connsiteX16" fmla="*/ 807 w 370691"/>
                <a:gd name="connsiteY16" fmla="*/ 77357 h 474668"/>
                <a:gd name="connsiteX17" fmla="*/ 487 w 370691"/>
                <a:gd name="connsiteY17" fmla="*/ 78121 h 474668"/>
                <a:gd name="connsiteX18" fmla="*/ 289 w 370691"/>
                <a:gd name="connsiteY18" fmla="*/ 78768 h 474668"/>
                <a:gd name="connsiteX19" fmla="*/ 118 w 370691"/>
                <a:gd name="connsiteY19" fmla="*/ 79597 h 474668"/>
                <a:gd name="connsiteX20" fmla="*/ 48 w 370691"/>
                <a:gd name="connsiteY20" fmla="*/ 80292 h 474668"/>
                <a:gd name="connsiteX21" fmla="*/ 0 w 370691"/>
                <a:gd name="connsiteY21" fmla="*/ 80747 h 474668"/>
                <a:gd name="connsiteX22" fmla="*/ 0 w 370691"/>
                <a:gd name="connsiteY22" fmla="*/ 280472 h 474668"/>
                <a:gd name="connsiteX23" fmla="*/ 273 w 370691"/>
                <a:gd name="connsiteY23" fmla="*/ 282503 h 474668"/>
                <a:gd name="connsiteX24" fmla="*/ 181146 w 370691"/>
                <a:gd name="connsiteY24" fmla="*/ 474048 h 474668"/>
                <a:gd name="connsiteX25" fmla="*/ 184183 w 370691"/>
                <a:gd name="connsiteY25" fmla="*/ 474669 h 474668"/>
                <a:gd name="connsiteX26" fmla="*/ 187193 w 370691"/>
                <a:gd name="connsiteY26" fmla="*/ 474064 h 474668"/>
                <a:gd name="connsiteX27" fmla="*/ 369740 w 370691"/>
                <a:gd name="connsiteY27" fmla="*/ 282503 h 474668"/>
                <a:gd name="connsiteX28" fmla="*/ 369970 w 370691"/>
                <a:gd name="connsiteY28" fmla="*/ 281263 h 474668"/>
                <a:gd name="connsiteX29" fmla="*/ 370649 w 370691"/>
                <a:gd name="connsiteY29" fmla="*/ 274612 h 474668"/>
                <a:gd name="connsiteX30" fmla="*/ 370691 w 370691"/>
                <a:gd name="connsiteY30" fmla="*/ 273826 h 474668"/>
                <a:gd name="connsiteX31" fmla="*/ 370691 w 370691"/>
                <a:gd name="connsiteY31" fmla="*/ 80741 h 474668"/>
                <a:gd name="connsiteX32" fmla="*/ 363099 w 370691"/>
                <a:gd name="connsiteY32" fmla="*/ 72989 h 474668"/>
                <a:gd name="connsiteX33" fmla="*/ 354577 w 370691"/>
                <a:gd name="connsiteY33" fmla="*/ 279050 h 474668"/>
                <a:gd name="connsiteX34" fmla="*/ 184199 w 370691"/>
                <a:gd name="connsiteY34" fmla="*/ 458383 h 474668"/>
                <a:gd name="connsiteX35" fmla="*/ 15537 w 370691"/>
                <a:gd name="connsiteY35" fmla="*/ 279429 h 474668"/>
                <a:gd name="connsiteX36" fmla="*/ 15537 w 370691"/>
                <a:gd name="connsiteY36" fmla="*/ 87708 h 474668"/>
                <a:gd name="connsiteX37" fmla="*/ 184423 w 370691"/>
                <a:gd name="connsiteY37" fmla="*/ 18123 h 474668"/>
                <a:gd name="connsiteX38" fmla="*/ 355154 w 370691"/>
                <a:gd name="connsiteY38" fmla="*/ 87537 h 474668"/>
                <a:gd name="connsiteX39" fmla="*/ 355154 w 370691"/>
                <a:gd name="connsiteY39" fmla="*/ 273425 h 474668"/>
                <a:gd name="connsiteX40" fmla="*/ 354577 w 370691"/>
                <a:gd name="connsiteY40" fmla="*/ 279050 h 4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70691" h="474668">
                  <a:moveTo>
                    <a:pt x="363099" y="72989"/>
                  </a:moveTo>
                  <a:cubicBezTo>
                    <a:pt x="362538" y="72796"/>
                    <a:pt x="361950" y="72641"/>
                    <a:pt x="361335" y="72582"/>
                  </a:cubicBezTo>
                  <a:cubicBezTo>
                    <a:pt x="297946" y="66241"/>
                    <a:pt x="247047" y="52207"/>
                    <a:pt x="189267" y="1907"/>
                  </a:cubicBezTo>
                  <a:cubicBezTo>
                    <a:pt x="186027" y="-906"/>
                    <a:pt x="181125" y="-569"/>
                    <a:pt x="178307" y="2666"/>
                  </a:cubicBezTo>
                  <a:cubicBezTo>
                    <a:pt x="178147" y="2848"/>
                    <a:pt x="178098" y="3083"/>
                    <a:pt x="177959" y="3275"/>
                  </a:cubicBezTo>
                  <a:cubicBezTo>
                    <a:pt x="120645" y="52795"/>
                    <a:pt x="69986" y="66723"/>
                    <a:pt x="7004" y="73016"/>
                  </a:cubicBezTo>
                  <a:cubicBezTo>
                    <a:pt x="6854" y="73032"/>
                    <a:pt x="6721" y="73080"/>
                    <a:pt x="6576" y="73101"/>
                  </a:cubicBezTo>
                  <a:cubicBezTo>
                    <a:pt x="6330" y="73138"/>
                    <a:pt x="6090" y="73187"/>
                    <a:pt x="5854" y="73245"/>
                  </a:cubicBezTo>
                  <a:cubicBezTo>
                    <a:pt x="5592" y="73315"/>
                    <a:pt x="5341" y="73390"/>
                    <a:pt x="5090" y="73481"/>
                  </a:cubicBezTo>
                  <a:cubicBezTo>
                    <a:pt x="4860" y="73566"/>
                    <a:pt x="4641" y="73657"/>
                    <a:pt x="4422" y="73764"/>
                  </a:cubicBezTo>
                  <a:cubicBezTo>
                    <a:pt x="4186" y="73876"/>
                    <a:pt x="3956" y="73999"/>
                    <a:pt x="3737" y="74138"/>
                  </a:cubicBezTo>
                  <a:cubicBezTo>
                    <a:pt x="3529" y="74267"/>
                    <a:pt x="3331" y="74400"/>
                    <a:pt x="3138" y="74545"/>
                  </a:cubicBezTo>
                  <a:cubicBezTo>
                    <a:pt x="2935" y="74694"/>
                    <a:pt x="2748" y="74855"/>
                    <a:pt x="2561" y="75020"/>
                  </a:cubicBezTo>
                  <a:cubicBezTo>
                    <a:pt x="2374" y="75192"/>
                    <a:pt x="2197" y="75368"/>
                    <a:pt x="2026" y="75560"/>
                  </a:cubicBezTo>
                  <a:cubicBezTo>
                    <a:pt x="1871" y="75737"/>
                    <a:pt x="1722" y="75913"/>
                    <a:pt x="1577" y="76100"/>
                  </a:cubicBezTo>
                  <a:cubicBezTo>
                    <a:pt x="1417" y="76314"/>
                    <a:pt x="1267" y="76539"/>
                    <a:pt x="1128" y="76769"/>
                  </a:cubicBezTo>
                  <a:cubicBezTo>
                    <a:pt x="1010" y="76961"/>
                    <a:pt x="909" y="77154"/>
                    <a:pt x="807" y="77357"/>
                  </a:cubicBezTo>
                  <a:cubicBezTo>
                    <a:pt x="684" y="77608"/>
                    <a:pt x="577" y="77859"/>
                    <a:pt x="487" y="78121"/>
                  </a:cubicBezTo>
                  <a:cubicBezTo>
                    <a:pt x="412" y="78335"/>
                    <a:pt x="342" y="78549"/>
                    <a:pt x="289" y="78768"/>
                  </a:cubicBezTo>
                  <a:cubicBezTo>
                    <a:pt x="219" y="79041"/>
                    <a:pt x="160" y="79314"/>
                    <a:pt x="118" y="79597"/>
                  </a:cubicBezTo>
                  <a:cubicBezTo>
                    <a:pt x="86" y="79827"/>
                    <a:pt x="59" y="80057"/>
                    <a:pt x="48" y="80292"/>
                  </a:cubicBezTo>
                  <a:cubicBezTo>
                    <a:pt x="37" y="80447"/>
                    <a:pt x="0" y="80592"/>
                    <a:pt x="0" y="80747"/>
                  </a:cubicBezTo>
                  <a:lnTo>
                    <a:pt x="0" y="280472"/>
                  </a:lnTo>
                  <a:cubicBezTo>
                    <a:pt x="0" y="281161"/>
                    <a:pt x="91" y="281840"/>
                    <a:pt x="273" y="282503"/>
                  </a:cubicBezTo>
                  <a:cubicBezTo>
                    <a:pt x="35020" y="410633"/>
                    <a:pt x="175195" y="471525"/>
                    <a:pt x="181146" y="474048"/>
                  </a:cubicBezTo>
                  <a:cubicBezTo>
                    <a:pt x="182119" y="474460"/>
                    <a:pt x="183151" y="474669"/>
                    <a:pt x="184183" y="474669"/>
                  </a:cubicBezTo>
                  <a:cubicBezTo>
                    <a:pt x="185204" y="474669"/>
                    <a:pt x="186231" y="474465"/>
                    <a:pt x="187193" y="474064"/>
                  </a:cubicBezTo>
                  <a:cubicBezTo>
                    <a:pt x="193208" y="471530"/>
                    <a:pt x="334998" y="410649"/>
                    <a:pt x="369740" y="282503"/>
                  </a:cubicBezTo>
                  <a:cubicBezTo>
                    <a:pt x="369852" y="282097"/>
                    <a:pt x="369927" y="281685"/>
                    <a:pt x="369970" y="281263"/>
                  </a:cubicBezTo>
                  <a:lnTo>
                    <a:pt x="370649" y="274612"/>
                  </a:lnTo>
                  <a:cubicBezTo>
                    <a:pt x="370675" y="274350"/>
                    <a:pt x="370691" y="274083"/>
                    <a:pt x="370691" y="273826"/>
                  </a:cubicBezTo>
                  <a:lnTo>
                    <a:pt x="370691" y="80741"/>
                  </a:lnTo>
                  <a:cubicBezTo>
                    <a:pt x="370691" y="76512"/>
                    <a:pt x="367307" y="73085"/>
                    <a:pt x="363099" y="72989"/>
                  </a:cubicBezTo>
                  <a:close/>
                  <a:moveTo>
                    <a:pt x="354577" y="279050"/>
                  </a:moveTo>
                  <a:cubicBezTo>
                    <a:pt x="324278" y="389434"/>
                    <a:pt x="204820" y="448861"/>
                    <a:pt x="184199" y="458383"/>
                  </a:cubicBezTo>
                  <a:cubicBezTo>
                    <a:pt x="163759" y="448850"/>
                    <a:pt x="46044" y="389675"/>
                    <a:pt x="15537" y="279429"/>
                  </a:cubicBezTo>
                  <a:lnTo>
                    <a:pt x="15537" y="87708"/>
                  </a:lnTo>
                  <a:cubicBezTo>
                    <a:pt x="76995" y="80912"/>
                    <a:pt x="127691" y="65942"/>
                    <a:pt x="184423" y="18123"/>
                  </a:cubicBezTo>
                  <a:cubicBezTo>
                    <a:pt x="241679" y="66193"/>
                    <a:pt x="292819" y="80864"/>
                    <a:pt x="355154" y="87537"/>
                  </a:cubicBezTo>
                  <a:lnTo>
                    <a:pt x="355154" y="273425"/>
                  </a:lnTo>
                  <a:lnTo>
                    <a:pt x="354577" y="279050"/>
                  </a:lnTo>
                  <a:close/>
                </a:path>
              </a:pathLst>
            </a:custGeom>
            <a:grpFill/>
            <a:ln w="5281" cap="flat">
              <a:noFill/>
              <a:prstDash val="solid"/>
              <a:miter/>
            </a:ln>
          </p:spPr>
          <p:txBody>
            <a:bodyPr rtlCol="0" anchor="ctr"/>
            <a:lstStyle/>
            <a:p>
              <a:endParaRPr lang="ru-RU"/>
            </a:p>
          </p:txBody>
        </p:sp>
        <p:sp>
          <p:nvSpPr>
            <p:cNvPr id="65" name="Freeform: Shape 64">
              <a:extLst>
                <a:ext uri="{FF2B5EF4-FFF2-40B4-BE49-F238E27FC236}">
                  <a16:creationId xmlns:a16="http://schemas.microsoft.com/office/drawing/2014/main" id="{DFBF44D5-C354-4D26-AFCA-F3FD81E005EE}"/>
                </a:ext>
              </a:extLst>
            </p:cNvPr>
            <p:cNvSpPr/>
            <p:nvPr/>
          </p:nvSpPr>
          <p:spPr>
            <a:xfrm>
              <a:off x="3024654" y="2433288"/>
              <a:ext cx="117912" cy="274234"/>
            </a:xfrm>
            <a:custGeom>
              <a:avLst/>
              <a:gdLst>
                <a:gd name="connsiteX0" fmla="*/ 102375 w 117912"/>
                <a:gd name="connsiteY0" fmla="*/ 95922 h 274234"/>
                <a:gd name="connsiteX1" fmla="*/ 110144 w 117912"/>
                <a:gd name="connsiteY1" fmla="*/ 103691 h 274234"/>
                <a:gd name="connsiteX2" fmla="*/ 117912 w 117912"/>
                <a:gd name="connsiteY2" fmla="*/ 95922 h 274234"/>
                <a:gd name="connsiteX3" fmla="*/ 66735 w 117912"/>
                <a:gd name="connsiteY3" fmla="*/ 47418 h 274234"/>
                <a:gd name="connsiteX4" fmla="*/ 66735 w 117912"/>
                <a:gd name="connsiteY4" fmla="*/ 7769 h 274234"/>
                <a:gd name="connsiteX5" fmla="*/ 58967 w 117912"/>
                <a:gd name="connsiteY5" fmla="*/ 0 h 274234"/>
                <a:gd name="connsiteX6" fmla="*/ 51198 w 117912"/>
                <a:gd name="connsiteY6" fmla="*/ 7769 h 274234"/>
                <a:gd name="connsiteX7" fmla="*/ 51198 w 117912"/>
                <a:gd name="connsiteY7" fmla="*/ 47418 h 274234"/>
                <a:gd name="connsiteX8" fmla="*/ 0 w 117912"/>
                <a:gd name="connsiteY8" fmla="*/ 95922 h 274234"/>
                <a:gd name="connsiteX9" fmla="*/ 51198 w 117912"/>
                <a:gd name="connsiteY9" fmla="*/ 144405 h 274234"/>
                <a:gd name="connsiteX10" fmla="*/ 51198 w 117912"/>
                <a:gd name="connsiteY10" fmla="*/ 211210 h 274234"/>
                <a:gd name="connsiteX11" fmla="*/ 15537 w 117912"/>
                <a:gd name="connsiteY11" fmla="*/ 178312 h 274234"/>
                <a:gd name="connsiteX12" fmla="*/ 7769 w 117912"/>
                <a:gd name="connsiteY12" fmla="*/ 170544 h 274234"/>
                <a:gd name="connsiteX13" fmla="*/ 0 w 117912"/>
                <a:gd name="connsiteY13" fmla="*/ 178312 h 274234"/>
                <a:gd name="connsiteX14" fmla="*/ 51198 w 117912"/>
                <a:gd name="connsiteY14" fmla="*/ 226837 h 274234"/>
                <a:gd name="connsiteX15" fmla="*/ 51198 w 117912"/>
                <a:gd name="connsiteY15" fmla="*/ 266466 h 274234"/>
                <a:gd name="connsiteX16" fmla="*/ 58967 w 117912"/>
                <a:gd name="connsiteY16" fmla="*/ 274234 h 274234"/>
                <a:gd name="connsiteX17" fmla="*/ 66735 w 117912"/>
                <a:gd name="connsiteY17" fmla="*/ 266466 h 274234"/>
                <a:gd name="connsiteX18" fmla="*/ 66735 w 117912"/>
                <a:gd name="connsiteY18" fmla="*/ 226827 h 274234"/>
                <a:gd name="connsiteX19" fmla="*/ 117912 w 117912"/>
                <a:gd name="connsiteY19" fmla="*/ 178312 h 274234"/>
                <a:gd name="connsiteX20" fmla="*/ 66735 w 117912"/>
                <a:gd name="connsiteY20" fmla="*/ 129819 h 274234"/>
                <a:gd name="connsiteX21" fmla="*/ 66735 w 117912"/>
                <a:gd name="connsiteY21" fmla="*/ 63046 h 274234"/>
                <a:gd name="connsiteX22" fmla="*/ 102375 w 117912"/>
                <a:gd name="connsiteY22" fmla="*/ 95922 h 274234"/>
                <a:gd name="connsiteX23" fmla="*/ 15537 w 117912"/>
                <a:gd name="connsiteY23" fmla="*/ 95922 h 274234"/>
                <a:gd name="connsiteX24" fmla="*/ 51198 w 117912"/>
                <a:gd name="connsiteY24" fmla="*/ 63046 h 274234"/>
                <a:gd name="connsiteX25" fmla="*/ 51198 w 117912"/>
                <a:gd name="connsiteY25" fmla="*/ 128771 h 274234"/>
                <a:gd name="connsiteX26" fmla="*/ 15537 w 117912"/>
                <a:gd name="connsiteY26" fmla="*/ 95922 h 274234"/>
                <a:gd name="connsiteX27" fmla="*/ 102375 w 117912"/>
                <a:gd name="connsiteY27" fmla="*/ 178312 h 274234"/>
                <a:gd name="connsiteX28" fmla="*/ 66735 w 117912"/>
                <a:gd name="connsiteY28" fmla="*/ 211199 h 274234"/>
                <a:gd name="connsiteX29" fmla="*/ 66735 w 117912"/>
                <a:gd name="connsiteY29" fmla="*/ 145447 h 274234"/>
                <a:gd name="connsiteX30" fmla="*/ 102375 w 117912"/>
                <a:gd name="connsiteY30" fmla="*/ 178312 h 274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7912" h="274234">
                  <a:moveTo>
                    <a:pt x="102375" y="95922"/>
                  </a:moveTo>
                  <a:cubicBezTo>
                    <a:pt x="102375" y="100215"/>
                    <a:pt x="105851" y="103691"/>
                    <a:pt x="110144" y="103691"/>
                  </a:cubicBezTo>
                  <a:cubicBezTo>
                    <a:pt x="114437" y="103691"/>
                    <a:pt x="117912" y="100215"/>
                    <a:pt x="117912" y="95922"/>
                  </a:cubicBezTo>
                  <a:cubicBezTo>
                    <a:pt x="117912" y="71109"/>
                    <a:pt x="95569" y="50594"/>
                    <a:pt x="66735" y="47418"/>
                  </a:cubicBezTo>
                  <a:lnTo>
                    <a:pt x="66735" y="7769"/>
                  </a:lnTo>
                  <a:cubicBezTo>
                    <a:pt x="66735" y="3475"/>
                    <a:pt x="63260" y="0"/>
                    <a:pt x="58967" y="0"/>
                  </a:cubicBezTo>
                  <a:cubicBezTo>
                    <a:pt x="54674" y="0"/>
                    <a:pt x="51198" y="3475"/>
                    <a:pt x="51198" y="7769"/>
                  </a:cubicBezTo>
                  <a:lnTo>
                    <a:pt x="51198" y="47418"/>
                  </a:lnTo>
                  <a:cubicBezTo>
                    <a:pt x="22349" y="50594"/>
                    <a:pt x="0" y="71109"/>
                    <a:pt x="0" y="95922"/>
                  </a:cubicBezTo>
                  <a:cubicBezTo>
                    <a:pt x="0" y="120725"/>
                    <a:pt x="22354" y="141229"/>
                    <a:pt x="51198" y="144405"/>
                  </a:cubicBezTo>
                  <a:lnTo>
                    <a:pt x="51198" y="211210"/>
                  </a:lnTo>
                  <a:cubicBezTo>
                    <a:pt x="30956" y="208387"/>
                    <a:pt x="15537" y="194726"/>
                    <a:pt x="15537" y="178312"/>
                  </a:cubicBezTo>
                  <a:cubicBezTo>
                    <a:pt x="15537" y="174019"/>
                    <a:pt x="12062" y="170544"/>
                    <a:pt x="7769" y="170544"/>
                  </a:cubicBezTo>
                  <a:cubicBezTo>
                    <a:pt x="3475" y="170544"/>
                    <a:pt x="0" y="174019"/>
                    <a:pt x="0" y="178312"/>
                  </a:cubicBezTo>
                  <a:cubicBezTo>
                    <a:pt x="0" y="203147"/>
                    <a:pt x="22354" y="223678"/>
                    <a:pt x="51198" y="226837"/>
                  </a:cubicBezTo>
                  <a:lnTo>
                    <a:pt x="51198" y="266466"/>
                  </a:lnTo>
                  <a:cubicBezTo>
                    <a:pt x="51198" y="270759"/>
                    <a:pt x="54674" y="274234"/>
                    <a:pt x="58967" y="274234"/>
                  </a:cubicBezTo>
                  <a:cubicBezTo>
                    <a:pt x="63260" y="274234"/>
                    <a:pt x="66735" y="270759"/>
                    <a:pt x="66735" y="266466"/>
                  </a:cubicBezTo>
                  <a:lnTo>
                    <a:pt x="66735" y="226827"/>
                  </a:lnTo>
                  <a:cubicBezTo>
                    <a:pt x="95575" y="223635"/>
                    <a:pt x="117912" y="203120"/>
                    <a:pt x="117912" y="178312"/>
                  </a:cubicBezTo>
                  <a:cubicBezTo>
                    <a:pt x="117912" y="153515"/>
                    <a:pt x="95575" y="133006"/>
                    <a:pt x="66735" y="129819"/>
                  </a:cubicBezTo>
                  <a:lnTo>
                    <a:pt x="66735" y="63046"/>
                  </a:lnTo>
                  <a:cubicBezTo>
                    <a:pt x="86972" y="65880"/>
                    <a:pt x="102375" y="79524"/>
                    <a:pt x="102375" y="95922"/>
                  </a:cubicBezTo>
                  <a:close/>
                  <a:moveTo>
                    <a:pt x="15537" y="95922"/>
                  </a:moveTo>
                  <a:cubicBezTo>
                    <a:pt x="15537" y="79524"/>
                    <a:pt x="30951" y="65880"/>
                    <a:pt x="51198" y="63046"/>
                  </a:cubicBezTo>
                  <a:lnTo>
                    <a:pt x="51198" y="128771"/>
                  </a:lnTo>
                  <a:cubicBezTo>
                    <a:pt x="30951" y="125943"/>
                    <a:pt x="15537" y="112304"/>
                    <a:pt x="15537" y="95922"/>
                  </a:cubicBezTo>
                  <a:close/>
                  <a:moveTo>
                    <a:pt x="102375" y="178312"/>
                  </a:moveTo>
                  <a:cubicBezTo>
                    <a:pt x="102375" y="194699"/>
                    <a:pt x="86972" y="208354"/>
                    <a:pt x="66735" y="211199"/>
                  </a:cubicBezTo>
                  <a:lnTo>
                    <a:pt x="66735" y="145447"/>
                  </a:lnTo>
                  <a:cubicBezTo>
                    <a:pt x="86972" y="148291"/>
                    <a:pt x="102375" y="161930"/>
                    <a:pt x="102375" y="178312"/>
                  </a:cubicBezTo>
                  <a:close/>
                </a:path>
              </a:pathLst>
            </a:custGeom>
            <a:grpFill/>
            <a:ln w="5281" cap="flat">
              <a:noFill/>
              <a:prstDash val="solid"/>
              <a:miter/>
            </a:ln>
          </p:spPr>
          <p:txBody>
            <a:bodyPr rtlCol="0" anchor="ctr"/>
            <a:lstStyle/>
            <a:p>
              <a:endParaRPr lang="ru-RU" dirty="0"/>
            </a:p>
          </p:txBody>
        </p:sp>
      </p:grpSp>
      <p:grpSp>
        <p:nvGrpSpPr>
          <p:cNvPr id="66" name="Рисунок 42">
            <a:extLst>
              <a:ext uri="{FF2B5EF4-FFF2-40B4-BE49-F238E27FC236}">
                <a16:creationId xmlns:a16="http://schemas.microsoft.com/office/drawing/2014/main" id="{126B3011-6222-45BB-A377-6FCE7AE24234}"/>
              </a:ext>
            </a:extLst>
          </p:cNvPr>
          <p:cNvGrpSpPr/>
          <p:nvPr/>
        </p:nvGrpSpPr>
        <p:grpSpPr>
          <a:xfrm>
            <a:off x="2454264" y="2666410"/>
            <a:ext cx="384645" cy="248999"/>
            <a:chOff x="1240351" y="2412212"/>
            <a:chExt cx="512860" cy="331998"/>
          </a:xfrm>
          <a:solidFill>
            <a:schemeClr val="tx1"/>
          </a:solidFill>
        </p:grpSpPr>
        <p:sp>
          <p:nvSpPr>
            <p:cNvPr id="67" name="Freeform: Shape 66">
              <a:extLst>
                <a:ext uri="{FF2B5EF4-FFF2-40B4-BE49-F238E27FC236}">
                  <a16:creationId xmlns:a16="http://schemas.microsoft.com/office/drawing/2014/main" id="{CE88EFC9-1BC7-46EA-B61F-AC81340CF868}"/>
                </a:ext>
              </a:extLst>
            </p:cNvPr>
            <p:cNvSpPr/>
            <p:nvPr/>
          </p:nvSpPr>
          <p:spPr>
            <a:xfrm>
              <a:off x="1306477" y="2452888"/>
              <a:ext cx="103701" cy="238348"/>
            </a:xfrm>
            <a:custGeom>
              <a:avLst/>
              <a:gdLst>
                <a:gd name="connsiteX0" fmla="*/ 15537 w 103701"/>
                <a:gd name="connsiteY0" fmla="*/ 154654 h 238348"/>
                <a:gd name="connsiteX1" fmla="*/ 7769 w 103701"/>
                <a:gd name="connsiteY1" fmla="*/ 146885 h 238348"/>
                <a:gd name="connsiteX2" fmla="*/ 0 w 103701"/>
                <a:gd name="connsiteY2" fmla="*/ 154654 h 238348"/>
                <a:gd name="connsiteX3" fmla="*/ 44120 w 103701"/>
                <a:gd name="connsiteY3" fmla="*/ 197405 h 238348"/>
                <a:gd name="connsiteX4" fmla="*/ 44120 w 103701"/>
                <a:gd name="connsiteY4" fmla="*/ 230580 h 238348"/>
                <a:gd name="connsiteX5" fmla="*/ 51888 w 103701"/>
                <a:gd name="connsiteY5" fmla="*/ 238349 h 238348"/>
                <a:gd name="connsiteX6" fmla="*/ 59657 w 103701"/>
                <a:gd name="connsiteY6" fmla="*/ 230580 h 238348"/>
                <a:gd name="connsiteX7" fmla="*/ 59657 w 103701"/>
                <a:gd name="connsiteY7" fmla="*/ 197394 h 238348"/>
                <a:gd name="connsiteX8" fmla="*/ 103701 w 103701"/>
                <a:gd name="connsiteY8" fmla="*/ 154659 h 238348"/>
                <a:gd name="connsiteX9" fmla="*/ 59657 w 103701"/>
                <a:gd name="connsiteY9" fmla="*/ 111962 h 238348"/>
                <a:gd name="connsiteX10" fmla="*/ 59657 w 103701"/>
                <a:gd name="connsiteY10" fmla="*/ 56641 h 238348"/>
                <a:gd name="connsiteX11" fmla="*/ 88164 w 103701"/>
                <a:gd name="connsiteY11" fmla="*/ 83716 h 238348"/>
                <a:gd name="connsiteX12" fmla="*/ 95933 w 103701"/>
                <a:gd name="connsiteY12" fmla="*/ 91485 h 238348"/>
                <a:gd name="connsiteX13" fmla="*/ 103701 w 103701"/>
                <a:gd name="connsiteY13" fmla="*/ 83716 h 238348"/>
                <a:gd name="connsiteX14" fmla="*/ 59657 w 103701"/>
                <a:gd name="connsiteY14" fmla="*/ 40987 h 238348"/>
                <a:gd name="connsiteX15" fmla="*/ 59657 w 103701"/>
                <a:gd name="connsiteY15" fmla="*/ 7769 h 238348"/>
                <a:gd name="connsiteX16" fmla="*/ 51888 w 103701"/>
                <a:gd name="connsiteY16" fmla="*/ 0 h 238348"/>
                <a:gd name="connsiteX17" fmla="*/ 44120 w 103701"/>
                <a:gd name="connsiteY17" fmla="*/ 7769 h 238348"/>
                <a:gd name="connsiteX18" fmla="*/ 44120 w 103701"/>
                <a:gd name="connsiteY18" fmla="*/ 40987 h 238348"/>
                <a:gd name="connsiteX19" fmla="*/ 0 w 103701"/>
                <a:gd name="connsiteY19" fmla="*/ 83716 h 238348"/>
                <a:gd name="connsiteX20" fmla="*/ 44120 w 103701"/>
                <a:gd name="connsiteY20" fmla="*/ 126408 h 238348"/>
                <a:gd name="connsiteX21" fmla="*/ 44120 w 103701"/>
                <a:gd name="connsiteY21" fmla="*/ 181755 h 238348"/>
                <a:gd name="connsiteX22" fmla="*/ 15537 w 103701"/>
                <a:gd name="connsiteY22" fmla="*/ 154654 h 238348"/>
                <a:gd name="connsiteX23" fmla="*/ 88164 w 103701"/>
                <a:gd name="connsiteY23" fmla="*/ 154654 h 238348"/>
                <a:gd name="connsiteX24" fmla="*/ 59657 w 103701"/>
                <a:gd name="connsiteY24" fmla="*/ 181734 h 238348"/>
                <a:gd name="connsiteX25" fmla="*/ 59657 w 103701"/>
                <a:gd name="connsiteY25" fmla="*/ 127611 h 238348"/>
                <a:gd name="connsiteX26" fmla="*/ 88164 w 103701"/>
                <a:gd name="connsiteY26" fmla="*/ 154654 h 238348"/>
                <a:gd name="connsiteX27" fmla="*/ 15537 w 103701"/>
                <a:gd name="connsiteY27" fmla="*/ 83716 h 238348"/>
                <a:gd name="connsiteX28" fmla="*/ 44120 w 103701"/>
                <a:gd name="connsiteY28" fmla="*/ 56641 h 238348"/>
                <a:gd name="connsiteX29" fmla="*/ 44120 w 103701"/>
                <a:gd name="connsiteY29" fmla="*/ 110759 h 238348"/>
                <a:gd name="connsiteX30" fmla="*/ 15537 w 103701"/>
                <a:gd name="connsiteY30" fmla="*/ 83716 h 238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3701" h="238348">
                  <a:moveTo>
                    <a:pt x="15537" y="154654"/>
                  </a:moveTo>
                  <a:cubicBezTo>
                    <a:pt x="15537" y="150361"/>
                    <a:pt x="12062" y="146885"/>
                    <a:pt x="7769" y="146885"/>
                  </a:cubicBezTo>
                  <a:cubicBezTo>
                    <a:pt x="3475" y="146885"/>
                    <a:pt x="0" y="150361"/>
                    <a:pt x="0" y="154654"/>
                  </a:cubicBezTo>
                  <a:cubicBezTo>
                    <a:pt x="0" y="176323"/>
                    <a:pt x="19194" y="194277"/>
                    <a:pt x="44120" y="197405"/>
                  </a:cubicBezTo>
                  <a:lnTo>
                    <a:pt x="44120" y="230580"/>
                  </a:lnTo>
                  <a:cubicBezTo>
                    <a:pt x="44120" y="234873"/>
                    <a:pt x="47595" y="238349"/>
                    <a:pt x="51888" y="238349"/>
                  </a:cubicBezTo>
                  <a:cubicBezTo>
                    <a:pt x="56181" y="238349"/>
                    <a:pt x="59657" y="234873"/>
                    <a:pt x="59657" y="230580"/>
                  </a:cubicBezTo>
                  <a:lnTo>
                    <a:pt x="59657" y="197394"/>
                  </a:lnTo>
                  <a:cubicBezTo>
                    <a:pt x="84550" y="194229"/>
                    <a:pt x="103701" y="176297"/>
                    <a:pt x="103701" y="154659"/>
                  </a:cubicBezTo>
                  <a:cubicBezTo>
                    <a:pt x="103701" y="133032"/>
                    <a:pt x="84545" y="115122"/>
                    <a:pt x="59657" y="111962"/>
                  </a:cubicBezTo>
                  <a:lnTo>
                    <a:pt x="59657" y="56641"/>
                  </a:lnTo>
                  <a:cubicBezTo>
                    <a:pt x="75937" y="59368"/>
                    <a:pt x="88164" y="70462"/>
                    <a:pt x="88164" y="83716"/>
                  </a:cubicBezTo>
                  <a:cubicBezTo>
                    <a:pt x="88164" y="88009"/>
                    <a:pt x="91640" y="91485"/>
                    <a:pt x="95933" y="91485"/>
                  </a:cubicBezTo>
                  <a:cubicBezTo>
                    <a:pt x="100226" y="91485"/>
                    <a:pt x="103701" y="88009"/>
                    <a:pt x="103701" y="83716"/>
                  </a:cubicBezTo>
                  <a:cubicBezTo>
                    <a:pt x="103701" y="62068"/>
                    <a:pt x="84545" y="44136"/>
                    <a:pt x="59657" y="40987"/>
                  </a:cubicBezTo>
                  <a:lnTo>
                    <a:pt x="59657" y="7769"/>
                  </a:lnTo>
                  <a:cubicBezTo>
                    <a:pt x="59657" y="3475"/>
                    <a:pt x="56181" y="0"/>
                    <a:pt x="51888" y="0"/>
                  </a:cubicBezTo>
                  <a:cubicBezTo>
                    <a:pt x="47595" y="0"/>
                    <a:pt x="44120" y="3475"/>
                    <a:pt x="44120" y="7769"/>
                  </a:cubicBezTo>
                  <a:lnTo>
                    <a:pt x="44120" y="40987"/>
                  </a:lnTo>
                  <a:cubicBezTo>
                    <a:pt x="19189" y="44130"/>
                    <a:pt x="0" y="62063"/>
                    <a:pt x="0" y="83716"/>
                  </a:cubicBezTo>
                  <a:cubicBezTo>
                    <a:pt x="0" y="105348"/>
                    <a:pt x="19189" y="123275"/>
                    <a:pt x="44120" y="126408"/>
                  </a:cubicBezTo>
                  <a:lnTo>
                    <a:pt x="44120" y="181755"/>
                  </a:lnTo>
                  <a:cubicBezTo>
                    <a:pt x="27802" y="179039"/>
                    <a:pt x="15537" y="167929"/>
                    <a:pt x="15537" y="154654"/>
                  </a:cubicBezTo>
                  <a:close/>
                  <a:moveTo>
                    <a:pt x="88164" y="154654"/>
                  </a:moveTo>
                  <a:cubicBezTo>
                    <a:pt x="88164" y="167897"/>
                    <a:pt x="75937" y="178991"/>
                    <a:pt x="59657" y="181734"/>
                  </a:cubicBezTo>
                  <a:lnTo>
                    <a:pt x="59657" y="127611"/>
                  </a:lnTo>
                  <a:cubicBezTo>
                    <a:pt x="75937" y="130349"/>
                    <a:pt x="88164" y="141427"/>
                    <a:pt x="88164" y="154654"/>
                  </a:cubicBezTo>
                  <a:close/>
                  <a:moveTo>
                    <a:pt x="15537" y="83716"/>
                  </a:moveTo>
                  <a:cubicBezTo>
                    <a:pt x="15537" y="70462"/>
                    <a:pt x="27797" y="59363"/>
                    <a:pt x="44120" y="56641"/>
                  </a:cubicBezTo>
                  <a:lnTo>
                    <a:pt x="44120" y="110759"/>
                  </a:lnTo>
                  <a:cubicBezTo>
                    <a:pt x="27797" y="108037"/>
                    <a:pt x="15537" y="96954"/>
                    <a:pt x="15537" y="83716"/>
                  </a:cubicBezTo>
                  <a:close/>
                </a:path>
              </a:pathLst>
            </a:custGeom>
            <a:grpFill/>
            <a:ln w="5281" cap="flat">
              <a:noFill/>
              <a:prstDash val="solid"/>
              <a:miter/>
            </a:ln>
          </p:spPr>
          <p:txBody>
            <a:bodyPr rtlCol="0" anchor="ctr"/>
            <a:lstStyle/>
            <a:p>
              <a:endParaRPr lang="ru-RU"/>
            </a:p>
          </p:txBody>
        </p:sp>
        <p:sp>
          <p:nvSpPr>
            <p:cNvPr id="68" name="Freeform: Shape 67">
              <a:extLst>
                <a:ext uri="{FF2B5EF4-FFF2-40B4-BE49-F238E27FC236}">
                  <a16:creationId xmlns:a16="http://schemas.microsoft.com/office/drawing/2014/main" id="{83F64628-D7A1-4A60-8FC6-E6CA58F60B78}"/>
                </a:ext>
              </a:extLst>
            </p:cNvPr>
            <p:cNvSpPr/>
            <p:nvPr/>
          </p:nvSpPr>
          <p:spPr>
            <a:xfrm>
              <a:off x="1240351" y="2412212"/>
              <a:ext cx="512860" cy="331998"/>
            </a:xfrm>
            <a:custGeom>
              <a:avLst/>
              <a:gdLst>
                <a:gd name="connsiteX0" fmla="*/ 505093 w 512860"/>
                <a:gd name="connsiteY0" fmla="*/ 0 h 331998"/>
                <a:gd name="connsiteX1" fmla="*/ 7769 w 512860"/>
                <a:gd name="connsiteY1" fmla="*/ 0 h 331998"/>
                <a:gd name="connsiteX2" fmla="*/ 0 w 512860"/>
                <a:gd name="connsiteY2" fmla="*/ 7769 h 331998"/>
                <a:gd name="connsiteX3" fmla="*/ 0 w 512860"/>
                <a:gd name="connsiteY3" fmla="*/ 324230 h 331998"/>
                <a:gd name="connsiteX4" fmla="*/ 7769 w 512860"/>
                <a:gd name="connsiteY4" fmla="*/ 331998 h 331998"/>
                <a:gd name="connsiteX5" fmla="*/ 505093 w 512860"/>
                <a:gd name="connsiteY5" fmla="*/ 331998 h 331998"/>
                <a:gd name="connsiteX6" fmla="*/ 512861 w 512860"/>
                <a:gd name="connsiteY6" fmla="*/ 324230 h 331998"/>
                <a:gd name="connsiteX7" fmla="*/ 512861 w 512860"/>
                <a:gd name="connsiteY7" fmla="*/ 7769 h 331998"/>
                <a:gd name="connsiteX8" fmla="*/ 505093 w 512860"/>
                <a:gd name="connsiteY8" fmla="*/ 0 h 331998"/>
                <a:gd name="connsiteX9" fmla="*/ 497324 w 512860"/>
                <a:gd name="connsiteY9" fmla="*/ 316461 h 331998"/>
                <a:gd name="connsiteX10" fmla="*/ 15537 w 512860"/>
                <a:gd name="connsiteY10" fmla="*/ 316461 h 331998"/>
                <a:gd name="connsiteX11" fmla="*/ 15537 w 512860"/>
                <a:gd name="connsiteY11" fmla="*/ 15537 h 331998"/>
                <a:gd name="connsiteX12" fmla="*/ 497319 w 512860"/>
                <a:gd name="connsiteY12" fmla="*/ 15537 h 331998"/>
                <a:gd name="connsiteX13" fmla="*/ 497319 w 512860"/>
                <a:gd name="connsiteY13" fmla="*/ 316461 h 331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2860" h="331998">
                  <a:moveTo>
                    <a:pt x="505093" y="0"/>
                  </a:moveTo>
                  <a:lnTo>
                    <a:pt x="7769" y="0"/>
                  </a:lnTo>
                  <a:cubicBezTo>
                    <a:pt x="3475" y="0"/>
                    <a:pt x="0" y="3475"/>
                    <a:pt x="0" y="7769"/>
                  </a:cubicBezTo>
                  <a:lnTo>
                    <a:pt x="0" y="324230"/>
                  </a:lnTo>
                  <a:cubicBezTo>
                    <a:pt x="0" y="328523"/>
                    <a:pt x="3475" y="331998"/>
                    <a:pt x="7769" y="331998"/>
                  </a:cubicBezTo>
                  <a:lnTo>
                    <a:pt x="505093" y="331998"/>
                  </a:lnTo>
                  <a:cubicBezTo>
                    <a:pt x="509386" y="331998"/>
                    <a:pt x="512861" y="328523"/>
                    <a:pt x="512861" y="324230"/>
                  </a:cubicBezTo>
                  <a:lnTo>
                    <a:pt x="512861" y="7769"/>
                  </a:lnTo>
                  <a:cubicBezTo>
                    <a:pt x="512861" y="3475"/>
                    <a:pt x="509380" y="0"/>
                    <a:pt x="505093" y="0"/>
                  </a:cubicBezTo>
                  <a:close/>
                  <a:moveTo>
                    <a:pt x="497324" y="316461"/>
                  </a:moveTo>
                  <a:lnTo>
                    <a:pt x="15537" y="316461"/>
                  </a:lnTo>
                  <a:lnTo>
                    <a:pt x="15537" y="15537"/>
                  </a:lnTo>
                  <a:lnTo>
                    <a:pt x="497319" y="15537"/>
                  </a:lnTo>
                  <a:lnTo>
                    <a:pt x="497319" y="316461"/>
                  </a:lnTo>
                  <a:close/>
                </a:path>
              </a:pathLst>
            </a:custGeom>
            <a:grpFill/>
            <a:ln w="5281" cap="flat">
              <a:noFill/>
              <a:prstDash val="solid"/>
              <a:miter/>
            </a:ln>
          </p:spPr>
          <p:txBody>
            <a:bodyPr rtlCol="0" anchor="ctr"/>
            <a:lstStyle/>
            <a:p>
              <a:endParaRPr lang="ru-RU"/>
            </a:p>
          </p:txBody>
        </p:sp>
        <p:sp>
          <p:nvSpPr>
            <p:cNvPr id="69" name="Freeform: Shape 68">
              <a:extLst>
                <a:ext uri="{FF2B5EF4-FFF2-40B4-BE49-F238E27FC236}">
                  <a16:creationId xmlns:a16="http://schemas.microsoft.com/office/drawing/2014/main" id="{E4DD1BFD-156B-4A7D-B53D-762BE7126EFF}"/>
                </a:ext>
              </a:extLst>
            </p:cNvPr>
            <p:cNvSpPr/>
            <p:nvPr/>
          </p:nvSpPr>
          <p:spPr>
            <a:xfrm>
              <a:off x="1466392" y="2502665"/>
              <a:ext cx="241599" cy="15537"/>
            </a:xfrm>
            <a:custGeom>
              <a:avLst/>
              <a:gdLst>
                <a:gd name="connsiteX0" fmla="*/ 7769 w 241599"/>
                <a:gd name="connsiteY0" fmla="*/ 15537 h 15537"/>
                <a:gd name="connsiteX1" fmla="*/ 233831 w 241599"/>
                <a:gd name="connsiteY1" fmla="*/ 15537 h 15537"/>
                <a:gd name="connsiteX2" fmla="*/ 241599 w 241599"/>
                <a:gd name="connsiteY2" fmla="*/ 7769 h 15537"/>
                <a:gd name="connsiteX3" fmla="*/ 233831 w 241599"/>
                <a:gd name="connsiteY3" fmla="*/ 0 h 15537"/>
                <a:gd name="connsiteX4" fmla="*/ 7769 w 241599"/>
                <a:gd name="connsiteY4" fmla="*/ 0 h 15537"/>
                <a:gd name="connsiteX5" fmla="*/ 0 w 241599"/>
                <a:gd name="connsiteY5" fmla="*/ 7769 h 15537"/>
                <a:gd name="connsiteX6" fmla="*/ 7769 w 241599"/>
                <a:gd name="connsiteY6" fmla="*/ 15537 h 15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599" h="15537">
                  <a:moveTo>
                    <a:pt x="7769" y="15537"/>
                  </a:moveTo>
                  <a:lnTo>
                    <a:pt x="233831" y="15537"/>
                  </a:lnTo>
                  <a:cubicBezTo>
                    <a:pt x="238124" y="15537"/>
                    <a:pt x="241599" y="12062"/>
                    <a:pt x="241599" y="7769"/>
                  </a:cubicBezTo>
                  <a:cubicBezTo>
                    <a:pt x="241599" y="3475"/>
                    <a:pt x="238124" y="0"/>
                    <a:pt x="233831" y="0"/>
                  </a:cubicBezTo>
                  <a:lnTo>
                    <a:pt x="7769" y="0"/>
                  </a:lnTo>
                  <a:cubicBezTo>
                    <a:pt x="3475" y="0"/>
                    <a:pt x="0" y="3475"/>
                    <a:pt x="0" y="7769"/>
                  </a:cubicBezTo>
                  <a:cubicBezTo>
                    <a:pt x="0" y="12062"/>
                    <a:pt x="3475" y="15537"/>
                    <a:pt x="7769" y="15537"/>
                  </a:cubicBezTo>
                  <a:close/>
                </a:path>
              </a:pathLst>
            </a:custGeom>
            <a:grpFill/>
            <a:ln w="5281" cap="flat">
              <a:noFill/>
              <a:prstDash val="solid"/>
              <a:miter/>
            </a:ln>
          </p:spPr>
          <p:txBody>
            <a:bodyPr rtlCol="0" anchor="ctr"/>
            <a:lstStyle/>
            <a:p>
              <a:endParaRPr lang="ru-RU"/>
            </a:p>
          </p:txBody>
        </p:sp>
        <p:sp>
          <p:nvSpPr>
            <p:cNvPr id="70" name="Freeform: Shape 69">
              <a:extLst>
                <a:ext uri="{FF2B5EF4-FFF2-40B4-BE49-F238E27FC236}">
                  <a16:creationId xmlns:a16="http://schemas.microsoft.com/office/drawing/2014/main" id="{87F67129-CC2B-4697-9B1D-13D4332556D3}"/>
                </a:ext>
              </a:extLst>
            </p:cNvPr>
            <p:cNvSpPr/>
            <p:nvPr/>
          </p:nvSpPr>
          <p:spPr>
            <a:xfrm>
              <a:off x="1466392" y="2564289"/>
              <a:ext cx="241599" cy="15537"/>
            </a:xfrm>
            <a:custGeom>
              <a:avLst/>
              <a:gdLst>
                <a:gd name="connsiteX0" fmla="*/ 7769 w 241599"/>
                <a:gd name="connsiteY0" fmla="*/ 15537 h 15537"/>
                <a:gd name="connsiteX1" fmla="*/ 233831 w 241599"/>
                <a:gd name="connsiteY1" fmla="*/ 15537 h 15537"/>
                <a:gd name="connsiteX2" fmla="*/ 241599 w 241599"/>
                <a:gd name="connsiteY2" fmla="*/ 7769 h 15537"/>
                <a:gd name="connsiteX3" fmla="*/ 233831 w 241599"/>
                <a:gd name="connsiteY3" fmla="*/ 0 h 15537"/>
                <a:gd name="connsiteX4" fmla="*/ 7769 w 241599"/>
                <a:gd name="connsiteY4" fmla="*/ 0 h 15537"/>
                <a:gd name="connsiteX5" fmla="*/ 0 w 241599"/>
                <a:gd name="connsiteY5" fmla="*/ 7769 h 15537"/>
                <a:gd name="connsiteX6" fmla="*/ 7769 w 241599"/>
                <a:gd name="connsiteY6" fmla="*/ 15537 h 15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599" h="15537">
                  <a:moveTo>
                    <a:pt x="7769" y="15537"/>
                  </a:moveTo>
                  <a:lnTo>
                    <a:pt x="233831" y="15537"/>
                  </a:lnTo>
                  <a:cubicBezTo>
                    <a:pt x="238124" y="15537"/>
                    <a:pt x="241599" y="12062"/>
                    <a:pt x="241599" y="7769"/>
                  </a:cubicBezTo>
                  <a:cubicBezTo>
                    <a:pt x="241599" y="3475"/>
                    <a:pt x="238124" y="0"/>
                    <a:pt x="233831" y="0"/>
                  </a:cubicBezTo>
                  <a:lnTo>
                    <a:pt x="7769" y="0"/>
                  </a:lnTo>
                  <a:cubicBezTo>
                    <a:pt x="3475" y="0"/>
                    <a:pt x="0" y="3475"/>
                    <a:pt x="0" y="7769"/>
                  </a:cubicBezTo>
                  <a:cubicBezTo>
                    <a:pt x="0" y="12056"/>
                    <a:pt x="3475" y="15537"/>
                    <a:pt x="7769" y="15537"/>
                  </a:cubicBezTo>
                  <a:close/>
                </a:path>
              </a:pathLst>
            </a:custGeom>
            <a:grpFill/>
            <a:ln w="5281" cap="flat">
              <a:noFill/>
              <a:prstDash val="solid"/>
              <a:miter/>
            </a:ln>
          </p:spPr>
          <p:txBody>
            <a:bodyPr rtlCol="0" anchor="ctr"/>
            <a:lstStyle/>
            <a:p>
              <a:endParaRPr lang="ru-RU"/>
            </a:p>
          </p:txBody>
        </p:sp>
        <p:sp>
          <p:nvSpPr>
            <p:cNvPr id="71" name="Freeform: Shape 70">
              <a:extLst>
                <a:ext uri="{FF2B5EF4-FFF2-40B4-BE49-F238E27FC236}">
                  <a16:creationId xmlns:a16="http://schemas.microsoft.com/office/drawing/2014/main" id="{C39C8927-7BE5-4EC8-93CF-F42803BF0A48}"/>
                </a:ext>
              </a:extLst>
            </p:cNvPr>
            <p:cNvSpPr/>
            <p:nvPr/>
          </p:nvSpPr>
          <p:spPr>
            <a:xfrm>
              <a:off x="1466392" y="2638183"/>
              <a:ext cx="241599" cy="15537"/>
            </a:xfrm>
            <a:custGeom>
              <a:avLst/>
              <a:gdLst>
                <a:gd name="connsiteX0" fmla="*/ 7769 w 241599"/>
                <a:gd name="connsiteY0" fmla="*/ 15537 h 15537"/>
                <a:gd name="connsiteX1" fmla="*/ 233831 w 241599"/>
                <a:gd name="connsiteY1" fmla="*/ 15537 h 15537"/>
                <a:gd name="connsiteX2" fmla="*/ 241599 w 241599"/>
                <a:gd name="connsiteY2" fmla="*/ 7769 h 15537"/>
                <a:gd name="connsiteX3" fmla="*/ 233831 w 241599"/>
                <a:gd name="connsiteY3" fmla="*/ 0 h 15537"/>
                <a:gd name="connsiteX4" fmla="*/ 7769 w 241599"/>
                <a:gd name="connsiteY4" fmla="*/ 0 h 15537"/>
                <a:gd name="connsiteX5" fmla="*/ 0 w 241599"/>
                <a:gd name="connsiteY5" fmla="*/ 7769 h 15537"/>
                <a:gd name="connsiteX6" fmla="*/ 7769 w 241599"/>
                <a:gd name="connsiteY6" fmla="*/ 15537 h 15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599" h="15537">
                  <a:moveTo>
                    <a:pt x="7769" y="15537"/>
                  </a:moveTo>
                  <a:lnTo>
                    <a:pt x="233831" y="15537"/>
                  </a:lnTo>
                  <a:cubicBezTo>
                    <a:pt x="238124" y="15537"/>
                    <a:pt x="241599" y="12062"/>
                    <a:pt x="241599" y="7769"/>
                  </a:cubicBezTo>
                  <a:cubicBezTo>
                    <a:pt x="241599" y="3475"/>
                    <a:pt x="238124" y="0"/>
                    <a:pt x="233831" y="0"/>
                  </a:cubicBezTo>
                  <a:lnTo>
                    <a:pt x="7769" y="0"/>
                  </a:lnTo>
                  <a:cubicBezTo>
                    <a:pt x="3475" y="0"/>
                    <a:pt x="0" y="3475"/>
                    <a:pt x="0" y="7769"/>
                  </a:cubicBezTo>
                  <a:cubicBezTo>
                    <a:pt x="0" y="12062"/>
                    <a:pt x="3475" y="15537"/>
                    <a:pt x="7769" y="15537"/>
                  </a:cubicBezTo>
                  <a:close/>
                </a:path>
              </a:pathLst>
            </a:custGeom>
            <a:grpFill/>
            <a:ln w="5281" cap="flat">
              <a:noFill/>
              <a:prstDash val="solid"/>
              <a:miter/>
            </a:ln>
          </p:spPr>
          <p:txBody>
            <a:bodyPr rtlCol="0" anchor="ctr"/>
            <a:lstStyle/>
            <a:p>
              <a:endParaRPr lang="ru-RU"/>
            </a:p>
          </p:txBody>
        </p:sp>
      </p:grpSp>
      <p:grpSp>
        <p:nvGrpSpPr>
          <p:cNvPr id="72" name="Рисунок 44">
            <a:extLst>
              <a:ext uri="{FF2B5EF4-FFF2-40B4-BE49-F238E27FC236}">
                <a16:creationId xmlns:a16="http://schemas.microsoft.com/office/drawing/2014/main" id="{33D9E4D2-AF08-4495-9210-7894BDACE08A}"/>
              </a:ext>
            </a:extLst>
          </p:cNvPr>
          <p:cNvGrpSpPr/>
          <p:nvPr/>
        </p:nvGrpSpPr>
        <p:grpSpPr>
          <a:xfrm>
            <a:off x="5451118" y="2605480"/>
            <a:ext cx="384215" cy="349379"/>
            <a:chOff x="5236156" y="2330971"/>
            <a:chExt cx="512286" cy="465839"/>
          </a:xfrm>
          <a:solidFill>
            <a:schemeClr val="tx1"/>
          </a:solidFill>
        </p:grpSpPr>
        <p:sp>
          <p:nvSpPr>
            <p:cNvPr id="73" name="Freeform: Shape 72">
              <a:extLst>
                <a:ext uri="{FF2B5EF4-FFF2-40B4-BE49-F238E27FC236}">
                  <a16:creationId xmlns:a16="http://schemas.microsoft.com/office/drawing/2014/main" id="{FC201291-9016-4D17-91FD-E93260AA7585}"/>
                </a:ext>
              </a:extLst>
            </p:cNvPr>
            <p:cNvSpPr/>
            <p:nvPr/>
          </p:nvSpPr>
          <p:spPr>
            <a:xfrm>
              <a:off x="5283265" y="2472815"/>
              <a:ext cx="415217" cy="260723"/>
            </a:xfrm>
            <a:custGeom>
              <a:avLst/>
              <a:gdLst>
                <a:gd name="connsiteX0" fmla="*/ 7769 w 415217"/>
                <a:gd name="connsiteY0" fmla="*/ 245187 h 260723"/>
                <a:gd name="connsiteX1" fmla="*/ 0 w 415217"/>
                <a:gd name="connsiteY1" fmla="*/ 252955 h 260723"/>
                <a:gd name="connsiteX2" fmla="*/ 7769 w 415217"/>
                <a:gd name="connsiteY2" fmla="*/ 260724 h 260723"/>
                <a:gd name="connsiteX3" fmla="*/ 407449 w 415217"/>
                <a:gd name="connsiteY3" fmla="*/ 260724 h 260723"/>
                <a:gd name="connsiteX4" fmla="*/ 415217 w 415217"/>
                <a:gd name="connsiteY4" fmla="*/ 252955 h 260723"/>
                <a:gd name="connsiteX5" fmla="*/ 407449 w 415217"/>
                <a:gd name="connsiteY5" fmla="*/ 245187 h 260723"/>
                <a:gd name="connsiteX6" fmla="*/ 364094 w 415217"/>
                <a:gd name="connsiteY6" fmla="*/ 245187 h 260723"/>
                <a:gd name="connsiteX7" fmla="*/ 364094 w 415217"/>
                <a:gd name="connsiteY7" fmla="*/ 15885 h 260723"/>
                <a:gd name="connsiteX8" fmla="*/ 407449 w 415217"/>
                <a:gd name="connsiteY8" fmla="*/ 15885 h 260723"/>
                <a:gd name="connsiteX9" fmla="*/ 415217 w 415217"/>
                <a:gd name="connsiteY9" fmla="*/ 8116 h 260723"/>
                <a:gd name="connsiteX10" fmla="*/ 407449 w 415217"/>
                <a:gd name="connsiteY10" fmla="*/ 348 h 260723"/>
                <a:gd name="connsiteX11" fmla="*/ 52278 w 415217"/>
                <a:gd name="connsiteY11" fmla="*/ 348 h 260723"/>
                <a:gd name="connsiteX12" fmla="*/ 50108 w 415217"/>
                <a:gd name="connsiteY12" fmla="*/ 0 h 260723"/>
                <a:gd name="connsiteX13" fmla="*/ 47937 w 415217"/>
                <a:gd name="connsiteY13" fmla="*/ 348 h 260723"/>
                <a:gd name="connsiteX14" fmla="*/ 7769 w 415217"/>
                <a:gd name="connsiteY14" fmla="*/ 348 h 260723"/>
                <a:gd name="connsiteX15" fmla="*/ 0 w 415217"/>
                <a:gd name="connsiteY15" fmla="*/ 8116 h 260723"/>
                <a:gd name="connsiteX16" fmla="*/ 7769 w 415217"/>
                <a:gd name="connsiteY16" fmla="*/ 15885 h 260723"/>
                <a:gd name="connsiteX17" fmla="*/ 42371 w 415217"/>
                <a:gd name="connsiteY17" fmla="*/ 15885 h 260723"/>
                <a:gd name="connsiteX18" fmla="*/ 42371 w 415217"/>
                <a:gd name="connsiteY18" fmla="*/ 245187 h 260723"/>
                <a:gd name="connsiteX19" fmla="*/ 7769 w 415217"/>
                <a:gd name="connsiteY19" fmla="*/ 245187 h 260723"/>
                <a:gd name="connsiteX20" fmla="*/ 163085 w 415217"/>
                <a:gd name="connsiteY20" fmla="*/ 245187 h 260723"/>
                <a:gd name="connsiteX21" fmla="*/ 163085 w 415217"/>
                <a:gd name="connsiteY21" fmla="*/ 15885 h 260723"/>
                <a:gd name="connsiteX22" fmla="*/ 248929 w 415217"/>
                <a:gd name="connsiteY22" fmla="*/ 15885 h 260723"/>
                <a:gd name="connsiteX23" fmla="*/ 248929 w 415217"/>
                <a:gd name="connsiteY23" fmla="*/ 245187 h 260723"/>
                <a:gd name="connsiteX24" fmla="*/ 163085 w 415217"/>
                <a:gd name="connsiteY24" fmla="*/ 245187 h 260723"/>
                <a:gd name="connsiteX25" fmla="*/ 348557 w 415217"/>
                <a:gd name="connsiteY25" fmla="*/ 245187 h 260723"/>
                <a:gd name="connsiteX26" fmla="*/ 264466 w 415217"/>
                <a:gd name="connsiteY26" fmla="*/ 245187 h 260723"/>
                <a:gd name="connsiteX27" fmla="*/ 264466 w 415217"/>
                <a:gd name="connsiteY27" fmla="*/ 15885 h 260723"/>
                <a:gd name="connsiteX28" fmla="*/ 348557 w 415217"/>
                <a:gd name="connsiteY28" fmla="*/ 15885 h 260723"/>
                <a:gd name="connsiteX29" fmla="*/ 348557 w 415217"/>
                <a:gd name="connsiteY29" fmla="*/ 245187 h 260723"/>
                <a:gd name="connsiteX30" fmla="*/ 57844 w 415217"/>
                <a:gd name="connsiteY30" fmla="*/ 15885 h 260723"/>
                <a:gd name="connsiteX31" fmla="*/ 147548 w 415217"/>
                <a:gd name="connsiteY31" fmla="*/ 15885 h 260723"/>
                <a:gd name="connsiteX32" fmla="*/ 147548 w 415217"/>
                <a:gd name="connsiteY32" fmla="*/ 245187 h 260723"/>
                <a:gd name="connsiteX33" fmla="*/ 57844 w 415217"/>
                <a:gd name="connsiteY33" fmla="*/ 245187 h 260723"/>
                <a:gd name="connsiteX34" fmla="*/ 57844 w 415217"/>
                <a:gd name="connsiteY34" fmla="*/ 15885 h 260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15217" h="260723">
                  <a:moveTo>
                    <a:pt x="7769" y="245187"/>
                  </a:moveTo>
                  <a:cubicBezTo>
                    <a:pt x="3475" y="245187"/>
                    <a:pt x="0" y="248662"/>
                    <a:pt x="0" y="252955"/>
                  </a:cubicBezTo>
                  <a:cubicBezTo>
                    <a:pt x="0" y="257249"/>
                    <a:pt x="3475" y="260724"/>
                    <a:pt x="7769" y="260724"/>
                  </a:cubicBezTo>
                  <a:lnTo>
                    <a:pt x="407449" y="260724"/>
                  </a:lnTo>
                  <a:cubicBezTo>
                    <a:pt x="411742" y="260724"/>
                    <a:pt x="415217" y="257249"/>
                    <a:pt x="415217" y="252955"/>
                  </a:cubicBezTo>
                  <a:cubicBezTo>
                    <a:pt x="415217" y="248662"/>
                    <a:pt x="411742" y="245187"/>
                    <a:pt x="407449" y="245187"/>
                  </a:cubicBezTo>
                  <a:lnTo>
                    <a:pt x="364094" y="245187"/>
                  </a:lnTo>
                  <a:lnTo>
                    <a:pt x="364094" y="15885"/>
                  </a:lnTo>
                  <a:lnTo>
                    <a:pt x="407449" y="15885"/>
                  </a:lnTo>
                  <a:cubicBezTo>
                    <a:pt x="411742" y="15885"/>
                    <a:pt x="415217" y="12409"/>
                    <a:pt x="415217" y="8116"/>
                  </a:cubicBezTo>
                  <a:cubicBezTo>
                    <a:pt x="415217" y="3823"/>
                    <a:pt x="411742" y="348"/>
                    <a:pt x="407449" y="348"/>
                  </a:cubicBezTo>
                  <a:lnTo>
                    <a:pt x="52278" y="348"/>
                  </a:lnTo>
                  <a:cubicBezTo>
                    <a:pt x="51583" y="144"/>
                    <a:pt x="50867" y="0"/>
                    <a:pt x="50108" y="0"/>
                  </a:cubicBezTo>
                  <a:cubicBezTo>
                    <a:pt x="49349" y="0"/>
                    <a:pt x="48627" y="144"/>
                    <a:pt x="47937" y="348"/>
                  </a:cubicBezTo>
                  <a:lnTo>
                    <a:pt x="7769" y="348"/>
                  </a:lnTo>
                  <a:cubicBezTo>
                    <a:pt x="3475" y="348"/>
                    <a:pt x="0" y="3823"/>
                    <a:pt x="0" y="8116"/>
                  </a:cubicBezTo>
                  <a:cubicBezTo>
                    <a:pt x="0" y="12409"/>
                    <a:pt x="3475" y="15885"/>
                    <a:pt x="7769" y="15885"/>
                  </a:cubicBezTo>
                  <a:lnTo>
                    <a:pt x="42371" y="15885"/>
                  </a:lnTo>
                  <a:lnTo>
                    <a:pt x="42371" y="245187"/>
                  </a:lnTo>
                  <a:lnTo>
                    <a:pt x="7769" y="245187"/>
                  </a:lnTo>
                  <a:close/>
                  <a:moveTo>
                    <a:pt x="163085" y="245187"/>
                  </a:moveTo>
                  <a:lnTo>
                    <a:pt x="163085" y="15885"/>
                  </a:lnTo>
                  <a:lnTo>
                    <a:pt x="248929" y="15885"/>
                  </a:lnTo>
                  <a:lnTo>
                    <a:pt x="248929" y="245187"/>
                  </a:lnTo>
                  <a:lnTo>
                    <a:pt x="163085" y="245187"/>
                  </a:lnTo>
                  <a:close/>
                  <a:moveTo>
                    <a:pt x="348557" y="245187"/>
                  </a:moveTo>
                  <a:lnTo>
                    <a:pt x="264466" y="245187"/>
                  </a:lnTo>
                  <a:lnTo>
                    <a:pt x="264466" y="15885"/>
                  </a:lnTo>
                  <a:lnTo>
                    <a:pt x="348557" y="15885"/>
                  </a:lnTo>
                  <a:lnTo>
                    <a:pt x="348557" y="245187"/>
                  </a:lnTo>
                  <a:close/>
                  <a:moveTo>
                    <a:pt x="57844" y="15885"/>
                  </a:moveTo>
                  <a:lnTo>
                    <a:pt x="147548" y="15885"/>
                  </a:lnTo>
                  <a:lnTo>
                    <a:pt x="147548" y="245187"/>
                  </a:lnTo>
                  <a:lnTo>
                    <a:pt x="57844" y="245187"/>
                  </a:lnTo>
                  <a:lnTo>
                    <a:pt x="57844" y="15885"/>
                  </a:lnTo>
                  <a:close/>
                </a:path>
              </a:pathLst>
            </a:custGeom>
            <a:grpFill/>
            <a:ln w="5281" cap="flat">
              <a:noFill/>
              <a:prstDash val="solid"/>
              <a:miter/>
            </a:ln>
          </p:spPr>
          <p:txBody>
            <a:bodyPr rtlCol="0" anchor="ctr"/>
            <a:lstStyle/>
            <a:p>
              <a:endParaRPr lang="ru-RU"/>
            </a:p>
          </p:txBody>
        </p:sp>
        <p:sp>
          <p:nvSpPr>
            <p:cNvPr id="74" name="Freeform: Shape 73">
              <a:extLst>
                <a:ext uri="{FF2B5EF4-FFF2-40B4-BE49-F238E27FC236}">
                  <a16:creationId xmlns:a16="http://schemas.microsoft.com/office/drawing/2014/main" id="{3CB9C47C-AFC2-4466-B2BF-AA3DB6AA198F}"/>
                </a:ext>
              </a:extLst>
            </p:cNvPr>
            <p:cNvSpPr/>
            <p:nvPr/>
          </p:nvSpPr>
          <p:spPr>
            <a:xfrm>
              <a:off x="5236156" y="2781273"/>
              <a:ext cx="509433" cy="15537"/>
            </a:xfrm>
            <a:custGeom>
              <a:avLst/>
              <a:gdLst>
                <a:gd name="connsiteX0" fmla="*/ 501665 w 509433"/>
                <a:gd name="connsiteY0" fmla="*/ 0 h 15537"/>
                <a:gd name="connsiteX1" fmla="*/ 7769 w 509433"/>
                <a:gd name="connsiteY1" fmla="*/ 0 h 15537"/>
                <a:gd name="connsiteX2" fmla="*/ 0 w 509433"/>
                <a:gd name="connsiteY2" fmla="*/ 7768 h 15537"/>
                <a:gd name="connsiteX3" fmla="*/ 7769 w 509433"/>
                <a:gd name="connsiteY3" fmla="*/ 15537 h 15537"/>
                <a:gd name="connsiteX4" fmla="*/ 501665 w 509433"/>
                <a:gd name="connsiteY4" fmla="*/ 15537 h 15537"/>
                <a:gd name="connsiteX5" fmla="*/ 509434 w 509433"/>
                <a:gd name="connsiteY5" fmla="*/ 7768 h 15537"/>
                <a:gd name="connsiteX6" fmla="*/ 501665 w 509433"/>
                <a:gd name="connsiteY6" fmla="*/ 0 h 15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9433" h="15537">
                  <a:moveTo>
                    <a:pt x="501665" y="0"/>
                  </a:moveTo>
                  <a:lnTo>
                    <a:pt x="7769" y="0"/>
                  </a:lnTo>
                  <a:cubicBezTo>
                    <a:pt x="3475" y="0"/>
                    <a:pt x="0" y="3475"/>
                    <a:pt x="0" y="7768"/>
                  </a:cubicBezTo>
                  <a:cubicBezTo>
                    <a:pt x="0" y="12062"/>
                    <a:pt x="3475" y="15537"/>
                    <a:pt x="7769" y="15537"/>
                  </a:cubicBezTo>
                  <a:lnTo>
                    <a:pt x="501665" y="15537"/>
                  </a:lnTo>
                  <a:cubicBezTo>
                    <a:pt x="505959" y="15537"/>
                    <a:pt x="509434" y="12062"/>
                    <a:pt x="509434" y="7768"/>
                  </a:cubicBezTo>
                  <a:cubicBezTo>
                    <a:pt x="509434" y="3475"/>
                    <a:pt x="505959" y="0"/>
                    <a:pt x="501665" y="0"/>
                  </a:cubicBezTo>
                  <a:close/>
                </a:path>
              </a:pathLst>
            </a:custGeom>
            <a:grpFill/>
            <a:ln w="5281" cap="flat">
              <a:noFill/>
              <a:prstDash val="solid"/>
              <a:miter/>
            </a:ln>
          </p:spPr>
          <p:txBody>
            <a:bodyPr rtlCol="0" anchor="ctr"/>
            <a:lstStyle/>
            <a:p>
              <a:endParaRPr lang="ru-RU"/>
            </a:p>
          </p:txBody>
        </p:sp>
        <p:sp>
          <p:nvSpPr>
            <p:cNvPr id="75" name="Freeform: Shape 74">
              <a:extLst>
                <a:ext uri="{FF2B5EF4-FFF2-40B4-BE49-F238E27FC236}">
                  <a16:creationId xmlns:a16="http://schemas.microsoft.com/office/drawing/2014/main" id="{BCDE285F-59C9-4C19-A134-E824C16D47C1}"/>
                </a:ext>
              </a:extLst>
            </p:cNvPr>
            <p:cNvSpPr/>
            <p:nvPr/>
          </p:nvSpPr>
          <p:spPr>
            <a:xfrm>
              <a:off x="5237382" y="2330971"/>
              <a:ext cx="511060" cy="156643"/>
            </a:xfrm>
            <a:custGeom>
              <a:avLst/>
              <a:gdLst>
                <a:gd name="connsiteX0" fmla="*/ 507144 w 511060"/>
                <a:gd name="connsiteY0" fmla="*/ 142128 h 156643"/>
                <a:gd name="connsiteX1" fmla="*/ 260193 w 511060"/>
                <a:gd name="connsiteY1" fmla="*/ 1022 h 156643"/>
                <a:gd name="connsiteX2" fmla="*/ 252504 w 511060"/>
                <a:gd name="connsiteY2" fmla="*/ 1011 h 156643"/>
                <a:gd name="connsiteX3" fmla="*/ 3933 w 511060"/>
                <a:gd name="connsiteY3" fmla="*/ 142117 h 156643"/>
                <a:gd name="connsiteX4" fmla="*/ 1014 w 511060"/>
                <a:gd name="connsiteY4" fmla="*/ 152708 h 156643"/>
                <a:gd name="connsiteX5" fmla="*/ 7778 w 511060"/>
                <a:gd name="connsiteY5" fmla="*/ 156643 h 156643"/>
                <a:gd name="connsiteX6" fmla="*/ 11606 w 511060"/>
                <a:gd name="connsiteY6" fmla="*/ 155633 h 156643"/>
                <a:gd name="connsiteX7" fmla="*/ 256327 w 511060"/>
                <a:gd name="connsiteY7" fmla="*/ 16709 h 156643"/>
                <a:gd name="connsiteX8" fmla="*/ 499440 w 511060"/>
                <a:gd name="connsiteY8" fmla="*/ 155617 h 156643"/>
                <a:gd name="connsiteX9" fmla="*/ 510036 w 511060"/>
                <a:gd name="connsiteY9" fmla="*/ 152724 h 156643"/>
                <a:gd name="connsiteX10" fmla="*/ 507144 w 511060"/>
                <a:gd name="connsiteY10" fmla="*/ 142128 h 156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1060" h="156643">
                  <a:moveTo>
                    <a:pt x="507144" y="142128"/>
                  </a:moveTo>
                  <a:lnTo>
                    <a:pt x="260193" y="1022"/>
                  </a:lnTo>
                  <a:cubicBezTo>
                    <a:pt x="257814" y="-336"/>
                    <a:pt x="254884" y="-342"/>
                    <a:pt x="252504" y="1011"/>
                  </a:cubicBezTo>
                  <a:lnTo>
                    <a:pt x="3933" y="142117"/>
                  </a:lnTo>
                  <a:cubicBezTo>
                    <a:pt x="201" y="144234"/>
                    <a:pt x="-1103" y="148977"/>
                    <a:pt x="1014" y="152708"/>
                  </a:cubicBezTo>
                  <a:cubicBezTo>
                    <a:pt x="2447" y="155232"/>
                    <a:pt x="5072" y="156643"/>
                    <a:pt x="7778" y="156643"/>
                  </a:cubicBezTo>
                  <a:cubicBezTo>
                    <a:pt x="9077" y="156643"/>
                    <a:pt x="10392" y="156317"/>
                    <a:pt x="11606" y="155633"/>
                  </a:cubicBezTo>
                  <a:lnTo>
                    <a:pt x="256327" y="16709"/>
                  </a:lnTo>
                  <a:lnTo>
                    <a:pt x="499440" y="155617"/>
                  </a:lnTo>
                  <a:cubicBezTo>
                    <a:pt x="503150" y="157734"/>
                    <a:pt x="507898" y="156456"/>
                    <a:pt x="510036" y="152724"/>
                  </a:cubicBezTo>
                  <a:cubicBezTo>
                    <a:pt x="512164" y="149003"/>
                    <a:pt x="510870" y="144261"/>
                    <a:pt x="507144" y="142128"/>
                  </a:cubicBezTo>
                  <a:close/>
                </a:path>
              </a:pathLst>
            </a:custGeom>
            <a:grpFill/>
            <a:ln w="5281" cap="flat">
              <a:noFill/>
              <a:prstDash val="solid"/>
              <a:miter/>
            </a:ln>
          </p:spPr>
          <p:txBody>
            <a:bodyPr rtlCol="0" anchor="ctr"/>
            <a:lstStyle/>
            <a:p>
              <a:endParaRPr lang="ru-RU"/>
            </a:p>
          </p:txBody>
        </p:sp>
      </p:grpSp>
      <p:sp>
        <p:nvSpPr>
          <p:cNvPr id="76" name="Рисунок 157">
            <a:extLst>
              <a:ext uri="{FF2B5EF4-FFF2-40B4-BE49-F238E27FC236}">
                <a16:creationId xmlns:a16="http://schemas.microsoft.com/office/drawing/2014/main" id="{50E93630-32AD-4728-B1C1-3140D1F20A57}"/>
              </a:ext>
            </a:extLst>
          </p:cNvPr>
          <p:cNvSpPr/>
          <p:nvPr/>
        </p:nvSpPr>
        <p:spPr>
          <a:xfrm>
            <a:off x="4337028" y="3242941"/>
            <a:ext cx="206510" cy="368108"/>
          </a:xfrm>
          <a:custGeom>
            <a:avLst/>
            <a:gdLst>
              <a:gd name="connsiteX0" fmla="*/ 192475 w 275346"/>
              <a:gd name="connsiteY0" fmla="*/ 228297 h 490811"/>
              <a:gd name="connsiteX1" fmla="*/ 231505 w 275346"/>
              <a:gd name="connsiteY1" fmla="*/ 156119 h 490811"/>
              <a:gd name="connsiteX2" fmla="*/ 150238 w 275346"/>
              <a:gd name="connsiteY2" fmla="*/ 69505 h 490811"/>
              <a:gd name="connsiteX3" fmla="*/ 150238 w 275346"/>
              <a:gd name="connsiteY3" fmla="*/ 8020 h 490811"/>
              <a:gd name="connsiteX4" fmla="*/ 142218 w 275346"/>
              <a:gd name="connsiteY4" fmla="*/ 0 h 490811"/>
              <a:gd name="connsiteX5" fmla="*/ 134198 w 275346"/>
              <a:gd name="connsiteY5" fmla="*/ 8020 h 490811"/>
              <a:gd name="connsiteX6" fmla="*/ 134198 w 275346"/>
              <a:gd name="connsiteY6" fmla="*/ 68436 h 490811"/>
              <a:gd name="connsiteX7" fmla="*/ 103723 w 275346"/>
              <a:gd name="connsiteY7" fmla="*/ 68436 h 490811"/>
              <a:gd name="connsiteX8" fmla="*/ 103723 w 275346"/>
              <a:gd name="connsiteY8" fmla="*/ 8020 h 490811"/>
              <a:gd name="connsiteX9" fmla="*/ 95703 w 275346"/>
              <a:gd name="connsiteY9" fmla="*/ 0 h 490811"/>
              <a:gd name="connsiteX10" fmla="*/ 87683 w 275346"/>
              <a:gd name="connsiteY10" fmla="*/ 8020 h 490811"/>
              <a:gd name="connsiteX11" fmla="*/ 87683 w 275346"/>
              <a:gd name="connsiteY11" fmla="*/ 68436 h 490811"/>
              <a:gd name="connsiteX12" fmla="*/ 8020 w 275346"/>
              <a:gd name="connsiteY12" fmla="*/ 68436 h 490811"/>
              <a:gd name="connsiteX13" fmla="*/ 0 w 275346"/>
              <a:gd name="connsiteY13" fmla="*/ 76455 h 490811"/>
              <a:gd name="connsiteX14" fmla="*/ 8020 w 275346"/>
              <a:gd name="connsiteY14" fmla="*/ 84475 h 490811"/>
              <a:gd name="connsiteX15" fmla="*/ 32079 w 275346"/>
              <a:gd name="connsiteY15" fmla="*/ 84475 h 490811"/>
              <a:gd name="connsiteX16" fmla="*/ 31545 w 275346"/>
              <a:gd name="connsiteY16" fmla="*/ 407941 h 490811"/>
              <a:gd name="connsiteX17" fmla="*/ 9089 w 275346"/>
              <a:gd name="connsiteY17" fmla="*/ 407941 h 490811"/>
              <a:gd name="connsiteX18" fmla="*/ 1069 w 275346"/>
              <a:gd name="connsiteY18" fmla="*/ 415960 h 490811"/>
              <a:gd name="connsiteX19" fmla="*/ 9089 w 275346"/>
              <a:gd name="connsiteY19" fmla="*/ 423980 h 490811"/>
              <a:gd name="connsiteX20" fmla="*/ 87683 w 275346"/>
              <a:gd name="connsiteY20" fmla="*/ 423980 h 490811"/>
              <a:gd name="connsiteX21" fmla="*/ 87683 w 275346"/>
              <a:gd name="connsiteY21" fmla="*/ 482257 h 490811"/>
              <a:gd name="connsiteX22" fmla="*/ 95703 w 275346"/>
              <a:gd name="connsiteY22" fmla="*/ 490277 h 490811"/>
              <a:gd name="connsiteX23" fmla="*/ 103723 w 275346"/>
              <a:gd name="connsiteY23" fmla="*/ 482257 h 490811"/>
              <a:gd name="connsiteX24" fmla="*/ 103723 w 275346"/>
              <a:gd name="connsiteY24" fmla="*/ 424515 h 490811"/>
              <a:gd name="connsiteX25" fmla="*/ 134198 w 275346"/>
              <a:gd name="connsiteY25" fmla="*/ 424515 h 490811"/>
              <a:gd name="connsiteX26" fmla="*/ 134198 w 275346"/>
              <a:gd name="connsiteY26" fmla="*/ 482792 h 490811"/>
              <a:gd name="connsiteX27" fmla="*/ 142218 w 275346"/>
              <a:gd name="connsiteY27" fmla="*/ 490812 h 490811"/>
              <a:gd name="connsiteX28" fmla="*/ 150238 w 275346"/>
              <a:gd name="connsiteY28" fmla="*/ 482792 h 490811"/>
              <a:gd name="connsiteX29" fmla="*/ 150238 w 275346"/>
              <a:gd name="connsiteY29" fmla="*/ 424515 h 490811"/>
              <a:gd name="connsiteX30" fmla="*/ 176970 w 275346"/>
              <a:gd name="connsiteY30" fmla="*/ 424515 h 490811"/>
              <a:gd name="connsiteX31" fmla="*/ 275347 w 275346"/>
              <a:gd name="connsiteY31" fmla="*/ 326139 h 490811"/>
              <a:gd name="connsiteX32" fmla="*/ 192475 w 275346"/>
              <a:gd name="connsiteY32" fmla="*/ 228297 h 490811"/>
              <a:gd name="connsiteX33" fmla="*/ 144356 w 275346"/>
              <a:gd name="connsiteY33" fmla="*/ 84475 h 490811"/>
              <a:gd name="connsiteX34" fmla="*/ 215465 w 275346"/>
              <a:gd name="connsiteY34" fmla="*/ 155584 h 490811"/>
              <a:gd name="connsiteX35" fmla="*/ 144356 w 275346"/>
              <a:gd name="connsiteY35" fmla="*/ 226693 h 490811"/>
              <a:gd name="connsiteX36" fmla="*/ 47584 w 275346"/>
              <a:gd name="connsiteY36" fmla="*/ 226693 h 490811"/>
              <a:gd name="connsiteX37" fmla="*/ 47584 w 275346"/>
              <a:gd name="connsiteY37" fmla="*/ 84475 h 490811"/>
              <a:gd name="connsiteX38" fmla="*/ 144356 w 275346"/>
              <a:gd name="connsiteY38" fmla="*/ 84475 h 490811"/>
              <a:gd name="connsiteX39" fmla="*/ 176970 w 275346"/>
              <a:gd name="connsiteY39" fmla="*/ 408475 h 490811"/>
              <a:gd name="connsiteX40" fmla="*/ 47050 w 275346"/>
              <a:gd name="connsiteY40" fmla="*/ 408475 h 490811"/>
              <a:gd name="connsiteX41" fmla="*/ 47050 w 275346"/>
              <a:gd name="connsiteY41" fmla="*/ 242733 h 490811"/>
              <a:gd name="connsiteX42" fmla="*/ 143822 w 275346"/>
              <a:gd name="connsiteY42" fmla="*/ 242733 h 490811"/>
              <a:gd name="connsiteX43" fmla="*/ 148634 w 275346"/>
              <a:gd name="connsiteY43" fmla="*/ 242733 h 490811"/>
              <a:gd name="connsiteX44" fmla="*/ 148634 w 275346"/>
              <a:gd name="connsiteY44" fmla="*/ 242733 h 490811"/>
              <a:gd name="connsiteX45" fmla="*/ 175901 w 275346"/>
              <a:gd name="connsiteY45" fmla="*/ 242733 h 490811"/>
              <a:gd name="connsiteX46" fmla="*/ 258772 w 275346"/>
              <a:gd name="connsiteY46" fmla="*/ 325604 h 490811"/>
              <a:gd name="connsiteX47" fmla="*/ 176970 w 275346"/>
              <a:gd name="connsiteY47" fmla="*/ 408475 h 490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75346" h="490811">
                <a:moveTo>
                  <a:pt x="192475" y="228297"/>
                </a:moveTo>
                <a:cubicBezTo>
                  <a:pt x="216000" y="212792"/>
                  <a:pt x="231505" y="186059"/>
                  <a:pt x="231505" y="156119"/>
                </a:cubicBezTo>
                <a:cubicBezTo>
                  <a:pt x="231505" y="110139"/>
                  <a:pt x="195683" y="72178"/>
                  <a:pt x="150238" y="69505"/>
                </a:cubicBezTo>
                <a:lnTo>
                  <a:pt x="150238" y="8020"/>
                </a:lnTo>
                <a:cubicBezTo>
                  <a:pt x="150238" y="3743"/>
                  <a:pt x="146495" y="0"/>
                  <a:pt x="142218" y="0"/>
                </a:cubicBezTo>
                <a:cubicBezTo>
                  <a:pt x="137941" y="0"/>
                  <a:pt x="134198" y="3743"/>
                  <a:pt x="134198" y="8020"/>
                </a:cubicBezTo>
                <a:lnTo>
                  <a:pt x="134198" y="68436"/>
                </a:lnTo>
                <a:lnTo>
                  <a:pt x="103723" y="68436"/>
                </a:lnTo>
                <a:lnTo>
                  <a:pt x="103723" y="8020"/>
                </a:lnTo>
                <a:cubicBezTo>
                  <a:pt x="103723" y="3743"/>
                  <a:pt x="99980" y="0"/>
                  <a:pt x="95703" y="0"/>
                </a:cubicBezTo>
                <a:cubicBezTo>
                  <a:pt x="91426" y="0"/>
                  <a:pt x="87683" y="3743"/>
                  <a:pt x="87683" y="8020"/>
                </a:cubicBezTo>
                <a:lnTo>
                  <a:pt x="87683" y="68436"/>
                </a:lnTo>
                <a:lnTo>
                  <a:pt x="8020" y="68436"/>
                </a:lnTo>
                <a:cubicBezTo>
                  <a:pt x="3743" y="68436"/>
                  <a:pt x="0" y="72178"/>
                  <a:pt x="0" y="76455"/>
                </a:cubicBezTo>
                <a:cubicBezTo>
                  <a:pt x="0" y="80733"/>
                  <a:pt x="3743" y="84475"/>
                  <a:pt x="8020" y="84475"/>
                </a:cubicBezTo>
                <a:lnTo>
                  <a:pt x="32079" y="84475"/>
                </a:lnTo>
                <a:lnTo>
                  <a:pt x="31545" y="407941"/>
                </a:lnTo>
                <a:lnTo>
                  <a:pt x="9089" y="407941"/>
                </a:lnTo>
                <a:cubicBezTo>
                  <a:pt x="4812" y="407941"/>
                  <a:pt x="1069" y="411683"/>
                  <a:pt x="1069" y="415960"/>
                </a:cubicBezTo>
                <a:cubicBezTo>
                  <a:pt x="1069" y="420238"/>
                  <a:pt x="4812" y="423980"/>
                  <a:pt x="9089" y="423980"/>
                </a:cubicBezTo>
                <a:lnTo>
                  <a:pt x="87683" y="423980"/>
                </a:lnTo>
                <a:lnTo>
                  <a:pt x="87683" y="482257"/>
                </a:lnTo>
                <a:cubicBezTo>
                  <a:pt x="87683" y="486535"/>
                  <a:pt x="91426" y="490277"/>
                  <a:pt x="95703" y="490277"/>
                </a:cubicBezTo>
                <a:cubicBezTo>
                  <a:pt x="99980" y="490277"/>
                  <a:pt x="103723" y="486535"/>
                  <a:pt x="103723" y="482257"/>
                </a:cubicBezTo>
                <a:lnTo>
                  <a:pt x="103723" y="424515"/>
                </a:lnTo>
                <a:lnTo>
                  <a:pt x="134198" y="424515"/>
                </a:lnTo>
                <a:lnTo>
                  <a:pt x="134198" y="482792"/>
                </a:lnTo>
                <a:cubicBezTo>
                  <a:pt x="134198" y="487069"/>
                  <a:pt x="137941" y="490812"/>
                  <a:pt x="142218" y="490812"/>
                </a:cubicBezTo>
                <a:cubicBezTo>
                  <a:pt x="146495" y="490812"/>
                  <a:pt x="150238" y="487069"/>
                  <a:pt x="150238" y="482792"/>
                </a:cubicBezTo>
                <a:lnTo>
                  <a:pt x="150238" y="424515"/>
                </a:lnTo>
                <a:lnTo>
                  <a:pt x="176970" y="424515"/>
                </a:lnTo>
                <a:cubicBezTo>
                  <a:pt x="231505" y="424515"/>
                  <a:pt x="275347" y="380139"/>
                  <a:pt x="275347" y="326139"/>
                </a:cubicBezTo>
                <a:cubicBezTo>
                  <a:pt x="275347" y="276416"/>
                  <a:pt x="239525" y="235782"/>
                  <a:pt x="192475" y="228297"/>
                </a:cubicBezTo>
                <a:close/>
                <a:moveTo>
                  <a:pt x="144356" y="84475"/>
                </a:moveTo>
                <a:cubicBezTo>
                  <a:pt x="183386" y="84475"/>
                  <a:pt x="215465" y="116554"/>
                  <a:pt x="215465" y="155584"/>
                </a:cubicBezTo>
                <a:cubicBezTo>
                  <a:pt x="215465" y="194614"/>
                  <a:pt x="183386" y="226693"/>
                  <a:pt x="144356" y="226693"/>
                </a:cubicBezTo>
                <a:lnTo>
                  <a:pt x="47584" y="226693"/>
                </a:lnTo>
                <a:lnTo>
                  <a:pt x="47584" y="84475"/>
                </a:lnTo>
                <a:cubicBezTo>
                  <a:pt x="47584" y="84475"/>
                  <a:pt x="144356" y="84475"/>
                  <a:pt x="144356" y="84475"/>
                </a:cubicBezTo>
                <a:close/>
                <a:moveTo>
                  <a:pt x="176970" y="408475"/>
                </a:moveTo>
                <a:lnTo>
                  <a:pt x="47050" y="408475"/>
                </a:lnTo>
                <a:lnTo>
                  <a:pt x="47050" y="242733"/>
                </a:lnTo>
                <a:lnTo>
                  <a:pt x="143822" y="242733"/>
                </a:lnTo>
                <a:cubicBezTo>
                  <a:pt x="145426" y="242733"/>
                  <a:pt x="147030" y="242733"/>
                  <a:pt x="148634" y="242733"/>
                </a:cubicBezTo>
                <a:cubicBezTo>
                  <a:pt x="148634" y="242733"/>
                  <a:pt x="148634" y="242733"/>
                  <a:pt x="148634" y="242733"/>
                </a:cubicBezTo>
                <a:lnTo>
                  <a:pt x="175901" y="242733"/>
                </a:lnTo>
                <a:cubicBezTo>
                  <a:pt x="220812" y="242733"/>
                  <a:pt x="258772" y="280693"/>
                  <a:pt x="258772" y="325604"/>
                </a:cubicBezTo>
                <a:cubicBezTo>
                  <a:pt x="259307" y="371584"/>
                  <a:pt x="222416" y="408475"/>
                  <a:pt x="176970" y="408475"/>
                </a:cubicBezTo>
                <a:close/>
              </a:path>
            </a:pathLst>
          </a:custGeom>
          <a:solidFill>
            <a:schemeClr val="tx1"/>
          </a:solidFill>
          <a:ln w="5281" cap="flat">
            <a:noFill/>
            <a:prstDash val="solid"/>
            <a:miter/>
          </a:ln>
        </p:spPr>
        <p:txBody>
          <a:bodyPr rtlCol="0" anchor="ctr"/>
          <a:lstStyle/>
          <a:p>
            <a:endParaRPr lang="ru-RU"/>
          </a:p>
        </p:txBody>
      </p:sp>
      <p:grpSp>
        <p:nvGrpSpPr>
          <p:cNvPr id="77" name="Рисунок 167">
            <a:extLst>
              <a:ext uri="{FF2B5EF4-FFF2-40B4-BE49-F238E27FC236}">
                <a16:creationId xmlns:a16="http://schemas.microsoft.com/office/drawing/2014/main" id="{A6DFD9FA-969A-4ADE-BD1A-FDC220DFB782}"/>
              </a:ext>
            </a:extLst>
          </p:cNvPr>
          <p:cNvGrpSpPr/>
          <p:nvPr/>
        </p:nvGrpSpPr>
        <p:grpSpPr>
          <a:xfrm>
            <a:off x="3038392" y="2592633"/>
            <a:ext cx="393704" cy="383710"/>
            <a:chOff x="2019190" y="2313843"/>
            <a:chExt cx="524938" cy="511613"/>
          </a:xfrm>
          <a:solidFill>
            <a:schemeClr val="tx1"/>
          </a:solidFill>
        </p:grpSpPr>
        <p:sp>
          <p:nvSpPr>
            <p:cNvPr id="78" name="Freeform: Shape 77">
              <a:extLst>
                <a:ext uri="{FF2B5EF4-FFF2-40B4-BE49-F238E27FC236}">
                  <a16:creationId xmlns:a16="http://schemas.microsoft.com/office/drawing/2014/main" id="{B9343038-F7E5-4752-BD64-1A0682DD5A50}"/>
                </a:ext>
              </a:extLst>
            </p:cNvPr>
            <p:cNvSpPr/>
            <p:nvPr/>
          </p:nvSpPr>
          <p:spPr>
            <a:xfrm>
              <a:off x="2230040" y="2465367"/>
              <a:ext cx="103311" cy="237327"/>
            </a:xfrm>
            <a:custGeom>
              <a:avLst/>
              <a:gdLst>
                <a:gd name="connsiteX0" fmla="*/ 87774 w 103311"/>
                <a:gd name="connsiteY0" fmla="*/ 83342 h 237327"/>
                <a:gd name="connsiteX1" fmla="*/ 95543 w 103311"/>
                <a:gd name="connsiteY1" fmla="*/ 91110 h 237327"/>
                <a:gd name="connsiteX2" fmla="*/ 103311 w 103311"/>
                <a:gd name="connsiteY2" fmla="*/ 83342 h 237327"/>
                <a:gd name="connsiteX3" fmla="*/ 59427 w 103311"/>
                <a:gd name="connsiteY3" fmla="*/ 40789 h 237327"/>
                <a:gd name="connsiteX4" fmla="*/ 59427 w 103311"/>
                <a:gd name="connsiteY4" fmla="*/ 7769 h 237327"/>
                <a:gd name="connsiteX5" fmla="*/ 51658 w 103311"/>
                <a:gd name="connsiteY5" fmla="*/ 0 h 237327"/>
                <a:gd name="connsiteX6" fmla="*/ 43890 w 103311"/>
                <a:gd name="connsiteY6" fmla="*/ 7769 h 237327"/>
                <a:gd name="connsiteX7" fmla="*/ 43890 w 103311"/>
                <a:gd name="connsiteY7" fmla="*/ 40789 h 237327"/>
                <a:gd name="connsiteX8" fmla="*/ 5 w 103311"/>
                <a:gd name="connsiteY8" fmla="*/ 83342 h 237327"/>
                <a:gd name="connsiteX9" fmla="*/ 43890 w 103311"/>
                <a:gd name="connsiteY9" fmla="*/ 125879 h 237327"/>
                <a:gd name="connsiteX10" fmla="*/ 43890 w 103311"/>
                <a:gd name="connsiteY10" fmla="*/ 180900 h 237327"/>
                <a:gd name="connsiteX11" fmla="*/ 15537 w 103311"/>
                <a:gd name="connsiteY11" fmla="*/ 153980 h 237327"/>
                <a:gd name="connsiteX12" fmla="*/ 7769 w 103311"/>
                <a:gd name="connsiteY12" fmla="*/ 146212 h 237327"/>
                <a:gd name="connsiteX13" fmla="*/ 0 w 103311"/>
                <a:gd name="connsiteY13" fmla="*/ 153980 h 237327"/>
                <a:gd name="connsiteX14" fmla="*/ 43890 w 103311"/>
                <a:gd name="connsiteY14" fmla="*/ 196555 h 237327"/>
                <a:gd name="connsiteX15" fmla="*/ 43890 w 103311"/>
                <a:gd name="connsiteY15" fmla="*/ 229559 h 237327"/>
                <a:gd name="connsiteX16" fmla="*/ 51658 w 103311"/>
                <a:gd name="connsiteY16" fmla="*/ 237327 h 237327"/>
                <a:gd name="connsiteX17" fmla="*/ 59427 w 103311"/>
                <a:gd name="connsiteY17" fmla="*/ 229559 h 237327"/>
                <a:gd name="connsiteX18" fmla="*/ 59427 w 103311"/>
                <a:gd name="connsiteY18" fmla="*/ 196549 h 237327"/>
                <a:gd name="connsiteX19" fmla="*/ 103306 w 103311"/>
                <a:gd name="connsiteY19" fmla="*/ 153986 h 237327"/>
                <a:gd name="connsiteX20" fmla="*/ 59427 w 103311"/>
                <a:gd name="connsiteY20" fmla="*/ 111438 h 237327"/>
                <a:gd name="connsiteX21" fmla="*/ 59427 w 103311"/>
                <a:gd name="connsiteY21" fmla="*/ 56443 h 237327"/>
                <a:gd name="connsiteX22" fmla="*/ 87774 w 103311"/>
                <a:gd name="connsiteY22" fmla="*/ 83342 h 237327"/>
                <a:gd name="connsiteX23" fmla="*/ 15548 w 103311"/>
                <a:gd name="connsiteY23" fmla="*/ 83342 h 237327"/>
                <a:gd name="connsiteX24" fmla="*/ 43895 w 103311"/>
                <a:gd name="connsiteY24" fmla="*/ 56449 h 237327"/>
                <a:gd name="connsiteX25" fmla="*/ 43895 w 103311"/>
                <a:gd name="connsiteY25" fmla="*/ 110224 h 237327"/>
                <a:gd name="connsiteX26" fmla="*/ 15548 w 103311"/>
                <a:gd name="connsiteY26" fmla="*/ 83342 h 237327"/>
                <a:gd name="connsiteX27" fmla="*/ 87769 w 103311"/>
                <a:gd name="connsiteY27" fmla="*/ 153975 h 237327"/>
                <a:gd name="connsiteX28" fmla="*/ 59427 w 103311"/>
                <a:gd name="connsiteY28" fmla="*/ 180884 h 237327"/>
                <a:gd name="connsiteX29" fmla="*/ 59427 w 103311"/>
                <a:gd name="connsiteY29" fmla="*/ 127082 h 237327"/>
                <a:gd name="connsiteX30" fmla="*/ 87769 w 103311"/>
                <a:gd name="connsiteY30" fmla="*/ 153975 h 237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3311" h="237327">
                  <a:moveTo>
                    <a:pt x="87774" y="83342"/>
                  </a:moveTo>
                  <a:cubicBezTo>
                    <a:pt x="87774" y="87635"/>
                    <a:pt x="91249" y="91110"/>
                    <a:pt x="95543" y="91110"/>
                  </a:cubicBezTo>
                  <a:cubicBezTo>
                    <a:pt x="99836" y="91110"/>
                    <a:pt x="103311" y="87635"/>
                    <a:pt x="103311" y="83342"/>
                  </a:cubicBezTo>
                  <a:cubicBezTo>
                    <a:pt x="103311" y="61785"/>
                    <a:pt x="84224" y="43927"/>
                    <a:pt x="59427" y="40789"/>
                  </a:cubicBezTo>
                  <a:lnTo>
                    <a:pt x="59427" y="7769"/>
                  </a:lnTo>
                  <a:cubicBezTo>
                    <a:pt x="59427" y="3475"/>
                    <a:pt x="55951" y="0"/>
                    <a:pt x="51658" y="0"/>
                  </a:cubicBezTo>
                  <a:cubicBezTo>
                    <a:pt x="47365" y="0"/>
                    <a:pt x="43890" y="3475"/>
                    <a:pt x="43890" y="7769"/>
                  </a:cubicBezTo>
                  <a:lnTo>
                    <a:pt x="43890" y="40789"/>
                  </a:lnTo>
                  <a:cubicBezTo>
                    <a:pt x="19092" y="43932"/>
                    <a:pt x="5" y="61790"/>
                    <a:pt x="5" y="83342"/>
                  </a:cubicBezTo>
                  <a:cubicBezTo>
                    <a:pt x="5" y="104883"/>
                    <a:pt x="19087" y="122735"/>
                    <a:pt x="43890" y="125879"/>
                  </a:cubicBezTo>
                  <a:lnTo>
                    <a:pt x="43890" y="180900"/>
                  </a:lnTo>
                  <a:cubicBezTo>
                    <a:pt x="27700" y="178184"/>
                    <a:pt x="15537" y="167154"/>
                    <a:pt x="15537" y="153980"/>
                  </a:cubicBezTo>
                  <a:cubicBezTo>
                    <a:pt x="15537" y="149687"/>
                    <a:pt x="12062" y="146212"/>
                    <a:pt x="7769" y="146212"/>
                  </a:cubicBezTo>
                  <a:cubicBezTo>
                    <a:pt x="3475" y="146212"/>
                    <a:pt x="0" y="149687"/>
                    <a:pt x="0" y="153980"/>
                  </a:cubicBezTo>
                  <a:cubicBezTo>
                    <a:pt x="0" y="175553"/>
                    <a:pt x="19092" y="193422"/>
                    <a:pt x="43890" y="196555"/>
                  </a:cubicBezTo>
                  <a:lnTo>
                    <a:pt x="43890" y="229559"/>
                  </a:lnTo>
                  <a:cubicBezTo>
                    <a:pt x="43890" y="233852"/>
                    <a:pt x="47365" y="237327"/>
                    <a:pt x="51658" y="237327"/>
                  </a:cubicBezTo>
                  <a:cubicBezTo>
                    <a:pt x="55951" y="237327"/>
                    <a:pt x="59427" y="233852"/>
                    <a:pt x="59427" y="229559"/>
                  </a:cubicBezTo>
                  <a:lnTo>
                    <a:pt x="59427" y="196549"/>
                  </a:lnTo>
                  <a:cubicBezTo>
                    <a:pt x="84229" y="193395"/>
                    <a:pt x="103306" y="175537"/>
                    <a:pt x="103306" y="153986"/>
                  </a:cubicBezTo>
                  <a:cubicBezTo>
                    <a:pt x="103306" y="132439"/>
                    <a:pt x="84224" y="114587"/>
                    <a:pt x="59427" y="111438"/>
                  </a:cubicBezTo>
                  <a:lnTo>
                    <a:pt x="59427" y="56443"/>
                  </a:lnTo>
                  <a:cubicBezTo>
                    <a:pt x="75621" y="59165"/>
                    <a:pt x="87774" y="70184"/>
                    <a:pt x="87774" y="83342"/>
                  </a:cubicBezTo>
                  <a:close/>
                  <a:moveTo>
                    <a:pt x="15548" y="83342"/>
                  </a:moveTo>
                  <a:cubicBezTo>
                    <a:pt x="15548" y="70184"/>
                    <a:pt x="27706" y="59170"/>
                    <a:pt x="43895" y="56449"/>
                  </a:cubicBezTo>
                  <a:lnTo>
                    <a:pt x="43895" y="110224"/>
                  </a:lnTo>
                  <a:cubicBezTo>
                    <a:pt x="27706" y="107503"/>
                    <a:pt x="15548" y="96489"/>
                    <a:pt x="15548" y="83342"/>
                  </a:cubicBezTo>
                  <a:close/>
                  <a:moveTo>
                    <a:pt x="87769" y="153975"/>
                  </a:moveTo>
                  <a:cubicBezTo>
                    <a:pt x="87769" y="167133"/>
                    <a:pt x="75616" y="178152"/>
                    <a:pt x="59427" y="180884"/>
                  </a:cubicBezTo>
                  <a:lnTo>
                    <a:pt x="59427" y="127082"/>
                  </a:lnTo>
                  <a:cubicBezTo>
                    <a:pt x="75621" y="129814"/>
                    <a:pt x="87769" y="140828"/>
                    <a:pt x="87769" y="153975"/>
                  </a:cubicBezTo>
                  <a:close/>
                </a:path>
              </a:pathLst>
            </a:custGeom>
            <a:grpFill/>
            <a:ln w="5281" cap="flat">
              <a:noFill/>
              <a:prstDash val="solid"/>
              <a:miter/>
            </a:ln>
          </p:spPr>
          <p:txBody>
            <a:bodyPr rtlCol="0" anchor="ctr"/>
            <a:lstStyle/>
            <a:p>
              <a:endParaRPr lang="ru-RU"/>
            </a:p>
          </p:txBody>
        </p:sp>
        <p:sp>
          <p:nvSpPr>
            <p:cNvPr id="79" name="Freeform: Shape 78">
              <a:extLst>
                <a:ext uri="{FF2B5EF4-FFF2-40B4-BE49-F238E27FC236}">
                  <a16:creationId xmlns:a16="http://schemas.microsoft.com/office/drawing/2014/main" id="{F8DE9822-444C-42EB-BF36-8D76CA96970A}"/>
                </a:ext>
              </a:extLst>
            </p:cNvPr>
            <p:cNvSpPr/>
            <p:nvPr/>
          </p:nvSpPr>
          <p:spPr>
            <a:xfrm>
              <a:off x="2130594" y="2432951"/>
              <a:ext cx="302132" cy="302132"/>
            </a:xfrm>
            <a:custGeom>
              <a:avLst/>
              <a:gdLst>
                <a:gd name="connsiteX0" fmla="*/ 151066 w 302132"/>
                <a:gd name="connsiteY0" fmla="*/ 0 h 302132"/>
                <a:gd name="connsiteX1" fmla="*/ 0 w 302132"/>
                <a:gd name="connsiteY1" fmla="*/ 151066 h 302132"/>
                <a:gd name="connsiteX2" fmla="*/ 151066 w 302132"/>
                <a:gd name="connsiteY2" fmla="*/ 302133 h 302132"/>
                <a:gd name="connsiteX3" fmla="*/ 302133 w 302132"/>
                <a:gd name="connsiteY3" fmla="*/ 151066 h 302132"/>
                <a:gd name="connsiteX4" fmla="*/ 151066 w 302132"/>
                <a:gd name="connsiteY4" fmla="*/ 0 h 302132"/>
                <a:gd name="connsiteX5" fmla="*/ 151066 w 302132"/>
                <a:gd name="connsiteY5" fmla="*/ 286596 h 302132"/>
                <a:gd name="connsiteX6" fmla="*/ 15537 w 302132"/>
                <a:gd name="connsiteY6" fmla="*/ 151066 h 302132"/>
                <a:gd name="connsiteX7" fmla="*/ 151066 w 302132"/>
                <a:gd name="connsiteY7" fmla="*/ 15537 h 302132"/>
                <a:gd name="connsiteX8" fmla="*/ 286596 w 302132"/>
                <a:gd name="connsiteY8" fmla="*/ 151066 h 302132"/>
                <a:gd name="connsiteX9" fmla="*/ 151066 w 302132"/>
                <a:gd name="connsiteY9" fmla="*/ 286596 h 302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2132" h="302132">
                  <a:moveTo>
                    <a:pt x="151066" y="0"/>
                  </a:moveTo>
                  <a:cubicBezTo>
                    <a:pt x="67767" y="0"/>
                    <a:pt x="0" y="67767"/>
                    <a:pt x="0" y="151066"/>
                  </a:cubicBezTo>
                  <a:cubicBezTo>
                    <a:pt x="0" y="234365"/>
                    <a:pt x="67767" y="302133"/>
                    <a:pt x="151066" y="302133"/>
                  </a:cubicBezTo>
                  <a:cubicBezTo>
                    <a:pt x="234365" y="302133"/>
                    <a:pt x="302133" y="234365"/>
                    <a:pt x="302133" y="151066"/>
                  </a:cubicBezTo>
                  <a:cubicBezTo>
                    <a:pt x="302133" y="67767"/>
                    <a:pt x="234365" y="0"/>
                    <a:pt x="151066" y="0"/>
                  </a:cubicBezTo>
                  <a:close/>
                  <a:moveTo>
                    <a:pt x="151066" y="286596"/>
                  </a:moveTo>
                  <a:cubicBezTo>
                    <a:pt x="76332" y="286596"/>
                    <a:pt x="15537" y="225800"/>
                    <a:pt x="15537" y="151066"/>
                  </a:cubicBezTo>
                  <a:cubicBezTo>
                    <a:pt x="15537" y="76332"/>
                    <a:pt x="76332" y="15537"/>
                    <a:pt x="151066" y="15537"/>
                  </a:cubicBezTo>
                  <a:cubicBezTo>
                    <a:pt x="225800" y="15537"/>
                    <a:pt x="286596" y="76332"/>
                    <a:pt x="286596" y="151066"/>
                  </a:cubicBezTo>
                  <a:cubicBezTo>
                    <a:pt x="286596" y="225800"/>
                    <a:pt x="225795" y="286596"/>
                    <a:pt x="151066" y="286596"/>
                  </a:cubicBezTo>
                  <a:close/>
                </a:path>
              </a:pathLst>
            </a:custGeom>
            <a:grpFill/>
            <a:ln w="5281" cap="flat">
              <a:noFill/>
              <a:prstDash val="solid"/>
              <a:miter/>
            </a:ln>
          </p:spPr>
          <p:txBody>
            <a:bodyPr rtlCol="0" anchor="ctr"/>
            <a:lstStyle/>
            <a:p>
              <a:endParaRPr lang="ru-RU"/>
            </a:p>
          </p:txBody>
        </p:sp>
        <p:sp>
          <p:nvSpPr>
            <p:cNvPr id="80" name="Freeform: Shape 79">
              <a:extLst>
                <a:ext uri="{FF2B5EF4-FFF2-40B4-BE49-F238E27FC236}">
                  <a16:creationId xmlns:a16="http://schemas.microsoft.com/office/drawing/2014/main" id="{9838B282-3B2B-4430-B7B1-FC43A6FD9AD0}"/>
                </a:ext>
              </a:extLst>
            </p:cNvPr>
            <p:cNvSpPr/>
            <p:nvPr/>
          </p:nvSpPr>
          <p:spPr>
            <a:xfrm>
              <a:off x="2445541" y="2537508"/>
              <a:ext cx="98587" cy="287948"/>
            </a:xfrm>
            <a:custGeom>
              <a:avLst/>
              <a:gdLst>
                <a:gd name="connsiteX0" fmla="*/ 96229 w 98587"/>
                <a:gd name="connsiteY0" fmla="*/ 231938 h 287948"/>
                <a:gd name="connsiteX1" fmla="*/ 85241 w 98587"/>
                <a:gd name="connsiteY1" fmla="*/ 232104 h 287948"/>
                <a:gd name="connsiteX2" fmla="*/ 57391 w 98587"/>
                <a:gd name="connsiteY2" fmla="*/ 260825 h 287948"/>
                <a:gd name="connsiteX3" fmla="*/ 57391 w 98587"/>
                <a:gd name="connsiteY3" fmla="*/ 7769 h 287948"/>
                <a:gd name="connsiteX4" fmla="*/ 49623 w 98587"/>
                <a:gd name="connsiteY4" fmla="*/ 0 h 287948"/>
                <a:gd name="connsiteX5" fmla="*/ 41854 w 98587"/>
                <a:gd name="connsiteY5" fmla="*/ 7769 h 287948"/>
                <a:gd name="connsiteX6" fmla="*/ 41854 w 98587"/>
                <a:gd name="connsiteY6" fmla="*/ 261200 h 287948"/>
                <a:gd name="connsiteX7" fmla="*/ 13346 w 98587"/>
                <a:gd name="connsiteY7" fmla="*/ 231799 h 287948"/>
                <a:gd name="connsiteX8" fmla="*/ 2359 w 98587"/>
                <a:gd name="connsiteY8" fmla="*/ 231633 h 287948"/>
                <a:gd name="connsiteX9" fmla="*/ 2194 w 98587"/>
                <a:gd name="connsiteY9" fmla="*/ 242620 h 287948"/>
                <a:gd name="connsiteX10" fmla="*/ 43865 w 98587"/>
                <a:gd name="connsiteY10" fmla="*/ 285591 h 287948"/>
                <a:gd name="connsiteX11" fmla="*/ 49441 w 98587"/>
                <a:gd name="connsiteY11" fmla="*/ 287948 h 287948"/>
                <a:gd name="connsiteX12" fmla="*/ 55017 w 98587"/>
                <a:gd name="connsiteY12" fmla="*/ 285591 h 287948"/>
                <a:gd name="connsiteX13" fmla="*/ 96394 w 98587"/>
                <a:gd name="connsiteY13" fmla="*/ 242925 h 287948"/>
                <a:gd name="connsiteX14" fmla="*/ 96229 w 98587"/>
                <a:gd name="connsiteY14" fmla="*/ 231938 h 28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8587" h="287948">
                  <a:moveTo>
                    <a:pt x="96229" y="231938"/>
                  </a:moveTo>
                  <a:cubicBezTo>
                    <a:pt x="93154" y="228955"/>
                    <a:pt x="88235" y="229024"/>
                    <a:pt x="85241" y="232104"/>
                  </a:cubicBezTo>
                  <a:lnTo>
                    <a:pt x="57391" y="260825"/>
                  </a:lnTo>
                  <a:lnTo>
                    <a:pt x="57391" y="7769"/>
                  </a:lnTo>
                  <a:cubicBezTo>
                    <a:pt x="57391" y="3475"/>
                    <a:pt x="53916" y="0"/>
                    <a:pt x="49623" y="0"/>
                  </a:cubicBezTo>
                  <a:cubicBezTo>
                    <a:pt x="45329" y="0"/>
                    <a:pt x="41854" y="3475"/>
                    <a:pt x="41854" y="7769"/>
                  </a:cubicBezTo>
                  <a:lnTo>
                    <a:pt x="41854" y="261200"/>
                  </a:lnTo>
                  <a:lnTo>
                    <a:pt x="13346" y="231799"/>
                  </a:lnTo>
                  <a:cubicBezTo>
                    <a:pt x="10352" y="228719"/>
                    <a:pt x="5439" y="228650"/>
                    <a:pt x="2359" y="231633"/>
                  </a:cubicBezTo>
                  <a:cubicBezTo>
                    <a:pt x="-720" y="234622"/>
                    <a:pt x="-795" y="239541"/>
                    <a:pt x="2194" y="242620"/>
                  </a:cubicBezTo>
                  <a:lnTo>
                    <a:pt x="43865" y="285591"/>
                  </a:lnTo>
                  <a:cubicBezTo>
                    <a:pt x="45324" y="287098"/>
                    <a:pt x="47334" y="287948"/>
                    <a:pt x="49441" y="287948"/>
                  </a:cubicBezTo>
                  <a:cubicBezTo>
                    <a:pt x="51548" y="287948"/>
                    <a:pt x="53558" y="287098"/>
                    <a:pt x="55017" y="285591"/>
                  </a:cubicBezTo>
                  <a:lnTo>
                    <a:pt x="96394" y="242925"/>
                  </a:lnTo>
                  <a:cubicBezTo>
                    <a:pt x="99383" y="239840"/>
                    <a:pt x="99308" y="234921"/>
                    <a:pt x="96229" y="231938"/>
                  </a:cubicBezTo>
                  <a:close/>
                </a:path>
              </a:pathLst>
            </a:custGeom>
            <a:grpFill/>
            <a:ln w="5281" cap="flat">
              <a:noFill/>
              <a:prstDash val="solid"/>
              <a:miter/>
            </a:ln>
          </p:spPr>
          <p:txBody>
            <a:bodyPr rtlCol="0" anchor="ctr"/>
            <a:lstStyle/>
            <a:p>
              <a:endParaRPr lang="ru-RU"/>
            </a:p>
          </p:txBody>
        </p:sp>
        <p:sp>
          <p:nvSpPr>
            <p:cNvPr id="81" name="Freeform: Shape 80">
              <a:extLst>
                <a:ext uri="{FF2B5EF4-FFF2-40B4-BE49-F238E27FC236}">
                  <a16:creationId xmlns:a16="http://schemas.microsoft.com/office/drawing/2014/main" id="{16F3C586-AA35-463C-B3C6-B69ED68172BD}"/>
                </a:ext>
              </a:extLst>
            </p:cNvPr>
            <p:cNvSpPr/>
            <p:nvPr/>
          </p:nvSpPr>
          <p:spPr>
            <a:xfrm>
              <a:off x="2019190" y="2313843"/>
              <a:ext cx="98605" cy="279621"/>
            </a:xfrm>
            <a:custGeom>
              <a:avLst/>
              <a:gdLst>
                <a:gd name="connsiteX0" fmla="*/ 54934 w 98605"/>
                <a:gd name="connsiteY0" fmla="*/ 2190 h 279621"/>
                <a:gd name="connsiteX1" fmla="*/ 54126 w 98605"/>
                <a:gd name="connsiteY1" fmla="*/ 1650 h 279621"/>
                <a:gd name="connsiteX2" fmla="*/ 53752 w 98605"/>
                <a:gd name="connsiteY2" fmla="*/ 1399 h 279621"/>
                <a:gd name="connsiteX3" fmla="*/ 43952 w 98605"/>
                <a:gd name="connsiteY3" fmla="*/ 2195 h 279621"/>
                <a:gd name="connsiteX4" fmla="*/ 2276 w 98605"/>
                <a:gd name="connsiteY4" fmla="*/ 43855 h 279621"/>
                <a:gd name="connsiteX5" fmla="*/ 2276 w 98605"/>
                <a:gd name="connsiteY5" fmla="*/ 54843 h 279621"/>
                <a:gd name="connsiteX6" fmla="*/ 7767 w 98605"/>
                <a:gd name="connsiteY6" fmla="*/ 57120 h 279621"/>
                <a:gd name="connsiteX7" fmla="*/ 13257 w 98605"/>
                <a:gd name="connsiteY7" fmla="*/ 54843 h 279621"/>
                <a:gd name="connsiteX8" fmla="*/ 41851 w 98605"/>
                <a:gd name="connsiteY8" fmla="*/ 26260 h 279621"/>
                <a:gd name="connsiteX9" fmla="*/ 41851 w 98605"/>
                <a:gd name="connsiteY9" fmla="*/ 271853 h 279621"/>
                <a:gd name="connsiteX10" fmla="*/ 49619 w 98605"/>
                <a:gd name="connsiteY10" fmla="*/ 279622 h 279621"/>
                <a:gd name="connsiteX11" fmla="*/ 57388 w 98605"/>
                <a:gd name="connsiteY11" fmla="*/ 271853 h 279621"/>
                <a:gd name="connsiteX12" fmla="*/ 57388 w 98605"/>
                <a:gd name="connsiteY12" fmla="*/ 26613 h 279621"/>
                <a:gd name="connsiteX13" fmla="*/ 85345 w 98605"/>
                <a:gd name="connsiteY13" fmla="*/ 54549 h 279621"/>
                <a:gd name="connsiteX14" fmla="*/ 96332 w 98605"/>
                <a:gd name="connsiteY14" fmla="*/ 54549 h 279621"/>
                <a:gd name="connsiteX15" fmla="*/ 96332 w 98605"/>
                <a:gd name="connsiteY15" fmla="*/ 43561 h 279621"/>
                <a:gd name="connsiteX16" fmla="*/ 54934 w 98605"/>
                <a:gd name="connsiteY16" fmla="*/ 2190 h 27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8605" h="279621">
                  <a:moveTo>
                    <a:pt x="54934" y="2190"/>
                  </a:moveTo>
                  <a:cubicBezTo>
                    <a:pt x="54693" y="1949"/>
                    <a:pt x="54383" y="1853"/>
                    <a:pt x="54126" y="1650"/>
                  </a:cubicBezTo>
                  <a:cubicBezTo>
                    <a:pt x="54003" y="1564"/>
                    <a:pt x="53880" y="1479"/>
                    <a:pt x="53752" y="1399"/>
                  </a:cubicBezTo>
                  <a:cubicBezTo>
                    <a:pt x="50726" y="-660"/>
                    <a:pt x="46636" y="-489"/>
                    <a:pt x="43952" y="2195"/>
                  </a:cubicBezTo>
                  <a:lnTo>
                    <a:pt x="2276" y="43855"/>
                  </a:lnTo>
                  <a:cubicBezTo>
                    <a:pt x="-756" y="46887"/>
                    <a:pt x="-761" y="51811"/>
                    <a:pt x="2276" y="54843"/>
                  </a:cubicBezTo>
                  <a:cubicBezTo>
                    <a:pt x="3794" y="56361"/>
                    <a:pt x="5778" y="57120"/>
                    <a:pt x="7767" y="57120"/>
                  </a:cubicBezTo>
                  <a:cubicBezTo>
                    <a:pt x="9755" y="57120"/>
                    <a:pt x="11744" y="56361"/>
                    <a:pt x="13257" y="54843"/>
                  </a:cubicBezTo>
                  <a:lnTo>
                    <a:pt x="41851" y="26260"/>
                  </a:lnTo>
                  <a:lnTo>
                    <a:pt x="41851" y="271853"/>
                  </a:lnTo>
                  <a:cubicBezTo>
                    <a:pt x="41851" y="276146"/>
                    <a:pt x="45326" y="279622"/>
                    <a:pt x="49619" y="279622"/>
                  </a:cubicBezTo>
                  <a:cubicBezTo>
                    <a:pt x="53912" y="279622"/>
                    <a:pt x="57388" y="276146"/>
                    <a:pt x="57388" y="271853"/>
                  </a:cubicBezTo>
                  <a:lnTo>
                    <a:pt x="57388" y="26613"/>
                  </a:lnTo>
                  <a:lnTo>
                    <a:pt x="85345" y="54549"/>
                  </a:lnTo>
                  <a:cubicBezTo>
                    <a:pt x="88382" y="57585"/>
                    <a:pt x="93300" y="57575"/>
                    <a:pt x="96332" y="54549"/>
                  </a:cubicBezTo>
                  <a:cubicBezTo>
                    <a:pt x="99363" y="51512"/>
                    <a:pt x="99363" y="46593"/>
                    <a:pt x="96332" y="43561"/>
                  </a:cubicBezTo>
                  <a:lnTo>
                    <a:pt x="54934" y="2190"/>
                  </a:lnTo>
                  <a:close/>
                </a:path>
              </a:pathLst>
            </a:custGeom>
            <a:grpFill/>
            <a:ln w="5281" cap="flat">
              <a:noFill/>
              <a:prstDash val="solid"/>
              <a:miter/>
            </a:ln>
          </p:spPr>
          <p:txBody>
            <a:bodyPr rtlCol="0" anchor="ctr"/>
            <a:lstStyle/>
            <a:p>
              <a:endParaRPr lang="ru-RU"/>
            </a:p>
          </p:txBody>
        </p:sp>
      </p:grpSp>
      <p:grpSp>
        <p:nvGrpSpPr>
          <p:cNvPr id="184" name="Group 183">
            <a:extLst>
              <a:ext uri="{FF2B5EF4-FFF2-40B4-BE49-F238E27FC236}">
                <a16:creationId xmlns:a16="http://schemas.microsoft.com/office/drawing/2014/main" id="{34CC3F35-CCD9-492E-B9AE-2611467FFB8B}"/>
              </a:ext>
            </a:extLst>
          </p:cNvPr>
          <p:cNvGrpSpPr/>
          <p:nvPr/>
        </p:nvGrpSpPr>
        <p:grpSpPr>
          <a:xfrm>
            <a:off x="7874152" y="3249235"/>
            <a:ext cx="359534" cy="359525"/>
            <a:chOff x="8466868" y="3189312"/>
            <a:chExt cx="479379" cy="479366"/>
          </a:xfrm>
          <a:solidFill>
            <a:schemeClr val="tx1"/>
          </a:solidFill>
        </p:grpSpPr>
        <p:sp>
          <p:nvSpPr>
            <p:cNvPr id="83" name="Freeform: Shape 82">
              <a:extLst>
                <a:ext uri="{FF2B5EF4-FFF2-40B4-BE49-F238E27FC236}">
                  <a16:creationId xmlns:a16="http://schemas.microsoft.com/office/drawing/2014/main" id="{3FFD6EF0-8355-411A-9814-64374F0DDD93}"/>
                </a:ext>
              </a:extLst>
            </p:cNvPr>
            <p:cNvSpPr/>
            <p:nvPr/>
          </p:nvSpPr>
          <p:spPr>
            <a:xfrm>
              <a:off x="8525375" y="3347508"/>
              <a:ext cx="16200" cy="162982"/>
            </a:xfrm>
            <a:custGeom>
              <a:avLst/>
              <a:gdLst>
                <a:gd name="connsiteX0" fmla="*/ 8100 w 16200"/>
                <a:gd name="connsiteY0" fmla="*/ 0 h 162982"/>
                <a:gd name="connsiteX1" fmla="*/ 0 w 16200"/>
                <a:gd name="connsiteY1" fmla="*/ 8100 h 162982"/>
                <a:gd name="connsiteX2" fmla="*/ 0 w 16200"/>
                <a:gd name="connsiteY2" fmla="*/ 154883 h 162982"/>
                <a:gd name="connsiteX3" fmla="*/ 8100 w 16200"/>
                <a:gd name="connsiteY3" fmla="*/ 162983 h 162982"/>
                <a:gd name="connsiteX4" fmla="*/ 16200 w 16200"/>
                <a:gd name="connsiteY4" fmla="*/ 154883 h 162982"/>
                <a:gd name="connsiteX5" fmla="*/ 16200 w 16200"/>
                <a:gd name="connsiteY5" fmla="*/ 8100 h 162982"/>
                <a:gd name="connsiteX6" fmla="*/ 8100 w 16200"/>
                <a:gd name="connsiteY6" fmla="*/ 0 h 16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62982">
                  <a:moveTo>
                    <a:pt x="8100" y="0"/>
                  </a:moveTo>
                  <a:cubicBezTo>
                    <a:pt x="3629" y="0"/>
                    <a:pt x="0" y="3623"/>
                    <a:pt x="0" y="8100"/>
                  </a:cubicBezTo>
                  <a:lnTo>
                    <a:pt x="0" y="154883"/>
                  </a:lnTo>
                  <a:cubicBezTo>
                    <a:pt x="0" y="159354"/>
                    <a:pt x="3629" y="162983"/>
                    <a:pt x="8100" y="162983"/>
                  </a:cubicBezTo>
                  <a:cubicBezTo>
                    <a:pt x="12571" y="162983"/>
                    <a:pt x="16200" y="159354"/>
                    <a:pt x="16200" y="154883"/>
                  </a:cubicBezTo>
                  <a:lnTo>
                    <a:pt x="16200" y="8100"/>
                  </a:lnTo>
                  <a:cubicBezTo>
                    <a:pt x="16200" y="3629"/>
                    <a:pt x="12571" y="0"/>
                    <a:pt x="8100" y="0"/>
                  </a:cubicBezTo>
                  <a:close/>
                </a:path>
              </a:pathLst>
            </a:custGeom>
            <a:grpFill/>
            <a:ln w="5334" cap="flat">
              <a:noFill/>
              <a:prstDash val="solid"/>
              <a:miter/>
            </a:ln>
          </p:spPr>
          <p:txBody>
            <a:bodyPr rtlCol="0" anchor="ctr"/>
            <a:lstStyle/>
            <a:p>
              <a:endParaRPr lang="ru-RU"/>
            </a:p>
          </p:txBody>
        </p:sp>
        <p:sp>
          <p:nvSpPr>
            <p:cNvPr id="84" name="Freeform: Shape 83">
              <a:extLst>
                <a:ext uri="{FF2B5EF4-FFF2-40B4-BE49-F238E27FC236}">
                  <a16:creationId xmlns:a16="http://schemas.microsoft.com/office/drawing/2014/main" id="{226DC7E3-042F-4657-BEAF-147201F75CF7}"/>
                </a:ext>
              </a:extLst>
            </p:cNvPr>
            <p:cNvSpPr/>
            <p:nvPr/>
          </p:nvSpPr>
          <p:spPr>
            <a:xfrm>
              <a:off x="8868777" y="3347508"/>
              <a:ext cx="16200" cy="162982"/>
            </a:xfrm>
            <a:custGeom>
              <a:avLst/>
              <a:gdLst>
                <a:gd name="connsiteX0" fmla="*/ 8100 w 16200"/>
                <a:gd name="connsiteY0" fmla="*/ 162983 h 162982"/>
                <a:gd name="connsiteX1" fmla="*/ 16200 w 16200"/>
                <a:gd name="connsiteY1" fmla="*/ 154883 h 162982"/>
                <a:gd name="connsiteX2" fmla="*/ 16200 w 16200"/>
                <a:gd name="connsiteY2" fmla="*/ 8100 h 162982"/>
                <a:gd name="connsiteX3" fmla="*/ 8100 w 16200"/>
                <a:gd name="connsiteY3" fmla="*/ 0 h 162982"/>
                <a:gd name="connsiteX4" fmla="*/ 0 w 16200"/>
                <a:gd name="connsiteY4" fmla="*/ 8100 h 162982"/>
                <a:gd name="connsiteX5" fmla="*/ 0 w 16200"/>
                <a:gd name="connsiteY5" fmla="*/ 154883 h 162982"/>
                <a:gd name="connsiteX6" fmla="*/ 8100 w 16200"/>
                <a:gd name="connsiteY6" fmla="*/ 162983 h 16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62982">
                  <a:moveTo>
                    <a:pt x="8100" y="162983"/>
                  </a:moveTo>
                  <a:cubicBezTo>
                    <a:pt x="12571" y="162983"/>
                    <a:pt x="16200" y="159354"/>
                    <a:pt x="16200" y="154883"/>
                  </a:cubicBezTo>
                  <a:lnTo>
                    <a:pt x="16200" y="8100"/>
                  </a:lnTo>
                  <a:cubicBezTo>
                    <a:pt x="16200" y="3623"/>
                    <a:pt x="12571" y="0"/>
                    <a:pt x="8100" y="0"/>
                  </a:cubicBezTo>
                  <a:cubicBezTo>
                    <a:pt x="3629" y="0"/>
                    <a:pt x="0" y="3623"/>
                    <a:pt x="0" y="8100"/>
                  </a:cubicBezTo>
                  <a:lnTo>
                    <a:pt x="0" y="154883"/>
                  </a:lnTo>
                  <a:cubicBezTo>
                    <a:pt x="0" y="159354"/>
                    <a:pt x="3623" y="162983"/>
                    <a:pt x="8100" y="162983"/>
                  </a:cubicBezTo>
                  <a:close/>
                </a:path>
              </a:pathLst>
            </a:custGeom>
            <a:grpFill/>
            <a:ln w="5334" cap="flat">
              <a:noFill/>
              <a:prstDash val="solid"/>
              <a:miter/>
            </a:ln>
          </p:spPr>
          <p:txBody>
            <a:bodyPr rtlCol="0" anchor="ctr"/>
            <a:lstStyle/>
            <a:p>
              <a:endParaRPr lang="ru-RU"/>
            </a:p>
          </p:txBody>
        </p:sp>
        <p:sp>
          <p:nvSpPr>
            <p:cNvPr id="85" name="Freeform: Shape 84">
              <a:extLst>
                <a:ext uri="{FF2B5EF4-FFF2-40B4-BE49-F238E27FC236}">
                  <a16:creationId xmlns:a16="http://schemas.microsoft.com/office/drawing/2014/main" id="{E3FBD5E2-28B7-44F6-A0EE-AA20B17B086C}"/>
                </a:ext>
              </a:extLst>
            </p:cNvPr>
            <p:cNvSpPr/>
            <p:nvPr/>
          </p:nvSpPr>
          <p:spPr>
            <a:xfrm>
              <a:off x="8466868" y="3189312"/>
              <a:ext cx="479379" cy="479366"/>
            </a:xfrm>
            <a:custGeom>
              <a:avLst/>
              <a:gdLst>
                <a:gd name="connsiteX0" fmla="*/ 477006 w 479379"/>
                <a:gd name="connsiteY0" fmla="*/ 2373 h 479366"/>
                <a:gd name="connsiteX1" fmla="*/ 465553 w 479379"/>
                <a:gd name="connsiteY1" fmla="*/ 2373 h 479366"/>
                <a:gd name="connsiteX2" fmla="*/ 354383 w 479379"/>
                <a:gd name="connsiteY2" fmla="*/ 113538 h 479366"/>
                <a:gd name="connsiteX3" fmla="*/ 21295 w 479379"/>
                <a:gd name="connsiteY3" fmla="*/ 113538 h 479366"/>
                <a:gd name="connsiteX4" fmla="*/ 13195 w 479379"/>
                <a:gd name="connsiteY4" fmla="*/ 121638 h 479366"/>
                <a:gd name="connsiteX5" fmla="*/ 13195 w 479379"/>
                <a:gd name="connsiteY5" fmla="*/ 357737 h 479366"/>
                <a:gd name="connsiteX6" fmla="*/ 21295 w 479379"/>
                <a:gd name="connsiteY6" fmla="*/ 365837 h 479366"/>
                <a:gd name="connsiteX7" fmla="*/ 102079 w 479379"/>
                <a:gd name="connsiteY7" fmla="*/ 365837 h 479366"/>
                <a:gd name="connsiteX8" fmla="*/ 2373 w 479379"/>
                <a:gd name="connsiteY8" fmla="*/ 465537 h 479366"/>
                <a:gd name="connsiteX9" fmla="*/ 2373 w 479379"/>
                <a:gd name="connsiteY9" fmla="*/ 476996 h 479366"/>
                <a:gd name="connsiteX10" fmla="*/ 8103 w 479379"/>
                <a:gd name="connsiteY10" fmla="*/ 479366 h 479366"/>
                <a:gd name="connsiteX11" fmla="*/ 13832 w 479379"/>
                <a:gd name="connsiteY11" fmla="*/ 476996 h 479366"/>
                <a:gd name="connsiteX12" fmla="*/ 124991 w 479379"/>
                <a:gd name="connsiteY12" fmla="*/ 365837 h 479366"/>
                <a:gd name="connsiteX13" fmla="*/ 454148 w 479379"/>
                <a:gd name="connsiteY13" fmla="*/ 365837 h 479366"/>
                <a:gd name="connsiteX14" fmla="*/ 462248 w 479379"/>
                <a:gd name="connsiteY14" fmla="*/ 357737 h 479366"/>
                <a:gd name="connsiteX15" fmla="*/ 462248 w 479379"/>
                <a:gd name="connsiteY15" fmla="*/ 121638 h 479366"/>
                <a:gd name="connsiteX16" fmla="*/ 454148 w 479379"/>
                <a:gd name="connsiteY16" fmla="*/ 113538 h 479366"/>
                <a:gd name="connsiteX17" fmla="*/ 377295 w 479379"/>
                <a:gd name="connsiteY17" fmla="*/ 113538 h 479366"/>
                <a:gd name="connsiteX18" fmla="*/ 477006 w 479379"/>
                <a:gd name="connsiteY18" fmla="*/ 13827 h 479366"/>
                <a:gd name="connsiteX19" fmla="*/ 477006 w 479379"/>
                <a:gd name="connsiteY19" fmla="*/ 2373 h 479366"/>
                <a:gd name="connsiteX20" fmla="*/ 29395 w 479379"/>
                <a:gd name="connsiteY20" fmla="*/ 349637 h 479366"/>
                <a:gd name="connsiteX21" fmla="*/ 29395 w 479379"/>
                <a:gd name="connsiteY21" fmla="*/ 129738 h 479366"/>
                <a:gd name="connsiteX22" fmla="*/ 338183 w 479379"/>
                <a:gd name="connsiteY22" fmla="*/ 129738 h 479366"/>
                <a:gd name="connsiteX23" fmla="*/ 296868 w 479379"/>
                <a:gd name="connsiteY23" fmla="*/ 171048 h 479366"/>
                <a:gd name="connsiteX24" fmla="*/ 239736 w 479379"/>
                <a:gd name="connsiteY24" fmla="*/ 150312 h 479366"/>
                <a:gd name="connsiteX25" fmla="*/ 150328 w 479379"/>
                <a:gd name="connsiteY25" fmla="*/ 239682 h 479366"/>
                <a:gd name="connsiteX26" fmla="*/ 171075 w 479379"/>
                <a:gd name="connsiteY26" fmla="*/ 296830 h 479366"/>
                <a:gd name="connsiteX27" fmla="*/ 118279 w 479379"/>
                <a:gd name="connsiteY27" fmla="*/ 349626 h 479366"/>
                <a:gd name="connsiteX28" fmla="*/ 29395 w 479379"/>
                <a:gd name="connsiteY28" fmla="*/ 349626 h 479366"/>
                <a:gd name="connsiteX29" fmla="*/ 29395 w 479379"/>
                <a:gd name="connsiteY29" fmla="*/ 349637 h 479366"/>
                <a:gd name="connsiteX30" fmla="*/ 182604 w 479379"/>
                <a:gd name="connsiteY30" fmla="*/ 285317 h 479366"/>
                <a:gd name="connsiteX31" fmla="*/ 166533 w 479379"/>
                <a:gd name="connsiteY31" fmla="*/ 239687 h 479366"/>
                <a:gd name="connsiteX32" fmla="*/ 239741 w 479379"/>
                <a:gd name="connsiteY32" fmla="*/ 166517 h 479366"/>
                <a:gd name="connsiteX33" fmla="*/ 285350 w 479379"/>
                <a:gd name="connsiteY33" fmla="*/ 182577 h 479366"/>
                <a:gd name="connsiteX34" fmla="*/ 182604 w 479379"/>
                <a:gd name="connsiteY34" fmla="*/ 285317 h 479366"/>
                <a:gd name="connsiteX35" fmla="*/ 296803 w 479379"/>
                <a:gd name="connsiteY35" fmla="*/ 194030 h 479366"/>
                <a:gd name="connsiteX36" fmla="*/ 312884 w 479379"/>
                <a:gd name="connsiteY36" fmla="*/ 239687 h 479366"/>
                <a:gd name="connsiteX37" fmla="*/ 239741 w 479379"/>
                <a:gd name="connsiteY37" fmla="*/ 312857 h 479366"/>
                <a:gd name="connsiteX38" fmla="*/ 194063 w 479379"/>
                <a:gd name="connsiteY38" fmla="*/ 296771 h 479366"/>
                <a:gd name="connsiteX39" fmla="*/ 296803 w 479379"/>
                <a:gd name="connsiteY39" fmla="*/ 194030 h 479366"/>
                <a:gd name="connsiteX40" fmla="*/ 446043 w 479379"/>
                <a:gd name="connsiteY40" fmla="*/ 129738 h 479366"/>
                <a:gd name="connsiteX41" fmla="*/ 446043 w 479379"/>
                <a:gd name="connsiteY41" fmla="*/ 349637 h 479366"/>
                <a:gd name="connsiteX42" fmla="*/ 141186 w 479379"/>
                <a:gd name="connsiteY42" fmla="*/ 349637 h 479366"/>
                <a:gd name="connsiteX43" fmla="*/ 182528 w 479379"/>
                <a:gd name="connsiteY43" fmla="*/ 308294 h 479366"/>
                <a:gd name="connsiteX44" fmla="*/ 239730 w 479379"/>
                <a:gd name="connsiteY44" fmla="*/ 329063 h 479366"/>
                <a:gd name="connsiteX45" fmla="*/ 329073 w 479379"/>
                <a:gd name="connsiteY45" fmla="*/ 239693 h 479366"/>
                <a:gd name="connsiteX46" fmla="*/ 308316 w 479379"/>
                <a:gd name="connsiteY46" fmla="*/ 182512 h 479366"/>
                <a:gd name="connsiteX47" fmla="*/ 361085 w 479379"/>
                <a:gd name="connsiteY47" fmla="*/ 129743 h 479366"/>
                <a:gd name="connsiteX48" fmla="*/ 446043 w 479379"/>
                <a:gd name="connsiteY48" fmla="*/ 129743 h 479366"/>
                <a:gd name="connsiteX49" fmla="*/ 446043 w 479379"/>
                <a:gd name="connsiteY49" fmla="*/ 129738 h 479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79379" h="479366">
                  <a:moveTo>
                    <a:pt x="477006" y="2373"/>
                  </a:moveTo>
                  <a:cubicBezTo>
                    <a:pt x="473842" y="-791"/>
                    <a:pt x="468717" y="-791"/>
                    <a:pt x="465553" y="2373"/>
                  </a:cubicBezTo>
                  <a:lnTo>
                    <a:pt x="354383" y="113538"/>
                  </a:lnTo>
                  <a:lnTo>
                    <a:pt x="21295" y="113538"/>
                  </a:lnTo>
                  <a:cubicBezTo>
                    <a:pt x="16824" y="113538"/>
                    <a:pt x="13195" y="117161"/>
                    <a:pt x="13195" y="121638"/>
                  </a:cubicBezTo>
                  <a:lnTo>
                    <a:pt x="13195" y="357737"/>
                  </a:lnTo>
                  <a:cubicBezTo>
                    <a:pt x="13195" y="362213"/>
                    <a:pt x="16824" y="365837"/>
                    <a:pt x="21295" y="365837"/>
                  </a:cubicBezTo>
                  <a:lnTo>
                    <a:pt x="102079" y="365837"/>
                  </a:lnTo>
                  <a:lnTo>
                    <a:pt x="2373" y="465537"/>
                  </a:lnTo>
                  <a:cubicBezTo>
                    <a:pt x="-791" y="468701"/>
                    <a:pt x="-791" y="473831"/>
                    <a:pt x="2373" y="476996"/>
                  </a:cubicBezTo>
                  <a:cubicBezTo>
                    <a:pt x="3956" y="478578"/>
                    <a:pt x="6029" y="479366"/>
                    <a:pt x="8103" y="479366"/>
                  </a:cubicBezTo>
                  <a:cubicBezTo>
                    <a:pt x="10176" y="479366"/>
                    <a:pt x="12250" y="478578"/>
                    <a:pt x="13832" y="476996"/>
                  </a:cubicBezTo>
                  <a:lnTo>
                    <a:pt x="124991" y="365837"/>
                  </a:lnTo>
                  <a:lnTo>
                    <a:pt x="454148" y="365837"/>
                  </a:lnTo>
                  <a:cubicBezTo>
                    <a:pt x="458619" y="365837"/>
                    <a:pt x="462248" y="362213"/>
                    <a:pt x="462248" y="357737"/>
                  </a:cubicBezTo>
                  <a:lnTo>
                    <a:pt x="462248" y="121638"/>
                  </a:lnTo>
                  <a:cubicBezTo>
                    <a:pt x="462248" y="117161"/>
                    <a:pt x="458619" y="113538"/>
                    <a:pt x="454148" y="113538"/>
                  </a:cubicBezTo>
                  <a:lnTo>
                    <a:pt x="377295" y="113538"/>
                  </a:lnTo>
                  <a:lnTo>
                    <a:pt x="477006" y="13827"/>
                  </a:lnTo>
                  <a:cubicBezTo>
                    <a:pt x="480171" y="10668"/>
                    <a:pt x="480171" y="5538"/>
                    <a:pt x="477006" y="2373"/>
                  </a:cubicBezTo>
                  <a:close/>
                  <a:moveTo>
                    <a:pt x="29395" y="349637"/>
                  </a:moveTo>
                  <a:lnTo>
                    <a:pt x="29395" y="129738"/>
                  </a:lnTo>
                  <a:lnTo>
                    <a:pt x="338183" y="129738"/>
                  </a:lnTo>
                  <a:lnTo>
                    <a:pt x="296868" y="171048"/>
                  </a:lnTo>
                  <a:cubicBezTo>
                    <a:pt x="281370" y="158115"/>
                    <a:pt x="261449" y="150312"/>
                    <a:pt x="239736" y="150312"/>
                  </a:cubicBezTo>
                  <a:cubicBezTo>
                    <a:pt x="190439" y="150312"/>
                    <a:pt x="150328" y="190401"/>
                    <a:pt x="150328" y="239682"/>
                  </a:cubicBezTo>
                  <a:cubicBezTo>
                    <a:pt x="150328" y="261401"/>
                    <a:pt x="158136" y="281327"/>
                    <a:pt x="171075" y="296830"/>
                  </a:cubicBezTo>
                  <a:lnTo>
                    <a:pt x="118279" y="349626"/>
                  </a:lnTo>
                  <a:lnTo>
                    <a:pt x="29395" y="349626"/>
                  </a:lnTo>
                  <a:lnTo>
                    <a:pt x="29395" y="349637"/>
                  </a:lnTo>
                  <a:close/>
                  <a:moveTo>
                    <a:pt x="182604" y="285317"/>
                  </a:moveTo>
                  <a:cubicBezTo>
                    <a:pt x="172571" y="272795"/>
                    <a:pt x="166533" y="256946"/>
                    <a:pt x="166533" y="239687"/>
                  </a:cubicBezTo>
                  <a:cubicBezTo>
                    <a:pt x="166533" y="199338"/>
                    <a:pt x="199371" y="166517"/>
                    <a:pt x="239741" y="166517"/>
                  </a:cubicBezTo>
                  <a:cubicBezTo>
                    <a:pt x="256989" y="166517"/>
                    <a:pt x="272827" y="172554"/>
                    <a:pt x="285350" y="182577"/>
                  </a:cubicBezTo>
                  <a:lnTo>
                    <a:pt x="182604" y="285317"/>
                  </a:lnTo>
                  <a:close/>
                  <a:moveTo>
                    <a:pt x="296803" y="194030"/>
                  </a:moveTo>
                  <a:cubicBezTo>
                    <a:pt x="306842" y="206558"/>
                    <a:pt x="312884" y="222418"/>
                    <a:pt x="312884" y="239687"/>
                  </a:cubicBezTo>
                  <a:cubicBezTo>
                    <a:pt x="312884" y="280036"/>
                    <a:pt x="280074" y="312857"/>
                    <a:pt x="239741" y="312857"/>
                  </a:cubicBezTo>
                  <a:cubicBezTo>
                    <a:pt x="222467" y="312857"/>
                    <a:pt x="206596" y="306809"/>
                    <a:pt x="194063" y="296771"/>
                  </a:cubicBezTo>
                  <a:lnTo>
                    <a:pt x="296803" y="194030"/>
                  </a:lnTo>
                  <a:close/>
                  <a:moveTo>
                    <a:pt x="446043" y="129738"/>
                  </a:moveTo>
                  <a:lnTo>
                    <a:pt x="446043" y="349637"/>
                  </a:lnTo>
                  <a:lnTo>
                    <a:pt x="141186" y="349637"/>
                  </a:lnTo>
                  <a:lnTo>
                    <a:pt x="182528" y="308294"/>
                  </a:lnTo>
                  <a:cubicBezTo>
                    <a:pt x="198042" y="321243"/>
                    <a:pt x="217985" y="329063"/>
                    <a:pt x="239730" y="329063"/>
                  </a:cubicBezTo>
                  <a:cubicBezTo>
                    <a:pt x="288995" y="329063"/>
                    <a:pt x="329073" y="288973"/>
                    <a:pt x="329073" y="239693"/>
                  </a:cubicBezTo>
                  <a:cubicBezTo>
                    <a:pt x="329073" y="217958"/>
                    <a:pt x="321260" y="198021"/>
                    <a:pt x="308316" y="182512"/>
                  </a:cubicBezTo>
                  <a:lnTo>
                    <a:pt x="361085" y="129743"/>
                  </a:lnTo>
                  <a:lnTo>
                    <a:pt x="446043" y="129743"/>
                  </a:lnTo>
                  <a:lnTo>
                    <a:pt x="446043" y="129738"/>
                  </a:lnTo>
                  <a:close/>
                </a:path>
              </a:pathLst>
            </a:custGeom>
            <a:grpFill/>
            <a:ln w="5334" cap="flat">
              <a:noFill/>
              <a:prstDash val="solid"/>
              <a:miter/>
            </a:ln>
          </p:spPr>
          <p:txBody>
            <a:bodyPr rtlCol="0" anchor="ctr"/>
            <a:lstStyle/>
            <a:p>
              <a:endParaRPr lang="ru-RU"/>
            </a:p>
          </p:txBody>
        </p:sp>
      </p:grpSp>
      <p:grpSp>
        <p:nvGrpSpPr>
          <p:cNvPr id="86" name="Рисунок 124">
            <a:extLst>
              <a:ext uri="{FF2B5EF4-FFF2-40B4-BE49-F238E27FC236}">
                <a16:creationId xmlns:a16="http://schemas.microsoft.com/office/drawing/2014/main" id="{DBD2A995-C494-42FF-B19A-E033D6AA1EB2}"/>
              </a:ext>
            </a:extLst>
          </p:cNvPr>
          <p:cNvGrpSpPr/>
          <p:nvPr/>
        </p:nvGrpSpPr>
        <p:grpSpPr>
          <a:xfrm>
            <a:off x="7917148" y="2628325"/>
            <a:ext cx="273542" cy="317471"/>
            <a:chOff x="8524197" y="2361431"/>
            <a:chExt cx="364722" cy="423295"/>
          </a:xfrm>
          <a:solidFill>
            <a:schemeClr val="tx1"/>
          </a:solidFill>
        </p:grpSpPr>
        <p:sp>
          <p:nvSpPr>
            <p:cNvPr id="87" name="Freeform: Shape 86">
              <a:extLst>
                <a:ext uri="{FF2B5EF4-FFF2-40B4-BE49-F238E27FC236}">
                  <a16:creationId xmlns:a16="http://schemas.microsoft.com/office/drawing/2014/main" id="{1DD8DA6B-56F8-431D-A38E-51315AD66458}"/>
                </a:ext>
              </a:extLst>
            </p:cNvPr>
            <p:cNvSpPr/>
            <p:nvPr/>
          </p:nvSpPr>
          <p:spPr>
            <a:xfrm>
              <a:off x="8524197" y="2361431"/>
              <a:ext cx="323565" cy="284002"/>
            </a:xfrm>
            <a:custGeom>
              <a:avLst/>
              <a:gdLst>
                <a:gd name="connsiteX0" fmla="*/ 296741 w 323565"/>
                <a:gd name="connsiteY0" fmla="*/ 4795 h 284002"/>
                <a:gd name="connsiteX1" fmla="*/ 289834 w 323565"/>
                <a:gd name="connsiteY1" fmla="*/ 22 h 284002"/>
                <a:gd name="connsiteX2" fmla="*/ 282404 w 323565"/>
                <a:gd name="connsiteY2" fmla="*/ 3937 h 284002"/>
                <a:gd name="connsiteX3" fmla="*/ 249847 w 323565"/>
                <a:gd name="connsiteY3" fmla="*/ 58137 h 284002"/>
                <a:gd name="connsiteX4" fmla="*/ 252623 w 323565"/>
                <a:gd name="connsiteY4" fmla="*/ 69250 h 284002"/>
                <a:gd name="connsiteX5" fmla="*/ 263741 w 323565"/>
                <a:gd name="connsiteY5" fmla="*/ 66480 h 284002"/>
                <a:gd name="connsiteX6" fmla="*/ 280022 w 323565"/>
                <a:gd name="connsiteY6" fmla="*/ 39372 h 284002"/>
                <a:gd name="connsiteX7" fmla="*/ 201388 w 323565"/>
                <a:gd name="connsiteY7" fmla="*/ 189659 h 284002"/>
                <a:gd name="connsiteX8" fmla="*/ 8100 w 323565"/>
                <a:gd name="connsiteY8" fmla="*/ 267802 h 284002"/>
                <a:gd name="connsiteX9" fmla="*/ 0 w 323565"/>
                <a:gd name="connsiteY9" fmla="*/ 275902 h 284002"/>
                <a:gd name="connsiteX10" fmla="*/ 8100 w 323565"/>
                <a:gd name="connsiteY10" fmla="*/ 284002 h 284002"/>
                <a:gd name="connsiteX11" fmla="*/ 212539 w 323565"/>
                <a:gd name="connsiteY11" fmla="*/ 201415 h 284002"/>
                <a:gd name="connsiteX12" fmla="*/ 295985 w 323565"/>
                <a:gd name="connsiteY12" fmla="*/ 42747 h 284002"/>
                <a:gd name="connsiteX13" fmla="*/ 308070 w 323565"/>
                <a:gd name="connsiteY13" fmla="*/ 69757 h 284002"/>
                <a:gd name="connsiteX14" fmla="*/ 315468 w 323565"/>
                <a:gd name="connsiteY14" fmla="*/ 74553 h 284002"/>
                <a:gd name="connsiteX15" fmla="*/ 318767 w 323565"/>
                <a:gd name="connsiteY15" fmla="*/ 73845 h 284002"/>
                <a:gd name="connsiteX16" fmla="*/ 322855 w 323565"/>
                <a:gd name="connsiteY16" fmla="*/ 63142 h 284002"/>
                <a:gd name="connsiteX17" fmla="*/ 296741 w 323565"/>
                <a:gd name="connsiteY17" fmla="*/ 4795 h 28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565" h="284002">
                  <a:moveTo>
                    <a:pt x="296741" y="4795"/>
                  </a:moveTo>
                  <a:cubicBezTo>
                    <a:pt x="295504" y="2041"/>
                    <a:pt x="292847" y="200"/>
                    <a:pt x="289834" y="22"/>
                  </a:cubicBezTo>
                  <a:cubicBezTo>
                    <a:pt x="286756" y="-205"/>
                    <a:pt x="283954" y="1350"/>
                    <a:pt x="282404" y="3937"/>
                  </a:cubicBezTo>
                  <a:lnTo>
                    <a:pt x="249847" y="58137"/>
                  </a:lnTo>
                  <a:cubicBezTo>
                    <a:pt x="247541" y="61971"/>
                    <a:pt x="248789" y="66949"/>
                    <a:pt x="252623" y="69250"/>
                  </a:cubicBezTo>
                  <a:cubicBezTo>
                    <a:pt x="256451" y="71556"/>
                    <a:pt x="261436" y="70319"/>
                    <a:pt x="263741" y="66480"/>
                  </a:cubicBezTo>
                  <a:lnTo>
                    <a:pt x="280022" y="39372"/>
                  </a:lnTo>
                  <a:cubicBezTo>
                    <a:pt x="274131" y="93339"/>
                    <a:pt x="246229" y="147123"/>
                    <a:pt x="201388" y="189659"/>
                  </a:cubicBezTo>
                  <a:cubicBezTo>
                    <a:pt x="148262" y="240052"/>
                    <a:pt x="79618" y="267802"/>
                    <a:pt x="8100" y="267802"/>
                  </a:cubicBezTo>
                  <a:cubicBezTo>
                    <a:pt x="3623" y="267802"/>
                    <a:pt x="0" y="271431"/>
                    <a:pt x="0" y="275902"/>
                  </a:cubicBezTo>
                  <a:cubicBezTo>
                    <a:pt x="0" y="280374"/>
                    <a:pt x="3623" y="284002"/>
                    <a:pt x="8100" y="284002"/>
                  </a:cubicBezTo>
                  <a:cubicBezTo>
                    <a:pt x="83786" y="284002"/>
                    <a:pt x="156389" y="254670"/>
                    <a:pt x="212539" y="201415"/>
                  </a:cubicBezTo>
                  <a:cubicBezTo>
                    <a:pt x="259713" y="156670"/>
                    <a:pt x="289294" y="99960"/>
                    <a:pt x="295985" y="42747"/>
                  </a:cubicBezTo>
                  <a:lnTo>
                    <a:pt x="308070" y="69757"/>
                  </a:lnTo>
                  <a:cubicBezTo>
                    <a:pt x="309415" y="72765"/>
                    <a:pt x="312374" y="74553"/>
                    <a:pt x="315468" y="74553"/>
                  </a:cubicBezTo>
                  <a:cubicBezTo>
                    <a:pt x="316575" y="74553"/>
                    <a:pt x="317698" y="74326"/>
                    <a:pt x="318767" y="73845"/>
                  </a:cubicBezTo>
                  <a:cubicBezTo>
                    <a:pt x="322855" y="72020"/>
                    <a:pt x="324686" y="67225"/>
                    <a:pt x="322855" y="63142"/>
                  </a:cubicBezTo>
                  <a:lnTo>
                    <a:pt x="296741" y="4795"/>
                  </a:lnTo>
                  <a:close/>
                </a:path>
              </a:pathLst>
            </a:custGeom>
            <a:grpFill/>
            <a:ln w="5334" cap="flat">
              <a:noFill/>
              <a:prstDash val="solid"/>
              <a:miter/>
            </a:ln>
          </p:spPr>
          <p:txBody>
            <a:bodyPr rtlCol="0" anchor="ctr"/>
            <a:lstStyle/>
            <a:p>
              <a:endParaRPr lang="ru-RU"/>
            </a:p>
          </p:txBody>
        </p:sp>
        <p:sp>
          <p:nvSpPr>
            <p:cNvPr id="88" name="Freeform: Shape 87">
              <a:extLst>
                <a:ext uri="{FF2B5EF4-FFF2-40B4-BE49-F238E27FC236}">
                  <a16:creationId xmlns:a16="http://schemas.microsoft.com/office/drawing/2014/main" id="{DEBF830B-BABF-4E0F-80C5-332CF62F5587}"/>
                </a:ext>
              </a:extLst>
            </p:cNvPr>
            <p:cNvSpPr/>
            <p:nvPr/>
          </p:nvSpPr>
          <p:spPr>
            <a:xfrm>
              <a:off x="8526206" y="2688811"/>
              <a:ext cx="16200" cy="95914"/>
            </a:xfrm>
            <a:custGeom>
              <a:avLst/>
              <a:gdLst>
                <a:gd name="connsiteX0" fmla="*/ 8100 w 16200"/>
                <a:gd name="connsiteY0" fmla="*/ 0 h 95914"/>
                <a:gd name="connsiteX1" fmla="*/ 0 w 16200"/>
                <a:gd name="connsiteY1" fmla="*/ 8100 h 95914"/>
                <a:gd name="connsiteX2" fmla="*/ 0 w 16200"/>
                <a:gd name="connsiteY2" fmla="*/ 87815 h 95914"/>
                <a:gd name="connsiteX3" fmla="*/ 8100 w 16200"/>
                <a:gd name="connsiteY3" fmla="*/ 95915 h 95914"/>
                <a:gd name="connsiteX4" fmla="*/ 16200 w 16200"/>
                <a:gd name="connsiteY4" fmla="*/ 87815 h 95914"/>
                <a:gd name="connsiteX5" fmla="*/ 16200 w 16200"/>
                <a:gd name="connsiteY5" fmla="*/ 8100 h 95914"/>
                <a:gd name="connsiteX6" fmla="*/ 8100 w 16200"/>
                <a:gd name="connsiteY6" fmla="*/ 0 h 9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95914">
                  <a:moveTo>
                    <a:pt x="8100" y="0"/>
                  </a:moveTo>
                  <a:cubicBezTo>
                    <a:pt x="3623" y="0"/>
                    <a:pt x="0" y="3629"/>
                    <a:pt x="0" y="8100"/>
                  </a:cubicBezTo>
                  <a:lnTo>
                    <a:pt x="0" y="87815"/>
                  </a:lnTo>
                  <a:cubicBezTo>
                    <a:pt x="0" y="92286"/>
                    <a:pt x="3623" y="95915"/>
                    <a:pt x="8100" y="95915"/>
                  </a:cubicBezTo>
                  <a:cubicBezTo>
                    <a:pt x="12577" y="95915"/>
                    <a:pt x="16200" y="92286"/>
                    <a:pt x="16200" y="87815"/>
                  </a:cubicBezTo>
                  <a:lnTo>
                    <a:pt x="16200" y="8100"/>
                  </a:lnTo>
                  <a:cubicBezTo>
                    <a:pt x="16200" y="3629"/>
                    <a:pt x="12577" y="0"/>
                    <a:pt x="8100" y="0"/>
                  </a:cubicBezTo>
                  <a:close/>
                </a:path>
              </a:pathLst>
            </a:custGeom>
            <a:grpFill/>
            <a:ln w="5334" cap="flat">
              <a:noFill/>
              <a:prstDash val="solid"/>
              <a:miter/>
            </a:ln>
          </p:spPr>
          <p:txBody>
            <a:bodyPr rtlCol="0" anchor="ctr"/>
            <a:lstStyle/>
            <a:p>
              <a:endParaRPr lang="ru-RU"/>
            </a:p>
          </p:txBody>
        </p:sp>
        <p:sp>
          <p:nvSpPr>
            <p:cNvPr id="89" name="Freeform: Shape 88">
              <a:extLst>
                <a:ext uri="{FF2B5EF4-FFF2-40B4-BE49-F238E27FC236}">
                  <a16:creationId xmlns:a16="http://schemas.microsoft.com/office/drawing/2014/main" id="{10600131-4388-4A52-B291-16B23215CF1A}"/>
                </a:ext>
              </a:extLst>
            </p:cNvPr>
            <p:cNvSpPr/>
            <p:nvPr/>
          </p:nvSpPr>
          <p:spPr>
            <a:xfrm>
              <a:off x="8648257" y="2655024"/>
              <a:ext cx="16200" cy="129702"/>
            </a:xfrm>
            <a:custGeom>
              <a:avLst/>
              <a:gdLst>
                <a:gd name="connsiteX0" fmla="*/ 8100 w 16200"/>
                <a:gd name="connsiteY0" fmla="*/ 0 h 129702"/>
                <a:gd name="connsiteX1" fmla="*/ 0 w 16200"/>
                <a:gd name="connsiteY1" fmla="*/ 8100 h 129702"/>
                <a:gd name="connsiteX2" fmla="*/ 0 w 16200"/>
                <a:gd name="connsiteY2" fmla="*/ 121603 h 129702"/>
                <a:gd name="connsiteX3" fmla="*/ 8100 w 16200"/>
                <a:gd name="connsiteY3" fmla="*/ 129703 h 129702"/>
                <a:gd name="connsiteX4" fmla="*/ 16200 w 16200"/>
                <a:gd name="connsiteY4" fmla="*/ 121603 h 129702"/>
                <a:gd name="connsiteX5" fmla="*/ 16200 w 16200"/>
                <a:gd name="connsiteY5" fmla="*/ 8100 h 129702"/>
                <a:gd name="connsiteX6" fmla="*/ 8100 w 16200"/>
                <a:gd name="connsiteY6" fmla="*/ 0 h 129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29702">
                  <a:moveTo>
                    <a:pt x="8100" y="0"/>
                  </a:moveTo>
                  <a:cubicBezTo>
                    <a:pt x="3623" y="0"/>
                    <a:pt x="0" y="3629"/>
                    <a:pt x="0" y="8100"/>
                  </a:cubicBezTo>
                  <a:lnTo>
                    <a:pt x="0" y="121603"/>
                  </a:lnTo>
                  <a:cubicBezTo>
                    <a:pt x="0" y="126074"/>
                    <a:pt x="3623" y="129703"/>
                    <a:pt x="8100" y="129703"/>
                  </a:cubicBezTo>
                  <a:cubicBezTo>
                    <a:pt x="12577" y="129703"/>
                    <a:pt x="16200" y="126074"/>
                    <a:pt x="16200" y="121603"/>
                  </a:cubicBezTo>
                  <a:lnTo>
                    <a:pt x="16200" y="8100"/>
                  </a:lnTo>
                  <a:cubicBezTo>
                    <a:pt x="16200" y="3629"/>
                    <a:pt x="12577" y="0"/>
                    <a:pt x="8100" y="0"/>
                  </a:cubicBezTo>
                  <a:close/>
                </a:path>
              </a:pathLst>
            </a:custGeom>
            <a:grpFill/>
            <a:ln w="5334" cap="flat">
              <a:noFill/>
              <a:prstDash val="solid"/>
              <a:miter/>
            </a:ln>
          </p:spPr>
          <p:txBody>
            <a:bodyPr rtlCol="0" anchor="ctr"/>
            <a:lstStyle/>
            <a:p>
              <a:endParaRPr lang="ru-RU"/>
            </a:p>
          </p:txBody>
        </p:sp>
        <p:sp>
          <p:nvSpPr>
            <p:cNvPr id="90" name="Freeform: Shape 89">
              <a:extLst>
                <a:ext uri="{FF2B5EF4-FFF2-40B4-BE49-F238E27FC236}">
                  <a16:creationId xmlns:a16="http://schemas.microsoft.com/office/drawing/2014/main" id="{59956979-9244-41F3-998E-46BA99BF3070}"/>
                </a:ext>
              </a:extLst>
            </p:cNvPr>
            <p:cNvSpPr/>
            <p:nvPr/>
          </p:nvSpPr>
          <p:spPr>
            <a:xfrm>
              <a:off x="8767543" y="2574450"/>
              <a:ext cx="16200" cy="210270"/>
            </a:xfrm>
            <a:custGeom>
              <a:avLst/>
              <a:gdLst>
                <a:gd name="connsiteX0" fmla="*/ 8100 w 16200"/>
                <a:gd name="connsiteY0" fmla="*/ 0 h 210270"/>
                <a:gd name="connsiteX1" fmla="*/ 0 w 16200"/>
                <a:gd name="connsiteY1" fmla="*/ 8100 h 210270"/>
                <a:gd name="connsiteX2" fmla="*/ 0 w 16200"/>
                <a:gd name="connsiteY2" fmla="*/ 202171 h 210270"/>
                <a:gd name="connsiteX3" fmla="*/ 8100 w 16200"/>
                <a:gd name="connsiteY3" fmla="*/ 210271 h 210270"/>
                <a:gd name="connsiteX4" fmla="*/ 16200 w 16200"/>
                <a:gd name="connsiteY4" fmla="*/ 202171 h 210270"/>
                <a:gd name="connsiteX5" fmla="*/ 16200 w 16200"/>
                <a:gd name="connsiteY5" fmla="*/ 8100 h 210270"/>
                <a:gd name="connsiteX6" fmla="*/ 8100 w 16200"/>
                <a:gd name="connsiteY6" fmla="*/ 0 h 210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210270">
                  <a:moveTo>
                    <a:pt x="8100" y="0"/>
                  </a:moveTo>
                  <a:cubicBezTo>
                    <a:pt x="3629" y="0"/>
                    <a:pt x="0" y="3629"/>
                    <a:pt x="0" y="8100"/>
                  </a:cubicBezTo>
                  <a:lnTo>
                    <a:pt x="0" y="202171"/>
                  </a:lnTo>
                  <a:cubicBezTo>
                    <a:pt x="0" y="206642"/>
                    <a:pt x="3629" y="210271"/>
                    <a:pt x="8100" y="210271"/>
                  </a:cubicBezTo>
                  <a:cubicBezTo>
                    <a:pt x="12571" y="210271"/>
                    <a:pt x="16200" y="206642"/>
                    <a:pt x="16200" y="202171"/>
                  </a:cubicBezTo>
                  <a:lnTo>
                    <a:pt x="16200" y="8100"/>
                  </a:lnTo>
                  <a:cubicBezTo>
                    <a:pt x="16200" y="3629"/>
                    <a:pt x="12571" y="0"/>
                    <a:pt x="8100" y="0"/>
                  </a:cubicBezTo>
                  <a:close/>
                </a:path>
              </a:pathLst>
            </a:custGeom>
            <a:grpFill/>
            <a:ln w="5334" cap="flat">
              <a:noFill/>
              <a:prstDash val="solid"/>
              <a:miter/>
            </a:ln>
          </p:spPr>
          <p:txBody>
            <a:bodyPr rtlCol="0" anchor="ctr"/>
            <a:lstStyle/>
            <a:p>
              <a:endParaRPr lang="ru-RU"/>
            </a:p>
          </p:txBody>
        </p:sp>
        <p:sp>
          <p:nvSpPr>
            <p:cNvPr id="91" name="Freeform: Shape 90">
              <a:extLst>
                <a:ext uri="{FF2B5EF4-FFF2-40B4-BE49-F238E27FC236}">
                  <a16:creationId xmlns:a16="http://schemas.microsoft.com/office/drawing/2014/main" id="{A21DF1F8-A6AC-4135-A1CC-45BA05DB7030}"/>
                </a:ext>
              </a:extLst>
            </p:cNvPr>
            <p:cNvSpPr/>
            <p:nvPr/>
          </p:nvSpPr>
          <p:spPr>
            <a:xfrm>
              <a:off x="8872719" y="2380385"/>
              <a:ext cx="16200" cy="404335"/>
            </a:xfrm>
            <a:custGeom>
              <a:avLst/>
              <a:gdLst>
                <a:gd name="connsiteX0" fmla="*/ 8100 w 16200"/>
                <a:gd name="connsiteY0" fmla="*/ 0 h 404335"/>
                <a:gd name="connsiteX1" fmla="*/ 0 w 16200"/>
                <a:gd name="connsiteY1" fmla="*/ 8100 h 404335"/>
                <a:gd name="connsiteX2" fmla="*/ 0 w 16200"/>
                <a:gd name="connsiteY2" fmla="*/ 396236 h 404335"/>
                <a:gd name="connsiteX3" fmla="*/ 8100 w 16200"/>
                <a:gd name="connsiteY3" fmla="*/ 404336 h 404335"/>
                <a:gd name="connsiteX4" fmla="*/ 16200 w 16200"/>
                <a:gd name="connsiteY4" fmla="*/ 396236 h 404335"/>
                <a:gd name="connsiteX5" fmla="*/ 16200 w 16200"/>
                <a:gd name="connsiteY5" fmla="*/ 8100 h 404335"/>
                <a:gd name="connsiteX6" fmla="*/ 8100 w 16200"/>
                <a:gd name="connsiteY6" fmla="*/ 0 h 40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404335">
                  <a:moveTo>
                    <a:pt x="8100" y="0"/>
                  </a:moveTo>
                  <a:cubicBezTo>
                    <a:pt x="3629" y="0"/>
                    <a:pt x="0" y="3623"/>
                    <a:pt x="0" y="8100"/>
                  </a:cubicBezTo>
                  <a:lnTo>
                    <a:pt x="0" y="396236"/>
                  </a:lnTo>
                  <a:cubicBezTo>
                    <a:pt x="0" y="400707"/>
                    <a:pt x="3629" y="404336"/>
                    <a:pt x="8100" y="404336"/>
                  </a:cubicBezTo>
                  <a:cubicBezTo>
                    <a:pt x="12571" y="404336"/>
                    <a:pt x="16200" y="400707"/>
                    <a:pt x="16200" y="396236"/>
                  </a:cubicBezTo>
                  <a:lnTo>
                    <a:pt x="16200" y="8100"/>
                  </a:lnTo>
                  <a:cubicBezTo>
                    <a:pt x="16200" y="3623"/>
                    <a:pt x="12577" y="0"/>
                    <a:pt x="8100" y="0"/>
                  </a:cubicBezTo>
                  <a:close/>
                </a:path>
              </a:pathLst>
            </a:custGeom>
            <a:grpFill/>
            <a:ln w="5334" cap="flat">
              <a:noFill/>
              <a:prstDash val="solid"/>
              <a:miter/>
            </a:ln>
          </p:spPr>
          <p:txBody>
            <a:bodyPr rtlCol="0" anchor="ctr"/>
            <a:lstStyle/>
            <a:p>
              <a:endParaRPr lang="ru-RU"/>
            </a:p>
          </p:txBody>
        </p:sp>
      </p:grpSp>
      <p:grpSp>
        <p:nvGrpSpPr>
          <p:cNvPr id="92" name="Рисунок 153">
            <a:extLst>
              <a:ext uri="{FF2B5EF4-FFF2-40B4-BE49-F238E27FC236}">
                <a16:creationId xmlns:a16="http://schemas.microsoft.com/office/drawing/2014/main" id="{33AA19D5-9CCB-48A8-818B-D80949D16DC2}"/>
              </a:ext>
            </a:extLst>
          </p:cNvPr>
          <p:cNvGrpSpPr/>
          <p:nvPr/>
        </p:nvGrpSpPr>
        <p:grpSpPr>
          <a:xfrm>
            <a:off x="6656118" y="2681304"/>
            <a:ext cx="382911" cy="207443"/>
            <a:chOff x="6842823" y="2432071"/>
            <a:chExt cx="510548" cy="276590"/>
          </a:xfrm>
          <a:solidFill>
            <a:schemeClr val="tx1"/>
          </a:solidFill>
        </p:grpSpPr>
        <p:sp>
          <p:nvSpPr>
            <p:cNvPr id="93" name="Freeform: Shape 92">
              <a:extLst>
                <a:ext uri="{FF2B5EF4-FFF2-40B4-BE49-F238E27FC236}">
                  <a16:creationId xmlns:a16="http://schemas.microsoft.com/office/drawing/2014/main" id="{870CDAAE-8C7E-4C5A-A77F-F5EB7098D238}"/>
                </a:ext>
              </a:extLst>
            </p:cNvPr>
            <p:cNvSpPr/>
            <p:nvPr/>
          </p:nvSpPr>
          <p:spPr>
            <a:xfrm>
              <a:off x="6842823" y="2498733"/>
              <a:ext cx="361998" cy="209928"/>
            </a:xfrm>
            <a:custGeom>
              <a:avLst/>
              <a:gdLst>
                <a:gd name="connsiteX0" fmla="*/ 346939 w 361998"/>
                <a:gd name="connsiteY0" fmla="*/ 128731 h 209928"/>
                <a:gd name="connsiteX1" fmla="*/ 294853 w 361998"/>
                <a:gd name="connsiteY1" fmla="*/ 128982 h 209928"/>
                <a:gd name="connsiteX2" fmla="*/ 197215 w 361998"/>
                <a:gd name="connsiteY2" fmla="*/ 51302 h 209928"/>
                <a:gd name="connsiteX3" fmla="*/ 198364 w 361998"/>
                <a:gd name="connsiteY3" fmla="*/ 36819 h 209928"/>
                <a:gd name="connsiteX4" fmla="*/ 183511 w 361998"/>
                <a:gd name="connsiteY4" fmla="*/ 9209 h 209928"/>
                <a:gd name="connsiteX5" fmla="*/ 125881 w 361998"/>
                <a:gd name="connsiteY5" fmla="*/ 15042 h 209928"/>
                <a:gd name="connsiteX6" fmla="*/ 126876 w 361998"/>
                <a:gd name="connsiteY6" fmla="*/ 67946 h 209928"/>
                <a:gd name="connsiteX7" fmla="*/ 66364 w 361998"/>
                <a:gd name="connsiteY7" fmla="*/ 136879 h 209928"/>
                <a:gd name="connsiteX8" fmla="*/ 36819 w 361998"/>
                <a:gd name="connsiteY8" fmla="*/ 128218 h 209928"/>
                <a:gd name="connsiteX9" fmla="*/ 9209 w 361998"/>
                <a:gd name="connsiteY9" fmla="*/ 143065 h 209928"/>
                <a:gd name="connsiteX10" fmla="*/ 15042 w 361998"/>
                <a:gd name="connsiteY10" fmla="*/ 200695 h 209928"/>
                <a:gd name="connsiteX11" fmla="*/ 40866 w 361998"/>
                <a:gd name="connsiteY11" fmla="*/ 209929 h 209928"/>
                <a:gd name="connsiteX12" fmla="*/ 45068 w 361998"/>
                <a:gd name="connsiteY12" fmla="*/ 209715 h 209928"/>
                <a:gd name="connsiteX13" fmla="*/ 72678 w 361998"/>
                <a:gd name="connsiteY13" fmla="*/ 194862 h 209928"/>
                <a:gd name="connsiteX14" fmla="*/ 81697 w 361998"/>
                <a:gd name="connsiteY14" fmla="*/ 164841 h 209928"/>
                <a:gd name="connsiteX15" fmla="*/ 76853 w 361998"/>
                <a:gd name="connsiteY15" fmla="*/ 149246 h 209928"/>
                <a:gd name="connsiteX16" fmla="*/ 139713 w 361998"/>
                <a:gd name="connsiteY16" fmla="*/ 77639 h 209928"/>
                <a:gd name="connsiteX17" fmla="*/ 157581 w 361998"/>
                <a:gd name="connsiteY17" fmla="*/ 81885 h 209928"/>
                <a:gd name="connsiteX18" fmla="*/ 189350 w 361998"/>
                <a:gd name="connsiteY18" fmla="*/ 66845 h 209928"/>
                <a:gd name="connsiteX19" fmla="*/ 189954 w 361998"/>
                <a:gd name="connsiteY19" fmla="*/ 66021 h 209928"/>
                <a:gd name="connsiteX20" fmla="*/ 284753 w 361998"/>
                <a:gd name="connsiteY20" fmla="*/ 141445 h 209928"/>
                <a:gd name="connsiteX21" fmla="*/ 295136 w 361998"/>
                <a:gd name="connsiteY21" fmla="*/ 192194 h 209928"/>
                <a:gd name="connsiteX22" fmla="*/ 320998 w 361998"/>
                <a:gd name="connsiteY22" fmla="*/ 201401 h 209928"/>
                <a:gd name="connsiteX23" fmla="*/ 352767 w 361998"/>
                <a:gd name="connsiteY23" fmla="*/ 186361 h 209928"/>
                <a:gd name="connsiteX24" fmla="*/ 361786 w 361998"/>
                <a:gd name="connsiteY24" fmla="*/ 156340 h 209928"/>
                <a:gd name="connsiteX25" fmla="*/ 346939 w 361998"/>
                <a:gd name="connsiteY25" fmla="*/ 128731 h 209928"/>
                <a:gd name="connsiteX26" fmla="*/ 60247 w 361998"/>
                <a:gd name="connsiteY26" fmla="*/ 184725 h 209928"/>
                <a:gd name="connsiteX27" fmla="*/ 43448 w 361998"/>
                <a:gd name="connsiteY27" fmla="*/ 193761 h 209928"/>
                <a:gd name="connsiteX28" fmla="*/ 25179 w 361998"/>
                <a:gd name="connsiteY28" fmla="*/ 188275 h 209928"/>
                <a:gd name="connsiteX29" fmla="*/ 21629 w 361998"/>
                <a:gd name="connsiteY29" fmla="*/ 153207 h 209928"/>
                <a:gd name="connsiteX30" fmla="*/ 56692 w 361998"/>
                <a:gd name="connsiteY30" fmla="*/ 149663 h 209928"/>
                <a:gd name="connsiteX31" fmla="*/ 59477 w 361998"/>
                <a:gd name="connsiteY31" fmla="*/ 152427 h 209928"/>
                <a:gd name="connsiteX32" fmla="*/ 61300 w 361998"/>
                <a:gd name="connsiteY32" fmla="*/ 154785 h 209928"/>
                <a:gd name="connsiteX33" fmla="*/ 65733 w 361998"/>
                <a:gd name="connsiteY33" fmla="*/ 166461 h 209928"/>
                <a:gd name="connsiteX34" fmla="*/ 60247 w 361998"/>
                <a:gd name="connsiteY34" fmla="*/ 184725 h 209928"/>
                <a:gd name="connsiteX35" fmla="*/ 176919 w 361998"/>
                <a:gd name="connsiteY35" fmla="*/ 56702 h 209928"/>
                <a:gd name="connsiteX36" fmla="*/ 160126 w 361998"/>
                <a:gd name="connsiteY36" fmla="*/ 65738 h 209928"/>
                <a:gd name="connsiteX37" fmla="*/ 141857 w 361998"/>
                <a:gd name="connsiteY37" fmla="*/ 60252 h 209928"/>
                <a:gd name="connsiteX38" fmla="*/ 138307 w 361998"/>
                <a:gd name="connsiteY38" fmla="*/ 25190 h 209928"/>
                <a:gd name="connsiteX39" fmla="*/ 173369 w 361998"/>
                <a:gd name="connsiteY39" fmla="*/ 21640 h 209928"/>
                <a:gd name="connsiteX40" fmla="*/ 182405 w 361998"/>
                <a:gd name="connsiteY40" fmla="*/ 38439 h 209928"/>
                <a:gd name="connsiteX41" fmla="*/ 176919 w 361998"/>
                <a:gd name="connsiteY41" fmla="*/ 56702 h 209928"/>
                <a:gd name="connsiteX42" fmla="*/ 340341 w 361998"/>
                <a:gd name="connsiteY42" fmla="*/ 176219 h 209928"/>
                <a:gd name="connsiteX43" fmla="*/ 305279 w 361998"/>
                <a:gd name="connsiteY43" fmla="*/ 179769 h 209928"/>
                <a:gd name="connsiteX44" fmla="*/ 301729 w 361998"/>
                <a:gd name="connsiteY44" fmla="*/ 144701 h 209928"/>
                <a:gd name="connsiteX45" fmla="*/ 321056 w 361998"/>
                <a:gd name="connsiteY45" fmla="*/ 135553 h 209928"/>
                <a:gd name="connsiteX46" fmla="*/ 336791 w 361998"/>
                <a:gd name="connsiteY46" fmla="*/ 141156 h 209928"/>
                <a:gd name="connsiteX47" fmla="*/ 340341 w 361998"/>
                <a:gd name="connsiteY47" fmla="*/ 176219 h 20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61998" h="209928">
                  <a:moveTo>
                    <a:pt x="346939" y="128731"/>
                  </a:moveTo>
                  <a:cubicBezTo>
                    <a:pt x="331525" y="116140"/>
                    <a:pt x="309610" y="116701"/>
                    <a:pt x="294853" y="128982"/>
                  </a:cubicBezTo>
                  <a:lnTo>
                    <a:pt x="197215" y="51302"/>
                  </a:lnTo>
                  <a:cubicBezTo>
                    <a:pt x="198434" y="46640"/>
                    <a:pt x="198861" y="41759"/>
                    <a:pt x="198364" y="36819"/>
                  </a:cubicBezTo>
                  <a:cubicBezTo>
                    <a:pt x="197263" y="25933"/>
                    <a:pt x="191991" y="16128"/>
                    <a:pt x="183511" y="9209"/>
                  </a:cubicBezTo>
                  <a:cubicBezTo>
                    <a:pt x="166018" y="-5071"/>
                    <a:pt x="140162" y="-2452"/>
                    <a:pt x="125881" y="15042"/>
                  </a:cubicBezTo>
                  <a:cubicBezTo>
                    <a:pt x="113055" y="30756"/>
                    <a:pt x="113900" y="53184"/>
                    <a:pt x="126876" y="67946"/>
                  </a:cubicBezTo>
                  <a:lnTo>
                    <a:pt x="66364" y="136879"/>
                  </a:lnTo>
                  <a:cubicBezTo>
                    <a:pt x="57959" y="130217"/>
                    <a:pt x="47480" y="127095"/>
                    <a:pt x="36819" y="128218"/>
                  </a:cubicBezTo>
                  <a:cubicBezTo>
                    <a:pt x="25933" y="129314"/>
                    <a:pt x="16128" y="134591"/>
                    <a:pt x="9209" y="143065"/>
                  </a:cubicBezTo>
                  <a:cubicBezTo>
                    <a:pt x="-5071" y="160564"/>
                    <a:pt x="-2452" y="186415"/>
                    <a:pt x="15042" y="200695"/>
                  </a:cubicBezTo>
                  <a:cubicBezTo>
                    <a:pt x="22426" y="206721"/>
                    <a:pt x="31461" y="209929"/>
                    <a:pt x="40866" y="209929"/>
                  </a:cubicBezTo>
                  <a:cubicBezTo>
                    <a:pt x="42261" y="209929"/>
                    <a:pt x="43662" y="209859"/>
                    <a:pt x="45068" y="209715"/>
                  </a:cubicBezTo>
                  <a:cubicBezTo>
                    <a:pt x="55954" y="208613"/>
                    <a:pt x="65759" y="203342"/>
                    <a:pt x="72678" y="194862"/>
                  </a:cubicBezTo>
                  <a:cubicBezTo>
                    <a:pt x="79596" y="186388"/>
                    <a:pt x="82799" y="175727"/>
                    <a:pt x="81697" y="164841"/>
                  </a:cubicBezTo>
                  <a:cubicBezTo>
                    <a:pt x="81136" y="159281"/>
                    <a:pt x="79468" y="154004"/>
                    <a:pt x="76853" y="149246"/>
                  </a:cubicBezTo>
                  <a:lnTo>
                    <a:pt x="139713" y="77639"/>
                  </a:lnTo>
                  <a:cubicBezTo>
                    <a:pt x="145380" y="80404"/>
                    <a:pt x="151470" y="81885"/>
                    <a:pt x="157581" y="81885"/>
                  </a:cubicBezTo>
                  <a:cubicBezTo>
                    <a:pt x="169471" y="81885"/>
                    <a:pt x="181266" y="76747"/>
                    <a:pt x="189350" y="66845"/>
                  </a:cubicBezTo>
                  <a:cubicBezTo>
                    <a:pt x="189569" y="66577"/>
                    <a:pt x="189746" y="66294"/>
                    <a:pt x="189954" y="66021"/>
                  </a:cubicBezTo>
                  <a:lnTo>
                    <a:pt x="284753" y="141445"/>
                  </a:lnTo>
                  <a:cubicBezTo>
                    <a:pt x="275905" y="158313"/>
                    <a:pt x="279819" y="179689"/>
                    <a:pt x="295136" y="192194"/>
                  </a:cubicBezTo>
                  <a:cubicBezTo>
                    <a:pt x="302729" y="198386"/>
                    <a:pt x="311887" y="201401"/>
                    <a:pt x="320998" y="201401"/>
                  </a:cubicBezTo>
                  <a:cubicBezTo>
                    <a:pt x="332888" y="201401"/>
                    <a:pt x="344683" y="196268"/>
                    <a:pt x="352767" y="186361"/>
                  </a:cubicBezTo>
                  <a:cubicBezTo>
                    <a:pt x="359685" y="177887"/>
                    <a:pt x="362888" y="167226"/>
                    <a:pt x="361786" y="156340"/>
                  </a:cubicBezTo>
                  <a:cubicBezTo>
                    <a:pt x="360690" y="145455"/>
                    <a:pt x="355408" y="135649"/>
                    <a:pt x="346939" y="128731"/>
                  </a:cubicBezTo>
                  <a:close/>
                  <a:moveTo>
                    <a:pt x="60247" y="184725"/>
                  </a:moveTo>
                  <a:cubicBezTo>
                    <a:pt x="56039" y="189885"/>
                    <a:pt x="50073" y="193092"/>
                    <a:pt x="43448" y="193761"/>
                  </a:cubicBezTo>
                  <a:cubicBezTo>
                    <a:pt x="36851" y="194450"/>
                    <a:pt x="30344" y="192483"/>
                    <a:pt x="25179" y="188275"/>
                  </a:cubicBezTo>
                  <a:cubicBezTo>
                    <a:pt x="14534" y="179587"/>
                    <a:pt x="12946" y="163863"/>
                    <a:pt x="21629" y="153207"/>
                  </a:cubicBezTo>
                  <a:cubicBezTo>
                    <a:pt x="30317" y="142562"/>
                    <a:pt x="46052" y="140974"/>
                    <a:pt x="56692" y="149663"/>
                  </a:cubicBezTo>
                  <a:cubicBezTo>
                    <a:pt x="57718" y="150502"/>
                    <a:pt x="58606" y="151459"/>
                    <a:pt x="59477" y="152427"/>
                  </a:cubicBezTo>
                  <a:cubicBezTo>
                    <a:pt x="59921" y="153293"/>
                    <a:pt x="60520" y="154100"/>
                    <a:pt x="61300" y="154785"/>
                  </a:cubicBezTo>
                  <a:cubicBezTo>
                    <a:pt x="63701" y="158222"/>
                    <a:pt x="65294" y="162173"/>
                    <a:pt x="65733" y="166461"/>
                  </a:cubicBezTo>
                  <a:cubicBezTo>
                    <a:pt x="66406" y="173080"/>
                    <a:pt x="64460" y="179566"/>
                    <a:pt x="60247" y="184725"/>
                  </a:cubicBezTo>
                  <a:close/>
                  <a:moveTo>
                    <a:pt x="176919" y="56702"/>
                  </a:moveTo>
                  <a:cubicBezTo>
                    <a:pt x="172711" y="61856"/>
                    <a:pt x="166745" y="65064"/>
                    <a:pt x="160126" y="65738"/>
                  </a:cubicBezTo>
                  <a:cubicBezTo>
                    <a:pt x="153501" y="66406"/>
                    <a:pt x="147016" y="64460"/>
                    <a:pt x="141857" y="60252"/>
                  </a:cubicBezTo>
                  <a:cubicBezTo>
                    <a:pt x="131212" y="51564"/>
                    <a:pt x="129618" y="35835"/>
                    <a:pt x="138307" y="25190"/>
                  </a:cubicBezTo>
                  <a:cubicBezTo>
                    <a:pt x="146995" y="14540"/>
                    <a:pt x="162730" y="12952"/>
                    <a:pt x="173369" y="21640"/>
                  </a:cubicBezTo>
                  <a:cubicBezTo>
                    <a:pt x="178529" y="25848"/>
                    <a:pt x="181736" y="31814"/>
                    <a:pt x="182405" y="38439"/>
                  </a:cubicBezTo>
                  <a:cubicBezTo>
                    <a:pt x="183078" y="45058"/>
                    <a:pt x="181127" y="51543"/>
                    <a:pt x="176919" y="56702"/>
                  </a:cubicBezTo>
                  <a:close/>
                  <a:moveTo>
                    <a:pt x="340341" y="176219"/>
                  </a:moveTo>
                  <a:cubicBezTo>
                    <a:pt x="331659" y="186858"/>
                    <a:pt x="315929" y="188462"/>
                    <a:pt x="305279" y="179769"/>
                  </a:cubicBezTo>
                  <a:cubicBezTo>
                    <a:pt x="294634" y="171081"/>
                    <a:pt x="293041" y="155351"/>
                    <a:pt x="301729" y="144701"/>
                  </a:cubicBezTo>
                  <a:cubicBezTo>
                    <a:pt x="306648" y="138675"/>
                    <a:pt x="313823" y="135553"/>
                    <a:pt x="321056" y="135553"/>
                  </a:cubicBezTo>
                  <a:cubicBezTo>
                    <a:pt x="326595" y="135553"/>
                    <a:pt x="332172" y="137387"/>
                    <a:pt x="336791" y="141156"/>
                  </a:cubicBezTo>
                  <a:cubicBezTo>
                    <a:pt x="347436" y="149844"/>
                    <a:pt x="349030" y="165568"/>
                    <a:pt x="340341" y="176219"/>
                  </a:cubicBezTo>
                  <a:close/>
                </a:path>
              </a:pathLst>
            </a:custGeom>
            <a:grpFill/>
            <a:ln w="5281" cap="flat">
              <a:noFill/>
              <a:prstDash val="solid"/>
              <a:miter/>
            </a:ln>
          </p:spPr>
          <p:txBody>
            <a:bodyPr rtlCol="0" anchor="ctr"/>
            <a:lstStyle/>
            <a:p>
              <a:endParaRPr lang="ru-RU"/>
            </a:p>
          </p:txBody>
        </p:sp>
        <p:sp>
          <p:nvSpPr>
            <p:cNvPr id="94" name="Freeform: Shape 93">
              <a:extLst>
                <a:ext uri="{FF2B5EF4-FFF2-40B4-BE49-F238E27FC236}">
                  <a16:creationId xmlns:a16="http://schemas.microsoft.com/office/drawing/2014/main" id="{BC19330D-CB21-4874-912D-36ECC0B976AB}"/>
                </a:ext>
              </a:extLst>
            </p:cNvPr>
            <p:cNvSpPr/>
            <p:nvPr/>
          </p:nvSpPr>
          <p:spPr>
            <a:xfrm>
              <a:off x="7201593" y="2591227"/>
              <a:ext cx="28197" cy="31328"/>
            </a:xfrm>
            <a:custGeom>
              <a:avLst/>
              <a:gdLst>
                <a:gd name="connsiteX0" fmla="*/ 25167 w 28197"/>
                <a:gd name="connsiteY0" fmla="*/ 1741 h 31328"/>
                <a:gd name="connsiteX1" fmla="*/ 13902 w 28197"/>
                <a:gd name="connsiteY1" fmla="*/ 3024 h 31328"/>
                <a:gd name="connsiteX2" fmla="*/ 1744 w 28197"/>
                <a:gd name="connsiteY2" fmla="*/ 18320 h 31328"/>
                <a:gd name="connsiteX3" fmla="*/ 3027 w 28197"/>
                <a:gd name="connsiteY3" fmla="*/ 29586 h 31328"/>
                <a:gd name="connsiteX4" fmla="*/ 8016 w 28197"/>
                <a:gd name="connsiteY4" fmla="*/ 31329 h 31328"/>
                <a:gd name="connsiteX5" fmla="*/ 14298 w 28197"/>
                <a:gd name="connsiteY5" fmla="*/ 28302 h 31328"/>
                <a:gd name="connsiteX6" fmla="*/ 26456 w 28197"/>
                <a:gd name="connsiteY6" fmla="*/ 13006 h 31328"/>
                <a:gd name="connsiteX7" fmla="*/ 25167 w 28197"/>
                <a:gd name="connsiteY7" fmla="*/ 1741 h 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97" h="31328">
                  <a:moveTo>
                    <a:pt x="25167" y="1741"/>
                  </a:moveTo>
                  <a:cubicBezTo>
                    <a:pt x="21703" y="-1018"/>
                    <a:pt x="16656" y="-430"/>
                    <a:pt x="13902" y="3024"/>
                  </a:cubicBezTo>
                  <a:lnTo>
                    <a:pt x="1744" y="18320"/>
                  </a:lnTo>
                  <a:cubicBezTo>
                    <a:pt x="-1015" y="21785"/>
                    <a:pt x="-437" y="26837"/>
                    <a:pt x="3027" y="29586"/>
                  </a:cubicBezTo>
                  <a:cubicBezTo>
                    <a:pt x="4503" y="30762"/>
                    <a:pt x="6262" y="31329"/>
                    <a:pt x="8016" y="31329"/>
                  </a:cubicBezTo>
                  <a:cubicBezTo>
                    <a:pt x="10373" y="31329"/>
                    <a:pt x="12715" y="30291"/>
                    <a:pt x="14298" y="28302"/>
                  </a:cubicBezTo>
                  <a:lnTo>
                    <a:pt x="26456" y="13006"/>
                  </a:lnTo>
                  <a:cubicBezTo>
                    <a:pt x="29209" y="9541"/>
                    <a:pt x="28637" y="4489"/>
                    <a:pt x="25167" y="1741"/>
                  </a:cubicBezTo>
                  <a:close/>
                </a:path>
              </a:pathLst>
            </a:custGeom>
            <a:grpFill/>
            <a:ln w="5281" cap="flat">
              <a:noFill/>
              <a:prstDash val="solid"/>
              <a:miter/>
            </a:ln>
          </p:spPr>
          <p:txBody>
            <a:bodyPr rtlCol="0" anchor="ctr"/>
            <a:lstStyle/>
            <a:p>
              <a:endParaRPr lang="ru-RU"/>
            </a:p>
          </p:txBody>
        </p:sp>
        <p:sp>
          <p:nvSpPr>
            <p:cNvPr id="95" name="Freeform: Shape 94">
              <a:extLst>
                <a:ext uri="{FF2B5EF4-FFF2-40B4-BE49-F238E27FC236}">
                  <a16:creationId xmlns:a16="http://schemas.microsoft.com/office/drawing/2014/main" id="{E85237BB-D341-40DB-BE8E-EB5D64519600}"/>
                </a:ext>
              </a:extLst>
            </p:cNvPr>
            <p:cNvSpPr/>
            <p:nvPr/>
          </p:nvSpPr>
          <p:spPr>
            <a:xfrm>
              <a:off x="7239024" y="2527709"/>
              <a:ext cx="41303" cy="47796"/>
            </a:xfrm>
            <a:custGeom>
              <a:avLst/>
              <a:gdLst>
                <a:gd name="connsiteX0" fmla="*/ 38277 w 41303"/>
                <a:gd name="connsiteY0" fmla="*/ 1742 h 47796"/>
                <a:gd name="connsiteX1" fmla="*/ 27012 w 41303"/>
                <a:gd name="connsiteY1" fmla="*/ 3025 h 47796"/>
                <a:gd name="connsiteX2" fmla="*/ 1744 w 41303"/>
                <a:gd name="connsiteY2" fmla="*/ 34783 h 47796"/>
                <a:gd name="connsiteX3" fmla="*/ 3027 w 41303"/>
                <a:gd name="connsiteY3" fmla="*/ 46054 h 47796"/>
                <a:gd name="connsiteX4" fmla="*/ 8016 w 41303"/>
                <a:gd name="connsiteY4" fmla="*/ 47797 h 47796"/>
                <a:gd name="connsiteX5" fmla="*/ 14298 w 41303"/>
                <a:gd name="connsiteY5" fmla="*/ 44771 h 47796"/>
                <a:gd name="connsiteX6" fmla="*/ 39566 w 41303"/>
                <a:gd name="connsiteY6" fmla="*/ 13012 h 47796"/>
                <a:gd name="connsiteX7" fmla="*/ 38277 w 41303"/>
                <a:gd name="connsiteY7" fmla="*/ 1742 h 4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3" h="47796">
                  <a:moveTo>
                    <a:pt x="38277" y="1742"/>
                  </a:moveTo>
                  <a:cubicBezTo>
                    <a:pt x="34823" y="-1012"/>
                    <a:pt x="29765" y="-440"/>
                    <a:pt x="27012" y="3025"/>
                  </a:cubicBezTo>
                  <a:lnTo>
                    <a:pt x="1744" y="34783"/>
                  </a:lnTo>
                  <a:cubicBezTo>
                    <a:pt x="-1015" y="38248"/>
                    <a:pt x="-437" y="43295"/>
                    <a:pt x="3027" y="46054"/>
                  </a:cubicBezTo>
                  <a:cubicBezTo>
                    <a:pt x="4498" y="47230"/>
                    <a:pt x="6262" y="47797"/>
                    <a:pt x="8016" y="47797"/>
                  </a:cubicBezTo>
                  <a:cubicBezTo>
                    <a:pt x="10373" y="47797"/>
                    <a:pt x="12715" y="46760"/>
                    <a:pt x="14298" y="44771"/>
                  </a:cubicBezTo>
                  <a:lnTo>
                    <a:pt x="39566" y="13012"/>
                  </a:lnTo>
                  <a:cubicBezTo>
                    <a:pt x="42314" y="9548"/>
                    <a:pt x="41742" y="4501"/>
                    <a:pt x="38277" y="1742"/>
                  </a:cubicBezTo>
                  <a:close/>
                </a:path>
              </a:pathLst>
            </a:custGeom>
            <a:grpFill/>
            <a:ln w="5281" cap="flat">
              <a:noFill/>
              <a:prstDash val="solid"/>
              <a:miter/>
            </a:ln>
          </p:spPr>
          <p:txBody>
            <a:bodyPr rtlCol="0" anchor="ctr"/>
            <a:lstStyle/>
            <a:p>
              <a:endParaRPr lang="ru-RU"/>
            </a:p>
          </p:txBody>
        </p:sp>
        <p:sp>
          <p:nvSpPr>
            <p:cNvPr id="96" name="Freeform: Shape 95">
              <a:extLst>
                <a:ext uri="{FF2B5EF4-FFF2-40B4-BE49-F238E27FC236}">
                  <a16:creationId xmlns:a16="http://schemas.microsoft.com/office/drawing/2014/main" id="{E6910BB4-50AC-423C-B471-0FFFB5D1BFD4}"/>
                </a:ext>
              </a:extLst>
            </p:cNvPr>
            <p:cNvSpPr/>
            <p:nvPr/>
          </p:nvSpPr>
          <p:spPr>
            <a:xfrm>
              <a:off x="7289559" y="2480653"/>
              <a:ext cx="28204" cy="31335"/>
            </a:xfrm>
            <a:custGeom>
              <a:avLst/>
              <a:gdLst>
                <a:gd name="connsiteX0" fmla="*/ 25178 w 28204"/>
                <a:gd name="connsiteY0" fmla="*/ 1742 h 31335"/>
                <a:gd name="connsiteX1" fmla="*/ 13913 w 28204"/>
                <a:gd name="connsiteY1" fmla="*/ 3026 h 31335"/>
                <a:gd name="connsiteX2" fmla="*/ 1744 w 28204"/>
                <a:gd name="connsiteY2" fmla="*/ 18322 h 31335"/>
                <a:gd name="connsiteX3" fmla="*/ 3027 w 28204"/>
                <a:gd name="connsiteY3" fmla="*/ 29593 h 31335"/>
                <a:gd name="connsiteX4" fmla="*/ 8016 w 28204"/>
                <a:gd name="connsiteY4" fmla="*/ 31336 h 31335"/>
                <a:gd name="connsiteX5" fmla="*/ 14298 w 28204"/>
                <a:gd name="connsiteY5" fmla="*/ 28309 h 31335"/>
                <a:gd name="connsiteX6" fmla="*/ 26467 w 28204"/>
                <a:gd name="connsiteY6" fmla="*/ 13013 h 31335"/>
                <a:gd name="connsiteX7" fmla="*/ 25178 w 28204"/>
                <a:gd name="connsiteY7" fmla="*/ 1742 h 31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04" h="31335">
                  <a:moveTo>
                    <a:pt x="25178" y="1742"/>
                  </a:moveTo>
                  <a:cubicBezTo>
                    <a:pt x="21724" y="-1016"/>
                    <a:pt x="16666" y="-434"/>
                    <a:pt x="13913" y="3026"/>
                  </a:cubicBezTo>
                  <a:lnTo>
                    <a:pt x="1744" y="18322"/>
                  </a:lnTo>
                  <a:cubicBezTo>
                    <a:pt x="-1015" y="21787"/>
                    <a:pt x="-437" y="26834"/>
                    <a:pt x="3027" y="29593"/>
                  </a:cubicBezTo>
                  <a:cubicBezTo>
                    <a:pt x="4498" y="30769"/>
                    <a:pt x="6262" y="31336"/>
                    <a:pt x="8016" y="31336"/>
                  </a:cubicBezTo>
                  <a:cubicBezTo>
                    <a:pt x="10373" y="31336"/>
                    <a:pt x="12715" y="30298"/>
                    <a:pt x="14298" y="28309"/>
                  </a:cubicBezTo>
                  <a:lnTo>
                    <a:pt x="26467" y="13013"/>
                  </a:lnTo>
                  <a:cubicBezTo>
                    <a:pt x="29215" y="9548"/>
                    <a:pt x="28643" y="4501"/>
                    <a:pt x="25178" y="1742"/>
                  </a:cubicBezTo>
                  <a:close/>
                </a:path>
              </a:pathLst>
            </a:custGeom>
            <a:grpFill/>
            <a:ln w="5281" cap="flat">
              <a:noFill/>
              <a:prstDash val="solid"/>
              <a:miter/>
            </a:ln>
          </p:spPr>
          <p:txBody>
            <a:bodyPr rtlCol="0" anchor="ctr"/>
            <a:lstStyle/>
            <a:p>
              <a:endParaRPr lang="ru-RU"/>
            </a:p>
          </p:txBody>
        </p:sp>
        <p:sp>
          <p:nvSpPr>
            <p:cNvPr id="97" name="Freeform: Shape 96">
              <a:extLst>
                <a:ext uri="{FF2B5EF4-FFF2-40B4-BE49-F238E27FC236}">
                  <a16:creationId xmlns:a16="http://schemas.microsoft.com/office/drawing/2014/main" id="{9067AE41-D767-4D08-9F99-49C7B790D9A4}"/>
                </a:ext>
              </a:extLst>
            </p:cNvPr>
            <p:cNvSpPr/>
            <p:nvPr/>
          </p:nvSpPr>
          <p:spPr>
            <a:xfrm>
              <a:off x="7277269" y="2432071"/>
              <a:ext cx="76102" cy="80089"/>
            </a:xfrm>
            <a:custGeom>
              <a:avLst/>
              <a:gdLst>
                <a:gd name="connsiteX0" fmla="*/ 72718 w 76102"/>
                <a:gd name="connsiteY0" fmla="*/ 1479 h 80089"/>
                <a:gd name="connsiteX1" fmla="*/ 65291 w 76102"/>
                <a:gd name="connsiteY1" fmla="*/ 501 h 80089"/>
                <a:gd name="connsiteX2" fmla="*/ 5234 w 76102"/>
                <a:gd name="connsiteY2" fmla="*/ 22753 h 80089"/>
                <a:gd name="connsiteX3" fmla="*/ 502 w 76102"/>
                <a:gd name="connsiteY3" fmla="*/ 33061 h 80089"/>
                <a:gd name="connsiteX4" fmla="*/ 10810 w 76102"/>
                <a:gd name="connsiteY4" fmla="*/ 37798 h 80089"/>
                <a:gd name="connsiteX5" fmla="*/ 59864 w 76102"/>
                <a:gd name="connsiteY5" fmla="*/ 19625 h 80089"/>
                <a:gd name="connsiteX6" fmla="*/ 58961 w 76102"/>
                <a:gd name="connsiteY6" fmla="*/ 71931 h 80089"/>
                <a:gd name="connsiteX7" fmla="*/ 66847 w 76102"/>
                <a:gd name="connsiteY7" fmla="*/ 80089 h 80089"/>
                <a:gd name="connsiteX8" fmla="*/ 66986 w 76102"/>
                <a:gd name="connsiteY8" fmla="*/ 80089 h 80089"/>
                <a:gd name="connsiteX9" fmla="*/ 75001 w 76102"/>
                <a:gd name="connsiteY9" fmla="*/ 72209 h 80089"/>
                <a:gd name="connsiteX10" fmla="*/ 76102 w 76102"/>
                <a:gd name="connsiteY10" fmla="*/ 8168 h 80089"/>
                <a:gd name="connsiteX11" fmla="*/ 72718 w 76102"/>
                <a:gd name="connsiteY11" fmla="*/ 1479 h 8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102" h="80089">
                  <a:moveTo>
                    <a:pt x="72718" y="1479"/>
                  </a:moveTo>
                  <a:cubicBezTo>
                    <a:pt x="70552" y="-60"/>
                    <a:pt x="67767" y="-419"/>
                    <a:pt x="65291" y="501"/>
                  </a:cubicBezTo>
                  <a:lnTo>
                    <a:pt x="5234" y="22753"/>
                  </a:lnTo>
                  <a:cubicBezTo>
                    <a:pt x="1085" y="24293"/>
                    <a:pt x="-1038" y="28907"/>
                    <a:pt x="502" y="33061"/>
                  </a:cubicBezTo>
                  <a:cubicBezTo>
                    <a:pt x="2036" y="37210"/>
                    <a:pt x="6645" y="39333"/>
                    <a:pt x="10810" y="37798"/>
                  </a:cubicBezTo>
                  <a:lnTo>
                    <a:pt x="59864" y="19625"/>
                  </a:lnTo>
                  <a:lnTo>
                    <a:pt x="58961" y="71931"/>
                  </a:lnTo>
                  <a:cubicBezTo>
                    <a:pt x="58886" y="76363"/>
                    <a:pt x="62415" y="80009"/>
                    <a:pt x="66847" y="80089"/>
                  </a:cubicBezTo>
                  <a:cubicBezTo>
                    <a:pt x="66895" y="80089"/>
                    <a:pt x="66943" y="80089"/>
                    <a:pt x="66986" y="80089"/>
                  </a:cubicBezTo>
                  <a:cubicBezTo>
                    <a:pt x="71349" y="80089"/>
                    <a:pt x="74920" y="76587"/>
                    <a:pt x="75001" y="72209"/>
                  </a:cubicBezTo>
                  <a:lnTo>
                    <a:pt x="76102" y="8168"/>
                  </a:lnTo>
                  <a:cubicBezTo>
                    <a:pt x="76145" y="5511"/>
                    <a:pt x="74883" y="3008"/>
                    <a:pt x="72718" y="1479"/>
                  </a:cubicBezTo>
                  <a:close/>
                </a:path>
              </a:pathLst>
            </a:custGeom>
            <a:grpFill/>
            <a:ln w="5281" cap="flat">
              <a:noFill/>
              <a:prstDash val="solid"/>
              <a:miter/>
            </a:ln>
          </p:spPr>
          <p:txBody>
            <a:bodyPr rtlCol="0" anchor="ctr"/>
            <a:lstStyle/>
            <a:p>
              <a:endParaRPr lang="ru-RU"/>
            </a:p>
          </p:txBody>
        </p:sp>
      </p:grpSp>
      <p:grpSp>
        <p:nvGrpSpPr>
          <p:cNvPr id="98" name="Рисунок 50">
            <a:extLst>
              <a:ext uri="{FF2B5EF4-FFF2-40B4-BE49-F238E27FC236}">
                <a16:creationId xmlns:a16="http://schemas.microsoft.com/office/drawing/2014/main" id="{EF3834B4-94F2-43AF-B43D-0D856C8EB75F}"/>
              </a:ext>
            </a:extLst>
          </p:cNvPr>
          <p:cNvGrpSpPr/>
          <p:nvPr/>
        </p:nvGrpSpPr>
        <p:grpSpPr>
          <a:xfrm>
            <a:off x="6673403" y="3251514"/>
            <a:ext cx="348287" cy="350858"/>
            <a:chOff x="6865870" y="3192351"/>
            <a:chExt cx="464382" cy="467811"/>
          </a:xfrm>
          <a:solidFill>
            <a:schemeClr val="tx1"/>
          </a:solidFill>
        </p:grpSpPr>
        <p:sp>
          <p:nvSpPr>
            <p:cNvPr id="99" name="Freeform: Shape 98">
              <a:extLst>
                <a:ext uri="{FF2B5EF4-FFF2-40B4-BE49-F238E27FC236}">
                  <a16:creationId xmlns:a16="http://schemas.microsoft.com/office/drawing/2014/main" id="{813B5F3F-FD64-4D12-AF7D-C3A4AFAA0423}"/>
                </a:ext>
              </a:extLst>
            </p:cNvPr>
            <p:cNvSpPr/>
            <p:nvPr/>
          </p:nvSpPr>
          <p:spPr>
            <a:xfrm>
              <a:off x="6920537" y="3248426"/>
              <a:ext cx="358886" cy="358939"/>
            </a:xfrm>
            <a:custGeom>
              <a:avLst/>
              <a:gdLst>
                <a:gd name="connsiteX0" fmla="*/ 179419 w 358886"/>
                <a:gd name="connsiteY0" fmla="*/ 0 h 358939"/>
                <a:gd name="connsiteX1" fmla="*/ 0 w 358886"/>
                <a:gd name="connsiteY1" fmla="*/ 179478 h 358939"/>
                <a:gd name="connsiteX2" fmla="*/ 179419 w 358886"/>
                <a:gd name="connsiteY2" fmla="*/ 358940 h 358939"/>
                <a:gd name="connsiteX3" fmla="*/ 358886 w 358886"/>
                <a:gd name="connsiteY3" fmla="*/ 179478 h 358939"/>
                <a:gd name="connsiteX4" fmla="*/ 350866 w 358886"/>
                <a:gd name="connsiteY4" fmla="*/ 171458 h 358939"/>
                <a:gd name="connsiteX5" fmla="*/ 187439 w 358886"/>
                <a:gd name="connsiteY5" fmla="*/ 171458 h 358939"/>
                <a:gd name="connsiteX6" fmla="*/ 187439 w 358886"/>
                <a:gd name="connsiteY6" fmla="*/ 8020 h 358939"/>
                <a:gd name="connsiteX7" fmla="*/ 179419 w 358886"/>
                <a:gd name="connsiteY7" fmla="*/ 0 h 358939"/>
                <a:gd name="connsiteX8" fmla="*/ 342654 w 358886"/>
                <a:gd name="connsiteY8" fmla="*/ 187498 h 358939"/>
                <a:gd name="connsiteX9" fmla="*/ 179419 w 358886"/>
                <a:gd name="connsiteY9" fmla="*/ 342900 h 358939"/>
                <a:gd name="connsiteX10" fmla="*/ 16040 w 358886"/>
                <a:gd name="connsiteY10" fmla="*/ 179478 h 358939"/>
                <a:gd name="connsiteX11" fmla="*/ 171399 w 358886"/>
                <a:gd name="connsiteY11" fmla="*/ 16232 h 358939"/>
                <a:gd name="connsiteX12" fmla="*/ 171399 w 358886"/>
                <a:gd name="connsiteY12" fmla="*/ 179478 h 358939"/>
                <a:gd name="connsiteX13" fmla="*/ 179419 w 358886"/>
                <a:gd name="connsiteY13" fmla="*/ 187498 h 358939"/>
                <a:gd name="connsiteX14" fmla="*/ 342654 w 358886"/>
                <a:gd name="connsiteY14" fmla="*/ 187498 h 35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886" h="358939">
                  <a:moveTo>
                    <a:pt x="179419" y="0"/>
                  </a:moveTo>
                  <a:cubicBezTo>
                    <a:pt x="80487" y="0"/>
                    <a:pt x="0" y="80513"/>
                    <a:pt x="0" y="179478"/>
                  </a:cubicBezTo>
                  <a:cubicBezTo>
                    <a:pt x="0" y="278437"/>
                    <a:pt x="80487" y="358940"/>
                    <a:pt x="179419" y="358940"/>
                  </a:cubicBezTo>
                  <a:cubicBezTo>
                    <a:pt x="278378" y="358940"/>
                    <a:pt x="358886" y="278432"/>
                    <a:pt x="358886" y="179478"/>
                  </a:cubicBezTo>
                  <a:cubicBezTo>
                    <a:pt x="358886" y="175046"/>
                    <a:pt x="355293" y="171458"/>
                    <a:pt x="350866" y="171458"/>
                  </a:cubicBezTo>
                  <a:lnTo>
                    <a:pt x="187439" y="171458"/>
                  </a:lnTo>
                  <a:lnTo>
                    <a:pt x="187439" y="8020"/>
                  </a:lnTo>
                  <a:cubicBezTo>
                    <a:pt x="187439" y="3588"/>
                    <a:pt x="183851" y="0"/>
                    <a:pt x="179419" y="0"/>
                  </a:cubicBezTo>
                  <a:close/>
                  <a:moveTo>
                    <a:pt x="342654" y="187498"/>
                  </a:moveTo>
                  <a:cubicBezTo>
                    <a:pt x="338457" y="273898"/>
                    <a:pt x="266846" y="342900"/>
                    <a:pt x="179419" y="342900"/>
                  </a:cubicBezTo>
                  <a:cubicBezTo>
                    <a:pt x="89330" y="342900"/>
                    <a:pt x="16040" y="269588"/>
                    <a:pt x="16040" y="179478"/>
                  </a:cubicBezTo>
                  <a:cubicBezTo>
                    <a:pt x="16040" y="92046"/>
                    <a:pt x="85021" y="20429"/>
                    <a:pt x="171399" y="16232"/>
                  </a:cubicBezTo>
                  <a:lnTo>
                    <a:pt x="171399" y="179478"/>
                  </a:lnTo>
                  <a:cubicBezTo>
                    <a:pt x="171399" y="183905"/>
                    <a:pt x="174987" y="187498"/>
                    <a:pt x="179419" y="187498"/>
                  </a:cubicBezTo>
                  <a:lnTo>
                    <a:pt x="342654" y="187498"/>
                  </a:lnTo>
                  <a:close/>
                </a:path>
              </a:pathLst>
            </a:custGeom>
            <a:grpFill/>
            <a:ln w="5281" cap="flat">
              <a:noFill/>
              <a:prstDash val="solid"/>
              <a:miter/>
            </a:ln>
          </p:spPr>
          <p:txBody>
            <a:bodyPr rtlCol="0" anchor="ctr"/>
            <a:lstStyle/>
            <a:p>
              <a:endParaRPr lang="ru-RU"/>
            </a:p>
          </p:txBody>
        </p:sp>
        <p:sp>
          <p:nvSpPr>
            <p:cNvPr id="100" name="Freeform: Shape 99">
              <a:extLst>
                <a:ext uri="{FF2B5EF4-FFF2-40B4-BE49-F238E27FC236}">
                  <a16:creationId xmlns:a16="http://schemas.microsoft.com/office/drawing/2014/main" id="{B1D3186A-D93E-4CB6-AAA4-016447C8AB94}"/>
                </a:ext>
              </a:extLst>
            </p:cNvPr>
            <p:cNvSpPr/>
            <p:nvPr/>
          </p:nvSpPr>
          <p:spPr>
            <a:xfrm>
              <a:off x="6865870" y="3192351"/>
              <a:ext cx="454560" cy="467811"/>
            </a:xfrm>
            <a:custGeom>
              <a:avLst/>
              <a:gdLst>
                <a:gd name="connsiteX0" fmla="*/ 386681 w 454560"/>
                <a:gd name="connsiteY0" fmla="*/ 389442 h 467811"/>
                <a:gd name="connsiteX1" fmla="*/ 372839 w 454560"/>
                <a:gd name="connsiteY1" fmla="*/ 401857 h 467811"/>
                <a:gd name="connsiteX2" fmla="*/ 346149 w 454560"/>
                <a:gd name="connsiteY2" fmla="*/ 420730 h 467811"/>
                <a:gd name="connsiteX3" fmla="*/ 47230 w 454560"/>
                <a:gd name="connsiteY3" fmla="*/ 346151 h 467811"/>
                <a:gd name="connsiteX4" fmla="*/ 22620 w 454560"/>
                <a:gd name="connsiteY4" fmla="*/ 181232 h 467811"/>
                <a:gd name="connsiteX5" fmla="*/ 121836 w 454560"/>
                <a:gd name="connsiteY5" fmla="*/ 47232 h 467811"/>
                <a:gd name="connsiteX6" fmla="*/ 286744 w 454560"/>
                <a:gd name="connsiteY6" fmla="*/ 22611 h 467811"/>
                <a:gd name="connsiteX7" fmla="*/ 417980 w 454560"/>
                <a:gd name="connsiteY7" fmla="*/ 117432 h 467811"/>
                <a:gd name="connsiteX8" fmla="*/ 399337 w 454560"/>
                <a:gd name="connsiteY8" fmla="*/ 111438 h 467811"/>
                <a:gd name="connsiteX9" fmla="*/ 389248 w 454560"/>
                <a:gd name="connsiteY9" fmla="*/ 116619 h 467811"/>
                <a:gd name="connsiteX10" fmla="*/ 394429 w 454560"/>
                <a:gd name="connsiteY10" fmla="*/ 126708 h 467811"/>
                <a:gd name="connsiteX11" fmla="*/ 431678 w 454560"/>
                <a:gd name="connsiteY11" fmla="*/ 138679 h 467811"/>
                <a:gd name="connsiteX12" fmla="*/ 434132 w 454560"/>
                <a:gd name="connsiteY12" fmla="*/ 139064 h 467811"/>
                <a:gd name="connsiteX13" fmla="*/ 441756 w 454560"/>
                <a:gd name="connsiteY13" fmla="*/ 133541 h 467811"/>
                <a:gd name="connsiteX14" fmla="*/ 454160 w 454560"/>
                <a:gd name="connsiteY14" fmla="*/ 95682 h 467811"/>
                <a:gd name="connsiteX15" fmla="*/ 449033 w 454560"/>
                <a:gd name="connsiteY15" fmla="*/ 85561 h 467811"/>
                <a:gd name="connsiteX16" fmla="*/ 438912 w 454560"/>
                <a:gd name="connsiteY16" fmla="*/ 90683 h 467811"/>
                <a:gd name="connsiteX17" fmla="*/ 432475 w 454560"/>
                <a:gd name="connsiteY17" fmla="*/ 110337 h 467811"/>
                <a:gd name="connsiteX18" fmla="*/ 290631 w 454560"/>
                <a:gd name="connsiteY18" fmla="*/ 7042 h 467811"/>
                <a:gd name="connsiteX19" fmla="*/ 113575 w 454560"/>
                <a:gd name="connsiteY19" fmla="*/ 33480 h 467811"/>
                <a:gd name="connsiteX20" fmla="*/ 7056 w 454560"/>
                <a:gd name="connsiteY20" fmla="*/ 177350 h 467811"/>
                <a:gd name="connsiteX21" fmla="*/ 33473 w 454560"/>
                <a:gd name="connsiteY21" fmla="*/ 354411 h 467811"/>
                <a:gd name="connsiteX22" fmla="*/ 234353 w 454560"/>
                <a:gd name="connsiteY22" fmla="*/ 467811 h 467811"/>
                <a:gd name="connsiteX23" fmla="*/ 354404 w 454560"/>
                <a:gd name="connsiteY23" fmla="*/ 434481 h 467811"/>
                <a:gd name="connsiteX24" fmla="*/ 366397 w 454560"/>
                <a:gd name="connsiteY24" fmla="*/ 426723 h 467811"/>
                <a:gd name="connsiteX25" fmla="*/ 366931 w 454560"/>
                <a:gd name="connsiteY25" fmla="*/ 426467 h 467811"/>
                <a:gd name="connsiteX26" fmla="*/ 380581 w 454560"/>
                <a:gd name="connsiteY26" fmla="*/ 416303 h 467811"/>
                <a:gd name="connsiteX27" fmla="*/ 382843 w 454560"/>
                <a:gd name="connsiteY27" fmla="*/ 414394 h 467811"/>
                <a:gd name="connsiteX28" fmla="*/ 384425 w 454560"/>
                <a:gd name="connsiteY28" fmla="*/ 413122 h 467811"/>
                <a:gd name="connsiteX29" fmla="*/ 384800 w 454560"/>
                <a:gd name="connsiteY29" fmla="*/ 412742 h 467811"/>
                <a:gd name="connsiteX30" fmla="*/ 397941 w 454560"/>
                <a:gd name="connsiteY30" fmla="*/ 400867 h 467811"/>
                <a:gd name="connsiteX31" fmla="*/ 398027 w 454560"/>
                <a:gd name="connsiteY31" fmla="*/ 389527 h 467811"/>
                <a:gd name="connsiteX32" fmla="*/ 386681 w 454560"/>
                <a:gd name="connsiteY32" fmla="*/ 389442 h 467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54560" h="467811">
                  <a:moveTo>
                    <a:pt x="386681" y="389442"/>
                  </a:moveTo>
                  <a:cubicBezTo>
                    <a:pt x="382287" y="393773"/>
                    <a:pt x="377619" y="397905"/>
                    <a:pt x="372839" y="401857"/>
                  </a:cubicBezTo>
                  <a:cubicBezTo>
                    <a:pt x="364424" y="408780"/>
                    <a:pt x="355463" y="415143"/>
                    <a:pt x="346149" y="420730"/>
                  </a:cubicBezTo>
                  <a:cubicBezTo>
                    <a:pt x="243159" y="482573"/>
                    <a:pt x="109063" y="449115"/>
                    <a:pt x="47230" y="346151"/>
                  </a:cubicBezTo>
                  <a:cubicBezTo>
                    <a:pt x="17268" y="296263"/>
                    <a:pt x="8526" y="237697"/>
                    <a:pt x="22620" y="181232"/>
                  </a:cubicBezTo>
                  <a:cubicBezTo>
                    <a:pt x="36713" y="124778"/>
                    <a:pt x="71947" y="77188"/>
                    <a:pt x="121836" y="47232"/>
                  </a:cubicBezTo>
                  <a:cubicBezTo>
                    <a:pt x="171724" y="17264"/>
                    <a:pt x="230295" y="8523"/>
                    <a:pt x="286744" y="22611"/>
                  </a:cubicBezTo>
                  <a:cubicBezTo>
                    <a:pt x="341519" y="36277"/>
                    <a:pt x="387900" y="69885"/>
                    <a:pt x="417980" y="117432"/>
                  </a:cubicBezTo>
                  <a:lnTo>
                    <a:pt x="399337" y="111438"/>
                  </a:lnTo>
                  <a:cubicBezTo>
                    <a:pt x="395113" y="110085"/>
                    <a:pt x="390600" y="112411"/>
                    <a:pt x="389248" y="116619"/>
                  </a:cubicBezTo>
                  <a:cubicBezTo>
                    <a:pt x="387890" y="120837"/>
                    <a:pt x="390210" y="125350"/>
                    <a:pt x="394429" y="126708"/>
                  </a:cubicBezTo>
                  <a:lnTo>
                    <a:pt x="431678" y="138679"/>
                  </a:lnTo>
                  <a:cubicBezTo>
                    <a:pt x="432491" y="138941"/>
                    <a:pt x="433325" y="139064"/>
                    <a:pt x="434132" y="139064"/>
                  </a:cubicBezTo>
                  <a:cubicBezTo>
                    <a:pt x="437511" y="139064"/>
                    <a:pt x="440649" y="136920"/>
                    <a:pt x="441756" y="133541"/>
                  </a:cubicBezTo>
                  <a:lnTo>
                    <a:pt x="454160" y="95682"/>
                  </a:lnTo>
                  <a:cubicBezTo>
                    <a:pt x="455539" y="91469"/>
                    <a:pt x="453240" y="86940"/>
                    <a:pt x="449033" y="85561"/>
                  </a:cubicBezTo>
                  <a:cubicBezTo>
                    <a:pt x="444809" y="84176"/>
                    <a:pt x="440291" y="86475"/>
                    <a:pt x="438912" y="90683"/>
                  </a:cubicBezTo>
                  <a:lnTo>
                    <a:pt x="432475" y="110337"/>
                  </a:lnTo>
                  <a:cubicBezTo>
                    <a:pt x="400208" y="58497"/>
                    <a:pt x="350010" y="21857"/>
                    <a:pt x="290631" y="7042"/>
                  </a:cubicBezTo>
                  <a:cubicBezTo>
                    <a:pt x="230012" y="-8068"/>
                    <a:pt x="167137" y="1316"/>
                    <a:pt x="113575" y="33480"/>
                  </a:cubicBezTo>
                  <a:cubicBezTo>
                    <a:pt x="60019" y="65645"/>
                    <a:pt x="22187" y="116742"/>
                    <a:pt x="7056" y="177350"/>
                  </a:cubicBezTo>
                  <a:cubicBezTo>
                    <a:pt x="-8075" y="237969"/>
                    <a:pt x="1309" y="300850"/>
                    <a:pt x="33473" y="354411"/>
                  </a:cubicBezTo>
                  <a:cubicBezTo>
                    <a:pt x="77288" y="427365"/>
                    <a:pt x="154872" y="467811"/>
                    <a:pt x="234353" y="467811"/>
                  </a:cubicBezTo>
                  <a:cubicBezTo>
                    <a:pt x="275319" y="467811"/>
                    <a:pt x="316797" y="457060"/>
                    <a:pt x="354404" y="434481"/>
                  </a:cubicBezTo>
                  <a:cubicBezTo>
                    <a:pt x="358473" y="432038"/>
                    <a:pt x="362462" y="429423"/>
                    <a:pt x="366397" y="426723"/>
                  </a:cubicBezTo>
                  <a:cubicBezTo>
                    <a:pt x="366573" y="426622"/>
                    <a:pt x="366766" y="426579"/>
                    <a:pt x="366931" y="426467"/>
                  </a:cubicBezTo>
                  <a:cubicBezTo>
                    <a:pt x="371711" y="423184"/>
                    <a:pt x="376309" y="419757"/>
                    <a:pt x="380581" y="416303"/>
                  </a:cubicBezTo>
                  <a:cubicBezTo>
                    <a:pt x="381346" y="415688"/>
                    <a:pt x="382083" y="415020"/>
                    <a:pt x="382843" y="414394"/>
                  </a:cubicBezTo>
                  <a:cubicBezTo>
                    <a:pt x="383367" y="413966"/>
                    <a:pt x="383907" y="413555"/>
                    <a:pt x="384425" y="413122"/>
                  </a:cubicBezTo>
                  <a:cubicBezTo>
                    <a:pt x="384564" y="413004"/>
                    <a:pt x="384666" y="412865"/>
                    <a:pt x="384800" y="412742"/>
                  </a:cubicBezTo>
                  <a:cubicBezTo>
                    <a:pt x="389312" y="408941"/>
                    <a:pt x="393744" y="405000"/>
                    <a:pt x="397941" y="400867"/>
                  </a:cubicBezTo>
                  <a:cubicBezTo>
                    <a:pt x="401096" y="397761"/>
                    <a:pt x="401139" y="392682"/>
                    <a:pt x="398027" y="389527"/>
                  </a:cubicBezTo>
                  <a:cubicBezTo>
                    <a:pt x="394920" y="386373"/>
                    <a:pt x="389831" y="386330"/>
                    <a:pt x="386681" y="389442"/>
                  </a:cubicBezTo>
                  <a:close/>
                </a:path>
              </a:pathLst>
            </a:custGeom>
            <a:grpFill/>
            <a:ln w="5281" cap="flat">
              <a:noFill/>
              <a:prstDash val="solid"/>
              <a:miter/>
            </a:ln>
          </p:spPr>
          <p:txBody>
            <a:bodyPr rtlCol="0" anchor="ctr"/>
            <a:lstStyle/>
            <a:p>
              <a:endParaRPr lang="ru-RU"/>
            </a:p>
          </p:txBody>
        </p:sp>
        <p:sp>
          <p:nvSpPr>
            <p:cNvPr id="101" name="Freeform: Shape 100">
              <a:extLst>
                <a:ext uri="{FF2B5EF4-FFF2-40B4-BE49-F238E27FC236}">
                  <a16:creationId xmlns:a16="http://schemas.microsoft.com/office/drawing/2014/main" id="{A09D7D49-6626-41E8-BD3B-DBA6AE19856A}"/>
                </a:ext>
              </a:extLst>
            </p:cNvPr>
            <p:cNvSpPr/>
            <p:nvPr/>
          </p:nvSpPr>
          <p:spPr>
            <a:xfrm>
              <a:off x="7272722" y="3520119"/>
              <a:ext cx="36766" cy="49579"/>
            </a:xfrm>
            <a:custGeom>
              <a:avLst/>
              <a:gdLst>
                <a:gd name="connsiteX0" fmla="*/ 32365 w 36766"/>
                <a:gd name="connsiteY0" fmla="*/ 862 h 49579"/>
                <a:gd name="connsiteX1" fmla="*/ 21587 w 36766"/>
                <a:gd name="connsiteY1" fmla="*/ 4402 h 49579"/>
                <a:gd name="connsiteX2" fmla="*/ 1590 w 36766"/>
                <a:gd name="connsiteY2" fmla="*/ 36759 h 49579"/>
                <a:gd name="connsiteX3" fmla="*/ 3221 w 36766"/>
                <a:gd name="connsiteY3" fmla="*/ 47986 h 49579"/>
                <a:gd name="connsiteX4" fmla="*/ 8012 w 36766"/>
                <a:gd name="connsiteY4" fmla="*/ 49580 h 49579"/>
                <a:gd name="connsiteX5" fmla="*/ 14444 w 36766"/>
                <a:gd name="connsiteY5" fmla="*/ 46356 h 49579"/>
                <a:gd name="connsiteX6" fmla="*/ 35905 w 36766"/>
                <a:gd name="connsiteY6" fmla="*/ 11641 h 49579"/>
                <a:gd name="connsiteX7" fmla="*/ 32365 w 36766"/>
                <a:gd name="connsiteY7" fmla="*/ 862 h 49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766" h="49579">
                  <a:moveTo>
                    <a:pt x="32365" y="862"/>
                  </a:moveTo>
                  <a:cubicBezTo>
                    <a:pt x="28403" y="-1132"/>
                    <a:pt x="23581" y="450"/>
                    <a:pt x="21587" y="4402"/>
                  </a:cubicBezTo>
                  <a:cubicBezTo>
                    <a:pt x="15823" y="15816"/>
                    <a:pt x="9092" y="26702"/>
                    <a:pt x="1590" y="36759"/>
                  </a:cubicBezTo>
                  <a:cubicBezTo>
                    <a:pt x="-1056" y="40309"/>
                    <a:pt x="-324" y="45335"/>
                    <a:pt x="3221" y="47986"/>
                  </a:cubicBezTo>
                  <a:cubicBezTo>
                    <a:pt x="4665" y="49061"/>
                    <a:pt x="6344" y="49580"/>
                    <a:pt x="8012" y="49580"/>
                  </a:cubicBezTo>
                  <a:cubicBezTo>
                    <a:pt x="10455" y="49580"/>
                    <a:pt x="12872" y="48468"/>
                    <a:pt x="14444" y="46356"/>
                  </a:cubicBezTo>
                  <a:cubicBezTo>
                    <a:pt x="22501" y="35550"/>
                    <a:pt x="29719" y="23874"/>
                    <a:pt x="35905" y="11641"/>
                  </a:cubicBezTo>
                  <a:cubicBezTo>
                    <a:pt x="37899" y="7679"/>
                    <a:pt x="36316" y="2856"/>
                    <a:pt x="32365" y="862"/>
                  </a:cubicBezTo>
                  <a:close/>
                </a:path>
              </a:pathLst>
            </a:custGeom>
            <a:grpFill/>
            <a:ln w="5281" cap="flat">
              <a:noFill/>
              <a:prstDash val="solid"/>
              <a:miter/>
            </a:ln>
          </p:spPr>
          <p:txBody>
            <a:bodyPr rtlCol="0" anchor="ctr"/>
            <a:lstStyle/>
            <a:p>
              <a:endParaRPr lang="ru-RU"/>
            </a:p>
          </p:txBody>
        </p:sp>
        <p:sp>
          <p:nvSpPr>
            <p:cNvPr id="102" name="Freeform: Shape 101">
              <a:extLst>
                <a:ext uri="{FF2B5EF4-FFF2-40B4-BE49-F238E27FC236}">
                  <a16:creationId xmlns:a16="http://schemas.microsoft.com/office/drawing/2014/main" id="{E0C4F3E5-1EFA-4267-ABB7-BDE85C97132C}"/>
                </a:ext>
              </a:extLst>
            </p:cNvPr>
            <p:cNvSpPr/>
            <p:nvPr/>
          </p:nvSpPr>
          <p:spPr>
            <a:xfrm>
              <a:off x="7304582" y="3458099"/>
              <a:ext cx="25670" cy="52199"/>
            </a:xfrm>
            <a:custGeom>
              <a:avLst/>
              <a:gdLst>
                <a:gd name="connsiteX0" fmla="*/ 19073 w 25670"/>
                <a:gd name="connsiteY0" fmla="*/ 119 h 52199"/>
                <a:gd name="connsiteX1" fmla="*/ 9754 w 25670"/>
                <a:gd name="connsiteY1" fmla="*/ 6588 h 52199"/>
                <a:gd name="connsiteX2" fmla="*/ 467 w 25670"/>
                <a:gd name="connsiteY2" fmla="*/ 41490 h 52199"/>
                <a:gd name="connsiteX3" fmla="*/ 5332 w 25670"/>
                <a:gd name="connsiteY3" fmla="*/ 51734 h 52199"/>
                <a:gd name="connsiteX4" fmla="*/ 8021 w 25670"/>
                <a:gd name="connsiteY4" fmla="*/ 52200 h 52199"/>
                <a:gd name="connsiteX5" fmla="*/ 15576 w 25670"/>
                <a:gd name="connsiteY5" fmla="*/ 46869 h 52199"/>
                <a:gd name="connsiteX6" fmla="*/ 25542 w 25670"/>
                <a:gd name="connsiteY6" fmla="*/ 9438 h 52199"/>
                <a:gd name="connsiteX7" fmla="*/ 19073 w 25670"/>
                <a:gd name="connsiteY7" fmla="*/ 119 h 52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670" h="52199">
                  <a:moveTo>
                    <a:pt x="19073" y="119"/>
                  </a:moveTo>
                  <a:cubicBezTo>
                    <a:pt x="14742" y="-630"/>
                    <a:pt x="10545" y="2231"/>
                    <a:pt x="9754" y="6588"/>
                  </a:cubicBezTo>
                  <a:cubicBezTo>
                    <a:pt x="7620" y="18436"/>
                    <a:pt x="4493" y="30182"/>
                    <a:pt x="467" y="41490"/>
                  </a:cubicBezTo>
                  <a:cubicBezTo>
                    <a:pt x="-1020" y="45661"/>
                    <a:pt x="1162" y="50253"/>
                    <a:pt x="5332" y="51734"/>
                  </a:cubicBezTo>
                  <a:cubicBezTo>
                    <a:pt x="6220" y="52055"/>
                    <a:pt x="7129" y="52200"/>
                    <a:pt x="8021" y="52200"/>
                  </a:cubicBezTo>
                  <a:cubicBezTo>
                    <a:pt x="11315" y="52200"/>
                    <a:pt x="14405" y="50152"/>
                    <a:pt x="15576" y="46869"/>
                  </a:cubicBezTo>
                  <a:cubicBezTo>
                    <a:pt x="19896" y="34732"/>
                    <a:pt x="23248" y="22141"/>
                    <a:pt x="25542" y="9438"/>
                  </a:cubicBezTo>
                  <a:cubicBezTo>
                    <a:pt x="26328" y="5080"/>
                    <a:pt x="23435" y="905"/>
                    <a:pt x="19073" y="119"/>
                  </a:cubicBezTo>
                  <a:close/>
                </a:path>
              </a:pathLst>
            </a:custGeom>
            <a:grpFill/>
            <a:ln w="5281" cap="flat">
              <a:noFill/>
              <a:prstDash val="solid"/>
              <a:miter/>
            </a:ln>
          </p:spPr>
          <p:txBody>
            <a:bodyPr rtlCol="0" anchor="ctr"/>
            <a:lstStyle/>
            <a:p>
              <a:endParaRPr lang="ru-RU"/>
            </a:p>
          </p:txBody>
        </p:sp>
      </p:grpSp>
      <p:grpSp>
        <p:nvGrpSpPr>
          <p:cNvPr id="179" name="Group 178">
            <a:extLst>
              <a:ext uri="{FF2B5EF4-FFF2-40B4-BE49-F238E27FC236}">
                <a16:creationId xmlns:a16="http://schemas.microsoft.com/office/drawing/2014/main" id="{59ABBBF0-538E-4BCC-AAE6-945EB49502CB}"/>
              </a:ext>
            </a:extLst>
          </p:cNvPr>
          <p:cNvGrpSpPr/>
          <p:nvPr/>
        </p:nvGrpSpPr>
        <p:grpSpPr>
          <a:xfrm>
            <a:off x="5493035" y="1965950"/>
            <a:ext cx="336442" cy="220544"/>
            <a:chOff x="5292046" y="1478266"/>
            <a:chExt cx="448589" cy="294059"/>
          </a:xfrm>
          <a:solidFill>
            <a:schemeClr val="tx1"/>
          </a:solidFill>
        </p:grpSpPr>
        <p:sp>
          <p:nvSpPr>
            <p:cNvPr id="104" name="Freeform: Shape 103">
              <a:extLst>
                <a:ext uri="{FF2B5EF4-FFF2-40B4-BE49-F238E27FC236}">
                  <a16:creationId xmlns:a16="http://schemas.microsoft.com/office/drawing/2014/main" id="{AFA3A7C5-AC8B-4361-8AD5-0D91369F9F88}"/>
                </a:ext>
              </a:extLst>
            </p:cNvPr>
            <p:cNvSpPr/>
            <p:nvPr/>
          </p:nvSpPr>
          <p:spPr>
            <a:xfrm>
              <a:off x="5292046" y="1478266"/>
              <a:ext cx="448589" cy="294059"/>
            </a:xfrm>
            <a:custGeom>
              <a:avLst/>
              <a:gdLst>
                <a:gd name="connsiteX0" fmla="*/ 413824 w 448589"/>
                <a:gd name="connsiteY0" fmla="*/ 0 h 294059"/>
                <a:gd name="connsiteX1" fmla="*/ 35287 w 448589"/>
                <a:gd name="connsiteY1" fmla="*/ 0 h 294059"/>
                <a:gd name="connsiteX2" fmla="*/ 0 w 448589"/>
                <a:gd name="connsiteY2" fmla="*/ 35287 h 294059"/>
                <a:gd name="connsiteX3" fmla="*/ 0 w 448589"/>
                <a:gd name="connsiteY3" fmla="*/ 258238 h 294059"/>
                <a:gd name="connsiteX4" fmla="*/ 35287 w 448589"/>
                <a:gd name="connsiteY4" fmla="*/ 294059 h 294059"/>
                <a:gd name="connsiteX5" fmla="*/ 413289 w 448589"/>
                <a:gd name="connsiteY5" fmla="*/ 294059 h 294059"/>
                <a:gd name="connsiteX6" fmla="*/ 448577 w 448589"/>
                <a:gd name="connsiteY6" fmla="*/ 258772 h 294059"/>
                <a:gd name="connsiteX7" fmla="*/ 448577 w 448589"/>
                <a:gd name="connsiteY7" fmla="*/ 35287 h 294059"/>
                <a:gd name="connsiteX8" fmla="*/ 413824 w 448589"/>
                <a:gd name="connsiteY8" fmla="*/ 0 h 294059"/>
                <a:gd name="connsiteX9" fmla="*/ 35287 w 448589"/>
                <a:gd name="connsiteY9" fmla="*/ 16040 h 294059"/>
                <a:gd name="connsiteX10" fmla="*/ 413289 w 448589"/>
                <a:gd name="connsiteY10" fmla="*/ 16040 h 294059"/>
                <a:gd name="connsiteX11" fmla="*/ 432537 w 448589"/>
                <a:gd name="connsiteY11" fmla="*/ 35287 h 294059"/>
                <a:gd name="connsiteX12" fmla="*/ 432537 w 448589"/>
                <a:gd name="connsiteY12" fmla="*/ 53465 h 294059"/>
                <a:gd name="connsiteX13" fmla="*/ 16040 w 448589"/>
                <a:gd name="connsiteY13" fmla="*/ 53465 h 294059"/>
                <a:gd name="connsiteX14" fmla="*/ 16040 w 448589"/>
                <a:gd name="connsiteY14" fmla="*/ 35287 h 294059"/>
                <a:gd name="connsiteX15" fmla="*/ 35287 w 448589"/>
                <a:gd name="connsiteY15" fmla="*/ 16040 h 294059"/>
                <a:gd name="connsiteX16" fmla="*/ 433072 w 448589"/>
                <a:gd name="connsiteY16" fmla="*/ 101584 h 294059"/>
                <a:gd name="connsiteX17" fmla="*/ 16040 w 448589"/>
                <a:gd name="connsiteY17" fmla="*/ 101584 h 294059"/>
                <a:gd name="connsiteX18" fmla="*/ 16040 w 448589"/>
                <a:gd name="connsiteY18" fmla="*/ 69505 h 294059"/>
                <a:gd name="connsiteX19" fmla="*/ 433072 w 448589"/>
                <a:gd name="connsiteY19" fmla="*/ 69505 h 294059"/>
                <a:gd name="connsiteX20" fmla="*/ 433072 w 448589"/>
                <a:gd name="connsiteY20" fmla="*/ 101584 h 294059"/>
                <a:gd name="connsiteX21" fmla="*/ 413824 w 448589"/>
                <a:gd name="connsiteY21" fmla="*/ 278020 h 294059"/>
                <a:gd name="connsiteX22" fmla="*/ 35287 w 448589"/>
                <a:gd name="connsiteY22" fmla="*/ 278020 h 294059"/>
                <a:gd name="connsiteX23" fmla="*/ 16040 w 448589"/>
                <a:gd name="connsiteY23" fmla="*/ 258772 h 294059"/>
                <a:gd name="connsiteX24" fmla="*/ 16040 w 448589"/>
                <a:gd name="connsiteY24" fmla="*/ 117624 h 294059"/>
                <a:gd name="connsiteX25" fmla="*/ 433072 w 448589"/>
                <a:gd name="connsiteY25" fmla="*/ 117624 h 294059"/>
                <a:gd name="connsiteX26" fmla="*/ 433072 w 448589"/>
                <a:gd name="connsiteY26" fmla="*/ 258772 h 294059"/>
                <a:gd name="connsiteX27" fmla="*/ 413824 w 448589"/>
                <a:gd name="connsiteY27" fmla="*/ 278020 h 294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48589" h="294059">
                  <a:moveTo>
                    <a:pt x="413824" y="0"/>
                  </a:moveTo>
                  <a:lnTo>
                    <a:pt x="35287" y="0"/>
                  </a:lnTo>
                  <a:cubicBezTo>
                    <a:pt x="16040" y="0"/>
                    <a:pt x="0" y="16040"/>
                    <a:pt x="0" y="35287"/>
                  </a:cubicBezTo>
                  <a:lnTo>
                    <a:pt x="0" y="258238"/>
                  </a:lnTo>
                  <a:cubicBezTo>
                    <a:pt x="0" y="278020"/>
                    <a:pt x="16040" y="294059"/>
                    <a:pt x="35287" y="294059"/>
                  </a:cubicBezTo>
                  <a:lnTo>
                    <a:pt x="413289" y="294059"/>
                  </a:lnTo>
                  <a:cubicBezTo>
                    <a:pt x="433072" y="294059"/>
                    <a:pt x="448577" y="278020"/>
                    <a:pt x="448577" y="258772"/>
                  </a:cubicBezTo>
                  <a:lnTo>
                    <a:pt x="448577" y="35287"/>
                  </a:lnTo>
                  <a:cubicBezTo>
                    <a:pt x="449111" y="16040"/>
                    <a:pt x="433072" y="0"/>
                    <a:pt x="413824" y="0"/>
                  </a:cubicBezTo>
                  <a:close/>
                  <a:moveTo>
                    <a:pt x="35287" y="16040"/>
                  </a:moveTo>
                  <a:lnTo>
                    <a:pt x="413289" y="16040"/>
                  </a:lnTo>
                  <a:cubicBezTo>
                    <a:pt x="423983" y="16040"/>
                    <a:pt x="432537" y="24594"/>
                    <a:pt x="432537" y="35287"/>
                  </a:cubicBezTo>
                  <a:lnTo>
                    <a:pt x="432537" y="53465"/>
                  </a:lnTo>
                  <a:lnTo>
                    <a:pt x="16040" y="53465"/>
                  </a:lnTo>
                  <a:lnTo>
                    <a:pt x="16040" y="35287"/>
                  </a:lnTo>
                  <a:cubicBezTo>
                    <a:pt x="16040" y="24594"/>
                    <a:pt x="24594" y="16040"/>
                    <a:pt x="35287" y="16040"/>
                  </a:cubicBezTo>
                  <a:close/>
                  <a:moveTo>
                    <a:pt x="433072" y="101584"/>
                  </a:moveTo>
                  <a:lnTo>
                    <a:pt x="16040" y="101584"/>
                  </a:lnTo>
                  <a:lnTo>
                    <a:pt x="16040" y="69505"/>
                  </a:lnTo>
                  <a:lnTo>
                    <a:pt x="433072" y="69505"/>
                  </a:lnTo>
                  <a:lnTo>
                    <a:pt x="433072" y="101584"/>
                  </a:lnTo>
                  <a:close/>
                  <a:moveTo>
                    <a:pt x="413824" y="278020"/>
                  </a:moveTo>
                  <a:lnTo>
                    <a:pt x="35287" y="278020"/>
                  </a:lnTo>
                  <a:cubicBezTo>
                    <a:pt x="24594" y="278020"/>
                    <a:pt x="16040" y="269465"/>
                    <a:pt x="16040" y="258772"/>
                  </a:cubicBezTo>
                  <a:lnTo>
                    <a:pt x="16040" y="117624"/>
                  </a:lnTo>
                  <a:lnTo>
                    <a:pt x="433072" y="117624"/>
                  </a:lnTo>
                  <a:lnTo>
                    <a:pt x="433072" y="258772"/>
                  </a:lnTo>
                  <a:cubicBezTo>
                    <a:pt x="433072" y="269465"/>
                    <a:pt x="424517" y="278020"/>
                    <a:pt x="413824" y="278020"/>
                  </a:cubicBezTo>
                  <a:close/>
                </a:path>
              </a:pathLst>
            </a:custGeom>
            <a:grpFill/>
            <a:ln w="5281" cap="flat">
              <a:noFill/>
              <a:prstDash val="solid"/>
              <a:miter/>
            </a:ln>
          </p:spPr>
          <p:txBody>
            <a:bodyPr rtlCol="0" anchor="ctr"/>
            <a:lstStyle/>
            <a:p>
              <a:endParaRPr lang="ru-RU"/>
            </a:p>
          </p:txBody>
        </p:sp>
        <p:sp>
          <p:nvSpPr>
            <p:cNvPr id="105" name="Freeform: Shape 104">
              <a:extLst>
                <a:ext uri="{FF2B5EF4-FFF2-40B4-BE49-F238E27FC236}">
                  <a16:creationId xmlns:a16="http://schemas.microsoft.com/office/drawing/2014/main" id="{489D2BB5-C32A-4601-81C4-9B0FB7841B9C}"/>
                </a:ext>
              </a:extLst>
            </p:cNvPr>
            <p:cNvSpPr/>
            <p:nvPr/>
          </p:nvSpPr>
          <p:spPr>
            <a:xfrm>
              <a:off x="5404323" y="1697474"/>
              <a:ext cx="219209" cy="16039"/>
            </a:xfrm>
            <a:custGeom>
              <a:avLst/>
              <a:gdLst>
                <a:gd name="connsiteX0" fmla="*/ 211189 w 219209"/>
                <a:gd name="connsiteY0" fmla="*/ 0 h 16039"/>
                <a:gd name="connsiteX1" fmla="*/ 8020 w 219209"/>
                <a:gd name="connsiteY1" fmla="*/ 0 h 16039"/>
                <a:gd name="connsiteX2" fmla="*/ 0 w 219209"/>
                <a:gd name="connsiteY2" fmla="*/ 8020 h 16039"/>
                <a:gd name="connsiteX3" fmla="*/ 8020 w 219209"/>
                <a:gd name="connsiteY3" fmla="*/ 16040 h 16039"/>
                <a:gd name="connsiteX4" fmla="*/ 211189 w 219209"/>
                <a:gd name="connsiteY4" fmla="*/ 16040 h 16039"/>
                <a:gd name="connsiteX5" fmla="*/ 219209 w 219209"/>
                <a:gd name="connsiteY5" fmla="*/ 8020 h 16039"/>
                <a:gd name="connsiteX6" fmla="*/ 211189 w 219209"/>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209" h="16039">
                  <a:moveTo>
                    <a:pt x="211189" y="0"/>
                  </a:moveTo>
                  <a:lnTo>
                    <a:pt x="8020" y="0"/>
                  </a:lnTo>
                  <a:cubicBezTo>
                    <a:pt x="3743" y="0"/>
                    <a:pt x="0" y="3743"/>
                    <a:pt x="0" y="8020"/>
                  </a:cubicBezTo>
                  <a:cubicBezTo>
                    <a:pt x="0" y="12297"/>
                    <a:pt x="3743" y="16040"/>
                    <a:pt x="8020" y="16040"/>
                  </a:cubicBezTo>
                  <a:lnTo>
                    <a:pt x="211189" y="16040"/>
                  </a:lnTo>
                  <a:cubicBezTo>
                    <a:pt x="215467" y="16040"/>
                    <a:pt x="219209" y="12297"/>
                    <a:pt x="219209" y="8020"/>
                  </a:cubicBezTo>
                  <a:cubicBezTo>
                    <a:pt x="219209" y="3743"/>
                    <a:pt x="215467" y="0"/>
                    <a:pt x="211189" y="0"/>
                  </a:cubicBezTo>
                  <a:close/>
                </a:path>
              </a:pathLst>
            </a:custGeom>
            <a:grpFill/>
            <a:ln w="5281" cap="flat">
              <a:noFill/>
              <a:prstDash val="solid"/>
              <a:miter/>
            </a:ln>
          </p:spPr>
          <p:txBody>
            <a:bodyPr rtlCol="0" anchor="ctr"/>
            <a:lstStyle/>
            <a:p>
              <a:endParaRPr lang="ru-RU"/>
            </a:p>
          </p:txBody>
        </p:sp>
        <p:sp>
          <p:nvSpPr>
            <p:cNvPr id="106" name="Freeform: Shape 105">
              <a:extLst>
                <a:ext uri="{FF2B5EF4-FFF2-40B4-BE49-F238E27FC236}">
                  <a16:creationId xmlns:a16="http://schemas.microsoft.com/office/drawing/2014/main" id="{E30FF08F-B6FB-4C17-B2B7-BBF5CF9BB9E9}"/>
                </a:ext>
              </a:extLst>
            </p:cNvPr>
            <p:cNvSpPr/>
            <p:nvPr/>
          </p:nvSpPr>
          <p:spPr>
            <a:xfrm>
              <a:off x="5345511" y="1692127"/>
              <a:ext cx="26732" cy="26732"/>
            </a:xfrm>
            <a:custGeom>
              <a:avLst/>
              <a:gdLst>
                <a:gd name="connsiteX0" fmla="*/ 26733 w 26732"/>
                <a:gd name="connsiteY0" fmla="*/ 13366 h 26732"/>
                <a:gd name="connsiteX1" fmla="*/ 13366 w 26732"/>
                <a:gd name="connsiteY1" fmla="*/ 26733 h 26732"/>
                <a:gd name="connsiteX2" fmla="*/ 0 w 26732"/>
                <a:gd name="connsiteY2" fmla="*/ 13366 h 26732"/>
                <a:gd name="connsiteX3" fmla="*/ 13366 w 26732"/>
                <a:gd name="connsiteY3" fmla="*/ 0 h 26732"/>
                <a:gd name="connsiteX4" fmla="*/ 26733 w 26732"/>
                <a:gd name="connsiteY4" fmla="*/ 13366 h 2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32" h="26732">
                  <a:moveTo>
                    <a:pt x="26733" y="13366"/>
                  </a:moveTo>
                  <a:cubicBezTo>
                    <a:pt x="26733" y="20748"/>
                    <a:pt x="20748" y="26733"/>
                    <a:pt x="13366" y="26733"/>
                  </a:cubicBezTo>
                  <a:cubicBezTo>
                    <a:pt x="5984" y="26733"/>
                    <a:pt x="0" y="20748"/>
                    <a:pt x="0" y="13366"/>
                  </a:cubicBezTo>
                  <a:cubicBezTo>
                    <a:pt x="0" y="5984"/>
                    <a:pt x="5984" y="0"/>
                    <a:pt x="13366" y="0"/>
                  </a:cubicBezTo>
                  <a:cubicBezTo>
                    <a:pt x="20748" y="0"/>
                    <a:pt x="26733" y="5984"/>
                    <a:pt x="26733" y="13366"/>
                  </a:cubicBezTo>
                  <a:close/>
                </a:path>
              </a:pathLst>
            </a:custGeom>
            <a:grpFill/>
            <a:ln w="5281" cap="flat">
              <a:noFill/>
              <a:prstDash val="solid"/>
              <a:miter/>
            </a:ln>
          </p:spPr>
          <p:txBody>
            <a:bodyPr rtlCol="0" anchor="ctr"/>
            <a:lstStyle/>
            <a:p>
              <a:endParaRPr lang="ru-RU"/>
            </a:p>
          </p:txBody>
        </p:sp>
      </p:grpSp>
      <p:grpSp>
        <p:nvGrpSpPr>
          <p:cNvPr id="178" name="Group 177">
            <a:extLst>
              <a:ext uri="{FF2B5EF4-FFF2-40B4-BE49-F238E27FC236}">
                <a16:creationId xmlns:a16="http://schemas.microsoft.com/office/drawing/2014/main" id="{C7FE22E7-F260-4DFD-BEF9-0C42935E0058}"/>
              </a:ext>
            </a:extLst>
          </p:cNvPr>
          <p:cNvGrpSpPr/>
          <p:nvPr/>
        </p:nvGrpSpPr>
        <p:grpSpPr>
          <a:xfrm>
            <a:off x="4882884" y="1898623"/>
            <a:ext cx="342330" cy="313092"/>
            <a:chOff x="4478512" y="1388497"/>
            <a:chExt cx="456440" cy="417456"/>
          </a:xfrm>
          <a:solidFill>
            <a:schemeClr val="tx1"/>
          </a:solidFill>
        </p:grpSpPr>
        <p:sp>
          <p:nvSpPr>
            <p:cNvPr id="108" name="Freeform: Shape 107">
              <a:extLst>
                <a:ext uri="{FF2B5EF4-FFF2-40B4-BE49-F238E27FC236}">
                  <a16:creationId xmlns:a16="http://schemas.microsoft.com/office/drawing/2014/main" id="{43C06D13-2206-4059-AE90-FA87ECCDF170}"/>
                </a:ext>
              </a:extLst>
            </p:cNvPr>
            <p:cNvSpPr/>
            <p:nvPr/>
          </p:nvSpPr>
          <p:spPr>
            <a:xfrm>
              <a:off x="4478512" y="1593586"/>
              <a:ext cx="456440" cy="212367"/>
            </a:xfrm>
            <a:custGeom>
              <a:avLst/>
              <a:gdLst>
                <a:gd name="connsiteX0" fmla="*/ 451355 w 456440"/>
                <a:gd name="connsiteY0" fmla="*/ 50421 h 212367"/>
                <a:gd name="connsiteX1" fmla="*/ 419276 w 456440"/>
                <a:gd name="connsiteY1" fmla="*/ 40584 h 212367"/>
                <a:gd name="connsiteX2" fmla="*/ 414571 w 456440"/>
                <a:gd name="connsiteY2" fmla="*/ 27698 h 212367"/>
                <a:gd name="connsiteX3" fmla="*/ 376663 w 456440"/>
                <a:gd name="connsiteY3" fmla="*/ 20855 h 212367"/>
                <a:gd name="connsiteX4" fmla="*/ 372172 w 456440"/>
                <a:gd name="connsiteY4" fmla="*/ 23795 h 212367"/>
                <a:gd name="connsiteX5" fmla="*/ 367574 w 456440"/>
                <a:gd name="connsiteY5" fmla="*/ 11605 h 212367"/>
                <a:gd name="connsiteX6" fmla="*/ 329453 w 456440"/>
                <a:gd name="connsiteY6" fmla="*/ 4922 h 212367"/>
                <a:gd name="connsiteX7" fmla="*/ 329079 w 456440"/>
                <a:gd name="connsiteY7" fmla="*/ 5243 h 212367"/>
                <a:gd name="connsiteX8" fmla="*/ 329079 w 456440"/>
                <a:gd name="connsiteY8" fmla="*/ 5243 h 212367"/>
                <a:gd name="connsiteX9" fmla="*/ 237867 w 456440"/>
                <a:gd name="connsiteY9" fmla="*/ 66461 h 212367"/>
                <a:gd name="connsiteX10" fmla="*/ 183920 w 456440"/>
                <a:gd name="connsiteY10" fmla="*/ 40904 h 212367"/>
                <a:gd name="connsiteX11" fmla="*/ 119761 w 456440"/>
                <a:gd name="connsiteY11" fmla="*/ 11605 h 212367"/>
                <a:gd name="connsiteX12" fmla="*/ 3848 w 456440"/>
                <a:gd name="connsiteY12" fmla="*/ 61702 h 212367"/>
                <a:gd name="connsiteX13" fmla="*/ 1067 w 456440"/>
                <a:gd name="connsiteY13" fmla="*/ 72342 h 212367"/>
                <a:gd name="connsiteX14" fmla="*/ 11707 w 456440"/>
                <a:gd name="connsiteY14" fmla="*/ 75122 h 212367"/>
                <a:gd name="connsiteX15" fmla="*/ 118638 w 456440"/>
                <a:gd name="connsiteY15" fmla="*/ 27003 h 212367"/>
                <a:gd name="connsiteX16" fmla="*/ 176595 w 456440"/>
                <a:gd name="connsiteY16" fmla="*/ 54378 h 212367"/>
                <a:gd name="connsiteX17" fmla="*/ 236530 w 456440"/>
                <a:gd name="connsiteY17" fmla="*/ 81752 h 212367"/>
                <a:gd name="connsiteX18" fmla="*/ 238081 w 456440"/>
                <a:gd name="connsiteY18" fmla="*/ 81752 h 212367"/>
                <a:gd name="connsiteX19" fmla="*/ 291546 w 456440"/>
                <a:gd name="connsiteY19" fmla="*/ 81752 h 212367"/>
                <a:gd name="connsiteX20" fmla="*/ 309190 w 456440"/>
                <a:gd name="connsiteY20" fmla="*/ 99395 h 212367"/>
                <a:gd name="connsiteX21" fmla="*/ 291546 w 456440"/>
                <a:gd name="connsiteY21" fmla="*/ 117039 h 212367"/>
                <a:gd name="connsiteX22" fmla="*/ 291012 w 456440"/>
                <a:gd name="connsiteY22" fmla="*/ 117039 h 212367"/>
                <a:gd name="connsiteX23" fmla="*/ 216908 w 456440"/>
                <a:gd name="connsiteY23" fmla="*/ 117039 h 212367"/>
                <a:gd name="connsiteX24" fmla="*/ 170767 w 456440"/>
                <a:gd name="connsiteY24" fmla="*/ 90627 h 212367"/>
                <a:gd name="connsiteX25" fmla="*/ 159807 w 456440"/>
                <a:gd name="connsiteY25" fmla="*/ 91215 h 212367"/>
                <a:gd name="connsiteX26" fmla="*/ 160395 w 456440"/>
                <a:gd name="connsiteY26" fmla="*/ 102176 h 212367"/>
                <a:gd name="connsiteX27" fmla="*/ 214342 w 456440"/>
                <a:gd name="connsiteY27" fmla="*/ 132384 h 212367"/>
                <a:gd name="connsiteX28" fmla="*/ 245566 w 456440"/>
                <a:gd name="connsiteY28" fmla="*/ 134148 h 212367"/>
                <a:gd name="connsiteX29" fmla="*/ 292081 w 456440"/>
                <a:gd name="connsiteY29" fmla="*/ 132437 h 212367"/>
                <a:gd name="connsiteX30" fmla="*/ 292081 w 456440"/>
                <a:gd name="connsiteY30" fmla="*/ 132437 h 212367"/>
                <a:gd name="connsiteX31" fmla="*/ 321345 w 456440"/>
                <a:gd name="connsiteY31" fmla="*/ 95814 h 212367"/>
                <a:gd name="connsiteX32" fmla="*/ 291172 w 456440"/>
                <a:gd name="connsiteY32" fmla="*/ 66461 h 212367"/>
                <a:gd name="connsiteX33" fmla="*/ 272994 w 456440"/>
                <a:gd name="connsiteY33" fmla="*/ 66461 h 212367"/>
                <a:gd name="connsiteX34" fmla="*/ 338436 w 456440"/>
                <a:gd name="connsiteY34" fmla="*/ 17807 h 212367"/>
                <a:gd name="connsiteX35" fmla="*/ 354871 w 456440"/>
                <a:gd name="connsiteY35" fmla="*/ 20825 h 212367"/>
                <a:gd name="connsiteX36" fmla="*/ 356774 w 456440"/>
                <a:gd name="connsiteY36" fmla="*/ 29623 h 212367"/>
                <a:gd name="connsiteX37" fmla="*/ 351909 w 456440"/>
                <a:gd name="connsiteY37" fmla="*/ 37269 h 212367"/>
                <a:gd name="connsiteX38" fmla="*/ 351374 w 456440"/>
                <a:gd name="connsiteY38" fmla="*/ 37696 h 212367"/>
                <a:gd name="connsiteX39" fmla="*/ 350786 w 456440"/>
                <a:gd name="connsiteY39" fmla="*/ 38178 h 212367"/>
                <a:gd name="connsiteX40" fmla="*/ 350305 w 456440"/>
                <a:gd name="connsiteY40" fmla="*/ 38766 h 212367"/>
                <a:gd name="connsiteX41" fmla="*/ 349824 w 456440"/>
                <a:gd name="connsiteY41" fmla="*/ 39407 h 212367"/>
                <a:gd name="connsiteX42" fmla="*/ 349503 w 456440"/>
                <a:gd name="connsiteY42" fmla="*/ 40049 h 212367"/>
                <a:gd name="connsiteX43" fmla="*/ 349129 w 456440"/>
                <a:gd name="connsiteY43" fmla="*/ 40744 h 212367"/>
                <a:gd name="connsiteX44" fmla="*/ 349129 w 456440"/>
                <a:gd name="connsiteY44" fmla="*/ 41439 h 212367"/>
                <a:gd name="connsiteX45" fmla="*/ 349129 w 456440"/>
                <a:gd name="connsiteY45" fmla="*/ 42187 h 212367"/>
                <a:gd name="connsiteX46" fmla="*/ 349129 w 456440"/>
                <a:gd name="connsiteY46" fmla="*/ 42883 h 212367"/>
                <a:gd name="connsiteX47" fmla="*/ 349129 w 456440"/>
                <a:gd name="connsiteY47" fmla="*/ 43685 h 212367"/>
                <a:gd name="connsiteX48" fmla="*/ 349129 w 456440"/>
                <a:gd name="connsiteY48" fmla="*/ 44433 h 212367"/>
                <a:gd name="connsiteX49" fmla="*/ 349129 w 456440"/>
                <a:gd name="connsiteY49" fmla="*/ 45182 h 212367"/>
                <a:gd name="connsiteX50" fmla="*/ 349129 w 456440"/>
                <a:gd name="connsiteY50" fmla="*/ 45930 h 212367"/>
                <a:gd name="connsiteX51" fmla="*/ 349129 w 456440"/>
                <a:gd name="connsiteY51" fmla="*/ 46625 h 212367"/>
                <a:gd name="connsiteX52" fmla="*/ 349503 w 456440"/>
                <a:gd name="connsiteY52" fmla="*/ 47374 h 212367"/>
                <a:gd name="connsiteX53" fmla="*/ 349770 w 456440"/>
                <a:gd name="connsiteY53" fmla="*/ 47908 h 212367"/>
                <a:gd name="connsiteX54" fmla="*/ 349770 w 456440"/>
                <a:gd name="connsiteY54" fmla="*/ 47908 h 212367"/>
                <a:gd name="connsiteX55" fmla="*/ 350038 w 456440"/>
                <a:gd name="connsiteY55" fmla="*/ 48229 h 212367"/>
                <a:gd name="connsiteX56" fmla="*/ 350893 w 456440"/>
                <a:gd name="connsiteY56" fmla="*/ 49191 h 212367"/>
                <a:gd name="connsiteX57" fmla="*/ 351374 w 456440"/>
                <a:gd name="connsiteY57" fmla="*/ 49566 h 212367"/>
                <a:gd name="connsiteX58" fmla="*/ 352337 w 456440"/>
                <a:gd name="connsiteY58" fmla="*/ 50207 h 212367"/>
                <a:gd name="connsiteX59" fmla="*/ 352818 w 456440"/>
                <a:gd name="connsiteY59" fmla="*/ 50421 h 212367"/>
                <a:gd name="connsiteX60" fmla="*/ 353994 w 456440"/>
                <a:gd name="connsiteY60" fmla="*/ 50849 h 212367"/>
                <a:gd name="connsiteX61" fmla="*/ 354422 w 456440"/>
                <a:gd name="connsiteY61" fmla="*/ 50849 h 212367"/>
                <a:gd name="connsiteX62" fmla="*/ 356079 w 456440"/>
                <a:gd name="connsiteY62" fmla="*/ 50849 h 212367"/>
                <a:gd name="connsiteX63" fmla="*/ 356079 w 456440"/>
                <a:gd name="connsiteY63" fmla="*/ 50849 h 212367"/>
                <a:gd name="connsiteX64" fmla="*/ 357950 w 456440"/>
                <a:gd name="connsiteY64" fmla="*/ 50582 h 212367"/>
                <a:gd name="connsiteX65" fmla="*/ 358432 w 456440"/>
                <a:gd name="connsiteY65" fmla="*/ 50582 h 212367"/>
                <a:gd name="connsiteX66" fmla="*/ 360196 w 456440"/>
                <a:gd name="connsiteY66" fmla="*/ 49726 h 212367"/>
                <a:gd name="connsiteX67" fmla="*/ 384951 w 456440"/>
                <a:gd name="connsiteY67" fmla="*/ 33686 h 212367"/>
                <a:gd name="connsiteX68" fmla="*/ 401472 w 456440"/>
                <a:gd name="connsiteY68" fmla="*/ 36574 h 212367"/>
                <a:gd name="connsiteX69" fmla="*/ 398594 w 456440"/>
                <a:gd name="connsiteY69" fmla="*/ 53034 h 212367"/>
                <a:gd name="connsiteX70" fmla="*/ 398584 w 456440"/>
                <a:gd name="connsiteY70" fmla="*/ 53041 h 212367"/>
                <a:gd name="connsiteX71" fmla="*/ 390618 w 456440"/>
                <a:gd name="connsiteY71" fmla="*/ 58387 h 212367"/>
                <a:gd name="connsiteX72" fmla="*/ 388560 w 456440"/>
                <a:gd name="connsiteY72" fmla="*/ 69749 h 212367"/>
                <a:gd name="connsiteX73" fmla="*/ 399921 w 456440"/>
                <a:gd name="connsiteY73" fmla="*/ 71807 h 212367"/>
                <a:gd name="connsiteX74" fmla="*/ 407780 w 456440"/>
                <a:gd name="connsiteY74" fmla="*/ 66461 h 212367"/>
                <a:gd name="connsiteX75" fmla="*/ 422323 w 456440"/>
                <a:gd name="connsiteY75" fmla="*/ 56677 h 212367"/>
                <a:gd name="connsiteX76" fmla="*/ 438937 w 456440"/>
                <a:gd name="connsiteY76" fmla="*/ 58467 h 212367"/>
                <a:gd name="connsiteX77" fmla="*/ 437146 w 456440"/>
                <a:gd name="connsiteY77" fmla="*/ 75081 h 212367"/>
                <a:gd name="connsiteX78" fmla="*/ 435690 w 456440"/>
                <a:gd name="connsiteY78" fmla="*/ 76084 h 212367"/>
                <a:gd name="connsiteX79" fmla="*/ 435690 w 456440"/>
                <a:gd name="connsiteY79" fmla="*/ 76084 h 212367"/>
                <a:gd name="connsiteX80" fmla="*/ 241609 w 456440"/>
                <a:gd name="connsiteY80" fmla="*/ 196809 h 212367"/>
                <a:gd name="connsiteX81" fmla="*/ 187609 w 456440"/>
                <a:gd name="connsiteY81" fmla="*/ 170879 h 212367"/>
                <a:gd name="connsiteX82" fmla="*/ 127514 w 456440"/>
                <a:gd name="connsiteY82" fmla="*/ 142168 h 212367"/>
                <a:gd name="connsiteX83" fmla="*/ 44374 w 456440"/>
                <a:gd name="connsiteY83" fmla="*/ 177669 h 212367"/>
                <a:gd name="connsiteX84" fmla="*/ 42958 w 456440"/>
                <a:gd name="connsiteY84" fmla="*/ 188549 h 212367"/>
                <a:gd name="connsiteX85" fmla="*/ 53838 w 456440"/>
                <a:gd name="connsiteY85" fmla="*/ 189966 h 212367"/>
                <a:gd name="connsiteX86" fmla="*/ 125482 w 456440"/>
                <a:gd name="connsiteY86" fmla="*/ 157512 h 212367"/>
                <a:gd name="connsiteX87" fmla="*/ 179696 w 456440"/>
                <a:gd name="connsiteY87" fmla="*/ 184245 h 212367"/>
                <a:gd name="connsiteX88" fmla="*/ 241609 w 456440"/>
                <a:gd name="connsiteY88" fmla="*/ 212368 h 212367"/>
                <a:gd name="connsiteX89" fmla="*/ 444779 w 456440"/>
                <a:gd name="connsiteY89" fmla="*/ 88809 h 212367"/>
                <a:gd name="connsiteX90" fmla="*/ 445474 w 456440"/>
                <a:gd name="connsiteY90" fmla="*/ 88221 h 212367"/>
                <a:gd name="connsiteX91" fmla="*/ 451355 w 456440"/>
                <a:gd name="connsiteY91" fmla="*/ 50421 h 212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456440" h="212367">
                  <a:moveTo>
                    <a:pt x="451355" y="50421"/>
                  </a:moveTo>
                  <a:cubicBezTo>
                    <a:pt x="444149" y="40221"/>
                    <a:pt x="430962" y="36177"/>
                    <a:pt x="419276" y="40584"/>
                  </a:cubicBezTo>
                  <a:cubicBezTo>
                    <a:pt x="418843" y="35955"/>
                    <a:pt x="417222" y="31517"/>
                    <a:pt x="414571" y="27698"/>
                  </a:cubicBezTo>
                  <a:cubicBezTo>
                    <a:pt x="405949" y="15409"/>
                    <a:pt x="389038" y="12356"/>
                    <a:pt x="376663" y="20855"/>
                  </a:cubicBezTo>
                  <a:lnTo>
                    <a:pt x="372172" y="23795"/>
                  </a:lnTo>
                  <a:cubicBezTo>
                    <a:pt x="371654" y="19419"/>
                    <a:pt x="370075" y="15235"/>
                    <a:pt x="367574" y="11605"/>
                  </a:cubicBezTo>
                  <a:cubicBezTo>
                    <a:pt x="358857" y="-709"/>
                    <a:pt x="341840" y="-3693"/>
                    <a:pt x="329453" y="4922"/>
                  </a:cubicBezTo>
                  <a:lnTo>
                    <a:pt x="329079" y="5243"/>
                  </a:lnTo>
                  <a:lnTo>
                    <a:pt x="329079" y="5243"/>
                  </a:lnTo>
                  <a:cubicBezTo>
                    <a:pt x="292936" y="35611"/>
                    <a:pt x="249094" y="66461"/>
                    <a:pt x="237867" y="66461"/>
                  </a:cubicBezTo>
                  <a:cubicBezTo>
                    <a:pt x="229579" y="66461"/>
                    <a:pt x="204237" y="52292"/>
                    <a:pt x="183920" y="40904"/>
                  </a:cubicBezTo>
                  <a:cubicBezTo>
                    <a:pt x="158042" y="26415"/>
                    <a:pt x="133555" y="12728"/>
                    <a:pt x="119761" y="11605"/>
                  </a:cubicBezTo>
                  <a:cubicBezTo>
                    <a:pt x="93349" y="9574"/>
                    <a:pt x="12830" y="56356"/>
                    <a:pt x="3848" y="61702"/>
                  </a:cubicBezTo>
                  <a:cubicBezTo>
                    <a:pt x="142" y="63872"/>
                    <a:pt x="-1103" y="68636"/>
                    <a:pt x="1067" y="72342"/>
                  </a:cubicBezTo>
                  <a:cubicBezTo>
                    <a:pt x="3238" y="76048"/>
                    <a:pt x="8001" y="77292"/>
                    <a:pt x="11707" y="75122"/>
                  </a:cubicBezTo>
                  <a:cubicBezTo>
                    <a:pt x="44481" y="55875"/>
                    <a:pt x="102599" y="26094"/>
                    <a:pt x="118638" y="27003"/>
                  </a:cubicBezTo>
                  <a:cubicBezTo>
                    <a:pt x="129331" y="27805"/>
                    <a:pt x="154407" y="41920"/>
                    <a:pt x="176595" y="54378"/>
                  </a:cubicBezTo>
                  <a:cubicBezTo>
                    <a:pt x="205894" y="70791"/>
                    <a:pt x="224714" y="81110"/>
                    <a:pt x="236530" y="81752"/>
                  </a:cubicBezTo>
                  <a:cubicBezTo>
                    <a:pt x="237045" y="81803"/>
                    <a:pt x="237565" y="81803"/>
                    <a:pt x="238081" y="81752"/>
                  </a:cubicBezTo>
                  <a:lnTo>
                    <a:pt x="291546" y="81752"/>
                  </a:lnTo>
                  <a:cubicBezTo>
                    <a:pt x="301290" y="81752"/>
                    <a:pt x="309190" y="89651"/>
                    <a:pt x="309190" y="99395"/>
                  </a:cubicBezTo>
                  <a:cubicBezTo>
                    <a:pt x="309190" y="109139"/>
                    <a:pt x="301290" y="117039"/>
                    <a:pt x="291546" y="117039"/>
                  </a:cubicBezTo>
                  <a:lnTo>
                    <a:pt x="291012" y="117039"/>
                  </a:lnTo>
                  <a:cubicBezTo>
                    <a:pt x="290477" y="117039"/>
                    <a:pt x="238348" y="120675"/>
                    <a:pt x="216908" y="117039"/>
                  </a:cubicBezTo>
                  <a:cubicBezTo>
                    <a:pt x="196752" y="113671"/>
                    <a:pt x="171035" y="90841"/>
                    <a:pt x="170767" y="90627"/>
                  </a:cubicBezTo>
                  <a:cubicBezTo>
                    <a:pt x="167578" y="87763"/>
                    <a:pt x="162671" y="88026"/>
                    <a:pt x="159807" y="91215"/>
                  </a:cubicBezTo>
                  <a:cubicBezTo>
                    <a:pt x="156943" y="94404"/>
                    <a:pt x="157206" y="99311"/>
                    <a:pt x="160395" y="102176"/>
                  </a:cubicBezTo>
                  <a:cubicBezTo>
                    <a:pt x="161571" y="103245"/>
                    <a:pt x="189748" y="128267"/>
                    <a:pt x="214342" y="132384"/>
                  </a:cubicBezTo>
                  <a:cubicBezTo>
                    <a:pt x="224692" y="133746"/>
                    <a:pt x="235128" y="134336"/>
                    <a:pt x="245566" y="134148"/>
                  </a:cubicBezTo>
                  <a:cubicBezTo>
                    <a:pt x="267754" y="134148"/>
                    <a:pt x="290637" y="132544"/>
                    <a:pt x="292081" y="132437"/>
                  </a:cubicBezTo>
                  <a:lnTo>
                    <a:pt x="292081" y="132437"/>
                  </a:lnTo>
                  <a:cubicBezTo>
                    <a:pt x="310275" y="130405"/>
                    <a:pt x="323377" y="114009"/>
                    <a:pt x="321345" y="95814"/>
                  </a:cubicBezTo>
                  <a:cubicBezTo>
                    <a:pt x="319588" y="80079"/>
                    <a:pt x="306949" y="67784"/>
                    <a:pt x="291172" y="66461"/>
                  </a:cubicBezTo>
                  <a:lnTo>
                    <a:pt x="272994" y="66461"/>
                  </a:lnTo>
                  <a:cubicBezTo>
                    <a:pt x="295730" y="51523"/>
                    <a:pt x="317581" y="35278"/>
                    <a:pt x="338436" y="17807"/>
                  </a:cubicBezTo>
                  <a:cubicBezTo>
                    <a:pt x="343807" y="14102"/>
                    <a:pt x="351166" y="15453"/>
                    <a:pt x="354871" y="20825"/>
                  </a:cubicBezTo>
                  <a:cubicBezTo>
                    <a:pt x="356642" y="23392"/>
                    <a:pt x="357325" y="26554"/>
                    <a:pt x="356774" y="29623"/>
                  </a:cubicBezTo>
                  <a:cubicBezTo>
                    <a:pt x="356239" y="32719"/>
                    <a:pt x="354486" y="35472"/>
                    <a:pt x="351909" y="37269"/>
                  </a:cubicBezTo>
                  <a:lnTo>
                    <a:pt x="351374" y="37696"/>
                  </a:lnTo>
                  <a:lnTo>
                    <a:pt x="350786" y="38178"/>
                  </a:lnTo>
                  <a:lnTo>
                    <a:pt x="350305" y="38766"/>
                  </a:lnTo>
                  <a:lnTo>
                    <a:pt x="349824" y="39407"/>
                  </a:lnTo>
                  <a:lnTo>
                    <a:pt x="349503" y="40049"/>
                  </a:lnTo>
                  <a:lnTo>
                    <a:pt x="349129" y="40744"/>
                  </a:lnTo>
                  <a:cubicBezTo>
                    <a:pt x="349129" y="40744"/>
                    <a:pt x="349129" y="41172"/>
                    <a:pt x="349129" y="41439"/>
                  </a:cubicBezTo>
                  <a:cubicBezTo>
                    <a:pt x="349117" y="41688"/>
                    <a:pt x="349117" y="41938"/>
                    <a:pt x="349129" y="42187"/>
                  </a:cubicBezTo>
                  <a:cubicBezTo>
                    <a:pt x="349129" y="42187"/>
                    <a:pt x="349129" y="42669"/>
                    <a:pt x="349129" y="42883"/>
                  </a:cubicBezTo>
                  <a:cubicBezTo>
                    <a:pt x="349115" y="43150"/>
                    <a:pt x="349115" y="43417"/>
                    <a:pt x="349129" y="43685"/>
                  </a:cubicBezTo>
                  <a:cubicBezTo>
                    <a:pt x="349129" y="43685"/>
                    <a:pt x="349129" y="44166"/>
                    <a:pt x="349129" y="44433"/>
                  </a:cubicBezTo>
                  <a:cubicBezTo>
                    <a:pt x="349116" y="44682"/>
                    <a:pt x="349116" y="44932"/>
                    <a:pt x="349129" y="45182"/>
                  </a:cubicBezTo>
                  <a:cubicBezTo>
                    <a:pt x="349117" y="45431"/>
                    <a:pt x="349117" y="45681"/>
                    <a:pt x="349129" y="45930"/>
                  </a:cubicBezTo>
                  <a:cubicBezTo>
                    <a:pt x="349129" y="45930"/>
                    <a:pt x="349129" y="46411"/>
                    <a:pt x="349129" y="46625"/>
                  </a:cubicBezTo>
                  <a:cubicBezTo>
                    <a:pt x="349240" y="46881"/>
                    <a:pt x="349365" y="47131"/>
                    <a:pt x="349503" y="47374"/>
                  </a:cubicBezTo>
                  <a:lnTo>
                    <a:pt x="349770" y="47908"/>
                  </a:lnTo>
                  <a:lnTo>
                    <a:pt x="349770" y="47908"/>
                  </a:lnTo>
                  <a:lnTo>
                    <a:pt x="350038" y="48229"/>
                  </a:lnTo>
                  <a:cubicBezTo>
                    <a:pt x="350296" y="48573"/>
                    <a:pt x="350582" y="48895"/>
                    <a:pt x="350893" y="49191"/>
                  </a:cubicBezTo>
                  <a:lnTo>
                    <a:pt x="351374" y="49566"/>
                  </a:lnTo>
                  <a:lnTo>
                    <a:pt x="352337" y="50207"/>
                  </a:lnTo>
                  <a:lnTo>
                    <a:pt x="352818" y="50421"/>
                  </a:lnTo>
                  <a:lnTo>
                    <a:pt x="353994" y="50849"/>
                  </a:lnTo>
                  <a:lnTo>
                    <a:pt x="354422" y="50849"/>
                  </a:lnTo>
                  <a:cubicBezTo>
                    <a:pt x="354972" y="50908"/>
                    <a:pt x="355529" y="50908"/>
                    <a:pt x="356079" y="50849"/>
                  </a:cubicBezTo>
                  <a:lnTo>
                    <a:pt x="356079" y="50849"/>
                  </a:lnTo>
                  <a:cubicBezTo>
                    <a:pt x="356712" y="50837"/>
                    <a:pt x="357340" y="50747"/>
                    <a:pt x="357950" y="50582"/>
                  </a:cubicBezTo>
                  <a:lnTo>
                    <a:pt x="358432" y="50582"/>
                  </a:lnTo>
                  <a:cubicBezTo>
                    <a:pt x="359054" y="50372"/>
                    <a:pt x="359647" y="50085"/>
                    <a:pt x="360196" y="49726"/>
                  </a:cubicBezTo>
                  <a:lnTo>
                    <a:pt x="384951" y="33686"/>
                  </a:lnTo>
                  <a:cubicBezTo>
                    <a:pt x="390311" y="29928"/>
                    <a:pt x="397703" y="31220"/>
                    <a:pt x="401472" y="36574"/>
                  </a:cubicBezTo>
                  <a:cubicBezTo>
                    <a:pt x="405223" y="41914"/>
                    <a:pt x="403934" y="49283"/>
                    <a:pt x="398594" y="53034"/>
                  </a:cubicBezTo>
                  <a:cubicBezTo>
                    <a:pt x="398591" y="53037"/>
                    <a:pt x="398588" y="53039"/>
                    <a:pt x="398584" y="53041"/>
                  </a:cubicBezTo>
                  <a:lnTo>
                    <a:pt x="390618" y="58387"/>
                  </a:lnTo>
                  <a:cubicBezTo>
                    <a:pt x="386912" y="60956"/>
                    <a:pt x="385991" y="66043"/>
                    <a:pt x="388560" y="69749"/>
                  </a:cubicBezTo>
                  <a:cubicBezTo>
                    <a:pt x="391129" y="73455"/>
                    <a:pt x="396215" y="74376"/>
                    <a:pt x="399921" y="71807"/>
                  </a:cubicBezTo>
                  <a:lnTo>
                    <a:pt x="407780" y="66461"/>
                  </a:lnTo>
                  <a:lnTo>
                    <a:pt x="422323" y="56677"/>
                  </a:lnTo>
                  <a:cubicBezTo>
                    <a:pt x="427406" y="52583"/>
                    <a:pt x="434844" y="53385"/>
                    <a:pt x="438937" y="58467"/>
                  </a:cubicBezTo>
                  <a:cubicBezTo>
                    <a:pt x="443030" y="63550"/>
                    <a:pt x="442229" y="70988"/>
                    <a:pt x="437146" y="75081"/>
                  </a:cubicBezTo>
                  <a:cubicBezTo>
                    <a:pt x="436687" y="75451"/>
                    <a:pt x="436200" y="75787"/>
                    <a:pt x="435690" y="76084"/>
                  </a:cubicBezTo>
                  <a:lnTo>
                    <a:pt x="435690" y="76084"/>
                  </a:lnTo>
                  <a:cubicBezTo>
                    <a:pt x="351374" y="135271"/>
                    <a:pt x="255724" y="196649"/>
                    <a:pt x="241609" y="196809"/>
                  </a:cubicBezTo>
                  <a:cubicBezTo>
                    <a:pt x="230916" y="196809"/>
                    <a:pt x="208033" y="183015"/>
                    <a:pt x="187609" y="170879"/>
                  </a:cubicBezTo>
                  <a:cubicBezTo>
                    <a:pt x="164565" y="157138"/>
                    <a:pt x="142858" y="144146"/>
                    <a:pt x="127514" y="142168"/>
                  </a:cubicBezTo>
                  <a:cubicBezTo>
                    <a:pt x="96931" y="138104"/>
                    <a:pt x="49668" y="173391"/>
                    <a:pt x="44374" y="177669"/>
                  </a:cubicBezTo>
                  <a:cubicBezTo>
                    <a:pt x="40979" y="180282"/>
                    <a:pt x="40344" y="185153"/>
                    <a:pt x="42958" y="188549"/>
                  </a:cubicBezTo>
                  <a:cubicBezTo>
                    <a:pt x="45571" y="191944"/>
                    <a:pt x="50442" y="192579"/>
                    <a:pt x="53838" y="189966"/>
                  </a:cubicBezTo>
                  <a:cubicBezTo>
                    <a:pt x="66777" y="180021"/>
                    <a:pt x="104844" y="154785"/>
                    <a:pt x="125482" y="157512"/>
                  </a:cubicBezTo>
                  <a:cubicBezTo>
                    <a:pt x="137672" y="159116"/>
                    <a:pt x="159967" y="172429"/>
                    <a:pt x="179696" y="184245"/>
                  </a:cubicBezTo>
                  <a:cubicBezTo>
                    <a:pt x="203969" y="198734"/>
                    <a:pt x="226906" y="212368"/>
                    <a:pt x="241609" y="212368"/>
                  </a:cubicBezTo>
                  <a:cubicBezTo>
                    <a:pt x="267326" y="212368"/>
                    <a:pt x="415212" y="109447"/>
                    <a:pt x="444779" y="88809"/>
                  </a:cubicBezTo>
                  <a:lnTo>
                    <a:pt x="445474" y="88221"/>
                  </a:lnTo>
                  <a:cubicBezTo>
                    <a:pt x="457374" y="79309"/>
                    <a:pt x="459985" y="62528"/>
                    <a:pt x="451355" y="50421"/>
                  </a:cubicBezTo>
                  <a:close/>
                </a:path>
              </a:pathLst>
            </a:custGeom>
            <a:grpFill/>
            <a:ln w="5281" cap="flat">
              <a:noFill/>
              <a:prstDash val="solid"/>
              <a:miter/>
            </a:ln>
          </p:spPr>
          <p:txBody>
            <a:bodyPr rtlCol="0" anchor="ctr"/>
            <a:lstStyle/>
            <a:p>
              <a:endParaRPr lang="ru-RU"/>
            </a:p>
          </p:txBody>
        </p:sp>
        <p:sp>
          <p:nvSpPr>
            <p:cNvPr id="109" name="Freeform: Shape 108">
              <a:extLst>
                <a:ext uri="{FF2B5EF4-FFF2-40B4-BE49-F238E27FC236}">
                  <a16:creationId xmlns:a16="http://schemas.microsoft.com/office/drawing/2014/main" id="{1CDECA63-35E2-4A02-BC67-86596659DEB1}"/>
                </a:ext>
              </a:extLst>
            </p:cNvPr>
            <p:cNvSpPr/>
            <p:nvPr/>
          </p:nvSpPr>
          <p:spPr>
            <a:xfrm>
              <a:off x="4598915" y="1388497"/>
              <a:ext cx="113026" cy="113025"/>
            </a:xfrm>
            <a:custGeom>
              <a:avLst/>
              <a:gdLst>
                <a:gd name="connsiteX0" fmla="*/ 56460 w 113026"/>
                <a:gd name="connsiteY0" fmla="*/ 113026 h 113025"/>
                <a:gd name="connsiteX1" fmla="*/ 113026 w 113026"/>
                <a:gd name="connsiteY1" fmla="*/ 56566 h 113025"/>
                <a:gd name="connsiteX2" fmla="*/ 56567 w 113026"/>
                <a:gd name="connsiteY2" fmla="*/ 0 h 113025"/>
                <a:gd name="connsiteX3" fmla="*/ 0 w 113026"/>
                <a:gd name="connsiteY3" fmla="*/ 56459 h 113025"/>
                <a:gd name="connsiteX4" fmla="*/ 0 w 113026"/>
                <a:gd name="connsiteY4" fmla="*/ 56566 h 113025"/>
                <a:gd name="connsiteX5" fmla="*/ 56460 w 113026"/>
                <a:gd name="connsiteY5" fmla="*/ 113026 h 113025"/>
                <a:gd name="connsiteX6" fmla="*/ 56460 w 113026"/>
                <a:gd name="connsiteY6" fmla="*/ 15558 h 113025"/>
                <a:gd name="connsiteX7" fmla="*/ 97414 w 113026"/>
                <a:gd name="connsiteY7" fmla="*/ 56513 h 113025"/>
                <a:gd name="connsiteX8" fmla="*/ 56460 w 113026"/>
                <a:gd name="connsiteY8" fmla="*/ 97467 h 113025"/>
                <a:gd name="connsiteX9" fmla="*/ 15505 w 113026"/>
                <a:gd name="connsiteY9" fmla="*/ 56513 h 113025"/>
                <a:gd name="connsiteX10" fmla="*/ 56460 w 113026"/>
                <a:gd name="connsiteY10" fmla="*/ 15558 h 11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026" h="113025">
                  <a:moveTo>
                    <a:pt x="56460" y="113026"/>
                  </a:moveTo>
                  <a:cubicBezTo>
                    <a:pt x="87671" y="113055"/>
                    <a:pt x="112997" y="87777"/>
                    <a:pt x="113026" y="56566"/>
                  </a:cubicBezTo>
                  <a:cubicBezTo>
                    <a:pt x="113056" y="25355"/>
                    <a:pt x="87778" y="30"/>
                    <a:pt x="56567" y="0"/>
                  </a:cubicBezTo>
                  <a:cubicBezTo>
                    <a:pt x="25355" y="-29"/>
                    <a:pt x="29" y="25248"/>
                    <a:pt x="0" y="56459"/>
                  </a:cubicBezTo>
                  <a:cubicBezTo>
                    <a:pt x="0" y="56495"/>
                    <a:pt x="0" y="56530"/>
                    <a:pt x="0" y="56566"/>
                  </a:cubicBezTo>
                  <a:cubicBezTo>
                    <a:pt x="59" y="87724"/>
                    <a:pt x="25302" y="112967"/>
                    <a:pt x="56460" y="113026"/>
                  </a:cubicBezTo>
                  <a:close/>
                  <a:moveTo>
                    <a:pt x="56460" y="15558"/>
                  </a:moveTo>
                  <a:cubicBezTo>
                    <a:pt x="79078" y="15558"/>
                    <a:pt x="97414" y="33894"/>
                    <a:pt x="97414" y="56513"/>
                  </a:cubicBezTo>
                  <a:cubicBezTo>
                    <a:pt x="97414" y="79131"/>
                    <a:pt x="79078" y="97467"/>
                    <a:pt x="56460" y="97467"/>
                  </a:cubicBezTo>
                  <a:cubicBezTo>
                    <a:pt x="33841" y="97467"/>
                    <a:pt x="15505" y="79131"/>
                    <a:pt x="15505" y="56513"/>
                  </a:cubicBezTo>
                  <a:cubicBezTo>
                    <a:pt x="15534" y="33907"/>
                    <a:pt x="33853" y="15588"/>
                    <a:pt x="56460" y="15558"/>
                  </a:cubicBezTo>
                  <a:close/>
                </a:path>
              </a:pathLst>
            </a:custGeom>
            <a:grpFill/>
            <a:ln w="5281" cap="flat">
              <a:noFill/>
              <a:prstDash val="solid"/>
              <a:miter/>
            </a:ln>
          </p:spPr>
          <p:txBody>
            <a:bodyPr rtlCol="0" anchor="ctr"/>
            <a:lstStyle/>
            <a:p>
              <a:endParaRPr lang="ru-RU"/>
            </a:p>
          </p:txBody>
        </p:sp>
        <p:sp>
          <p:nvSpPr>
            <p:cNvPr id="110" name="Freeform: Shape 109">
              <a:extLst>
                <a:ext uri="{FF2B5EF4-FFF2-40B4-BE49-F238E27FC236}">
                  <a16:creationId xmlns:a16="http://schemas.microsoft.com/office/drawing/2014/main" id="{58A5C26C-1816-42C0-93CC-0591C3E64789}"/>
                </a:ext>
              </a:extLst>
            </p:cNvPr>
            <p:cNvSpPr/>
            <p:nvPr/>
          </p:nvSpPr>
          <p:spPr>
            <a:xfrm>
              <a:off x="4751666" y="1401649"/>
              <a:ext cx="86828" cy="86827"/>
            </a:xfrm>
            <a:custGeom>
              <a:avLst/>
              <a:gdLst>
                <a:gd name="connsiteX0" fmla="*/ 43414 w 86828"/>
                <a:gd name="connsiteY0" fmla="*/ 86828 h 86827"/>
                <a:gd name="connsiteX1" fmla="*/ 86828 w 86828"/>
                <a:gd name="connsiteY1" fmla="*/ 43414 h 86827"/>
                <a:gd name="connsiteX2" fmla="*/ 43414 w 86828"/>
                <a:gd name="connsiteY2" fmla="*/ 0 h 86827"/>
                <a:gd name="connsiteX3" fmla="*/ 0 w 86828"/>
                <a:gd name="connsiteY3" fmla="*/ 43414 h 86827"/>
                <a:gd name="connsiteX4" fmla="*/ 43414 w 86828"/>
                <a:gd name="connsiteY4" fmla="*/ 86828 h 86827"/>
                <a:gd name="connsiteX5" fmla="*/ 43414 w 86828"/>
                <a:gd name="connsiteY5" fmla="*/ 15558 h 86827"/>
                <a:gd name="connsiteX6" fmla="*/ 71216 w 86828"/>
                <a:gd name="connsiteY6" fmla="*/ 43467 h 86827"/>
                <a:gd name="connsiteX7" fmla="*/ 43307 w 86828"/>
                <a:gd name="connsiteY7" fmla="*/ 71269 h 86827"/>
                <a:gd name="connsiteX8" fmla="*/ 15505 w 86828"/>
                <a:gd name="connsiteY8" fmla="*/ 43414 h 86827"/>
                <a:gd name="connsiteX9" fmla="*/ 43414 w 86828"/>
                <a:gd name="connsiteY9" fmla="*/ 15505 h 8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6828" h="86827">
                  <a:moveTo>
                    <a:pt x="43414" y="86828"/>
                  </a:moveTo>
                  <a:cubicBezTo>
                    <a:pt x="67391" y="86828"/>
                    <a:pt x="86828" y="67391"/>
                    <a:pt x="86828" y="43414"/>
                  </a:cubicBezTo>
                  <a:cubicBezTo>
                    <a:pt x="86828" y="19437"/>
                    <a:pt x="67391" y="0"/>
                    <a:pt x="43414" y="0"/>
                  </a:cubicBezTo>
                  <a:cubicBezTo>
                    <a:pt x="19437" y="0"/>
                    <a:pt x="0" y="19437"/>
                    <a:pt x="0" y="43414"/>
                  </a:cubicBezTo>
                  <a:cubicBezTo>
                    <a:pt x="29" y="67379"/>
                    <a:pt x="19449" y="86798"/>
                    <a:pt x="43414" y="86828"/>
                  </a:cubicBezTo>
                  <a:close/>
                  <a:moveTo>
                    <a:pt x="43414" y="15558"/>
                  </a:moveTo>
                  <a:cubicBezTo>
                    <a:pt x="58798" y="15588"/>
                    <a:pt x="71246" y="28083"/>
                    <a:pt x="71216" y="43467"/>
                  </a:cubicBezTo>
                  <a:cubicBezTo>
                    <a:pt x="71187" y="58851"/>
                    <a:pt x="58691" y="71299"/>
                    <a:pt x="43307" y="71269"/>
                  </a:cubicBezTo>
                  <a:cubicBezTo>
                    <a:pt x="27944" y="71240"/>
                    <a:pt x="15505" y="58777"/>
                    <a:pt x="15505" y="43414"/>
                  </a:cubicBezTo>
                  <a:cubicBezTo>
                    <a:pt x="15505" y="28000"/>
                    <a:pt x="28001" y="15505"/>
                    <a:pt x="43414" y="15505"/>
                  </a:cubicBezTo>
                  <a:close/>
                </a:path>
              </a:pathLst>
            </a:custGeom>
            <a:grpFill/>
            <a:ln w="5281" cap="flat">
              <a:noFill/>
              <a:prstDash val="solid"/>
              <a:miter/>
            </a:ln>
          </p:spPr>
          <p:txBody>
            <a:bodyPr rtlCol="0" anchor="ctr"/>
            <a:lstStyle/>
            <a:p>
              <a:endParaRPr lang="ru-RU"/>
            </a:p>
          </p:txBody>
        </p:sp>
        <p:sp>
          <p:nvSpPr>
            <p:cNvPr id="111" name="Freeform: Shape 110">
              <a:extLst>
                <a:ext uri="{FF2B5EF4-FFF2-40B4-BE49-F238E27FC236}">
                  <a16:creationId xmlns:a16="http://schemas.microsoft.com/office/drawing/2014/main" id="{4EC355E3-B87A-49E7-8B9D-75FCAC89C7C2}"/>
                </a:ext>
              </a:extLst>
            </p:cNvPr>
            <p:cNvSpPr/>
            <p:nvPr/>
          </p:nvSpPr>
          <p:spPr>
            <a:xfrm>
              <a:off x="4666656" y="1509435"/>
              <a:ext cx="113026" cy="113025"/>
            </a:xfrm>
            <a:custGeom>
              <a:avLst/>
              <a:gdLst>
                <a:gd name="connsiteX0" fmla="*/ 0 w 113026"/>
                <a:gd name="connsiteY0" fmla="*/ 56513 h 113025"/>
                <a:gd name="connsiteX1" fmla="*/ 56513 w 113026"/>
                <a:gd name="connsiteY1" fmla="*/ 113026 h 113025"/>
                <a:gd name="connsiteX2" fmla="*/ 113026 w 113026"/>
                <a:gd name="connsiteY2" fmla="*/ 56513 h 113025"/>
                <a:gd name="connsiteX3" fmla="*/ 56513 w 113026"/>
                <a:gd name="connsiteY3" fmla="*/ 0 h 113025"/>
                <a:gd name="connsiteX4" fmla="*/ 0 w 113026"/>
                <a:gd name="connsiteY4" fmla="*/ 56513 h 113025"/>
                <a:gd name="connsiteX5" fmla="*/ 56513 w 113026"/>
                <a:gd name="connsiteY5" fmla="*/ 15558 h 113025"/>
                <a:gd name="connsiteX6" fmla="*/ 97468 w 113026"/>
                <a:gd name="connsiteY6" fmla="*/ 56513 h 113025"/>
                <a:gd name="connsiteX7" fmla="*/ 56513 w 113026"/>
                <a:gd name="connsiteY7" fmla="*/ 97467 h 113025"/>
                <a:gd name="connsiteX8" fmla="*/ 15559 w 113026"/>
                <a:gd name="connsiteY8" fmla="*/ 56513 h 113025"/>
                <a:gd name="connsiteX9" fmla="*/ 56513 w 113026"/>
                <a:gd name="connsiteY9" fmla="*/ 15558 h 11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26" h="113025">
                  <a:moveTo>
                    <a:pt x="0" y="56513"/>
                  </a:moveTo>
                  <a:cubicBezTo>
                    <a:pt x="0" y="87724"/>
                    <a:pt x="25302" y="113026"/>
                    <a:pt x="56513" y="113026"/>
                  </a:cubicBezTo>
                  <a:cubicBezTo>
                    <a:pt x="87725" y="113026"/>
                    <a:pt x="113026" y="87724"/>
                    <a:pt x="113026" y="56513"/>
                  </a:cubicBezTo>
                  <a:cubicBezTo>
                    <a:pt x="113026" y="25302"/>
                    <a:pt x="87725" y="0"/>
                    <a:pt x="56513" y="0"/>
                  </a:cubicBezTo>
                  <a:cubicBezTo>
                    <a:pt x="25314" y="29"/>
                    <a:pt x="29" y="25314"/>
                    <a:pt x="0" y="56513"/>
                  </a:cubicBezTo>
                  <a:close/>
                  <a:moveTo>
                    <a:pt x="56513" y="15558"/>
                  </a:moveTo>
                  <a:cubicBezTo>
                    <a:pt x="79132" y="15558"/>
                    <a:pt x="97468" y="33894"/>
                    <a:pt x="97468" y="56513"/>
                  </a:cubicBezTo>
                  <a:cubicBezTo>
                    <a:pt x="97468" y="79131"/>
                    <a:pt x="79132" y="97467"/>
                    <a:pt x="56513" y="97467"/>
                  </a:cubicBezTo>
                  <a:cubicBezTo>
                    <a:pt x="33895" y="97467"/>
                    <a:pt x="15559" y="79131"/>
                    <a:pt x="15559" y="56513"/>
                  </a:cubicBezTo>
                  <a:cubicBezTo>
                    <a:pt x="15588" y="33907"/>
                    <a:pt x="33907" y="15588"/>
                    <a:pt x="56513" y="15558"/>
                  </a:cubicBezTo>
                  <a:close/>
                </a:path>
              </a:pathLst>
            </a:custGeom>
            <a:grpFill/>
            <a:ln w="5281" cap="flat">
              <a:noFill/>
              <a:prstDash val="solid"/>
              <a:miter/>
            </a:ln>
          </p:spPr>
          <p:txBody>
            <a:bodyPr rtlCol="0" anchor="ctr"/>
            <a:lstStyle/>
            <a:p>
              <a:endParaRPr lang="ru-RU"/>
            </a:p>
          </p:txBody>
        </p:sp>
      </p:grpSp>
      <p:sp>
        <p:nvSpPr>
          <p:cNvPr id="112" name="Graphic 27">
            <a:extLst>
              <a:ext uri="{FF2B5EF4-FFF2-40B4-BE49-F238E27FC236}">
                <a16:creationId xmlns:a16="http://schemas.microsoft.com/office/drawing/2014/main" id="{AC295CFA-CEEF-4BC8-B784-FAFDEEB57B02}"/>
              </a:ext>
            </a:extLst>
          </p:cNvPr>
          <p:cNvSpPr/>
          <p:nvPr/>
        </p:nvSpPr>
        <p:spPr>
          <a:xfrm>
            <a:off x="8579477" y="2648807"/>
            <a:ext cx="308225" cy="260555"/>
          </a:xfrm>
          <a:custGeom>
            <a:avLst/>
            <a:gdLst>
              <a:gd name="connsiteX0" fmla="*/ 409547 w 410966"/>
              <a:gd name="connsiteY0" fmla="*/ 39874 h 347407"/>
              <a:gd name="connsiteX1" fmla="*/ 374794 w 410966"/>
              <a:gd name="connsiteY1" fmla="*/ 2449 h 347407"/>
              <a:gd name="connsiteX2" fmla="*/ 363074 w 410966"/>
              <a:gd name="connsiteY2" fmla="*/ 2406 h 347407"/>
              <a:gd name="connsiteX3" fmla="*/ 363032 w 410966"/>
              <a:gd name="connsiteY3" fmla="*/ 2449 h 347407"/>
              <a:gd name="connsiteX4" fmla="*/ 328279 w 410966"/>
              <a:gd name="connsiteY4" fmla="*/ 39874 h 347407"/>
              <a:gd name="connsiteX5" fmla="*/ 330324 w 410966"/>
              <a:gd name="connsiteY5" fmla="*/ 51030 h 347407"/>
              <a:gd name="connsiteX6" fmla="*/ 340042 w 410966"/>
              <a:gd name="connsiteY6" fmla="*/ 50567 h 347407"/>
              <a:gd name="connsiteX7" fmla="*/ 363566 w 410966"/>
              <a:gd name="connsiteY7" fmla="*/ 25439 h 347407"/>
              <a:gd name="connsiteX8" fmla="*/ 363566 w 410966"/>
              <a:gd name="connsiteY8" fmla="*/ 331367 h 347407"/>
              <a:gd name="connsiteX9" fmla="*/ 310101 w 410966"/>
              <a:gd name="connsiteY9" fmla="*/ 331367 h 347407"/>
              <a:gd name="connsiteX10" fmla="*/ 310101 w 410966"/>
              <a:gd name="connsiteY10" fmla="*/ 66714 h 347407"/>
              <a:gd name="connsiteX11" fmla="*/ 302081 w 410966"/>
              <a:gd name="connsiteY11" fmla="*/ 58694 h 347407"/>
              <a:gd name="connsiteX12" fmla="*/ 237922 w 410966"/>
              <a:gd name="connsiteY12" fmla="*/ 58694 h 347407"/>
              <a:gd name="connsiteX13" fmla="*/ 229902 w 410966"/>
              <a:gd name="connsiteY13" fmla="*/ 66714 h 347407"/>
              <a:gd name="connsiteX14" fmla="*/ 229902 w 410966"/>
              <a:gd name="connsiteY14" fmla="*/ 331367 h 347407"/>
              <a:gd name="connsiteX15" fmla="*/ 203169 w 410966"/>
              <a:gd name="connsiteY15" fmla="*/ 331367 h 347407"/>
              <a:gd name="connsiteX16" fmla="*/ 203169 w 410966"/>
              <a:gd name="connsiteY16" fmla="*/ 136219 h 347407"/>
              <a:gd name="connsiteX17" fmla="*/ 195150 w 410966"/>
              <a:gd name="connsiteY17" fmla="*/ 128199 h 347407"/>
              <a:gd name="connsiteX18" fmla="*/ 130991 w 410966"/>
              <a:gd name="connsiteY18" fmla="*/ 128199 h 347407"/>
              <a:gd name="connsiteX19" fmla="*/ 122971 w 410966"/>
              <a:gd name="connsiteY19" fmla="*/ 136219 h 347407"/>
              <a:gd name="connsiteX20" fmla="*/ 122971 w 410966"/>
              <a:gd name="connsiteY20" fmla="*/ 331367 h 347407"/>
              <a:gd name="connsiteX21" fmla="*/ 101585 w 410966"/>
              <a:gd name="connsiteY21" fmla="*/ 331367 h 347407"/>
              <a:gd name="connsiteX22" fmla="*/ 101585 w 410966"/>
              <a:gd name="connsiteY22" fmla="*/ 200377 h 347407"/>
              <a:gd name="connsiteX23" fmla="*/ 93565 w 410966"/>
              <a:gd name="connsiteY23" fmla="*/ 192358 h 347407"/>
              <a:gd name="connsiteX24" fmla="*/ 29406 w 410966"/>
              <a:gd name="connsiteY24" fmla="*/ 192358 h 347407"/>
              <a:gd name="connsiteX25" fmla="*/ 21386 w 410966"/>
              <a:gd name="connsiteY25" fmla="*/ 200377 h 347407"/>
              <a:gd name="connsiteX26" fmla="*/ 21386 w 410966"/>
              <a:gd name="connsiteY26" fmla="*/ 331367 h 347407"/>
              <a:gd name="connsiteX27" fmla="*/ 8020 w 410966"/>
              <a:gd name="connsiteY27" fmla="*/ 331367 h 347407"/>
              <a:gd name="connsiteX28" fmla="*/ 0 w 410966"/>
              <a:gd name="connsiteY28" fmla="*/ 339387 h 347407"/>
              <a:gd name="connsiteX29" fmla="*/ 8020 w 410966"/>
              <a:gd name="connsiteY29" fmla="*/ 347407 h 347407"/>
              <a:gd name="connsiteX30" fmla="*/ 371586 w 410966"/>
              <a:gd name="connsiteY30" fmla="*/ 347407 h 347407"/>
              <a:gd name="connsiteX31" fmla="*/ 379606 w 410966"/>
              <a:gd name="connsiteY31" fmla="*/ 339387 h 347407"/>
              <a:gd name="connsiteX32" fmla="*/ 379606 w 410966"/>
              <a:gd name="connsiteY32" fmla="*/ 31213 h 347407"/>
              <a:gd name="connsiteX33" fmla="*/ 397784 w 410966"/>
              <a:gd name="connsiteY33" fmla="*/ 50781 h 347407"/>
              <a:gd name="connsiteX34" fmla="*/ 409084 w 410966"/>
              <a:gd name="connsiteY34" fmla="*/ 49806 h 347407"/>
              <a:gd name="connsiteX35" fmla="*/ 409547 w 410966"/>
              <a:gd name="connsiteY35" fmla="*/ 40088 h 347407"/>
              <a:gd name="connsiteX36" fmla="*/ 245942 w 410966"/>
              <a:gd name="connsiteY36" fmla="*/ 74734 h 347407"/>
              <a:gd name="connsiteX37" fmla="*/ 294061 w 410966"/>
              <a:gd name="connsiteY37" fmla="*/ 74734 h 347407"/>
              <a:gd name="connsiteX38" fmla="*/ 294061 w 410966"/>
              <a:gd name="connsiteY38" fmla="*/ 331367 h 347407"/>
              <a:gd name="connsiteX39" fmla="*/ 245942 w 410966"/>
              <a:gd name="connsiteY39" fmla="*/ 331367 h 347407"/>
              <a:gd name="connsiteX40" fmla="*/ 139011 w 410966"/>
              <a:gd name="connsiteY40" fmla="*/ 144239 h 347407"/>
              <a:gd name="connsiteX41" fmla="*/ 187130 w 410966"/>
              <a:gd name="connsiteY41" fmla="*/ 144239 h 347407"/>
              <a:gd name="connsiteX42" fmla="*/ 187130 w 410966"/>
              <a:gd name="connsiteY42" fmla="*/ 331367 h 347407"/>
              <a:gd name="connsiteX43" fmla="*/ 139011 w 410966"/>
              <a:gd name="connsiteY43" fmla="*/ 331367 h 347407"/>
              <a:gd name="connsiteX44" fmla="*/ 37426 w 410966"/>
              <a:gd name="connsiteY44" fmla="*/ 208397 h 347407"/>
              <a:gd name="connsiteX45" fmla="*/ 85545 w 410966"/>
              <a:gd name="connsiteY45" fmla="*/ 208397 h 347407"/>
              <a:gd name="connsiteX46" fmla="*/ 85545 w 410966"/>
              <a:gd name="connsiteY46" fmla="*/ 331367 h 347407"/>
              <a:gd name="connsiteX47" fmla="*/ 37426 w 410966"/>
              <a:gd name="connsiteY47" fmla="*/ 331367 h 347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10966" h="347407">
                <a:moveTo>
                  <a:pt x="409547" y="39874"/>
                </a:moveTo>
                <a:lnTo>
                  <a:pt x="374794" y="2449"/>
                </a:lnTo>
                <a:cubicBezTo>
                  <a:pt x="371570" y="-799"/>
                  <a:pt x="366323" y="-819"/>
                  <a:pt x="363074" y="2406"/>
                </a:cubicBezTo>
                <a:cubicBezTo>
                  <a:pt x="363060" y="2420"/>
                  <a:pt x="363046" y="2434"/>
                  <a:pt x="363032" y="2449"/>
                </a:cubicBezTo>
                <a:lnTo>
                  <a:pt x="328279" y="39874"/>
                </a:lnTo>
                <a:cubicBezTo>
                  <a:pt x="325763" y="43520"/>
                  <a:pt x="326679" y="48514"/>
                  <a:pt x="330324" y="51030"/>
                </a:cubicBezTo>
                <a:cubicBezTo>
                  <a:pt x="333298" y="53082"/>
                  <a:pt x="337276" y="52893"/>
                  <a:pt x="340042" y="50567"/>
                </a:cubicBezTo>
                <a:lnTo>
                  <a:pt x="363566" y="25439"/>
                </a:lnTo>
                <a:lnTo>
                  <a:pt x="363566" y="331367"/>
                </a:lnTo>
                <a:lnTo>
                  <a:pt x="310101" y="331367"/>
                </a:lnTo>
                <a:lnTo>
                  <a:pt x="310101" y="66714"/>
                </a:lnTo>
                <a:cubicBezTo>
                  <a:pt x="310101" y="62285"/>
                  <a:pt x="306510" y="58694"/>
                  <a:pt x="302081" y="58694"/>
                </a:cubicBezTo>
                <a:lnTo>
                  <a:pt x="237922" y="58694"/>
                </a:lnTo>
                <a:cubicBezTo>
                  <a:pt x="233493" y="58694"/>
                  <a:pt x="229902" y="62285"/>
                  <a:pt x="229902" y="66714"/>
                </a:cubicBezTo>
                <a:lnTo>
                  <a:pt x="229902" y="331367"/>
                </a:lnTo>
                <a:lnTo>
                  <a:pt x="203169" y="331367"/>
                </a:lnTo>
                <a:lnTo>
                  <a:pt x="203169" y="136219"/>
                </a:lnTo>
                <a:cubicBezTo>
                  <a:pt x="203169" y="131790"/>
                  <a:pt x="199579" y="128199"/>
                  <a:pt x="195150" y="128199"/>
                </a:cubicBezTo>
                <a:lnTo>
                  <a:pt x="130991" y="128199"/>
                </a:lnTo>
                <a:cubicBezTo>
                  <a:pt x="126562" y="128199"/>
                  <a:pt x="122971" y="131790"/>
                  <a:pt x="122971" y="136219"/>
                </a:cubicBezTo>
                <a:lnTo>
                  <a:pt x="122971" y="331367"/>
                </a:lnTo>
                <a:lnTo>
                  <a:pt x="101585" y="331367"/>
                </a:lnTo>
                <a:lnTo>
                  <a:pt x="101585" y="200377"/>
                </a:lnTo>
                <a:cubicBezTo>
                  <a:pt x="101585" y="195948"/>
                  <a:pt x="97994" y="192358"/>
                  <a:pt x="93565" y="192358"/>
                </a:cubicBezTo>
                <a:lnTo>
                  <a:pt x="29406" y="192358"/>
                </a:lnTo>
                <a:cubicBezTo>
                  <a:pt x="24977" y="192358"/>
                  <a:pt x="21386" y="195948"/>
                  <a:pt x="21386" y="200377"/>
                </a:cubicBezTo>
                <a:lnTo>
                  <a:pt x="21386" y="331367"/>
                </a:lnTo>
                <a:lnTo>
                  <a:pt x="8020" y="331367"/>
                </a:lnTo>
                <a:cubicBezTo>
                  <a:pt x="3591" y="331367"/>
                  <a:pt x="0" y="334958"/>
                  <a:pt x="0" y="339387"/>
                </a:cubicBezTo>
                <a:cubicBezTo>
                  <a:pt x="0" y="343816"/>
                  <a:pt x="3591" y="347407"/>
                  <a:pt x="8020" y="347407"/>
                </a:cubicBezTo>
                <a:lnTo>
                  <a:pt x="371586" y="347407"/>
                </a:lnTo>
                <a:cubicBezTo>
                  <a:pt x="376015" y="347407"/>
                  <a:pt x="379606" y="343816"/>
                  <a:pt x="379606" y="339387"/>
                </a:cubicBezTo>
                <a:lnTo>
                  <a:pt x="379606" y="31213"/>
                </a:lnTo>
                <a:lnTo>
                  <a:pt x="397784" y="50781"/>
                </a:lnTo>
                <a:cubicBezTo>
                  <a:pt x="401174" y="53632"/>
                  <a:pt x="406233" y="53195"/>
                  <a:pt x="409084" y="49806"/>
                </a:cubicBezTo>
                <a:cubicBezTo>
                  <a:pt x="411410" y="47040"/>
                  <a:pt x="411599" y="43062"/>
                  <a:pt x="409547" y="40088"/>
                </a:cubicBezTo>
                <a:close/>
                <a:moveTo>
                  <a:pt x="245942" y="74734"/>
                </a:moveTo>
                <a:lnTo>
                  <a:pt x="294061" y="74734"/>
                </a:lnTo>
                <a:lnTo>
                  <a:pt x="294061" y="331367"/>
                </a:lnTo>
                <a:lnTo>
                  <a:pt x="245942" y="331367"/>
                </a:lnTo>
                <a:close/>
                <a:moveTo>
                  <a:pt x="139011" y="144239"/>
                </a:moveTo>
                <a:lnTo>
                  <a:pt x="187130" y="144239"/>
                </a:lnTo>
                <a:lnTo>
                  <a:pt x="187130" y="331367"/>
                </a:lnTo>
                <a:lnTo>
                  <a:pt x="139011" y="331367"/>
                </a:lnTo>
                <a:close/>
                <a:moveTo>
                  <a:pt x="37426" y="208397"/>
                </a:moveTo>
                <a:lnTo>
                  <a:pt x="85545" y="208397"/>
                </a:lnTo>
                <a:lnTo>
                  <a:pt x="85545" y="331367"/>
                </a:lnTo>
                <a:lnTo>
                  <a:pt x="37426" y="331367"/>
                </a:lnTo>
                <a:close/>
              </a:path>
            </a:pathLst>
          </a:custGeom>
          <a:solidFill>
            <a:schemeClr val="tx1"/>
          </a:solidFill>
          <a:ln w="5281" cap="flat">
            <a:noFill/>
            <a:prstDash val="solid"/>
            <a:miter/>
          </a:ln>
        </p:spPr>
        <p:txBody>
          <a:bodyPr rtlCol="0" anchor="ctr"/>
          <a:lstStyle/>
          <a:p>
            <a:endParaRPr lang="ru-RU"/>
          </a:p>
        </p:txBody>
      </p:sp>
      <p:grpSp>
        <p:nvGrpSpPr>
          <p:cNvPr id="186" name="Group 185">
            <a:extLst>
              <a:ext uri="{FF2B5EF4-FFF2-40B4-BE49-F238E27FC236}">
                <a16:creationId xmlns:a16="http://schemas.microsoft.com/office/drawing/2014/main" id="{86445ECE-6F09-4CF3-963A-8ECBCE2C26EF}"/>
              </a:ext>
            </a:extLst>
          </p:cNvPr>
          <p:cNvGrpSpPr/>
          <p:nvPr/>
        </p:nvGrpSpPr>
        <p:grpSpPr>
          <a:xfrm>
            <a:off x="4264712" y="2590634"/>
            <a:ext cx="352349" cy="360450"/>
            <a:chOff x="3654280" y="2311179"/>
            <a:chExt cx="469799" cy="480600"/>
          </a:xfrm>
          <a:solidFill>
            <a:schemeClr val="tx1"/>
          </a:solidFill>
        </p:grpSpPr>
        <p:sp>
          <p:nvSpPr>
            <p:cNvPr id="114" name="Freeform: Shape 113">
              <a:extLst>
                <a:ext uri="{FF2B5EF4-FFF2-40B4-BE49-F238E27FC236}">
                  <a16:creationId xmlns:a16="http://schemas.microsoft.com/office/drawing/2014/main" id="{07973818-41ED-40D8-BC09-4A0DCF9E1D1D}"/>
                </a:ext>
              </a:extLst>
            </p:cNvPr>
            <p:cNvSpPr/>
            <p:nvPr/>
          </p:nvSpPr>
          <p:spPr>
            <a:xfrm>
              <a:off x="3778480" y="2672979"/>
              <a:ext cx="221400" cy="118800"/>
            </a:xfrm>
            <a:custGeom>
              <a:avLst/>
              <a:gdLst>
                <a:gd name="connsiteX0" fmla="*/ 110700 w 221400"/>
                <a:gd name="connsiteY0" fmla="*/ 0 h 118800"/>
                <a:gd name="connsiteX1" fmla="*/ 0 w 221400"/>
                <a:gd name="connsiteY1" fmla="*/ 110700 h 118800"/>
                <a:gd name="connsiteX2" fmla="*/ 8100 w 221400"/>
                <a:gd name="connsiteY2" fmla="*/ 118800 h 118800"/>
                <a:gd name="connsiteX3" fmla="*/ 213300 w 221400"/>
                <a:gd name="connsiteY3" fmla="*/ 118800 h 118800"/>
                <a:gd name="connsiteX4" fmla="*/ 221400 w 221400"/>
                <a:gd name="connsiteY4" fmla="*/ 110700 h 118800"/>
                <a:gd name="connsiteX5" fmla="*/ 110700 w 221400"/>
                <a:gd name="connsiteY5" fmla="*/ 0 h 118800"/>
                <a:gd name="connsiteX6" fmla="*/ 16524 w 221400"/>
                <a:gd name="connsiteY6" fmla="*/ 102600 h 118800"/>
                <a:gd name="connsiteX7" fmla="*/ 118810 w 221400"/>
                <a:gd name="connsiteY7" fmla="*/ 16588 h 118800"/>
                <a:gd name="connsiteX8" fmla="*/ 204822 w 221400"/>
                <a:gd name="connsiteY8" fmla="*/ 102600 h 11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400" h="118800">
                  <a:moveTo>
                    <a:pt x="110700" y="0"/>
                  </a:moveTo>
                  <a:cubicBezTo>
                    <a:pt x="49587" y="59"/>
                    <a:pt x="59" y="49587"/>
                    <a:pt x="0" y="110700"/>
                  </a:cubicBezTo>
                  <a:cubicBezTo>
                    <a:pt x="0" y="115173"/>
                    <a:pt x="3627" y="118800"/>
                    <a:pt x="8100" y="118800"/>
                  </a:cubicBezTo>
                  <a:lnTo>
                    <a:pt x="213300" y="118800"/>
                  </a:lnTo>
                  <a:cubicBezTo>
                    <a:pt x="217773" y="118800"/>
                    <a:pt x="221400" y="115173"/>
                    <a:pt x="221400" y="110700"/>
                  </a:cubicBezTo>
                  <a:cubicBezTo>
                    <a:pt x="221341" y="49587"/>
                    <a:pt x="171813" y="59"/>
                    <a:pt x="110700" y="0"/>
                  </a:cubicBezTo>
                  <a:close/>
                  <a:moveTo>
                    <a:pt x="16524" y="102600"/>
                  </a:moveTo>
                  <a:cubicBezTo>
                    <a:pt x="21018" y="50603"/>
                    <a:pt x="66813" y="12094"/>
                    <a:pt x="118810" y="16588"/>
                  </a:cubicBezTo>
                  <a:cubicBezTo>
                    <a:pt x="164575" y="20544"/>
                    <a:pt x="200867" y="56836"/>
                    <a:pt x="204822" y="102600"/>
                  </a:cubicBezTo>
                  <a:close/>
                </a:path>
              </a:pathLst>
            </a:custGeom>
            <a:grpFill/>
            <a:ln w="5334" cap="flat">
              <a:noFill/>
              <a:prstDash val="solid"/>
              <a:miter/>
            </a:ln>
          </p:spPr>
          <p:txBody>
            <a:bodyPr rtlCol="0" anchor="ctr"/>
            <a:lstStyle/>
            <a:p>
              <a:endParaRPr lang="ru-RU"/>
            </a:p>
          </p:txBody>
        </p:sp>
        <p:sp>
          <p:nvSpPr>
            <p:cNvPr id="115" name="Freeform: Shape 114">
              <a:extLst>
                <a:ext uri="{FF2B5EF4-FFF2-40B4-BE49-F238E27FC236}">
                  <a16:creationId xmlns:a16="http://schemas.microsoft.com/office/drawing/2014/main" id="{D0E4081D-13BF-4E4E-A299-37958D93C67E}"/>
                </a:ext>
              </a:extLst>
            </p:cNvPr>
            <p:cNvSpPr/>
            <p:nvPr/>
          </p:nvSpPr>
          <p:spPr>
            <a:xfrm>
              <a:off x="3832480" y="2543379"/>
              <a:ext cx="113400" cy="113400"/>
            </a:xfrm>
            <a:custGeom>
              <a:avLst/>
              <a:gdLst>
                <a:gd name="connsiteX0" fmla="*/ 56700 w 113400"/>
                <a:gd name="connsiteY0" fmla="*/ 113400 h 113400"/>
                <a:gd name="connsiteX1" fmla="*/ 113400 w 113400"/>
                <a:gd name="connsiteY1" fmla="*/ 56700 h 113400"/>
                <a:gd name="connsiteX2" fmla="*/ 56700 w 113400"/>
                <a:gd name="connsiteY2" fmla="*/ 0 h 113400"/>
                <a:gd name="connsiteX3" fmla="*/ 0 w 113400"/>
                <a:gd name="connsiteY3" fmla="*/ 56700 h 113400"/>
                <a:gd name="connsiteX4" fmla="*/ 56700 w 113400"/>
                <a:gd name="connsiteY4" fmla="*/ 113400 h 113400"/>
                <a:gd name="connsiteX5" fmla="*/ 56700 w 113400"/>
                <a:gd name="connsiteY5" fmla="*/ 16200 h 113400"/>
                <a:gd name="connsiteX6" fmla="*/ 97200 w 113400"/>
                <a:gd name="connsiteY6" fmla="*/ 56700 h 113400"/>
                <a:gd name="connsiteX7" fmla="*/ 56700 w 113400"/>
                <a:gd name="connsiteY7" fmla="*/ 97200 h 113400"/>
                <a:gd name="connsiteX8" fmla="*/ 16200 w 113400"/>
                <a:gd name="connsiteY8" fmla="*/ 56700 h 113400"/>
                <a:gd name="connsiteX9" fmla="*/ 56700 w 113400"/>
                <a:gd name="connsiteY9" fmla="*/ 16200 h 11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400" h="113400">
                  <a:moveTo>
                    <a:pt x="56700" y="113400"/>
                  </a:moveTo>
                  <a:cubicBezTo>
                    <a:pt x="88015" y="113400"/>
                    <a:pt x="113400" y="88015"/>
                    <a:pt x="113400" y="56700"/>
                  </a:cubicBezTo>
                  <a:cubicBezTo>
                    <a:pt x="113400" y="25385"/>
                    <a:pt x="88015" y="0"/>
                    <a:pt x="56700" y="0"/>
                  </a:cubicBezTo>
                  <a:cubicBezTo>
                    <a:pt x="25385" y="0"/>
                    <a:pt x="0" y="25385"/>
                    <a:pt x="0" y="56700"/>
                  </a:cubicBezTo>
                  <a:cubicBezTo>
                    <a:pt x="30" y="88002"/>
                    <a:pt x="25398" y="113370"/>
                    <a:pt x="56700" y="113400"/>
                  </a:cubicBezTo>
                  <a:close/>
                  <a:moveTo>
                    <a:pt x="56700" y="16200"/>
                  </a:moveTo>
                  <a:cubicBezTo>
                    <a:pt x="79067" y="16200"/>
                    <a:pt x="97200" y="34333"/>
                    <a:pt x="97200" y="56700"/>
                  </a:cubicBezTo>
                  <a:cubicBezTo>
                    <a:pt x="97200" y="79067"/>
                    <a:pt x="79067" y="97200"/>
                    <a:pt x="56700" y="97200"/>
                  </a:cubicBezTo>
                  <a:cubicBezTo>
                    <a:pt x="34333" y="97200"/>
                    <a:pt x="16200" y="79067"/>
                    <a:pt x="16200" y="56700"/>
                  </a:cubicBezTo>
                  <a:cubicBezTo>
                    <a:pt x="16230" y="34345"/>
                    <a:pt x="34345" y="16230"/>
                    <a:pt x="56700" y="16200"/>
                  </a:cubicBezTo>
                  <a:close/>
                </a:path>
              </a:pathLst>
            </a:custGeom>
            <a:grpFill/>
            <a:ln w="5334" cap="flat">
              <a:noFill/>
              <a:prstDash val="solid"/>
              <a:miter/>
            </a:ln>
          </p:spPr>
          <p:txBody>
            <a:bodyPr rtlCol="0" anchor="ctr"/>
            <a:lstStyle/>
            <a:p>
              <a:endParaRPr lang="ru-RU"/>
            </a:p>
          </p:txBody>
        </p:sp>
        <p:sp>
          <p:nvSpPr>
            <p:cNvPr id="116" name="Freeform: Shape 115">
              <a:extLst>
                <a:ext uri="{FF2B5EF4-FFF2-40B4-BE49-F238E27FC236}">
                  <a16:creationId xmlns:a16="http://schemas.microsoft.com/office/drawing/2014/main" id="{FD6063EE-A95C-48B5-B23F-87E13DB4319C}"/>
                </a:ext>
              </a:extLst>
            </p:cNvPr>
            <p:cNvSpPr/>
            <p:nvPr/>
          </p:nvSpPr>
          <p:spPr>
            <a:xfrm>
              <a:off x="3967448" y="2581176"/>
              <a:ext cx="156631" cy="113402"/>
            </a:xfrm>
            <a:custGeom>
              <a:avLst/>
              <a:gdLst>
                <a:gd name="connsiteX0" fmla="*/ 47551 w 156631"/>
                <a:gd name="connsiteY0" fmla="*/ 2 h 113402"/>
                <a:gd name="connsiteX1" fmla="*/ 5053 w 156631"/>
                <a:gd name="connsiteY1" fmla="*/ 8102 h 113402"/>
                <a:gd name="connsiteX2" fmla="*/ 598 w 156631"/>
                <a:gd name="connsiteY2" fmla="*/ 18659 h 113402"/>
                <a:gd name="connsiteX3" fmla="*/ 11155 w 156631"/>
                <a:gd name="connsiteY3" fmla="*/ 23114 h 113402"/>
                <a:gd name="connsiteX4" fmla="*/ 47551 w 156631"/>
                <a:gd name="connsiteY4" fmla="*/ 16202 h 113402"/>
                <a:gd name="connsiteX5" fmla="*/ 140053 w 156631"/>
                <a:gd name="connsiteY5" fmla="*/ 97202 h 113402"/>
                <a:gd name="connsiteX6" fmla="*/ 11641 w 156631"/>
                <a:gd name="connsiteY6" fmla="*/ 97202 h 113402"/>
                <a:gd name="connsiteX7" fmla="*/ 3541 w 156631"/>
                <a:gd name="connsiteY7" fmla="*/ 105302 h 113402"/>
                <a:gd name="connsiteX8" fmla="*/ 11641 w 156631"/>
                <a:gd name="connsiteY8" fmla="*/ 113402 h 113402"/>
                <a:gd name="connsiteX9" fmla="*/ 148531 w 156631"/>
                <a:gd name="connsiteY9" fmla="*/ 113402 h 113402"/>
                <a:gd name="connsiteX10" fmla="*/ 156631 w 156631"/>
                <a:gd name="connsiteY10" fmla="*/ 105302 h 113402"/>
                <a:gd name="connsiteX11" fmla="*/ 47551 w 156631"/>
                <a:gd name="connsiteY11" fmla="*/ 2 h 113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631" h="113402">
                  <a:moveTo>
                    <a:pt x="47551" y="2"/>
                  </a:moveTo>
                  <a:cubicBezTo>
                    <a:pt x="32993" y="-91"/>
                    <a:pt x="18557" y="2661"/>
                    <a:pt x="5053" y="8102"/>
                  </a:cubicBezTo>
                  <a:cubicBezTo>
                    <a:pt x="908" y="9787"/>
                    <a:pt x="-1086" y="14514"/>
                    <a:pt x="598" y="18659"/>
                  </a:cubicBezTo>
                  <a:cubicBezTo>
                    <a:pt x="2283" y="22805"/>
                    <a:pt x="7010" y="24799"/>
                    <a:pt x="11155" y="23114"/>
                  </a:cubicBezTo>
                  <a:cubicBezTo>
                    <a:pt x="22721" y="18461"/>
                    <a:pt x="35085" y="16113"/>
                    <a:pt x="47551" y="16202"/>
                  </a:cubicBezTo>
                  <a:cubicBezTo>
                    <a:pt x="96151" y="16202"/>
                    <a:pt x="135787" y="51842"/>
                    <a:pt x="140053" y="97202"/>
                  </a:cubicBezTo>
                  <a:lnTo>
                    <a:pt x="11641" y="97202"/>
                  </a:lnTo>
                  <a:cubicBezTo>
                    <a:pt x="7168" y="97202"/>
                    <a:pt x="3541" y="100829"/>
                    <a:pt x="3541" y="105302"/>
                  </a:cubicBezTo>
                  <a:cubicBezTo>
                    <a:pt x="3541" y="109776"/>
                    <a:pt x="7168" y="113402"/>
                    <a:pt x="11641" y="113402"/>
                  </a:cubicBezTo>
                  <a:lnTo>
                    <a:pt x="148531" y="113402"/>
                  </a:lnTo>
                  <a:cubicBezTo>
                    <a:pt x="153005" y="113402"/>
                    <a:pt x="156631" y="109776"/>
                    <a:pt x="156631" y="105302"/>
                  </a:cubicBezTo>
                  <a:cubicBezTo>
                    <a:pt x="156631" y="47252"/>
                    <a:pt x="107707" y="2"/>
                    <a:pt x="47551" y="2"/>
                  </a:cubicBezTo>
                  <a:close/>
                </a:path>
              </a:pathLst>
            </a:custGeom>
            <a:grpFill/>
            <a:ln w="5334" cap="flat">
              <a:noFill/>
              <a:prstDash val="solid"/>
              <a:miter/>
            </a:ln>
          </p:spPr>
          <p:txBody>
            <a:bodyPr rtlCol="0" anchor="ctr"/>
            <a:lstStyle/>
            <a:p>
              <a:endParaRPr lang="ru-RU"/>
            </a:p>
          </p:txBody>
        </p:sp>
        <p:sp>
          <p:nvSpPr>
            <p:cNvPr id="117" name="Freeform: Shape 116">
              <a:extLst>
                <a:ext uri="{FF2B5EF4-FFF2-40B4-BE49-F238E27FC236}">
                  <a16:creationId xmlns:a16="http://schemas.microsoft.com/office/drawing/2014/main" id="{0155B34B-D437-4C59-9BD5-1612504DEEEB}"/>
                </a:ext>
              </a:extLst>
            </p:cNvPr>
            <p:cNvSpPr/>
            <p:nvPr/>
          </p:nvSpPr>
          <p:spPr>
            <a:xfrm>
              <a:off x="3956680" y="2446179"/>
              <a:ext cx="113400" cy="113400"/>
            </a:xfrm>
            <a:custGeom>
              <a:avLst/>
              <a:gdLst>
                <a:gd name="connsiteX0" fmla="*/ 56700 w 113400"/>
                <a:gd name="connsiteY0" fmla="*/ 113400 h 113400"/>
                <a:gd name="connsiteX1" fmla="*/ 113400 w 113400"/>
                <a:gd name="connsiteY1" fmla="*/ 56700 h 113400"/>
                <a:gd name="connsiteX2" fmla="*/ 56700 w 113400"/>
                <a:gd name="connsiteY2" fmla="*/ 0 h 113400"/>
                <a:gd name="connsiteX3" fmla="*/ 0 w 113400"/>
                <a:gd name="connsiteY3" fmla="*/ 56700 h 113400"/>
                <a:gd name="connsiteX4" fmla="*/ 56700 w 113400"/>
                <a:gd name="connsiteY4" fmla="*/ 113400 h 113400"/>
                <a:gd name="connsiteX5" fmla="*/ 56700 w 113400"/>
                <a:gd name="connsiteY5" fmla="*/ 16200 h 113400"/>
                <a:gd name="connsiteX6" fmla="*/ 97200 w 113400"/>
                <a:gd name="connsiteY6" fmla="*/ 56700 h 113400"/>
                <a:gd name="connsiteX7" fmla="*/ 56700 w 113400"/>
                <a:gd name="connsiteY7" fmla="*/ 97200 h 113400"/>
                <a:gd name="connsiteX8" fmla="*/ 16200 w 113400"/>
                <a:gd name="connsiteY8" fmla="*/ 56700 h 113400"/>
                <a:gd name="connsiteX9" fmla="*/ 56700 w 113400"/>
                <a:gd name="connsiteY9" fmla="*/ 16200 h 11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400" h="113400">
                  <a:moveTo>
                    <a:pt x="56700" y="113400"/>
                  </a:moveTo>
                  <a:cubicBezTo>
                    <a:pt x="88015" y="113400"/>
                    <a:pt x="113400" y="88015"/>
                    <a:pt x="113400" y="56700"/>
                  </a:cubicBezTo>
                  <a:cubicBezTo>
                    <a:pt x="113400" y="25385"/>
                    <a:pt x="88015" y="0"/>
                    <a:pt x="56700" y="0"/>
                  </a:cubicBezTo>
                  <a:cubicBezTo>
                    <a:pt x="25385" y="0"/>
                    <a:pt x="0" y="25385"/>
                    <a:pt x="0" y="56700"/>
                  </a:cubicBezTo>
                  <a:cubicBezTo>
                    <a:pt x="30" y="88002"/>
                    <a:pt x="25398" y="113370"/>
                    <a:pt x="56700" y="113400"/>
                  </a:cubicBezTo>
                  <a:close/>
                  <a:moveTo>
                    <a:pt x="56700" y="16200"/>
                  </a:moveTo>
                  <a:cubicBezTo>
                    <a:pt x="79067" y="16200"/>
                    <a:pt x="97200" y="34333"/>
                    <a:pt x="97200" y="56700"/>
                  </a:cubicBezTo>
                  <a:cubicBezTo>
                    <a:pt x="97200" y="79067"/>
                    <a:pt x="79067" y="97200"/>
                    <a:pt x="56700" y="97200"/>
                  </a:cubicBezTo>
                  <a:cubicBezTo>
                    <a:pt x="34333" y="97200"/>
                    <a:pt x="16200" y="79067"/>
                    <a:pt x="16200" y="56700"/>
                  </a:cubicBezTo>
                  <a:cubicBezTo>
                    <a:pt x="16230" y="34345"/>
                    <a:pt x="34345" y="16230"/>
                    <a:pt x="56700" y="16200"/>
                  </a:cubicBezTo>
                  <a:close/>
                </a:path>
              </a:pathLst>
            </a:custGeom>
            <a:grpFill/>
            <a:ln w="5334" cap="flat">
              <a:noFill/>
              <a:prstDash val="solid"/>
              <a:miter/>
            </a:ln>
          </p:spPr>
          <p:txBody>
            <a:bodyPr rtlCol="0" anchor="ctr"/>
            <a:lstStyle/>
            <a:p>
              <a:endParaRPr lang="ru-RU"/>
            </a:p>
          </p:txBody>
        </p:sp>
        <p:sp>
          <p:nvSpPr>
            <p:cNvPr id="118" name="Freeform: Shape 117">
              <a:extLst>
                <a:ext uri="{FF2B5EF4-FFF2-40B4-BE49-F238E27FC236}">
                  <a16:creationId xmlns:a16="http://schemas.microsoft.com/office/drawing/2014/main" id="{1FDDB51D-5081-44A3-8FBD-B3E9C36ABF71}"/>
                </a:ext>
              </a:extLst>
            </p:cNvPr>
            <p:cNvSpPr/>
            <p:nvPr/>
          </p:nvSpPr>
          <p:spPr>
            <a:xfrm>
              <a:off x="3654280" y="2581070"/>
              <a:ext cx="156627" cy="113508"/>
            </a:xfrm>
            <a:custGeom>
              <a:avLst/>
              <a:gdLst>
                <a:gd name="connsiteX0" fmla="*/ 151146 w 156627"/>
                <a:gd name="connsiteY0" fmla="*/ 105408 h 113508"/>
                <a:gd name="connsiteX1" fmla="*/ 143100 w 156627"/>
                <a:gd name="connsiteY1" fmla="*/ 97308 h 113508"/>
                <a:gd name="connsiteX2" fmla="*/ 16578 w 156627"/>
                <a:gd name="connsiteY2" fmla="*/ 97308 h 113508"/>
                <a:gd name="connsiteX3" fmla="*/ 109134 w 156627"/>
                <a:gd name="connsiteY3" fmla="*/ 16308 h 113508"/>
                <a:gd name="connsiteX4" fmla="*/ 145422 w 156627"/>
                <a:gd name="connsiteY4" fmla="*/ 23328 h 113508"/>
                <a:gd name="connsiteX5" fmla="*/ 156033 w 156627"/>
                <a:gd name="connsiteY5" fmla="*/ 18819 h 113508"/>
                <a:gd name="connsiteX6" fmla="*/ 151524 w 156627"/>
                <a:gd name="connsiteY6" fmla="*/ 8208 h 113508"/>
                <a:gd name="connsiteX7" fmla="*/ 109134 w 156627"/>
                <a:gd name="connsiteY7" fmla="*/ 0 h 113508"/>
                <a:gd name="connsiteX8" fmla="*/ 0 w 156627"/>
                <a:gd name="connsiteY8" fmla="*/ 105408 h 113508"/>
                <a:gd name="connsiteX9" fmla="*/ 8100 w 156627"/>
                <a:gd name="connsiteY9" fmla="*/ 113508 h 113508"/>
                <a:gd name="connsiteX10" fmla="*/ 143100 w 156627"/>
                <a:gd name="connsiteY10" fmla="*/ 113508 h 113508"/>
                <a:gd name="connsiteX11" fmla="*/ 151146 w 156627"/>
                <a:gd name="connsiteY11" fmla="*/ 105408 h 113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627" h="113508">
                  <a:moveTo>
                    <a:pt x="151146" y="105408"/>
                  </a:moveTo>
                  <a:cubicBezTo>
                    <a:pt x="151146" y="100956"/>
                    <a:pt x="147552" y="97338"/>
                    <a:pt x="143100" y="97308"/>
                  </a:cubicBezTo>
                  <a:lnTo>
                    <a:pt x="16578" y="97308"/>
                  </a:lnTo>
                  <a:cubicBezTo>
                    <a:pt x="20844" y="51948"/>
                    <a:pt x="60750" y="16308"/>
                    <a:pt x="109134" y="16308"/>
                  </a:cubicBezTo>
                  <a:cubicBezTo>
                    <a:pt x="121571" y="16273"/>
                    <a:pt x="133896" y="18657"/>
                    <a:pt x="145422" y="23328"/>
                  </a:cubicBezTo>
                  <a:cubicBezTo>
                    <a:pt x="149597" y="25013"/>
                    <a:pt x="154348" y="22995"/>
                    <a:pt x="156033" y="18819"/>
                  </a:cubicBezTo>
                  <a:cubicBezTo>
                    <a:pt x="157718" y="14644"/>
                    <a:pt x="155699" y="9893"/>
                    <a:pt x="151524" y="8208"/>
                  </a:cubicBezTo>
                  <a:cubicBezTo>
                    <a:pt x="138060" y="2749"/>
                    <a:pt x="123663" y="-39"/>
                    <a:pt x="109134" y="0"/>
                  </a:cubicBezTo>
                  <a:cubicBezTo>
                    <a:pt x="48978" y="108"/>
                    <a:pt x="0" y="47358"/>
                    <a:pt x="0" y="105408"/>
                  </a:cubicBezTo>
                  <a:cubicBezTo>
                    <a:pt x="0" y="109882"/>
                    <a:pt x="3626" y="113508"/>
                    <a:pt x="8100" y="113508"/>
                  </a:cubicBezTo>
                  <a:lnTo>
                    <a:pt x="143100" y="113508"/>
                  </a:lnTo>
                  <a:cubicBezTo>
                    <a:pt x="147552" y="113479"/>
                    <a:pt x="151146" y="109861"/>
                    <a:pt x="151146" y="105408"/>
                  </a:cubicBezTo>
                  <a:close/>
                </a:path>
              </a:pathLst>
            </a:custGeom>
            <a:grpFill/>
            <a:ln w="5334" cap="flat">
              <a:noFill/>
              <a:prstDash val="solid"/>
              <a:miter/>
            </a:ln>
          </p:spPr>
          <p:txBody>
            <a:bodyPr rtlCol="0" anchor="ctr"/>
            <a:lstStyle/>
            <a:p>
              <a:endParaRPr lang="ru-RU"/>
            </a:p>
          </p:txBody>
        </p:sp>
        <p:sp>
          <p:nvSpPr>
            <p:cNvPr id="119" name="Freeform: Shape 118">
              <a:extLst>
                <a:ext uri="{FF2B5EF4-FFF2-40B4-BE49-F238E27FC236}">
                  <a16:creationId xmlns:a16="http://schemas.microsoft.com/office/drawing/2014/main" id="{3E45C4AA-5DD9-44C9-A38D-5B836EC9225F}"/>
                </a:ext>
              </a:extLst>
            </p:cNvPr>
            <p:cNvSpPr/>
            <p:nvPr/>
          </p:nvSpPr>
          <p:spPr>
            <a:xfrm>
              <a:off x="3708280" y="2446179"/>
              <a:ext cx="113400" cy="113400"/>
            </a:xfrm>
            <a:custGeom>
              <a:avLst/>
              <a:gdLst>
                <a:gd name="connsiteX0" fmla="*/ 56700 w 113400"/>
                <a:gd name="connsiteY0" fmla="*/ 113400 h 113400"/>
                <a:gd name="connsiteX1" fmla="*/ 113400 w 113400"/>
                <a:gd name="connsiteY1" fmla="*/ 56700 h 113400"/>
                <a:gd name="connsiteX2" fmla="*/ 56700 w 113400"/>
                <a:gd name="connsiteY2" fmla="*/ 0 h 113400"/>
                <a:gd name="connsiteX3" fmla="*/ 0 w 113400"/>
                <a:gd name="connsiteY3" fmla="*/ 56700 h 113400"/>
                <a:gd name="connsiteX4" fmla="*/ 56700 w 113400"/>
                <a:gd name="connsiteY4" fmla="*/ 113400 h 113400"/>
                <a:gd name="connsiteX5" fmla="*/ 56700 w 113400"/>
                <a:gd name="connsiteY5" fmla="*/ 16200 h 113400"/>
                <a:gd name="connsiteX6" fmla="*/ 97200 w 113400"/>
                <a:gd name="connsiteY6" fmla="*/ 56700 h 113400"/>
                <a:gd name="connsiteX7" fmla="*/ 56700 w 113400"/>
                <a:gd name="connsiteY7" fmla="*/ 97200 h 113400"/>
                <a:gd name="connsiteX8" fmla="*/ 16200 w 113400"/>
                <a:gd name="connsiteY8" fmla="*/ 56700 h 113400"/>
                <a:gd name="connsiteX9" fmla="*/ 56700 w 113400"/>
                <a:gd name="connsiteY9" fmla="*/ 16200 h 11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400" h="113400">
                  <a:moveTo>
                    <a:pt x="56700" y="113400"/>
                  </a:moveTo>
                  <a:cubicBezTo>
                    <a:pt x="88015" y="113400"/>
                    <a:pt x="113400" y="88015"/>
                    <a:pt x="113400" y="56700"/>
                  </a:cubicBezTo>
                  <a:cubicBezTo>
                    <a:pt x="113400" y="25385"/>
                    <a:pt x="88015" y="0"/>
                    <a:pt x="56700" y="0"/>
                  </a:cubicBezTo>
                  <a:cubicBezTo>
                    <a:pt x="25385" y="0"/>
                    <a:pt x="0" y="25385"/>
                    <a:pt x="0" y="56700"/>
                  </a:cubicBezTo>
                  <a:cubicBezTo>
                    <a:pt x="30" y="88002"/>
                    <a:pt x="25398" y="113370"/>
                    <a:pt x="56700" y="113400"/>
                  </a:cubicBezTo>
                  <a:close/>
                  <a:moveTo>
                    <a:pt x="56700" y="16200"/>
                  </a:moveTo>
                  <a:cubicBezTo>
                    <a:pt x="79067" y="16200"/>
                    <a:pt x="97200" y="34333"/>
                    <a:pt x="97200" y="56700"/>
                  </a:cubicBezTo>
                  <a:cubicBezTo>
                    <a:pt x="97200" y="79067"/>
                    <a:pt x="79067" y="97200"/>
                    <a:pt x="56700" y="97200"/>
                  </a:cubicBezTo>
                  <a:cubicBezTo>
                    <a:pt x="34333" y="97200"/>
                    <a:pt x="16200" y="79067"/>
                    <a:pt x="16200" y="56700"/>
                  </a:cubicBezTo>
                  <a:cubicBezTo>
                    <a:pt x="16230" y="34345"/>
                    <a:pt x="34345" y="16230"/>
                    <a:pt x="56700" y="16200"/>
                  </a:cubicBezTo>
                  <a:close/>
                </a:path>
              </a:pathLst>
            </a:custGeom>
            <a:grpFill/>
            <a:ln w="5334" cap="flat">
              <a:noFill/>
              <a:prstDash val="solid"/>
              <a:miter/>
            </a:ln>
          </p:spPr>
          <p:txBody>
            <a:bodyPr rtlCol="0" anchor="ctr"/>
            <a:lstStyle/>
            <a:p>
              <a:endParaRPr lang="ru-RU"/>
            </a:p>
          </p:txBody>
        </p:sp>
        <p:sp>
          <p:nvSpPr>
            <p:cNvPr id="120" name="Freeform: Shape 119">
              <a:extLst>
                <a:ext uri="{FF2B5EF4-FFF2-40B4-BE49-F238E27FC236}">
                  <a16:creationId xmlns:a16="http://schemas.microsoft.com/office/drawing/2014/main" id="{F83AC54C-4D15-460A-8FDC-D5B3C14FC4EC}"/>
                </a:ext>
              </a:extLst>
            </p:cNvPr>
            <p:cNvSpPr/>
            <p:nvPr/>
          </p:nvSpPr>
          <p:spPr>
            <a:xfrm>
              <a:off x="3843280" y="2311179"/>
              <a:ext cx="91800" cy="178200"/>
            </a:xfrm>
            <a:custGeom>
              <a:avLst/>
              <a:gdLst>
                <a:gd name="connsiteX0" fmla="*/ 16200 w 91800"/>
                <a:gd name="connsiteY0" fmla="*/ 120204 h 178200"/>
                <a:gd name="connsiteX1" fmla="*/ 8100 w 91800"/>
                <a:gd name="connsiteY1" fmla="*/ 112104 h 178200"/>
                <a:gd name="connsiteX2" fmla="*/ 0 w 91800"/>
                <a:gd name="connsiteY2" fmla="*/ 120204 h 178200"/>
                <a:gd name="connsiteX3" fmla="*/ 37800 w 91800"/>
                <a:gd name="connsiteY3" fmla="*/ 158814 h 178200"/>
                <a:gd name="connsiteX4" fmla="*/ 37800 w 91800"/>
                <a:gd name="connsiteY4" fmla="*/ 170100 h 178200"/>
                <a:gd name="connsiteX5" fmla="*/ 45900 w 91800"/>
                <a:gd name="connsiteY5" fmla="*/ 178200 h 178200"/>
                <a:gd name="connsiteX6" fmla="*/ 54000 w 91800"/>
                <a:gd name="connsiteY6" fmla="*/ 170100 h 178200"/>
                <a:gd name="connsiteX7" fmla="*/ 54000 w 91800"/>
                <a:gd name="connsiteY7" fmla="*/ 158868 h 178200"/>
                <a:gd name="connsiteX8" fmla="*/ 91800 w 91800"/>
                <a:gd name="connsiteY8" fmla="*/ 120258 h 178200"/>
                <a:gd name="connsiteX9" fmla="*/ 54000 w 91800"/>
                <a:gd name="connsiteY9" fmla="*/ 81648 h 178200"/>
                <a:gd name="connsiteX10" fmla="*/ 54000 w 91800"/>
                <a:gd name="connsiteY10" fmla="*/ 35802 h 178200"/>
                <a:gd name="connsiteX11" fmla="*/ 75600 w 91800"/>
                <a:gd name="connsiteY11" fmla="*/ 57996 h 178200"/>
                <a:gd name="connsiteX12" fmla="*/ 83700 w 91800"/>
                <a:gd name="connsiteY12" fmla="*/ 66096 h 178200"/>
                <a:gd name="connsiteX13" fmla="*/ 91800 w 91800"/>
                <a:gd name="connsiteY13" fmla="*/ 57996 h 178200"/>
                <a:gd name="connsiteX14" fmla="*/ 54000 w 91800"/>
                <a:gd name="connsiteY14" fmla="*/ 19386 h 178200"/>
                <a:gd name="connsiteX15" fmla="*/ 54000 w 91800"/>
                <a:gd name="connsiteY15" fmla="*/ 8100 h 178200"/>
                <a:gd name="connsiteX16" fmla="*/ 45900 w 91800"/>
                <a:gd name="connsiteY16" fmla="*/ 0 h 178200"/>
                <a:gd name="connsiteX17" fmla="*/ 37800 w 91800"/>
                <a:gd name="connsiteY17" fmla="*/ 8100 h 178200"/>
                <a:gd name="connsiteX18" fmla="*/ 37800 w 91800"/>
                <a:gd name="connsiteY18" fmla="*/ 19332 h 178200"/>
                <a:gd name="connsiteX19" fmla="*/ 0 w 91800"/>
                <a:gd name="connsiteY19" fmla="*/ 57942 h 178200"/>
                <a:gd name="connsiteX20" fmla="*/ 37800 w 91800"/>
                <a:gd name="connsiteY20" fmla="*/ 96498 h 178200"/>
                <a:gd name="connsiteX21" fmla="*/ 37800 w 91800"/>
                <a:gd name="connsiteY21" fmla="*/ 142398 h 178200"/>
                <a:gd name="connsiteX22" fmla="*/ 16200 w 91800"/>
                <a:gd name="connsiteY22" fmla="*/ 120204 h 178200"/>
                <a:gd name="connsiteX23" fmla="*/ 75600 w 91800"/>
                <a:gd name="connsiteY23" fmla="*/ 120204 h 178200"/>
                <a:gd name="connsiteX24" fmla="*/ 54000 w 91800"/>
                <a:gd name="connsiteY24" fmla="*/ 142398 h 178200"/>
                <a:gd name="connsiteX25" fmla="*/ 54000 w 91800"/>
                <a:gd name="connsiteY25" fmla="*/ 98064 h 178200"/>
                <a:gd name="connsiteX26" fmla="*/ 75600 w 91800"/>
                <a:gd name="connsiteY26" fmla="*/ 120204 h 178200"/>
                <a:gd name="connsiteX27" fmla="*/ 16200 w 91800"/>
                <a:gd name="connsiteY27" fmla="*/ 57942 h 178200"/>
                <a:gd name="connsiteX28" fmla="*/ 37800 w 91800"/>
                <a:gd name="connsiteY28" fmla="*/ 35748 h 178200"/>
                <a:gd name="connsiteX29" fmla="*/ 37800 w 91800"/>
                <a:gd name="connsiteY29" fmla="*/ 80028 h 178200"/>
                <a:gd name="connsiteX30" fmla="*/ 16200 w 91800"/>
                <a:gd name="connsiteY30" fmla="*/ 57942 h 17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1800" h="178200">
                  <a:moveTo>
                    <a:pt x="16200" y="120204"/>
                  </a:moveTo>
                  <a:cubicBezTo>
                    <a:pt x="16200" y="115731"/>
                    <a:pt x="12573" y="112104"/>
                    <a:pt x="8100" y="112104"/>
                  </a:cubicBezTo>
                  <a:cubicBezTo>
                    <a:pt x="3627" y="112104"/>
                    <a:pt x="0" y="115731"/>
                    <a:pt x="0" y="120204"/>
                  </a:cubicBezTo>
                  <a:cubicBezTo>
                    <a:pt x="0" y="139482"/>
                    <a:pt x="16200" y="155520"/>
                    <a:pt x="37800" y="158814"/>
                  </a:cubicBezTo>
                  <a:lnTo>
                    <a:pt x="37800" y="170100"/>
                  </a:lnTo>
                  <a:cubicBezTo>
                    <a:pt x="37800" y="174573"/>
                    <a:pt x="41427" y="178200"/>
                    <a:pt x="45900" y="178200"/>
                  </a:cubicBezTo>
                  <a:cubicBezTo>
                    <a:pt x="50373" y="178200"/>
                    <a:pt x="54000" y="174573"/>
                    <a:pt x="54000" y="170100"/>
                  </a:cubicBezTo>
                  <a:lnTo>
                    <a:pt x="54000" y="158868"/>
                  </a:lnTo>
                  <a:cubicBezTo>
                    <a:pt x="75600" y="155574"/>
                    <a:pt x="91800" y="139536"/>
                    <a:pt x="91800" y="120258"/>
                  </a:cubicBezTo>
                  <a:cubicBezTo>
                    <a:pt x="91800" y="100980"/>
                    <a:pt x="75600" y="84942"/>
                    <a:pt x="54000" y="81648"/>
                  </a:cubicBezTo>
                  <a:lnTo>
                    <a:pt x="54000" y="35802"/>
                  </a:lnTo>
                  <a:cubicBezTo>
                    <a:pt x="66474" y="38556"/>
                    <a:pt x="75600" y="47412"/>
                    <a:pt x="75600" y="57996"/>
                  </a:cubicBezTo>
                  <a:cubicBezTo>
                    <a:pt x="75600" y="62469"/>
                    <a:pt x="79227" y="66096"/>
                    <a:pt x="83700" y="66096"/>
                  </a:cubicBezTo>
                  <a:cubicBezTo>
                    <a:pt x="88173" y="66096"/>
                    <a:pt x="91800" y="62469"/>
                    <a:pt x="91800" y="57996"/>
                  </a:cubicBezTo>
                  <a:cubicBezTo>
                    <a:pt x="91800" y="38718"/>
                    <a:pt x="75600" y="22680"/>
                    <a:pt x="54000" y="19386"/>
                  </a:cubicBezTo>
                  <a:lnTo>
                    <a:pt x="54000" y="8100"/>
                  </a:lnTo>
                  <a:cubicBezTo>
                    <a:pt x="54000" y="3626"/>
                    <a:pt x="50373" y="0"/>
                    <a:pt x="45900" y="0"/>
                  </a:cubicBezTo>
                  <a:cubicBezTo>
                    <a:pt x="41427" y="0"/>
                    <a:pt x="37800" y="3626"/>
                    <a:pt x="37800" y="8100"/>
                  </a:cubicBezTo>
                  <a:lnTo>
                    <a:pt x="37800" y="19332"/>
                  </a:lnTo>
                  <a:cubicBezTo>
                    <a:pt x="16200" y="22626"/>
                    <a:pt x="0" y="38664"/>
                    <a:pt x="0" y="57942"/>
                  </a:cubicBezTo>
                  <a:cubicBezTo>
                    <a:pt x="0" y="77220"/>
                    <a:pt x="16200" y="93258"/>
                    <a:pt x="37800" y="96498"/>
                  </a:cubicBezTo>
                  <a:lnTo>
                    <a:pt x="37800" y="142398"/>
                  </a:lnTo>
                  <a:cubicBezTo>
                    <a:pt x="25380" y="139644"/>
                    <a:pt x="16200" y="130788"/>
                    <a:pt x="16200" y="120204"/>
                  </a:cubicBezTo>
                  <a:close/>
                  <a:moveTo>
                    <a:pt x="75600" y="120204"/>
                  </a:moveTo>
                  <a:cubicBezTo>
                    <a:pt x="75600" y="131004"/>
                    <a:pt x="66474" y="139644"/>
                    <a:pt x="54000" y="142398"/>
                  </a:cubicBezTo>
                  <a:lnTo>
                    <a:pt x="54000" y="98064"/>
                  </a:lnTo>
                  <a:cubicBezTo>
                    <a:pt x="66474" y="100818"/>
                    <a:pt x="75600" y="109728"/>
                    <a:pt x="75600" y="120204"/>
                  </a:cubicBezTo>
                  <a:close/>
                  <a:moveTo>
                    <a:pt x="16200" y="57942"/>
                  </a:moveTo>
                  <a:cubicBezTo>
                    <a:pt x="16200" y="47142"/>
                    <a:pt x="25326" y="38502"/>
                    <a:pt x="37800" y="35748"/>
                  </a:cubicBezTo>
                  <a:lnTo>
                    <a:pt x="37800" y="80028"/>
                  </a:lnTo>
                  <a:cubicBezTo>
                    <a:pt x="25326" y="77328"/>
                    <a:pt x="16200" y="68472"/>
                    <a:pt x="16200" y="57942"/>
                  </a:cubicBezTo>
                  <a:close/>
                </a:path>
              </a:pathLst>
            </a:custGeom>
            <a:grpFill/>
            <a:ln w="5334" cap="flat">
              <a:noFill/>
              <a:prstDash val="solid"/>
              <a:miter/>
            </a:ln>
          </p:spPr>
          <p:txBody>
            <a:bodyPr rtlCol="0" anchor="ctr"/>
            <a:lstStyle/>
            <a:p>
              <a:endParaRPr lang="ru-RU"/>
            </a:p>
          </p:txBody>
        </p:sp>
      </p:grpSp>
      <p:grpSp>
        <p:nvGrpSpPr>
          <p:cNvPr id="121" name="Graphic 30">
            <a:extLst>
              <a:ext uri="{FF2B5EF4-FFF2-40B4-BE49-F238E27FC236}">
                <a16:creationId xmlns:a16="http://schemas.microsoft.com/office/drawing/2014/main" id="{A8E7F619-51EF-41BD-9CB1-A4076A483393}"/>
              </a:ext>
            </a:extLst>
          </p:cNvPr>
          <p:cNvGrpSpPr/>
          <p:nvPr/>
        </p:nvGrpSpPr>
        <p:grpSpPr>
          <a:xfrm>
            <a:off x="7352520" y="3256875"/>
            <a:ext cx="198450" cy="344250"/>
            <a:chOff x="7771360" y="3199500"/>
            <a:chExt cx="264600" cy="459000"/>
          </a:xfrm>
          <a:solidFill>
            <a:schemeClr val="tx1"/>
          </a:solidFill>
        </p:grpSpPr>
        <p:sp>
          <p:nvSpPr>
            <p:cNvPr id="122" name="Freeform: Shape 121">
              <a:extLst>
                <a:ext uri="{FF2B5EF4-FFF2-40B4-BE49-F238E27FC236}">
                  <a16:creationId xmlns:a16="http://schemas.microsoft.com/office/drawing/2014/main" id="{5106051D-452B-4157-93B5-DE0D9E90E955}"/>
                </a:ext>
              </a:extLst>
            </p:cNvPr>
            <p:cNvSpPr/>
            <p:nvPr/>
          </p:nvSpPr>
          <p:spPr>
            <a:xfrm>
              <a:off x="7771360" y="3199500"/>
              <a:ext cx="264600" cy="459000"/>
            </a:xfrm>
            <a:custGeom>
              <a:avLst/>
              <a:gdLst>
                <a:gd name="connsiteX0" fmla="*/ 240300 w 264600"/>
                <a:gd name="connsiteY0" fmla="*/ 0 h 459000"/>
                <a:gd name="connsiteX1" fmla="*/ 24300 w 264600"/>
                <a:gd name="connsiteY1" fmla="*/ 0 h 459000"/>
                <a:gd name="connsiteX2" fmla="*/ 0 w 264600"/>
                <a:gd name="connsiteY2" fmla="*/ 24300 h 459000"/>
                <a:gd name="connsiteX3" fmla="*/ 0 w 264600"/>
                <a:gd name="connsiteY3" fmla="*/ 434700 h 459000"/>
                <a:gd name="connsiteX4" fmla="*/ 24300 w 264600"/>
                <a:gd name="connsiteY4" fmla="*/ 459000 h 459000"/>
                <a:gd name="connsiteX5" fmla="*/ 240300 w 264600"/>
                <a:gd name="connsiteY5" fmla="*/ 459000 h 459000"/>
                <a:gd name="connsiteX6" fmla="*/ 264600 w 264600"/>
                <a:gd name="connsiteY6" fmla="*/ 434700 h 459000"/>
                <a:gd name="connsiteX7" fmla="*/ 264600 w 264600"/>
                <a:gd name="connsiteY7" fmla="*/ 24300 h 459000"/>
                <a:gd name="connsiteX8" fmla="*/ 240300 w 264600"/>
                <a:gd name="connsiteY8" fmla="*/ 0 h 459000"/>
                <a:gd name="connsiteX9" fmla="*/ 16200 w 264600"/>
                <a:gd name="connsiteY9" fmla="*/ 70200 h 459000"/>
                <a:gd name="connsiteX10" fmla="*/ 248400 w 264600"/>
                <a:gd name="connsiteY10" fmla="*/ 70200 h 459000"/>
                <a:gd name="connsiteX11" fmla="*/ 248400 w 264600"/>
                <a:gd name="connsiteY11" fmla="*/ 367200 h 459000"/>
                <a:gd name="connsiteX12" fmla="*/ 16200 w 264600"/>
                <a:gd name="connsiteY12" fmla="*/ 367200 h 459000"/>
                <a:gd name="connsiteX13" fmla="*/ 24300 w 264600"/>
                <a:gd name="connsiteY13" fmla="*/ 16200 h 459000"/>
                <a:gd name="connsiteX14" fmla="*/ 240300 w 264600"/>
                <a:gd name="connsiteY14" fmla="*/ 16200 h 459000"/>
                <a:gd name="connsiteX15" fmla="*/ 248400 w 264600"/>
                <a:gd name="connsiteY15" fmla="*/ 24300 h 459000"/>
                <a:gd name="connsiteX16" fmla="*/ 248400 w 264600"/>
                <a:gd name="connsiteY16" fmla="*/ 54000 h 459000"/>
                <a:gd name="connsiteX17" fmla="*/ 16200 w 264600"/>
                <a:gd name="connsiteY17" fmla="*/ 54000 h 459000"/>
                <a:gd name="connsiteX18" fmla="*/ 16200 w 264600"/>
                <a:gd name="connsiteY18" fmla="*/ 24300 h 459000"/>
                <a:gd name="connsiteX19" fmla="*/ 24300 w 264600"/>
                <a:gd name="connsiteY19" fmla="*/ 16200 h 459000"/>
                <a:gd name="connsiteX20" fmla="*/ 240300 w 264600"/>
                <a:gd name="connsiteY20" fmla="*/ 442800 h 459000"/>
                <a:gd name="connsiteX21" fmla="*/ 24300 w 264600"/>
                <a:gd name="connsiteY21" fmla="*/ 442800 h 459000"/>
                <a:gd name="connsiteX22" fmla="*/ 16200 w 264600"/>
                <a:gd name="connsiteY22" fmla="*/ 434700 h 459000"/>
                <a:gd name="connsiteX23" fmla="*/ 16200 w 264600"/>
                <a:gd name="connsiteY23" fmla="*/ 383400 h 459000"/>
                <a:gd name="connsiteX24" fmla="*/ 248400 w 264600"/>
                <a:gd name="connsiteY24" fmla="*/ 383400 h 459000"/>
                <a:gd name="connsiteX25" fmla="*/ 248400 w 264600"/>
                <a:gd name="connsiteY25" fmla="*/ 434700 h 459000"/>
                <a:gd name="connsiteX26" fmla="*/ 240300 w 264600"/>
                <a:gd name="connsiteY26" fmla="*/ 442800 h 45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4600" h="459000">
                  <a:moveTo>
                    <a:pt x="240300" y="0"/>
                  </a:moveTo>
                  <a:lnTo>
                    <a:pt x="24300" y="0"/>
                  </a:lnTo>
                  <a:cubicBezTo>
                    <a:pt x="10879" y="0"/>
                    <a:pt x="0" y="10879"/>
                    <a:pt x="0" y="24300"/>
                  </a:cubicBezTo>
                  <a:lnTo>
                    <a:pt x="0" y="434700"/>
                  </a:lnTo>
                  <a:cubicBezTo>
                    <a:pt x="0" y="448121"/>
                    <a:pt x="10879" y="459000"/>
                    <a:pt x="24300" y="459000"/>
                  </a:cubicBezTo>
                  <a:lnTo>
                    <a:pt x="240300" y="459000"/>
                  </a:lnTo>
                  <a:cubicBezTo>
                    <a:pt x="253721" y="459000"/>
                    <a:pt x="264600" y="448121"/>
                    <a:pt x="264600" y="434700"/>
                  </a:cubicBezTo>
                  <a:lnTo>
                    <a:pt x="264600" y="24300"/>
                  </a:lnTo>
                  <a:cubicBezTo>
                    <a:pt x="264600" y="10879"/>
                    <a:pt x="253721" y="0"/>
                    <a:pt x="240300" y="0"/>
                  </a:cubicBezTo>
                  <a:close/>
                  <a:moveTo>
                    <a:pt x="16200" y="70200"/>
                  </a:moveTo>
                  <a:lnTo>
                    <a:pt x="248400" y="70200"/>
                  </a:lnTo>
                  <a:lnTo>
                    <a:pt x="248400" y="367200"/>
                  </a:lnTo>
                  <a:lnTo>
                    <a:pt x="16200" y="367200"/>
                  </a:lnTo>
                  <a:close/>
                  <a:moveTo>
                    <a:pt x="24300" y="16200"/>
                  </a:moveTo>
                  <a:lnTo>
                    <a:pt x="240300" y="16200"/>
                  </a:lnTo>
                  <a:cubicBezTo>
                    <a:pt x="244773" y="16200"/>
                    <a:pt x="248400" y="19827"/>
                    <a:pt x="248400" y="24300"/>
                  </a:cubicBezTo>
                  <a:lnTo>
                    <a:pt x="248400" y="54000"/>
                  </a:lnTo>
                  <a:lnTo>
                    <a:pt x="16200" y="54000"/>
                  </a:lnTo>
                  <a:lnTo>
                    <a:pt x="16200" y="24300"/>
                  </a:lnTo>
                  <a:cubicBezTo>
                    <a:pt x="16200" y="19827"/>
                    <a:pt x="19827" y="16200"/>
                    <a:pt x="24300" y="16200"/>
                  </a:cubicBezTo>
                  <a:close/>
                  <a:moveTo>
                    <a:pt x="240300" y="442800"/>
                  </a:moveTo>
                  <a:lnTo>
                    <a:pt x="24300" y="442800"/>
                  </a:lnTo>
                  <a:cubicBezTo>
                    <a:pt x="19827" y="442800"/>
                    <a:pt x="16200" y="439173"/>
                    <a:pt x="16200" y="434700"/>
                  </a:cubicBezTo>
                  <a:lnTo>
                    <a:pt x="16200" y="383400"/>
                  </a:lnTo>
                  <a:lnTo>
                    <a:pt x="248400" y="383400"/>
                  </a:lnTo>
                  <a:lnTo>
                    <a:pt x="248400" y="434700"/>
                  </a:lnTo>
                  <a:cubicBezTo>
                    <a:pt x="248400" y="439173"/>
                    <a:pt x="244773" y="442800"/>
                    <a:pt x="240300" y="442800"/>
                  </a:cubicBezTo>
                  <a:close/>
                </a:path>
              </a:pathLst>
            </a:custGeom>
            <a:grpFill/>
            <a:ln w="5334"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6DABB0F5-002B-4363-9C4A-C58876FD2FF1}"/>
                </a:ext>
              </a:extLst>
            </p:cNvPr>
            <p:cNvSpPr/>
            <p:nvPr/>
          </p:nvSpPr>
          <p:spPr>
            <a:xfrm>
              <a:off x="7892860" y="3601800"/>
              <a:ext cx="21600" cy="21600"/>
            </a:xfrm>
            <a:custGeom>
              <a:avLst/>
              <a:gdLst>
                <a:gd name="connsiteX0" fmla="*/ 21600 w 21600"/>
                <a:gd name="connsiteY0" fmla="*/ 10800 h 21600"/>
                <a:gd name="connsiteX1" fmla="*/ 10800 w 21600"/>
                <a:gd name="connsiteY1" fmla="*/ 21600 h 21600"/>
                <a:gd name="connsiteX2" fmla="*/ 0 w 21600"/>
                <a:gd name="connsiteY2" fmla="*/ 10800 h 21600"/>
                <a:gd name="connsiteX3" fmla="*/ 10800 w 21600"/>
                <a:gd name="connsiteY3" fmla="*/ 0 h 21600"/>
                <a:gd name="connsiteX4" fmla="*/ 21600 w 21600"/>
                <a:gd name="connsiteY4" fmla="*/ 1080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grpFill/>
            <a:ln w="5334"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B26F9B97-C894-4AF1-A4C3-7D540F41CDC7}"/>
                </a:ext>
              </a:extLst>
            </p:cNvPr>
            <p:cNvSpPr/>
            <p:nvPr/>
          </p:nvSpPr>
          <p:spPr>
            <a:xfrm>
              <a:off x="7852360" y="3312900"/>
              <a:ext cx="102600" cy="199800"/>
            </a:xfrm>
            <a:custGeom>
              <a:avLst/>
              <a:gdLst>
                <a:gd name="connsiteX0" fmla="*/ 59400 w 102600"/>
                <a:gd name="connsiteY0" fmla="*/ 92394 h 199800"/>
                <a:gd name="connsiteX1" fmla="*/ 59400 w 102600"/>
                <a:gd name="connsiteY1" fmla="*/ 38394 h 199800"/>
                <a:gd name="connsiteX2" fmla="*/ 86400 w 102600"/>
                <a:gd name="connsiteY2" fmla="*/ 64854 h 199800"/>
                <a:gd name="connsiteX3" fmla="*/ 94500 w 102600"/>
                <a:gd name="connsiteY3" fmla="*/ 72954 h 199800"/>
                <a:gd name="connsiteX4" fmla="*/ 102600 w 102600"/>
                <a:gd name="connsiteY4" fmla="*/ 64854 h 199800"/>
                <a:gd name="connsiteX5" fmla="*/ 59400 w 102600"/>
                <a:gd name="connsiteY5" fmla="*/ 22032 h 199800"/>
                <a:gd name="connsiteX6" fmla="*/ 59400 w 102600"/>
                <a:gd name="connsiteY6" fmla="*/ 8100 h 199800"/>
                <a:gd name="connsiteX7" fmla="*/ 51300 w 102600"/>
                <a:gd name="connsiteY7" fmla="*/ 0 h 199800"/>
                <a:gd name="connsiteX8" fmla="*/ 43200 w 102600"/>
                <a:gd name="connsiteY8" fmla="*/ 8100 h 199800"/>
                <a:gd name="connsiteX9" fmla="*/ 43200 w 102600"/>
                <a:gd name="connsiteY9" fmla="*/ 21762 h 199800"/>
                <a:gd name="connsiteX10" fmla="*/ 0 w 102600"/>
                <a:gd name="connsiteY10" fmla="*/ 64584 h 199800"/>
                <a:gd name="connsiteX11" fmla="*/ 43200 w 102600"/>
                <a:gd name="connsiteY11" fmla="*/ 107352 h 199800"/>
                <a:gd name="connsiteX12" fmla="*/ 43200 w 102600"/>
                <a:gd name="connsiteY12" fmla="*/ 161352 h 199800"/>
                <a:gd name="connsiteX13" fmla="*/ 16200 w 102600"/>
                <a:gd name="connsiteY13" fmla="*/ 134892 h 199800"/>
                <a:gd name="connsiteX14" fmla="*/ 8100 w 102600"/>
                <a:gd name="connsiteY14" fmla="*/ 126792 h 199800"/>
                <a:gd name="connsiteX15" fmla="*/ 0 w 102600"/>
                <a:gd name="connsiteY15" fmla="*/ 134892 h 199800"/>
                <a:gd name="connsiteX16" fmla="*/ 43200 w 102600"/>
                <a:gd name="connsiteY16" fmla="*/ 177714 h 199800"/>
                <a:gd name="connsiteX17" fmla="*/ 43200 w 102600"/>
                <a:gd name="connsiteY17" fmla="*/ 191700 h 199800"/>
                <a:gd name="connsiteX18" fmla="*/ 51300 w 102600"/>
                <a:gd name="connsiteY18" fmla="*/ 199800 h 199800"/>
                <a:gd name="connsiteX19" fmla="*/ 59400 w 102600"/>
                <a:gd name="connsiteY19" fmla="*/ 191700 h 199800"/>
                <a:gd name="connsiteX20" fmla="*/ 59400 w 102600"/>
                <a:gd name="connsiteY20" fmla="*/ 178038 h 199800"/>
                <a:gd name="connsiteX21" fmla="*/ 102600 w 102600"/>
                <a:gd name="connsiteY21" fmla="*/ 135216 h 199800"/>
                <a:gd name="connsiteX22" fmla="*/ 59400 w 102600"/>
                <a:gd name="connsiteY22" fmla="*/ 92394 h 199800"/>
                <a:gd name="connsiteX23" fmla="*/ 16200 w 102600"/>
                <a:gd name="connsiteY23" fmla="*/ 64638 h 199800"/>
                <a:gd name="connsiteX24" fmla="*/ 43200 w 102600"/>
                <a:gd name="connsiteY24" fmla="*/ 38178 h 199800"/>
                <a:gd name="connsiteX25" fmla="*/ 43200 w 102600"/>
                <a:gd name="connsiteY25" fmla="*/ 91044 h 199800"/>
                <a:gd name="connsiteX26" fmla="*/ 16200 w 102600"/>
                <a:gd name="connsiteY26" fmla="*/ 64584 h 199800"/>
                <a:gd name="connsiteX27" fmla="*/ 59400 w 102600"/>
                <a:gd name="connsiteY27" fmla="*/ 161838 h 199800"/>
                <a:gd name="connsiteX28" fmla="*/ 59400 w 102600"/>
                <a:gd name="connsiteY28" fmla="*/ 108918 h 199800"/>
                <a:gd name="connsiteX29" fmla="*/ 86400 w 102600"/>
                <a:gd name="connsiteY29" fmla="*/ 135324 h 199800"/>
                <a:gd name="connsiteX30" fmla="*/ 59400 w 102600"/>
                <a:gd name="connsiteY30" fmla="*/ 161676 h 19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600" h="199800">
                  <a:moveTo>
                    <a:pt x="59400" y="92394"/>
                  </a:moveTo>
                  <a:lnTo>
                    <a:pt x="59400" y="38394"/>
                  </a:lnTo>
                  <a:cubicBezTo>
                    <a:pt x="74844" y="41256"/>
                    <a:pt x="86400" y="52002"/>
                    <a:pt x="86400" y="64854"/>
                  </a:cubicBezTo>
                  <a:cubicBezTo>
                    <a:pt x="86400" y="69327"/>
                    <a:pt x="90027" y="72954"/>
                    <a:pt x="94500" y="72954"/>
                  </a:cubicBezTo>
                  <a:cubicBezTo>
                    <a:pt x="98973" y="72954"/>
                    <a:pt x="102600" y="69327"/>
                    <a:pt x="102600" y="64854"/>
                  </a:cubicBezTo>
                  <a:cubicBezTo>
                    <a:pt x="102600" y="43254"/>
                    <a:pt x="83862" y="25326"/>
                    <a:pt x="59400" y="22032"/>
                  </a:cubicBezTo>
                  <a:lnTo>
                    <a:pt x="59400" y="8100"/>
                  </a:lnTo>
                  <a:cubicBezTo>
                    <a:pt x="59400" y="3627"/>
                    <a:pt x="55773" y="0"/>
                    <a:pt x="51300" y="0"/>
                  </a:cubicBezTo>
                  <a:cubicBezTo>
                    <a:pt x="46827" y="0"/>
                    <a:pt x="43200" y="3627"/>
                    <a:pt x="43200" y="8100"/>
                  </a:cubicBezTo>
                  <a:lnTo>
                    <a:pt x="43200" y="21762"/>
                  </a:lnTo>
                  <a:cubicBezTo>
                    <a:pt x="18738" y="25056"/>
                    <a:pt x="0" y="42984"/>
                    <a:pt x="0" y="64584"/>
                  </a:cubicBezTo>
                  <a:cubicBezTo>
                    <a:pt x="0" y="86184"/>
                    <a:pt x="18738" y="104058"/>
                    <a:pt x="43200" y="107352"/>
                  </a:cubicBezTo>
                  <a:lnTo>
                    <a:pt x="43200" y="161352"/>
                  </a:lnTo>
                  <a:cubicBezTo>
                    <a:pt x="27756" y="158490"/>
                    <a:pt x="16200" y="147744"/>
                    <a:pt x="16200" y="134892"/>
                  </a:cubicBezTo>
                  <a:cubicBezTo>
                    <a:pt x="16200" y="130419"/>
                    <a:pt x="12573" y="126792"/>
                    <a:pt x="8100" y="126792"/>
                  </a:cubicBezTo>
                  <a:cubicBezTo>
                    <a:pt x="3627" y="126792"/>
                    <a:pt x="0" y="130419"/>
                    <a:pt x="0" y="134892"/>
                  </a:cubicBezTo>
                  <a:cubicBezTo>
                    <a:pt x="0" y="156492"/>
                    <a:pt x="18738" y="174420"/>
                    <a:pt x="43200" y="177714"/>
                  </a:cubicBezTo>
                  <a:lnTo>
                    <a:pt x="43200" y="191700"/>
                  </a:lnTo>
                  <a:cubicBezTo>
                    <a:pt x="43200" y="196173"/>
                    <a:pt x="46827" y="199800"/>
                    <a:pt x="51300" y="199800"/>
                  </a:cubicBezTo>
                  <a:cubicBezTo>
                    <a:pt x="55773" y="199800"/>
                    <a:pt x="59400" y="196173"/>
                    <a:pt x="59400" y="191700"/>
                  </a:cubicBezTo>
                  <a:lnTo>
                    <a:pt x="59400" y="178038"/>
                  </a:lnTo>
                  <a:cubicBezTo>
                    <a:pt x="83862" y="174744"/>
                    <a:pt x="102600" y="156816"/>
                    <a:pt x="102600" y="135216"/>
                  </a:cubicBezTo>
                  <a:cubicBezTo>
                    <a:pt x="102600" y="113616"/>
                    <a:pt x="83700" y="95688"/>
                    <a:pt x="59400" y="92394"/>
                  </a:cubicBezTo>
                  <a:close/>
                  <a:moveTo>
                    <a:pt x="16200" y="64638"/>
                  </a:moveTo>
                  <a:cubicBezTo>
                    <a:pt x="16200" y="51786"/>
                    <a:pt x="27756" y="41040"/>
                    <a:pt x="43200" y="38178"/>
                  </a:cubicBezTo>
                  <a:lnTo>
                    <a:pt x="43200" y="91044"/>
                  </a:lnTo>
                  <a:cubicBezTo>
                    <a:pt x="27756" y="88182"/>
                    <a:pt x="16200" y="77436"/>
                    <a:pt x="16200" y="64584"/>
                  </a:cubicBezTo>
                  <a:close/>
                  <a:moveTo>
                    <a:pt x="59400" y="161838"/>
                  </a:moveTo>
                  <a:lnTo>
                    <a:pt x="59400" y="108918"/>
                  </a:lnTo>
                  <a:cubicBezTo>
                    <a:pt x="74844" y="111780"/>
                    <a:pt x="86400" y="122526"/>
                    <a:pt x="86400" y="135324"/>
                  </a:cubicBezTo>
                  <a:cubicBezTo>
                    <a:pt x="86400" y="148122"/>
                    <a:pt x="74844" y="158814"/>
                    <a:pt x="59400" y="161676"/>
                  </a:cubicBezTo>
                  <a:close/>
                </a:path>
              </a:pathLst>
            </a:custGeom>
            <a:grpFill/>
            <a:ln w="5334" cap="flat">
              <a:noFill/>
              <a:prstDash val="solid"/>
              <a:miter/>
            </a:ln>
          </p:spPr>
          <p:txBody>
            <a:bodyPr rtlCol="0" anchor="ctr"/>
            <a:lstStyle/>
            <a:p>
              <a:endParaRPr lang="ru-RU"/>
            </a:p>
          </p:txBody>
        </p:sp>
      </p:grpSp>
      <p:grpSp>
        <p:nvGrpSpPr>
          <p:cNvPr id="125" name="Рисунок 34">
            <a:extLst>
              <a:ext uri="{FF2B5EF4-FFF2-40B4-BE49-F238E27FC236}">
                <a16:creationId xmlns:a16="http://schemas.microsoft.com/office/drawing/2014/main" id="{63EFCF48-9EED-4D70-B8E8-B378DDF85AEB}"/>
              </a:ext>
            </a:extLst>
          </p:cNvPr>
          <p:cNvGrpSpPr/>
          <p:nvPr/>
        </p:nvGrpSpPr>
        <p:grpSpPr>
          <a:xfrm>
            <a:off x="9087960" y="1891845"/>
            <a:ext cx="356351" cy="358614"/>
            <a:chOff x="10085278" y="1379460"/>
            <a:chExt cx="475135" cy="478152"/>
          </a:xfrm>
          <a:solidFill>
            <a:schemeClr val="tx1"/>
          </a:solidFill>
        </p:grpSpPr>
        <p:sp>
          <p:nvSpPr>
            <p:cNvPr id="126" name="Freeform: Shape 125">
              <a:extLst>
                <a:ext uri="{FF2B5EF4-FFF2-40B4-BE49-F238E27FC236}">
                  <a16:creationId xmlns:a16="http://schemas.microsoft.com/office/drawing/2014/main" id="{2C80F5C9-42ED-49F2-9D49-E38354DDF53D}"/>
                </a:ext>
              </a:extLst>
            </p:cNvPr>
            <p:cNvSpPr/>
            <p:nvPr/>
          </p:nvSpPr>
          <p:spPr>
            <a:xfrm>
              <a:off x="10388285" y="1704724"/>
              <a:ext cx="172128" cy="148135"/>
            </a:xfrm>
            <a:custGeom>
              <a:avLst/>
              <a:gdLst>
                <a:gd name="connsiteX0" fmla="*/ 155397 w 172128"/>
                <a:gd name="connsiteY0" fmla="*/ 27202 h 148135"/>
                <a:gd name="connsiteX1" fmla="*/ 105471 w 172128"/>
                <a:gd name="connsiteY1" fmla="*/ 384 h 148135"/>
                <a:gd name="connsiteX2" fmla="*/ 51161 w 172128"/>
                <a:gd name="connsiteY2" fmla="*/ 16755 h 148135"/>
                <a:gd name="connsiteX3" fmla="*/ 39350 w 172128"/>
                <a:gd name="connsiteY3" fmla="*/ 29004 h 148135"/>
                <a:gd name="connsiteX4" fmla="*/ 13040 w 172128"/>
                <a:gd name="connsiteY4" fmla="*/ 4730 h 148135"/>
                <a:gd name="connsiteX5" fmla="*/ 2058 w 172128"/>
                <a:gd name="connsiteY5" fmla="*/ 5174 h 148135"/>
                <a:gd name="connsiteX6" fmla="*/ 2502 w 172128"/>
                <a:gd name="connsiteY6" fmla="*/ 16156 h 148135"/>
                <a:gd name="connsiteX7" fmla="*/ 31095 w 172128"/>
                <a:gd name="connsiteY7" fmla="*/ 42536 h 148135"/>
                <a:gd name="connsiteX8" fmla="*/ 24358 w 172128"/>
                <a:gd name="connsiteY8" fmla="*/ 66686 h 148135"/>
                <a:gd name="connsiteX9" fmla="*/ 40719 w 172128"/>
                <a:gd name="connsiteY9" fmla="*/ 120943 h 148135"/>
                <a:gd name="connsiteX10" fmla="*/ 90666 w 172128"/>
                <a:gd name="connsiteY10" fmla="*/ 147761 h 148135"/>
                <a:gd name="connsiteX11" fmla="*/ 98189 w 172128"/>
                <a:gd name="connsiteY11" fmla="*/ 148135 h 148135"/>
                <a:gd name="connsiteX12" fmla="*/ 144928 w 172128"/>
                <a:gd name="connsiteY12" fmla="*/ 131395 h 148135"/>
                <a:gd name="connsiteX13" fmla="*/ 171752 w 172128"/>
                <a:gd name="connsiteY13" fmla="*/ 81464 h 148135"/>
                <a:gd name="connsiteX14" fmla="*/ 155397 w 172128"/>
                <a:gd name="connsiteY14" fmla="*/ 27202 h 148135"/>
                <a:gd name="connsiteX15" fmla="*/ 156290 w 172128"/>
                <a:gd name="connsiteY15" fmla="*/ 79908 h 148135"/>
                <a:gd name="connsiteX16" fmla="*/ 135091 w 172128"/>
                <a:gd name="connsiteY16" fmla="*/ 119365 h 148135"/>
                <a:gd name="connsiteX17" fmla="*/ 92206 w 172128"/>
                <a:gd name="connsiteY17" fmla="*/ 132299 h 148135"/>
                <a:gd name="connsiteX18" fmla="*/ 52743 w 172128"/>
                <a:gd name="connsiteY18" fmla="*/ 111105 h 148135"/>
                <a:gd name="connsiteX19" fmla="*/ 39821 w 172128"/>
                <a:gd name="connsiteY19" fmla="*/ 68231 h 148135"/>
                <a:gd name="connsiteX20" fmla="*/ 60993 w 172128"/>
                <a:gd name="connsiteY20" fmla="*/ 28784 h 148135"/>
                <a:gd name="connsiteX21" fmla="*/ 97954 w 172128"/>
                <a:gd name="connsiteY21" fmla="*/ 15541 h 148135"/>
                <a:gd name="connsiteX22" fmla="*/ 103915 w 172128"/>
                <a:gd name="connsiteY22" fmla="*/ 15840 h 148135"/>
                <a:gd name="connsiteX23" fmla="*/ 143356 w 172128"/>
                <a:gd name="connsiteY23" fmla="*/ 37034 h 148135"/>
                <a:gd name="connsiteX24" fmla="*/ 143362 w 172128"/>
                <a:gd name="connsiteY24" fmla="*/ 37039 h 148135"/>
                <a:gd name="connsiteX25" fmla="*/ 156290 w 172128"/>
                <a:gd name="connsiteY25" fmla="*/ 79908 h 14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2128" h="148135">
                  <a:moveTo>
                    <a:pt x="155397" y="27202"/>
                  </a:moveTo>
                  <a:cubicBezTo>
                    <a:pt x="142886" y="11889"/>
                    <a:pt x="125157" y="2362"/>
                    <a:pt x="105471" y="384"/>
                  </a:cubicBezTo>
                  <a:cubicBezTo>
                    <a:pt x="85817" y="-1611"/>
                    <a:pt x="66484" y="4217"/>
                    <a:pt x="51161" y="16755"/>
                  </a:cubicBezTo>
                  <a:cubicBezTo>
                    <a:pt x="46696" y="20406"/>
                    <a:pt x="42788" y="24545"/>
                    <a:pt x="39350" y="29004"/>
                  </a:cubicBezTo>
                  <a:lnTo>
                    <a:pt x="13040" y="4730"/>
                  </a:lnTo>
                  <a:cubicBezTo>
                    <a:pt x="9885" y="1817"/>
                    <a:pt x="4977" y="2020"/>
                    <a:pt x="2058" y="5174"/>
                  </a:cubicBezTo>
                  <a:cubicBezTo>
                    <a:pt x="-850" y="8329"/>
                    <a:pt x="-653" y="13242"/>
                    <a:pt x="2502" y="16156"/>
                  </a:cubicBezTo>
                  <a:lnTo>
                    <a:pt x="31095" y="42536"/>
                  </a:lnTo>
                  <a:cubicBezTo>
                    <a:pt x="27556" y="50058"/>
                    <a:pt x="25214" y="58169"/>
                    <a:pt x="24358" y="66686"/>
                  </a:cubicBezTo>
                  <a:cubicBezTo>
                    <a:pt x="22391" y="86367"/>
                    <a:pt x="28197" y="105630"/>
                    <a:pt x="40719" y="120943"/>
                  </a:cubicBezTo>
                  <a:cubicBezTo>
                    <a:pt x="53240" y="136261"/>
                    <a:pt x="70975" y="145783"/>
                    <a:pt x="90666" y="147761"/>
                  </a:cubicBezTo>
                  <a:cubicBezTo>
                    <a:pt x="93184" y="148012"/>
                    <a:pt x="95687" y="148135"/>
                    <a:pt x="98189" y="148135"/>
                  </a:cubicBezTo>
                  <a:cubicBezTo>
                    <a:pt x="115212" y="148135"/>
                    <a:pt x="131578" y="142318"/>
                    <a:pt x="144928" y="131395"/>
                  </a:cubicBezTo>
                  <a:cubicBezTo>
                    <a:pt x="160246" y="118874"/>
                    <a:pt x="169774" y="101144"/>
                    <a:pt x="171752" y="81464"/>
                  </a:cubicBezTo>
                  <a:cubicBezTo>
                    <a:pt x="173725" y="61783"/>
                    <a:pt x="167913" y="42520"/>
                    <a:pt x="155397" y="27202"/>
                  </a:cubicBezTo>
                  <a:close/>
                  <a:moveTo>
                    <a:pt x="156290" y="79908"/>
                  </a:moveTo>
                  <a:cubicBezTo>
                    <a:pt x="154728" y="95456"/>
                    <a:pt x="147200" y="109469"/>
                    <a:pt x="135091" y="119365"/>
                  </a:cubicBezTo>
                  <a:cubicBezTo>
                    <a:pt x="122986" y="129273"/>
                    <a:pt x="107754" y="133849"/>
                    <a:pt x="92206" y="132299"/>
                  </a:cubicBezTo>
                  <a:cubicBezTo>
                    <a:pt x="76653" y="130738"/>
                    <a:pt x="62640" y="123215"/>
                    <a:pt x="52743" y="111105"/>
                  </a:cubicBezTo>
                  <a:cubicBezTo>
                    <a:pt x="42847" y="99006"/>
                    <a:pt x="38259" y="83784"/>
                    <a:pt x="39821" y="68231"/>
                  </a:cubicBezTo>
                  <a:cubicBezTo>
                    <a:pt x="41377" y="52683"/>
                    <a:pt x="48894" y="38676"/>
                    <a:pt x="60993" y="28784"/>
                  </a:cubicBezTo>
                  <a:cubicBezTo>
                    <a:pt x="71552" y="20144"/>
                    <a:pt x="84491" y="15541"/>
                    <a:pt x="97954" y="15541"/>
                  </a:cubicBezTo>
                  <a:cubicBezTo>
                    <a:pt x="99932" y="15541"/>
                    <a:pt x="101921" y="15643"/>
                    <a:pt x="103915" y="15840"/>
                  </a:cubicBezTo>
                  <a:cubicBezTo>
                    <a:pt x="119468" y="17407"/>
                    <a:pt x="133476" y="24930"/>
                    <a:pt x="143356" y="37034"/>
                  </a:cubicBezTo>
                  <a:cubicBezTo>
                    <a:pt x="143362" y="37034"/>
                    <a:pt x="143362" y="37039"/>
                    <a:pt x="143362" y="37039"/>
                  </a:cubicBezTo>
                  <a:cubicBezTo>
                    <a:pt x="153258" y="49139"/>
                    <a:pt x="157851" y="64366"/>
                    <a:pt x="156290" y="79908"/>
                  </a:cubicBezTo>
                  <a:close/>
                </a:path>
              </a:pathLst>
            </a:custGeom>
            <a:grpFill/>
            <a:ln w="5281" cap="flat">
              <a:noFill/>
              <a:prstDash val="solid"/>
              <a:miter/>
            </a:ln>
          </p:spPr>
          <p:txBody>
            <a:bodyPr rtlCol="0" anchor="ctr"/>
            <a:lstStyle/>
            <a:p>
              <a:endParaRPr lang="ru-RU"/>
            </a:p>
          </p:txBody>
        </p:sp>
        <p:sp>
          <p:nvSpPr>
            <p:cNvPr id="127" name="Freeform: Shape 126">
              <a:extLst>
                <a:ext uri="{FF2B5EF4-FFF2-40B4-BE49-F238E27FC236}">
                  <a16:creationId xmlns:a16="http://schemas.microsoft.com/office/drawing/2014/main" id="{D7C1F137-F2B4-4FC3-B516-6D93C111F471}"/>
                </a:ext>
              </a:extLst>
            </p:cNvPr>
            <p:cNvSpPr/>
            <p:nvPr/>
          </p:nvSpPr>
          <p:spPr>
            <a:xfrm>
              <a:off x="10261877" y="1488231"/>
              <a:ext cx="113768" cy="263739"/>
            </a:xfrm>
            <a:custGeom>
              <a:avLst/>
              <a:gdLst>
                <a:gd name="connsiteX0" fmla="*/ 98232 w 113768"/>
                <a:gd name="connsiteY0" fmla="*/ 92345 h 263739"/>
                <a:gd name="connsiteX1" fmla="*/ 106000 w 113768"/>
                <a:gd name="connsiteY1" fmla="*/ 100114 h 263739"/>
                <a:gd name="connsiteX2" fmla="*/ 113769 w 113768"/>
                <a:gd name="connsiteY2" fmla="*/ 92345 h 263739"/>
                <a:gd name="connsiteX3" fmla="*/ 64656 w 113768"/>
                <a:gd name="connsiteY3" fmla="*/ 45542 h 263739"/>
                <a:gd name="connsiteX4" fmla="*/ 64656 w 113768"/>
                <a:gd name="connsiteY4" fmla="*/ 7769 h 263739"/>
                <a:gd name="connsiteX5" fmla="*/ 56887 w 113768"/>
                <a:gd name="connsiteY5" fmla="*/ 0 h 263739"/>
                <a:gd name="connsiteX6" fmla="*/ 49119 w 113768"/>
                <a:gd name="connsiteY6" fmla="*/ 7769 h 263739"/>
                <a:gd name="connsiteX7" fmla="*/ 49119 w 113768"/>
                <a:gd name="connsiteY7" fmla="*/ 45547 h 263739"/>
                <a:gd name="connsiteX8" fmla="*/ 0 w 113768"/>
                <a:gd name="connsiteY8" fmla="*/ 92351 h 263739"/>
                <a:gd name="connsiteX9" fmla="*/ 49119 w 113768"/>
                <a:gd name="connsiteY9" fmla="*/ 139133 h 263739"/>
                <a:gd name="connsiteX10" fmla="*/ 49119 w 113768"/>
                <a:gd name="connsiteY10" fmla="*/ 202596 h 263739"/>
                <a:gd name="connsiteX11" fmla="*/ 15542 w 113768"/>
                <a:gd name="connsiteY11" fmla="*/ 171399 h 263739"/>
                <a:gd name="connsiteX12" fmla="*/ 7774 w 113768"/>
                <a:gd name="connsiteY12" fmla="*/ 163631 h 263739"/>
                <a:gd name="connsiteX13" fmla="*/ 5 w 113768"/>
                <a:gd name="connsiteY13" fmla="*/ 171399 h 263739"/>
                <a:gd name="connsiteX14" fmla="*/ 49124 w 113768"/>
                <a:gd name="connsiteY14" fmla="*/ 218224 h 263739"/>
                <a:gd name="connsiteX15" fmla="*/ 49124 w 113768"/>
                <a:gd name="connsiteY15" fmla="*/ 255971 h 263739"/>
                <a:gd name="connsiteX16" fmla="*/ 56892 w 113768"/>
                <a:gd name="connsiteY16" fmla="*/ 263739 h 263739"/>
                <a:gd name="connsiteX17" fmla="*/ 64661 w 113768"/>
                <a:gd name="connsiteY17" fmla="*/ 255971 h 263739"/>
                <a:gd name="connsiteX18" fmla="*/ 64661 w 113768"/>
                <a:gd name="connsiteY18" fmla="*/ 218219 h 263739"/>
                <a:gd name="connsiteX19" fmla="*/ 113769 w 113768"/>
                <a:gd name="connsiteY19" fmla="*/ 171399 h 263739"/>
                <a:gd name="connsiteX20" fmla="*/ 64661 w 113768"/>
                <a:gd name="connsiteY20" fmla="*/ 124590 h 263739"/>
                <a:gd name="connsiteX21" fmla="*/ 64661 w 113768"/>
                <a:gd name="connsiteY21" fmla="*/ 61170 h 263739"/>
                <a:gd name="connsiteX22" fmla="*/ 98232 w 113768"/>
                <a:gd name="connsiteY22" fmla="*/ 92345 h 263739"/>
                <a:gd name="connsiteX23" fmla="*/ 15542 w 113768"/>
                <a:gd name="connsiteY23" fmla="*/ 92345 h 263739"/>
                <a:gd name="connsiteX24" fmla="*/ 49119 w 113768"/>
                <a:gd name="connsiteY24" fmla="*/ 61170 h 263739"/>
                <a:gd name="connsiteX25" fmla="*/ 49119 w 113768"/>
                <a:gd name="connsiteY25" fmla="*/ 123505 h 263739"/>
                <a:gd name="connsiteX26" fmla="*/ 15542 w 113768"/>
                <a:gd name="connsiteY26" fmla="*/ 92345 h 263739"/>
                <a:gd name="connsiteX27" fmla="*/ 98227 w 113768"/>
                <a:gd name="connsiteY27" fmla="*/ 171394 h 263739"/>
                <a:gd name="connsiteX28" fmla="*/ 64661 w 113768"/>
                <a:gd name="connsiteY28" fmla="*/ 202586 h 263739"/>
                <a:gd name="connsiteX29" fmla="*/ 64661 w 113768"/>
                <a:gd name="connsiteY29" fmla="*/ 140208 h 263739"/>
                <a:gd name="connsiteX30" fmla="*/ 98227 w 113768"/>
                <a:gd name="connsiteY30" fmla="*/ 171394 h 26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3768" h="263739">
                  <a:moveTo>
                    <a:pt x="98232" y="92345"/>
                  </a:moveTo>
                  <a:cubicBezTo>
                    <a:pt x="98232" y="96639"/>
                    <a:pt x="101707" y="100114"/>
                    <a:pt x="106000" y="100114"/>
                  </a:cubicBezTo>
                  <a:cubicBezTo>
                    <a:pt x="110294" y="100114"/>
                    <a:pt x="113769" y="96639"/>
                    <a:pt x="113769" y="92345"/>
                  </a:cubicBezTo>
                  <a:cubicBezTo>
                    <a:pt x="113769" y="68462"/>
                    <a:pt x="92351" y="48707"/>
                    <a:pt x="64656" y="45542"/>
                  </a:cubicBezTo>
                  <a:lnTo>
                    <a:pt x="64656" y="7769"/>
                  </a:lnTo>
                  <a:cubicBezTo>
                    <a:pt x="64656" y="3475"/>
                    <a:pt x="61180" y="0"/>
                    <a:pt x="56887" y="0"/>
                  </a:cubicBezTo>
                  <a:cubicBezTo>
                    <a:pt x="52594" y="0"/>
                    <a:pt x="49119" y="3475"/>
                    <a:pt x="49119" y="7769"/>
                  </a:cubicBezTo>
                  <a:lnTo>
                    <a:pt x="49119" y="45547"/>
                  </a:lnTo>
                  <a:cubicBezTo>
                    <a:pt x="21424" y="48718"/>
                    <a:pt x="0" y="68468"/>
                    <a:pt x="0" y="92351"/>
                  </a:cubicBezTo>
                  <a:cubicBezTo>
                    <a:pt x="0" y="116223"/>
                    <a:pt x="21424" y="135968"/>
                    <a:pt x="49119" y="139133"/>
                  </a:cubicBezTo>
                  <a:lnTo>
                    <a:pt x="49119" y="202596"/>
                  </a:lnTo>
                  <a:cubicBezTo>
                    <a:pt x="30026" y="199800"/>
                    <a:pt x="15542" y="186883"/>
                    <a:pt x="15542" y="171399"/>
                  </a:cubicBezTo>
                  <a:cubicBezTo>
                    <a:pt x="15542" y="167106"/>
                    <a:pt x="12067" y="163631"/>
                    <a:pt x="7774" y="163631"/>
                  </a:cubicBezTo>
                  <a:cubicBezTo>
                    <a:pt x="3481" y="163631"/>
                    <a:pt x="5" y="167106"/>
                    <a:pt x="5" y="171399"/>
                  </a:cubicBezTo>
                  <a:cubicBezTo>
                    <a:pt x="5" y="195298"/>
                    <a:pt x="21429" y="215064"/>
                    <a:pt x="49124" y="218224"/>
                  </a:cubicBezTo>
                  <a:lnTo>
                    <a:pt x="49124" y="255971"/>
                  </a:lnTo>
                  <a:cubicBezTo>
                    <a:pt x="49124" y="260264"/>
                    <a:pt x="52599" y="263739"/>
                    <a:pt x="56892" y="263739"/>
                  </a:cubicBezTo>
                  <a:cubicBezTo>
                    <a:pt x="61186" y="263739"/>
                    <a:pt x="64661" y="260264"/>
                    <a:pt x="64661" y="255971"/>
                  </a:cubicBezTo>
                  <a:lnTo>
                    <a:pt x="64661" y="218219"/>
                  </a:lnTo>
                  <a:cubicBezTo>
                    <a:pt x="92351" y="215043"/>
                    <a:pt x="113769" y="195288"/>
                    <a:pt x="113769" y="171399"/>
                  </a:cubicBezTo>
                  <a:cubicBezTo>
                    <a:pt x="113769" y="147522"/>
                    <a:pt x="92356" y="127766"/>
                    <a:pt x="64661" y="124590"/>
                  </a:cubicBezTo>
                  <a:lnTo>
                    <a:pt x="64661" y="61170"/>
                  </a:lnTo>
                  <a:cubicBezTo>
                    <a:pt x="83748" y="63971"/>
                    <a:pt x="98232" y="76872"/>
                    <a:pt x="98232" y="92345"/>
                  </a:cubicBezTo>
                  <a:close/>
                  <a:moveTo>
                    <a:pt x="15542" y="92345"/>
                  </a:moveTo>
                  <a:cubicBezTo>
                    <a:pt x="15542" y="76878"/>
                    <a:pt x="30026" y="63971"/>
                    <a:pt x="49119" y="61170"/>
                  </a:cubicBezTo>
                  <a:lnTo>
                    <a:pt x="49119" y="123505"/>
                  </a:lnTo>
                  <a:cubicBezTo>
                    <a:pt x="30026" y="120703"/>
                    <a:pt x="15542" y="107808"/>
                    <a:pt x="15542" y="92345"/>
                  </a:cubicBezTo>
                  <a:close/>
                  <a:moveTo>
                    <a:pt x="98227" y="171394"/>
                  </a:moveTo>
                  <a:cubicBezTo>
                    <a:pt x="98227" y="186867"/>
                    <a:pt x="83748" y="199773"/>
                    <a:pt x="64661" y="202586"/>
                  </a:cubicBezTo>
                  <a:lnTo>
                    <a:pt x="64661" y="140208"/>
                  </a:lnTo>
                  <a:cubicBezTo>
                    <a:pt x="83748" y="143020"/>
                    <a:pt x="98227" y="155926"/>
                    <a:pt x="98227" y="171394"/>
                  </a:cubicBezTo>
                  <a:close/>
                </a:path>
              </a:pathLst>
            </a:custGeom>
            <a:grpFill/>
            <a:ln w="5281" cap="flat">
              <a:noFill/>
              <a:prstDash val="solid"/>
              <a:miter/>
            </a:ln>
          </p:spPr>
          <p:txBody>
            <a:bodyPr rtlCol="0" anchor="ctr"/>
            <a:lstStyle/>
            <a:p>
              <a:endParaRPr lang="ru-RU"/>
            </a:p>
          </p:txBody>
        </p:sp>
        <p:sp>
          <p:nvSpPr>
            <p:cNvPr id="128" name="Freeform: Shape 127">
              <a:extLst>
                <a:ext uri="{FF2B5EF4-FFF2-40B4-BE49-F238E27FC236}">
                  <a16:creationId xmlns:a16="http://schemas.microsoft.com/office/drawing/2014/main" id="{78B03FAB-8129-4FD6-80D9-E20AED9E2116}"/>
                </a:ext>
              </a:extLst>
            </p:cNvPr>
            <p:cNvSpPr/>
            <p:nvPr/>
          </p:nvSpPr>
          <p:spPr>
            <a:xfrm>
              <a:off x="10085315" y="1382695"/>
              <a:ext cx="169423" cy="155264"/>
            </a:xfrm>
            <a:custGeom>
              <a:avLst/>
              <a:gdLst>
                <a:gd name="connsiteX0" fmla="*/ 66637 w 169423"/>
                <a:gd name="connsiteY0" fmla="*/ 147763 h 155264"/>
                <a:gd name="connsiteX1" fmla="*/ 74165 w 169423"/>
                <a:gd name="connsiteY1" fmla="*/ 148143 h 155264"/>
                <a:gd name="connsiteX2" fmla="*/ 120915 w 169423"/>
                <a:gd name="connsiteY2" fmla="*/ 131408 h 155264"/>
                <a:gd name="connsiteX3" fmla="*/ 126850 w 169423"/>
                <a:gd name="connsiteY3" fmla="*/ 125960 h 155264"/>
                <a:gd name="connsiteX4" fmla="*/ 156389 w 169423"/>
                <a:gd name="connsiteY4" fmla="*/ 153206 h 155264"/>
                <a:gd name="connsiteX5" fmla="*/ 161656 w 169423"/>
                <a:gd name="connsiteY5" fmla="*/ 155264 h 155264"/>
                <a:gd name="connsiteX6" fmla="*/ 167366 w 169423"/>
                <a:gd name="connsiteY6" fmla="*/ 152762 h 155264"/>
                <a:gd name="connsiteX7" fmla="*/ 166922 w 169423"/>
                <a:gd name="connsiteY7" fmla="*/ 141785 h 155264"/>
                <a:gd name="connsiteX8" fmla="*/ 136532 w 169423"/>
                <a:gd name="connsiteY8" fmla="*/ 113748 h 155264"/>
                <a:gd name="connsiteX9" fmla="*/ 147723 w 169423"/>
                <a:gd name="connsiteY9" fmla="*/ 81461 h 155264"/>
                <a:gd name="connsiteX10" fmla="*/ 131368 w 169423"/>
                <a:gd name="connsiteY10" fmla="*/ 27209 h 155264"/>
                <a:gd name="connsiteX11" fmla="*/ 81415 w 169423"/>
                <a:gd name="connsiteY11" fmla="*/ 380 h 155264"/>
                <a:gd name="connsiteX12" fmla="*/ 27142 w 169423"/>
                <a:gd name="connsiteY12" fmla="*/ 16746 h 155264"/>
                <a:gd name="connsiteX13" fmla="*/ 16690 w 169423"/>
                <a:gd name="connsiteY13" fmla="*/ 120950 h 155264"/>
                <a:gd name="connsiteX14" fmla="*/ 66637 w 169423"/>
                <a:gd name="connsiteY14" fmla="*/ 147763 h 155264"/>
                <a:gd name="connsiteX15" fmla="*/ 36975 w 169423"/>
                <a:gd name="connsiteY15" fmla="*/ 28776 h 155264"/>
                <a:gd name="connsiteX16" fmla="*/ 73924 w 169423"/>
                <a:gd name="connsiteY16" fmla="*/ 15548 h 155264"/>
                <a:gd name="connsiteX17" fmla="*/ 79864 w 169423"/>
                <a:gd name="connsiteY17" fmla="*/ 15848 h 155264"/>
                <a:gd name="connsiteX18" fmla="*/ 119333 w 169423"/>
                <a:gd name="connsiteY18" fmla="*/ 37042 h 155264"/>
                <a:gd name="connsiteX19" fmla="*/ 119338 w 169423"/>
                <a:gd name="connsiteY19" fmla="*/ 37047 h 155264"/>
                <a:gd name="connsiteX20" fmla="*/ 132261 w 169423"/>
                <a:gd name="connsiteY20" fmla="*/ 79915 h 155264"/>
                <a:gd name="connsiteX21" fmla="*/ 111072 w 169423"/>
                <a:gd name="connsiteY21" fmla="*/ 119373 h 155264"/>
                <a:gd name="connsiteX22" fmla="*/ 68182 w 169423"/>
                <a:gd name="connsiteY22" fmla="*/ 132301 h 155264"/>
                <a:gd name="connsiteX23" fmla="*/ 28714 w 169423"/>
                <a:gd name="connsiteY23" fmla="*/ 111118 h 155264"/>
                <a:gd name="connsiteX24" fmla="*/ 36975 w 169423"/>
                <a:gd name="connsiteY24" fmla="*/ 28776 h 155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9423" h="155264">
                  <a:moveTo>
                    <a:pt x="66637" y="147763"/>
                  </a:moveTo>
                  <a:cubicBezTo>
                    <a:pt x="69155" y="148014"/>
                    <a:pt x="71663" y="148143"/>
                    <a:pt x="74165" y="148143"/>
                  </a:cubicBezTo>
                  <a:cubicBezTo>
                    <a:pt x="91194" y="148143"/>
                    <a:pt x="107560" y="142325"/>
                    <a:pt x="120915" y="131408"/>
                  </a:cubicBezTo>
                  <a:cubicBezTo>
                    <a:pt x="123011" y="129692"/>
                    <a:pt x="124973" y="127863"/>
                    <a:pt x="126850" y="125960"/>
                  </a:cubicBezTo>
                  <a:lnTo>
                    <a:pt x="156389" y="153206"/>
                  </a:lnTo>
                  <a:cubicBezTo>
                    <a:pt x="157881" y="154585"/>
                    <a:pt x="159774" y="155264"/>
                    <a:pt x="161656" y="155264"/>
                  </a:cubicBezTo>
                  <a:cubicBezTo>
                    <a:pt x="163752" y="155264"/>
                    <a:pt x="165837" y="154425"/>
                    <a:pt x="167366" y="152762"/>
                  </a:cubicBezTo>
                  <a:cubicBezTo>
                    <a:pt x="170274" y="149607"/>
                    <a:pt x="170077" y="144694"/>
                    <a:pt x="166922" y="141785"/>
                  </a:cubicBezTo>
                  <a:lnTo>
                    <a:pt x="136532" y="113748"/>
                  </a:lnTo>
                  <a:cubicBezTo>
                    <a:pt x="142660" y="104114"/>
                    <a:pt x="146552" y="93148"/>
                    <a:pt x="147723" y="81461"/>
                  </a:cubicBezTo>
                  <a:cubicBezTo>
                    <a:pt x="149696" y="61785"/>
                    <a:pt x="143889" y="42516"/>
                    <a:pt x="131368" y="27209"/>
                  </a:cubicBezTo>
                  <a:cubicBezTo>
                    <a:pt x="118851" y="11881"/>
                    <a:pt x="101112" y="2353"/>
                    <a:pt x="81415" y="380"/>
                  </a:cubicBezTo>
                  <a:cubicBezTo>
                    <a:pt x="61702" y="-1603"/>
                    <a:pt x="42449" y="4219"/>
                    <a:pt x="27142" y="16746"/>
                  </a:cubicBezTo>
                  <a:cubicBezTo>
                    <a:pt x="-4466" y="42586"/>
                    <a:pt x="-9150" y="89331"/>
                    <a:pt x="16690" y="120950"/>
                  </a:cubicBezTo>
                  <a:cubicBezTo>
                    <a:pt x="29211" y="136263"/>
                    <a:pt x="46946" y="145790"/>
                    <a:pt x="66637" y="147763"/>
                  </a:cubicBezTo>
                  <a:close/>
                  <a:moveTo>
                    <a:pt x="36975" y="28776"/>
                  </a:moveTo>
                  <a:cubicBezTo>
                    <a:pt x="47529" y="20146"/>
                    <a:pt x="60467" y="15548"/>
                    <a:pt x="73924" y="15548"/>
                  </a:cubicBezTo>
                  <a:cubicBezTo>
                    <a:pt x="75897" y="15548"/>
                    <a:pt x="77876" y="15650"/>
                    <a:pt x="79864" y="15848"/>
                  </a:cubicBezTo>
                  <a:cubicBezTo>
                    <a:pt x="95428" y="17409"/>
                    <a:pt x="109447" y="24932"/>
                    <a:pt x="119333" y="37042"/>
                  </a:cubicBezTo>
                  <a:cubicBezTo>
                    <a:pt x="119333" y="37042"/>
                    <a:pt x="119333" y="37047"/>
                    <a:pt x="119338" y="37047"/>
                  </a:cubicBezTo>
                  <a:cubicBezTo>
                    <a:pt x="129234" y="49146"/>
                    <a:pt x="133822" y="64368"/>
                    <a:pt x="132261" y="79915"/>
                  </a:cubicBezTo>
                  <a:cubicBezTo>
                    <a:pt x="130699" y="95463"/>
                    <a:pt x="123177" y="109476"/>
                    <a:pt x="111072" y="119373"/>
                  </a:cubicBezTo>
                  <a:cubicBezTo>
                    <a:pt x="98973" y="129269"/>
                    <a:pt x="83735" y="133851"/>
                    <a:pt x="68182" y="132301"/>
                  </a:cubicBezTo>
                  <a:cubicBezTo>
                    <a:pt x="52624" y="130740"/>
                    <a:pt x="38611" y="123217"/>
                    <a:pt x="28714" y="111118"/>
                  </a:cubicBezTo>
                  <a:cubicBezTo>
                    <a:pt x="8301" y="86128"/>
                    <a:pt x="12001" y="49194"/>
                    <a:pt x="36975" y="28776"/>
                  </a:cubicBezTo>
                  <a:close/>
                </a:path>
              </a:pathLst>
            </a:custGeom>
            <a:grpFill/>
            <a:ln w="5281" cap="flat">
              <a:noFill/>
              <a:prstDash val="solid"/>
              <a:miter/>
            </a:ln>
          </p:spPr>
          <p:txBody>
            <a:bodyPr rtlCol="0" anchor="ctr"/>
            <a:lstStyle/>
            <a:p>
              <a:endParaRPr lang="ru-RU"/>
            </a:p>
          </p:txBody>
        </p:sp>
        <p:sp>
          <p:nvSpPr>
            <p:cNvPr id="129" name="Freeform: Shape 128">
              <a:extLst>
                <a:ext uri="{FF2B5EF4-FFF2-40B4-BE49-F238E27FC236}">
                  <a16:creationId xmlns:a16="http://schemas.microsoft.com/office/drawing/2014/main" id="{1F13DE9D-179E-4867-A154-D81EAAA151E4}"/>
                </a:ext>
              </a:extLst>
            </p:cNvPr>
            <p:cNvSpPr/>
            <p:nvPr/>
          </p:nvSpPr>
          <p:spPr>
            <a:xfrm>
              <a:off x="10380217" y="1379460"/>
              <a:ext cx="165948" cy="157627"/>
            </a:xfrm>
            <a:custGeom>
              <a:avLst/>
              <a:gdLst>
                <a:gd name="connsiteX0" fmla="*/ 42088 w 165948"/>
                <a:gd name="connsiteY0" fmla="*/ 128783 h 157627"/>
                <a:gd name="connsiteX1" fmla="*/ 84480 w 165948"/>
                <a:gd name="connsiteY1" fmla="*/ 147753 h 157627"/>
                <a:gd name="connsiteX2" fmla="*/ 92014 w 165948"/>
                <a:gd name="connsiteY2" fmla="*/ 148132 h 157627"/>
                <a:gd name="connsiteX3" fmla="*/ 138742 w 165948"/>
                <a:gd name="connsiteY3" fmla="*/ 131398 h 157627"/>
                <a:gd name="connsiteX4" fmla="*/ 165571 w 165948"/>
                <a:gd name="connsiteY4" fmla="*/ 81456 h 157627"/>
                <a:gd name="connsiteX5" fmla="*/ 149216 w 165948"/>
                <a:gd name="connsiteY5" fmla="*/ 27204 h 157627"/>
                <a:gd name="connsiteX6" fmla="*/ 99296 w 165948"/>
                <a:gd name="connsiteY6" fmla="*/ 381 h 157627"/>
                <a:gd name="connsiteX7" fmla="*/ 44980 w 165948"/>
                <a:gd name="connsiteY7" fmla="*/ 16747 h 157627"/>
                <a:gd name="connsiteX8" fmla="*/ 18178 w 165948"/>
                <a:gd name="connsiteY8" fmla="*/ 66667 h 157627"/>
                <a:gd name="connsiteX9" fmla="*/ 31753 w 165948"/>
                <a:gd name="connsiteY9" fmla="*/ 117170 h 157627"/>
                <a:gd name="connsiteX10" fmla="*/ 2502 w 165948"/>
                <a:gd name="connsiteY10" fmla="*/ 144149 h 157627"/>
                <a:gd name="connsiteX11" fmla="*/ 2058 w 165948"/>
                <a:gd name="connsiteY11" fmla="*/ 155126 h 157627"/>
                <a:gd name="connsiteX12" fmla="*/ 7768 w 165948"/>
                <a:gd name="connsiteY12" fmla="*/ 157628 h 157627"/>
                <a:gd name="connsiteX13" fmla="*/ 13035 w 165948"/>
                <a:gd name="connsiteY13" fmla="*/ 155569 h 157627"/>
                <a:gd name="connsiteX14" fmla="*/ 42088 w 165948"/>
                <a:gd name="connsiteY14" fmla="*/ 128783 h 157627"/>
                <a:gd name="connsiteX15" fmla="*/ 33640 w 165948"/>
                <a:gd name="connsiteY15" fmla="*/ 68218 h 157627"/>
                <a:gd name="connsiteX16" fmla="*/ 54818 w 165948"/>
                <a:gd name="connsiteY16" fmla="*/ 28776 h 157627"/>
                <a:gd name="connsiteX17" fmla="*/ 91778 w 165948"/>
                <a:gd name="connsiteY17" fmla="*/ 15538 h 157627"/>
                <a:gd name="connsiteX18" fmla="*/ 97745 w 165948"/>
                <a:gd name="connsiteY18" fmla="*/ 15838 h 157627"/>
                <a:gd name="connsiteX19" fmla="*/ 137176 w 165948"/>
                <a:gd name="connsiteY19" fmla="*/ 37026 h 157627"/>
                <a:gd name="connsiteX20" fmla="*/ 137181 w 165948"/>
                <a:gd name="connsiteY20" fmla="*/ 37031 h 157627"/>
                <a:gd name="connsiteX21" fmla="*/ 150109 w 165948"/>
                <a:gd name="connsiteY21" fmla="*/ 79905 h 157627"/>
                <a:gd name="connsiteX22" fmla="*/ 128905 w 165948"/>
                <a:gd name="connsiteY22" fmla="*/ 119368 h 157627"/>
                <a:gd name="connsiteX23" fmla="*/ 86025 w 165948"/>
                <a:gd name="connsiteY23" fmla="*/ 132290 h 157627"/>
                <a:gd name="connsiteX24" fmla="*/ 46563 w 165948"/>
                <a:gd name="connsiteY24" fmla="*/ 111097 h 157627"/>
                <a:gd name="connsiteX25" fmla="*/ 33640 w 165948"/>
                <a:gd name="connsiteY25" fmla="*/ 68218 h 157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65948" h="157627">
                  <a:moveTo>
                    <a:pt x="42088" y="128783"/>
                  </a:moveTo>
                  <a:cubicBezTo>
                    <a:pt x="53770" y="139455"/>
                    <a:pt x="68451" y="146143"/>
                    <a:pt x="84480" y="147753"/>
                  </a:cubicBezTo>
                  <a:cubicBezTo>
                    <a:pt x="87004" y="148004"/>
                    <a:pt x="89511" y="148132"/>
                    <a:pt x="92014" y="148132"/>
                  </a:cubicBezTo>
                  <a:cubicBezTo>
                    <a:pt x="109037" y="148132"/>
                    <a:pt x="125392" y="142315"/>
                    <a:pt x="138742" y="131398"/>
                  </a:cubicBezTo>
                  <a:cubicBezTo>
                    <a:pt x="154065" y="118871"/>
                    <a:pt x="163588" y="101136"/>
                    <a:pt x="165571" y="81456"/>
                  </a:cubicBezTo>
                  <a:cubicBezTo>
                    <a:pt x="167544" y="61786"/>
                    <a:pt x="161732" y="42517"/>
                    <a:pt x="149216" y="27204"/>
                  </a:cubicBezTo>
                  <a:cubicBezTo>
                    <a:pt x="136705" y="11887"/>
                    <a:pt x="118981" y="2364"/>
                    <a:pt x="99296" y="381"/>
                  </a:cubicBezTo>
                  <a:cubicBezTo>
                    <a:pt x="79599" y="-1603"/>
                    <a:pt x="60314" y="4209"/>
                    <a:pt x="44980" y="16747"/>
                  </a:cubicBezTo>
                  <a:cubicBezTo>
                    <a:pt x="29673" y="29257"/>
                    <a:pt x="20151" y="46987"/>
                    <a:pt x="18178" y="66667"/>
                  </a:cubicBezTo>
                  <a:cubicBezTo>
                    <a:pt x="16360" y="84781"/>
                    <a:pt x="21215" y="102516"/>
                    <a:pt x="31753" y="117170"/>
                  </a:cubicBezTo>
                  <a:lnTo>
                    <a:pt x="2502" y="144149"/>
                  </a:lnTo>
                  <a:cubicBezTo>
                    <a:pt x="-653" y="147058"/>
                    <a:pt x="-850" y="151971"/>
                    <a:pt x="2058" y="155126"/>
                  </a:cubicBezTo>
                  <a:cubicBezTo>
                    <a:pt x="3593" y="156788"/>
                    <a:pt x="5678" y="157628"/>
                    <a:pt x="7768" y="157628"/>
                  </a:cubicBezTo>
                  <a:cubicBezTo>
                    <a:pt x="9656" y="157628"/>
                    <a:pt x="11543" y="156949"/>
                    <a:pt x="13035" y="155569"/>
                  </a:cubicBezTo>
                  <a:lnTo>
                    <a:pt x="42088" y="128783"/>
                  </a:lnTo>
                  <a:close/>
                  <a:moveTo>
                    <a:pt x="33640" y="68218"/>
                  </a:moveTo>
                  <a:cubicBezTo>
                    <a:pt x="35201" y="52670"/>
                    <a:pt x="42718" y="38662"/>
                    <a:pt x="54818" y="28776"/>
                  </a:cubicBezTo>
                  <a:cubicBezTo>
                    <a:pt x="65377" y="20136"/>
                    <a:pt x="78321" y="15538"/>
                    <a:pt x="91778" y="15538"/>
                  </a:cubicBezTo>
                  <a:cubicBezTo>
                    <a:pt x="93756" y="15538"/>
                    <a:pt x="95745" y="15640"/>
                    <a:pt x="97745" y="15838"/>
                  </a:cubicBezTo>
                  <a:cubicBezTo>
                    <a:pt x="113293" y="17399"/>
                    <a:pt x="127295" y="24927"/>
                    <a:pt x="137176" y="37026"/>
                  </a:cubicBezTo>
                  <a:cubicBezTo>
                    <a:pt x="137181" y="37026"/>
                    <a:pt x="137181" y="37026"/>
                    <a:pt x="137181" y="37031"/>
                  </a:cubicBezTo>
                  <a:cubicBezTo>
                    <a:pt x="147077" y="49130"/>
                    <a:pt x="151665" y="64357"/>
                    <a:pt x="150109" y="79905"/>
                  </a:cubicBezTo>
                  <a:cubicBezTo>
                    <a:pt x="148548" y="95453"/>
                    <a:pt x="141020" y="109466"/>
                    <a:pt x="128905" y="119368"/>
                  </a:cubicBezTo>
                  <a:cubicBezTo>
                    <a:pt x="116811" y="129264"/>
                    <a:pt x="101632" y="133873"/>
                    <a:pt x="86025" y="132290"/>
                  </a:cubicBezTo>
                  <a:cubicBezTo>
                    <a:pt x="70472" y="130729"/>
                    <a:pt x="56459" y="123201"/>
                    <a:pt x="46563" y="111097"/>
                  </a:cubicBezTo>
                  <a:cubicBezTo>
                    <a:pt x="36677" y="98998"/>
                    <a:pt x="32084" y="83771"/>
                    <a:pt x="33640" y="68218"/>
                  </a:cubicBezTo>
                  <a:close/>
                </a:path>
              </a:pathLst>
            </a:custGeom>
            <a:grpFill/>
            <a:ln w="5281" cap="flat">
              <a:noFill/>
              <a:prstDash val="solid"/>
              <a:miter/>
            </a:ln>
          </p:spPr>
          <p:txBody>
            <a:bodyPr rtlCol="0" anchor="ctr"/>
            <a:lstStyle/>
            <a:p>
              <a:endParaRPr lang="ru-RU"/>
            </a:p>
          </p:txBody>
        </p:sp>
        <p:sp>
          <p:nvSpPr>
            <p:cNvPr id="130" name="Freeform: Shape 129">
              <a:extLst>
                <a:ext uri="{FF2B5EF4-FFF2-40B4-BE49-F238E27FC236}">
                  <a16:creationId xmlns:a16="http://schemas.microsoft.com/office/drawing/2014/main" id="{DBF674E4-FFFC-4D2C-BFD5-432FEC733132}"/>
                </a:ext>
              </a:extLst>
            </p:cNvPr>
            <p:cNvSpPr/>
            <p:nvPr/>
          </p:nvSpPr>
          <p:spPr>
            <a:xfrm>
              <a:off x="10085278" y="1704876"/>
              <a:ext cx="171781" cy="152736"/>
            </a:xfrm>
            <a:custGeom>
              <a:avLst/>
              <a:gdLst>
                <a:gd name="connsiteX0" fmla="*/ 158742 w 171781"/>
                <a:gd name="connsiteY0" fmla="*/ 2066 h 152736"/>
                <a:gd name="connsiteX1" fmla="*/ 129181 w 171781"/>
                <a:gd name="connsiteY1" fmla="*/ 29344 h 152736"/>
                <a:gd name="connsiteX2" fmla="*/ 81490 w 171781"/>
                <a:gd name="connsiteY2" fmla="*/ 4990 h 152736"/>
                <a:gd name="connsiteX3" fmla="*/ 27180 w 171781"/>
                <a:gd name="connsiteY3" fmla="*/ 21356 h 152736"/>
                <a:gd name="connsiteX4" fmla="*/ 377 w 171781"/>
                <a:gd name="connsiteY4" fmla="*/ 71282 h 152736"/>
                <a:gd name="connsiteX5" fmla="*/ 16733 w 171781"/>
                <a:gd name="connsiteY5" fmla="*/ 125544 h 152736"/>
                <a:gd name="connsiteX6" fmla="*/ 66680 w 171781"/>
                <a:gd name="connsiteY6" fmla="*/ 152362 h 152736"/>
                <a:gd name="connsiteX7" fmla="*/ 74202 w 171781"/>
                <a:gd name="connsiteY7" fmla="*/ 152736 h 152736"/>
                <a:gd name="connsiteX8" fmla="*/ 120953 w 171781"/>
                <a:gd name="connsiteY8" fmla="*/ 135991 h 152736"/>
                <a:gd name="connsiteX9" fmla="*/ 147765 w 171781"/>
                <a:gd name="connsiteY9" fmla="*/ 86065 h 152736"/>
                <a:gd name="connsiteX10" fmla="*/ 138350 w 171781"/>
                <a:gd name="connsiteY10" fmla="*/ 42015 h 152736"/>
                <a:gd name="connsiteX11" fmla="*/ 169280 w 171781"/>
                <a:gd name="connsiteY11" fmla="*/ 13470 h 152736"/>
                <a:gd name="connsiteX12" fmla="*/ 169724 w 171781"/>
                <a:gd name="connsiteY12" fmla="*/ 2493 h 152736"/>
                <a:gd name="connsiteX13" fmla="*/ 158742 w 171781"/>
                <a:gd name="connsiteY13" fmla="*/ 2066 h 152736"/>
                <a:gd name="connsiteX14" fmla="*/ 132303 w 171781"/>
                <a:gd name="connsiteY14" fmla="*/ 84520 h 152736"/>
                <a:gd name="connsiteX15" fmla="*/ 111115 w 171781"/>
                <a:gd name="connsiteY15" fmla="*/ 123966 h 152736"/>
                <a:gd name="connsiteX16" fmla="*/ 68225 w 171781"/>
                <a:gd name="connsiteY16" fmla="*/ 136905 h 152736"/>
                <a:gd name="connsiteX17" fmla="*/ 28762 w 171781"/>
                <a:gd name="connsiteY17" fmla="*/ 115711 h 152736"/>
                <a:gd name="connsiteX18" fmla="*/ 15840 w 171781"/>
                <a:gd name="connsiteY18" fmla="*/ 72827 h 152736"/>
                <a:gd name="connsiteX19" fmla="*/ 37017 w 171781"/>
                <a:gd name="connsiteY19" fmla="*/ 33385 h 152736"/>
                <a:gd name="connsiteX20" fmla="*/ 73967 w 171781"/>
                <a:gd name="connsiteY20" fmla="*/ 20147 h 152736"/>
                <a:gd name="connsiteX21" fmla="*/ 79934 w 171781"/>
                <a:gd name="connsiteY21" fmla="*/ 20452 h 152736"/>
                <a:gd name="connsiteX22" fmla="*/ 119375 w 171781"/>
                <a:gd name="connsiteY22" fmla="*/ 41646 h 152736"/>
                <a:gd name="connsiteX23" fmla="*/ 119381 w 171781"/>
                <a:gd name="connsiteY23" fmla="*/ 41651 h 152736"/>
                <a:gd name="connsiteX24" fmla="*/ 132303 w 171781"/>
                <a:gd name="connsiteY24" fmla="*/ 84520 h 15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1781" h="152736">
                  <a:moveTo>
                    <a:pt x="158742" y="2066"/>
                  </a:moveTo>
                  <a:lnTo>
                    <a:pt x="129181" y="29344"/>
                  </a:lnTo>
                  <a:cubicBezTo>
                    <a:pt x="116836" y="15512"/>
                    <a:pt x="100064" y="6861"/>
                    <a:pt x="81490" y="4990"/>
                  </a:cubicBezTo>
                  <a:cubicBezTo>
                    <a:pt x="61793" y="3001"/>
                    <a:pt x="42503" y="8824"/>
                    <a:pt x="27180" y="21356"/>
                  </a:cubicBezTo>
                  <a:cubicBezTo>
                    <a:pt x="11867" y="33867"/>
                    <a:pt x="2345" y="51596"/>
                    <a:pt x="377" y="71282"/>
                  </a:cubicBezTo>
                  <a:cubicBezTo>
                    <a:pt x="-1595" y="90962"/>
                    <a:pt x="4211" y="110231"/>
                    <a:pt x="16733" y="125544"/>
                  </a:cubicBezTo>
                  <a:cubicBezTo>
                    <a:pt x="29254" y="140862"/>
                    <a:pt x="46989" y="150384"/>
                    <a:pt x="66680" y="152362"/>
                  </a:cubicBezTo>
                  <a:cubicBezTo>
                    <a:pt x="69198" y="152613"/>
                    <a:pt x="71706" y="152736"/>
                    <a:pt x="74202" y="152736"/>
                  </a:cubicBezTo>
                  <a:cubicBezTo>
                    <a:pt x="91231" y="152736"/>
                    <a:pt x="107602" y="146914"/>
                    <a:pt x="120953" y="135991"/>
                  </a:cubicBezTo>
                  <a:cubicBezTo>
                    <a:pt x="136270" y="123475"/>
                    <a:pt x="145793" y="105746"/>
                    <a:pt x="147765" y="86065"/>
                  </a:cubicBezTo>
                  <a:cubicBezTo>
                    <a:pt x="149321" y="70533"/>
                    <a:pt x="145964" y="55290"/>
                    <a:pt x="138350" y="42015"/>
                  </a:cubicBezTo>
                  <a:lnTo>
                    <a:pt x="169280" y="13470"/>
                  </a:lnTo>
                  <a:cubicBezTo>
                    <a:pt x="172434" y="10561"/>
                    <a:pt x="172632" y="5648"/>
                    <a:pt x="169724" y="2493"/>
                  </a:cubicBezTo>
                  <a:cubicBezTo>
                    <a:pt x="166815" y="-661"/>
                    <a:pt x="161896" y="-843"/>
                    <a:pt x="158742" y="2066"/>
                  </a:cubicBezTo>
                  <a:close/>
                  <a:moveTo>
                    <a:pt x="132303" y="84520"/>
                  </a:moveTo>
                  <a:cubicBezTo>
                    <a:pt x="130742" y="100067"/>
                    <a:pt x="123219" y="114075"/>
                    <a:pt x="111115" y="123966"/>
                  </a:cubicBezTo>
                  <a:cubicBezTo>
                    <a:pt x="99010" y="133874"/>
                    <a:pt x="83778" y="138450"/>
                    <a:pt x="68225" y="136905"/>
                  </a:cubicBezTo>
                  <a:cubicBezTo>
                    <a:pt x="52672" y="135344"/>
                    <a:pt x="38653" y="127821"/>
                    <a:pt x="28762" y="115711"/>
                  </a:cubicBezTo>
                  <a:cubicBezTo>
                    <a:pt x="18871" y="103612"/>
                    <a:pt x="14284" y="88385"/>
                    <a:pt x="15840" y="72827"/>
                  </a:cubicBezTo>
                  <a:cubicBezTo>
                    <a:pt x="17401" y="57279"/>
                    <a:pt x="24918" y="43271"/>
                    <a:pt x="37017" y="33385"/>
                  </a:cubicBezTo>
                  <a:cubicBezTo>
                    <a:pt x="47571" y="24751"/>
                    <a:pt x="60510" y="20147"/>
                    <a:pt x="73967" y="20147"/>
                  </a:cubicBezTo>
                  <a:cubicBezTo>
                    <a:pt x="75951" y="20147"/>
                    <a:pt x="77940" y="20249"/>
                    <a:pt x="79934" y="20452"/>
                  </a:cubicBezTo>
                  <a:cubicBezTo>
                    <a:pt x="95487" y="22013"/>
                    <a:pt x="109495" y="29541"/>
                    <a:pt x="119375" y="41646"/>
                  </a:cubicBezTo>
                  <a:cubicBezTo>
                    <a:pt x="119375" y="41646"/>
                    <a:pt x="119375" y="41651"/>
                    <a:pt x="119381" y="41651"/>
                  </a:cubicBezTo>
                  <a:cubicBezTo>
                    <a:pt x="129272" y="53750"/>
                    <a:pt x="133864" y="68972"/>
                    <a:pt x="132303" y="84520"/>
                  </a:cubicBezTo>
                  <a:close/>
                </a:path>
              </a:pathLst>
            </a:custGeom>
            <a:grpFill/>
            <a:ln w="5281" cap="flat">
              <a:noFill/>
              <a:prstDash val="solid"/>
              <a:miter/>
            </a:ln>
          </p:spPr>
          <p:txBody>
            <a:bodyPr rtlCol="0" anchor="ctr"/>
            <a:lstStyle/>
            <a:p>
              <a:endParaRPr lang="ru-RU"/>
            </a:p>
          </p:txBody>
        </p:sp>
      </p:grpSp>
      <p:grpSp>
        <p:nvGrpSpPr>
          <p:cNvPr id="131" name="Рисунок 40">
            <a:extLst>
              <a:ext uri="{FF2B5EF4-FFF2-40B4-BE49-F238E27FC236}">
                <a16:creationId xmlns:a16="http://schemas.microsoft.com/office/drawing/2014/main" id="{1D562BE4-96D6-4294-85EF-6B370013E21E}"/>
              </a:ext>
            </a:extLst>
          </p:cNvPr>
          <p:cNvGrpSpPr/>
          <p:nvPr/>
        </p:nvGrpSpPr>
        <p:grpSpPr>
          <a:xfrm>
            <a:off x="7275583" y="1906263"/>
            <a:ext cx="364347" cy="325367"/>
            <a:chOff x="7668776" y="1398682"/>
            <a:chExt cx="485796" cy="433823"/>
          </a:xfrm>
          <a:solidFill>
            <a:schemeClr val="tx1"/>
          </a:solidFill>
        </p:grpSpPr>
        <p:sp>
          <p:nvSpPr>
            <p:cNvPr id="132" name="Freeform: Shape 131">
              <a:extLst>
                <a:ext uri="{FF2B5EF4-FFF2-40B4-BE49-F238E27FC236}">
                  <a16:creationId xmlns:a16="http://schemas.microsoft.com/office/drawing/2014/main" id="{C6543B0C-4DE9-45B7-869E-74EDE9C3B7BB}"/>
                </a:ext>
              </a:extLst>
            </p:cNvPr>
            <p:cNvSpPr/>
            <p:nvPr/>
          </p:nvSpPr>
          <p:spPr>
            <a:xfrm>
              <a:off x="7796066" y="1551074"/>
              <a:ext cx="53764" cy="53764"/>
            </a:xfrm>
            <a:custGeom>
              <a:avLst/>
              <a:gdLst>
                <a:gd name="connsiteX0" fmla="*/ 0 w 53764"/>
                <a:gd name="connsiteY0" fmla="*/ 26882 h 53764"/>
                <a:gd name="connsiteX1" fmla="*/ 26882 w 53764"/>
                <a:gd name="connsiteY1" fmla="*/ 53765 h 53764"/>
                <a:gd name="connsiteX2" fmla="*/ 53765 w 53764"/>
                <a:gd name="connsiteY2" fmla="*/ 26882 h 53764"/>
                <a:gd name="connsiteX3" fmla="*/ 26882 w 53764"/>
                <a:gd name="connsiteY3" fmla="*/ 0 h 53764"/>
                <a:gd name="connsiteX4" fmla="*/ 0 w 53764"/>
                <a:gd name="connsiteY4" fmla="*/ 26882 h 53764"/>
                <a:gd name="connsiteX5" fmla="*/ 38228 w 53764"/>
                <a:gd name="connsiteY5" fmla="*/ 26882 h 53764"/>
                <a:gd name="connsiteX6" fmla="*/ 26882 w 53764"/>
                <a:gd name="connsiteY6" fmla="*/ 38228 h 53764"/>
                <a:gd name="connsiteX7" fmla="*/ 15537 w 53764"/>
                <a:gd name="connsiteY7" fmla="*/ 26882 h 53764"/>
                <a:gd name="connsiteX8" fmla="*/ 26882 w 53764"/>
                <a:gd name="connsiteY8" fmla="*/ 15537 h 53764"/>
                <a:gd name="connsiteX9" fmla="*/ 38228 w 53764"/>
                <a:gd name="connsiteY9" fmla="*/ 26882 h 53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64" h="53764">
                  <a:moveTo>
                    <a:pt x="0" y="26882"/>
                  </a:moveTo>
                  <a:cubicBezTo>
                    <a:pt x="0" y="41703"/>
                    <a:pt x="12056" y="53765"/>
                    <a:pt x="26882" y="53765"/>
                  </a:cubicBezTo>
                  <a:cubicBezTo>
                    <a:pt x="41708" y="53765"/>
                    <a:pt x="53765" y="41703"/>
                    <a:pt x="53765" y="26882"/>
                  </a:cubicBezTo>
                  <a:cubicBezTo>
                    <a:pt x="53765" y="12062"/>
                    <a:pt x="41703" y="0"/>
                    <a:pt x="26882" y="0"/>
                  </a:cubicBezTo>
                  <a:cubicBezTo>
                    <a:pt x="12062" y="0"/>
                    <a:pt x="0" y="12062"/>
                    <a:pt x="0" y="26882"/>
                  </a:cubicBezTo>
                  <a:close/>
                  <a:moveTo>
                    <a:pt x="38228" y="26882"/>
                  </a:moveTo>
                  <a:cubicBezTo>
                    <a:pt x="38228" y="33138"/>
                    <a:pt x="33138" y="38228"/>
                    <a:pt x="26882" y="38228"/>
                  </a:cubicBezTo>
                  <a:cubicBezTo>
                    <a:pt x="20627" y="38228"/>
                    <a:pt x="15537" y="33138"/>
                    <a:pt x="15537" y="26882"/>
                  </a:cubicBezTo>
                  <a:cubicBezTo>
                    <a:pt x="15537" y="20627"/>
                    <a:pt x="20627" y="15537"/>
                    <a:pt x="26882" y="15537"/>
                  </a:cubicBezTo>
                  <a:cubicBezTo>
                    <a:pt x="33138" y="15537"/>
                    <a:pt x="38228" y="20627"/>
                    <a:pt x="38228" y="26882"/>
                  </a:cubicBezTo>
                  <a:close/>
                </a:path>
              </a:pathLst>
            </a:custGeom>
            <a:grpFill/>
            <a:ln w="5281" cap="flat">
              <a:noFill/>
              <a:prstDash val="solid"/>
              <a:miter/>
            </a:ln>
          </p:spPr>
          <p:txBody>
            <a:bodyPr rtlCol="0" anchor="ctr"/>
            <a:lstStyle/>
            <a:p>
              <a:endParaRPr lang="ru-RU"/>
            </a:p>
          </p:txBody>
        </p:sp>
        <p:sp>
          <p:nvSpPr>
            <p:cNvPr id="133" name="Freeform: Shape 132">
              <a:extLst>
                <a:ext uri="{FF2B5EF4-FFF2-40B4-BE49-F238E27FC236}">
                  <a16:creationId xmlns:a16="http://schemas.microsoft.com/office/drawing/2014/main" id="{06FF67D6-0307-4605-BCFC-5E52C177E91C}"/>
                </a:ext>
              </a:extLst>
            </p:cNvPr>
            <p:cNvSpPr/>
            <p:nvPr/>
          </p:nvSpPr>
          <p:spPr>
            <a:xfrm>
              <a:off x="7668776" y="1433119"/>
              <a:ext cx="485796" cy="399386"/>
            </a:xfrm>
            <a:custGeom>
              <a:avLst/>
              <a:gdLst>
                <a:gd name="connsiteX0" fmla="*/ 392457 w 485796"/>
                <a:gd name="connsiteY0" fmla="*/ 61448 h 399386"/>
                <a:gd name="connsiteX1" fmla="*/ 381914 w 485796"/>
                <a:gd name="connsiteY1" fmla="*/ 64543 h 399386"/>
                <a:gd name="connsiteX2" fmla="*/ 385009 w 485796"/>
                <a:gd name="connsiteY2" fmla="*/ 75087 h 399386"/>
                <a:gd name="connsiteX3" fmla="*/ 470254 w 485796"/>
                <a:gd name="connsiteY3" fmla="*/ 200843 h 399386"/>
                <a:gd name="connsiteX4" fmla="*/ 411020 w 485796"/>
                <a:gd name="connsiteY4" fmla="*/ 310286 h 399386"/>
                <a:gd name="connsiteX5" fmla="*/ 408021 w 485796"/>
                <a:gd name="connsiteY5" fmla="*/ 314868 h 399386"/>
                <a:gd name="connsiteX6" fmla="*/ 392708 w 485796"/>
                <a:gd name="connsiteY6" fmla="*/ 383849 h 399386"/>
                <a:gd name="connsiteX7" fmla="*/ 364046 w 485796"/>
                <a:gd name="connsiteY7" fmla="*/ 383849 h 399386"/>
                <a:gd name="connsiteX8" fmla="*/ 354919 w 485796"/>
                <a:gd name="connsiteY8" fmla="*/ 348696 h 399386"/>
                <a:gd name="connsiteX9" fmla="*/ 350995 w 485796"/>
                <a:gd name="connsiteY9" fmla="*/ 343761 h 399386"/>
                <a:gd name="connsiteX10" fmla="*/ 344696 w 485796"/>
                <a:gd name="connsiteY10" fmla="*/ 343365 h 399386"/>
                <a:gd name="connsiteX11" fmla="*/ 265381 w 485796"/>
                <a:gd name="connsiteY11" fmla="*/ 355844 h 399386"/>
                <a:gd name="connsiteX12" fmla="*/ 179071 w 485796"/>
                <a:gd name="connsiteY12" fmla="*/ 341366 h 399386"/>
                <a:gd name="connsiteX13" fmla="*/ 172591 w 485796"/>
                <a:gd name="connsiteY13" fmla="*/ 341654 h 399386"/>
                <a:gd name="connsiteX14" fmla="*/ 168592 w 485796"/>
                <a:gd name="connsiteY14" fmla="*/ 346766 h 399386"/>
                <a:gd name="connsiteX15" fmla="*/ 159781 w 485796"/>
                <a:gd name="connsiteY15" fmla="*/ 383854 h 399386"/>
                <a:gd name="connsiteX16" fmla="*/ 131370 w 485796"/>
                <a:gd name="connsiteY16" fmla="*/ 383854 h 399386"/>
                <a:gd name="connsiteX17" fmla="*/ 116282 w 485796"/>
                <a:gd name="connsiteY17" fmla="*/ 309436 h 399386"/>
                <a:gd name="connsiteX18" fmla="*/ 113010 w 485796"/>
                <a:gd name="connsiteY18" fmla="*/ 304539 h 399386"/>
                <a:gd name="connsiteX19" fmla="*/ 15537 w 485796"/>
                <a:gd name="connsiteY19" fmla="*/ 192785 h 399386"/>
                <a:gd name="connsiteX20" fmla="*/ 15537 w 485796"/>
                <a:gd name="connsiteY20" fmla="*/ 163449 h 399386"/>
                <a:gd name="connsiteX21" fmla="*/ 35399 w 485796"/>
                <a:gd name="connsiteY21" fmla="*/ 140614 h 399386"/>
                <a:gd name="connsiteX22" fmla="*/ 69901 w 485796"/>
                <a:gd name="connsiteY22" fmla="*/ 140614 h 399386"/>
                <a:gd name="connsiteX23" fmla="*/ 70574 w 485796"/>
                <a:gd name="connsiteY23" fmla="*/ 140609 h 399386"/>
                <a:gd name="connsiteX24" fmla="*/ 71456 w 485796"/>
                <a:gd name="connsiteY24" fmla="*/ 140614 h 399386"/>
                <a:gd name="connsiteX25" fmla="*/ 78861 w 485796"/>
                <a:gd name="connsiteY25" fmla="*/ 136871 h 399386"/>
                <a:gd name="connsiteX26" fmla="*/ 126991 w 485796"/>
                <a:gd name="connsiteY26" fmla="*/ 86897 h 399386"/>
                <a:gd name="connsiteX27" fmla="*/ 130311 w 485796"/>
                <a:gd name="connsiteY27" fmla="*/ 80530 h 399386"/>
                <a:gd name="connsiteX28" fmla="*/ 130311 w 485796"/>
                <a:gd name="connsiteY28" fmla="*/ 15938 h 399386"/>
                <a:gd name="connsiteX29" fmla="*/ 185049 w 485796"/>
                <a:gd name="connsiteY29" fmla="*/ 54829 h 399386"/>
                <a:gd name="connsiteX30" fmla="*/ 195213 w 485796"/>
                <a:gd name="connsiteY30" fmla="*/ 58999 h 399386"/>
                <a:gd name="connsiteX31" fmla="*/ 199383 w 485796"/>
                <a:gd name="connsiteY31" fmla="*/ 48835 h 399386"/>
                <a:gd name="connsiteX32" fmla="*/ 122543 w 485796"/>
                <a:gd name="connsiteY32" fmla="*/ 0 h 399386"/>
                <a:gd name="connsiteX33" fmla="*/ 114774 w 485796"/>
                <a:gd name="connsiteY33" fmla="*/ 7769 h 399386"/>
                <a:gd name="connsiteX34" fmla="*/ 114774 w 485796"/>
                <a:gd name="connsiteY34" fmla="*/ 76525 h 399386"/>
                <a:gd name="connsiteX35" fmla="*/ 67890 w 485796"/>
                <a:gd name="connsiteY35" fmla="*/ 125077 h 399386"/>
                <a:gd name="connsiteX36" fmla="*/ 35399 w 485796"/>
                <a:gd name="connsiteY36" fmla="*/ 125077 h 399386"/>
                <a:gd name="connsiteX37" fmla="*/ 0 w 485796"/>
                <a:gd name="connsiteY37" fmla="*/ 163449 h 399386"/>
                <a:gd name="connsiteX38" fmla="*/ 0 w 485796"/>
                <a:gd name="connsiteY38" fmla="*/ 192785 h 399386"/>
                <a:gd name="connsiteX39" fmla="*/ 101680 w 485796"/>
                <a:gd name="connsiteY39" fmla="*/ 315638 h 399386"/>
                <a:gd name="connsiteX40" fmla="*/ 117399 w 485796"/>
                <a:gd name="connsiteY40" fmla="*/ 393163 h 399386"/>
                <a:gd name="connsiteX41" fmla="*/ 125013 w 485796"/>
                <a:gd name="connsiteY41" fmla="*/ 399386 h 399386"/>
                <a:gd name="connsiteX42" fmla="*/ 165919 w 485796"/>
                <a:gd name="connsiteY42" fmla="*/ 399386 h 399386"/>
                <a:gd name="connsiteX43" fmla="*/ 173479 w 485796"/>
                <a:gd name="connsiteY43" fmla="*/ 393414 h 399386"/>
                <a:gd name="connsiteX44" fmla="*/ 181654 w 485796"/>
                <a:gd name="connsiteY44" fmla="*/ 358998 h 399386"/>
                <a:gd name="connsiteX45" fmla="*/ 265381 w 485796"/>
                <a:gd name="connsiteY45" fmla="*/ 371376 h 399386"/>
                <a:gd name="connsiteX46" fmla="*/ 342007 w 485796"/>
                <a:gd name="connsiteY46" fmla="*/ 360790 h 399386"/>
                <a:gd name="connsiteX47" fmla="*/ 350519 w 485796"/>
                <a:gd name="connsiteY47" fmla="*/ 393569 h 399386"/>
                <a:gd name="connsiteX48" fmla="*/ 358036 w 485796"/>
                <a:gd name="connsiteY48" fmla="*/ 399386 h 399386"/>
                <a:gd name="connsiteX49" fmla="*/ 398942 w 485796"/>
                <a:gd name="connsiteY49" fmla="*/ 399386 h 399386"/>
                <a:gd name="connsiteX50" fmla="*/ 406529 w 485796"/>
                <a:gd name="connsiteY50" fmla="*/ 393302 h 399386"/>
                <a:gd name="connsiteX51" fmla="*/ 422569 w 485796"/>
                <a:gd name="connsiteY51" fmla="*/ 321070 h 399386"/>
                <a:gd name="connsiteX52" fmla="*/ 485797 w 485796"/>
                <a:gd name="connsiteY52" fmla="*/ 200843 h 399386"/>
                <a:gd name="connsiteX53" fmla="*/ 392457 w 485796"/>
                <a:gd name="connsiteY53" fmla="*/ 61448 h 399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85796" h="399386">
                  <a:moveTo>
                    <a:pt x="392457" y="61448"/>
                  </a:moveTo>
                  <a:cubicBezTo>
                    <a:pt x="388688" y="59405"/>
                    <a:pt x="383972" y="60779"/>
                    <a:pt x="381914" y="64543"/>
                  </a:cubicBezTo>
                  <a:cubicBezTo>
                    <a:pt x="379855" y="68307"/>
                    <a:pt x="381245" y="73028"/>
                    <a:pt x="385009" y="75087"/>
                  </a:cubicBezTo>
                  <a:cubicBezTo>
                    <a:pt x="438389" y="104220"/>
                    <a:pt x="470254" y="151232"/>
                    <a:pt x="470254" y="200843"/>
                  </a:cubicBezTo>
                  <a:cubicBezTo>
                    <a:pt x="470254" y="246555"/>
                    <a:pt x="451985" y="280308"/>
                    <a:pt x="411020" y="310286"/>
                  </a:cubicBezTo>
                  <a:cubicBezTo>
                    <a:pt x="409502" y="311404"/>
                    <a:pt x="408438" y="313034"/>
                    <a:pt x="408021" y="314868"/>
                  </a:cubicBezTo>
                  <a:lnTo>
                    <a:pt x="392708" y="383849"/>
                  </a:lnTo>
                  <a:lnTo>
                    <a:pt x="364046" y="383849"/>
                  </a:lnTo>
                  <a:lnTo>
                    <a:pt x="354919" y="348696"/>
                  </a:lnTo>
                  <a:cubicBezTo>
                    <a:pt x="354363" y="346573"/>
                    <a:pt x="352941" y="344777"/>
                    <a:pt x="350995" y="343761"/>
                  </a:cubicBezTo>
                  <a:cubicBezTo>
                    <a:pt x="349049" y="342745"/>
                    <a:pt x="346750" y="342606"/>
                    <a:pt x="344696" y="343365"/>
                  </a:cubicBezTo>
                  <a:cubicBezTo>
                    <a:pt x="319268" y="352812"/>
                    <a:pt x="299999" y="355844"/>
                    <a:pt x="265381" y="355844"/>
                  </a:cubicBezTo>
                  <a:cubicBezTo>
                    <a:pt x="232515" y="355844"/>
                    <a:pt x="209023" y="353534"/>
                    <a:pt x="179071" y="341366"/>
                  </a:cubicBezTo>
                  <a:cubicBezTo>
                    <a:pt x="176970" y="340505"/>
                    <a:pt x="174602" y="340612"/>
                    <a:pt x="172591" y="341654"/>
                  </a:cubicBezTo>
                  <a:cubicBezTo>
                    <a:pt x="170576" y="342692"/>
                    <a:pt x="169116" y="344563"/>
                    <a:pt x="168592" y="346766"/>
                  </a:cubicBezTo>
                  <a:lnTo>
                    <a:pt x="159781" y="383854"/>
                  </a:lnTo>
                  <a:lnTo>
                    <a:pt x="131370" y="383854"/>
                  </a:lnTo>
                  <a:lnTo>
                    <a:pt x="116282" y="309436"/>
                  </a:lnTo>
                  <a:cubicBezTo>
                    <a:pt x="115875" y="307436"/>
                    <a:pt x="114699" y="305677"/>
                    <a:pt x="113010" y="304539"/>
                  </a:cubicBezTo>
                  <a:cubicBezTo>
                    <a:pt x="48327" y="260964"/>
                    <a:pt x="15537" y="223368"/>
                    <a:pt x="15537" y="192785"/>
                  </a:cubicBezTo>
                  <a:lnTo>
                    <a:pt x="15537" y="163449"/>
                  </a:lnTo>
                  <a:cubicBezTo>
                    <a:pt x="15537" y="150858"/>
                    <a:pt x="24450" y="140614"/>
                    <a:pt x="35399" y="140614"/>
                  </a:cubicBezTo>
                  <a:lnTo>
                    <a:pt x="69901" y="140614"/>
                  </a:lnTo>
                  <a:lnTo>
                    <a:pt x="70574" y="140609"/>
                  </a:lnTo>
                  <a:cubicBezTo>
                    <a:pt x="70879" y="140603"/>
                    <a:pt x="71157" y="140587"/>
                    <a:pt x="71456" y="140614"/>
                  </a:cubicBezTo>
                  <a:cubicBezTo>
                    <a:pt x="74424" y="140887"/>
                    <a:pt x="77322" y="139448"/>
                    <a:pt x="78861" y="136871"/>
                  </a:cubicBezTo>
                  <a:cubicBezTo>
                    <a:pt x="90036" y="118212"/>
                    <a:pt x="106230" y="101397"/>
                    <a:pt x="126991" y="86897"/>
                  </a:cubicBezTo>
                  <a:cubicBezTo>
                    <a:pt x="129071" y="85443"/>
                    <a:pt x="130311" y="83064"/>
                    <a:pt x="130311" y="80530"/>
                  </a:cubicBezTo>
                  <a:lnTo>
                    <a:pt x="130311" y="15938"/>
                  </a:lnTo>
                  <a:cubicBezTo>
                    <a:pt x="158022" y="18830"/>
                    <a:pt x="177548" y="36902"/>
                    <a:pt x="185049" y="54829"/>
                  </a:cubicBezTo>
                  <a:cubicBezTo>
                    <a:pt x="186701" y="58785"/>
                    <a:pt x="191256" y="60651"/>
                    <a:pt x="195213" y="58999"/>
                  </a:cubicBezTo>
                  <a:cubicBezTo>
                    <a:pt x="199169" y="57342"/>
                    <a:pt x="201040" y="52792"/>
                    <a:pt x="199383" y="48835"/>
                  </a:cubicBezTo>
                  <a:cubicBezTo>
                    <a:pt x="189219" y="24530"/>
                    <a:pt x="161519" y="0"/>
                    <a:pt x="122543" y="0"/>
                  </a:cubicBezTo>
                  <a:cubicBezTo>
                    <a:pt x="118249" y="0"/>
                    <a:pt x="114774" y="3475"/>
                    <a:pt x="114774" y="7769"/>
                  </a:cubicBezTo>
                  <a:lnTo>
                    <a:pt x="114774" y="76525"/>
                  </a:lnTo>
                  <a:cubicBezTo>
                    <a:pt x="95163" y="90763"/>
                    <a:pt x="79417" y="107064"/>
                    <a:pt x="67890" y="125077"/>
                  </a:cubicBezTo>
                  <a:lnTo>
                    <a:pt x="35399" y="125077"/>
                  </a:lnTo>
                  <a:cubicBezTo>
                    <a:pt x="15879" y="125077"/>
                    <a:pt x="0" y="142293"/>
                    <a:pt x="0" y="163449"/>
                  </a:cubicBezTo>
                  <a:lnTo>
                    <a:pt x="0" y="192785"/>
                  </a:lnTo>
                  <a:cubicBezTo>
                    <a:pt x="0" y="245401"/>
                    <a:pt x="73563" y="296642"/>
                    <a:pt x="101680" y="315638"/>
                  </a:cubicBezTo>
                  <a:lnTo>
                    <a:pt x="117399" y="393163"/>
                  </a:lnTo>
                  <a:cubicBezTo>
                    <a:pt x="118132" y="396782"/>
                    <a:pt x="121313" y="399386"/>
                    <a:pt x="125013" y="399386"/>
                  </a:cubicBezTo>
                  <a:lnTo>
                    <a:pt x="165919" y="399386"/>
                  </a:lnTo>
                  <a:cubicBezTo>
                    <a:pt x="169517" y="399386"/>
                    <a:pt x="172645" y="396916"/>
                    <a:pt x="173479" y="393414"/>
                  </a:cubicBezTo>
                  <a:lnTo>
                    <a:pt x="181654" y="358998"/>
                  </a:lnTo>
                  <a:cubicBezTo>
                    <a:pt x="210049" y="369312"/>
                    <a:pt x="233633" y="371376"/>
                    <a:pt x="265381" y="371376"/>
                  </a:cubicBezTo>
                  <a:cubicBezTo>
                    <a:pt x="294658" y="371376"/>
                    <a:pt x="315451" y="369654"/>
                    <a:pt x="342007" y="360790"/>
                  </a:cubicBezTo>
                  <a:lnTo>
                    <a:pt x="350519" y="393569"/>
                  </a:lnTo>
                  <a:cubicBezTo>
                    <a:pt x="351406" y="396996"/>
                    <a:pt x="354497" y="399386"/>
                    <a:pt x="358036" y="399386"/>
                  </a:cubicBezTo>
                  <a:lnTo>
                    <a:pt x="398942" y="399386"/>
                  </a:lnTo>
                  <a:cubicBezTo>
                    <a:pt x="402583" y="399386"/>
                    <a:pt x="405738" y="396852"/>
                    <a:pt x="406529" y="393302"/>
                  </a:cubicBezTo>
                  <a:lnTo>
                    <a:pt x="422569" y="321070"/>
                  </a:lnTo>
                  <a:cubicBezTo>
                    <a:pt x="465683" y="288686"/>
                    <a:pt x="485797" y="250410"/>
                    <a:pt x="485797" y="200843"/>
                  </a:cubicBezTo>
                  <a:cubicBezTo>
                    <a:pt x="485797" y="145452"/>
                    <a:pt x="450900" y="93345"/>
                    <a:pt x="392457" y="61448"/>
                  </a:cubicBezTo>
                  <a:close/>
                </a:path>
              </a:pathLst>
            </a:custGeom>
            <a:grpFill/>
            <a:ln w="5281" cap="flat">
              <a:noFill/>
              <a:prstDash val="solid"/>
              <a:miter/>
            </a:ln>
          </p:spPr>
          <p:txBody>
            <a:bodyPr rtlCol="0" anchor="ctr"/>
            <a:lstStyle/>
            <a:p>
              <a:endParaRPr lang="ru-RU"/>
            </a:p>
          </p:txBody>
        </p:sp>
        <p:sp>
          <p:nvSpPr>
            <p:cNvPr id="134" name="Freeform: Shape 133">
              <a:extLst>
                <a:ext uri="{FF2B5EF4-FFF2-40B4-BE49-F238E27FC236}">
                  <a16:creationId xmlns:a16="http://schemas.microsoft.com/office/drawing/2014/main" id="{955ABDB3-CD5E-42F4-933A-5356142281B5}"/>
                </a:ext>
              </a:extLst>
            </p:cNvPr>
            <p:cNvSpPr/>
            <p:nvPr/>
          </p:nvSpPr>
          <p:spPr>
            <a:xfrm>
              <a:off x="7887150" y="1398682"/>
              <a:ext cx="143287" cy="118356"/>
            </a:xfrm>
            <a:custGeom>
              <a:avLst/>
              <a:gdLst>
                <a:gd name="connsiteX0" fmla="*/ 20333 w 143287"/>
                <a:gd name="connsiteY0" fmla="*/ 117929 h 118356"/>
                <a:gd name="connsiteX1" fmla="*/ 26428 w 143287"/>
                <a:gd name="connsiteY1" fmla="*/ 115400 h 118356"/>
                <a:gd name="connsiteX2" fmla="*/ 71644 w 143287"/>
                <a:gd name="connsiteY2" fmla="*/ 96933 h 118356"/>
                <a:gd name="connsiteX3" fmla="*/ 116533 w 143287"/>
                <a:gd name="connsiteY3" fmla="*/ 115811 h 118356"/>
                <a:gd name="connsiteX4" fmla="*/ 122281 w 143287"/>
                <a:gd name="connsiteY4" fmla="*/ 118356 h 118356"/>
                <a:gd name="connsiteX5" fmla="*/ 122596 w 143287"/>
                <a:gd name="connsiteY5" fmla="*/ 118351 h 118356"/>
                <a:gd name="connsiteX6" fmla="*/ 128440 w 143287"/>
                <a:gd name="connsiteY6" fmla="*/ 115330 h 118356"/>
                <a:gd name="connsiteX7" fmla="*/ 143287 w 143287"/>
                <a:gd name="connsiteY7" fmla="*/ 71644 h 118356"/>
                <a:gd name="connsiteX8" fmla="*/ 71644 w 143287"/>
                <a:gd name="connsiteY8" fmla="*/ 0 h 118356"/>
                <a:gd name="connsiteX9" fmla="*/ 0 w 143287"/>
                <a:gd name="connsiteY9" fmla="*/ 71644 h 118356"/>
                <a:gd name="connsiteX10" fmla="*/ 14500 w 143287"/>
                <a:gd name="connsiteY10" fmla="*/ 114860 h 118356"/>
                <a:gd name="connsiteX11" fmla="*/ 20333 w 143287"/>
                <a:gd name="connsiteY11" fmla="*/ 117929 h 118356"/>
                <a:gd name="connsiteX12" fmla="*/ 71644 w 143287"/>
                <a:gd name="connsiteY12" fmla="*/ 15532 h 118356"/>
                <a:gd name="connsiteX13" fmla="*/ 127750 w 143287"/>
                <a:gd name="connsiteY13" fmla="*/ 71644 h 118356"/>
                <a:gd name="connsiteX14" fmla="*/ 120901 w 143287"/>
                <a:gd name="connsiteY14" fmla="*/ 98563 h 118356"/>
                <a:gd name="connsiteX15" fmla="*/ 71649 w 143287"/>
                <a:gd name="connsiteY15" fmla="*/ 81396 h 118356"/>
                <a:gd name="connsiteX16" fmla="*/ 22167 w 143287"/>
                <a:gd name="connsiteY16" fmla="*/ 98130 h 118356"/>
                <a:gd name="connsiteX17" fmla="*/ 15542 w 143287"/>
                <a:gd name="connsiteY17" fmla="*/ 71638 h 118356"/>
                <a:gd name="connsiteX18" fmla="*/ 71644 w 143287"/>
                <a:gd name="connsiteY18" fmla="*/ 15532 h 1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3287" h="118356">
                  <a:moveTo>
                    <a:pt x="20333" y="117929"/>
                  </a:moveTo>
                  <a:cubicBezTo>
                    <a:pt x="22685" y="118057"/>
                    <a:pt x="24877" y="117110"/>
                    <a:pt x="26428" y="115400"/>
                  </a:cubicBezTo>
                  <a:cubicBezTo>
                    <a:pt x="36971" y="103835"/>
                    <a:pt x="53877" y="96933"/>
                    <a:pt x="71644" y="96933"/>
                  </a:cubicBezTo>
                  <a:cubicBezTo>
                    <a:pt x="89266" y="96933"/>
                    <a:pt x="105626" y="103814"/>
                    <a:pt x="116533" y="115811"/>
                  </a:cubicBezTo>
                  <a:cubicBezTo>
                    <a:pt x="118003" y="117437"/>
                    <a:pt x="120099" y="118356"/>
                    <a:pt x="122281" y="118356"/>
                  </a:cubicBezTo>
                  <a:cubicBezTo>
                    <a:pt x="122388" y="118356"/>
                    <a:pt x="122489" y="118356"/>
                    <a:pt x="122596" y="118351"/>
                  </a:cubicBezTo>
                  <a:cubicBezTo>
                    <a:pt x="124895" y="118260"/>
                    <a:pt x="127034" y="117153"/>
                    <a:pt x="128440" y="115330"/>
                  </a:cubicBezTo>
                  <a:cubicBezTo>
                    <a:pt x="138160" y="102712"/>
                    <a:pt x="143292" y="87603"/>
                    <a:pt x="143287" y="71644"/>
                  </a:cubicBezTo>
                  <a:cubicBezTo>
                    <a:pt x="143287" y="32138"/>
                    <a:pt x="111144" y="0"/>
                    <a:pt x="71644" y="0"/>
                  </a:cubicBezTo>
                  <a:cubicBezTo>
                    <a:pt x="32143" y="0"/>
                    <a:pt x="0" y="32138"/>
                    <a:pt x="0" y="71644"/>
                  </a:cubicBezTo>
                  <a:cubicBezTo>
                    <a:pt x="0" y="87389"/>
                    <a:pt x="5015" y="102338"/>
                    <a:pt x="14500" y="114860"/>
                  </a:cubicBezTo>
                  <a:cubicBezTo>
                    <a:pt x="15890" y="116693"/>
                    <a:pt x="18029" y="117822"/>
                    <a:pt x="20333" y="117929"/>
                  </a:cubicBezTo>
                  <a:close/>
                  <a:moveTo>
                    <a:pt x="71644" y="15532"/>
                  </a:moveTo>
                  <a:cubicBezTo>
                    <a:pt x="102579" y="15532"/>
                    <a:pt x="127750" y="40703"/>
                    <a:pt x="127750" y="71644"/>
                  </a:cubicBezTo>
                  <a:cubicBezTo>
                    <a:pt x="127755" y="81203"/>
                    <a:pt x="125408" y="90367"/>
                    <a:pt x="120901" y="98563"/>
                  </a:cubicBezTo>
                  <a:cubicBezTo>
                    <a:pt x="107583" y="87560"/>
                    <a:pt x="90127" y="81396"/>
                    <a:pt x="71649" y="81396"/>
                  </a:cubicBezTo>
                  <a:cubicBezTo>
                    <a:pt x="52909" y="81396"/>
                    <a:pt x="35378" y="87405"/>
                    <a:pt x="22167" y="98130"/>
                  </a:cubicBezTo>
                  <a:cubicBezTo>
                    <a:pt x="17815" y="90036"/>
                    <a:pt x="15542" y="81021"/>
                    <a:pt x="15542" y="71638"/>
                  </a:cubicBezTo>
                  <a:cubicBezTo>
                    <a:pt x="15537" y="40703"/>
                    <a:pt x="40703" y="15532"/>
                    <a:pt x="71644" y="15532"/>
                  </a:cubicBezTo>
                  <a:close/>
                </a:path>
              </a:pathLst>
            </a:custGeom>
            <a:grpFill/>
            <a:ln w="5281" cap="flat">
              <a:noFill/>
              <a:prstDash val="solid"/>
              <a:miter/>
            </a:ln>
          </p:spPr>
          <p:txBody>
            <a:bodyPr rtlCol="0" anchor="ctr"/>
            <a:lstStyle/>
            <a:p>
              <a:endParaRPr lang="ru-RU"/>
            </a:p>
          </p:txBody>
        </p:sp>
      </p:grpSp>
      <p:grpSp>
        <p:nvGrpSpPr>
          <p:cNvPr id="135" name="Рисунок 246">
            <a:extLst>
              <a:ext uri="{FF2B5EF4-FFF2-40B4-BE49-F238E27FC236}">
                <a16:creationId xmlns:a16="http://schemas.microsoft.com/office/drawing/2014/main" id="{D35BC723-EA49-41A8-AC3C-32062A4F5231}"/>
              </a:ext>
            </a:extLst>
          </p:cNvPr>
          <p:cNvGrpSpPr/>
          <p:nvPr/>
        </p:nvGrpSpPr>
        <p:grpSpPr>
          <a:xfrm>
            <a:off x="6674250" y="1933068"/>
            <a:ext cx="384217" cy="292855"/>
            <a:chOff x="6866998" y="1434422"/>
            <a:chExt cx="512289" cy="390473"/>
          </a:xfrm>
          <a:solidFill>
            <a:schemeClr val="tx1"/>
          </a:solidFill>
        </p:grpSpPr>
        <p:sp>
          <p:nvSpPr>
            <p:cNvPr id="136" name="Freeform: Shape 135">
              <a:extLst>
                <a:ext uri="{FF2B5EF4-FFF2-40B4-BE49-F238E27FC236}">
                  <a16:creationId xmlns:a16="http://schemas.microsoft.com/office/drawing/2014/main" id="{311C6EC4-8865-4DE9-A068-5AF0063968AD}"/>
                </a:ext>
              </a:extLst>
            </p:cNvPr>
            <p:cNvSpPr/>
            <p:nvPr/>
          </p:nvSpPr>
          <p:spPr>
            <a:xfrm>
              <a:off x="6991111" y="1549426"/>
              <a:ext cx="53459" cy="53459"/>
            </a:xfrm>
            <a:custGeom>
              <a:avLst/>
              <a:gdLst>
                <a:gd name="connsiteX0" fmla="*/ 26730 w 53459"/>
                <a:gd name="connsiteY0" fmla="*/ 0 h 53459"/>
                <a:gd name="connsiteX1" fmla="*/ 0 w 53459"/>
                <a:gd name="connsiteY1" fmla="*/ 26730 h 53459"/>
                <a:gd name="connsiteX2" fmla="*/ 26730 w 53459"/>
                <a:gd name="connsiteY2" fmla="*/ 53460 h 53459"/>
                <a:gd name="connsiteX3" fmla="*/ 53460 w 53459"/>
                <a:gd name="connsiteY3" fmla="*/ 26730 h 53459"/>
                <a:gd name="connsiteX4" fmla="*/ 26730 w 53459"/>
                <a:gd name="connsiteY4" fmla="*/ 0 h 53459"/>
                <a:gd name="connsiteX5" fmla="*/ 26730 w 53459"/>
                <a:gd name="connsiteY5" fmla="*/ 37260 h 53459"/>
                <a:gd name="connsiteX6" fmla="*/ 16200 w 53459"/>
                <a:gd name="connsiteY6" fmla="*/ 26730 h 53459"/>
                <a:gd name="connsiteX7" fmla="*/ 26730 w 53459"/>
                <a:gd name="connsiteY7" fmla="*/ 16200 h 53459"/>
                <a:gd name="connsiteX8" fmla="*/ 37260 w 53459"/>
                <a:gd name="connsiteY8" fmla="*/ 26730 h 53459"/>
                <a:gd name="connsiteX9" fmla="*/ 26730 w 53459"/>
                <a:gd name="connsiteY9" fmla="*/ 37260 h 53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459" h="53459">
                  <a:moveTo>
                    <a:pt x="26730" y="0"/>
                  </a:moveTo>
                  <a:cubicBezTo>
                    <a:pt x="11993" y="0"/>
                    <a:pt x="0" y="11993"/>
                    <a:pt x="0" y="26730"/>
                  </a:cubicBezTo>
                  <a:cubicBezTo>
                    <a:pt x="0" y="41467"/>
                    <a:pt x="11988" y="53460"/>
                    <a:pt x="26730" y="53460"/>
                  </a:cubicBezTo>
                  <a:cubicBezTo>
                    <a:pt x="41472" y="53460"/>
                    <a:pt x="53460" y="41472"/>
                    <a:pt x="53460" y="26730"/>
                  </a:cubicBezTo>
                  <a:cubicBezTo>
                    <a:pt x="53460" y="11988"/>
                    <a:pt x="41467" y="0"/>
                    <a:pt x="26730" y="0"/>
                  </a:cubicBezTo>
                  <a:close/>
                  <a:moveTo>
                    <a:pt x="26730" y="37260"/>
                  </a:moveTo>
                  <a:cubicBezTo>
                    <a:pt x="20925" y="37260"/>
                    <a:pt x="16200" y="32535"/>
                    <a:pt x="16200" y="26730"/>
                  </a:cubicBezTo>
                  <a:cubicBezTo>
                    <a:pt x="16200" y="20925"/>
                    <a:pt x="20925" y="16200"/>
                    <a:pt x="26730" y="16200"/>
                  </a:cubicBezTo>
                  <a:cubicBezTo>
                    <a:pt x="32535" y="16200"/>
                    <a:pt x="37260" y="20925"/>
                    <a:pt x="37260" y="26730"/>
                  </a:cubicBezTo>
                  <a:cubicBezTo>
                    <a:pt x="37260" y="32535"/>
                    <a:pt x="32535" y="37260"/>
                    <a:pt x="26730" y="37260"/>
                  </a:cubicBezTo>
                  <a:close/>
                </a:path>
              </a:pathLst>
            </a:custGeom>
            <a:grpFill/>
            <a:ln w="5334" cap="flat">
              <a:noFill/>
              <a:prstDash val="solid"/>
              <a:miter/>
            </a:ln>
          </p:spPr>
          <p:txBody>
            <a:bodyPr rtlCol="0" anchor="ctr"/>
            <a:lstStyle/>
            <a:p>
              <a:endParaRPr lang="ru-RU"/>
            </a:p>
          </p:txBody>
        </p:sp>
        <p:sp>
          <p:nvSpPr>
            <p:cNvPr id="137" name="Freeform: Shape 136">
              <a:extLst>
                <a:ext uri="{FF2B5EF4-FFF2-40B4-BE49-F238E27FC236}">
                  <a16:creationId xmlns:a16="http://schemas.microsoft.com/office/drawing/2014/main" id="{BFB7C905-5F78-45AF-B1A7-A5FCD07DC1E2}"/>
                </a:ext>
              </a:extLst>
            </p:cNvPr>
            <p:cNvSpPr/>
            <p:nvPr/>
          </p:nvSpPr>
          <p:spPr>
            <a:xfrm>
              <a:off x="7071439" y="1507093"/>
              <a:ext cx="138560" cy="37521"/>
            </a:xfrm>
            <a:custGeom>
              <a:avLst/>
              <a:gdLst>
                <a:gd name="connsiteX0" fmla="*/ 70510 w 138560"/>
                <a:gd name="connsiteY0" fmla="*/ 218 h 37521"/>
                <a:gd name="connsiteX1" fmla="*/ 2400 w 138560"/>
                <a:gd name="connsiteY1" fmla="*/ 17341 h 37521"/>
                <a:gd name="connsiteX2" fmla="*/ 2270 w 138560"/>
                <a:gd name="connsiteY2" fmla="*/ 28681 h 37521"/>
                <a:gd name="connsiteX3" fmla="*/ 13686 w 138560"/>
                <a:gd name="connsiteY3" fmla="*/ 28968 h 37521"/>
                <a:gd name="connsiteX4" fmla="*/ 69679 w 138560"/>
                <a:gd name="connsiteY4" fmla="*/ 16396 h 37521"/>
                <a:gd name="connsiteX5" fmla="*/ 124948 w 138560"/>
                <a:gd name="connsiteY5" fmla="*/ 35350 h 37521"/>
                <a:gd name="connsiteX6" fmla="*/ 130461 w 138560"/>
                <a:gd name="connsiteY6" fmla="*/ 37521 h 37521"/>
                <a:gd name="connsiteX7" fmla="*/ 136396 w 138560"/>
                <a:gd name="connsiteY7" fmla="*/ 34935 h 37521"/>
                <a:gd name="connsiteX8" fmla="*/ 135980 w 138560"/>
                <a:gd name="connsiteY8" fmla="*/ 23487 h 37521"/>
                <a:gd name="connsiteX9" fmla="*/ 70510 w 138560"/>
                <a:gd name="connsiteY9" fmla="*/ 218 h 3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8560" h="37521">
                  <a:moveTo>
                    <a:pt x="70510" y="218"/>
                  </a:moveTo>
                  <a:cubicBezTo>
                    <a:pt x="22936" y="-2217"/>
                    <a:pt x="3215" y="16537"/>
                    <a:pt x="2400" y="17341"/>
                  </a:cubicBezTo>
                  <a:cubicBezTo>
                    <a:pt x="-759" y="20446"/>
                    <a:pt x="-797" y="25479"/>
                    <a:pt x="2270" y="28681"/>
                  </a:cubicBezTo>
                  <a:cubicBezTo>
                    <a:pt x="5327" y="31884"/>
                    <a:pt x="10441" y="31986"/>
                    <a:pt x="13686" y="28968"/>
                  </a:cubicBezTo>
                  <a:cubicBezTo>
                    <a:pt x="13837" y="28822"/>
                    <a:pt x="29864" y="14323"/>
                    <a:pt x="69679" y="16396"/>
                  </a:cubicBezTo>
                  <a:cubicBezTo>
                    <a:pt x="105788" y="18259"/>
                    <a:pt x="124791" y="35205"/>
                    <a:pt x="124948" y="35350"/>
                  </a:cubicBezTo>
                  <a:cubicBezTo>
                    <a:pt x="126508" y="36803"/>
                    <a:pt x="128485" y="37521"/>
                    <a:pt x="130461" y="37521"/>
                  </a:cubicBezTo>
                  <a:cubicBezTo>
                    <a:pt x="132626" y="37521"/>
                    <a:pt x="134797" y="36652"/>
                    <a:pt x="136396" y="34935"/>
                  </a:cubicBezTo>
                  <a:cubicBezTo>
                    <a:pt x="139436" y="31662"/>
                    <a:pt x="139252" y="26532"/>
                    <a:pt x="135980" y="23487"/>
                  </a:cubicBezTo>
                  <a:cubicBezTo>
                    <a:pt x="135056" y="22628"/>
                    <a:pt x="112852" y="2400"/>
                    <a:pt x="70510" y="218"/>
                  </a:cubicBezTo>
                  <a:close/>
                </a:path>
              </a:pathLst>
            </a:custGeom>
            <a:grpFill/>
            <a:ln w="5334" cap="flat">
              <a:noFill/>
              <a:prstDash val="solid"/>
              <a:miter/>
            </a:ln>
          </p:spPr>
          <p:txBody>
            <a:bodyPr rtlCol="0" anchor="ctr"/>
            <a:lstStyle/>
            <a:p>
              <a:endParaRPr lang="ru-RU"/>
            </a:p>
          </p:txBody>
        </p:sp>
        <p:sp>
          <p:nvSpPr>
            <p:cNvPr id="138" name="Freeform: Shape 137">
              <a:extLst>
                <a:ext uri="{FF2B5EF4-FFF2-40B4-BE49-F238E27FC236}">
                  <a16:creationId xmlns:a16="http://schemas.microsoft.com/office/drawing/2014/main" id="{10132058-7A4B-4C2A-8A45-C5C382F6A91C}"/>
                </a:ext>
              </a:extLst>
            </p:cNvPr>
            <p:cNvSpPr/>
            <p:nvPr/>
          </p:nvSpPr>
          <p:spPr>
            <a:xfrm>
              <a:off x="6866998" y="1434422"/>
              <a:ext cx="512289" cy="390473"/>
            </a:xfrm>
            <a:custGeom>
              <a:avLst/>
              <a:gdLst>
                <a:gd name="connsiteX0" fmla="*/ 505586 w 512289"/>
                <a:gd name="connsiteY0" fmla="*/ 78208 h 390473"/>
                <a:gd name="connsiteX1" fmla="*/ 460247 w 512289"/>
                <a:gd name="connsiteY1" fmla="*/ 86854 h 390473"/>
                <a:gd name="connsiteX2" fmla="*/ 472597 w 512289"/>
                <a:gd name="connsiteY2" fmla="*/ 117769 h 390473"/>
                <a:gd name="connsiteX3" fmla="*/ 481685 w 512289"/>
                <a:gd name="connsiteY3" fmla="*/ 129800 h 390473"/>
                <a:gd name="connsiteX4" fmla="*/ 457094 w 512289"/>
                <a:gd name="connsiteY4" fmla="*/ 130399 h 390473"/>
                <a:gd name="connsiteX5" fmla="*/ 259249 w 512289"/>
                <a:gd name="connsiteY5" fmla="*/ 29554 h 390473"/>
                <a:gd name="connsiteX6" fmla="*/ 195356 w 512289"/>
                <a:gd name="connsiteY6" fmla="*/ 37125 h 390473"/>
                <a:gd name="connsiteX7" fmla="*/ 119999 w 512289"/>
                <a:gd name="connsiteY7" fmla="*/ 0 h 390473"/>
                <a:gd name="connsiteX8" fmla="*/ 111899 w 512289"/>
                <a:gd name="connsiteY8" fmla="*/ 8100 h 390473"/>
                <a:gd name="connsiteX9" fmla="*/ 111899 w 512289"/>
                <a:gd name="connsiteY9" fmla="*/ 74876 h 390473"/>
                <a:gd name="connsiteX10" fmla="*/ 66409 w 512289"/>
                <a:gd name="connsiteY10" fmla="*/ 121964 h 390473"/>
                <a:gd name="connsiteX11" fmla="*/ 35024 w 512289"/>
                <a:gd name="connsiteY11" fmla="*/ 121964 h 390473"/>
                <a:gd name="connsiteX12" fmla="*/ 0 w 512289"/>
                <a:gd name="connsiteY12" fmla="*/ 159894 h 390473"/>
                <a:gd name="connsiteX13" fmla="*/ 0 w 512289"/>
                <a:gd name="connsiteY13" fmla="*/ 188503 h 390473"/>
                <a:gd name="connsiteX14" fmla="*/ 99171 w 512289"/>
                <a:gd name="connsiteY14" fmla="*/ 308610 h 390473"/>
                <a:gd name="connsiteX15" fmla="*/ 114469 w 512289"/>
                <a:gd name="connsiteY15" fmla="*/ 383983 h 390473"/>
                <a:gd name="connsiteX16" fmla="*/ 122407 w 512289"/>
                <a:gd name="connsiteY16" fmla="*/ 390469 h 390473"/>
                <a:gd name="connsiteX17" fmla="*/ 162292 w 512289"/>
                <a:gd name="connsiteY17" fmla="*/ 390469 h 390473"/>
                <a:gd name="connsiteX18" fmla="*/ 170170 w 512289"/>
                <a:gd name="connsiteY18" fmla="*/ 384237 h 390473"/>
                <a:gd name="connsiteX19" fmla="*/ 177989 w 512289"/>
                <a:gd name="connsiteY19" fmla="*/ 351254 h 390473"/>
                <a:gd name="connsiteX20" fmla="*/ 259249 w 512289"/>
                <a:gd name="connsiteY20" fmla="*/ 363155 h 390473"/>
                <a:gd name="connsiteX21" fmla="*/ 333596 w 512289"/>
                <a:gd name="connsiteY21" fmla="*/ 352976 h 390473"/>
                <a:gd name="connsiteX22" fmla="*/ 341782 w 512289"/>
                <a:gd name="connsiteY22" fmla="*/ 384415 h 390473"/>
                <a:gd name="connsiteX23" fmla="*/ 349618 w 512289"/>
                <a:gd name="connsiteY23" fmla="*/ 390474 h 390473"/>
                <a:gd name="connsiteX24" fmla="*/ 389502 w 512289"/>
                <a:gd name="connsiteY24" fmla="*/ 390474 h 390473"/>
                <a:gd name="connsiteX25" fmla="*/ 397413 w 512289"/>
                <a:gd name="connsiteY25" fmla="*/ 384129 h 390473"/>
                <a:gd name="connsiteX26" fmla="*/ 412987 w 512289"/>
                <a:gd name="connsiteY26" fmla="*/ 313891 h 390473"/>
                <a:gd name="connsiteX27" fmla="*/ 474698 w 512289"/>
                <a:gd name="connsiteY27" fmla="*/ 196344 h 390473"/>
                <a:gd name="connsiteX28" fmla="*/ 465253 w 512289"/>
                <a:gd name="connsiteY28" fmla="*/ 147496 h 390473"/>
                <a:gd name="connsiteX29" fmla="*/ 469876 w 512289"/>
                <a:gd name="connsiteY29" fmla="*/ 147636 h 390473"/>
                <a:gd name="connsiteX30" fmla="*/ 496417 w 512289"/>
                <a:gd name="connsiteY30" fmla="*/ 137225 h 390473"/>
                <a:gd name="connsiteX31" fmla="*/ 484067 w 512289"/>
                <a:gd name="connsiteY31" fmla="*/ 106310 h 390473"/>
                <a:gd name="connsiteX32" fmla="*/ 474979 w 512289"/>
                <a:gd name="connsiteY32" fmla="*/ 94279 h 390473"/>
                <a:gd name="connsiteX33" fmla="*/ 502794 w 512289"/>
                <a:gd name="connsiteY33" fmla="*/ 94160 h 390473"/>
                <a:gd name="connsiteX34" fmla="*/ 512168 w 512289"/>
                <a:gd name="connsiteY34" fmla="*/ 87577 h 390473"/>
                <a:gd name="connsiteX35" fmla="*/ 505586 w 512289"/>
                <a:gd name="connsiteY35" fmla="*/ 78208 h 390473"/>
                <a:gd name="connsiteX36" fmla="*/ 400945 w 512289"/>
                <a:gd name="connsiteY36" fmla="*/ 302643 h 390473"/>
                <a:gd name="connsiteX37" fmla="*/ 397818 w 512289"/>
                <a:gd name="connsiteY37" fmla="*/ 307427 h 390473"/>
                <a:gd name="connsiteX38" fmla="*/ 382995 w 512289"/>
                <a:gd name="connsiteY38" fmla="*/ 374269 h 390473"/>
                <a:gd name="connsiteX39" fmla="*/ 355876 w 512289"/>
                <a:gd name="connsiteY39" fmla="*/ 374269 h 390473"/>
                <a:gd name="connsiteX40" fmla="*/ 347053 w 512289"/>
                <a:gd name="connsiteY40" fmla="*/ 340367 h 390473"/>
                <a:gd name="connsiteX41" fmla="*/ 342959 w 512289"/>
                <a:gd name="connsiteY41" fmla="*/ 335227 h 390473"/>
                <a:gd name="connsiteX42" fmla="*/ 336393 w 512289"/>
                <a:gd name="connsiteY42" fmla="*/ 334816 h 390473"/>
                <a:gd name="connsiteX43" fmla="*/ 259249 w 512289"/>
                <a:gd name="connsiteY43" fmla="*/ 346950 h 390473"/>
                <a:gd name="connsiteX44" fmla="*/ 175295 w 512289"/>
                <a:gd name="connsiteY44" fmla="*/ 332867 h 390473"/>
                <a:gd name="connsiteX45" fmla="*/ 168534 w 512289"/>
                <a:gd name="connsiteY45" fmla="*/ 333175 h 390473"/>
                <a:gd name="connsiteX46" fmla="*/ 164365 w 512289"/>
                <a:gd name="connsiteY46" fmla="*/ 338504 h 390473"/>
                <a:gd name="connsiteX47" fmla="*/ 155887 w 512289"/>
                <a:gd name="connsiteY47" fmla="*/ 374269 h 390473"/>
                <a:gd name="connsiteX48" fmla="*/ 129028 w 512289"/>
                <a:gd name="connsiteY48" fmla="*/ 374269 h 390473"/>
                <a:gd name="connsiteX49" fmla="*/ 114388 w 512289"/>
                <a:gd name="connsiteY49" fmla="*/ 302141 h 390473"/>
                <a:gd name="connsiteX50" fmla="*/ 110981 w 512289"/>
                <a:gd name="connsiteY50" fmla="*/ 297043 h 390473"/>
                <a:gd name="connsiteX51" fmla="*/ 16200 w 512289"/>
                <a:gd name="connsiteY51" fmla="*/ 188498 h 390473"/>
                <a:gd name="connsiteX52" fmla="*/ 16200 w 512289"/>
                <a:gd name="connsiteY52" fmla="*/ 159889 h 390473"/>
                <a:gd name="connsiteX53" fmla="*/ 35024 w 512289"/>
                <a:gd name="connsiteY53" fmla="*/ 138159 h 390473"/>
                <a:gd name="connsiteX54" fmla="*/ 68683 w 512289"/>
                <a:gd name="connsiteY54" fmla="*/ 138159 h 390473"/>
                <a:gd name="connsiteX55" fmla="*/ 69455 w 512289"/>
                <a:gd name="connsiteY55" fmla="*/ 138154 h 390473"/>
                <a:gd name="connsiteX56" fmla="*/ 70141 w 512289"/>
                <a:gd name="connsiteY56" fmla="*/ 138154 h 390473"/>
                <a:gd name="connsiteX57" fmla="*/ 77846 w 512289"/>
                <a:gd name="connsiteY57" fmla="*/ 134255 h 390473"/>
                <a:gd name="connsiteX58" fmla="*/ 124637 w 512289"/>
                <a:gd name="connsiteY58" fmla="*/ 85687 h 390473"/>
                <a:gd name="connsiteX59" fmla="*/ 128104 w 512289"/>
                <a:gd name="connsiteY59" fmla="*/ 79045 h 390473"/>
                <a:gd name="connsiteX60" fmla="*/ 128104 w 512289"/>
                <a:gd name="connsiteY60" fmla="*/ 16551 h 390473"/>
                <a:gd name="connsiteX61" fmla="*/ 183568 w 512289"/>
                <a:gd name="connsiteY61" fmla="*/ 49707 h 390473"/>
                <a:gd name="connsiteX62" fmla="*/ 193136 w 512289"/>
                <a:gd name="connsiteY62" fmla="*/ 54405 h 390473"/>
                <a:gd name="connsiteX63" fmla="*/ 259259 w 512289"/>
                <a:gd name="connsiteY63" fmla="*/ 45754 h 390473"/>
                <a:gd name="connsiteX64" fmla="*/ 458498 w 512289"/>
                <a:gd name="connsiteY64" fmla="*/ 196344 h 390473"/>
                <a:gd name="connsiteX65" fmla="*/ 400945 w 512289"/>
                <a:gd name="connsiteY65" fmla="*/ 302643 h 390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12289" h="390473">
                  <a:moveTo>
                    <a:pt x="505586" y="78208"/>
                  </a:moveTo>
                  <a:cubicBezTo>
                    <a:pt x="494327" y="76232"/>
                    <a:pt x="467397" y="73121"/>
                    <a:pt x="460247" y="86854"/>
                  </a:cubicBezTo>
                  <a:cubicBezTo>
                    <a:pt x="454550" y="97799"/>
                    <a:pt x="464567" y="109739"/>
                    <a:pt x="472597" y="117769"/>
                  </a:cubicBezTo>
                  <a:cubicBezTo>
                    <a:pt x="479509" y="124686"/>
                    <a:pt x="481253" y="128412"/>
                    <a:pt x="481685" y="129800"/>
                  </a:cubicBezTo>
                  <a:cubicBezTo>
                    <a:pt x="478337" y="131598"/>
                    <a:pt x="467478" y="131825"/>
                    <a:pt x="457094" y="130399"/>
                  </a:cubicBezTo>
                  <a:cubicBezTo>
                    <a:pt x="424013" y="71140"/>
                    <a:pt x="347798" y="29554"/>
                    <a:pt x="259249" y="29554"/>
                  </a:cubicBezTo>
                  <a:cubicBezTo>
                    <a:pt x="237627" y="29554"/>
                    <a:pt x="216162" y="32098"/>
                    <a:pt x="195356" y="37125"/>
                  </a:cubicBezTo>
                  <a:cubicBezTo>
                    <a:pt x="182331" y="14666"/>
                    <a:pt x="153074" y="0"/>
                    <a:pt x="119999" y="0"/>
                  </a:cubicBezTo>
                  <a:cubicBezTo>
                    <a:pt x="115522" y="0"/>
                    <a:pt x="111899" y="3623"/>
                    <a:pt x="111899" y="8100"/>
                  </a:cubicBezTo>
                  <a:lnTo>
                    <a:pt x="111899" y="74876"/>
                  </a:lnTo>
                  <a:cubicBezTo>
                    <a:pt x="92923" y="88668"/>
                    <a:pt x="77652" y="104479"/>
                    <a:pt x="66409" y="121964"/>
                  </a:cubicBezTo>
                  <a:lnTo>
                    <a:pt x="35024" y="121964"/>
                  </a:lnTo>
                  <a:cubicBezTo>
                    <a:pt x="15714" y="121964"/>
                    <a:pt x="0" y="138980"/>
                    <a:pt x="0" y="159894"/>
                  </a:cubicBezTo>
                  <a:lnTo>
                    <a:pt x="0" y="188503"/>
                  </a:lnTo>
                  <a:cubicBezTo>
                    <a:pt x="0" y="239917"/>
                    <a:pt x="71577" y="289942"/>
                    <a:pt x="99171" y="308610"/>
                  </a:cubicBezTo>
                  <a:lnTo>
                    <a:pt x="114469" y="383983"/>
                  </a:lnTo>
                  <a:cubicBezTo>
                    <a:pt x="115236" y="387752"/>
                    <a:pt x="118557" y="390469"/>
                    <a:pt x="122407" y="390469"/>
                  </a:cubicBezTo>
                  <a:lnTo>
                    <a:pt x="162292" y="390469"/>
                  </a:lnTo>
                  <a:cubicBezTo>
                    <a:pt x="166045" y="390469"/>
                    <a:pt x="169306" y="387887"/>
                    <a:pt x="170170" y="384237"/>
                  </a:cubicBezTo>
                  <a:lnTo>
                    <a:pt x="177989" y="351254"/>
                  </a:lnTo>
                  <a:cubicBezTo>
                    <a:pt x="205519" y="361163"/>
                    <a:pt x="228452" y="363155"/>
                    <a:pt x="259249" y="363155"/>
                  </a:cubicBezTo>
                  <a:cubicBezTo>
                    <a:pt x="287658" y="363155"/>
                    <a:pt x="307897" y="361492"/>
                    <a:pt x="333596" y="352976"/>
                  </a:cubicBezTo>
                  <a:lnTo>
                    <a:pt x="341782" y="384415"/>
                  </a:lnTo>
                  <a:cubicBezTo>
                    <a:pt x="342711" y="387985"/>
                    <a:pt x="345935" y="390474"/>
                    <a:pt x="349618" y="390474"/>
                  </a:cubicBezTo>
                  <a:lnTo>
                    <a:pt x="389502" y="390474"/>
                  </a:lnTo>
                  <a:cubicBezTo>
                    <a:pt x="393298" y="390474"/>
                    <a:pt x="396587" y="387839"/>
                    <a:pt x="397413" y="384129"/>
                  </a:cubicBezTo>
                  <a:lnTo>
                    <a:pt x="412987" y="313891"/>
                  </a:lnTo>
                  <a:cubicBezTo>
                    <a:pt x="455074" y="282236"/>
                    <a:pt x="474698" y="244809"/>
                    <a:pt x="474698" y="196344"/>
                  </a:cubicBezTo>
                  <a:cubicBezTo>
                    <a:pt x="474698" y="179350"/>
                    <a:pt x="471377" y="162950"/>
                    <a:pt x="465253" y="147496"/>
                  </a:cubicBezTo>
                  <a:cubicBezTo>
                    <a:pt x="466771" y="147577"/>
                    <a:pt x="468310" y="147636"/>
                    <a:pt x="469876" y="147636"/>
                  </a:cubicBezTo>
                  <a:cubicBezTo>
                    <a:pt x="480740" y="147636"/>
                    <a:pt x="492134" y="145454"/>
                    <a:pt x="496417" y="137225"/>
                  </a:cubicBezTo>
                  <a:cubicBezTo>
                    <a:pt x="502108" y="126284"/>
                    <a:pt x="492091" y="114340"/>
                    <a:pt x="484067" y="106310"/>
                  </a:cubicBezTo>
                  <a:cubicBezTo>
                    <a:pt x="477149" y="99387"/>
                    <a:pt x="475411" y="95666"/>
                    <a:pt x="474979" y="94279"/>
                  </a:cubicBezTo>
                  <a:cubicBezTo>
                    <a:pt x="478661" y="92297"/>
                    <a:pt x="491540" y="92194"/>
                    <a:pt x="502794" y="94160"/>
                  </a:cubicBezTo>
                  <a:cubicBezTo>
                    <a:pt x="507217" y="94916"/>
                    <a:pt x="511396" y="91984"/>
                    <a:pt x="512168" y="87577"/>
                  </a:cubicBezTo>
                  <a:cubicBezTo>
                    <a:pt x="512935" y="83176"/>
                    <a:pt x="509992" y="78980"/>
                    <a:pt x="505586" y="78208"/>
                  </a:cubicBezTo>
                  <a:close/>
                  <a:moveTo>
                    <a:pt x="400945" y="302643"/>
                  </a:moveTo>
                  <a:cubicBezTo>
                    <a:pt x="399357" y="303809"/>
                    <a:pt x="398245" y="305505"/>
                    <a:pt x="397818" y="307427"/>
                  </a:cubicBezTo>
                  <a:lnTo>
                    <a:pt x="382995" y="374269"/>
                  </a:lnTo>
                  <a:lnTo>
                    <a:pt x="355876" y="374269"/>
                  </a:lnTo>
                  <a:lnTo>
                    <a:pt x="347053" y="340367"/>
                  </a:lnTo>
                  <a:cubicBezTo>
                    <a:pt x="346480" y="338153"/>
                    <a:pt x="344990" y="336280"/>
                    <a:pt x="342959" y="335227"/>
                  </a:cubicBezTo>
                  <a:cubicBezTo>
                    <a:pt x="340918" y="334168"/>
                    <a:pt x="338542" y="334017"/>
                    <a:pt x="336393" y="334816"/>
                  </a:cubicBezTo>
                  <a:cubicBezTo>
                    <a:pt x="311677" y="344002"/>
                    <a:pt x="292934" y="346950"/>
                    <a:pt x="259249" y="346950"/>
                  </a:cubicBezTo>
                  <a:cubicBezTo>
                    <a:pt x="227286" y="346950"/>
                    <a:pt x="204439" y="344704"/>
                    <a:pt x="175295" y="332867"/>
                  </a:cubicBezTo>
                  <a:cubicBezTo>
                    <a:pt x="173108" y="331970"/>
                    <a:pt x="170640" y="332084"/>
                    <a:pt x="168534" y="333175"/>
                  </a:cubicBezTo>
                  <a:cubicBezTo>
                    <a:pt x="166433" y="334255"/>
                    <a:pt x="164911" y="336209"/>
                    <a:pt x="164365" y="338504"/>
                  </a:cubicBezTo>
                  <a:lnTo>
                    <a:pt x="155887" y="374269"/>
                  </a:lnTo>
                  <a:lnTo>
                    <a:pt x="129028" y="374269"/>
                  </a:lnTo>
                  <a:lnTo>
                    <a:pt x="114388" y="302141"/>
                  </a:lnTo>
                  <a:cubicBezTo>
                    <a:pt x="113962" y="300062"/>
                    <a:pt x="112741" y="298226"/>
                    <a:pt x="110981" y="297043"/>
                  </a:cubicBezTo>
                  <a:cubicBezTo>
                    <a:pt x="48087" y="254615"/>
                    <a:pt x="16200" y="218095"/>
                    <a:pt x="16200" y="188498"/>
                  </a:cubicBezTo>
                  <a:lnTo>
                    <a:pt x="16200" y="159889"/>
                  </a:lnTo>
                  <a:cubicBezTo>
                    <a:pt x="16200" y="147906"/>
                    <a:pt x="24646" y="138159"/>
                    <a:pt x="35024" y="138159"/>
                  </a:cubicBezTo>
                  <a:lnTo>
                    <a:pt x="68683" y="138159"/>
                  </a:lnTo>
                  <a:lnTo>
                    <a:pt x="69455" y="138154"/>
                  </a:lnTo>
                  <a:cubicBezTo>
                    <a:pt x="69687" y="138148"/>
                    <a:pt x="69908" y="138132"/>
                    <a:pt x="70141" y="138154"/>
                  </a:cubicBezTo>
                  <a:cubicBezTo>
                    <a:pt x="73246" y="138488"/>
                    <a:pt x="76243" y="136933"/>
                    <a:pt x="77846" y="134255"/>
                  </a:cubicBezTo>
                  <a:cubicBezTo>
                    <a:pt x="88738" y="116095"/>
                    <a:pt x="104479" y="99754"/>
                    <a:pt x="124637" y="85687"/>
                  </a:cubicBezTo>
                  <a:cubicBezTo>
                    <a:pt x="126808" y="84175"/>
                    <a:pt x="128104" y="81691"/>
                    <a:pt x="128104" y="79045"/>
                  </a:cubicBezTo>
                  <a:lnTo>
                    <a:pt x="128104" y="16551"/>
                  </a:lnTo>
                  <a:cubicBezTo>
                    <a:pt x="153916" y="18824"/>
                    <a:pt x="176089" y="31822"/>
                    <a:pt x="183568" y="49707"/>
                  </a:cubicBezTo>
                  <a:cubicBezTo>
                    <a:pt x="185128" y="53444"/>
                    <a:pt x="189227" y="55442"/>
                    <a:pt x="193136" y="54405"/>
                  </a:cubicBezTo>
                  <a:cubicBezTo>
                    <a:pt x="214574" y="48665"/>
                    <a:pt x="236817" y="45754"/>
                    <a:pt x="259259" y="45754"/>
                  </a:cubicBezTo>
                  <a:cubicBezTo>
                    <a:pt x="369122" y="45754"/>
                    <a:pt x="458498" y="113308"/>
                    <a:pt x="458498" y="196344"/>
                  </a:cubicBezTo>
                  <a:cubicBezTo>
                    <a:pt x="458487" y="240737"/>
                    <a:pt x="440743" y="273521"/>
                    <a:pt x="400945" y="302643"/>
                  </a:cubicBezTo>
                  <a:close/>
                </a:path>
              </a:pathLst>
            </a:custGeom>
            <a:grpFill/>
            <a:ln w="5334" cap="flat">
              <a:noFill/>
              <a:prstDash val="solid"/>
              <a:miter/>
            </a:ln>
          </p:spPr>
          <p:txBody>
            <a:bodyPr rtlCol="0" anchor="ctr"/>
            <a:lstStyle/>
            <a:p>
              <a:endParaRPr lang="ru-RU"/>
            </a:p>
          </p:txBody>
        </p:sp>
      </p:grpSp>
      <p:grpSp>
        <p:nvGrpSpPr>
          <p:cNvPr id="181" name="Group 180">
            <a:extLst>
              <a:ext uri="{FF2B5EF4-FFF2-40B4-BE49-F238E27FC236}">
                <a16:creationId xmlns:a16="http://schemas.microsoft.com/office/drawing/2014/main" id="{11C7BDD8-8704-4BBD-9C93-84B2923FDCDA}"/>
              </a:ext>
            </a:extLst>
          </p:cNvPr>
          <p:cNvGrpSpPr/>
          <p:nvPr/>
        </p:nvGrpSpPr>
        <p:grpSpPr>
          <a:xfrm>
            <a:off x="7916374" y="1891946"/>
            <a:ext cx="307608" cy="360450"/>
            <a:chOff x="8523165" y="1379595"/>
            <a:chExt cx="410144" cy="480600"/>
          </a:xfrm>
          <a:solidFill>
            <a:schemeClr val="tx1"/>
          </a:solidFill>
        </p:grpSpPr>
        <p:sp>
          <p:nvSpPr>
            <p:cNvPr id="140" name="Freeform: Shape 139">
              <a:extLst>
                <a:ext uri="{FF2B5EF4-FFF2-40B4-BE49-F238E27FC236}">
                  <a16:creationId xmlns:a16="http://schemas.microsoft.com/office/drawing/2014/main" id="{5DC42C39-59E3-4FC0-80EA-6B677283E550}"/>
                </a:ext>
              </a:extLst>
            </p:cNvPr>
            <p:cNvSpPr/>
            <p:nvPr/>
          </p:nvSpPr>
          <p:spPr>
            <a:xfrm>
              <a:off x="8523165" y="1379595"/>
              <a:ext cx="410144" cy="480600"/>
            </a:xfrm>
            <a:custGeom>
              <a:avLst/>
              <a:gdLst>
                <a:gd name="connsiteX0" fmla="*/ 291445 w 410144"/>
                <a:gd name="connsiteY0" fmla="*/ 106002 h 480600"/>
                <a:gd name="connsiteX1" fmla="*/ 307645 w 410144"/>
                <a:gd name="connsiteY1" fmla="*/ 31968 h 480600"/>
                <a:gd name="connsiteX2" fmla="*/ 301519 w 410144"/>
                <a:gd name="connsiteY2" fmla="*/ 22289 h 480600"/>
                <a:gd name="connsiteX3" fmla="*/ 295441 w 410144"/>
                <a:gd name="connsiteY3" fmla="*/ 23328 h 480600"/>
                <a:gd name="connsiteX4" fmla="*/ 245545 w 410144"/>
                <a:gd name="connsiteY4" fmla="*/ 33534 h 480600"/>
                <a:gd name="connsiteX5" fmla="*/ 210877 w 410144"/>
                <a:gd name="connsiteY5" fmla="*/ 18954 h 480600"/>
                <a:gd name="connsiteX6" fmla="*/ 162277 w 410144"/>
                <a:gd name="connsiteY6" fmla="*/ 0 h 480600"/>
                <a:gd name="connsiteX7" fmla="*/ 102877 w 410144"/>
                <a:gd name="connsiteY7" fmla="*/ 26298 h 480600"/>
                <a:gd name="connsiteX8" fmla="*/ 102067 w 410144"/>
                <a:gd name="connsiteY8" fmla="*/ 31968 h 480600"/>
                <a:gd name="connsiteX9" fmla="*/ 118267 w 410144"/>
                <a:gd name="connsiteY9" fmla="*/ 106002 h 480600"/>
                <a:gd name="connsiteX10" fmla="*/ 18745 w 410144"/>
                <a:gd name="connsiteY10" fmla="*/ 413424 h 480600"/>
                <a:gd name="connsiteX11" fmla="*/ 203425 w 410144"/>
                <a:gd name="connsiteY11" fmla="*/ 480600 h 480600"/>
                <a:gd name="connsiteX12" fmla="*/ 208393 w 410144"/>
                <a:gd name="connsiteY12" fmla="*/ 480600 h 480600"/>
                <a:gd name="connsiteX13" fmla="*/ 391453 w 410144"/>
                <a:gd name="connsiteY13" fmla="*/ 413424 h 480600"/>
                <a:gd name="connsiteX14" fmla="*/ 291445 w 410144"/>
                <a:gd name="connsiteY14" fmla="*/ 106002 h 480600"/>
                <a:gd name="connsiteX15" fmla="*/ 378871 w 410144"/>
                <a:gd name="connsiteY15" fmla="*/ 403002 h 480600"/>
                <a:gd name="connsiteX16" fmla="*/ 208339 w 410144"/>
                <a:gd name="connsiteY16" fmla="*/ 464130 h 480600"/>
                <a:gd name="connsiteX17" fmla="*/ 203425 w 410144"/>
                <a:gd name="connsiteY17" fmla="*/ 464130 h 480600"/>
                <a:gd name="connsiteX18" fmla="*/ 31273 w 410144"/>
                <a:gd name="connsiteY18" fmla="*/ 403002 h 480600"/>
                <a:gd name="connsiteX19" fmla="*/ 56545 w 410144"/>
                <a:gd name="connsiteY19" fmla="*/ 229500 h 480600"/>
                <a:gd name="connsiteX20" fmla="*/ 133549 w 410144"/>
                <a:gd name="connsiteY20" fmla="*/ 113400 h 480600"/>
                <a:gd name="connsiteX21" fmla="*/ 135169 w 410144"/>
                <a:gd name="connsiteY21" fmla="*/ 106542 h 480600"/>
                <a:gd name="connsiteX22" fmla="*/ 118969 w 410144"/>
                <a:gd name="connsiteY22" fmla="*/ 32292 h 480600"/>
                <a:gd name="connsiteX23" fmla="*/ 162169 w 410144"/>
                <a:gd name="connsiteY23" fmla="*/ 16470 h 480600"/>
                <a:gd name="connsiteX24" fmla="*/ 201103 w 410144"/>
                <a:gd name="connsiteY24" fmla="*/ 32238 h 480600"/>
                <a:gd name="connsiteX25" fmla="*/ 245437 w 410144"/>
                <a:gd name="connsiteY25" fmla="*/ 50004 h 480600"/>
                <a:gd name="connsiteX26" fmla="*/ 288637 w 410144"/>
                <a:gd name="connsiteY26" fmla="*/ 43956 h 480600"/>
                <a:gd name="connsiteX27" fmla="*/ 274813 w 410144"/>
                <a:gd name="connsiteY27" fmla="*/ 106596 h 480600"/>
                <a:gd name="connsiteX28" fmla="*/ 276433 w 410144"/>
                <a:gd name="connsiteY28" fmla="*/ 113454 h 480600"/>
                <a:gd name="connsiteX29" fmla="*/ 353545 w 410144"/>
                <a:gd name="connsiteY29" fmla="*/ 229068 h 480600"/>
                <a:gd name="connsiteX30" fmla="*/ 378871 w 410144"/>
                <a:gd name="connsiteY30" fmla="*/ 403272 h 48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10144" h="480600">
                  <a:moveTo>
                    <a:pt x="291445" y="106002"/>
                  </a:moveTo>
                  <a:lnTo>
                    <a:pt x="307645" y="31968"/>
                  </a:lnTo>
                  <a:cubicBezTo>
                    <a:pt x="308626" y="27603"/>
                    <a:pt x="305883" y="23270"/>
                    <a:pt x="301519" y="22289"/>
                  </a:cubicBezTo>
                  <a:cubicBezTo>
                    <a:pt x="299435" y="21820"/>
                    <a:pt x="297250" y="22194"/>
                    <a:pt x="295441" y="23328"/>
                  </a:cubicBezTo>
                  <a:cubicBezTo>
                    <a:pt x="295441" y="23328"/>
                    <a:pt x="278647" y="33534"/>
                    <a:pt x="245545" y="33534"/>
                  </a:cubicBezTo>
                  <a:cubicBezTo>
                    <a:pt x="230533" y="33534"/>
                    <a:pt x="221407" y="26784"/>
                    <a:pt x="210877" y="18954"/>
                  </a:cubicBezTo>
                  <a:cubicBezTo>
                    <a:pt x="198943" y="10044"/>
                    <a:pt x="185389" y="0"/>
                    <a:pt x="162277" y="0"/>
                  </a:cubicBezTo>
                  <a:cubicBezTo>
                    <a:pt x="118213" y="0"/>
                    <a:pt x="103633" y="25218"/>
                    <a:pt x="102877" y="26298"/>
                  </a:cubicBezTo>
                  <a:cubicBezTo>
                    <a:pt x="101925" y="28026"/>
                    <a:pt x="101638" y="30042"/>
                    <a:pt x="102067" y="31968"/>
                  </a:cubicBezTo>
                  <a:lnTo>
                    <a:pt x="118267" y="106002"/>
                  </a:lnTo>
                  <a:cubicBezTo>
                    <a:pt x="96559" y="133812"/>
                    <a:pt x="-51455" y="326376"/>
                    <a:pt x="18745" y="413424"/>
                  </a:cubicBezTo>
                  <a:cubicBezTo>
                    <a:pt x="72745" y="480600"/>
                    <a:pt x="154771" y="480546"/>
                    <a:pt x="203425" y="480600"/>
                  </a:cubicBezTo>
                  <a:lnTo>
                    <a:pt x="208393" y="480600"/>
                  </a:lnTo>
                  <a:cubicBezTo>
                    <a:pt x="257425" y="480600"/>
                    <a:pt x="337993" y="479844"/>
                    <a:pt x="391453" y="413424"/>
                  </a:cubicBezTo>
                  <a:cubicBezTo>
                    <a:pt x="461545" y="326376"/>
                    <a:pt x="313531" y="133812"/>
                    <a:pt x="291445" y="106002"/>
                  </a:cubicBezTo>
                  <a:close/>
                  <a:moveTo>
                    <a:pt x="378871" y="403002"/>
                  </a:moveTo>
                  <a:cubicBezTo>
                    <a:pt x="330271" y="463428"/>
                    <a:pt x="254671" y="464130"/>
                    <a:pt x="208339" y="464130"/>
                  </a:cubicBezTo>
                  <a:lnTo>
                    <a:pt x="203425" y="464130"/>
                  </a:lnTo>
                  <a:cubicBezTo>
                    <a:pt x="157471" y="464130"/>
                    <a:pt x="80521" y="464130"/>
                    <a:pt x="31273" y="403002"/>
                  </a:cubicBezTo>
                  <a:cubicBezTo>
                    <a:pt x="-2477" y="361368"/>
                    <a:pt x="26413" y="285498"/>
                    <a:pt x="56545" y="229500"/>
                  </a:cubicBezTo>
                  <a:cubicBezTo>
                    <a:pt x="78933" y="188722"/>
                    <a:pt x="104691" y="149887"/>
                    <a:pt x="133549" y="113400"/>
                  </a:cubicBezTo>
                  <a:cubicBezTo>
                    <a:pt x="135107" y="111481"/>
                    <a:pt x="135703" y="108955"/>
                    <a:pt x="135169" y="106542"/>
                  </a:cubicBezTo>
                  <a:lnTo>
                    <a:pt x="118969" y="32292"/>
                  </a:lnTo>
                  <a:cubicBezTo>
                    <a:pt x="123073" y="27540"/>
                    <a:pt x="135493" y="16470"/>
                    <a:pt x="162169" y="16470"/>
                  </a:cubicBezTo>
                  <a:cubicBezTo>
                    <a:pt x="179881" y="16470"/>
                    <a:pt x="190195" y="24138"/>
                    <a:pt x="201103" y="32238"/>
                  </a:cubicBezTo>
                  <a:cubicBezTo>
                    <a:pt x="212011" y="40338"/>
                    <a:pt x="225025" y="50004"/>
                    <a:pt x="245437" y="50004"/>
                  </a:cubicBezTo>
                  <a:cubicBezTo>
                    <a:pt x="260061" y="50195"/>
                    <a:pt x="274628" y="48156"/>
                    <a:pt x="288637" y="43956"/>
                  </a:cubicBezTo>
                  <a:lnTo>
                    <a:pt x="274813" y="106596"/>
                  </a:lnTo>
                  <a:cubicBezTo>
                    <a:pt x="274278" y="109009"/>
                    <a:pt x="274874" y="111535"/>
                    <a:pt x="276433" y="113454"/>
                  </a:cubicBezTo>
                  <a:cubicBezTo>
                    <a:pt x="305309" y="149779"/>
                    <a:pt x="331103" y="188451"/>
                    <a:pt x="353545" y="229068"/>
                  </a:cubicBezTo>
                  <a:cubicBezTo>
                    <a:pt x="383623" y="285390"/>
                    <a:pt x="412621" y="361314"/>
                    <a:pt x="378871" y="403272"/>
                  </a:cubicBezTo>
                  <a:close/>
                </a:path>
              </a:pathLst>
            </a:custGeom>
            <a:grpFill/>
            <a:ln w="5334" cap="flat">
              <a:noFill/>
              <a:prstDash val="solid"/>
              <a:miter/>
            </a:ln>
          </p:spPr>
          <p:txBody>
            <a:bodyPr rtlCol="0" anchor="ctr"/>
            <a:lstStyle/>
            <a:p>
              <a:endParaRPr lang="ru-RU"/>
            </a:p>
          </p:txBody>
        </p:sp>
        <p:sp>
          <p:nvSpPr>
            <p:cNvPr id="141" name="Freeform: Shape 140">
              <a:extLst>
                <a:ext uri="{FF2B5EF4-FFF2-40B4-BE49-F238E27FC236}">
                  <a16:creationId xmlns:a16="http://schemas.microsoft.com/office/drawing/2014/main" id="{F858B00E-FBE2-4BA3-9F2A-D60A62DB42AF}"/>
                </a:ext>
              </a:extLst>
            </p:cNvPr>
            <p:cNvSpPr/>
            <p:nvPr/>
          </p:nvSpPr>
          <p:spPr>
            <a:xfrm>
              <a:off x="8674210" y="1576695"/>
              <a:ext cx="113400" cy="216054"/>
            </a:xfrm>
            <a:custGeom>
              <a:avLst/>
              <a:gdLst>
                <a:gd name="connsiteX0" fmla="*/ 97200 w 113400"/>
                <a:gd name="connsiteY0" fmla="*/ 67500 h 216054"/>
                <a:gd name="connsiteX1" fmla="*/ 105300 w 113400"/>
                <a:gd name="connsiteY1" fmla="*/ 75600 h 216054"/>
                <a:gd name="connsiteX2" fmla="*/ 113400 w 113400"/>
                <a:gd name="connsiteY2" fmla="*/ 67500 h 216054"/>
                <a:gd name="connsiteX3" fmla="*/ 64800 w 113400"/>
                <a:gd name="connsiteY3" fmla="*/ 19440 h 216054"/>
                <a:gd name="connsiteX4" fmla="*/ 64800 w 113400"/>
                <a:gd name="connsiteY4" fmla="*/ 8100 h 216054"/>
                <a:gd name="connsiteX5" fmla="*/ 56700 w 113400"/>
                <a:gd name="connsiteY5" fmla="*/ 0 h 216054"/>
                <a:gd name="connsiteX6" fmla="*/ 48600 w 113400"/>
                <a:gd name="connsiteY6" fmla="*/ 8100 h 216054"/>
                <a:gd name="connsiteX7" fmla="*/ 48600 w 113400"/>
                <a:gd name="connsiteY7" fmla="*/ 19440 h 216054"/>
                <a:gd name="connsiteX8" fmla="*/ 0 w 113400"/>
                <a:gd name="connsiteY8" fmla="*/ 67500 h 216054"/>
                <a:gd name="connsiteX9" fmla="*/ 48600 w 113400"/>
                <a:gd name="connsiteY9" fmla="*/ 115506 h 216054"/>
                <a:gd name="connsiteX10" fmla="*/ 48600 w 113400"/>
                <a:gd name="connsiteY10" fmla="*/ 180306 h 216054"/>
                <a:gd name="connsiteX11" fmla="*/ 16200 w 113400"/>
                <a:gd name="connsiteY11" fmla="*/ 148554 h 216054"/>
                <a:gd name="connsiteX12" fmla="*/ 8100 w 113400"/>
                <a:gd name="connsiteY12" fmla="*/ 140454 h 216054"/>
                <a:gd name="connsiteX13" fmla="*/ 0 w 113400"/>
                <a:gd name="connsiteY13" fmla="*/ 148554 h 216054"/>
                <a:gd name="connsiteX14" fmla="*/ 48600 w 113400"/>
                <a:gd name="connsiteY14" fmla="*/ 196614 h 216054"/>
                <a:gd name="connsiteX15" fmla="*/ 48600 w 113400"/>
                <a:gd name="connsiteY15" fmla="*/ 207954 h 216054"/>
                <a:gd name="connsiteX16" fmla="*/ 56700 w 113400"/>
                <a:gd name="connsiteY16" fmla="*/ 216054 h 216054"/>
                <a:gd name="connsiteX17" fmla="*/ 64800 w 113400"/>
                <a:gd name="connsiteY17" fmla="*/ 207954 h 216054"/>
                <a:gd name="connsiteX18" fmla="*/ 64800 w 113400"/>
                <a:gd name="connsiteY18" fmla="*/ 196560 h 216054"/>
                <a:gd name="connsiteX19" fmla="*/ 113400 w 113400"/>
                <a:gd name="connsiteY19" fmla="*/ 148500 h 216054"/>
                <a:gd name="connsiteX20" fmla="*/ 64800 w 113400"/>
                <a:gd name="connsiteY20" fmla="*/ 100494 h 216054"/>
                <a:gd name="connsiteX21" fmla="*/ 64800 w 113400"/>
                <a:gd name="connsiteY21" fmla="*/ 35694 h 216054"/>
                <a:gd name="connsiteX22" fmla="*/ 97200 w 113400"/>
                <a:gd name="connsiteY22" fmla="*/ 67500 h 216054"/>
                <a:gd name="connsiteX23" fmla="*/ 16200 w 113400"/>
                <a:gd name="connsiteY23" fmla="*/ 67500 h 216054"/>
                <a:gd name="connsiteX24" fmla="*/ 48600 w 113400"/>
                <a:gd name="connsiteY24" fmla="*/ 35748 h 216054"/>
                <a:gd name="connsiteX25" fmla="*/ 48600 w 113400"/>
                <a:gd name="connsiteY25" fmla="*/ 99252 h 216054"/>
                <a:gd name="connsiteX26" fmla="*/ 16200 w 113400"/>
                <a:gd name="connsiteY26" fmla="*/ 67500 h 216054"/>
                <a:gd name="connsiteX27" fmla="*/ 97200 w 113400"/>
                <a:gd name="connsiteY27" fmla="*/ 148500 h 216054"/>
                <a:gd name="connsiteX28" fmla="*/ 64800 w 113400"/>
                <a:gd name="connsiteY28" fmla="*/ 180252 h 216054"/>
                <a:gd name="connsiteX29" fmla="*/ 64800 w 113400"/>
                <a:gd name="connsiteY29" fmla="*/ 116748 h 216054"/>
                <a:gd name="connsiteX30" fmla="*/ 97200 w 113400"/>
                <a:gd name="connsiteY30" fmla="*/ 148446 h 21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3400" h="216054">
                  <a:moveTo>
                    <a:pt x="97200" y="67500"/>
                  </a:moveTo>
                  <a:cubicBezTo>
                    <a:pt x="97200" y="71973"/>
                    <a:pt x="100827" y="75600"/>
                    <a:pt x="105300" y="75600"/>
                  </a:cubicBezTo>
                  <a:cubicBezTo>
                    <a:pt x="109773" y="75600"/>
                    <a:pt x="113400" y="71973"/>
                    <a:pt x="113400" y="67500"/>
                  </a:cubicBezTo>
                  <a:cubicBezTo>
                    <a:pt x="113400" y="43038"/>
                    <a:pt x="92232" y="22842"/>
                    <a:pt x="64800" y="19440"/>
                  </a:cubicBezTo>
                  <a:lnTo>
                    <a:pt x="64800" y="8100"/>
                  </a:lnTo>
                  <a:cubicBezTo>
                    <a:pt x="64800" y="3627"/>
                    <a:pt x="61173" y="0"/>
                    <a:pt x="56700" y="0"/>
                  </a:cubicBezTo>
                  <a:cubicBezTo>
                    <a:pt x="52227" y="0"/>
                    <a:pt x="48600" y="3627"/>
                    <a:pt x="48600" y="8100"/>
                  </a:cubicBezTo>
                  <a:lnTo>
                    <a:pt x="48600" y="19440"/>
                  </a:lnTo>
                  <a:cubicBezTo>
                    <a:pt x="21168" y="22842"/>
                    <a:pt x="0" y="43038"/>
                    <a:pt x="0" y="67500"/>
                  </a:cubicBezTo>
                  <a:cubicBezTo>
                    <a:pt x="0" y="91962"/>
                    <a:pt x="21168" y="112104"/>
                    <a:pt x="48600" y="115506"/>
                  </a:cubicBezTo>
                  <a:lnTo>
                    <a:pt x="48600" y="180306"/>
                  </a:lnTo>
                  <a:cubicBezTo>
                    <a:pt x="30132" y="177282"/>
                    <a:pt x="16200" y="164106"/>
                    <a:pt x="16200" y="148554"/>
                  </a:cubicBezTo>
                  <a:cubicBezTo>
                    <a:pt x="16200" y="144081"/>
                    <a:pt x="12573" y="140454"/>
                    <a:pt x="8100" y="140454"/>
                  </a:cubicBezTo>
                  <a:cubicBezTo>
                    <a:pt x="3627" y="140454"/>
                    <a:pt x="0" y="144081"/>
                    <a:pt x="0" y="148554"/>
                  </a:cubicBezTo>
                  <a:cubicBezTo>
                    <a:pt x="0" y="173016"/>
                    <a:pt x="21168" y="193266"/>
                    <a:pt x="48600" y="196614"/>
                  </a:cubicBezTo>
                  <a:lnTo>
                    <a:pt x="48600" y="207954"/>
                  </a:lnTo>
                  <a:cubicBezTo>
                    <a:pt x="48600" y="212427"/>
                    <a:pt x="52227" y="216054"/>
                    <a:pt x="56700" y="216054"/>
                  </a:cubicBezTo>
                  <a:cubicBezTo>
                    <a:pt x="61173" y="216054"/>
                    <a:pt x="64800" y="212427"/>
                    <a:pt x="64800" y="207954"/>
                  </a:cubicBezTo>
                  <a:lnTo>
                    <a:pt x="64800" y="196560"/>
                  </a:lnTo>
                  <a:cubicBezTo>
                    <a:pt x="92232" y="193158"/>
                    <a:pt x="113400" y="172908"/>
                    <a:pt x="113400" y="148500"/>
                  </a:cubicBezTo>
                  <a:cubicBezTo>
                    <a:pt x="113400" y="124092"/>
                    <a:pt x="92232" y="103842"/>
                    <a:pt x="64800" y="100494"/>
                  </a:cubicBezTo>
                  <a:lnTo>
                    <a:pt x="64800" y="35694"/>
                  </a:lnTo>
                  <a:cubicBezTo>
                    <a:pt x="83268" y="38772"/>
                    <a:pt x="97200" y="51840"/>
                    <a:pt x="97200" y="67500"/>
                  </a:cubicBezTo>
                  <a:close/>
                  <a:moveTo>
                    <a:pt x="16200" y="67500"/>
                  </a:moveTo>
                  <a:cubicBezTo>
                    <a:pt x="16200" y="51840"/>
                    <a:pt x="30132" y="38772"/>
                    <a:pt x="48600" y="35748"/>
                  </a:cubicBezTo>
                  <a:lnTo>
                    <a:pt x="48600" y="99252"/>
                  </a:lnTo>
                  <a:cubicBezTo>
                    <a:pt x="30132" y="96228"/>
                    <a:pt x="16200" y="83160"/>
                    <a:pt x="16200" y="67500"/>
                  </a:cubicBezTo>
                  <a:close/>
                  <a:moveTo>
                    <a:pt x="97200" y="148500"/>
                  </a:moveTo>
                  <a:cubicBezTo>
                    <a:pt x="97200" y="164160"/>
                    <a:pt x="83268" y="177282"/>
                    <a:pt x="64800" y="180252"/>
                  </a:cubicBezTo>
                  <a:lnTo>
                    <a:pt x="64800" y="116748"/>
                  </a:lnTo>
                  <a:cubicBezTo>
                    <a:pt x="83268" y="119772"/>
                    <a:pt x="97200" y="132840"/>
                    <a:pt x="97200" y="148446"/>
                  </a:cubicBezTo>
                  <a:close/>
                </a:path>
              </a:pathLst>
            </a:custGeom>
            <a:grpFill/>
            <a:ln w="5334" cap="flat">
              <a:noFill/>
              <a:prstDash val="solid"/>
              <a:miter/>
            </a:ln>
          </p:spPr>
          <p:txBody>
            <a:bodyPr rtlCol="0" anchor="ctr"/>
            <a:lstStyle/>
            <a:p>
              <a:endParaRPr lang="ru-RU"/>
            </a:p>
          </p:txBody>
        </p:sp>
        <p:sp>
          <p:nvSpPr>
            <p:cNvPr id="142" name="Freeform: Shape 141">
              <a:extLst>
                <a:ext uri="{FF2B5EF4-FFF2-40B4-BE49-F238E27FC236}">
                  <a16:creationId xmlns:a16="http://schemas.microsoft.com/office/drawing/2014/main" id="{4C9BDAD1-4C48-48EA-A5ED-6ADBC0B6CB75}"/>
                </a:ext>
              </a:extLst>
            </p:cNvPr>
            <p:cNvSpPr/>
            <p:nvPr/>
          </p:nvSpPr>
          <p:spPr>
            <a:xfrm>
              <a:off x="8674207" y="1482192"/>
              <a:ext cx="108004" cy="21626"/>
            </a:xfrm>
            <a:custGeom>
              <a:avLst/>
              <a:gdLst>
                <a:gd name="connsiteX0" fmla="*/ 5834 w 108004"/>
                <a:gd name="connsiteY0" fmla="*/ 15878 h 21626"/>
                <a:gd name="connsiteX1" fmla="*/ 54002 w 108004"/>
                <a:gd name="connsiteY1" fmla="*/ 21602 h 21626"/>
                <a:gd name="connsiteX2" fmla="*/ 102170 w 108004"/>
                <a:gd name="connsiteY2" fmla="*/ 15878 h 21626"/>
                <a:gd name="connsiteX3" fmla="*/ 107678 w 108004"/>
                <a:gd name="connsiteY3" fmla="*/ 5834 h 21626"/>
                <a:gd name="connsiteX4" fmla="*/ 97634 w 108004"/>
                <a:gd name="connsiteY4" fmla="*/ 326 h 21626"/>
                <a:gd name="connsiteX5" fmla="*/ 54002 w 108004"/>
                <a:gd name="connsiteY5" fmla="*/ 5402 h 21626"/>
                <a:gd name="connsiteX6" fmla="*/ 10370 w 108004"/>
                <a:gd name="connsiteY6" fmla="*/ 326 h 21626"/>
                <a:gd name="connsiteX7" fmla="*/ 326 w 108004"/>
                <a:gd name="connsiteY7" fmla="*/ 5834 h 21626"/>
                <a:gd name="connsiteX8" fmla="*/ 5834 w 108004"/>
                <a:gd name="connsiteY8" fmla="*/ 15878 h 21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4" h="21626">
                  <a:moveTo>
                    <a:pt x="5834" y="15878"/>
                  </a:moveTo>
                  <a:cubicBezTo>
                    <a:pt x="21560" y="19945"/>
                    <a:pt x="37762" y="21871"/>
                    <a:pt x="54002" y="21602"/>
                  </a:cubicBezTo>
                  <a:cubicBezTo>
                    <a:pt x="70243" y="21871"/>
                    <a:pt x="86445" y="19945"/>
                    <a:pt x="102170" y="15878"/>
                  </a:cubicBezTo>
                  <a:cubicBezTo>
                    <a:pt x="106465" y="14625"/>
                    <a:pt x="108931" y="10129"/>
                    <a:pt x="107678" y="5834"/>
                  </a:cubicBezTo>
                  <a:cubicBezTo>
                    <a:pt x="106425" y="1540"/>
                    <a:pt x="101929" y="-927"/>
                    <a:pt x="97634" y="326"/>
                  </a:cubicBezTo>
                  <a:cubicBezTo>
                    <a:pt x="83378" y="3937"/>
                    <a:pt x="68706" y="5644"/>
                    <a:pt x="54002" y="5402"/>
                  </a:cubicBezTo>
                  <a:cubicBezTo>
                    <a:pt x="39298" y="5644"/>
                    <a:pt x="24626" y="3937"/>
                    <a:pt x="10370" y="326"/>
                  </a:cubicBezTo>
                  <a:cubicBezTo>
                    <a:pt x="6076" y="-927"/>
                    <a:pt x="1579" y="1540"/>
                    <a:pt x="326" y="5834"/>
                  </a:cubicBezTo>
                  <a:cubicBezTo>
                    <a:pt x="-927" y="10129"/>
                    <a:pt x="1540" y="14625"/>
                    <a:pt x="5834" y="15878"/>
                  </a:cubicBezTo>
                  <a:close/>
                </a:path>
              </a:pathLst>
            </a:custGeom>
            <a:grpFill/>
            <a:ln w="5334" cap="flat">
              <a:noFill/>
              <a:prstDash val="solid"/>
              <a:miter/>
            </a:ln>
          </p:spPr>
          <p:txBody>
            <a:bodyPr rtlCol="0" anchor="ctr"/>
            <a:lstStyle/>
            <a:p>
              <a:endParaRPr lang="ru-RU"/>
            </a:p>
          </p:txBody>
        </p:sp>
      </p:grpSp>
      <p:grpSp>
        <p:nvGrpSpPr>
          <p:cNvPr id="182" name="Group 181">
            <a:extLst>
              <a:ext uri="{FF2B5EF4-FFF2-40B4-BE49-F238E27FC236}">
                <a16:creationId xmlns:a16="http://schemas.microsoft.com/office/drawing/2014/main" id="{D825AC01-AE2F-4638-9116-F8488E2BFAF1}"/>
              </a:ext>
            </a:extLst>
          </p:cNvPr>
          <p:cNvGrpSpPr/>
          <p:nvPr/>
        </p:nvGrpSpPr>
        <p:grpSpPr>
          <a:xfrm>
            <a:off x="8559578" y="1891926"/>
            <a:ext cx="222109" cy="372620"/>
            <a:chOff x="9380769" y="1379568"/>
            <a:chExt cx="296145" cy="496826"/>
          </a:xfrm>
          <a:solidFill>
            <a:schemeClr val="tx1"/>
          </a:solidFill>
        </p:grpSpPr>
        <p:sp>
          <p:nvSpPr>
            <p:cNvPr id="144" name="Freeform: Shape 143">
              <a:extLst>
                <a:ext uri="{FF2B5EF4-FFF2-40B4-BE49-F238E27FC236}">
                  <a16:creationId xmlns:a16="http://schemas.microsoft.com/office/drawing/2014/main" id="{6269AF2E-7CE9-4929-B84E-5543037A7491}"/>
                </a:ext>
              </a:extLst>
            </p:cNvPr>
            <p:cNvSpPr/>
            <p:nvPr/>
          </p:nvSpPr>
          <p:spPr>
            <a:xfrm>
              <a:off x="9482506" y="1422795"/>
              <a:ext cx="91800" cy="178200"/>
            </a:xfrm>
            <a:custGeom>
              <a:avLst/>
              <a:gdLst>
                <a:gd name="connsiteX0" fmla="*/ 54000 w 91800"/>
                <a:gd name="connsiteY0" fmla="*/ 170100 h 178200"/>
                <a:gd name="connsiteX1" fmla="*/ 54000 w 91800"/>
                <a:gd name="connsiteY1" fmla="*/ 158868 h 178200"/>
                <a:gd name="connsiteX2" fmla="*/ 91800 w 91800"/>
                <a:gd name="connsiteY2" fmla="*/ 120258 h 178200"/>
                <a:gd name="connsiteX3" fmla="*/ 54000 w 91800"/>
                <a:gd name="connsiteY3" fmla="*/ 81648 h 178200"/>
                <a:gd name="connsiteX4" fmla="*/ 54000 w 91800"/>
                <a:gd name="connsiteY4" fmla="*/ 35802 h 178200"/>
                <a:gd name="connsiteX5" fmla="*/ 75600 w 91800"/>
                <a:gd name="connsiteY5" fmla="*/ 57996 h 178200"/>
                <a:gd name="connsiteX6" fmla="*/ 83700 w 91800"/>
                <a:gd name="connsiteY6" fmla="*/ 66096 h 178200"/>
                <a:gd name="connsiteX7" fmla="*/ 91800 w 91800"/>
                <a:gd name="connsiteY7" fmla="*/ 57996 h 178200"/>
                <a:gd name="connsiteX8" fmla="*/ 54000 w 91800"/>
                <a:gd name="connsiteY8" fmla="*/ 19386 h 178200"/>
                <a:gd name="connsiteX9" fmla="*/ 54000 w 91800"/>
                <a:gd name="connsiteY9" fmla="*/ 8100 h 178200"/>
                <a:gd name="connsiteX10" fmla="*/ 45900 w 91800"/>
                <a:gd name="connsiteY10" fmla="*/ 0 h 178200"/>
                <a:gd name="connsiteX11" fmla="*/ 37800 w 91800"/>
                <a:gd name="connsiteY11" fmla="*/ 8100 h 178200"/>
                <a:gd name="connsiteX12" fmla="*/ 37800 w 91800"/>
                <a:gd name="connsiteY12" fmla="*/ 19332 h 178200"/>
                <a:gd name="connsiteX13" fmla="*/ 0 w 91800"/>
                <a:gd name="connsiteY13" fmla="*/ 57942 h 178200"/>
                <a:gd name="connsiteX14" fmla="*/ 37800 w 91800"/>
                <a:gd name="connsiteY14" fmla="*/ 96498 h 178200"/>
                <a:gd name="connsiteX15" fmla="*/ 37800 w 91800"/>
                <a:gd name="connsiteY15" fmla="*/ 142398 h 178200"/>
                <a:gd name="connsiteX16" fmla="*/ 16200 w 91800"/>
                <a:gd name="connsiteY16" fmla="*/ 120204 h 178200"/>
                <a:gd name="connsiteX17" fmla="*/ 8100 w 91800"/>
                <a:gd name="connsiteY17" fmla="*/ 112104 h 178200"/>
                <a:gd name="connsiteX18" fmla="*/ 0 w 91800"/>
                <a:gd name="connsiteY18" fmla="*/ 120204 h 178200"/>
                <a:gd name="connsiteX19" fmla="*/ 37800 w 91800"/>
                <a:gd name="connsiteY19" fmla="*/ 158814 h 178200"/>
                <a:gd name="connsiteX20" fmla="*/ 37800 w 91800"/>
                <a:gd name="connsiteY20" fmla="*/ 170100 h 178200"/>
                <a:gd name="connsiteX21" fmla="*/ 45900 w 91800"/>
                <a:gd name="connsiteY21" fmla="*/ 178200 h 178200"/>
                <a:gd name="connsiteX22" fmla="*/ 54000 w 91800"/>
                <a:gd name="connsiteY22" fmla="*/ 170100 h 178200"/>
                <a:gd name="connsiteX23" fmla="*/ 75600 w 91800"/>
                <a:gd name="connsiteY23" fmla="*/ 120258 h 178200"/>
                <a:gd name="connsiteX24" fmla="*/ 54000 w 91800"/>
                <a:gd name="connsiteY24" fmla="*/ 142452 h 178200"/>
                <a:gd name="connsiteX25" fmla="*/ 54000 w 91800"/>
                <a:gd name="connsiteY25" fmla="*/ 98064 h 178200"/>
                <a:gd name="connsiteX26" fmla="*/ 75600 w 91800"/>
                <a:gd name="connsiteY26" fmla="*/ 120258 h 178200"/>
                <a:gd name="connsiteX27" fmla="*/ 16200 w 91800"/>
                <a:gd name="connsiteY27" fmla="*/ 57996 h 178200"/>
                <a:gd name="connsiteX28" fmla="*/ 37800 w 91800"/>
                <a:gd name="connsiteY28" fmla="*/ 35802 h 178200"/>
                <a:gd name="connsiteX29" fmla="*/ 37800 w 91800"/>
                <a:gd name="connsiteY29" fmla="*/ 80136 h 178200"/>
                <a:gd name="connsiteX30" fmla="*/ 16200 w 91800"/>
                <a:gd name="connsiteY30" fmla="*/ 57942 h 17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1800" h="178200">
                  <a:moveTo>
                    <a:pt x="54000" y="170100"/>
                  </a:moveTo>
                  <a:lnTo>
                    <a:pt x="54000" y="158868"/>
                  </a:lnTo>
                  <a:cubicBezTo>
                    <a:pt x="75600" y="155574"/>
                    <a:pt x="91800" y="139536"/>
                    <a:pt x="91800" y="120258"/>
                  </a:cubicBezTo>
                  <a:cubicBezTo>
                    <a:pt x="91800" y="100980"/>
                    <a:pt x="75600" y="84942"/>
                    <a:pt x="54000" y="81648"/>
                  </a:cubicBezTo>
                  <a:lnTo>
                    <a:pt x="54000" y="35802"/>
                  </a:lnTo>
                  <a:cubicBezTo>
                    <a:pt x="66474" y="38556"/>
                    <a:pt x="75600" y="47412"/>
                    <a:pt x="75600" y="57996"/>
                  </a:cubicBezTo>
                  <a:cubicBezTo>
                    <a:pt x="75600" y="62469"/>
                    <a:pt x="79227" y="66096"/>
                    <a:pt x="83700" y="66096"/>
                  </a:cubicBezTo>
                  <a:cubicBezTo>
                    <a:pt x="88173" y="66096"/>
                    <a:pt x="91800" y="62469"/>
                    <a:pt x="91800" y="57996"/>
                  </a:cubicBezTo>
                  <a:cubicBezTo>
                    <a:pt x="91800" y="38718"/>
                    <a:pt x="75600" y="22680"/>
                    <a:pt x="54000" y="19386"/>
                  </a:cubicBezTo>
                  <a:lnTo>
                    <a:pt x="54000" y="8100"/>
                  </a:lnTo>
                  <a:cubicBezTo>
                    <a:pt x="54000" y="3627"/>
                    <a:pt x="50373" y="0"/>
                    <a:pt x="45900" y="0"/>
                  </a:cubicBezTo>
                  <a:cubicBezTo>
                    <a:pt x="41427" y="0"/>
                    <a:pt x="37800" y="3627"/>
                    <a:pt x="37800" y="8100"/>
                  </a:cubicBezTo>
                  <a:lnTo>
                    <a:pt x="37800" y="19332"/>
                  </a:lnTo>
                  <a:cubicBezTo>
                    <a:pt x="16200" y="22626"/>
                    <a:pt x="0" y="38664"/>
                    <a:pt x="0" y="57942"/>
                  </a:cubicBezTo>
                  <a:cubicBezTo>
                    <a:pt x="0" y="77220"/>
                    <a:pt x="16200" y="93258"/>
                    <a:pt x="37800" y="96498"/>
                  </a:cubicBezTo>
                  <a:lnTo>
                    <a:pt x="37800" y="142398"/>
                  </a:lnTo>
                  <a:cubicBezTo>
                    <a:pt x="25380" y="139644"/>
                    <a:pt x="16200" y="130734"/>
                    <a:pt x="16200" y="120204"/>
                  </a:cubicBezTo>
                  <a:cubicBezTo>
                    <a:pt x="16200" y="115731"/>
                    <a:pt x="12573" y="112104"/>
                    <a:pt x="8100" y="112104"/>
                  </a:cubicBezTo>
                  <a:cubicBezTo>
                    <a:pt x="3627" y="112104"/>
                    <a:pt x="0" y="115731"/>
                    <a:pt x="0" y="120204"/>
                  </a:cubicBezTo>
                  <a:cubicBezTo>
                    <a:pt x="0" y="139482"/>
                    <a:pt x="16200" y="155520"/>
                    <a:pt x="37800" y="158814"/>
                  </a:cubicBezTo>
                  <a:lnTo>
                    <a:pt x="37800" y="170100"/>
                  </a:lnTo>
                  <a:cubicBezTo>
                    <a:pt x="37800" y="174573"/>
                    <a:pt x="41427" y="178200"/>
                    <a:pt x="45900" y="178200"/>
                  </a:cubicBezTo>
                  <a:cubicBezTo>
                    <a:pt x="50373" y="178200"/>
                    <a:pt x="54000" y="174573"/>
                    <a:pt x="54000" y="170100"/>
                  </a:cubicBezTo>
                  <a:close/>
                  <a:moveTo>
                    <a:pt x="75600" y="120258"/>
                  </a:moveTo>
                  <a:cubicBezTo>
                    <a:pt x="75600" y="131058"/>
                    <a:pt x="66474" y="139698"/>
                    <a:pt x="54000" y="142452"/>
                  </a:cubicBezTo>
                  <a:lnTo>
                    <a:pt x="54000" y="98064"/>
                  </a:lnTo>
                  <a:cubicBezTo>
                    <a:pt x="66474" y="100818"/>
                    <a:pt x="75600" y="109728"/>
                    <a:pt x="75600" y="120258"/>
                  </a:cubicBezTo>
                  <a:close/>
                  <a:moveTo>
                    <a:pt x="16200" y="57996"/>
                  </a:moveTo>
                  <a:cubicBezTo>
                    <a:pt x="16200" y="47196"/>
                    <a:pt x="25326" y="38556"/>
                    <a:pt x="37800" y="35802"/>
                  </a:cubicBezTo>
                  <a:lnTo>
                    <a:pt x="37800" y="80136"/>
                  </a:lnTo>
                  <a:cubicBezTo>
                    <a:pt x="25326" y="77328"/>
                    <a:pt x="16200" y="68472"/>
                    <a:pt x="16200" y="57942"/>
                  </a:cubicBezTo>
                  <a:close/>
                </a:path>
              </a:pathLst>
            </a:custGeom>
            <a:grpFill/>
            <a:ln w="5334" cap="flat">
              <a:noFill/>
              <a:prstDash val="solid"/>
              <a:miter/>
            </a:ln>
          </p:spPr>
          <p:txBody>
            <a:bodyPr rtlCol="0" anchor="ctr"/>
            <a:lstStyle/>
            <a:p>
              <a:endParaRPr lang="ru-RU"/>
            </a:p>
          </p:txBody>
        </p:sp>
        <p:sp>
          <p:nvSpPr>
            <p:cNvPr id="145" name="Freeform: Shape 144">
              <a:extLst>
                <a:ext uri="{FF2B5EF4-FFF2-40B4-BE49-F238E27FC236}">
                  <a16:creationId xmlns:a16="http://schemas.microsoft.com/office/drawing/2014/main" id="{AFE41B15-2A8C-4CA9-993A-BCC1AB099ACF}"/>
                </a:ext>
              </a:extLst>
            </p:cNvPr>
            <p:cNvSpPr/>
            <p:nvPr/>
          </p:nvSpPr>
          <p:spPr>
            <a:xfrm>
              <a:off x="9380769" y="1379568"/>
              <a:ext cx="296145" cy="496826"/>
            </a:xfrm>
            <a:custGeom>
              <a:avLst/>
              <a:gdLst>
                <a:gd name="connsiteX0" fmla="*/ 296136 w 296145"/>
                <a:gd name="connsiteY0" fmla="*/ 294326 h 496826"/>
                <a:gd name="connsiteX1" fmla="*/ 296136 w 296145"/>
                <a:gd name="connsiteY1" fmla="*/ 293624 h 496826"/>
                <a:gd name="connsiteX2" fmla="*/ 296136 w 296145"/>
                <a:gd name="connsiteY2" fmla="*/ 292814 h 496826"/>
                <a:gd name="connsiteX3" fmla="*/ 296136 w 296145"/>
                <a:gd name="connsiteY3" fmla="*/ 292058 h 496826"/>
                <a:gd name="connsiteX4" fmla="*/ 296136 w 296145"/>
                <a:gd name="connsiteY4" fmla="*/ 291302 h 496826"/>
                <a:gd name="connsiteX5" fmla="*/ 295758 w 296145"/>
                <a:gd name="connsiteY5" fmla="*/ 290600 h 496826"/>
                <a:gd name="connsiteX6" fmla="*/ 295380 w 296145"/>
                <a:gd name="connsiteY6" fmla="*/ 289898 h 496826"/>
                <a:gd name="connsiteX7" fmla="*/ 294894 w 296145"/>
                <a:gd name="connsiteY7" fmla="*/ 289304 h 496826"/>
                <a:gd name="connsiteX8" fmla="*/ 294408 w 296145"/>
                <a:gd name="connsiteY8" fmla="*/ 288710 h 496826"/>
                <a:gd name="connsiteX9" fmla="*/ 293436 w 296145"/>
                <a:gd name="connsiteY9" fmla="*/ 288116 h 496826"/>
                <a:gd name="connsiteX10" fmla="*/ 292842 w 296145"/>
                <a:gd name="connsiteY10" fmla="*/ 287630 h 496826"/>
                <a:gd name="connsiteX11" fmla="*/ 292194 w 296145"/>
                <a:gd name="connsiteY11" fmla="*/ 287252 h 496826"/>
                <a:gd name="connsiteX12" fmla="*/ 291492 w 296145"/>
                <a:gd name="connsiteY12" fmla="*/ 286874 h 496826"/>
                <a:gd name="connsiteX13" fmla="*/ 290736 w 296145"/>
                <a:gd name="connsiteY13" fmla="*/ 286874 h 496826"/>
                <a:gd name="connsiteX14" fmla="*/ 289980 w 296145"/>
                <a:gd name="connsiteY14" fmla="*/ 286874 h 496826"/>
                <a:gd name="connsiteX15" fmla="*/ 289170 w 296145"/>
                <a:gd name="connsiteY15" fmla="*/ 286874 h 496826"/>
                <a:gd name="connsiteX16" fmla="*/ 288468 w 296145"/>
                <a:gd name="connsiteY16" fmla="*/ 286874 h 496826"/>
                <a:gd name="connsiteX17" fmla="*/ 288036 w 296145"/>
                <a:gd name="connsiteY17" fmla="*/ 286874 h 496826"/>
                <a:gd name="connsiteX18" fmla="*/ 155736 w 296145"/>
                <a:gd name="connsiteY18" fmla="*/ 369926 h 496826"/>
                <a:gd name="connsiteX19" fmla="*/ 155736 w 296145"/>
                <a:gd name="connsiteY19" fmla="*/ 264356 h 496826"/>
                <a:gd name="connsiteX20" fmla="*/ 279688 w 296145"/>
                <a:gd name="connsiteY20" fmla="*/ 124205 h 496826"/>
                <a:gd name="connsiteX21" fmla="*/ 139536 w 296145"/>
                <a:gd name="connsiteY21" fmla="*/ 253 h 496826"/>
                <a:gd name="connsiteX22" fmla="*/ 15584 w 296145"/>
                <a:gd name="connsiteY22" fmla="*/ 140405 h 496826"/>
                <a:gd name="connsiteX23" fmla="*/ 139536 w 296145"/>
                <a:gd name="connsiteY23" fmla="*/ 264356 h 496826"/>
                <a:gd name="connsiteX24" fmla="*/ 139536 w 296145"/>
                <a:gd name="connsiteY24" fmla="*/ 369926 h 496826"/>
                <a:gd name="connsiteX25" fmla="*/ 7236 w 296145"/>
                <a:gd name="connsiteY25" fmla="*/ 286226 h 496826"/>
                <a:gd name="connsiteX26" fmla="*/ 7236 w 296145"/>
                <a:gd name="connsiteY26" fmla="*/ 286226 h 496826"/>
                <a:gd name="connsiteX27" fmla="*/ 3078 w 296145"/>
                <a:gd name="connsiteY27" fmla="*/ 287522 h 496826"/>
                <a:gd name="connsiteX28" fmla="*/ 3078 w 296145"/>
                <a:gd name="connsiteY28" fmla="*/ 287522 h 496826"/>
                <a:gd name="connsiteX29" fmla="*/ 2430 w 296145"/>
                <a:gd name="connsiteY29" fmla="*/ 288062 h 496826"/>
                <a:gd name="connsiteX30" fmla="*/ 1782 w 296145"/>
                <a:gd name="connsiteY30" fmla="*/ 288602 h 496826"/>
                <a:gd name="connsiteX31" fmla="*/ 1782 w 296145"/>
                <a:gd name="connsiteY31" fmla="*/ 288602 h 496826"/>
                <a:gd name="connsiteX32" fmla="*/ 972 w 296145"/>
                <a:gd name="connsiteY32" fmla="*/ 289574 h 496826"/>
                <a:gd name="connsiteX33" fmla="*/ 972 w 296145"/>
                <a:gd name="connsiteY33" fmla="*/ 289574 h 496826"/>
                <a:gd name="connsiteX34" fmla="*/ 324 w 296145"/>
                <a:gd name="connsiteY34" fmla="*/ 290816 h 496826"/>
                <a:gd name="connsiteX35" fmla="*/ 324 w 296145"/>
                <a:gd name="connsiteY35" fmla="*/ 291194 h 496826"/>
                <a:gd name="connsiteX36" fmla="*/ 0 w 296145"/>
                <a:gd name="connsiteY36" fmla="*/ 292274 h 496826"/>
                <a:gd name="connsiteX37" fmla="*/ 0 w 296145"/>
                <a:gd name="connsiteY37" fmla="*/ 292976 h 496826"/>
                <a:gd name="connsiteX38" fmla="*/ 0 w 296145"/>
                <a:gd name="connsiteY38" fmla="*/ 293732 h 496826"/>
                <a:gd name="connsiteX39" fmla="*/ 0 w 296145"/>
                <a:gd name="connsiteY39" fmla="*/ 293732 h 496826"/>
                <a:gd name="connsiteX40" fmla="*/ 0 w 296145"/>
                <a:gd name="connsiteY40" fmla="*/ 293732 h 496826"/>
                <a:gd name="connsiteX41" fmla="*/ 140400 w 296145"/>
                <a:gd name="connsiteY41" fmla="*/ 441746 h 496826"/>
                <a:gd name="connsiteX42" fmla="*/ 140400 w 296145"/>
                <a:gd name="connsiteY42" fmla="*/ 488726 h 496826"/>
                <a:gd name="connsiteX43" fmla="*/ 148500 w 296145"/>
                <a:gd name="connsiteY43" fmla="*/ 496826 h 496826"/>
                <a:gd name="connsiteX44" fmla="*/ 156600 w 296145"/>
                <a:gd name="connsiteY44" fmla="*/ 488726 h 496826"/>
                <a:gd name="connsiteX45" fmla="*/ 156600 w 296145"/>
                <a:gd name="connsiteY45" fmla="*/ 442448 h 496826"/>
                <a:gd name="connsiteX46" fmla="*/ 296136 w 296145"/>
                <a:gd name="connsiteY46" fmla="*/ 294326 h 496826"/>
                <a:gd name="connsiteX47" fmla="*/ 296136 w 296145"/>
                <a:gd name="connsiteY47" fmla="*/ 294326 h 496826"/>
                <a:gd name="connsiteX48" fmla="*/ 296136 w 296145"/>
                <a:gd name="connsiteY48" fmla="*/ 294326 h 496826"/>
                <a:gd name="connsiteX49" fmla="*/ 31536 w 296145"/>
                <a:gd name="connsiteY49" fmla="*/ 132326 h 496826"/>
                <a:gd name="connsiteX50" fmla="*/ 147636 w 296145"/>
                <a:gd name="connsiteY50" fmla="*/ 16226 h 496826"/>
                <a:gd name="connsiteX51" fmla="*/ 263736 w 296145"/>
                <a:gd name="connsiteY51" fmla="*/ 132326 h 496826"/>
                <a:gd name="connsiteX52" fmla="*/ 147636 w 296145"/>
                <a:gd name="connsiteY52" fmla="*/ 248426 h 496826"/>
                <a:gd name="connsiteX53" fmla="*/ 31536 w 296145"/>
                <a:gd name="connsiteY53" fmla="*/ 132326 h 496826"/>
                <a:gd name="connsiteX54" fmla="*/ 15822 w 296145"/>
                <a:gd name="connsiteY54" fmla="*/ 302912 h 496826"/>
                <a:gd name="connsiteX55" fmla="*/ 139050 w 296145"/>
                <a:gd name="connsiteY55" fmla="*/ 426140 h 496826"/>
                <a:gd name="connsiteX56" fmla="*/ 15822 w 296145"/>
                <a:gd name="connsiteY56" fmla="*/ 302912 h 496826"/>
                <a:gd name="connsiteX57" fmla="*/ 156222 w 296145"/>
                <a:gd name="connsiteY57" fmla="*/ 426140 h 496826"/>
                <a:gd name="connsiteX58" fmla="*/ 279450 w 296145"/>
                <a:gd name="connsiteY58" fmla="*/ 302912 h 496826"/>
                <a:gd name="connsiteX59" fmla="*/ 156222 w 296145"/>
                <a:gd name="connsiteY59" fmla="*/ 426140 h 496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296145" h="496826">
                  <a:moveTo>
                    <a:pt x="296136" y="294326"/>
                  </a:moveTo>
                  <a:cubicBezTo>
                    <a:pt x="296136" y="294326"/>
                    <a:pt x="296136" y="293894"/>
                    <a:pt x="296136" y="293624"/>
                  </a:cubicBezTo>
                  <a:cubicBezTo>
                    <a:pt x="296136" y="293354"/>
                    <a:pt x="296136" y="293084"/>
                    <a:pt x="296136" y="292814"/>
                  </a:cubicBezTo>
                  <a:cubicBezTo>
                    <a:pt x="296148" y="292563"/>
                    <a:pt x="296148" y="292310"/>
                    <a:pt x="296136" y="292058"/>
                  </a:cubicBezTo>
                  <a:cubicBezTo>
                    <a:pt x="296136" y="292058"/>
                    <a:pt x="296136" y="291518"/>
                    <a:pt x="296136" y="291302"/>
                  </a:cubicBezTo>
                  <a:lnTo>
                    <a:pt x="295758" y="290600"/>
                  </a:lnTo>
                  <a:lnTo>
                    <a:pt x="295380" y="289898"/>
                  </a:lnTo>
                  <a:lnTo>
                    <a:pt x="294894" y="289304"/>
                  </a:lnTo>
                  <a:lnTo>
                    <a:pt x="294408" y="288710"/>
                  </a:lnTo>
                  <a:lnTo>
                    <a:pt x="293436" y="288116"/>
                  </a:lnTo>
                  <a:lnTo>
                    <a:pt x="292842" y="287630"/>
                  </a:lnTo>
                  <a:lnTo>
                    <a:pt x="292194" y="287252"/>
                  </a:lnTo>
                  <a:lnTo>
                    <a:pt x="291492" y="286874"/>
                  </a:lnTo>
                  <a:lnTo>
                    <a:pt x="290736" y="286874"/>
                  </a:lnTo>
                  <a:lnTo>
                    <a:pt x="289980" y="286874"/>
                  </a:lnTo>
                  <a:lnTo>
                    <a:pt x="289170" y="286874"/>
                  </a:lnTo>
                  <a:lnTo>
                    <a:pt x="288468" y="286874"/>
                  </a:lnTo>
                  <a:lnTo>
                    <a:pt x="288036" y="286874"/>
                  </a:lnTo>
                  <a:cubicBezTo>
                    <a:pt x="232014" y="288108"/>
                    <a:pt x="181196" y="320009"/>
                    <a:pt x="155736" y="369926"/>
                  </a:cubicBezTo>
                  <a:lnTo>
                    <a:pt x="155736" y="264356"/>
                  </a:lnTo>
                  <a:cubicBezTo>
                    <a:pt x="228666" y="259883"/>
                    <a:pt x="284162" y="197135"/>
                    <a:pt x="279688" y="124205"/>
                  </a:cubicBezTo>
                  <a:cubicBezTo>
                    <a:pt x="275214" y="51274"/>
                    <a:pt x="212466" y="-4221"/>
                    <a:pt x="139536" y="253"/>
                  </a:cubicBezTo>
                  <a:cubicBezTo>
                    <a:pt x="66606" y="4726"/>
                    <a:pt x="11111" y="67474"/>
                    <a:pt x="15584" y="140405"/>
                  </a:cubicBezTo>
                  <a:cubicBezTo>
                    <a:pt x="19675" y="207093"/>
                    <a:pt x="72847" y="260266"/>
                    <a:pt x="139536" y="264356"/>
                  </a:cubicBezTo>
                  <a:lnTo>
                    <a:pt x="139536" y="369926"/>
                  </a:lnTo>
                  <a:cubicBezTo>
                    <a:pt x="114252" y="319758"/>
                    <a:pt x="63399" y="287586"/>
                    <a:pt x="7236" y="286226"/>
                  </a:cubicBezTo>
                  <a:lnTo>
                    <a:pt x="7236" y="286226"/>
                  </a:lnTo>
                  <a:cubicBezTo>
                    <a:pt x="5757" y="286268"/>
                    <a:pt x="4318" y="286716"/>
                    <a:pt x="3078" y="287522"/>
                  </a:cubicBezTo>
                  <a:lnTo>
                    <a:pt x="3078" y="287522"/>
                  </a:lnTo>
                  <a:lnTo>
                    <a:pt x="2430" y="288062"/>
                  </a:lnTo>
                  <a:lnTo>
                    <a:pt x="1782" y="288602"/>
                  </a:lnTo>
                  <a:lnTo>
                    <a:pt x="1782" y="288602"/>
                  </a:lnTo>
                  <a:cubicBezTo>
                    <a:pt x="1487" y="288904"/>
                    <a:pt x="1216" y="289229"/>
                    <a:pt x="972" y="289574"/>
                  </a:cubicBezTo>
                  <a:lnTo>
                    <a:pt x="972" y="289574"/>
                  </a:lnTo>
                  <a:cubicBezTo>
                    <a:pt x="719" y="289968"/>
                    <a:pt x="502" y="290384"/>
                    <a:pt x="324" y="290816"/>
                  </a:cubicBezTo>
                  <a:lnTo>
                    <a:pt x="324" y="291194"/>
                  </a:lnTo>
                  <a:cubicBezTo>
                    <a:pt x="191" y="291546"/>
                    <a:pt x="82" y="291907"/>
                    <a:pt x="0" y="292274"/>
                  </a:cubicBezTo>
                  <a:cubicBezTo>
                    <a:pt x="0" y="292274"/>
                    <a:pt x="0" y="292760"/>
                    <a:pt x="0" y="292976"/>
                  </a:cubicBezTo>
                  <a:cubicBezTo>
                    <a:pt x="0" y="293192"/>
                    <a:pt x="0" y="293462"/>
                    <a:pt x="0" y="293732"/>
                  </a:cubicBezTo>
                  <a:cubicBezTo>
                    <a:pt x="0" y="294002"/>
                    <a:pt x="0" y="293732"/>
                    <a:pt x="0" y="293732"/>
                  </a:cubicBezTo>
                  <a:cubicBezTo>
                    <a:pt x="0" y="293732"/>
                    <a:pt x="0" y="293732"/>
                    <a:pt x="0" y="293732"/>
                  </a:cubicBezTo>
                  <a:cubicBezTo>
                    <a:pt x="2000" y="371741"/>
                    <a:pt x="62606" y="435633"/>
                    <a:pt x="140400" y="441746"/>
                  </a:cubicBezTo>
                  <a:lnTo>
                    <a:pt x="140400" y="488726"/>
                  </a:lnTo>
                  <a:cubicBezTo>
                    <a:pt x="140400" y="493200"/>
                    <a:pt x="144027" y="496826"/>
                    <a:pt x="148500" y="496826"/>
                  </a:cubicBezTo>
                  <a:cubicBezTo>
                    <a:pt x="152973" y="496826"/>
                    <a:pt x="156600" y="493200"/>
                    <a:pt x="156600" y="488726"/>
                  </a:cubicBezTo>
                  <a:lnTo>
                    <a:pt x="156600" y="442448"/>
                  </a:lnTo>
                  <a:cubicBezTo>
                    <a:pt x="234094" y="435913"/>
                    <a:pt x="294234" y="372072"/>
                    <a:pt x="296136" y="294326"/>
                  </a:cubicBezTo>
                  <a:cubicBezTo>
                    <a:pt x="296136" y="294326"/>
                    <a:pt x="296136" y="294326"/>
                    <a:pt x="296136" y="294326"/>
                  </a:cubicBezTo>
                  <a:cubicBezTo>
                    <a:pt x="296136" y="294326"/>
                    <a:pt x="296136" y="294326"/>
                    <a:pt x="296136" y="294326"/>
                  </a:cubicBezTo>
                  <a:close/>
                  <a:moveTo>
                    <a:pt x="31536" y="132326"/>
                  </a:moveTo>
                  <a:cubicBezTo>
                    <a:pt x="31536" y="68206"/>
                    <a:pt x="83516" y="16226"/>
                    <a:pt x="147636" y="16226"/>
                  </a:cubicBezTo>
                  <a:cubicBezTo>
                    <a:pt x="211756" y="16226"/>
                    <a:pt x="263736" y="68206"/>
                    <a:pt x="263736" y="132326"/>
                  </a:cubicBezTo>
                  <a:cubicBezTo>
                    <a:pt x="263736" y="196446"/>
                    <a:pt x="211756" y="248426"/>
                    <a:pt x="147636" y="248426"/>
                  </a:cubicBezTo>
                  <a:cubicBezTo>
                    <a:pt x="83540" y="248367"/>
                    <a:pt x="31595" y="196422"/>
                    <a:pt x="31536" y="132326"/>
                  </a:cubicBezTo>
                  <a:close/>
                  <a:moveTo>
                    <a:pt x="15822" y="302912"/>
                  </a:moveTo>
                  <a:cubicBezTo>
                    <a:pt x="81242" y="308891"/>
                    <a:pt x="133071" y="360720"/>
                    <a:pt x="139050" y="426140"/>
                  </a:cubicBezTo>
                  <a:cubicBezTo>
                    <a:pt x="73630" y="420161"/>
                    <a:pt x="21801" y="368333"/>
                    <a:pt x="15822" y="302912"/>
                  </a:cubicBezTo>
                  <a:close/>
                  <a:moveTo>
                    <a:pt x="156222" y="426140"/>
                  </a:moveTo>
                  <a:cubicBezTo>
                    <a:pt x="162201" y="360720"/>
                    <a:pt x="214030" y="308891"/>
                    <a:pt x="279450" y="302912"/>
                  </a:cubicBezTo>
                  <a:cubicBezTo>
                    <a:pt x="273471" y="368333"/>
                    <a:pt x="221642" y="420161"/>
                    <a:pt x="156222" y="426140"/>
                  </a:cubicBezTo>
                  <a:close/>
                </a:path>
              </a:pathLst>
            </a:custGeom>
            <a:grpFill/>
            <a:ln w="5334" cap="flat">
              <a:noFill/>
              <a:prstDash val="solid"/>
              <a:miter/>
            </a:ln>
          </p:spPr>
          <p:txBody>
            <a:bodyPr rtlCol="0" anchor="ctr"/>
            <a:lstStyle/>
            <a:p>
              <a:endParaRPr lang="ru-RU"/>
            </a:p>
          </p:txBody>
        </p:sp>
      </p:grpSp>
      <p:grpSp>
        <p:nvGrpSpPr>
          <p:cNvPr id="183" name="Group 182">
            <a:extLst>
              <a:ext uri="{FF2B5EF4-FFF2-40B4-BE49-F238E27FC236}">
                <a16:creationId xmlns:a16="http://schemas.microsoft.com/office/drawing/2014/main" id="{2810149D-DF11-4C0E-AE76-9CEA07B3259A}"/>
              </a:ext>
            </a:extLst>
          </p:cNvPr>
          <p:cNvGrpSpPr/>
          <p:nvPr/>
        </p:nvGrpSpPr>
        <p:grpSpPr>
          <a:xfrm>
            <a:off x="9112502" y="2592660"/>
            <a:ext cx="319950" cy="315900"/>
            <a:chOff x="10118002" y="2313880"/>
            <a:chExt cx="426600" cy="421200"/>
          </a:xfrm>
          <a:solidFill>
            <a:schemeClr val="tx1"/>
          </a:solidFill>
        </p:grpSpPr>
        <p:sp>
          <p:nvSpPr>
            <p:cNvPr id="147" name="Freeform: Shape 146">
              <a:extLst>
                <a:ext uri="{FF2B5EF4-FFF2-40B4-BE49-F238E27FC236}">
                  <a16:creationId xmlns:a16="http://schemas.microsoft.com/office/drawing/2014/main" id="{3DC8260F-3DC2-4B16-B644-80AA4CEB9544}"/>
                </a:ext>
              </a:extLst>
            </p:cNvPr>
            <p:cNvSpPr/>
            <p:nvPr/>
          </p:nvSpPr>
          <p:spPr>
            <a:xfrm>
              <a:off x="10118002" y="2378680"/>
              <a:ext cx="426600" cy="356400"/>
            </a:xfrm>
            <a:custGeom>
              <a:avLst/>
              <a:gdLst>
                <a:gd name="connsiteX0" fmla="*/ 418500 w 426600"/>
                <a:gd name="connsiteY0" fmla="*/ 340200 h 356400"/>
                <a:gd name="connsiteX1" fmla="*/ 394200 w 426600"/>
                <a:gd name="connsiteY1" fmla="*/ 340200 h 356400"/>
                <a:gd name="connsiteX2" fmla="*/ 394200 w 426600"/>
                <a:gd name="connsiteY2" fmla="*/ 8100 h 356400"/>
                <a:gd name="connsiteX3" fmla="*/ 386100 w 426600"/>
                <a:gd name="connsiteY3" fmla="*/ 0 h 356400"/>
                <a:gd name="connsiteX4" fmla="*/ 310500 w 426600"/>
                <a:gd name="connsiteY4" fmla="*/ 0 h 356400"/>
                <a:gd name="connsiteX5" fmla="*/ 302400 w 426600"/>
                <a:gd name="connsiteY5" fmla="*/ 8100 h 356400"/>
                <a:gd name="connsiteX6" fmla="*/ 302400 w 426600"/>
                <a:gd name="connsiteY6" fmla="*/ 340200 h 356400"/>
                <a:gd name="connsiteX7" fmla="*/ 259200 w 426600"/>
                <a:gd name="connsiteY7" fmla="*/ 340200 h 356400"/>
                <a:gd name="connsiteX8" fmla="*/ 259200 w 426600"/>
                <a:gd name="connsiteY8" fmla="*/ 132300 h 356400"/>
                <a:gd name="connsiteX9" fmla="*/ 251100 w 426600"/>
                <a:gd name="connsiteY9" fmla="*/ 124200 h 356400"/>
                <a:gd name="connsiteX10" fmla="*/ 175500 w 426600"/>
                <a:gd name="connsiteY10" fmla="*/ 124200 h 356400"/>
                <a:gd name="connsiteX11" fmla="*/ 167400 w 426600"/>
                <a:gd name="connsiteY11" fmla="*/ 132300 h 356400"/>
                <a:gd name="connsiteX12" fmla="*/ 167400 w 426600"/>
                <a:gd name="connsiteY12" fmla="*/ 340200 h 356400"/>
                <a:gd name="connsiteX13" fmla="*/ 124200 w 426600"/>
                <a:gd name="connsiteY13" fmla="*/ 340200 h 356400"/>
                <a:gd name="connsiteX14" fmla="*/ 124200 w 426600"/>
                <a:gd name="connsiteY14" fmla="*/ 251100 h 356400"/>
                <a:gd name="connsiteX15" fmla="*/ 116100 w 426600"/>
                <a:gd name="connsiteY15" fmla="*/ 243000 h 356400"/>
                <a:gd name="connsiteX16" fmla="*/ 40500 w 426600"/>
                <a:gd name="connsiteY16" fmla="*/ 243000 h 356400"/>
                <a:gd name="connsiteX17" fmla="*/ 32400 w 426600"/>
                <a:gd name="connsiteY17" fmla="*/ 251100 h 356400"/>
                <a:gd name="connsiteX18" fmla="*/ 32400 w 426600"/>
                <a:gd name="connsiteY18" fmla="*/ 340200 h 356400"/>
                <a:gd name="connsiteX19" fmla="*/ 8100 w 426600"/>
                <a:gd name="connsiteY19" fmla="*/ 340200 h 356400"/>
                <a:gd name="connsiteX20" fmla="*/ 0 w 426600"/>
                <a:gd name="connsiteY20" fmla="*/ 348300 h 356400"/>
                <a:gd name="connsiteX21" fmla="*/ 8100 w 426600"/>
                <a:gd name="connsiteY21" fmla="*/ 356400 h 356400"/>
                <a:gd name="connsiteX22" fmla="*/ 418500 w 426600"/>
                <a:gd name="connsiteY22" fmla="*/ 356400 h 356400"/>
                <a:gd name="connsiteX23" fmla="*/ 426600 w 426600"/>
                <a:gd name="connsiteY23" fmla="*/ 348300 h 356400"/>
                <a:gd name="connsiteX24" fmla="*/ 418500 w 426600"/>
                <a:gd name="connsiteY24" fmla="*/ 340200 h 356400"/>
                <a:gd name="connsiteX25" fmla="*/ 318600 w 426600"/>
                <a:gd name="connsiteY25" fmla="*/ 16200 h 356400"/>
                <a:gd name="connsiteX26" fmla="*/ 378000 w 426600"/>
                <a:gd name="connsiteY26" fmla="*/ 16200 h 356400"/>
                <a:gd name="connsiteX27" fmla="*/ 378000 w 426600"/>
                <a:gd name="connsiteY27" fmla="*/ 340200 h 356400"/>
                <a:gd name="connsiteX28" fmla="*/ 318600 w 426600"/>
                <a:gd name="connsiteY28" fmla="*/ 340200 h 356400"/>
                <a:gd name="connsiteX29" fmla="*/ 183600 w 426600"/>
                <a:gd name="connsiteY29" fmla="*/ 140400 h 356400"/>
                <a:gd name="connsiteX30" fmla="*/ 243000 w 426600"/>
                <a:gd name="connsiteY30" fmla="*/ 140400 h 356400"/>
                <a:gd name="connsiteX31" fmla="*/ 243000 w 426600"/>
                <a:gd name="connsiteY31" fmla="*/ 340200 h 356400"/>
                <a:gd name="connsiteX32" fmla="*/ 183600 w 426600"/>
                <a:gd name="connsiteY32" fmla="*/ 340200 h 356400"/>
                <a:gd name="connsiteX33" fmla="*/ 48600 w 426600"/>
                <a:gd name="connsiteY33" fmla="*/ 259200 h 356400"/>
                <a:gd name="connsiteX34" fmla="*/ 108000 w 426600"/>
                <a:gd name="connsiteY34" fmla="*/ 259200 h 356400"/>
                <a:gd name="connsiteX35" fmla="*/ 108000 w 426600"/>
                <a:gd name="connsiteY35" fmla="*/ 340200 h 356400"/>
                <a:gd name="connsiteX36" fmla="*/ 48600 w 426600"/>
                <a:gd name="connsiteY36" fmla="*/ 340200 h 35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6600" h="356400">
                  <a:moveTo>
                    <a:pt x="418500" y="340200"/>
                  </a:moveTo>
                  <a:lnTo>
                    <a:pt x="394200" y="340200"/>
                  </a:lnTo>
                  <a:lnTo>
                    <a:pt x="394200" y="8100"/>
                  </a:lnTo>
                  <a:cubicBezTo>
                    <a:pt x="394200" y="3627"/>
                    <a:pt x="390573" y="0"/>
                    <a:pt x="386100" y="0"/>
                  </a:cubicBezTo>
                  <a:lnTo>
                    <a:pt x="310500" y="0"/>
                  </a:lnTo>
                  <a:cubicBezTo>
                    <a:pt x="306027" y="0"/>
                    <a:pt x="302400" y="3627"/>
                    <a:pt x="302400" y="8100"/>
                  </a:cubicBezTo>
                  <a:lnTo>
                    <a:pt x="302400" y="340200"/>
                  </a:lnTo>
                  <a:lnTo>
                    <a:pt x="259200" y="340200"/>
                  </a:lnTo>
                  <a:lnTo>
                    <a:pt x="259200" y="132300"/>
                  </a:lnTo>
                  <a:cubicBezTo>
                    <a:pt x="259200" y="127827"/>
                    <a:pt x="255573" y="124200"/>
                    <a:pt x="251100" y="124200"/>
                  </a:cubicBezTo>
                  <a:lnTo>
                    <a:pt x="175500" y="124200"/>
                  </a:lnTo>
                  <a:cubicBezTo>
                    <a:pt x="171027" y="124200"/>
                    <a:pt x="167400" y="127827"/>
                    <a:pt x="167400" y="132300"/>
                  </a:cubicBezTo>
                  <a:lnTo>
                    <a:pt x="167400" y="340200"/>
                  </a:lnTo>
                  <a:lnTo>
                    <a:pt x="124200" y="340200"/>
                  </a:lnTo>
                  <a:lnTo>
                    <a:pt x="124200" y="251100"/>
                  </a:lnTo>
                  <a:cubicBezTo>
                    <a:pt x="124200" y="246627"/>
                    <a:pt x="120573" y="243000"/>
                    <a:pt x="116100" y="243000"/>
                  </a:cubicBezTo>
                  <a:lnTo>
                    <a:pt x="40500" y="243000"/>
                  </a:lnTo>
                  <a:cubicBezTo>
                    <a:pt x="36027" y="243000"/>
                    <a:pt x="32400" y="246627"/>
                    <a:pt x="32400" y="251100"/>
                  </a:cubicBezTo>
                  <a:lnTo>
                    <a:pt x="32400" y="340200"/>
                  </a:lnTo>
                  <a:lnTo>
                    <a:pt x="8100" y="340200"/>
                  </a:lnTo>
                  <a:cubicBezTo>
                    <a:pt x="3627" y="340200"/>
                    <a:pt x="0" y="343827"/>
                    <a:pt x="0" y="348300"/>
                  </a:cubicBezTo>
                  <a:cubicBezTo>
                    <a:pt x="0" y="352773"/>
                    <a:pt x="3627" y="356400"/>
                    <a:pt x="8100" y="356400"/>
                  </a:cubicBezTo>
                  <a:lnTo>
                    <a:pt x="418500" y="356400"/>
                  </a:lnTo>
                  <a:cubicBezTo>
                    <a:pt x="422973" y="356400"/>
                    <a:pt x="426600" y="352773"/>
                    <a:pt x="426600" y="348300"/>
                  </a:cubicBezTo>
                  <a:cubicBezTo>
                    <a:pt x="426600" y="343827"/>
                    <a:pt x="422973" y="340200"/>
                    <a:pt x="418500" y="340200"/>
                  </a:cubicBezTo>
                  <a:close/>
                  <a:moveTo>
                    <a:pt x="318600" y="16200"/>
                  </a:moveTo>
                  <a:lnTo>
                    <a:pt x="378000" y="16200"/>
                  </a:lnTo>
                  <a:lnTo>
                    <a:pt x="378000" y="340200"/>
                  </a:lnTo>
                  <a:lnTo>
                    <a:pt x="318600" y="340200"/>
                  </a:lnTo>
                  <a:close/>
                  <a:moveTo>
                    <a:pt x="183600" y="140400"/>
                  </a:moveTo>
                  <a:lnTo>
                    <a:pt x="243000" y="140400"/>
                  </a:lnTo>
                  <a:lnTo>
                    <a:pt x="243000" y="340200"/>
                  </a:lnTo>
                  <a:lnTo>
                    <a:pt x="183600" y="340200"/>
                  </a:lnTo>
                  <a:close/>
                  <a:moveTo>
                    <a:pt x="48600" y="259200"/>
                  </a:moveTo>
                  <a:lnTo>
                    <a:pt x="108000" y="259200"/>
                  </a:lnTo>
                  <a:lnTo>
                    <a:pt x="108000" y="340200"/>
                  </a:lnTo>
                  <a:lnTo>
                    <a:pt x="48600" y="340200"/>
                  </a:lnTo>
                  <a:close/>
                </a:path>
              </a:pathLst>
            </a:custGeom>
            <a:grpFill/>
            <a:ln w="5334" cap="flat">
              <a:noFill/>
              <a:prstDash val="solid"/>
              <a:miter/>
            </a:ln>
          </p:spPr>
          <p:txBody>
            <a:bodyPr rtlCol="0" anchor="ctr"/>
            <a:lstStyle/>
            <a:p>
              <a:endParaRPr lang="ru-RU"/>
            </a:p>
          </p:txBody>
        </p:sp>
        <p:sp>
          <p:nvSpPr>
            <p:cNvPr id="148" name="Freeform: Shape 147">
              <a:extLst>
                <a:ext uri="{FF2B5EF4-FFF2-40B4-BE49-F238E27FC236}">
                  <a16:creationId xmlns:a16="http://schemas.microsoft.com/office/drawing/2014/main" id="{25430F98-3075-43AA-8481-48277CD66794}"/>
                </a:ext>
              </a:extLst>
            </p:cNvPr>
            <p:cNvSpPr/>
            <p:nvPr/>
          </p:nvSpPr>
          <p:spPr>
            <a:xfrm>
              <a:off x="10123409" y="2313880"/>
              <a:ext cx="253792" cy="253800"/>
            </a:xfrm>
            <a:custGeom>
              <a:avLst/>
              <a:gdLst>
                <a:gd name="connsiteX0" fmla="*/ 8093 w 253792"/>
                <a:gd name="connsiteY0" fmla="*/ 253800 h 253800"/>
                <a:gd name="connsiteX1" fmla="*/ 13817 w 253792"/>
                <a:gd name="connsiteY1" fmla="*/ 251424 h 253800"/>
                <a:gd name="connsiteX2" fmla="*/ 237593 w 253792"/>
                <a:gd name="connsiteY2" fmla="*/ 27648 h 253800"/>
                <a:gd name="connsiteX3" fmla="*/ 237593 w 253792"/>
                <a:gd name="connsiteY3" fmla="*/ 62100 h 253800"/>
                <a:gd name="connsiteX4" fmla="*/ 245693 w 253792"/>
                <a:gd name="connsiteY4" fmla="*/ 70200 h 253800"/>
                <a:gd name="connsiteX5" fmla="*/ 253793 w 253792"/>
                <a:gd name="connsiteY5" fmla="*/ 62100 h 253800"/>
                <a:gd name="connsiteX6" fmla="*/ 253793 w 253792"/>
                <a:gd name="connsiteY6" fmla="*/ 8100 h 253800"/>
                <a:gd name="connsiteX7" fmla="*/ 253199 w 253792"/>
                <a:gd name="connsiteY7" fmla="*/ 5130 h 253800"/>
                <a:gd name="connsiteX8" fmla="*/ 253199 w 253792"/>
                <a:gd name="connsiteY8" fmla="*/ 5130 h 253800"/>
                <a:gd name="connsiteX9" fmla="*/ 248771 w 253792"/>
                <a:gd name="connsiteY9" fmla="*/ 702 h 253800"/>
                <a:gd name="connsiteX10" fmla="*/ 248771 w 253792"/>
                <a:gd name="connsiteY10" fmla="*/ 702 h 253800"/>
                <a:gd name="connsiteX11" fmla="*/ 245693 w 253792"/>
                <a:gd name="connsiteY11" fmla="*/ 0 h 253800"/>
                <a:gd name="connsiteX12" fmla="*/ 191693 w 253792"/>
                <a:gd name="connsiteY12" fmla="*/ 0 h 253800"/>
                <a:gd name="connsiteX13" fmla="*/ 183593 w 253792"/>
                <a:gd name="connsiteY13" fmla="*/ 8100 h 253800"/>
                <a:gd name="connsiteX14" fmla="*/ 191693 w 253792"/>
                <a:gd name="connsiteY14" fmla="*/ 16200 h 253800"/>
                <a:gd name="connsiteX15" fmla="*/ 226145 w 253792"/>
                <a:gd name="connsiteY15" fmla="*/ 16200 h 253800"/>
                <a:gd name="connsiteX16" fmla="*/ 2369 w 253792"/>
                <a:gd name="connsiteY16" fmla="*/ 239976 h 253800"/>
                <a:gd name="connsiteX17" fmla="*/ 2376 w 253792"/>
                <a:gd name="connsiteY17" fmla="*/ 251431 h 253800"/>
                <a:gd name="connsiteX18" fmla="*/ 8093 w 253792"/>
                <a:gd name="connsiteY18" fmla="*/ 253800 h 253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3792" h="253800">
                  <a:moveTo>
                    <a:pt x="8093" y="253800"/>
                  </a:moveTo>
                  <a:cubicBezTo>
                    <a:pt x="10240" y="253798"/>
                    <a:pt x="12299" y="252944"/>
                    <a:pt x="13817" y="251424"/>
                  </a:cubicBezTo>
                  <a:lnTo>
                    <a:pt x="237593" y="27648"/>
                  </a:lnTo>
                  <a:lnTo>
                    <a:pt x="237593" y="62100"/>
                  </a:lnTo>
                  <a:cubicBezTo>
                    <a:pt x="237593" y="66573"/>
                    <a:pt x="241219" y="70200"/>
                    <a:pt x="245693" y="70200"/>
                  </a:cubicBezTo>
                  <a:cubicBezTo>
                    <a:pt x="250166" y="70200"/>
                    <a:pt x="253793" y="66573"/>
                    <a:pt x="253793" y="62100"/>
                  </a:cubicBezTo>
                  <a:lnTo>
                    <a:pt x="253793" y="8100"/>
                  </a:lnTo>
                  <a:cubicBezTo>
                    <a:pt x="253785" y="7081"/>
                    <a:pt x="253583" y="6073"/>
                    <a:pt x="253199" y="5130"/>
                  </a:cubicBezTo>
                  <a:lnTo>
                    <a:pt x="253199" y="5130"/>
                  </a:lnTo>
                  <a:cubicBezTo>
                    <a:pt x="252376" y="3120"/>
                    <a:pt x="250781" y="1525"/>
                    <a:pt x="248771" y="702"/>
                  </a:cubicBezTo>
                  <a:lnTo>
                    <a:pt x="248771" y="702"/>
                  </a:lnTo>
                  <a:cubicBezTo>
                    <a:pt x="247801" y="267"/>
                    <a:pt x="246755" y="28"/>
                    <a:pt x="245693" y="0"/>
                  </a:cubicBezTo>
                  <a:lnTo>
                    <a:pt x="191693" y="0"/>
                  </a:lnTo>
                  <a:cubicBezTo>
                    <a:pt x="187219" y="0"/>
                    <a:pt x="183593" y="3626"/>
                    <a:pt x="183593" y="8100"/>
                  </a:cubicBezTo>
                  <a:cubicBezTo>
                    <a:pt x="183593" y="12574"/>
                    <a:pt x="187219" y="16200"/>
                    <a:pt x="191693" y="16200"/>
                  </a:cubicBezTo>
                  <a:lnTo>
                    <a:pt x="226145" y="16200"/>
                  </a:lnTo>
                  <a:lnTo>
                    <a:pt x="2369" y="239976"/>
                  </a:lnTo>
                  <a:cubicBezTo>
                    <a:pt x="-792" y="243141"/>
                    <a:pt x="-789" y="248270"/>
                    <a:pt x="2376" y="251431"/>
                  </a:cubicBezTo>
                  <a:cubicBezTo>
                    <a:pt x="3893" y="252946"/>
                    <a:pt x="5949" y="253798"/>
                    <a:pt x="8093" y="253800"/>
                  </a:cubicBezTo>
                  <a:close/>
                </a:path>
              </a:pathLst>
            </a:custGeom>
            <a:grpFill/>
            <a:ln w="5334" cap="flat">
              <a:noFill/>
              <a:prstDash val="solid"/>
              <a:miter/>
            </a:ln>
          </p:spPr>
          <p:txBody>
            <a:bodyPr rtlCol="0" anchor="ctr"/>
            <a:lstStyle/>
            <a:p>
              <a:endParaRPr lang="ru-RU"/>
            </a:p>
          </p:txBody>
        </p:sp>
      </p:grpSp>
      <p:sp>
        <p:nvSpPr>
          <p:cNvPr id="149" name="Graphic 34">
            <a:extLst>
              <a:ext uri="{FF2B5EF4-FFF2-40B4-BE49-F238E27FC236}">
                <a16:creationId xmlns:a16="http://schemas.microsoft.com/office/drawing/2014/main" id="{30303EC2-1AE4-436D-8714-30317E31A750}"/>
              </a:ext>
            </a:extLst>
          </p:cNvPr>
          <p:cNvSpPr/>
          <p:nvPr/>
        </p:nvSpPr>
        <p:spPr>
          <a:xfrm>
            <a:off x="7309986" y="2644264"/>
            <a:ext cx="302306" cy="284343"/>
          </a:xfrm>
          <a:custGeom>
            <a:avLst/>
            <a:gdLst>
              <a:gd name="connsiteX0" fmla="*/ 402583 w 403075"/>
              <a:gd name="connsiteY0" fmla="*/ 69057 h 379124"/>
              <a:gd name="connsiteX1" fmla="*/ 378013 w 403075"/>
              <a:gd name="connsiteY1" fmla="*/ 6795 h 379124"/>
              <a:gd name="connsiteX2" fmla="*/ 368812 w 403075"/>
              <a:gd name="connsiteY2" fmla="*/ 99 h 379124"/>
              <a:gd name="connsiteX3" fmla="*/ 365539 w 403075"/>
              <a:gd name="connsiteY3" fmla="*/ 1395 h 379124"/>
              <a:gd name="connsiteX4" fmla="*/ 299443 w 403075"/>
              <a:gd name="connsiteY4" fmla="*/ 25803 h 379124"/>
              <a:gd name="connsiteX5" fmla="*/ 295668 w 403075"/>
              <a:gd name="connsiteY5" fmla="*/ 36618 h 379124"/>
              <a:gd name="connsiteX6" fmla="*/ 304843 w 403075"/>
              <a:gd name="connsiteY6" fmla="*/ 40977 h 379124"/>
              <a:gd name="connsiteX7" fmla="*/ 354199 w 403075"/>
              <a:gd name="connsiteY7" fmla="*/ 22617 h 379124"/>
              <a:gd name="connsiteX8" fmla="*/ 271795 w 403075"/>
              <a:gd name="connsiteY8" fmla="*/ 203895 h 379124"/>
              <a:gd name="connsiteX9" fmla="*/ 229729 w 403075"/>
              <a:gd name="connsiteY9" fmla="*/ 132291 h 379124"/>
              <a:gd name="connsiteX10" fmla="*/ 218642 w 403075"/>
              <a:gd name="connsiteY10" fmla="*/ 129410 h 379124"/>
              <a:gd name="connsiteX11" fmla="*/ 215419 w 403075"/>
              <a:gd name="connsiteY11" fmla="*/ 132939 h 379124"/>
              <a:gd name="connsiteX12" fmla="*/ 154885 w 403075"/>
              <a:gd name="connsiteY12" fmla="*/ 262107 h 379124"/>
              <a:gd name="connsiteX13" fmla="*/ 106177 w 403075"/>
              <a:gd name="connsiteY13" fmla="*/ 168795 h 379124"/>
              <a:gd name="connsiteX14" fmla="*/ 98779 w 403075"/>
              <a:gd name="connsiteY14" fmla="*/ 164421 h 379124"/>
              <a:gd name="connsiteX15" fmla="*/ 91813 w 403075"/>
              <a:gd name="connsiteY15" fmla="*/ 168795 h 379124"/>
              <a:gd name="connsiteX16" fmla="*/ 16213 w 403075"/>
              <a:gd name="connsiteY16" fmla="*/ 334089 h 379124"/>
              <a:gd name="connsiteX17" fmla="*/ 16213 w 403075"/>
              <a:gd name="connsiteY17" fmla="*/ 9495 h 379124"/>
              <a:gd name="connsiteX18" fmla="*/ 8113 w 403075"/>
              <a:gd name="connsiteY18" fmla="*/ 1395 h 379124"/>
              <a:gd name="connsiteX19" fmla="*/ 13 w 403075"/>
              <a:gd name="connsiteY19" fmla="*/ 9495 h 379124"/>
              <a:gd name="connsiteX20" fmla="*/ 13 w 403075"/>
              <a:gd name="connsiteY20" fmla="*/ 371295 h 379124"/>
              <a:gd name="connsiteX21" fmla="*/ 13 w 403075"/>
              <a:gd name="connsiteY21" fmla="*/ 371835 h 379124"/>
              <a:gd name="connsiteX22" fmla="*/ 13 w 403075"/>
              <a:gd name="connsiteY22" fmla="*/ 372753 h 379124"/>
              <a:gd name="connsiteX23" fmla="*/ 13 w 403075"/>
              <a:gd name="connsiteY23" fmla="*/ 373509 h 379124"/>
              <a:gd name="connsiteX24" fmla="*/ 13 w 403075"/>
              <a:gd name="connsiteY24" fmla="*/ 374265 h 379124"/>
              <a:gd name="connsiteX25" fmla="*/ 391 w 403075"/>
              <a:gd name="connsiteY25" fmla="*/ 375021 h 379124"/>
              <a:gd name="connsiteX26" fmla="*/ 769 w 403075"/>
              <a:gd name="connsiteY26" fmla="*/ 375669 h 379124"/>
              <a:gd name="connsiteX27" fmla="*/ 1255 w 403075"/>
              <a:gd name="connsiteY27" fmla="*/ 376317 h 379124"/>
              <a:gd name="connsiteX28" fmla="*/ 1741 w 403075"/>
              <a:gd name="connsiteY28" fmla="*/ 376911 h 379124"/>
              <a:gd name="connsiteX29" fmla="*/ 2335 w 403075"/>
              <a:gd name="connsiteY29" fmla="*/ 377451 h 379124"/>
              <a:gd name="connsiteX30" fmla="*/ 2929 w 403075"/>
              <a:gd name="connsiteY30" fmla="*/ 377937 h 379124"/>
              <a:gd name="connsiteX31" fmla="*/ 3739 w 403075"/>
              <a:gd name="connsiteY31" fmla="*/ 378423 h 379124"/>
              <a:gd name="connsiteX32" fmla="*/ 4225 w 403075"/>
              <a:gd name="connsiteY32" fmla="*/ 378693 h 379124"/>
              <a:gd name="connsiteX33" fmla="*/ 4225 w 403075"/>
              <a:gd name="connsiteY33" fmla="*/ 378693 h 379124"/>
              <a:gd name="connsiteX34" fmla="*/ 5467 w 403075"/>
              <a:gd name="connsiteY34" fmla="*/ 379125 h 379124"/>
              <a:gd name="connsiteX35" fmla="*/ 5791 w 403075"/>
              <a:gd name="connsiteY35" fmla="*/ 379125 h 379124"/>
              <a:gd name="connsiteX36" fmla="*/ 7357 w 403075"/>
              <a:gd name="connsiteY36" fmla="*/ 379125 h 379124"/>
              <a:gd name="connsiteX37" fmla="*/ 369157 w 403075"/>
              <a:gd name="connsiteY37" fmla="*/ 379125 h 379124"/>
              <a:gd name="connsiteX38" fmla="*/ 377257 w 403075"/>
              <a:gd name="connsiteY38" fmla="*/ 371025 h 379124"/>
              <a:gd name="connsiteX39" fmla="*/ 369157 w 403075"/>
              <a:gd name="connsiteY39" fmla="*/ 362925 h 379124"/>
              <a:gd name="connsiteX40" fmla="*/ 20695 w 403075"/>
              <a:gd name="connsiteY40" fmla="*/ 362925 h 379124"/>
              <a:gd name="connsiteX41" fmla="*/ 99481 w 403075"/>
              <a:gd name="connsiteY41" fmla="*/ 190827 h 379124"/>
              <a:gd name="connsiteX42" fmla="*/ 148081 w 403075"/>
              <a:gd name="connsiteY42" fmla="*/ 284139 h 379124"/>
              <a:gd name="connsiteX43" fmla="*/ 159007 w 403075"/>
              <a:gd name="connsiteY43" fmla="*/ 287579 h 379124"/>
              <a:gd name="connsiteX44" fmla="*/ 162607 w 403075"/>
              <a:gd name="connsiteY44" fmla="*/ 283815 h 379124"/>
              <a:gd name="connsiteX45" fmla="*/ 223573 w 403075"/>
              <a:gd name="connsiteY45" fmla="*/ 153783 h 379124"/>
              <a:gd name="connsiteX46" fmla="*/ 265747 w 403075"/>
              <a:gd name="connsiteY46" fmla="*/ 225549 h 379124"/>
              <a:gd name="connsiteX47" fmla="*/ 276832 w 403075"/>
              <a:gd name="connsiteY47" fmla="*/ 228436 h 379124"/>
              <a:gd name="connsiteX48" fmla="*/ 280111 w 403075"/>
              <a:gd name="connsiteY48" fmla="*/ 224793 h 379124"/>
              <a:gd name="connsiteX49" fmla="*/ 369373 w 403075"/>
              <a:gd name="connsiteY49" fmla="*/ 28989 h 379124"/>
              <a:gd name="connsiteX50" fmla="*/ 387517 w 403075"/>
              <a:gd name="connsiteY50" fmla="*/ 74997 h 379124"/>
              <a:gd name="connsiteX51" fmla="*/ 398137 w 403075"/>
              <a:gd name="connsiteY51" fmla="*/ 79291 h 379124"/>
              <a:gd name="connsiteX52" fmla="*/ 402583 w 403075"/>
              <a:gd name="connsiteY52" fmla="*/ 69057 h 37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03075" h="379124">
                <a:moveTo>
                  <a:pt x="402583" y="69057"/>
                </a:moveTo>
                <a:lnTo>
                  <a:pt x="378013" y="6795"/>
                </a:lnTo>
                <a:cubicBezTo>
                  <a:pt x="377321" y="2405"/>
                  <a:pt x="373202" y="-592"/>
                  <a:pt x="368812" y="99"/>
                </a:cubicBezTo>
                <a:cubicBezTo>
                  <a:pt x="367639" y="284"/>
                  <a:pt x="366521" y="726"/>
                  <a:pt x="365539" y="1395"/>
                </a:cubicBezTo>
                <a:lnTo>
                  <a:pt x="299443" y="25803"/>
                </a:lnTo>
                <a:cubicBezTo>
                  <a:pt x="295414" y="27747"/>
                  <a:pt x="293724" y="32589"/>
                  <a:pt x="295668" y="36618"/>
                </a:cubicBezTo>
                <a:cubicBezTo>
                  <a:pt x="297322" y="40046"/>
                  <a:pt x="301140" y="41860"/>
                  <a:pt x="304843" y="40977"/>
                </a:cubicBezTo>
                <a:lnTo>
                  <a:pt x="354199" y="22617"/>
                </a:lnTo>
                <a:lnTo>
                  <a:pt x="271795" y="203895"/>
                </a:lnTo>
                <a:lnTo>
                  <a:pt x="229729" y="132291"/>
                </a:lnTo>
                <a:cubicBezTo>
                  <a:pt x="227463" y="128433"/>
                  <a:pt x="222499" y="127144"/>
                  <a:pt x="218642" y="129410"/>
                </a:cubicBezTo>
                <a:cubicBezTo>
                  <a:pt x="217237" y="130235"/>
                  <a:pt x="216114" y="131465"/>
                  <a:pt x="215419" y="132939"/>
                </a:cubicBezTo>
                <a:lnTo>
                  <a:pt x="154885" y="262107"/>
                </a:lnTo>
                <a:lnTo>
                  <a:pt x="106177" y="168795"/>
                </a:lnTo>
                <a:cubicBezTo>
                  <a:pt x="104825" y="165972"/>
                  <a:pt x="101903" y="164245"/>
                  <a:pt x="98779" y="164421"/>
                </a:cubicBezTo>
                <a:cubicBezTo>
                  <a:pt x="95834" y="164503"/>
                  <a:pt x="93167" y="166178"/>
                  <a:pt x="91813" y="168795"/>
                </a:cubicBezTo>
                <a:lnTo>
                  <a:pt x="16213" y="334089"/>
                </a:lnTo>
                <a:lnTo>
                  <a:pt x="16213" y="9495"/>
                </a:lnTo>
                <a:cubicBezTo>
                  <a:pt x="16213" y="5021"/>
                  <a:pt x="12586" y="1395"/>
                  <a:pt x="8113" y="1395"/>
                </a:cubicBezTo>
                <a:cubicBezTo>
                  <a:pt x="3640" y="1395"/>
                  <a:pt x="13" y="5021"/>
                  <a:pt x="13" y="9495"/>
                </a:cubicBezTo>
                <a:lnTo>
                  <a:pt x="13" y="371295"/>
                </a:lnTo>
                <a:cubicBezTo>
                  <a:pt x="13" y="371295"/>
                  <a:pt x="13" y="371673"/>
                  <a:pt x="13" y="371835"/>
                </a:cubicBezTo>
                <a:cubicBezTo>
                  <a:pt x="-4" y="372140"/>
                  <a:pt x="-4" y="372447"/>
                  <a:pt x="13" y="372753"/>
                </a:cubicBezTo>
                <a:cubicBezTo>
                  <a:pt x="13" y="372753"/>
                  <a:pt x="13" y="373239"/>
                  <a:pt x="13" y="373509"/>
                </a:cubicBezTo>
                <a:cubicBezTo>
                  <a:pt x="13" y="373779"/>
                  <a:pt x="13" y="373995"/>
                  <a:pt x="13" y="374265"/>
                </a:cubicBezTo>
                <a:lnTo>
                  <a:pt x="391" y="375021"/>
                </a:lnTo>
                <a:lnTo>
                  <a:pt x="769" y="375669"/>
                </a:lnTo>
                <a:lnTo>
                  <a:pt x="1255" y="376317"/>
                </a:lnTo>
                <a:lnTo>
                  <a:pt x="1741" y="376911"/>
                </a:lnTo>
                <a:lnTo>
                  <a:pt x="2335" y="377451"/>
                </a:lnTo>
                <a:lnTo>
                  <a:pt x="2929" y="377937"/>
                </a:lnTo>
                <a:lnTo>
                  <a:pt x="3739" y="378423"/>
                </a:lnTo>
                <a:lnTo>
                  <a:pt x="4225" y="378693"/>
                </a:lnTo>
                <a:lnTo>
                  <a:pt x="4225" y="378693"/>
                </a:lnTo>
                <a:lnTo>
                  <a:pt x="5467" y="379125"/>
                </a:lnTo>
                <a:lnTo>
                  <a:pt x="5791" y="379125"/>
                </a:lnTo>
                <a:lnTo>
                  <a:pt x="7357" y="379125"/>
                </a:lnTo>
                <a:lnTo>
                  <a:pt x="369157" y="379125"/>
                </a:lnTo>
                <a:cubicBezTo>
                  <a:pt x="373630" y="379125"/>
                  <a:pt x="377257" y="375498"/>
                  <a:pt x="377257" y="371025"/>
                </a:cubicBezTo>
                <a:cubicBezTo>
                  <a:pt x="377257" y="366551"/>
                  <a:pt x="373630" y="362925"/>
                  <a:pt x="369157" y="362925"/>
                </a:cubicBezTo>
                <a:lnTo>
                  <a:pt x="20695" y="362925"/>
                </a:lnTo>
                <a:lnTo>
                  <a:pt x="99481" y="190827"/>
                </a:lnTo>
                <a:lnTo>
                  <a:pt x="148081" y="284139"/>
                </a:lnTo>
                <a:cubicBezTo>
                  <a:pt x="150149" y="288106"/>
                  <a:pt x="155040" y="289646"/>
                  <a:pt x="159007" y="287579"/>
                </a:cubicBezTo>
                <a:cubicBezTo>
                  <a:pt x="160589" y="286754"/>
                  <a:pt x="161854" y="285432"/>
                  <a:pt x="162607" y="283815"/>
                </a:cubicBezTo>
                <a:lnTo>
                  <a:pt x="223573" y="153783"/>
                </a:lnTo>
                <a:lnTo>
                  <a:pt x="265747" y="225549"/>
                </a:lnTo>
                <a:cubicBezTo>
                  <a:pt x="268011" y="229407"/>
                  <a:pt x="272974" y="230700"/>
                  <a:pt x="276832" y="228436"/>
                </a:cubicBezTo>
                <a:cubicBezTo>
                  <a:pt x="278275" y="227589"/>
                  <a:pt x="279420" y="226317"/>
                  <a:pt x="280111" y="224793"/>
                </a:cubicBezTo>
                <a:lnTo>
                  <a:pt x="369373" y="28989"/>
                </a:lnTo>
                <a:lnTo>
                  <a:pt x="387517" y="74997"/>
                </a:lnTo>
                <a:cubicBezTo>
                  <a:pt x="389264" y="79115"/>
                  <a:pt x="394019" y="81038"/>
                  <a:pt x="398137" y="79291"/>
                </a:cubicBezTo>
                <a:cubicBezTo>
                  <a:pt x="402107" y="77607"/>
                  <a:pt x="404061" y="73108"/>
                  <a:pt x="402583" y="69057"/>
                </a:cubicBezTo>
                <a:close/>
              </a:path>
            </a:pathLst>
          </a:custGeom>
          <a:solidFill>
            <a:schemeClr val="tx1"/>
          </a:solidFill>
          <a:ln w="5334" cap="flat">
            <a:noFill/>
            <a:prstDash val="solid"/>
            <a:miter/>
          </a:ln>
        </p:spPr>
        <p:txBody>
          <a:bodyPr rtlCol="0" anchor="ctr"/>
          <a:lstStyle/>
          <a:p>
            <a:endParaRPr lang="ru-RU"/>
          </a:p>
        </p:txBody>
      </p:sp>
      <p:grpSp>
        <p:nvGrpSpPr>
          <p:cNvPr id="150" name="Рисунок 100">
            <a:extLst>
              <a:ext uri="{FF2B5EF4-FFF2-40B4-BE49-F238E27FC236}">
                <a16:creationId xmlns:a16="http://schemas.microsoft.com/office/drawing/2014/main" id="{91DF370C-478A-44E5-B389-7CADBB5C0349}"/>
              </a:ext>
            </a:extLst>
          </p:cNvPr>
          <p:cNvGrpSpPr/>
          <p:nvPr/>
        </p:nvGrpSpPr>
        <p:grpSpPr>
          <a:xfrm>
            <a:off x="2446510" y="3226500"/>
            <a:ext cx="351732" cy="405000"/>
            <a:chOff x="1230013" y="3159000"/>
            <a:chExt cx="468976" cy="540000"/>
          </a:xfrm>
          <a:solidFill>
            <a:schemeClr val="tx1"/>
          </a:solidFill>
        </p:grpSpPr>
        <p:sp>
          <p:nvSpPr>
            <p:cNvPr id="151" name="Freeform: Shape 150">
              <a:extLst>
                <a:ext uri="{FF2B5EF4-FFF2-40B4-BE49-F238E27FC236}">
                  <a16:creationId xmlns:a16="http://schemas.microsoft.com/office/drawing/2014/main" id="{B46F1B6C-71A5-487C-B4BF-74BE130D2B19}"/>
                </a:ext>
              </a:extLst>
            </p:cNvPr>
            <p:cNvSpPr/>
            <p:nvPr/>
          </p:nvSpPr>
          <p:spPr>
            <a:xfrm>
              <a:off x="1356276" y="3276000"/>
              <a:ext cx="90187" cy="351000"/>
            </a:xfrm>
            <a:custGeom>
              <a:avLst/>
              <a:gdLst>
                <a:gd name="connsiteX0" fmla="*/ 45094 w 90187"/>
                <a:gd name="connsiteY0" fmla="*/ 0 h 351000"/>
                <a:gd name="connsiteX1" fmla="*/ 36075 w 90187"/>
                <a:gd name="connsiteY1" fmla="*/ 9000 h 351000"/>
                <a:gd name="connsiteX2" fmla="*/ 36075 w 90187"/>
                <a:gd name="connsiteY2" fmla="*/ 54000 h 351000"/>
                <a:gd name="connsiteX3" fmla="*/ 9019 w 90187"/>
                <a:gd name="connsiteY3" fmla="*/ 54000 h 351000"/>
                <a:gd name="connsiteX4" fmla="*/ 0 w 90187"/>
                <a:gd name="connsiteY4" fmla="*/ 63000 h 351000"/>
                <a:gd name="connsiteX5" fmla="*/ 0 w 90187"/>
                <a:gd name="connsiteY5" fmla="*/ 297000 h 351000"/>
                <a:gd name="connsiteX6" fmla="*/ 9019 w 90187"/>
                <a:gd name="connsiteY6" fmla="*/ 306000 h 351000"/>
                <a:gd name="connsiteX7" fmla="*/ 36075 w 90187"/>
                <a:gd name="connsiteY7" fmla="*/ 306000 h 351000"/>
                <a:gd name="connsiteX8" fmla="*/ 36075 w 90187"/>
                <a:gd name="connsiteY8" fmla="*/ 342000 h 351000"/>
                <a:gd name="connsiteX9" fmla="*/ 45094 w 90187"/>
                <a:gd name="connsiteY9" fmla="*/ 351000 h 351000"/>
                <a:gd name="connsiteX10" fmla="*/ 54113 w 90187"/>
                <a:gd name="connsiteY10" fmla="*/ 342000 h 351000"/>
                <a:gd name="connsiteX11" fmla="*/ 54113 w 90187"/>
                <a:gd name="connsiteY11" fmla="*/ 306000 h 351000"/>
                <a:gd name="connsiteX12" fmla="*/ 81169 w 90187"/>
                <a:gd name="connsiteY12" fmla="*/ 306000 h 351000"/>
                <a:gd name="connsiteX13" fmla="*/ 90188 w 90187"/>
                <a:gd name="connsiteY13" fmla="*/ 297000 h 351000"/>
                <a:gd name="connsiteX14" fmla="*/ 90188 w 90187"/>
                <a:gd name="connsiteY14" fmla="*/ 63000 h 351000"/>
                <a:gd name="connsiteX15" fmla="*/ 81169 w 90187"/>
                <a:gd name="connsiteY15" fmla="*/ 54000 h 351000"/>
                <a:gd name="connsiteX16" fmla="*/ 54113 w 90187"/>
                <a:gd name="connsiteY16" fmla="*/ 54000 h 351000"/>
                <a:gd name="connsiteX17" fmla="*/ 54113 w 90187"/>
                <a:gd name="connsiteY17" fmla="*/ 9000 h 351000"/>
                <a:gd name="connsiteX18" fmla="*/ 45094 w 90187"/>
                <a:gd name="connsiteY18" fmla="*/ 0 h 351000"/>
                <a:gd name="connsiteX19" fmla="*/ 72150 w 90187"/>
                <a:gd name="connsiteY19" fmla="*/ 72000 h 351000"/>
                <a:gd name="connsiteX20" fmla="*/ 72150 w 90187"/>
                <a:gd name="connsiteY20" fmla="*/ 288000 h 351000"/>
                <a:gd name="connsiteX21" fmla="*/ 18038 w 90187"/>
                <a:gd name="connsiteY21" fmla="*/ 288000 h 351000"/>
                <a:gd name="connsiteX22" fmla="*/ 18038 w 90187"/>
                <a:gd name="connsiteY22" fmla="*/ 72000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187" h="351000">
                  <a:moveTo>
                    <a:pt x="45094" y="0"/>
                  </a:moveTo>
                  <a:cubicBezTo>
                    <a:pt x="40113" y="0"/>
                    <a:pt x="36075" y="4030"/>
                    <a:pt x="36075" y="9000"/>
                  </a:cubicBezTo>
                  <a:lnTo>
                    <a:pt x="36075" y="54000"/>
                  </a:lnTo>
                  <a:lnTo>
                    <a:pt x="9019" y="54000"/>
                  </a:lnTo>
                  <a:cubicBezTo>
                    <a:pt x="4038" y="54000"/>
                    <a:pt x="0" y="58030"/>
                    <a:pt x="0" y="63000"/>
                  </a:cubicBezTo>
                  <a:lnTo>
                    <a:pt x="0" y="297000"/>
                  </a:lnTo>
                  <a:cubicBezTo>
                    <a:pt x="0" y="301970"/>
                    <a:pt x="4038" y="306000"/>
                    <a:pt x="9019" y="306000"/>
                  </a:cubicBezTo>
                  <a:lnTo>
                    <a:pt x="36075" y="306000"/>
                  </a:lnTo>
                  <a:lnTo>
                    <a:pt x="36075" y="342000"/>
                  </a:lnTo>
                  <a:cubicBezTo>
                    <a:pt x="36075" y="346970"/>
                    <a:pt x="40113" y="351000"/>
                    <a:pt x="45094" y="351000"/>
                  </a:cubicBezTo>
                  <a:cubicBezTo>
                    <a:pt x="50075" y="351000"/>
                    <a:pt x="54113" y="346970"/>
                    <a:pt x="54113" y="342000"/>
                  </a:cubicBezTo>
                  <a:lnTo>
                    <a:pt x="54113" y="306000"/>
                  </a:lnTo>
                  <a:lnTo>
                    <a:pt x="81169" y="306000"/>
                  </a:lnTo>
                  <a:cubicBezTo>
                    <a:pt x="86150" y="306000"/>
                    <a:pt x="90188" y="301970"/>
                    <a:pt x="90188" y="297000"/>
                  </a:cubicBezTo>
                  <a:lnTo>
                    <a:pt x="90188" y="63000"/>
                  </a:lnTo>
                  <a:cubicBezTo>
                    <a:pt x="90188" y="58030"/>
                    <a:pt x="86150" y="54000"/>
                    <a:pt x="81169" y="54000"/>
                  </a:cubicBezTo>
                  <a:lnTo>
                    <a:pt x="54113" y="54000"/>
                  </a:lnTo>
                  <a:lnTo>
                    <a:pt x="54113" y="9000"/>
                  </a:lnTo>
                  <a:cubicBezTo>
                    <a:pt x="54113" y="4030"/>
                    <a:pt x="50075" y="0"/>
                    <a:pt x="45094" y="0"/>
                  </a:cubicBezTo>
                  <a:close/>
                  <a:moveTo>
                    <a:pt x="72150" y="72000"/>
                  </a:moveTo>
                  <a:lnTo>
                    <a:pt x="72150" y="288000"/>
                  </a:lnTo>
                  <a:lnTo>
                    <a:pt x="18038" y="288000"/>
                  </a:lnTo>
                  <a:lnTo>
                    <a:pt x="18038" y="72000"/>
                  </a:lnTo>
                  <a:close/>
                </a:path>
              </a:pathLst>
            </a:custGeom>
            <a:grpFill/>
            <a:ln w="5281" cap="flat">
              <a:noFill/>
              <a:prstDash val="solid"/>
              <a:miter/>
            </a:ln>
          </p:spPr>
          <p:txBody>
            <a:bodyPr rtlCol="0" anchor="ctr"/>
            <a:lstStyle/>
            <a:p>
              <a:endParaRPr lang="ru-RU"/>
            </a:p>
          </p:txBody>
        </p:sp>
        <p:sp>
          <p:nvSpPr>
            <p:cNvPr id="152" name="Freeform: Shape 151">
              <a:extLst>
                <a:ext uri="{FF2B5EF4-FFF2-40B4-BE49-F238E27FC236}">
                  <a16:creationId xmlns:a16="http://schemas.microsoft.com/office/drawing/2014/main" id="{931521F1-D823-46A8-A187-779CFF541E7D}"/>
                </a:ext>
              </a:extLst>
            </p:cNvPr>
            <p:cNvSpPr/>
            <p:nvPr/>
          </p:nvSpPr>
          <p:spPr>
            <a:xfrm>
              <a:off x="1482539" y="3240000"/>
              <a:ext cx="90187" cy="351000"/>
            </a:xfrm>
            <a:custGeom>
              <a:avLst/>
              <a:gdLst>
                <a:gd name="connsiteX0" fmla="*/ 45094 w 90187"/>
                <a:gd name="connsiteY0" fmla="*/ 0 h 351000"/>
                <a:gd name="connsiteX1" fmla="*/ 36075 w 90187"/>
                <a:gd name="connsiteY1" fmla="*/ 9000 h 351000"/>
                <a:gd name="connsiteX2" fmla="*/ 36075 w 90187"/>
                <a:gd name="connsiteY2" fmla="*/ 54000 h 351000"/>
                <a:gd name="connsiteX3" fmla="*/ 9019 w 90187"/>
                <a:gd name="connsiteY3" fmla="*/ 54000 h 351000"/>
                <a:gd name="connsiteX4" fmla="*/ 0 w 90187"/>
                <a:gd name="connsiteY4" fmla="*/ 63000 h 351000"/>
                <a:gd name="connsiteX5" fmla="*/ 0 w 90187"/>
                <a:gd name="connsiteY5" fmla="*/ 297000 h 351000"/>
                <a:gd name="connsiteX6" fmla="*/ 9019 w 90187"/>
                <a:gd name="connsiteY6" fmla="*/ 306000 h 351000"/>
                <a:gd name="connsiteX7" fmla="*/ 36075 w 90187"/>
                <a:gd name="connsiteY7" fmla="*/ 306000 h 351000"/>
                <a:gd name="connsiteX8" fmla="*/ 36075 w 90187"/>
                <a:gd name="connsiteY8" fmla="*/ 342000 h 351000"/>
                <a:gd name="connsiteX9" fmla="*/ 45094 w 90187"/>
                <a:gd name="connsiteY9" fmla="*/ 351000 h 351000"/>
                <a:gd name="connsiteX10" fmla="*/ 54113 w 90187"/>
                <a:gd name="connsiteY10" fmla="*/ 342000 h 351000"/>
                <a:gd name="connsiteX11" fmla="*/ 54113 w 90187"/>
                <a:gd name="connsiteY11" fmla="*/ 306000 h 351000"/>
                <a:gd name="connsiteX12" fmla="*/ 81169 w 90187"/>
                <a:gd name="connsiteY12" fmla="*/ 306000 h 351000"/>
                <a:gd name="connsiteX13" fmla="*/ 90188 w 90187"/>
                <a:gd name="connsiteY13" fmla="*/ 297000 h 351000"/>
                <a:gd name="connsiteX14" fmla="*/ 90188 w 90187"/>
                <a:gd name="connsiteY14" fmla="*/ 63000 h 351000"/>
                <a:gd name="connsiteX15" fmla="*/ 81169 w 90187"/>
                <a:gd name="connsiteY15" fmla="*/ 54000 h 351000"/>
                <a:gd name="connsiteX16" fmla="*/ 54113 w 90187"/>
                <a:gd name="connsiteY16" fmla="*/ 54000 h 351000"/>
                <a:gd name="connsiteX17" fmla="*/ 54113 w 90187"/>
                <a:gd name="connsiteY17" fmla="*/ 9000 h 351000"/>
                <a:gd name="connsiteX18" fmla="*/ 45094 w 90187"/>
                <a:gd name="connsiteY18" fmla="*/ 0 h 351000"/>
                <a:gd name="connsiteX19" fmla="*/ 72150 w 90187"/>
                <a:gd name="connsiteY19" fmla="*/ 72000 h 351000"/>
                <a:gd name="connsiteX20" fmla="*/ 72150 w 90187"/>
                <a:gd name="connsiteY20" fmla="*/ 288000 h 351000"/>
                <a:gd name="connsiteX21" fmla="*/ 18038 w 90187"/>
                <a:gd name="connsiteY21" fmla="*/ 288000 h 351000"/>
                <a:gd name="connsiteX22" fmla="*/ 18038 w 90187"/>
                <a:gd name="connsiteY22" fmla="*/ 72000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187" h="351000">
                  <a:moveTo>
                    <a:pt x="45094" y="0"/>
                  </a:moveTo>
                  <a:cubicBezTo>
                    <a:pt x="40113" y="0"/>
                    <a:pt x="36075" y="4030"/>
                    <a:pt x="36075" y="9000"/>
                  </a:cubicBezTo>
                  <a:lnTo>
                    <a:pt x="36075" y="54000"/>
                  </a:lnTo>
                  <a:lnTo>
                    <a:pt x="9019" y="54000"/>
                  </a:lnTo>
                  <a:cubicBezTo>
                    <a:pt x="4038" y="54000"/>
                    <a:pt x="0" y="58030"/>
                    <a:pt x="0" y="63000"/>
                  </a:cubicBezTo>
                  <a:lnTo>
                    <a:pt x="0" y="297000"/>
                  </a:lnTo>
                  <a:cubicBezTo>
                    <a:pt x="0" y="301970"/>
                    <a:pt x="4038" y="306000"/>
                    <a:pt x="9019" y="306000"/>
                  </a:cubicBezTo>
                  <a:lnTo>
                    <a:pt x="36075" y="306000"/>
                  </a:lnTo>
                  <a:lnTo>
                    <a:pt x="36075" y="342000"/>
                  </a:lnTo>
                  <a:cubicBezTo>
                    <a:pt x="36075" y="346970"/>
                    <a:pt x="40113" y="351000"/>
                    <a:pt x="45094" y="351000"/>
                  </a:cubicBezTo>
                  <a:cubicBezTo>
                    <a:pt x="50075" y="351000"/>
                    <a:pt x="54113" y="346970"/>
                    <a:pt x="54113" y="342000"/>
                  </a:cubicBezTo>
                  <a:lnTo>
                    <a:pt x="54113" y="306000"/>
                  </a:lnTo>
                  <a:lnTo>
                    <a:pt x="81169" y="306000"/>
                  </a:lnTo>
                  <a:cubicBezTo>
                    <a:pt x="86150" y="306000"/>
                    <a:pt x="90188" y="301970"/>
                    <a:pt x="90188" y="297000"/>
                  </a:cubicBezTo>
                  <a:lnTo>
                    <a:pt x="90188" y="63000"/>
                  </a:lnTo>
                  <a:cubicBezTo>
                    <a:pt x="90188" y="58030"/>
                    <a:pt x="86150" y="54000"/>
                    <a:pt x="81169" y="54000"/>
                  </a:cubicBezTo>
                  <a:lnTo>
                    <a:pt x="54113" y="54000"/>
                  </a:lnTo>
                  <a:lnTo>
                    <a:pt x="54113" y="9000"/>
                  </a:lnTo>
                  <a:cubicBezTo>
                    <a:pt x="54113" y="4030"/>
                    <a:pt x="50075" y="0"/>
                    <a:pt x="45094" y="0"/>
                  </a:cubicBezTo>
                  <a:close/>
                  <a:moveTo>
                    <a:pt x="72150" y="72000"/>
                  </a:moveTo>
                  <a:lnTo>
                    <a:pt x="72150" y="288000"/>
                  </a:lnTo>
                  <a:lnTo>
                    <a:pt x="18038" y="288000"/>
                  </a:lnTo>
                  <a:lnTo>
                    <a:pt x="18038" y="72000"/>
                  </a:lnTo>
                  <a:close/>
                </a:path>
              </a:pathLst>
            </a:custGeom>
            <a:grpFill/>
            <a:ln w="5281" cap="flat">
              <a:noFill/>
              <a:prstDash val="solid"/>
              <a:miter/>
            </a:ln>
          </p:spPr>
          <p:txBody>
            <a:bodyPr rtlCol="0" anchor="ctr"/>
            <a:lstStyle/>
            <a:p>
              <a:endParaRPr lang="ru-RU"/>
            </a:p>
          </p:txBody>
        </p:sp>
        <p:sp>
          <p:nvSpPr>
            <p:cNvPr id="153" name="Freeform: Shape 152">
              <a:extLst>
                <a:ext uri="{FF2B5EF4-FFF2-40B4-BE49-F238E27FC236}">
                  <a16:creationId xmlns:a16="http://schemas.microsoft.com/office/drawing/2014/main" id="{AC3726E4-FF8A-4C34-A602-592BC4842A31}"/>
                </a:ext>
              </a:extLst>
            </p:cNvPr>
            <p:cNvSpPr/>
            <p:nvPr/>
          </p:nvSpPr>
          <p:spPr>
            <a:xfrm>
              <a:off x="1608802" y="3348000"/>
              <a:ext cx="90187" cy="351000"/>
            </a:xfrm>
            <a:custGeom>
              <a:avLst/>
              <a:gdLst>
                <a:gd name="connsiteX0" fmla="*/ 45094 w 90187"/>
                <a:gd name="connsiteY0" fmla="*/ 0 h 351000"/>
                <a:gd name="connsiteX1" fmla="*/ 36075 w 90187"/>
                <a:gd name="connsiteY1" fmla="*/ 9000 h 351000"/>
                <a:gd name="connsiteX2" fmla="*/ 36075 w 90187"/>
                <a:gd name="connsiteY2" fmla="*/ 54000 h 351000"/>
                <a:gd name="connsiteX3" fmla="*/ 9019 w 90187"/>
                <a:gd name="connsiteY3" fmla="*/ 54000 h 351000"/>
                <a:gd name="connsiteX4" fmla="*/ 0 w 90187"/>
                <a:gd name="connsiteY4" fmla="*/ 63000 h 351000"/>
                <a:gd name="connsiteX5" fmla="*/ 0 w 90187"/>
                <a:gd name="connsiteY5" fmla="*/ 297000 h 351000"/>
                <a:gd name="connsiteX6" fmla="*/ 9019 w 90187"/>
                <a:gd name="connsiteY6" fmla="*/ 306000 h 351000"/>
                <a:gd name="connsiteX7" fmla="*/ 36075 w 90187"/>
                <a:gd name="connsiteY7" fmla="*/ 306000 h 351000"/>
                <a:gd name="connsiteX8" fmla="*/ 36075 w 90187"/>
                <a:gd name="connsiteY8" fmla="*/ 342000 h 351000"/>
                <a:gd name="connsiteX9" fmla="*/ 45094 w 90187"/>
                <a:gd name="connsiteY9" fmla="*/ 351000 h 351000"/>
                <a:gd name="connsiteX10" fmla="*/ 54113 w 90187"/>
                <a:gd name="connsiteY10" fmla="*/ 342000 h 351000"/>
                <a:gd name="connsiteX11" fmla="*/ 54113 w 90187"/>
                <a:gd name="connsiteY11" fmla="*/ 306000 h 351000"/>
                <a:gd name="connsiteX12" fmla="*/ 81169 w 90187"/>
                <a:gd name="connsiteY12" fmla="*/ 306000 h 351000"/>
                <a:gd name="connsiteX13" fmla="*/ 90188 w 90187"/>
                <a:gd name="connsiteY13" fmla="*/ 297000 h 351000"/>
                <a:gd name="connsiteX14" fmla="*/ 90188 w 90187"/>
                <a:gd name="connsiteY14" fmla="*/ 63000 h 351000"/>
                <a:gd name="connsiteX15" fmla="*/ 81169 w 90187"/>
                <a:gd name="connsiteY15" fmla="*/ 54000 h 351000"/>
                <a:gd name="connsiteX16" fmla="*/ 54113 w 90187"/>
                <a:gd name="connsiteY16" fmla="*/ 54000 h 351000"/>
                <a:gd name="connsiteX17" fmla="*/ 54113 w 90187"/>
                <a:gd name="connsiteY17" fmla="*/ 9000 h 351000"/>
                <a:gd name="connsiteX18" fmla="*/ 45094 w 90187"/>
                <a:gd name="connsiteY18" fmla="*/ 0 h 351000"/>
                <a:gd name="connsiteX19" fmla="*/ 72150 w 90187"/>
                <a:gd name="connsiteY19" fmla="*/ 72000 h 351000"/>
                <a:gd name="connsiteX20" fmla="*/ 72150 w 90187"/>
                <a:gd name="connsiteY20" fmla="*/ 288000 h 351000"/>
                <a:gd name="connsiteX21" fmla="*/ 18038 w 90187"/>
                <a:gd name="connsiteY21" fmla="*/ 288000 h 351000"/>
                <a:gd name="connsiteX22" fmla="*/ 18038 w 90187"/>
                <a:gd name="connsiteY22" fmla="*/ 72000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187" h="351000">
                  <a:moveTo>
                    <a:pt x="45094" y="0"/>
                  </a:moveTo>
                  <a:cubicBezTo>
                    <a:pt x="40113" y="0"/>
                    <a:pt x="36075" y="4030"/>
                    <a:pt x="36075" y="9000"/>
                  </a:cubicBezTo>
                  <a:lnTo>
                    <a:pt x="36075" y="54000"/>
                  </a:lnTo>
                  <a:lnTo>
                    <a:pt x="9019" y="54000"/>
                  </a:lnTo>
                  <a:cubicBezTo>
                    <a:pt x="4038" y="54000"/>
                    <a:pt x="0" y="58030"/>
                    <a:pt x="0" y="63000"/>
                  </a:cubicBezTo>
                  <a:lnTo>
                    <a:pt x="0" y="297000"/>
                  </a:lnTo>
                  <a:cubicBezTo>
                    <a:pt x="0" y="301970"/>
                    <a:pt x="4038" y="306000"/>
                    <a:pt x="9019" y="306000"/>
                  </a:cubicBezTo>
                  <a:lnTo>
                    <a:pt x="36075" y="306000"/>
                  </a:lnTo>
                  <a:lnTo>
                    <a:pt x="36075" y="342000"/>
                  </a:lnTo>
                  <a:cubicBezTo>
                    <a:pt x="36075" y="346970"/>
                    <a:pt x="40113" y="351000"/>
                    <a:pt x="45094" y="351000"/>
                  </a:cubicBezTo>
                  <a:cubicBezTo>
                    <a:pt x="50075" y="351000"/>
                    <a:pt x="54113" y="346970"/>
                    <a:pt x="54113" y="342000"/>
                  </a:cubicBezTo>
                  <a:lnTo>
                    <a:pt x="54113" y="306000"/>
                  </a:lnTo>
                  <a:lnTo>
                    <a:pt x="81169" y="306000"/>
                  </a:lnTo>
                  <a:cubicBezTo>
                    <a:pt x="86150" y="306000"/>
                    <a:pt x="90188" y="301970"/>
                    <a:pt x="90188" y="297000"/>
                  </a:cubicBezTo>
                  <a:lnTo>
                    <a:pt x="90188" y="63000"/>
                  </a:lnTo>
                  <a:cubicBezTo>
                    <a:pt x="90188" y="58030"/>
                    <a:pt x="86150" y="54000"/>
                    <a:pt x="81169" y="54000"/>
                  </a:cubicBezTo>
                  <a:lnTo>
                    <a:pt x="54113" y="54000"/>
                  </a:lnTo>
                  <a:lnTo>
                    <a:pt x="54113" y="9000"/>
                  </a:lnTo>
                  <a:cubicBezTo>
                    <a:pt x="54113" y="4030"/>
                    <a:pt x="50075" y="0"/>
                    <a:pt x="45094" y="0"/>
                  </a:cubicBezTo>
                  <a:close/>
                  <a:moveTo>
                    <a:pt x="72150" y="72000"/>
                  </a:moveTo>
                  <a:lnTo>
                    <a:pt x="72150" y="288000"/>
                  </a:lnTo>
                  <a:lnTo>
                    <a:pt x="18038" y="288000"/>
                  </a:lnTo>
                  <a:lnTo>
                    <a:pt x="18038" y="72000"/>
                  </a:lnTo>
                  <a:close/>
                </a:path>
              </a:pathLst>
            </a:custGeom>
            <a:grpFill/>
            <a:ln w="5281" cap="flat">
              <a:noFill/>
              <a:prstDash val="solid"/>
              <a:miter/>
            </a:ln>
          </p:spPr>
          <p:txBody>
            <a:bodyPr rtlCol="0" anchor="ctr"/>
            <a:lstStyle/>
            <a:p>
              <a:endParaRPr lang="ru-RU"/>
            </a:p>
          </p:txBody>
        </p:sp>
        <p:sp>
          <p:nvSpPr>
            <p:cNvPr id="154" name="Freeform: Shape 153">
              <a:extLst>
                <a:ext uri="{FF2B5EF4-FFF2-40B4-BE49-F238E27FC236}">
                  <a16:creationId xmlns:a16="http://schemas.microsoft.com/office/drawing/2014/main" id="{8EC97126-0018-4AFA-9AFC-943E60FA629F}"/>
                </a:ext>
              </a:extLst>
            </p:cNvPr>
            <p:cNvSpPr/>
            <p:nvPr/>
          </p:nvSpPr>
          <p:spPr>
            <a:xfrm>
              <a:off x="1230013" y="3159000"/>
              <a:ext cx="90187" cy="351000"/>
            </a:xfrm>
            <a:custGeom>
              <a:avLst/>
              <a:gdLst>
                <a:gd name="connsiteX0" fmla="*/ 45094 w 90187"/>
                <a:gd name="connsiteY0" fmla="*/ 0 h 351000"/>
                <a:gd name="connsiteX1" fmla="*/ 36075 w 90187"/>
                <a:gd name="connsiteY1" fmla="*/ 9000 h 351000"/>
                <a:gd name="connsiteX2" fmla="*/ 36075 w 90187"/>
                <a:gd name="connsiteY2" fmla="*/ 54000 h 351000"/>
                <a:gd name="connsiteX3" fmla="*/ 9019 w 90187"/>
                <a:gd name="connsiteY3" fmla="*/ 54000 h 351000"/>
                <a:gd name="connsiteX4" fmla="*/ 0 w 90187"/>
                <a:gd name="connsiteY4" fmla="*/ 63000 h 351000"/>
                <a:gd name="connsiteX5" fmla="*/ 0 w 90187"/>
                <a:gd name="connsiteY5" fmla="*/ 297000 h 351000"/>
                <a:gd name="connsiteX6" fmla="*/ 9019 w 90187"/>
                <a:gd name="connsiteY6" fmla="*/ 306000 h 351000"/>
                <a:gd name="connsiteX7" fmla="*/ 36075 w 90187"/>
                <a:gd name="connsiteY7" fmla="*/ 306000 h 351000"/>
                <a:gd name="connsiteX8" fmla="*/ 36075 w 90187"/>
                <a:gd name="connsiteY8" fmla="*/ 342000 h 351000"/>
                <a:gd name="connsiteX9" fmla="*/ 45094 w 90187"/>
                <a:gd name="connsiteY9" fmla="*/ 351000 h 351000"/>
                <a:gd name="connsiteX10" fmla="*/ 54113 w 90187"/>
                <a:gd name="connsiteY10" fmla="*/ 342000 h 351000"/>
                <a:gd name="connsiteX11" fmla="*/ 54113 w 90187"/>
                <a:gd name="connsiteY11" fmla="*/ 306000 h 351000"/>
                <a:gd name="connsiteX12" fmla="*/ 81169 w 90187"/>
                <a:gd name="connsiteY12" fmla="*/ 306000 h 351000"/>
                <a:gd name="connsiteX13" fmla="*/ 90188 w 90187"/>
                <a:gd name="connsiteY13" fmla="*/ 297000 h 351000"/>
                <a:gd name="connsiteX14" fmla="*/ 90188 w 90187"/>
                <a:gd name="connsiteY14" fmla="*/ 63000 h 351000"/>
                <a:gd name="connsiteX15" fmla="*/ 81169 w 90187"/>
                <a:gd name="connsiteY15" fmla="*/ 54000 h 351000"/>
                <a:gd name="connsiteX16" fmla="*/ 54113 w 90187"/>
                <a:gd name="connsiteY16" fmla="*/ 54000 h 351000"/>
                <a:gd name="connsiteX17" fmla="*/ 54113 w 90187"/>
                <a:gd name="connsiteY17" fmla="*/ 9000 h 351000"/>
                <a:gd name="connsiteX18" fmla="*/ 45094 w 90187"/>
                <a:gd name="connsiteY18" fmla="*/ 0 h 351000"/>
                <a:gd name="connsiteX19" fmla="*/ 72150 w 90187"/>
                <a:gd name="connsiteY19" fmla="*/ 72000 h 351000"/>
                <a:gd name="connsiteX20" fmla="*/ 72150 w 90187"/>
                <a:gd name="connsiteY20" fmla="*/ 288000 h 351000"/>
                <a:gd name="connsiteX21" fmla="*/ 18038 w 90187"/>
                <a:gd name="connsiteY21" fmla="*/ 288000 h 351000"/>
                <a:gd name="connsiteX22" fmla="*/ 18038 w 90187"/>
                <a:gd name="connsiteY22" fmla="*/ 72000 h 35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187" h="351000">
                  <a:moveTo>
                    <a:pt x="45094" y="0"/>
                  </a:moveTo>
                  <a:cubicBezTo>
                    <a:pt x="40113" y="0"/>
                    <a:pt x="36075" y="4030"/>
                    <a:pt x="36075" y="9000"/>
                  </a:cubicBezTo>
                  <a:lnTo>
                    <a:pt x="36075" y="54000"/>
                  </a:lnTo>
                  <a:lnTo>
                    <a:pt x="9019" y="54000"/>
                  </a:lnTo>
                  <a:cubicBezTo>
                    <a:pt x="4038" y="54000"/>
                    <a:pt x="0" y="58030"/>
                    <a:pt x="0" y="63000"/>
                  </a:cubicBezTo>
                  <a:lnTo>
                    <a:pt x="0" y="297000"/>
                  </a:lnTo>
                  <a:cubicBezTo>
                    <a:pt x="0" y="301970"/>
                    <a:pt x="4038" y="306000"/>
                    <a:pt x="9019" y="306000"/>
                  </a:cubicBezTo>
                  <a:lnTo>
                    <a:pt x="36075" y="306000"/>
                  </a:lnTo>
                  <a:lnTo>
                    <a:pt x="36075" y="342000"/>
                  </a:lnTo>
                  <a:cubicBezTo>
                    <a:pt x="36075" y="346970"/>
                    <a:pt x="40113" y="351000"/>
                    <a:pt x="45094" y="351000"/>
                  </a:cubicBezTo>
                  <a:cubicBezTo>
                    <a:pt x="50075" y="351000"/>
                    <a:pt x="54113" y="346970"/>
                    <a:pt x="54113" y="342000"/>
                  </a:cubicBezTo>
                  <a:lnTo>
                    <a:pt x="54113" y="306000"/>
                  </a:lnTo>
                  <a:lnTo>
                    <a:pt x="81169" y="306000"/>
                  </a:lnTo>
                  <a:cubicBezTo>
                    <a:pt x="86150" y="306000"/>
                    <a:pt x="90188" y="301970"/>
                    <a:pt x="90188" y="297000"/>
                  </a:cubicBezTo>
                  <a:lnTo>
                    <a:pt x="90188" y="63000"/>
                  </a:lnTo>
                  <a:cubicBezTo>
                    <a:pt x="90188" y="58030"/>
                    <a:pt x="86150" y="54000"/>
                    <a:pt x="81169" y="54000"/>
                  </a:cubicBezTo>
                  <a:lnTo>
                    <a:pt x="54113" y="54000"/>
                  </a:lnTo>
                  <a:lnTo>
                    <a:pt x="54113" y="9000"/>
                  </a:lnTo>
                  <a:cubicBezTo>
                    <a:pt x="54113" y="4030"/>
                    <a:pt x="50075" y="0"/>
                    <a:pt x="45094" y="0"/>
                  </a:cubicBezTo>
                  <a:close/>
                  <a:moveTo>
                    <a:pt x="72150" y="72000"/>
                  </a:moveTo>
                  <a:lnTo>
                    <a:pt x="72150" y="288000"/>
                  </a:lnTo>
                  <a:lnTo>
                    <a:pt x="18038" y="288000"/>
                  </a:lnTo>
                  <a:lnTo>
                    <a:pt x="18038" y="72000"/>
                  </a:lnTo>
                  <a:close/>
                </a:path>
              </a:pathLst>
            </a:custGeom>
            <a:grpFill/>
            <a:ln w="5281" cap="flat">
              <a:noFill/>
              <a:prstDash val="solid"/>
              <a:miter/>
            </a:ln>
          </p:spPr>
          <p:txBody>
            <a:bodyPr rtlCol="0" anchor="ctr"/>
            <a:lstStyle/>
            <a:p>
              <a:endParaRPr lang="ru-RU"/>
            </a:p>
          </p:txBody>
        </p:sp>
      </p:grpSp>
      <p:grpSp>
        <p:nvGrpSpPr>
          <p:cNvPr id="155" name="Рисунок 186">
            <a:extLst>
              <a:ext uri="{FF2B5EF4-FFF2-40B4-BE49-F238E27FC236}">
                <a16:creationId xmlns:a16="http://schemas.microsoft.com/office/drawing/2014/main" id="{EBEF253C-577E-4D63-9227-1DDE1EE8FE08}"/>
              </a:ext>
            </a:extLst>
          </p:cNvPr>
          <p:cNvGrpSpPr/>
          <p:nvPr/>
        </p:nvGrpSpPr>
        <p:grpSpPr>
          <a:xfrm>
            <a:off x="3034041" y="3226662"/>
            <a:ext cx="404892" cy="371350"/>
            <a:chOff x="2013388" y="3159215"/>
            <a:chExt cx="539856" cy="495133"/>
          </a:xfrm>
          <a:solidFill>
            <a:schemeClr val="tx1"/>
          </a:solidFill>
        </p:grpSpPr>
        <p:sp>
          <p:nvSpPr>
            <p:cNvPr id="156" name="Freeform: Shape 155">
              <a:extLst>
                <a:ext uri="{FF2B5EF4-FFF2-40B4-BE49-F238E27FC236}">
                  <a16:creationId xmlns:a16="http://schemas.microsoft.com/office/drawing/2014/main" id="{0CBB665F-DA31-46E4-A37A-7176CE692666}"/>
                </a:ext>
              </a:extLst>
            </p:cNvPr>
            <p:cNvSpPr/>
            <p:nvPr/>
          </p:nvSpPr>
          <p:spPr>
            <a:xfrm>
              <a:off x="2013388" y="3311871"/>
              <a:ext cx="539856" cy="342477"/>
            </a:xfrm>
            <a:custGeom>
              <a:avLst/>
              <a:gdLst>
                <a:gd name="connsiteX0" fmla="*/ 494932 w 539856"/>
                <a:gd name="connsiteY0" fmla="*/ 0 h 342477"/>
                <a:gd name="connsiteX1" fmla="*/ 455416 w 539856"/>
                <a:gd name="connsiteY1" fmla="*/ 23608 h 342477"/>
                <a:gd name="connsiteX2" fmla="*/ 457552 w 539856"/>
                <a:gd name="connsiteY2" fmla="*/ 69619 h 342477"/>
                <a:gd name="connsiteX3" fmla="*/ 394044 w 539856"/>
                <a:gd name="connsiteY3" fmla="*/ 133196 h 342477"/>
                <a:gd name="connsiteX4" fmla="*/ 354424 w 539856"/>
                <a:gd name="connsiteY4" fmla="*/ 128267 h 342477"/>
                <a:gd name="connsiteX5" fmla="*/ 326766 w 539856"/>
                <a:gd name="connsiteY5" fmla="*/ 157102 h 342477"/>
                <a:gd name="connsiteX6" fmla="*/ 243292 w 539856"/>
                <a:gd name="connsiteY6" fmla="*/ 148318 h 342477"/>
                <a:gd name="connsiteX7" fmla="*/ 210957 w 539856"/>
                <a:gd name="connsiteY7" fmla="*/ 109317 h 342477"/>
                <a:gd name="connsiteX8" fmla="*/ 162981 w 539856"/>
                <a:gd name="connsiteY8" fmla="*/ 125514 h 342477"/>
                <a:gd name="connsiteX9" fmla="*/ 160849 w 539856"/>
                <a:gd name="connsiteY9" fmla="*/ 176155 h 342477"/>
                <a:gd name="connsiteX10" fmla="*/ 72170 w 539856"/>
                <a:gd name="connsiteY10" fmla="*/ 259667 h 342477"/>
                <a:gd name="connsiteX11" fmla="*/ 11324 w 539856"/>
                <a:gd name="connsiteY11" fmla="*/ 266694 h 342477"/>
                <a:gd name="connsiteX12" fmla="*/ 12299 w 539856"/>
                <a:gd name="connsiteY12" fmla="*/ 327999 h 342477"/>
                <a:gd name="connsiteX13" fmla="*/ 73338 w 539856"/>
                <a:gd name="connsiteY13" fmla="*/ 333086 h 342477"/>
                <a:gd name="connsiteX14" fmla="*/ 84424 w 539856"/>
                <a:gd name="connsiteY14" fmla="*/ 272784 h 342477"/>
                <a:gd name="connsiteX15" fmla="*/ 173101 w 539856"/>
                <a:gd name="connsiteY15" fmla="*/ 189275 h 342477"/>
                <a:gd name="connsiteX16" fmla="*/ 213168 w 539856"/>
                <a:gd name="connsiteY16" fmla="*/ 195200 h 342477"/>
                <a:gd name="connsiteX17" fmla="*/ 241425 w 539856"/>
                <a:gd name="connsiteY17" fmla="*/ 166159 h 342477"/>
                <a:gd name="connsiteX18" fmla="*/ 324902 w 539856"/>
                <a:gd name="connsiteY18" fmla="*/ 174943 h 342477"/>
                <a:gd name="connsiteX19" fmla="*/ 357742 w 539856"/>
                <a:gd name="connsiteY19" fmla="*/ 213890 h 342477"/>
                <a:gd name="connsiteX20" fmla="*/ 405723 w 539856"/>
                <a:gd name="connsiteY20" fmla="*/ 196844 h 342477"/>
                <a:gd name="connsiteX21" fmla="*/ 406693 w 539856"/>
                <a:gd name="connsiteY21" fmla="*/ 145884 h 342477"/>
                <a:gd name="connsiteX22" fmla="*/ 470202 w 539856"/>
                <a:gd name="connsiteY22" fmla="*/ 82306 h 342477"/>
                <a:gd name="connsiteX23" fmla="*/ 522401 w 539856"/>
                <a:gd name="connsiteY23" fmla="*/ 80449 h 342477"/>
                <a:gd name="connsiteX24" fmla="*/ 537443 w 539856"/>
                <a:gd name="connsiteY24" fmla="*/ 30377 h 342477"/>
                <a:gd name="connsiteX25" fmla="*/ 494932 w 539856"/>
                <a:gd name="connsiteY25" fmla="*/ 0 h 342477"/>
                <a:gd name="connsiteX26" fmla="*/ 46426 w 539856"/>
                <a:gd name="connsiteY26" fmla="*/ 323267 h 342477"/>
                <a:gd name="connsiteX27" fmla="*/ 19514 w 539856"/>
                <a:gd name="connsiteY27" fmla="*/ 296329 h 342477"/>
                <a:gd name="connsiteX28" fmla="*/ 46426 w 539856"/>
                <a:gd name="connsiteY28" fmla="*/ 269390 h 342477"/>
                <a:gd name="connsiteX29" fmla="*/ 73338 w 539856"/>
                <a:gd name="connsiteY29" fmla="*/ 296329 h 342477"/>
                <a:gd name="connsiteX30" fmla="*/ 46426 w 539856"/>
                <a:gd name="connsiteY30" fmla="*/ 323267 h 342477"/>
                <a:gd name="connsiteX31" fmla="*/ 198919 w 539856"/>
                <a:gd name="connsiteY31" fmla="*/ 179594 h 342477"/>
                <a:gd name="connsiteX32" fmla="*/ 172007 w 539856"/>
                <a:gd name="connsiteY32" fmla="*/ 152653 h 342477"/>
                <a:gd name="connsiteX33" fmla="*/ 198919 w 539856"/>
                <a:gd name="connsiteY33" fmla="*/ 125712 h 342477"/>
                <a:gd name="connsiteX34" fmla="*/ 225828 w 539856"/>
                <a:gd name="connsiteY34" fmla="*/ 152653 h 342477"/>
                <a:gd name="connsiteX35" fmla="*/ 198919 w 539856"/>
                <a:gd name="connsiteY35" fmla="*/ 179594 h 342477"/>
                <a:gd name="connsiteX36" fmla="*/ 369349 w 539856"/>
                <a:gd name="connsiteY36" fmla="*/ 197553 h 342477"/>
                <a:gd name="connsiteX37" fmla="*/ 342442 w 539856"/>
                <a:gd name="connsiteY37" fmla="*/ 170612 h 342477"/>
                <a:gd name="connsiteX38" fmla="*/ 369349 w 539856"/>
                <a:gd name="connsiteY38" fmla="*/ 143676 h 342477"/>
                <a:gd name="connsiteX39" fmla="*/ 396261 w 539856"/>
                <a:gd name="connsiteY39" fmla="*/ 170612 h 342477"/>
                <a:gd name="connsiteX40" fmla="*/ 369349 w 539856"/>
                <a:gd name="connsiteY40" fmla="*/ 197553 h 342477"/>
                <a:gd name="connsiteX41" fmla="*/ 494932 w 539856"/>
                <a:gd name="connsiteY41" fmla="*/ 71836 h 342477"/>
                <a:gd name="connsiteX42" fmla="*/ 468023 w 539856"/>
                <a:gd name="connsiteY42" fmla="*/ 44900 h 342477"/>
                <a:gd name="connsiteX43" fmla="*/ 494932 w 539856"/>
                <a:gd name="connsiteY43" fmla="*/ 17959 h 342477"/>
                <a:gd name="connsiteX44" fmla="*/ 521842 w 539856"/>
                <a:gd name="connsiteY44" fmla="*/ 44900 h 342477"/>
                <a:gd name="connsiteX45" fmla="*/ 494932 w 539856"/>
                <a:gd name="connsiteY45" fmla="*/ 71836 h 342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539856" h="342477">
                  <a:moveTo>
                    <a:pt x="494932" y="0"/>
                  </a:moveTo>
                  <a:cubicBezTo>
                    <a:pt x="478419" y="-27"/>
                    <a:pt x="463236" y="9045"/>
                    <a:pt x="455416" y="23608"/>
                  </a:cubicBezTo>
                  <a:cubicBezTo>
                    <a:pt x="447598" y="38162"/>
                    <a:pt x="448420" y="55849"/>
                    <a:pt x="457552" y="69619"/>
                  </a:cubicBezTo>
                  <a:lnTo>
                    <a:pt x="394044" y="133196"/>
                  </a:lnTo>
                  <a:cubicBezTo>
                    <a:pt x="382356" y="125389"/>
                    <a:pt x="367669" y="123558"/>
                    <a:pt x="354424" y="128267"/>
                  </a:cubicBezTo>
                  <a:cubicBezTo>
                    <a:pt x="341175" y="132972"/>
                    <a:pt x="330926" y="143656"/>
                    <a:pt x="326766" y="157102"/>
                  </a:cubicBezTo>
                  <a:lnTo>
                    <a:pt x="243292" y="148318"/>
                  </a:lnTo>
                  <a:cubicBezTo>
                    <a:pt x="241612" y="129873"/>
                    <a:pt x="228758" y="114367"/>
                    <a:pt x="210957" y="109317"/>
                  </a:cubicBezTo>
                  <a:cubicBezTo>
                    <a:pt x="193159" y="104261"/>
                    <a:pt x="174090" y="110702"/>
                    <a:pt x="162981" y="125514"/>
                  </a:cubicBezTo>
                  <a:cubicBezTo>
                    <a:pt x="151877" y="140332"/>
                    <a:pt x="151025" y="160457"/>
                    <a:pt x="160849" y="176155"/>
                  </a:cubicBezTo>
                  <a:lnTo>
                    <a:pt x="72170" y="259667"/>
                  </a:lnTo>
                  <a:cubicBezTo>
                    <a:pt x="53098" y="246005"/>
                    <a:pt x="26786" y="249041"/>
                    <a:pt x="11324" y="266694"/>
                  </a:cubicBezTo>
                  <a:cubicBezTo>
                    <a:pt x="-4140" y="284343"/>
                    <a:pt x="-3718" y="310850"/>
                    <a:pt x="12299" y="327999"/>
                  </a:cubicBezTo>
                  <a:cubicBezTo>
                    <a:pt x="28316" y="345148"/>
                    <a:pt x="54711" y="347343"/>
                    <a:pt x="73338" y="333086"/>
                  </a:cubicBezTo>
                  <a:cubicBezTo>
                    <a:pt x="91963" y="318828"/>
                    <a:pt x="96759" y="292749"/>
                    <a:pt x="84424" y="272784"/>
                  </a:cubicBezTo>
                  <a:lnTo>
                    <a:pt x="173101" y="189275"/>
                  </a:lnTo>
                  <a:cubicBezTo>
                    <a:pt x="184731" y="197577"/>
                    <a:pt x="199637" y="199779"/>
                    <a:pt x="213168" y="195200"/>
                  </a:cubicBezTo>
                  <a:cubicBezTo>
                    <a:pt x="226702" y="190624"/>
                    <a:pt x="237213" y="179821"/>
                    <a:pt x="241425" y="166159"/>
                  </a:cubicBezTo>
                  <a:lnTo>
                    <a:pt x="324902" y="174943"/>
                  </a:lnTo>
                  <a:cubicBezTo>
                    <a:pt x="326679" y="193500"/>
                    <a:pt x="339764" y="209017"/>
                    <a:pt x="357742" y="213890"/>
                  </a:cubicBezTo>
                  <a:cubicBezTo>
                    <a:pt x="375725" y="218766"/>
                    <a:pt x="394839" y="211977"/>
                    <a:pt x="405723" y="196844"/>
                  </a:cubicBezTo>
                  <a:cubicBezTo>
                    <a:pt x="416616" y="181715"/>
                    <a:pt x="417000" y="161415"/>
                    <a:pt x="406693" y="145884"/>
                  </a:cubicBezTo>
                  <a:lnTo>
                    <a:pt x="470202" y="82306"/>
                  </a:lnTo>
                  <a:cubicBezTo>
                    <a:pt x="486203" y="92943"/>
                    <a:pt x="507191" y="92192"/>
                    <a:pt x="522401" y="80449"/>
                  </a:cubicBezTo>
                  <a:cubicBezTo>
                    <a:pt x="537607" y="68706"/>
                    <a:pt x="543654" y="48572"/>
                    <a:pt x="537443" y="30377"/>
                  </a:cubicBezTo>
                  <a:cubicBezTo>
                    <a:pt x="531234" y="12184"/>
                    <a:pt x="514139" y="-29"/>
                    <a:pt x="494932" y="0"/>
                  </a:cubicBezTo>
                  <a:close/>
                  <a:moveTo>
                    <a:pt x="46426" y="323267"/>
                  </a:moveTo>
                  <a:cubicBezTo>
                    <a:pt x="31566" y="323267"/>
                    <a:pt x="19514" y="311209"/>
                    <a:pt x="19514" y="296329"/>
                  </a:cubicBezTo>
                  <a:cubicBezTo>
                    <a:pt x="19514" y="281453"/>
                    <a:pt x="31566" y="269390"/>
                    <a:pt x="46426" y="269390"/>
                  </a:cubicBezTo>
                  <a:cubicBezTo>
                    <a:pt x="61286" y="269390"/>
                    <a:pt x="73338" y="281453"/>
                    <a:pt x="73338" y="296329"/>
                  </a:cubicBezTo>
                  <a:cubicBezTo>
                    <a:pt x="73338" y="311209"/>
                    <a:pt x="61286" y="323267"/>
                    <a:pt x="46426" y="323267"/>
                  </a:cubicBezTo>
                  <a:close/>
                  <a:moveTo>
                    <a:pt x="198919" y="179594"/>
                  </a:moveTo>
                  <a:cubicBezTo>
                    <a:pt x="184057" y="179594"/>
                    <a:pt x="172007" y="167534"/>
                    <a:pt x="172007" y="152653"/>
                  </a:cubicBezTo>
                  <a:cubicBezTo>
                    <a:pt x="172007" y="137777"/>
                    <a:pt x="184057" y="125712"/>
                    <a:pt x="198919" y="125712"/>
                  </a:cubicBezTo>
                  <a:cubicBezTo>
                    <a:pt x="213779" y="125712"/>
                    <a:pt x="225828" y="137777"/>
                    <a:pt x="225828" y="152653"/>
                  </a:cubicBezTo>
                  <a:cubicBezTo>
                    <a:pt x="225828" y="167534"/>
                    <a:pt x="213779" y="179594"/>
                    <a:pt x="198919" y="179594"/>
                  </a:cubicBezTo>
                  <a:close/>
                  <a:moveTo>
                    <a:pt x="369349" y="197553"/>
                  </a:moveTo>
                  <a:cubicBezTo>
                    <a:pt x="354489" y="197553"/>
                    <a:pt x="342442" y="185492"/>
                    <a:pt x="342442" y="170612"/>
                  </a:cubicBezTo>
                  <a:cubicBezTo>
                    <a:pt x="342442" y="155736"/>
                    <a:pt x="354489" y="143676"/>
                    <a:pt x="369349" y="143676"/>
                  </a:cubicBezTo>
                  <a:cubicBezTo>
                    <a:pt x="384212" y="143676"/>
                    <a:pt x="396261" y="155736"/>
                    <a:pt x="396261" y="170612"/>
                  </a:cubicBezTo>
                  <a:cubicBezTo>
                    <a:pt x="396261" y="185492"/>
                    <a:pt x="384212" y="197553"/>
                    <a:pt x="369349" y="197553"/>
                  </a:cubicBezTo>
                  <a:close/>
                  <a:moveTo>
                    <a:pt x="494932" y="71836"/>
                  </a:moveTo>
                  <a:cubicBezTo>
                    <a:pt x="480072" y="71836"/>
                    <a:pt x="468023" y="59778"/>
                    <a:pt x="468023" y="44900"/>
                  </a:cubicBezTo>
                  <a:cubicBezTo>
                    <a:pt x="468023" y="30021"/>
                    <a:pt x="480072" y="17959"/>
                    <a:pt x="494932" y="17959"/>
                  </a:cubicBezTo>
                  <a:cubicBezTo>
                    <a:pt x="509795" y="17959"/>
                    <a:pt x="521842" y="30021"/>
                    <a:pt x="521842" y="44900"/>
                  </a:cubicBezTo>
                  <a:cubicBezTo>
                    <a:pt x="521842" y="59778"/>
                    <a:pt x="509795" y="71836"/>
                    <a:pt x="494932" y="71836"/>
                  </a:cubicBezTo>
                  <a:close/>
                </a:path>
              </a:pathLst>
            </a:custGeom>
            <a:grpFill/>
            <a:ln w="5281" cap="flat">
              <a:noFill/>
              <a:prstDash val="solid"/>
              <a:miter/>
            </a:ln>
          </p:spPr>
          <p:txBody>
            <a:bodyPr rtlCol="0" anchor="ctr"/>
            <a:lstStyle/>
            <a:p>
              <a:endParaRPr lang="ru-RU"/>
            </a:p>
          </p:txBody>
        </p:sp>
        <p:sp>
          <p:nvSpPr>
            <p:cNvPr id="157" name="Freeform: Shape 156">
              <a:extLst>
                <a:ext uri="{FF2B5EF4-FFF2-40B4-BE49-F238E27FC236}">
                  <a16:creationId xmlns:a16="http://schemas.microsoft.com/office/drawing/2014/main" id="{B6B186D4-3AA6-40BF-AB7B-D30A7934B1B9}"/>
                </a:ext>
              </a:extLst>
            </p:cNvPr>
            <p:cNvSpPr/>
            <p:nvPr/>
          </p:nvSpPr>
          <p:spPr>
            <a:xfrm>
              <a:off x="2023935" y="3159215"/>
              <a:ext cx="502324" cy="233472"/>
            </a:xfrm>
            <a:custGeom>
              <a:avLst/>
              <a:gdLst>
                <a:gd name="connsiteX0" fmla="*/ 8967 w 502324"/>
                <a:gd name="connsiteY0" fmla="*/ 233473 h 233472"/>
                <a:gd name="connsiteX1" fmla="*/ 15310 w 502324"/>
                <a:gd name="connsiteY1" fmla="*/ 230841 h 233472"/>
                <a:gd name="connsiteX2" fmla="*/ 89698 w 502324"/>
                <a:gd name="connsiteY2" fmla="*/ 156373 h 233472"/>
                <a:gd name="connsiteX3" fmla="*/ 132692 w 502324"/>
                <a:gd name="connsiteY3" fmla="*/ 199413 h 233472"/>
                <a:gd name="connsiteX4" fmla="*/ 145377 w 502324"/>
                <a:gd name="connsiteY4" fmla="*/ 199413 h 233472"/>
                <a:gd name="connsiteX5" fmla="*/ 237707 w 502324"/>
                <a:gd name="connsiteY5" fmla="*/ 106984 h 233472"/>
                <a:gd name="connsiteX6" fmla="*/ 316580 w 502324"/>
                <a:gd name="connsiteY6" fmla="*/ 185942 h 233472"/>
                <a:gd name="connsiteX7" fmla="*/ 329266 w 502324"/>
                <a:gd name="connsiteY7" fmla="*/ 185942 h 233472"/>
                <a:gd name="connsiteX8" fmla="*/ 484385 w 502324"/>
                <a:gd name="connsiteY8" fmla="*/ 30658 h 233472"/>
                <a:gd name="connsiteX9" fmla="*/ 484385 w 502324"/>
                <a:gd name="connsiteY9" fmla="*/ 44900 h 233472"/>
                <a:gd name="connsiteX10" fmla="*/ 493354 w 502324"/>
                <a:gd name="connsiteY10" fmla="*/ 53879 h 233472"/>
                <a:gd name="connsiteX11" fmla="*/ 502324 w 502324"/>
                <a:gd name="connsiteY11" fmla="*/ 44900 h 233472"/>
                <a:gd name="connsiteX12" fmla="*/ 502324 w 502324"/>
                <a:gd name="connsiteY12" fmla="*/ 8979 h 233472"/>
                <a:gd name="connsiteX13" fmla="*/ 501698 w 502324"/>
                <a:gd name="connsiteY13" fmla="*/ 5849 h 233472"/>
                <a:gd name="connsiteX14" fmla="*/ 501282 w 502324"/>
                <a:gd name="connsiteY14" fmla="*/ 4945 h 233472"/>
                <a:gd name="connsiteX15" fmla="*/ 500029 w 502324"/>
                <a:gd name="connsiteY15" fmla="*/ 3081 h 233472"/>
                <a:gd name="connsiteX16" fmla="*/ 497034 w 502324"/>
                <a:gd name="connsiteY16" fmla="*/ 798 h 233472"/>
                <a:gd name="connsiteX17" fmla="*/ 496807 w 502324"/>
                <a:gd name="connsiteY17" fmla="*/ 666 h 233472"/>
                <a:gd name="connsiteX18" fmla="*/ 493671 w 502324"/>
                <a:gd name="connsiteY18" fmla="*/ 45 h 233472"/>
                <a:gd name="connsiteX19" fmla="*/ 493354 w 502324"/>
                <a:gd name="connsiteY19" fmla="*/ 0 h 233472"/>
                <a:gd name="connsiteX20" fmla="*/ 457475 w 502324"/>
                <a:gd name="connsiteY20" fmla="*/ 0 h 233472"/>
                <a:gd name="connsiteX21" fmla="*/ 448505 w 502324"/>
                <a:gd name="connsiteY21" fmla="*/ 8979 h 233472"/>
                <a:gd name="connsiteX22" fmla="*/ 457475 w 502324"/>
                <a:gd name="connsiteY22" fmla="*/ 17959 h 233472"/>
                <a:gd name="connsiteX23" fmla="*/ 471699 w 502324"/>
                <a:gd name="connsiteY23" fmla="*/ 17959 h 233472"/>
                <a:gd name="connsiteX24" fmla="*/ 322922 w 502324"/>
                <a:gd name="connsiteY24" fmla="*/ 166897 h 233472"/>
                <a:gd name="connsiteX25" fmla="*/ 244049 w 502324"/>
                <a:gd name="connsiteY25" fmla="*/ 87939 h 233472"/>
                <a:gd name="connsiteX26" fmla="*/ 231363 w 502324"/>
                <a:gd name="connsiteY26" fmla="*/ 87939 h 233472"/>
                <a:gd name="connsiteX27" fmla="*/ 139035 w 502324"/>
                <a:gd name="connsiteY27" fmla="*/ 180365 h 233472"/>
                <a:gd name="connsiteX28" fmla="*/ 96044 w 502324"/>
                <a:gd name="connsiteY28" fmla="*/ 137325 h 233472"/>
                <a:gd name="connsiteX29" fmla="*/ 83359 w 502324"/>
                <a:gd name="connsiteY29" fmla="*/ 137325 h 233472"/>
                <a:gd name="connsiteX30" fmla="*/ 2627 w 502324"/>
                <a:gd name="connsiteY30" fmla="*/ 218143 h 233472"/>
                <a:gd name="connsiteX31" fmla="*/ 682 w 502324"/>
                <a:gd name="connsiteY31" fmla="*/ 227932 h 233472"/>
                <a:gd name="connsiteX32" fmla="*/ 8967 w 502324"/>
                <a:gd name="connsiteY32" fmla="*/ 233473 h 2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02324" h="233472">
                  <a:moveTo>
                    <a:pt x="8967" y="233473"/>
                  </a:moveTo>
                  <a:cubicBezTo>
                    <a:pt x="11348" y="233473"/>
                    <a:pt x="13630" y="232526"/>
                    <a:pt x="15310" y="230841"/>
                  </a:cubicBezTo>
                  <a:lnTo>
                    <a:pt x="89698" y="156373"/>
                  </a:lnTo>
                  <a:lnTo>
                    <a:pt x="132692" y="199413"/>
                  </a:lnTo>
                  <a:cubicBezTo>
                    <a:pt x="136199" y="202916"/>
                    <a:pt x="141875" y="202916"/>
                    <a:pt x="145377" y="199413"/>
                  </a:cubicBezTo>
                  <a:lnTo>
                    <a:pt x="237707" y="106984"/>
                  </a:lnTo>
                  <a:lnTo>
                    <a:pt x="316580" y="185942"/>
                  </a:lnTo>
                  <a:cubicBezTo>
                    <a:pt x="320085" y="189448"/>
                    <a:pt x="325759" y="189448"/>
                    <a:pt x="329266" y="185942"/>
                  </a:cubicBezTo>
                  <a:lnTo>
                    <a:pt x="484385" y="30658"/>
                  </a:lnTo>
                  <a:lnTo>
                    <a:pt x="484385" y="44900"/>
                  </a:lnTo>
                  <a:cubicBezTo>
                    <a:pt x="484385" y="49860"/>
                    <a:pt x="488399" y="53879"/>
                    <a:pt x="493354" y="53879"/>
                  </a:cubicBezTo>
                  <a:cubicBezTo>
                    <a:pt x="498308" y="53879"/>
                    <a:pt x="502324" y="49860"/>
                    <a:pt x="502324" y="44900"/>
                  </a:cubicBezTo>
                  <a:lnTo>
                    <a:pt x="502324" y="8979"/>
                  </a:lnTo>
                  <a:cubicBezTo>
                    <a:pt x="502302" y="7905"/>
                    <a:pt x="502095" y="6845"/>
                    <a:pt x="501698" y="5849"/>
                  </a:cubicBezTo>
                  <a:cubicBezTo>
                    <a:pt x="501576" y="5539"/>
                    <a:pt x="501435" y="5242"/>
                    <a:pt x="501282" y="4945"/>
                  </a:cubicBezTo>
                  <a:cubicBezTo>
                    <a:pt x="500945" y="4275"/>
                    <a:pt x="500523" y="3648"/>
                    <a:pt x="500029" y="3081"/>
                  </a:cubicBezTo>
                  <a:cubicBezTo>
                    <a:pt x="499226" y="2089"/>
                    <a:pt x="498204" y="1307"/>
                    <a:pt x="497034" y="798"/>
                  </a:cubicBezTo>
                  <a:cubicBezTo>
                    <a:pt x="496949" y="798"/>
                    <a:pt x="496890" y="695"/>
                    <a:pt x="496807" y="666"/>
                  </a:cubicBezTo>
                  <a:cubicBezTo>
                    <a:pt x="495808" y="272"/>
                    <a:pt x="494743" y="63"/>
                    <a:pt x="493671" y="45"/>
                  </a:cubicBezTo>
                  <a:cubicBezTo>
                    <a:pt x="493545" y="54"/>
                    <a:pt x="493462" y="0"/>
                    <a:pt x="493354" y="0"/>
                  </a:cubicBezTo>
                  <a:lnTo>
                    <a:pt x="457475" y="0"/>
                  </a:lnTo>
                  <a:cubicBezTo>
                    <a:pt x="452520" y="0"/>
                    <a:pt x="448505" y="4025"/>
                    <a:pt x="448505" y="8979"/>
                  </a:cubicBezTo>
                  <a:cubicBezTo>
                    <a:pt x="448505" y="13938"/>
                    <a:pt x="452520" y="17959"/>
                    <a:pt x="457475" y="17959"/>
                  </a:cubicBezTo>
                  <a:lnTo>
                    <a:pt x="471699" y="17959"/>
                  </a:lnTo>
                  <a:lnTo>
                    <a:pt x="322922" y="166897"/>
                  </a:lnTo>
                  <a:lnTo>
                    <a:pt x="244049" y="87939"/>
                  </a:lnTo>
                  <a:cubicBezTo>
                    <a:pt x="240546" y="84438"/>
                    <a:pt x="234867" y="84438"/>
                    <a:pt x="231363" y="87939"/>
                  </a:cubicBezTo>
                  <a:lnTo>
                    <a:pt x="139035" y="180365"/>
                  </a:lnTo>
                  <a:lnTo>
                    <a:pt x="96044" y="137325"/>
                  </a:lnTo>
                  <a:cubicBezTo>
                    <a:pt x="92537" y="133824"/>
                    <a:pt x="86861" y="133824"/>
                    <a:pt x="83359" y="137325"/>
                  </a:cubicBezTo>
                  <a:lnTo>
                    <a:pt x="2627" y="218143"/>
                  </a:lnTo>
                  <a:cubicBezTo>
                    <a:pt x="66" y="220716"/>
                    <a:pt x="-706" y="224577"/>
                    <a:pt x="682" y="227932"/>
                  </a:cubicBezTo>
                  <a:cubicBezTo>
                    <a:pt x="2070" y="231287"/>
                    <a:pt x="5341" y="233473"/>
                    <a:pt x="8967" y="233473"/>
                  </a:cubicBezTo>
                  <a:close/>
                </a:path>
              </a:pathLst>
            </a:custGeom>
            <a:grpFill/>
            <a:ln w="5281" cap="flat">
              <a:noFill/>
              <a:prstDash val="solid"/>
              <a:miter/>
            </a:ln>
          </p:spPr>
          <p:txBody>
            <a:bodyPr rtlCol="0" anchor="ctr"/>
            <a:lstStyle/>
            <a:p>
              <a:endParaRPr lang="ru-RU"/>
            </a:p>
          </p:txBody>
        </p:sp>
      </p:grpSp>
      <p:grpSp>
        <p:nvGrpSpPr>
          <p:cNvPr id="158" name="Рисунок 148">
            <a:extLst>
              <a:ext uri="{FF2B5EF4-FFF2-40B4-BE49-F238E27FC236}">
                <a16:creationId xmlns:a16="http://schemas.microsoft.com/office/drawing/2014/main" id="{DABDC598-BD9A-4A72-BEDD-C5C66BDFF83A}"/>
              </a:ext>
            </a:extLst>
          </p:cNvPr>
          <p:cNvGrpSpPr/>
          <p:nvPr/>
        </p:nvGrpSpPr>
        <p:grpSpPr>
          <a:xfrm>
            <a:off x="8549272" y="3326852"/>
            <a:ext cx="357146" cy="200286"/>
            <a:chOff x="9367029" y="3292802"/>
            <a:chExt cx="476194" cy="267048"/>
          </a:xfrm>
          <a:solidFill>
            <a:schemeClr val="tx1"/>
          </a:solidFill>
        </p:grpSpPr>
        <p:sp>
          <p:nvSpPr>
            <p:cNvPr id="159" name="Freeform: Shape 158">
              <a:extLst>
                <a:ext uri="{FF2B5EF4-FFF2-40B4-BE49-F238E27FC236}">
                  <a16:creationId xmlns:a16="http://schemas.microsoft.com/office/drawing/2014/main" id="{C700438A-5AD8-4101-B4EF-32AD32ACC2F1}"/>
                </a:ext>
              </a:extLst>
            </p:cNvPr>
            <p:cNvSpPr/>
            <p:nvPr/>
          </p:nvSpPr>
          <p:spPr>
            <a:xfrm>
              <a:off x="9415185" y="3340295"/>
              <a:ext cx="16039" cy="172067"/>
            </a:xfrm>
            <a:custGeom>
              <a:avLst/>
              <a:gdLst>
                <a:gd name="connsiteX0" fmla="*/ 8020 w 16039"/>
                <a:gd name="connsiteY0" fmla="*/ 0 h 172067"/>
                <a:gd name="connsiteX1" fmla="*/ 0 w 16039"/>
                <a:gd name="connsiteY1" fmla="*/ 8020 h 172067"/>
                <a:gd name="connsiteX2" fmla="*/ 0 w 16039"/>
                <a:gd name="connsiteY2" fmla="*/ 164048 h 172067"/>
                <a:gd name="connsiteX3" fmla="*/ 8020 w 16039"/>
                <a:gd name="connsiteY3" fmla="*/ 172068 h 172067"/>
                <a:gd name="connsiteX4" fmla="*/ 16040 w 16039"/>
                <a:gd name="connsiteY4" fmla="*/ 164048 h 172067"/>
                <a:gd name="connsiteX5" fmla="*/ 16040 w 16039"/>
                <a:gd name="connsiteY5" fmla="*/ 8020 h 172067"/>
                <a:gd name="connsiteX6" fmla="*/ 8020 w 16039"/>
                <a:gd name="connsiteY6" fmla="*/ 0 h 172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172067">
                  <a:moveTo>
                    <a:pt x="8020" y="0"/>
                  </a:moveTo>
                  <a:cubicBezTo>
                    <a:pt x="3588" y="0"/>
                    <a:pt x="0" y="3588"/>
                    <a:pt x="0" y="8020"/>
                  </a:cubicBezTo>
                  <a:lnTo>
                    <a:pt x="0" y="164048"/>
                  </a:lnTo>
                  <a:cubicBezTo>
                    <a:pt x="0" y="168480"/>
                    <a:pt x="3588" y="172068"/>
                    <a:pt x="8020" y="172068"/>
                  </a:cubicBezTo>
                  <a:cubicBezTo>
                    <a:pt x="12452" y="172068"/>
                    <a:pt x="16040" y="168480"/>
                    <a:pt x="16040" y="164048"/>
                  </a:cubicBezTo>
                  <a:lnTo>
                    <a:pt x="16040" y="8020"/>
                  </a:lnTo>
                  <a:cubicBezTo>
                    <a:pt x="16040" y="3588"/>
                    <a:pt x="12452" y="0"/>
                    <a:pt x="8020" y="0"/>
                  </a:cubicBezTo>
                  <a:close/>
                </a:path>
              </a:pathLst>
            </a:custGeom>
            <a:grpFill/>
            <a:ln w="5281" cap="flat">
              <a:noFill/>
              <a:prstDash val="solid"/>
              <a:miter/>
            </a:ln>
          </p:spPr>
          <p:txBody>
            <a:bodyPr rtlCol="0" anchor="ctr"/>
            <a:lstStyle/>
            <a:p>
              <a:endParaRPr lang="ru-RU"/>
            </a:p>
          </p:txBody>
        </p:sp>
        <p:sp>
          <p:nvSpPr>
            <p:cNvPr id="160" name="Freeform: Shape 159">
              <a:extLst>
                <a:ext uri="{FF2B5EF4-FFF2-40B4-BE49-F238E27FC236}">
                  <a16:creationId xmlns:a16="http://schemas.microsoft.com/office/drawing/2014/main" id="{48973B40-D961-4C56-99F1-3A94CE57A9DA}"/>
                </a:ext>
              </a:extLst>
            </p:cNvPr>
            <p:cNvSpPr/>
            <p:nvPr/>
          </p:nvSpPr>
          <p:spPr>
            <a:xfrm>
              <a:off x="9780252" y="3340295"/>
              <a:ext cx="16039" cy="172062"/>
            </a:xfrm>
            <a:custGeom>
              <a:avLst/>
              <a:gdLst>
                <a:gd name="connsiteX0" fmla="*/ 8020 w 16039"/>
                <a:gd name="connsiteY0" fmla="*/ 172062 h 172062"/>
                <a:gd name="connsiteX1" fmla="*/ 16040 w 16039"/>
                <a:gd name="connsiteY1" fmla="*/ 164042 h 172062"/>
                <a:gd name="connsiteX2" fmla="*/ 16040 w 16039"/>
                <a:gd name="connsiteY2" fmla="*/ 8020 h 172062"/>
                <a:gd name="connsiteX3" fmla="*/ 8020 w 16039"/>
                <a:gd name="connsiteY3" fmla="*/ 0 h 172062"/>
                <a:gd name="connsiteX4" fmla="*/ 0 w 16039"/>
                <a:gd name="connsiteY4" fmla="*/ 8020 h 172062"/>
                <a:gd name="connsiteX5" fmla="*/ 0 w 16039"/>
                <a:gd name="connsiteY5" fmla="*/ 164048 h 172062"/>
                <a:gd name="connsiteX6" fmla="*/ 8020 w 16039"/>
                <a:gd name="connsiteY6" fmla="*/ 172062 h 172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172062">
                  <a:moveTo>
                    <a:pt x="8020" y="172062"/>
                  </a:moveTo>
                  <a:cubicBezTo>
                    <a:pt x="12452" y="172062"/>
                    <a:pt x="16040" y="168475"/>
                    <a:pt x="16040" y="164042"/>
                  </a:cubicBezTo>
                  <a:lnTo>
                    <a:pt x="16040" y="8020"/>
                  </a:lnTo>
                  <a:cubicBezTo>
                    <a:pt x="16040" y="3588"/>
                    <a:pt x="12452" y="0"/>
                    <a:pt x="8020" y="0"/>
                  </a:cubicBezTo>
                  <a:cubicBezTo>
                    <a:pt x="3588" y="0"/>
                    <a:pt x="0" y="3588"/>
                    <a:pt x="0" y="8020"/>
                  </a:cubicBezTo>
                  <a:lnTo>
                    <a:pt x="0" y="164048"/>
                  </a:lnTo>
                  <a:cubicBezTo>
                    <a:pt x="0" y="168475"/>
                    <a:pt x="3593" y="172062"/>
                    <a:pt x="8020" y="172062"/>
                  </a:cubicBezTo>
                  <a:close/>
                </a:path>
              </a:pathLst>
            </a:custGeom>
            <a:grpFill/>
            <a:ln w="5281" cap="flat">
              <a:noFill/>
              <a:prstDash val="solid"/>
              <a:miter/>
            </a:ln>
          </p:spPr>
          <p:txBody>
            <a:bodyPr rtlCol="0" anchor="ctr"/>
            <a:lstStyle/>
            <a:p>
              <a:endParaRPr lang="ru-RU"/>
            </a:p>
          </p:txBody>
        </p:sp>
        <p:sp>
          <p:nvSpPr>
            <p:cNvPr id="161" name="Freeform: Shape 160">
              <a:extLst>
                <a:ext uri="{FF2B5EF4-FFF2-40B4-BE49-F238E27FC236}">
                  <a16:creationId xmlns:a16="http://schemas.microsoft.com/office/drawing/2014/main" id="{77C64368-1681-48AC-9A56-DDD6687CB984}"/>
                </a:ext>
              </a:extLst>
            </p:cNvPr>
            <p:cNvSpPr/>
            <p:nvPr/>
          </p:nvSpPr>
          <p:spPr>
            <a:xfrm>
              <a:off x="9367029" y="3292802"/>
              <a:ext cx="271688" cy="267048"/>
            </a:xfrm>
            <a:custGeom>
              <a:avLst/>
              <a:gdLst>
                <a:gd name="connsiteX0" fmla="*/ 213471 w 271688"/>
                <a:gd name="connsiteY0" fmla="*/ 138347 h 267048"/>
                <a:gd name="connsiteX1" fmla="*/ 239252 w 271688"/>
                <a:gd name="connsiteY1" fmla="*/ 55855 h 267048"/>
                <a:gd name="connsiteX2" fmla="*/ 239161 w 271688"/>
                <a:gd name="connsiteY2" fmla="*/ 50797 h 267048"/>
                <a:gd name="connsiteX3" fmla="*/ 223122 w 271688"/>
                <a:gd name="connsiteY3" fmla="*/ 5352 h 267048"/>
                <a:gd name="connsiteX4" fmla="*/ 215556 w 271688"/>
                <a:gd name="connsiteY4" fmla="*/ 0 h 267048"/>
                <a:gd name="connsiteX5" fmla="*/ 8020 w 271688"/>
                <a:gd name="connsiteY5" fmla="*/ 0 h 267048"/>
                <a:gd name="connsiteX6" fmla="*/ 0 w 271688"/>
                <a:gd name="connsiteY6" fmla="*/ 8020 h 267048"/>
                <a:gd name="connsiteX7" fmla="*/ 0 w 271688"/>
                <a:gd name="connsiteY7" fmla="*/ 259029 h 267048"/>
                <a:gd name="connsiteX8" fmla="*/ 2347 w 271688"/>
                <a:gd name="connsiteY8" fmla="*/ 264702 h 267048"/>
                <a:gd name="connsiteX9" fmla="*/ 8020 w 271688"/>
                <a:gd name="connsiteY9" fmla="*/ 267049 h 267048"/>
                <a:gd name="connsiteX10" fmla="*/ 8020 w 271688"/>
                <a:gd name="connsiteY10" fmla="*/ 267049 h 267048"/>
                <a:gd name="connsiteX11" fmla="*/ 263675 w 271688"/>
                <a:gd name="connsiteY11" fmla="*/ 266974 h 267048"/>
                <a:gd name="connsiteX12" fmla="*/ 270476 w 271688"/>
                <a:gd name="connsiteY12" fmla="*/ 263194 h 267048"/>
                <a:gd name="connsiteX13" fmla="*/ 270872 w 271688"/>
                <a:gd name="connsiteY13" fmla="*/ 255420 h 267048"/>
                <a:gd name="connsiteX14" fmla="*/ 213471 w 271688"/>
                <a:gd name="connsiteY14" fmla="*/ 138347 h 267048"/>
                <a:gd name="connsiteX15" fmla="*/ 197661 w 271688"/>
                <a:gd name="connsiteY15" fmla="*/ 142539 h 267048"/>
                <a:gd name="connsiteX16" fmla="*/ 226918 w 271688"/>
                <a:gd name="connsiteY16" fmla="*/ 202211 h 267048"/>
                <a:gd name="connsiteX17" fmla="*/ 170196 w 271688"/>
                <a:gd name="connsiteY17" fmla="*/ 133530 h 267048"/>
                <a:gd name="connsiteX18" fmla="*/ 219010 w 271688"/>
                <a:gd name="connsiteY18" fmla="*/ 66842 h 267048"/>
                <a:gd name="connsiteX19" fmla="*/ 197207 w 271688"/>
                <a:gd name="connsiteY19" fmla="*/ 136620 h 267048"/>
                <a:gd name="connsiteX20" fmla="*/ 197661 w 271688"/>
                <a:gd name="connsiteY20" fmla="*/ 142539 h 267048"/>
                <a:gd name="connsiteX21" fmla="*/ 16040 w 271688"/>
                <a:gd name="connsiteY21" fmla="*/ 251009 h 267048"/>
                <a:gd name="connsiteX22" fmla="*/ 16040 w 271688"/>
                <a:gd name="connsiteY22" fmla="*/ 16040 h 267048"/>
                <a:gd name="connsiteX23" fmla="*/ 209884 w 271688"/>
                <a:gd name="connsiteY23" fmla="*/ 16040 h 267048"/>
                <a:gd name="connsiteX24" fmla="*/ 221715 w 271688"/>
                <a:gd name="connsiteY24" fmla="*/ 49562 h 267048"/>
                <a:gd name="connsiteX25" fmla="*/ 154162 w 271688"/>
                <a:gd name="connsiteY25" fmla="*/ 133524 h 267048"/>
                <a:gd name="connsiteX26" fmla="*/ 229062 w 271688"/>
                <a:gd name="connsiteY26" fmla="*/ 218855 h 267048"/>
                <a:gd name="connsiteX27" fmla="*/ 235371 w 271688"/>
                <a:gd name="connsiteY27" fmla="*/ 219443 h 267048"/>
                <a:gd name="connsiteX28" fmla="*/ 250811 w 271688"/>
                <a:gd name="connsiteY28" fmla="*/ 250934 h 267048"/>
                <a:gd name="connsiteX29" fmla="*/ 16040 w 271688"/>
                <a:gd name="connsiteY29" fmla="*/ 251009 h 26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1688" h="267048">
                  <a:moveTo>
                    <a:pt x="213471" y="138347"/>
                  </a:moveTo>
                  <a:lnTo>
                    <a:pt x="239252" y="55855"/>
                  </a:lnTo>
                  <a:cubicBezTo>
                    <a:pt x="239771" y="54203"/>
                    <a:pt x="239739" y="52428"/>
                    <a:pt x="239161" y="50797"/>
                  </a:cubicBezTo>
                  <a:lnTo>
                    <a:pt x="223122" y="5352"/>
                  </a:lnTo>
                  <a:cubicBezTo>
                    <a:pt x="221988" y="2144"/>
                    <a:pt x="218957" y="0"/>
                    <a:pt x="215556" y="0"/>
                  </a:cubicBezTo>
                  <a:lnTo>
                    <a:pt x="8020" y="0"/>
                  </a:lnTo>
                  <a:cubicBezTo>
                    <a:pt x="3588" y="0"/>
                    <a:pt x="0" y="3588"/>
                    <a:pt x="0" y="8020"/>
                  </a:cubicBezTo>
                  <a:lnTo>
                    <a:pt x="0" y="259029"/>
                  </a:lnTo>
                  <a:cubicBezTo>
                    <a:pt x="0" y="261157"/>
                    <a:pt x="845" y="263194"/>
                    <a:pt x="2347" y="264702"/>
                  </a:cubicBezTo>
                  <a:cubicBezTo>
                    <a:pt x="3850" y="266204"/>
                    <a:pt x="5892" y="267049"/>
                    <a:pt x="8020" y="267049"/>
                  </a:cubicBezTo>
                  <a:lnTo>
                    <a:pt x="8020" y="267049"/>
                  </a:lnTo>
                  <a:lnTo>
                    <a:pt x="263675" y="266974"/>
                  </a:lnTo>
                  <a:cubicBezTo>
                    <a:pt x="266445" y="266974"/>
                    <a:pt x="269016" y="265546"/>
                    <a:pt x="270476" y="263194"/>
                  </a:cubicBezTo>
                  <a:cubicBezTo>
                    <a:pt x="271935" y="260841"/>
                    <a:pt x="272091" y="257906"/>
                    <a:pt x="270872" y="255420"/>
                  </a:cubicBezTo>
                  <a:lnTo>
                    <a:pt x="213471" y="138347"/>
                  </a:lnTo>
                  <a:close/>
                  <a:moveTo>
                    <a:pt x="197661" y="142539"/>
                  </a:moveTo>
                  <a:lnTo>
                    <a:pt x="226918" y="202211"/>
                  </a:lnTo>
                  <a:cubicBezTo>
                    <a:pt x="194325" y="195940"/>
                    <a:pt x="170196" y="167138"/>
                    <a:pt x="170196" y="133530"/>
                  </a:cubicBezTo>
                  <a:cubicBezTo>
                    <a:pt x="170196" y="102429"/>
                    <a:pt x="190208" y="75873"/>
                    <a:pt x="219010" y="66842"/>
                  </a:cubicBezTo>
                  <a:lnTo>
                    <a:pt x="197207" y="136620"/>
                  </a:lnTo>
                  <a:cubicBezTo>
                    <a:pt x="196592" y="138577"/>
                    <a:pt x="196758" y="140694"/>
                    <a:pt x="197661" y="142539"/>
                  </a:cubicBezTo>
                  <a:close/>
                  <a:moveTo>
                    <a:pt x="16040" y="251009"/>
                  </a:moveTo>
                  <a:lnTo>
                    <a:pt x="16040" y="16040"/>
                  </a:lnTo>
                  <a:lnTo>
                    <a:pt x="209884" y="16040"/>
                  </a:lnTo>
                  <a:lnTo>
                    <a:pt x="221715" y="49562"/>
                  </a:lnTo>
                  <a:cubicBezTo>
                    <a:pt x="182301" y="58144"/>
                    <a:pt x="154162" y="92645"/>
                    <a:pt x="154162" y="133524"/>
                  </a:cubicBezTo>
                  <a:cubicBezTo>
                    <a:pt x="154162" y="176489"/>
                    <a:pt x="186231" y="213161"/>
                    <a:pt x="229062" y="218855"/>
                  </a:cubicBezTo>
                  <a:lnTo>
                    <a:pt x="235371" y="219443"/>
                  </a:lnTo>
                  <a:lnTo>
                    <a:pt x="250811" y="250934"/>
                  </a:lnTo>
                  <a:lnTo>
                    <a:pt x="16040" y="251009"/>
                  </a:lnTo>
                  <a:close/>
                </a:path>
              </a:pathLst>
            </a:custGeom>
            <a:grpFill/>
            <a:ln w="5281" cap="flat">
              <a:noFill/>
              <a:prstDash val="solid"/>
              <a:miter/>
            </a:ln>
          </p:spPr>
          <p:txBody>
            <a:bodyPr rtlCol="0" anchor="ctr"/>
            <a:lstStyle/>
            <a:p>
              <a:endParaRPr lang="ru-RU"/>
            </a:p>
          </p:txBody>
        </p:sp>
        <p:sp>
          <p:nvSpPr>
            <p:cNvPr id="162" name="Freeform: Shape 161">
              <a:extLst>
                <a:ext uri="{FF2B5EF4-FFF2-40B4-BE49-F238E27FC236}">
                  <a16:creationId xmlns:a16="http://schemas.microsoft.com/office/drawing/2014/main" id="{904662D6-CAB7-441E-A943-3F15A88FF037}"/>
                </a:ext>
              </a:extLst>
            </p:cNvPr>
            <p:cNvSpPr/>
            <p:nvPr/>
          </p:nvSpPr>
          <p:spPr>
            <a:xfrm>
              <a:off x="9609503" y="3292802"/>
              <a:ext cx="233720" cy="267048"/>
            </a:xfrm>
            <a:custGeom>
              <a:avLst/>
              <a:gdLst>
                <a:gd name="connsiteX0" fmla="*/ 225700 w 233720"/>
                <a:gd name="connsiteY0" fmla="*/ 0 h 267048"/>
                <a:gd name="connsiteX1" fmla="*/ 19094 w 233720"/>
                <a:gd name="connsiteY1" fmla="*/ 0 h 267048"/>
                <a:gd name="connsiteX2" fmla="*/ 12823 w 233720"/>
                <a:gd name="connsiteY2" fmla="*/ 3015 h 267048"/>
                <a:gd name="connsiteX3" fmla="*/ 11272 w 233720"/>
                <a:gd name="connsiteY3" fmla="*/ 9800 h 267048"/>
                <a:gd name="connsiteX4" fmla="*/ 23580 w 233720"/>
                <a:gd name="connsiteY4" fmla="*/ 63784 h 267048"/>
                <a:gd name="connsiteX5" fmla="*/ 392 w 233720"/>
                <a:gd name="connsiteY5" fmla="*/ 135225 h 267048"/>
                <a:gd name="connsiteX6" fmla="*/ 814 w 233720"/>
                <a:gd name="connsiteY6" fmla="*/ 141223 h 267048"/>
                <a:gd name="connsiteX7" fmla="*/ 60134 w 233720"/>
                <a:gd name="connsiteY7" fmla="*/ 262552 h 267048"/>
                <a:gd name="connsiteX8" fmla="*/ 67341 w 233720"/>
                <a:gd name="connsiteY8" fmla="*/ 267049 h 267048"/>
                <a:gd name="connsiteX9" fmla="*/ 225700 w 233720"/>
                <a:gd name="connsiteY9" fmla="*/ 267049 h 267048"/>
                <a:gd name="connsiteX10" fmla="*/ 233720 w 233720"/>
                <a:gd name="connsiteY10" fmla="*/ 259029 h 267048"/>
                <a:gd name="connsiteX11" fmla="*/ 233720 w 233720"/>
                <a:gd name="connsiteY11" fmla="*/ 8020 h 267048"/>
                <a:gd name="connsiteX12" fmla="*/ 225700 w 233720"/>
                <a:gd name="connsiteY12" fmla="*/ 0 h 267048"/>
                <a:gd name="connsiteX13" fmla="*/ 36684 w 233720"/>
                <a:gd name="connsiteY13" fmla="*/ 75375 h 267048"/>
                <a:gd name="connsiteX14" fmla="*/ 67710 w 233720"/>
                <a:gd name="connsiteY14" fmla="*/ 133524 h 267048"/>
                <a:gd name="connsiteX15" fmla="*/ 41550 w 233720"/>
                <a:gd name="connsiteY15" fmla="*/ 188022 h 267048"/>
                <a:gd name="connsiteX16" fmla="*/ 16645 w 233720"/>
                <a:gd name="connsiteY16" fmla="*/ 137091 h 267048"/>
                <a:gd name="connsiteX17" fmla="*/ 36684 w 233720"/>
                <a:gd name="connsiteY17" fmla="*/ 75375 h 267048"/>
                <a:gd name="connsiteX18" fmla="*/ 217680 w 233720"/>
                <a:gd name="connsiteY18" fmla="*/ 251009 h 267048"/>
                <a:gd name="connsiteX19" fmla="*/ 72351 w 233720"/>
                <a:gd name="connsiteY19" fmla="*/ 251009 h 267048"/>
                <a:gd name="connsiteX20" fmla="*/ 48773 w 233720"/>
                <a:gd name="connsiteY20" fmla="*/ 202794 h 267048"/>
                <a:gd name="connsiteX21" fmla="*/ 83750 w 233720"/>
                <a:gd name="connsiteY21" fmla="*/ 133530 h 267048"/>
                <a:gd name="connsiteX22" fmla="*/ 38695 w 233720"/>
                <a:gd name="connsiteY22" fmla="*/ 57924 h 267048"/>
                <a:gd name="connsiteX23" fmla="*/ 29146 w 233720"/>
                <a:gd name="connsiteY23" fmla="*/ 16040 h 267048"/>
                <a:gd name="connsiteX24" fmla="*/ 217680 w 233720"/>
                <a:gd name="connsiteY24" fmla="*/ 16040 h 267048"/>
                <a:gd name="connsiteX25" fmla="*/ 217680 w 233720"/>
                <a:gd name="connsiteY25" fmla="*/ 251009 h 26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3720" h="267048">
                  <a:moveTo>
                    <a:pt x="225700" y="0"/>
                  </a:moveTo>
                  <a:lnTo>
                    <a:pt x="19094" y="0"/>
                  </a:lnTo>
                  <a:cubicBezTo>
                    <a:pt x="16651" y="0"/>
                    <a:pt x="14346" y="1112"/>
                    <a:pt x="12823" y="3015"/>
                  </a:cubicBezTo>
                  <a:cubicBezTo>
                    <a:pt x="11304" y="4924"/>
                    <a:pt x="10732" y="7421"/>
                    <a:pt x="11272" y="9800"/>
                  </a:cubicBezTo>
                  <a:lnTo>
                    <a:pt x="23580" y="63784"/>
                  </a:lnTo>
                  <a:lnTo>
                    <a:pt x="392" y="135225"/>
                  </a:lnTo>
                  <a:cubicBezTo>
                    <a:pt x="-250" y="137203"/>
                    <a:pt x="-100" y="139352"/>
                    <a:pt x="814" y="141223"/>
                  </a:cubicBezTo>
                  <a:lnTo>
                    <a:pt x="60134" y="262552"/>
                  </a:lnTo>
                  <a:cubicBezTo>
                    <a:pt x="61481" y="265306"/>
                    <a:pt x="64278" y="267049"/>
                    <a:pt x="67341" y="267049"/>
                  </a:cubicBezTo>
                  <a:lnTo>
                    <a:pt x="225700" y="267049"/>
                  </a:lnTo>
                  <a:cubicBezTo>
                    <a:pt x="230127" y="267049"/>
                    <a:pt x="233720" y="263461"/>
                    <a:pt x="233720" y="259029"/>
                  </a:cubicBezTo>
                  <a:lnTo>
                    <a:pt x="233720" y="8020"/>
                  </a:lnTo>
                  <a:cubicBezTo>
                    <a:pt x="233720" y="3588"/>
                    <a:pt x="230127" y="0"/>
                    <a:pt x="225700" y="0"/>
                  </a:cubicBezTo>
                  <a:close/>
                  <a:moveTo>
                    <a:pt x="36684" y="75375"/>
                  </a:moveTo>
                  <a:cubicBezTo>
                    <a:pt x="56017" y="88282"/>
                    <a:pt x="67710" y="109812"/>
                    <a:pt x="67710" y="133524"/>
                  </a:cubicBezTo>
                  <a:cubicBezTo>
                    <a:pt x="67710" y="154943"/>
                    <a:pt x="58022" y="174778"/>
                    <a:pt x="41550" y="188022"/>
                  </a:cubicBezTo>
                  <a:lnTo>
                    <a:pt x="16645" y="137091"/>
                  </a:lnTo>
                  <a:lnTo>
                    <a:pt x="36684" y="75375"/>
                  </a:lnTo>
                  <a:close/>
                  <a:moveTo>
                    <a:pt x="217680" y="251009"/>
                  </a:moveTo>
                  <a:lnTo>
                    <a:pt x="72351" y="251009"/>
                  </a:lnTo>
                  <a:lnTo>
                    <a:pt x="48773" y="202794"/>
                  </a:lnTo>
                  <a:cubicBezTo>
                    <a:pt x="70774" y="186583"/>
                    <a:pt x="83750" y="161080"/>
                    <a:pt x="83750" y="133530"/>
                  </a:cubicBezTo>
                  <a:cubicBezTo>
                    <a:pt x="83750" y="101659"/>
                    <a:pt x="66550" y="73018"/>
                    <a:pt x="38695" y="57924"/>
                  </a:cubicBezTo>
                  <a:lnTo>
                    <a:pt x="29146" y="16040"/>
                  </a:lnTo>
                  <a:lnTo>
                    <a:pt x="217680" y="16040"/>
                  </a:lnTo>
                  <a:cubicBezTo>
                    <a:pt x="217680" y="16040"/>
                    <a:pt x="217680" y="251009"/>
                    <a:pt x="217680" y="251009"/>
                  </a:cubicBezTo>
                  <a:close/>
                </a:path>
              </a:pathLst>
            </a:custGeom>
            <a:grpFill/>
            <a:ln w="5281" cap="flat">
              <a:noFill/>
              <a:prstDash val="solid"/>
              <a:miter/>
            </a:ln>
          </p:spPr>
          <p:txBody>
            <a:bodyPr rtlCol="0" anchor="ctr"/>
            <a:lstStyle/>
            <a:p>
              <a:endParaRPr lang="ru-RU"/>
            </a:p>
          </p:txBody>
        </p:sp>
      </p:grpSp>
      <p:sp>
        <p:nvSpPr>
          <p:cNvPr id="163" name="Рисунок 139">
            <a:extLst>
              <a:ext uri="{FF2B5EF4-FFF2-40B4-BE49-F238E27FC236}">
                <a16:creationId xmlns:a16="http://schemas.microsoft.com/office/drawing/2014/main" id="{535E5481-96A4-4785-9F8B-3F578FC07781}"/>
              </a:ext>
            </a:extLst>
          </p:cNvPr>
          <p:cNvSpPr/>
          <p:nvPr/>
        </p:nvSpPr>
        <p:spPr>
          <a:xfrm>
            <a:off x="2488155" y="1928317"/>
            <a:ext cx="316858" cy="291800"/>
          </a:xfrm>
          <a:custGeom>
            <a:avLst/>
            <a:gdLst>
              <a:gd name="connsiteX0" fmla="*/ 414453 w 422477"/>
              <a:gd name="connsiteY0" fmla="*/ 77947 h 389067"/>
              <a:gd name="connsiteX1" fmla="*/ 327828 w 422477"/>
              <a:gd name="connsiteY1" fmla="*/ 77947 h 389067"/>
              <a:gd name="connsiteX2" fmla="*/ 327828 w 422477"/>
              <a:gd name="connsiteY2" fmla="*/ 74830 h 389067"/>
              <a:gd name="connsiteX3" fmla="*/ 252993 w 422477"/>
              <a:gd name="connsiteY3" fmla="*/ 0 h 389067"/>
              <a:gd name="connsiteX4" fmla="*/ 169480 w 422477"/>
              <a:gd name="connsiteY4" fmla="*/ 0 h 389067"/>
              <a:gd name="connsiteX5" fmla="*/ 94650 w 422477"/>
              <a:gd name="connsiteY5" fmla="*/ 74830 h 389067"/>
              <a:gd name="connsiteX6" fmla="*/ 94650 w 422477"/>
              <a:gd name="connsiteY6" fmla="*/ 77947 h 389067"/>
              <a:gd name="connsiteX7" fmla="*/ 8020 w 422477"/>
              <a:gd name="connsiteY7" fmla="*/ 77947 h 389067"/>
              <a:gd name="connsiteX8" fmla="*/ 0 w 422477"/>
              <a:gd name="connsiteY8" fmla="*/ 85967 h 389067"/>
              <a:gd name="connsiteX9" fmla="*/ 0 w 422477"/>
              <a:gd name="connsiteY9" fmla="*/ 381048 h 389067"/>
              <a:gd name="connsiteX10" fmla="*/ 8020 w 422477"/>
              <a:gd name="connsiteY10" fmla="*/ 389067 h 389067"/>
              <a:gd name="connsiteX11" fmla="*/ 414458 w 422477"/>
              <a:gd name="connsiteY11" fmla="*/ 389067 h 389067"/>
              <a:gd name="connsiteX12" fmla="*/ 422478 w 422477"/>
              <a:gd name="connsiteY12" fmla="*/ 381048 h 389067"/>
              <a:gd name="connsiteX13" fmla="*/ 422478 w 422477"/>
              <a:gd name="connsiteY13" fmla="*/ 85967 h 389067"/>
              <a:gd name="connsiteX14" fmla="*/ 414453 w 422477"/>
              <a:gd name="connsiteY14" fmla="*/ 77947 h 389067"/>
              <a:gd name="connsiteX15" fmla="*/ 110689 w 422477"/>
              <a:gd name="connsiteY15" fmla="*/ 74830 h 389067"/>
              <a:gd name="connsiteX16" fmla="*/ 169480 w 422477"/>
              <a:gd name="connsiteY16" fmla="*/ 16040 h 389067"/>
              <a:gd name="connsiteX17" fmla="*/ 252993 w 422477"/>
              <a:gd name="connsiteY17" fmla="*/ 16040 h 389067"/>
              <a:gd name="connsiteX18" fmla="*/ 311789 w 422477"/>
              <a:gd name="connsiteY18" fmla="*/ 74830 h 389067"/>
              <a:gd name="connsiteX19" fmla="*/ 311789 w 422477"/>
              <a:gd name="connsiteY19" fmla="*/ 77947 h 389067"/>
              <a:gd name="connsiteX20" fmla="*/ 110689 w 422477"/>
              <a:gd name="connsiteY20" fmla="*/ 77947 h 389067"/>
              <a:gd name="connsiteX21" fmla="*/ 110689 w 422477"/>
              <a:gd name="connsiteY21" fmla="*/ 74830 h 389067"/>
              <a:gd name="connsiteX22" fmla="*/ 406433 w 422477"/>
              <a:gd name="connsiteY22" fmla="*/ 93987 h 389067"/>
              <a:gd name="connsiteX23" fmla="*/ 406433 w 422477"/>
              <a:gd name="connsiteY23" fmla="*/ 189299 h 389067"/>
              <a:gd name="connsiteX24" fmla="*/ 247427 w 422477"/>
              <a:gd name="connsiteY24" fmla="*/ 189299 h 389067"/>
              <a:gd name="connsiteX25" fmla="*/ 239407 w 422477"/>
              <a:gd name="connsiteY25" fmla="*/ 197319 h 389067"/>
              <a:gd name="connsiteX26" fmla="*/ 239407 w 422477"/>
              <a:gd name="connsiteY26" fmla="*/ 227944 h 389067"/>
              <a:gd name="connsiteX27" fmla="*/ 208456 w 422477"/>
              <a:gd name="connsiteY27" fmla="*/ 258895 h 389067"/>
              <a:gd name="connsiteX28" fmla="*/ 177500 w 422477"/>
              <a:gd name="connsiteY28" fmla="*/ 227944 h 389067"/>
              <a:gd name="connsiteX29" fmla="*/ 177500 w 422477"/>
              <a:gd name="connsiteY29" fmla="*/ 197319 h 389067"/>
              <a:gd name="connsiteX30" fmla="*/ 169480 w 422477"/>
              <a:gd name="connsiteY30" fmla="*/ 189299 h 389067"/>
              <a:gd name="connsiteX31" fmla="*/ 16040 w 422477"/>
              <a:gd name="connsiteY31" fmla="*/ 189299 h 389067"/>
              <a:gd name="connsiteX32" fmla="*/ 16040 w 422477"/>
              <a:gd name="connsiteY32" fmla="*/ 93987 h 389067"/>
              <a:gd name="connsiteX33" fmla="*/ 406433 w 422477"/>
              <a:gd name="connsiteY33" fmla="*/ 93987 h 389067"/>
              <a:gd name="connsiteX34" fmla="*/ 16040 w 422477"/>
              <a:gd name="connsiteY34" fmla="*/ 373033 h 389067"/>
              <a:gd name="connsiteX35" fmla="*/ 16040 w 422477"/>
              <a:gd name="connsiteY35" fmla="*/ 205344 h 389067"/>
              <a:gd name="connsiteX36" fmla="*/ 161460 w 422477"/>
              <a:gd name="connsiteY36" fmla="*/ 205344 h 389067"/>
              <a:gd name="connsiteX37" fmla="*/ 161460 w 422477"/>
              <a:gd name="connsiteY37" fmla="*/ 227950 h 389067"/>
              <a:gd name="connsiteX38" fmla="*/ 208456 w 422477"/>
              <a:gd name="connsiteY38" fmla="*/ 274940 h 389067"/>
              <a:gd name="connsiteX39" fmla="*/ 255447 w 422477"/>
              <a:gd name="connsiteY39" fmla="*/ 227950 h 389067"/>
              <a:gd name="connsiteX40" fmla="*/ 255447 w 422477"/>
              <a:gd name="connsiteY40" fmla="*/ 205344 h 389067"/>
              <a:gd name="connsiteX41" fmla="*/ 406433 w 422477"/>
              <a:gd name="connsiteY41" fmla="*/ 205344 h 389067"/>
              <a:gd name="connsiteX42" fmla="*/ 406433 w 422477"/>
              <a:gd name="connsiteY42" fmla="*/ 373033 h 389067"/>
              <a:gd name="connsiteX43" fmla="*/ 16040 w 422477"/>
              <a:gd name="connsiteY43" fmla="*/ 373033 h 389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22477" h="389067">
                <a:moveTo>
                  <a:pt x="414453" y="77947"/>
                </a:moveTo>
                <a:lnTo>
                  <a:pt x="327828" y="77947"/>
                </a:lnTo>
                <a:lnTo>
                  <a:pt x="327828" y="74830"/>
                </a:lnTo>
                <a:cubicBezTo>
                  <a:pt x="327828" y="33566"/>
                  <a:pt x="294257" y="0"/>
                  <a:pt x="252993" y="0"/>
                </a:cubicBezTo>
                <a:lnTo>
                  <a:pt x="169480" y="0"/>
                </a:lnTo>
                <a:cubicBezTo>
                  <a:pt x="128215" y="0"/>
                  <a:pt x="94650" y="33566"/>
                  <a:pt x="94650" y="74830"/>
                </a:cubicBezTo>
                <a:lnTo>
                  <a:pt x="94650" y="77947"/>
                </a:lnTo>
                <a:lnTo>
                  <a:pt x="8020" y="77947"/>
                </a:lnTo>
                <a:cubicBezTo>
                  <a:pt x="3593" y="77947"/>
                  <a:pt x="0" y="81540"/>
                  <a:pt x="0" y="85967"/>
                </a:cubicBezTo>
                <a:lnTo>
                  <a:pt x="0" y="381048"/>
                </a:lnTo>
                <a:cubicBezTo>
                  <a:pt x="0" y="385474"/>
                  <a:pt x="3593" y="389067"/>
                  <a:pt x="8020" y="389067"/>
                </a:cubicBezTo>
                <a:lnTo>
                  <a:pt x="414458" y="389067"/>
                </a:lnTo>
                <a:cubicBezTo>
                  <a:pt x="418885" y="389067"/>
                  <a:pt x="422478" y="385474"/>
                  <a:pt x="422478" y="381048"/>
                </a:cubicBezTo>
                <a:lnTo>
                  <a:pt x="422478" y="85967"/>
                </a:lnTo>
                <a:cubicBezTo>
                  <a:pt x="422473" y="81540"/>
                  <a:pt x="418880" y="77947"/>
                  <a:pt x="414453" y="77947"/>
                </a:cubicBezTo>
                <a:close/>
                <a:moveTo>
                  <a:pt x="110689" y="74830"/>
                </a:moveTo>
                <a:cubicBezTo>
                  <a:pt x="110689" y="42414"/>
                  <a:pt x="137064" y="16040"/>
                  <a:pt x="169480" y="16040"/>
                </a:cubicBezTo>
                <a:lnTo>
                  <a:pt x="252993" y="16040"/>
                </a:lnTo>
                <a:cubicBezTo>
                  <a:pt x="285409" y="16040"/>
                  <a:pt x="311789" y="42414"/>
                  <a:pt x="311789" y="74830"/>
                </a:cubicBezTo>
                <a:lnTo>
                  <a:pt x="311789" y="77947"/>
                </a:lnTo>
                <a:lnTo>
                  <a:pt x="110689" y="77947"/>
                </a:lnTo>
                <a:lnTo>
                  <a:pt x="110689" y="74830"/>
                </a:lnTo>
                <a:close/>
                <a:moveTo>
                  <a:pt x="406433" y="93987"/>
                </a:moveTo>
                <a:lnTo>
                  <a:pt x="406433" y="189299"/>
                </a:lnTo>
                <a:lnTo>
                  <a:pt x="247427" y="189299"/>
                </a:lnTo>
                <a:cubicBezTo>
                  <a:pt x="243000" y="189299"/>
                  <a:pt x="239407" y="192892"/>
                  <a:pt x="239407" y="197319"/>
                </a:cubicBezTo>
                <a:lnTo>
                  <a:pt x="239407" y="227944"/>
                </a:lnTo>
                <a:cubicBezTo>
                  <a:pt x="239407" y="245010"/>
                  <a:pt x="225522" y="258895"/>
                  <a:pt x="208456" y="258895"/>
                </a:cubicBezTo>
                <a:cubicBezTo>
                  <a:pt x="191390" y="258895"/>
                  <a:pt x="177500" y="245010"/>
                  <a:pt x="177500" y="227944"/>
                </a:cubicBezTo>
                <a:lnTo>
                  <a:pt x="177500" y="197319"/>
                </a:lnTo>
                <a:cubicBezTo>
                  <a:pt x="177500" y="192892"/>
                  <a:pt x="173907" y="189299"/>
                  <a:pt x="169480" y="189299"/>
                </a:cubicBezTo>
                <a:lnTo>
                  <a:pt x="16040" y="189299"/>
                </a:lnTo>
                <a:lnTo>
                  <a:pt x="16040" y="93987"/>
                </a:lnTo>
                <a:lnTo>
                  <a:pt x="406433" y="93987"/>
                </a:lnTo>
                <a:close/>
                <a:moveTo>
                  <a:pt x="16040" y="373033"/>
                </a:moveTo>
                <a:lnTo>
                  <a:pt x="16040" y="205344"/>
                </a:lnTo>
                <a:lnTo>
                  <a:pt x="161460" y="205344"/>
                </a:lnTo>
                <a:lnTo>
                  <a:pt x="161460" y="227950"/>
                </a:lnTo>
                <a:cubicBezTo>
                  <a:pt x="161460" y="253864"/>
                  <a:pt x="182541" y="274940"/>
                  <a:pt x="208456" y="274940"/>
                </a:cubicBezTo>
                <a:cubicBezTo>
                  <a:pt x="234371" y="274940"/>
                  <a:pt x="255447" y="253864"/>
                  <a:pt x="255447" y="227950"/>
                </a:cubicBezTo>
                <a:lnTo>
                  <a:pt x="255447" y="205344"/>
                </a:lnTo>
                <a:lnTo>
                  <a:pt x="406433" y="205344"/>
                </a:lnTo>
                <a:lnTo>
                  <a:pt x="406433" y="373033"/>
                </a:lnTo>
                <a:lnTo>
                  <a:pt x="16040" y="373033"/>
                </a:lnTo>
                <a:close/>
              </a:path>
            </a:pathLst>
          </a:custGeom>
          <a:solidFill>
            <a:schemeClr val="tx1"/>
          </a:solidFill>
          <a:ln w="5281" cap="flat">
            <a:noFill/>
            <a:prstDash val="solid"/>
            <a:miter/>
          </a:ln>
        </p:spPr>
        <p:txBody>
          <a:bodyPr rtlCol="0" anchor="ctr"/>
          <a:lstStyle/>
          <a:p>
            <a:endParaRPr lang="ru-RU"/>
          </a:p>
        </p:txBody>
      </p:sp>
      <p:grpSp>
        <p:nvGrpSpPr>
          <p:cNvPr id="164" name="Рисунок 176">
            <a:extLst>
              <a:ext uri="{FF2B5EF4-FFF2-40B4-BE49-F238E27FC236}">
                <a16:creationId xmlns:a16="http://schemas.microsoft.com/office/drawing/2014/main" id="{73ED33B6-E2D0-44A1-919B-C4585D953C92}"/>
              </a:ext>
            </a:extLst>
          </p:cNvPr>
          <p:cNvGrpSpPr/>
          <p:nvPr/>
        </p:nvGrpSpPr>
        <p:grpSpPr>
          <a:xfrm>
            <a:off x="3708992" y="1905641"/>
            <a:ext cx="289319" cy="342593"/>
            <a:chOff x="2913320" y="1397852"/>
            <a:chExt cx="385759" cy="456791"/>
          </a:xfrm>
          <a:solidFill>
            <a:schemeClr val="tx1"/>
          </a:solidFill>
        </p:grpSpPr>
        <p:sp>
          <p:nvSpPr>
            <p:cNvPr id="165" name="Freeform: Shape 164">
              <a:extLst>
                <a:ext uri="{FF2B5EF4-FFF2-40B4-BE49-F238E27FC236}">
                  <a16:creationId xmlns:a16="http://schemas.microsoft.com/office/drawing/2014/main" id="{B8FF8042-0C27-4D0A-8FB7-03D73714720C}"/>
                </a:ext>
              </a:extLst>
            </p:cNvPr>
            <p:cNvSpPr/>
            <p:nvPr/>
          </p:nvSpPr>
          <p:spPr>
            <a:xfrm>
              <a:off x="2913320" y="1397852"/>
              <a:ext cx="385759" cy="456791"/>
            </a:xfrm>
            <a:custGeom>
              <a:avLst/>
              <a:gdLst>
                <a:gd name="connsiteX0" fmla="*/ 377654 w 385759"/>
                <a:gd name="connsiteY0" fmla="*/ 0 h 456791"/>
                <a:gd name="connsiteX1" fmla="*/ 8100 w 385759"/>
                <a:gd name="connsiteY1" fmla="*/ 0 h 456791"/>
                <a:gd name="connsiteX2" fmla="*/ 0 w 385759"/>
                <a:gd name="connsiteY2" fmla="*/ 8100 h 456791"/>
                <a:gd name="connsiteX3" fmla="*/ 0 w 385759"/>
                <a:gd name="connsiteY3" fmla="*/ 448691 h 456791"/>
                <a:gd name="connsiteX4" fmla="*/ 8100 w 385759"/>
                <a:gd name="connsiteY4" fmla="*/ 456791 h 456791"/>
                <a:gd name="connsiteX5" fmla="*/ 377660 w 385759"/>
                <a:gd name="connsiteY5" fmla="*/ 456791 h 456791"/>
                <a:gd name="connsiteX6" fmla="*/ 385760 w 385759"/>
                <a:gd name="connsiteY6" fmla="*/ 448691 h 456791"/>
                <a:gd name="connsiteX7" fmla="*/ 385760 w 385759"/>
                <a:gd name="connsiteY7" fmla="*/ 8100 h 456791"/>
                <a:gd name="connsiteX8" fmla="*/ 377654 w 385759"/>
                <a:gd name="connsiteY8" fmla="*/ 0 h 456791"/>
                <a:gd name="connsiteX9" fmla="*/ 369554 w 385759"/>
                <a:gd name="connsiteY9" fmla="*/ 440586 h 456791"/>
                <a:gd name="connsiteX10" fmla="*/ 16200 w 385759"/>
                <a:gd name="connsiteY10" fmla="*/ 440586 h 456791"/>
                <a:gd name="connsiteX11" fmla="*/ 16200 w 385759"/>
                <a:gd name="connsiteY11" fmla="*/ 16200 h 456791"/>
                <a:gd name="connsiteX12" fmla="*/ 369560 w 385759"/>
                <a:gd name="connsiteY12" fmla="*/ 16200 h 456791"/>
                <a:gd name="connsiteX13" fmla="*/ 369554 w 385759"/>
                <a:gd name="connsiteY13" fmla="*/ 440586 h 456791"/>
                <a:gd name="connsiteX14" fmla="*/ 369554 w 385759"/>
                <a:gd name="connsiteY14" fmla="*/ 440586 h 45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759" h="456791">
                  <a:moveTo>
                    <a:pt x="377654" y="0"/>
                  </a:moveTo>
                  <a:lnTo>
                    <a:pt x="8100" y="0"/>
                  </a:lnTo>
                  <a:cubicBezTo>
                    <a:pt x="3623" y="0"/>
                    <a:pt x="0" y="3623"/>
                    <a:pt x="0" y="8100"/>
                  </a:cubicBezTo>
                  <a:lnTo>
                    <a:pt x="0" y="448691"/>
                  </a:lnTo>
                  <a:cubicBezTo>
                    <a:pt x="0" y="453163"/>
                    <a:pt x="3623" y="456791"/>
                    <a:pt x="8100" y="456791"/>
                  </a:cubicBezTo>
                  <a:lnTo>
                    <a:pt x="377660" y="456791"/>
                  </a:lnTo>
                  <a:cubicBezTo>
                    <a:pt x="382131" y="456791"/>
                    <a:pt x="385760" y="453163"/>
                    <a:pt x="385760" y="448691"/>
                  </a:cubicBezTo>
                  <a:lnTo>
                    <a:pt x="385760" y="8100"/>
                  </a:lnTo>
                  <a:cubicBezTo>
                    <a:pt x="385754" y="3623"/>
                    <a:pt x="382126" y="0"/>
                    <a:pt x="377654" y="0"/>
                  </a:cubicBezTo>
                  <a:close/>
                  <a:moveTo>
                    <a:pt x="369554" y="440586"/>
                  </a:moveTo>
                  <a:lnTo>
                    <a:pt x="16200" y="440586"/>
                  </a:lnTo>
                  <a:lnTo>
                    <a:pt x="16200" y="16200"/>
                  </a:lnTo>
                  <a:lnTo>
                    <a:pt x="369560" y="16200"/>
                  </a:lnTo>
                  <a:lnTo>
                    <a:pt x="369554" y="440586"/>
                  </a:lnTo>
                  <a:lnTo>
                    <a:pt x="369554" y="440586"/>
                  </a:lnTo>
                  <a:close/>
                </a:path>
              </a:pathLst>
            </a:custGeom>
            <a:grpFill/>
            <a:ln w="5334" cap="flat">
              <a:noFill/>
              <a:prstDash val="solid"/>
              <a:miter/>
            </a:ln>
          </p:spPr>
          <p:txBody>
            <a:bodyPr rtlCol="0" anchor="ctr"/>
            <a:lstStyle/>
            <a:p>
              <a:endParaRPr lang="ru-RU"/>
            </a:p>
          </p:txBody>
        </p:sp>
        <p:sp>
          <p:nvSpPr>
            <p:cNvPr id="166" name="Freeform: Shape 165">
              <a:extLst>
                <a:ext uri="{FF2B5EF4-FFF2-40B4-BE49-F238E27FC236}">
                  <a16:creationId xmlns:a16="http://schemas.microsoft.com/office/drawing/2014/main" id="{3ED3F0F7-A5EC-4614-A350-0B04F64E0D5D}"/>
                </a:ext>
              </a:extLst>
            </p:cNvPr>
            <p:cNvSpPr/>
            <p:nvPr/>
          </p:nvSpPr>
          <p:spPr>
            <a:xfrm>
              <a:off x="2963513" y="1445561"/>
              <a:ext cx="287820" cy="126678"/>
            </a:xfrm>
            <a:custGeom>
              <a:avLst/>
              <a:gdLst>
                <a:gd name="connsiteX0" fmla="*/ 8100 w 287820"/>
                <a:gd name="connsiteY0" fmla="*/ 126679 h 126678"/>
                <a:gd name="connsiteX1" fmla="*/ 279720 w 287820"/>
                <a:gd name="connsiteY1" fmla="*/ 126679 h 126678"/>
                <a:gd name="connsiteX2" fmla="*/ 287820 w 287820"/>
                <a:gd name="connsiteY2" fmla="*/ 118579 h 126678"/>
                <a:gd name="connsiteX3" fmla="*/ 287820 w 287820"/>
                <a:gd name="connsiteY3" fmla="*/ 8100 h 126678"/>
                <a:gd name="connsiteX4" fmla="*/ 279720 w 287820"/>
                <a:gd name="connsiteY4" fmla="*/ 0 h 126678"/>
                <a:gd name="connsiteX5" fmla="*/ 8100 w 287820"/>
                <a:gd name="connsiteY5" fmla="*/ 0 h 126678"/>
                <a:gd name="connsiteX6" fmla="*/ 0 w 287820"/>
                <a:gd name="connsiteY6" fmla="*/ 8100 h 126678"/>
                <a:gd name="connsiteX7" fmla="*/ 0 w 287820"/>
                <a:gd name="connsiteY7" fmla="*/ 118573 h 126678"/>
                <a:gd name="connsiteX8" fmla="*/ 8100 w 287820"/>
                <a:gd name="connsiteY8" fmla="*/ 126679 h 126678"/>
                <a:gd name="connsiteX9" fmla="*/ 16200 w 287820"/>
                <a:gd name="connsiteY9" fmla="*/ 16205 h 126678"/>
                <a:gd name="connsiteX10" fmla="*/ 271620 w 287820"/>
                <a:gd name="connsiteY10" fmla="*/ 16205 h 126678"/>
                <a:gd name="connsiteX11" fmla="*/ 271620 w 287820"/>
                <a:gd name="connsiteY11" fmla="*/ 110479 h 126678"/>
                <a:gd name="connsiteX12" fmla="*/ 16200 w 287820"/>
                <a:gd name="connsiteY12" fmla="*/ 110479 h 126678"/>
                <a:gd name="connsiteX13" fmla="*/ 16200 w 287820"/>
                <a:gd name="connsiteY13" fmla="*/ 16205 h 12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7820" h="126678">
                  <a:moveTo>
                    <a:pt x="8100" y="126679"/>
                  </a:moveTo>
                  <a:lnTo>
                    <a:pt x="279720" y="126679"/>
                  </a:lnTo>
                  <a:cubicBezTo>
                    <a:pt x="284197" y="126679"/>
                    <a:pt x="287820" y="123050"/>
                    <a:pt x="287820" y="118579"/>
                  </a:cubicBezTo>
                  <a:lnTo>
                    <a:pt x="287820" y="8100"/>
                  </a:lnTo>
                  <a:cubicBezTo>
                    <a:pt x="287820" y="3623"/>
                    <a:pt x="284197" y="0"/>
                    <a:pt x="279720" y="0"/>
                  </a:cubicBezTo>
                  <a:lnTo>
                    <a:pt x="8100" y="0"/>
                  </a:lnTo>
                  <a:cubicBezTo>
                    <a:pt x="3623" y="0"/>
                    <a:pt x="0" y="3623"/>
                    <a:pt x="0" y="8100"/>
                  </a:cubicBezTo>
                  <a:lnTo>
                    <a:pt x="0" y="118573"/>
                  </a:lnTo>
                  <a:cubicBezTo>
                    <a:pt x="0" y="123050"/>
                    <a:pt x="3623" y="126679"/>
                    <a:pt x="8100" y="126679"/>
                  </a:cubicBezTo>
                  <a:close/>
                  <a:moveTo>
                    <a:pt x="16200" y="16205"/>
                  </a:moveTo>
                  <a:lnTo>
                    <a:pt x="271620" y="16205"/>
                  </a:lnTo>
                  <a:lnTo>
                    <a:pt x="271620" y="110479"/>
                  </a:lnTo>
                  <a:lnTo>
                    <a:pt x="16200" y="110479"/>
                  </a:lnTo>
                  <a:cubicBezTo>
                    <a:pt x="16200" y="110479"/>
                    <a:pt x="16200" y="16205"/>
                    <a:pt x="16200" y="16205"/>
                  </a:cubicBezTo>
                  <a:close/>
                </a:path>
              </a:pathLst>
            </a:custGeom>
            <a:grpFill/>
            <a:ln w="5334" cap="flat">
              <a:noFill/>
              <a:prstDash val="solid"/>
              <a:miter/>
            </a:ln>
          </p:spPr>
          <p:txBody>
            <a:bodyPr rtlCol="0" anchor="ctr"/>
            <a:lstStyle/>
            <a:p>
              <a:endParaRPr lang="ru-RU"/>
            </a:p>
          </p:txBody>
        </p:sp>
        <p:sp>
          <p:nvSpPr>
            <p:cNvPr id="167" name="Freeform: Shape 166">
              <a:extLst>
                <a:ext uri="{FF2B5EF4-FFF2-40B4-BE49-F238E27FC236}">
                  <a16:creationId xmlns:a16="http://schemas.microsoft.com/office/drawing/2014/main" id="{D9208BBE-24F9-436C-9465-A3347E154D85}"/>
                </a:ext>
              </a:extLst>
            </p:cNvPr>
            <p:cNvSpPr/>
            <p:nvPr/>
          </p:nvSpPr>
          <p:spPr>
            <a:xfrm>
              <a:off x="2966364" y="1611665"/>
              <a:ext cx="71204" cy="71209"/>
            </a:xfrm>
            <a:custGeom>
              <a:avLst/>
              <a:gdLst>
                <a:gd name="connsiteX0" fmla="*/ 63104 w 71204"/>
                <a:gd name="connsiteY0" fmla="*/ 0 h 71209"/>
                <a:gd name="connsiteX1" fmla="*/ 8100 w 71204"/>
                <a:gd name="connsiteY1" fmla="*/ 0 h 71209"/>
                <a:gd name="connsiteX2" fmla="*/ 0 w 71204"/>
                <a:gd name="connsiteY2" fmla="*/ 8100 h 71209"/>
                <a:gd name="connsiteX3" fmla="*/ 0 w 71204"/>
                <a:gd name="connsiteY3" fmla="*/ 63110 h 71209"/>
                <a:gd name="connsiteX4" fmla="*/ 8100 w 71204"/>
                <a:gd name="connsiteY4" fmla="*/ 71210 h 71209"/>
                <a:gd name="connsiteX5" fmla="*/ 63104 w 71204"/>
                <a:gd name="connsiteY5" fmla="*/ 71210 h 71209"/>
                <a:gd name="connsiteX6" fmla="*/ 71204 w 71204"/>
                <a:gd name="connsiteY6" fmla="*/ 63110 h 71209"/>
                <a:gd name="connsiteX7" fmla="*/ 71204 w 71204"/>
                <a:gd name="connsiteY7" fmla="*/ 8100 h 71209"/>
                <a:gd name="connsiteX8" fmla="*/ 63104 w 71204"/>
                <a:gd name="connsiteY8" fmla="*/ 0 h 71209"/>
                <a:gd name="connsiteX9" fmla="*/ 55004 w 71204"/>
                <a:gd name="connsiteY9" fmla="*/ 55010 h 71209"/>
                <a:gd name="connsiteX10" fmla="*/ 16200 w 71204"/>
                <a:gd name="connsiteY10" fmla="*/ 55010 h 71209"/>
                <a:gd name="connsiteX11" fmla="*/ 16200 w 71204"/>
                <a:gd name="connsiteY11" fmla="*/ 16200 h 71209"/>
                <a:gd name="connsiteX12" fmla="*/ 55004 w 71204"/>
                <a:gd name="connsiteY12" fmla="*/ 16200 h 71209"/>
                <a:gd name="connsiteX13" fmla="*/ 55004 w 71204"/>
                <a:gd name="connsiteY13" fmla="*/ 55010 h 71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204" h="71209">
                  <a:moveTo>
                    <a:pt x="63104" y="0"/>
                  </a:moveTo>
                  <a:lnTo>
                    <a:pt x="8100" y="0"/>
                  </a:lnTo>
                  <a:cubicBezTo>
                    <a:pt x="3623" y="0"/>
                    <a:pt x="0" y="3629"/>
                    <a:pt x="0" y="8100"/>
                  </a:cubicBezTo>
                  <a:lnTo>
                    <a:pt x="0" y="63110"/>
                  </a:lnTo>
                  <a:cubicBezTo>
                    <a:pt x="0" y="67581"/>
                    <a:pt x="3623" y="71210"/>
                    <a:pt x="8100" y="71210"/>
                  </a:cubicBezTo>
                  <a:lnTo>
                    <a:pt x="63104" y="71210"/>
                  </a:lnTo>
                  <a:cubicBezTo>
                    <a:pt x="67581" y="71210"/>
                    <a:pt x="71204" y="67581"/>
                    <a:pt x="71204" y="63110"/>
                  </a:cubicBezTo>
                  <a:lnTo>
                    <a:pt x="71204" y="8100"/>
                  </a:lnTo>
                  <a:cubicBezTo>
                    <a:pt x="71204" y="3629"/>
                    <a:pt x="67576" y="0"/>
                    <a:pt x="63104" y="0"/>
                  </a:cubicBezTo>
                  <a:close/>
                  <a:moveTo>
                    <a:pt x="55004" y="55010"/>
                  </a:moveTo>
                  <a:lnTo>
                    <a:pt x="16200" y="55010"/>
                  </a:lnTo>
                  <a:lnTo>
                    <a:pt x="16200" y="16200"/>
                  </a:lnTo>
                  <a:lnTo>
                    <a:pt x="55004" y="16200"/>
                  </a:lnTo>
                  <a:lnTo>
                    <a:pt x="55004" y="55010"/>
                  </a:lnTo>
                  <a:close/>
                </a:path>
              </a:pathLst>
            </a:custGeom>
            <a:grpFill/>
            <a:ln w="5334" cap="flat">
              <a:noFill/>
              <a:prstDash val="solid"/>
              <a:miter/>
            </a:ln>
          </p:spPr>
          <p:txBody>
            <a:bodyPr rtlCol="0" anchor="ctr"/>
            <a:lstStyle/>
            <a:p>
              <a:endParaRPr lang="ru-RU"/>
            </a:p>
          </p:txBody>
        </p:sp>
        <p:sp>
          <p:nvSpPr>
            <p:cNvPr id="168" name="Freeform: Shape 167">
              <a:extLst>
                <a:ext uri="{FF2B5EF4-FFF2-40B4-BE49-F238E27FC236}">
                  <a16:creationId xmlns:a16="http://schemas.microsoft.com/office/drawing/2014/main" id="{99996CA9-142E-4FB1-AEF3-AB8036D6433D}"/>
                </a:ext>
              </a:extLst>
            </p:cNvPr>
            <p:cNvSpPr/>
            <p:nvPr/>
          </p:nvSpPr>
          <p:spPr>
            <a:xfrm>
              <a:off x="2966364" y="1718250"/>
              <a:ext cx="71204" cy="71204"/>
            </a:xfrm>
            <a:custGeom>
              <a:avLst/>
              <a:gdLst>
                <a:gd name="connsiteX0" fmla="*/ 63104 w 71204"/>
                <a:gd name="connsiteY0" fmla="*/ 0 h 71204"/>
                <a:gd name="connsiteX1" fmla="*/ 8100 w 71204"/>
                <a:gd name="connsiteY1" fmla="*/ 0 h 71204"/>
                <a:gd name="connsiteX2" fmla="*/ 0 w 71204"/>
                <a:gd name="connsiteY2" fmla="*/ 8100 h 71204"/>
                <a:gd name="connsiteX3" fmla="*/ 0 w 71204"/>
                <a:gd name="connsiteY3" fmla="*/ 63104 h 71204"/>
                <a:gd name="connsiteX4" fmla="*/ 8100 w 71204"/>
                <a:gd name="connsiteY4" fmla="*/ 71204 h 71204"/>
                <a:gd name="connsiteX5" fmla="*/ 63104 w 71204"/>
                <a:gd name="connsiteY5" fmla="*/ 71204 h 71204"/>
                <a:gd name="connsiteX6" fmla="*/ 71204 w 71204"/>
                <a:gd name="connsiteY6" fmla="*/ 63104 h 71204"/>
                <a:gd name="connsiteX7" fmla="*/ 71204 w 71204"/>
                <a:gd name="connsiteY7" fmla="*/ 8100 h 71204"/>
                <a:gd name="connsiteX8" fmla="*/ 63104 w 71204"/>
                <a:gd name="connsiteY8" fmla="*/ 0 h 71204"/>
                <a:gd name="connsiteX9" fmla="*/ 55004 w 71204"/>
                <a:gd name="connsiteY9" fmla="*/ 55004 h 71204"/>
                <a:gd name="connsiteX10" fmla="*/ 16200 w 71204"/>
                <a:gd name="connsiteY10" fmla="*/ 55004 h 71204"/>
                <a:gd name="connsiteX11" fmla="*/ 16200 w 71204"/>
                <a:gd name="connsiteY11" fmla="*/ 16195 h 71204"/>
                <a:gd name="connsiteX12" fmla="*/ 55004 w 71204"/>
                <a:gd name="connsiteY12" fmla="*/ 16195 h 71204"/>
                <a:gd name="connsiteX13" fmla="*/ 55004 w 71204"/>
                <a:gd name="connsiteY13" fmla="*/ 55004 h 71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204" h="71204">
                  <a:moveTo>
                    <a:pt x="63104" y="0"/>
                  </a:moveTo>
                  <a:lnTo>
                    <a:pt x="8100" y="0"/>
                  </a:lnTo>
                  <a:cubicBezTo>
                    <a:pt x="3623" y="0"/>
                    <a:pt x="0" y="3629"/>
                    <a:pt x="0" y="8100"/>
                  </a:cubicBezTo>
                  <a:lnTo>
                    <a:pt x="0" y="63104"/>
                  </a:lnTo>
                  <a:cubicBezTo>
                    <a:pt x="0" y="67576"/>
                    <a:pt x="3623" y="71204"/>
                    <a:pt x="8100" y="71204"/>
                  </a:cubicBezTo>
                  <a:lnTo>
                    <a:pt x="63104" y="71204"/>
                  </a:lnTo>
                  <a:cubicBezTo>
                    <a:pt x="67581" y="71204"/>
                    <a:pt x="71204" y="67576"/>
                    <a:pt x="71204" y="63104"/>
                  </a:cubicBezTo>
                  <a:lnTo>
                    <a:pt x="71204" y="8100"/>
                  </a:lnTo>
                  <a:cubicBezTo>
                    <a:pt x="71204" y="3623"/>
                    <a:pt x="67576" y="0"/>
                    <a:pt x="63104" y="0"/>
                  </a:cubicBezTo>
                  <a:close/>
                  <a:moveTo>
                    <a:pt x="55004" y="55004"/>
                  </a:moveTo>
                  <a:lnTo>
                    <a:pt x="16200" y="55004"/>
                  </a:lnTo>
                  <a:lnTo>
                    <a:pt x="16200" y="16195"/>
                  </a:lnTo>
                  <a:lnTo>
                    <a:pt x="55004" y="16195"/>
                  </a:lnTo>
                  <a:lnTo>
                    <a:pt x="55004" y="55004"/>
                  </a:lnTo>
                  <a:close/>
                </a:path>
              </a:pathLst>
            </a:custGeom>
            <a:grpFill/>
            <a:ln w="5334" cap="flat">
              <a:noFill/>
              <a:prstDash val="solid"/>
              <a:miter/>
            </a:ln>
          </p:spPr>
          <p:txBody>
            <a:bodyPr rtlCol="0" anchor="ctr"/>
            <a:lstStyle/>
            <a:p>
              <a:endParaRPr lang="ru-RU"/>
            </a:p>
          </p:txBody>
        </p:sp>
        <p:sp>
          <p:nvSpPr>
            <p:cNvPr id="169" name="Freeform: Shape 168">
              <a:extLst>
                <a:ext uri="{FF2B5EF4-FFF2-40B4-BE49-F238E27FC236}">
                  <a16:creationId xmlns:a16="http://schemas.microsoft.com/office/drawing/2014/main" id="{59B6EB14-BE87-4BDC-AC6E-125FE311580D}"/>
                </a:ext>
              </a:extLst>
            </p:cNvPr>
            <p:cNvSpPr/>
            <p:nvPr/>
          </p:nvSpPr>
          <p:spPr>
            <a:xfrm>
              <a:off x="3177278" y="1611665"/>
              <a:ext cx="71204" cy="71209"/>
            </a:xfrm>
            <a:custGeom>
              <a:avLst/>
              <a:gdLst>
                <a:gd name="connsiteX0" fmla="*/ 63099 w 71204"/>
                <a:gd name="connsiteY0" fmla="*/ 0 h 71209"/>
                <a:gd name="connsiteX1" fmla="*/ 8100 w 71204"/>
                <a:gd name="connsiteY1" fmla="*/ 0 h 71209"/>
                <a:gd name="connsiteX2" fmla="*/ 0 w 71204"/>
                <a:gd name="connsiteY2" fmla="*/ 8100 h 71209"/>
                <a:gd name="connsiteX3" fmla="*/ 0 w 71204"/>
                <a:gd name="connsiteY3" fmla="*/ 63110 h 71209"/>
                <a:gd name="connsiteX4" fmla="*/ 8100 w 71204"/>
                <a:gd name="connsiteY4" fmla="*/ 71210 h 71209"/>
                <a:gd name="connsiteX5" fmla="*/ 63104 w 71204"/>
                <a:gd name="connsiteY5" fmla="*/ 71210 h 71209"/>
                <a:gd name="connsiteX6" fmla="*/ 71204 w 71204"/>
                <a:gd name="connsiteY6" fmla="*/ 63110 h 71209"/>
                <a:gd name="connsiteX7" fmla="*/ 71204 w 71204"/>
                <a:gd name="connsiteY7" fmla="*/ 8100 h 71209"/>
                <a:gd name="connsiteX8" fmla="*/ 63099 w 71204"/>
                <a:gd name="connsiteY8" fmla="*/ 0 h 71209"/>
                <a:gd name="connsiteX9" fmla="*/ 54999 w 71204"/>
                <a:gd name="connsiteY9" fmla="*/ 55010 h 71209"/>
                <a:gd name="connsiteX10" fmla="*/ 16200 w 71204"/>
                <a:gd name="connsiteY10" fmla="*/ 55010 h 71209"/>
                <a:gd name="connsiteX11" fmla="*/ 16200 w 71204"/>
                <a:gd name="connsiteY11" fmla="*/ 16200 h 71209"/>
                <a:gd name="connsiteX12" fmla="*/ 55004 w 71204"/>
                <a:gd name="connsiteY12" fmla="*/ 16200 h 71209"/>
                <a:gd name="connsiteX13" fmla="*/ 54999 w 71204"/>
                <a:gd name="connsiteY13" fmla="*/ 55010 h 71209"/>
                <a:gd name="connsiteX14" fmla="*/ 54999 w 71204"/>
                <a:gd name="connsiteY14" fmla="*/ 55010 h 71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1204" h="71209">
                  <a:moveTo>
                    <a:pt x="63099" y="0"/>
                  </a:moveTo>
                  <a:lnTo>
                    <a:pt x="8100" y="0"/>
                  </a:lnTo>
                  <a:cubicBezTo>
                    <a:pt x="3623" y="0"/>
                    <a:pt x="0" y="3629"/>
                    <a:pt x="0" y="8100"/>
                  </a:cubicBezTo>
                  <a:lnTo>
                    <a:pt x="0" y="63110"/>
                  </a:lnTo>
                  <a:cubicBezTo>
                    <a:pt x="0" y="67581"/>
                    <a:pt x="3623" y="71210"/>
                    <a:pt x="8100" y="71210"/>
                  </a:cubicBezTo>
                  <a:lnTo>
                    <a:pt x="63104" y="71210"/>
                  </a:lnTo>
                  <a:cubicBezTo>
                    <a:pt x="67581" y="71210"/>
                    <a:pt x="71204" y="67581"/>
                    <a:pt x="71204" y="63110"/>
                  </a:cubicBezTo>
                  <a:lnTo>
                    <a:pt x="71204" y="8100"/>
                  </a:lnTo>
                  <a:cubicBezTo>
                    <a:pt x="71199" y="3629"/>
                    <a:pt x="67576" y="0"/>
                    <a:pt x="63099" y="0"/>
                  </a:cubicBezTo>
                  <a:close/>
                  <a:moveTo>
                    <a:pt x="54999" y="55010"/>
                  </a:moveTo>
                  <a:lnTo>
                    <a:pt x="16200" y="55010"/>
                  </a:lnTo>
                  <a:lnTo>
                    <a:pt x="16200" y="16200"/>
                  </a:lnTo>
                  <a:lnTo>
                    <a:pt x="55004" y="16200"/>
                  </a:lnTo>
                  <a:lnTo>
                    <a:pt x="54999" y="55010"/>
                  </a:lnTo>
                  <a:lnTo>
                    <a:pt x="54999" y="55010"/>
                  </a:lnTo>
                  <a:close/>
                </a:path>
              </a:pathLst>
            </a:custGeom>
            <a:grpFill/>
            <a:ln w="5334" cap="flat">
              <a:noFill/>
              <a:prstDash val="solid"/>
              <a:miter/>
            </a:ln>
          </p:spPr>
          <p:txBody>
            <a:bodyPr rtlCol="0" anchor="ctr"/>
            <a:lstStyle/>
            <a:p>
              <a:endParaRPr lang="ru-RU"/>
            </a:p>
          </p:txBody>
        </p:sp>
        <p:sp>
          <p:nvSpPr>
            <p:cNvPr id="170" name="Freeform: Shape 169">
              <a:extLst>
                <a:ext uri="{FF2B5EF4-FFF2-40B4-BE49-F238E27FC236}">
                  <a16:creationId xmlns:a16="http://schemas.microsoft.com/office/drawing/2014/main" id="{14B078EC-074A-40FD-8FA2-E838B4FF5B93}"/>
                </a:ext>
              </a:extLst>
            </p:cNvPr>
            <p:cNvSpPr/>
            <p:nvPr/>
          </p:nvSpPr>
          <p:spPr>
            <a:xfrm>
              <a:off x="3177278" y="1718250"/>
              <a:ext cx="71204" cy="71204"/>
            </a:xfrm>
            <a:custGeom>
              <a:avLst/>
              <a:gdLst>
                <a:gd name="connsiteX0" fmla="*/ 63099 w 71204"/>
                <a:gd name="connsiteY0" fmla="*/ 0 h 71204"/>
                <a:gd name="connsiteX1" fmla="*/ 8100 w 71204"/>
                <a:gd name="connsiteY1" fmla="*/ 0 h 71204"/>
                <a:gd name="connsiteX2" fmla="*/ 0 w 71204"/>
                <a:gd name="connsiteY2" fmla="*/ 8100 h 71204"/>
                <a:gd name="connsiteX3" fmla="*/ 0 w 71204"/>
                <a:gd name="connsiteY3" fmla="*/ 63104 h 71204"/>
                <a:gd name="connsiteX4" fmla="*/ 8100 w 71204"/>
                <a:gd name="connsiteY4" fmla="*/ 71204 h 71204"/>
                <a:gd name="connsiteX5" fmla="*/ 63104 w 71204"/>
                <a:gd name="connsiteY5" fmla="*/ 71204 h 71204"/>
                <a:gd name="connsiteX6" fmla="*/ 71204 w 71204"/>
                <a:gd name="connsiteY6" fmla="*/ 63104 h 71204"/>
                <a:gd name="connsiteX7" fmla="*/ 71204 w 71204"/>
                <a:gd name="connsiteY7" fmla="*/ 8100 h 71204"/>
                <a:gd name="connsiteX8" fmla="*/ 63099 w 71204"/>
                <a:gd name="connsiteY8" fmla="*/ 0 h 71204"/>
                <a:gd name="connsiteX9" fmla="*/ 54999 w 71204"/>
                <a:gd name="connsiteY9" fmla="*/ 55004 h 71204"/>
                <a:gd name="connsiteX10" fmla="*/ 16200 w 71204"/>
                <a:gd name="connsiteY10" fmla="*/ 55004 h 71204"/>
                <a:gd name="connsiteX11" fmla="*/ 16200 w 71204"/>
                <a:gd name="connsiteY11" fmla="*/ 16195 h 71204"/>
                <a:gd name="connsiteX12" fmla="*/ 55004 w 71204"/>
                <a:gd name="connsiteY12" fmla="*/ 16195 h 71204"/>
                <a:gd name="connsiteX13" fmla="*/ 54999 w 71204"/>
                <a:gd name="connsiteY13" fmla="*/ 55004 h 71204"/>
                <a:gd name="connsiteX14" fmla="*/ 54999 w 71204"/>
                <a:gd name="connsiteY14" fmla="*/ 55004 h 71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1204" h="71204">
                  <a:moveTo>
                    <a:pt x="63099" y="0"/>
                  </a:moveTo>
                  <a:lnTo>
                    <a:pt x="8100" y="0"/>
                  </a:lnTo>
                  <a:cubicBezTo>
                    <a:pt x="3623" y="0"/>
                    <a:pt x="0" y="3629"/>
                    <a:pt x="0" y="8100"/>
                  </a:cubicBezTo>
                  <a:lnTo>
                    <a:pt x="0" y="63104"/>
                  </a:lnTo>
                  <a:cubicBezTo>
                    <a:pt x="0" y="67576"/>
                    <a:pt x="3623" y="71204"/>
                    <a:pt x="8100" y="71204"/>
                  </a:cubicBezTo>
                  <a:lnTo>
                    <a:pt x="63104" y="71204"/>
                  </a:lnTo>
                  <a:cubicBezTo>
                    <a:pt x="67581" y="71204"/>
                    <a:pt x="71204" y="67576"/>
                    <a:pt x="71204" y="63104"/>
                  </a:cubicBezTo>
                  <a:lnTo>
                    <a:pt x="71204" y="8100"/>
                  </a:lnTo>
                  <a:cubicBezTo>
                    <a:pt x="71199" y="3623"/>
                    <a:pt x="67576" y="0"/>
                    <a:pt x="63099" y="0"/>
                  </a:cubicBezTo>
                  <a:close/>
                  <a:moveTo>
                    <a:pt x="54999" y="55004"/>
                  </a:moveTo>
                  <a:lnTo>
                    <a:pt x="16200" y="55004"/>
                  </a:lnTo>
                  <a:lnTo>
                    <a:pt x="16200" y="16195"/>
                  </a:lnTo>
                  <a:lnTo>
                    <a:pt x="55004" y="16195"/>
                  </a:lnTo>
                  <a:lnTo>
                    <a:pt x="54999" y="55004"/>
                  </a:lnTo>
                  <a:lnTo>
                    <a:pt x="54999" y="55004"/>
                  </a:lnTo>
                  <a:close/>
                </a:path>
              </a:pathLst>
            </a:custGeom>
            <a:grpFill/>
            <a:ln w="5334" cap="flat">
              <a:noFill/>
              <a:prstDash val="solid"/>
              <a:miter/>
            </a:ln>
          </p:spPr>
          <p:txBody>
            <a:bodyPr rtlCol="0" anchor="ctr"/>
            <a:lstStyle/>
            <a:p>
              <a:endParaRPr lang="ru-RU"/>
            </a:p>
          </p:txBody>
        </p:sp>
        <p:sp>
          <p:nvSpPr>
            <p:cNvPr id="171" name="Freeform: Shape 170">
              <a:extLst>
                <a:ext uri="{FF2B5EF4-FFF2-40B4-BE49-F238E27FC236}">
                  <a16:creationId xmlns:a16="http://schemas.microsoft.com/office/drawing/2014/main" id="{C3C01832-1D74-4EBD-B7DD-EEE3277B07B3}"/>
                </a:ext>
              </a:extLst>
            </p:cNvPr>
            <p:cNvSpPr/>
            <p:nvPr/>
          </p:nvSpPr>
          <p:spPr>
            <a:xfrm>
              <a:off x="3073641" y="1609856"/>
              <a:ext cx="71188" cy="71209"/>
            </a:xfrm>
            <a:custGeom>
              <a:avLst/>
              <a:gdLst>
                <a:gd name="connsiteX0" fmla="*/ 63088 w 71188"/>
                <a:gd name="connsiteY0" fmla="*/ 0 h 71209"/>
                <a:gd name="connsiteX1" fmla="*/ 8100 w 71188"/>
                <a:gd name="connsiteY1" fmla="*/ 0 h 71209"/>
                <a:gd name="connsiteX2" fmla="*/ 0 w 71188"/>
                <a:gd name="connsiteY2" fmla="*/ 8100 h 71209"/>
                <a:gd name="connsiteX3" fmla="*/ 0 w 71188"/>
                <a:gd name="connsiteY3" fmla="*/ 63110 h 71209"/>
                <a:gd name="connsiteX4" fmla="*/ 8100 w 71188"/>
                <a:gd name="connsiteY4" fmla="*/ 71210 h 71209"/>
                <a:gd name="connsiteX5" fmla="*/ 63088 w 71188"/>
                <a:gd name="connsiteY5" fmla="*/ 71210 h 71209"/>
                <a:gd name="connsiteX6" fmla="*/ 71188 w 71188"/>
                <a:gd name="connsiteY6" fmla="*/ 63110 h 71209"/>
                <a:gd name="connsiteX7" fmla="*/ 71188 w 71188"/>
                <a:gd name="connsiteY7" fmla="*/ 8100 h 71209"/>
                <a:gd name="connsiteX8" fmla="*/ 63088 w 71188"/>
                <a:gd name="connsiteY8" fmla="*/ 0 h 71209"/>
                <a:gd name="connsiteX9" fmla="*/ 54988 w 71188"/>
                <a:gd name="connsiteY9" fmla="*/ 55010 h 71209"/>
                <a:gd name="connsiteX10" fmla="*/ 16200 w 71188"/>
                <a:gd name="connsiteY10" fmla="*/ 55010 h 71209"/>
                <a:gd name="connsiteX11" fmla="*/ 16200 w 71188"/>
                <a:gd name="connsiteY11" fmla="*/ 16200 h 71209"/>
                <a:gd name="connsiteX12" fmla="*/ 54988 w 71188"/>
                <a:gd name="connsiteY12" fmla="*/ 16200 h 71209"/>
                <a:gd name="connsiteX13" fmla="*/ 54988 w 71188"/>
                <a:gd name="connsiteY13" fmla="*/ 55010 h 71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188" h="71209">
                  <a:moveTo>
                    <a:pt x="63088" y="0"/>
                  </a:moveTo>
                  <a:lnTo>
                    <a:pt x="8100" y="0"/>
                  </a:lnTo>
                  <a:cubicBezTo>
                    <a:pt x="3623" y="0"/>
                    <a:pt x="0" y="3629"/>
                    <a:pt x="0" y="8100"/>
                  </a:cubicBezTo>
                  <a:lnTo>
                    <a:pt x="0" y="63110"/>
                  </a:lnTo>
                  <a:cubicBezTo>
                    <a:pt x="0" y="67581"/>
                    <a:pt x="3623" y="71210"/>
                    <a:pt x="8100" y="71210"/>
                  </a:cubicBezTo>
                  <a:lnTo>
                    <a:pt x="63088" y="71210"/>
                  </a:lnTo>
                  <a:cubicBezTo>
                    <a:pt x="67565" y="71210"/>
                    <a:pt x="71188" y="67581"/>
                    <a:pt x="71188" y="63110"/>
                  </a:cubicBezTo>
                  <a:lnTo>
                    <a:pt x="71188" y="8100"/>
                  </a:lnTo>
                  <a:cubicBezTo>
                    <a:pt x="71188" y="3629"/>
                    <a:pt x="67559" y="0"/>
                    <a:pt x="63088" y="0"/>
                  </a:cubicBezTo>
                  <a:close/>
                  <a:moveTo>
                    <a:pt x="54988" y="55010"/>
                  </a:moveTo>
                  <a:lnTo>
                    <a:pt x="16200" y="55010"/>
                  </a:lnTo>
                  <a:lnTo>
                    <a:pt x="16200" y="16200"/>
                  </a:lnTo>
                  <a:lnTo>
                    <a:pt x="54988" y="16200"/>
                  </a:lnTo>
                  <a:lnTo>
                    <a:pt x="54988" y="55010"/>
                  </a:lnTo>
                  <a:close/>
                </a:path>
              </a:pathLst>
            </a:custGeom>
            <a:grpFill/>
            <a:ln w="5334" cap="flat">
              <a:noFill/>
              <a:prstDash val="solid"/>
              <a:miter/>
            </a:ln>
          </p:spPr>
          <p:txBody>
            <a:bodyPr rtlCol="0" anchor="ctr"/>
            <a:lstStyle/>
            <a:p>
              <a:endParaRPr lang="ru-RU"/>
            </a:p>
          </p:txBody>
        </p:sp>
        <p:sp>
          <p:nvSpPr>
            <p:cNvPr id="172" name="Freeform: Shape 171">
              <a:extLst>
                <a:ext uri="{FF2B5EF4-FFF2-40B4-BE49-F238E27FC236}">
                  <a16:creationId xmlns:a16="http://schemas.microsoft.com/office/drawing/2014/main" id="{1A8204EF-4855-4A88-9D82-6A1B66E94A2D}"/>
                </a:ext>
              </a:extLst>
            </p:cNvPr>
            <p:cNvSpPr/>
            <p:nvPr/>
          </p:nvSpPr>
          <p:spPr>
            <a:xfrm>
              <a:off x="3073641" y="1716436"/>
              <a:ext cx="71188" cy="71215"/>
            </a:xfrm>
            <a:custGeom>
              <a:avLst/>
              <a:gdLst>
                <a:gd name="connsiteX0" fmla="*/ 63088 w 71188"/>
                <a:gd name="connsiteY0" fmla="*/ 0 h 71215"/>
                <a:gd name="connsiteX1" fmla="*/ 8100 w 71188"/>
                <a:gd name="connsiteY1" fmla="*/ 0 h 71215"/>
                <a:gd name="connsiteX2" fmla="*/ 0 w 71188"/>
                <a:gd name="connsiteY2" fmla="*/ 8100 h 71215"/>
                <a:gd name="connsiteX3" fmla="*/ 0 w 71188"/>
                <a:gd name="connsiteY3" fmla="*/ 63115 h 71215"/>
                <a:gd name="connsiteX4" fmla="*/ 8100 w 71188"/>
                <a:gd name="connsiteY4" fmla="*/ 71215 h 71215"/>
                <a:gd name="connsiteX5" fmla="*/ 63088 w 71188"/>
                <a:gd name="connsiteY5" fmla="*/ 71215 h 71215"/>
                <a:gd name="connsiteX6" fmla="*/ 71188 w 71188"/>
                <a:gd name="connsiteY6" fmla="*/ 63115 h 71215"/>
                <a:gd name="connsiteX7" fmla="*/ 71188 w 71188"/>
                <a:gd name="connsiteY7" fmla="*/ 8100 h 71215"/>
                <a:gd name="connsiteX8" fmla="*/ 63088 w 71188"/>
                <a:gd name="connsiteY8" fmla="*/ 0 h 71215"/>
                <a:gd name="connsiteX9" fmla="*/ 54988 w 71188"/>
                <a:gd name="connsiteY9" fmla="*/ 55010 h 71215"/>
                <a:gd name="connsiteX10" fmla="*/ 16200 w 71188"/>
                <a:gd name="connsiteY10" fmla="*/ 55010 h 71215"/>
                <a:gd name="connsiteX11" fmla="*/ 16200 w 71188"/>
                <a:gd name="connsiteY11" fmla="*/ 16195 h 71215"/>
                <a:gd name="connsiteX12" fmla="*/ 54988 w 71188"/>
                <a:gd name="connsiteY12" fmla="*/ 16195 h 71215"/>
                <a:gd name="connsiteX13" fmla="*/ 54988 w 71188"/>
                <a:gd name="connsiteY13" fmla="*/ 55010 h 7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188" h="71215">
                  <a:moveTo>
                    <a:pt x="63088" y="0"/>
                  </a:moveTo>
                  <a:lnTo>
                    <a:pt x="8100" y="0"/>
                  </a:lnTo>
                  <a:cubicBezTo>
                    <a:pt x="3623" y="0"/>
                    <a:pt x="0" y="3629"/>
                    <a:pt x="0" y="8100"/>
                  </a:cubicBezTo>
                  <a:lnTo>
                    <a:pt x="0" y="63115"/>
                  </a:lnTo>
                  <a:cubicBezTo>
                    <a:pt x="0" y="67586"/>
                    <a:pt x="3623" y="71215"/>
                    <a:pt x="8100" y="71215"/>
                  </a:cubicBezTo>
                  <a:lnTo>
                    <a:pt x="63088" y="71215"/>
                  </a:lnTo>
                  <a:cubicBezTo>
                    <a:pt x="67565" y="71215"/>
                    <a:pt x="71188" y="67586"/>
                    <a:pt x="71188" y="63115"/>
                  </a:cubicBezTo>
                  <a:lnTo>
                    <a:pt x="71188" y="8100"/>
                  </a:lnTo>
                  <a:cubicBezTo>
                    <a:pt x="71188" y="3629"/>
                    <a:pt x="67559" y="0"/>
                    <a:pt x="63088" y="0"/>
                  </a:cubicBezTo>
                  <a:close/>
                  <a:moveTo>
                    <a:pt x="54988" y="55010"/>
                  </a:moveTo>
                  <a:lnTo>
                    <a:pt x="16200" y="55010"/>
                  </a:lnTo>
                  <a:lnTo>
                    <a:pt x="16200" y="16195"/>
                  </a:lnTo>
                  <a:lnTo>
                    <a:pt x="54988" y="16195"/>
                  </a:lnTo>
                  <a:lnTo>
                    <a:pt x="54988" y="55010"/>
                  </a:lnTo>
                  <a:close/>
                </a:path>
              </a:pathLst>
            </a:custGeom>
            <a:grpFill/>
            <a:ln w="5334" cap="flat">
              <a:noFill/>
              <a:prstDash val="solid"/>
              <a:miter/>
            </a:ln>
          </p:spPr>
          <p:txBody>
            <a:bodyPr rtlCol="0" anchor="ctr"/>
            <a:lstStyle/>
            <a:p>
              <a:endParaRPr lang="ru-RU"/>
            </a:p>
          </p:txBody>
        </p:sp>
      </p:grpSp>
      <p:grpSp>
        <p:nvGrpSpPr>
          <p:cNvPr id="173" name="Рисунок 186">
            <a:extLst>
              <a:ext uri="{FF2B5EF4-FFF2-40B4-BE49-F238E27FC236}">
                <a16:creationId xmlns:a16="http://schemas.microsoft.com/office/drawing/2014/main" id="{BDF6FA1A-2AA7-433B-A600-32AA95309E64}"/>
              </a:ext>
            </a:extLst>
          </p:cNvPr>
          <p:cNvGrpSpPr/>
          <p:nvPr/>
        </p:nvGrpSpPr>
        <p:grpSpPr>
          <a:xfrm>
            <a:off x="4265620" y="1951247"/>
            <a:ext cx="378974" cy="249941"/>
            <a:chOff x="3655493" y="1458661"/>
            <a:chExt cx="505299" cy="333255"/>
          </a:xfrm>
          <a:solidFill>
            <a:schemeClr val="tx1"/>
          </a:solidFill>
        </p:grpSpPr>
        <p:sp>
          <p:nvSpPr>
            <p:cNvPr id="174" name="Freeform: Shape 173">
              <a:extLst>
                <a:ext uri="{FF2B5EF4-FFF2-40B4-BE49-F238E27FC236}">
                  <a16:creationId xmlns:a16="http://schemas.microsoft.com/office/drawing/2014/main" id="{DCF620DA-78DE-46F6-A781-19BE486A6A11}"/>
                </a:ext>
              </a:extLst>
            </p:cNvPr>
            <p:cNvSpPr/>
            <p:nvPr/>
          </p:nvSpPr>
          <p:spPr>
            <a:xfrm>
              <a:off x="3788317" y="1600363"/>
              <a:ext cx="150649" cy="150643"/>
            </a:xfrm>
            <a:custGeom>
              <a:avLst/>
              <a:gdLst>
                <a:gd name="connsiteX0" fmla="*/ 75325 w 150649"/>
                <a:gd name="connsiteY0" fmla="*/ 0 h 150643"/>
                <a:gd name="connsiteX1" fmla="*/ 0 w 150649"/>
                <a:gd name="connsiteY1" fmla="*/ 75325 h 150643"/>
                <a:gd name="connsiteX2" fmla="*/ 75325 w 150649"/>
                <a:gd name="connsiteY2" fmla="*/ 150644 h 150643"/>
                <a:gd name="connsiteX3" fmla="*/ 150649 w 150649"/>
                <a:gd name="connsiteY3" fmla="*/ 75325 h 150643"/>
                <a:gd name="connsiteX4" fmla="*/ 75325 w 150649"/>
                <a:gd name="connsiteY4" fmla="*/ 0 h 150643"/>
                <a:gd name="connsiteX5" fmla="*/ 75325 w 150649"/>
                <a:gd name="connsiteY5" fmla="*/ 134449 h 150643"/>
                <a:gd name="connsiteX6" fmla="*/ 16200 w 150649"/>
                <a:gd name="connsiteY6" fmla="*/ 75330 h 150643"/>
                <a:gd name="connsiteX7" fmla="*/ 75325 w 150649"/>
                <a:gd name="connsiteY7" fmla="*/ 16205 h 150643"/>
                <a:gd name="connsiteX8" fmla="*/ 134449 w 150649"/>
                <a:gd name="connsiteY8" fmla="*/ 75330 h 150643"/>
                <a:gd name="connsiteX9" fmla="*/ 75325 w 150649"/>
                <a:gd name="connsiteY9" fmla="*/ 134449 h 15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649" h="150643">
                  <a:moveTo>
                    <a:pt x="75325" y="0"/>
                  </a:moveTo>
                  <a:cubicBezTo>
                    <a:pt x="33793" y="0"/>
                    <a:pt x="0" y="33793"/>
                    <a:pt x="0" y="75325"/>
                  </a:cubicBezTo>
                  <a:cubicBezTo>
                    <a:pt x="0" y="116856"/>
                    <a:pt x="33788" y="150644"/>
                    <a:pt x="75325" y="150644"/>
                  </a:cubicBezTo>
                  <a:cubicBezTo>
                    <a:pt x="116861" y="150644"/>
                    <a:pt x="150649" y="116856"/>
                    <a:pt x="150649" y="75325"/>
                  </a:cubicBezTo>
                  <a:cubicBezTo>
                    <a:pt x="150649" y="33793"/>
                    <a:pt x="116856" y="0"/>
                    <a:pt x="75325" y="0"/>
                  </a:cubicBezTo>
                  <a:close/>
                  <a:moveTo>
                    <a:pt x="75325" y="134449"/>
                  </a:moveTo>
                  <a:cubicBezTo>
                    <a:pt x="42725" y="134449"/>
                    <a:pt x="16200" y="107930"/>
                    <a:pt x="16200" y="75330"/>
                  </a:cubicBezTo>
                  <a:cubicBezTo>
                    <a:pt x="16200" y="42730"/>
                    <a:pt x="42725" y="16205"/>
                    <a:pt x="75325" y="16205"/>
                  </a:cubicBezTo>
                  <a:cubicBezTo>
                    <a:pt x="107930" y="16205"/>
                    <a:pt x="134449" y="42730"/>
                    <a:pt x="134449" y="75330"/>
                  </a:cubicBezTo>
                  <a:cubicBezTo>
                    <a:pt x="134449" y="107930"/>
                    <a:pt x="107924" y="134449"/>
                    <a:pt x="75325" y="134449"/>
                  </a:cubicBezTo>
                  <a:close/>
                </a:path>
              </a:pathLst>
            </a:custGeom>
            <a:grpFill/>
            <a:ln w="5334" cap="flat">
              <a:noFill/>
              <a:prstDash val="solid"/>
              <a:miter/>
            </a:ln>
          </p:spPr>
          <p:txBody>
            <a:bodyPr rtlCol="0" anchor="ctr"/>
            <a:lstStyle/>
            <a:p>
              <a:endParaRPr lang="ru-RU"/>
            </a:p>
          </p:txBody>
        </p:sp>
        <p:sp>
          <p:nvSpPr>
            <p:cNvPr id="175" name="Freeform: Shape 174">
              <a:extLst>
                <a:ext uri="{FF2B5EF4-FFF2-40B4-BE49-F238E27FC236}">
                  <a16:creationId xmlns:a16="http://schemas.microsoft.com/office/drawing/2014/main" id="{8AB2FD62-C384-42A7-B457-02D1F31A0AD7}"/>
                </a:ext>
              </a:extLst>
            </p:cNvPr>
            <p:cNvSpPr/>
            <p:nvPr/>
          </p:nvSpPr>
          <p:spPr>
            <a:xfrm>
              <a:off x="3696992" y="1600368"/>
              <a:ext cx="16200" cy="150638"/>
            </a:xfrm>
            <a:custGeom>
              <a:avLst/>
              <a:gdLst>
                <a:gd name="connsiteX0" fmla="*/ 8100 w 16200"/>
                <a:gd name="connsiteY0" fmla="*/ 0 h 150638"/>
                <a:gd name="connsiteX1" fmla="*/ 0 w 16200"/>
                <a:gd name="connsiteY1" fmla="*/ 8100 h 150638"/>
                <a:gd name="connsiteX2" fmla="*/ 0 w 16200"/>
                <a:gd name="connsiteY2" fmla="*/ 142538 h 150638"/>
                <a:gd name="connsiteX3" fmla="*/ 8100 w 16200"/>
                <a:gd name="connsiteY3" fmla="*/ 150638 h 150638"/>
                <a:gd name="connsiteX4" fmla="*/ 16200 w 16200"/>
                <a:gd name="connsiteY4" fmla="*/ 142538 h 150638"/>
                <a:gd name="connsiteX5" fmla="*/ 16200 w 16200"/>
                <a:gd name="connsiteY5" fmla="*/ 8100 h 150638"/>
                <a:gd name="connsiteX6" fmla="*/ 8100 w 16200"/>
                <a:gd name="connsiteY6" fmla="*/ 0 h 15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50638">
                  <a:moveTo>
                    <a:pt x="8100" y="0"/>
                  </a:moveTo>
                  <a:cubicBezTo>
                    <a:pt x="3623" y="0"/>
                    <a:pt x="0" y="3623"/>
                    <a:pt x="0" y="8100"/>
                  </a:cubicBezTo>
                  <a:lnTo>
                    <a:pt x="0" y="142538"/>
                  </a:lnTo>
                  <a:cubicBezTo>
                    <a:pt x="0" y="147010"/>
                    <a:pt x="3623" y="150638"/>
                    <a:pt x="8100" y="150638"/>
                  </a:cubicBezTo>
                  <a:cubicBezTo>
                    <a:pt x="12577" y="150638"/>
                    <a:pt x="16200" y="147010"/>
                    <a:pt x="16200" y="142538"/>
                  </a:cubicBezTo>
                  <a:lnTo>
                    <a:pt x="16200" y="8100"/>
                  </a:lnTo>
                  <a:cubicBezTo>
                    <a:pt x="16200" y="3623"/>
                    <a:pt x="12577" y="0"/>
                    <a:pt x="8100" y="0"/>
                  </a:cubicBezTo>
                  <a:close/>
                </a:path>
              </a:pathLst>
            </a:custGeom>
            <a:grpFill/>
            <a:ln w="5334" cap="flat">
              <a:noFill/>
              <a:prstDash val="solid"/>
              <a:miter/>
            </a:ln>
          </p:spPr>
          <p:txBody>
            <a:bodyPr rtlCol="0" anchor="ctr"/>
            <a:lstStyle/>
            <a:p>
              <a:endParaRPr lang="ru-RU"/>
            </a:p>
          </p:txBody>
        </p:sp>
        <p:sp>
          <p:nvSpPr>
            <p:cNvPr id="176" name="Freeform: Shape 175">
              <a:extLst>
                <a:ext uri="{FF2B5EF4-FFF2-40B4-BE49-F238E27FC236}">
                  <a16:creationId xmlns:a16="http://schemas.microsoft.com/office/drawing/2014/main" id="{1F46E88C-18AC-4EDE-B3F4-13CBC02BE5AE}"/>
                </a:ext>
              </a:extLst>
            </p:cNvPr>
            <p:cNvSpPr/>
            <p:nvPr/>
          </p:nvSpPr>
          <p:spPr>
            <a:xfrm>
              <a:off x="4011537" y="1600368"/>
              <a:ext cx="16200" cy="150638"/>
            </a:xfrm>
            <a:custGeom>
              <a:avLst/>
              <a:gdLst>
                <a:gd name="connsiteX0" fmla="*/ 8100 w 16200"/>
                <a:gd name="connsiteY0" fmla="*/ 0 h 150638"/>
                <a:gd name="connsiteX1" fmla="*/ 0 w 16200"/>
                <a:gd name="connsiteY1" fmla="*/ 8100 h 150638"/>
                <a:gd name="connsiteX2" fmla="*/ 0 w 16200"/>
                <a:gd name="connsiteY2" fmla="*/ 142538 h 150638"/>
                <a:gd name="connsiteX3" fmla="*/ 8100 w 16200"/>
                <a:gd name="connsiteY3" fmla="*/ 150638 h 150638"/>
                <a:gd name="connsiteX4" fmla="*/ 16200 w 16200"/>
                <a:gd name="connsiteY4" fmla="*/ 142538 h 150638"/>
                <a:gd name="connsiteX5" fmla="*/ 16200 w 16200"/>
                <a:gd name="connsiteY5" fmla="*/ 8100 h 150638"/>
                <a:gd name="connsiteX6" fmla="*/ 8100 w 16200"/>
                <a:gd name="connsiteY6" fmla="*/ 0 h 15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50638">
                  <a:moveTo>
                    <a:pt x="8100" y="0"/>
                  </a:moveTo>
                  <a:cubicBezTo>
                    <a:pt x="3629" y="0"/>
                    <a:pt x="0" y="3623"/>
                    <a:pt x="0" y="8100"/>
                  </a:cubicBezTo>
                  <a:lnTo>
                    <a:pt x="0" y="142538"/>
                  </a:lnTo>
                  <a:cubicBezTo>
                    <a:pt x="0" y="147010"/>
                    <a:pt x="3629" y="150638"/>
                    <a:pt x="8100" y="150638"/>
                  </a:cubicBezTo>
                  <a:cubicBezTo>
                    <a:pt x="12571" y="150638"/>
                    <a:pt x="16200" y="147010"/>
                    <a:pt x="16200" y="142538"/>
                  </a:cubicBezTo>
                  <a:lnTo>
                    <a:pt x="16200" y="8100"/>
                  </a:lnTo>
                  <a:cubicBezTo>
                    <a:pt x="16200" y="3623"/>
                    <a:pt x="12577" y="0"/>
                    <a:pt x="8100" y="0"/>
                  </a:cubicBezTo>
                  <a:close/>
                </a:path>
              </a:pathLst>
            </a:custGeom>
            <a:grpFill/>
            <a:ln w="5334" cap="flat">
              <a:noFill/>
              <a:prstDash val="solid"/>
              <a:miter/>
            </a:ln>
          </p:spPr>
          <p:txBody>
            <a:bodyPr rtlCol="0" anchor="ctr"/>
            <a:lstStyle/>
            <a:p>
              <a:endParaRPr lang="ru-RU"/>
            </a:p>
          </p:txBody>
        </p:sp>
        <p:sp>
          <p:nvSpPr>
            <p:cNvPr id="177" name="Freeform: Shape 176">
              <a:extLst>
                <a:ext uri="{FF2B5EF4-FFF2-40B4-BE49-F238E27FC236}">
                  <a16:creationId xmlns:a16="http://schemas.microsoft.com/office/drawing/2014/main" id="{D81AA52F-61D5-49B0-9D5A-B05189D1EA25}"/>
                </a:ext>
              </a:extLst>
            </p:cNvPr>
            <p:cNvSpPr/>
            <p:nvPr/>
          </p:nvSpPr>
          <p:spPr>
            <a:xfrm>
              <a:off x="3655493" y="1458661"/>
              <a:ext cx="505299" cy="333255"/>
            </a:xfrm>
            <a:custGeom>
              <a:avLst/>
              <a:gdLst>
                <a:gd name="connsiteX0" fmla="*/ 497194 w 505299"/>
                <a:gd name="connsiteY0" fmla="*/ 0 h 333255"/>
                <a:gd name="connsiteX1" fmla="*/ 100737 w 505299"/>
                <a:gd name="connsiteY1" fmla="*/ 0 h 333255"/>
                <a:gd name="connsiteX2" fmla="*/ 92637 w 505299"/>
                <a:gd name="connsiteY2" fmla="*/ 8100 h 333255"/>
                <a:gd name="connsiteX3" fmla="*/ 92637 w 505299"/>
                <a:gd name="connsiteY3" fmla="*/ 48163 h 333255"/>
                <a:gd name="connsiteX4" fmla="*/ 56349 w 505299"/>
                <a:gd name="connsiteY4" fmla="*/ 48163 h 333255"/>
                <a:gd name="connsiteX5" fmla="*/ 48249 w 505299"/>
                <a:gd name="connsiteY5" fmla="*/ 56263 h 333255"/>
                <a:gd name="connsiteX6" fmla="*/ 48249 w 505299"/>
                <a:gd name="connsiteY6" fmla="*/ 100802 h 333255"/>
                <a:gd name="connsiteX7" fmla="*/ 8100 w 505299"/>
                <a:gd name="connsiteY7" fmla="*/ 100802 h 333255"/>
                <a:gd name="connsiteX8" fmla="*/ 0 w 505299"/>
                <a:gd name="connsiteY8" fmla="*/ 108902 h 333255"/>
                <a:gd name="connsiteX9" fmla="*/ 0 w 505299"/>
                <a:gd name="connsiteY9" fmla="*/ 325156 h 333255"/>
                <a:gd name="connsiteX10" fmla="*/ 8100 w 505299"/>
                <a:gd name="connsiteY10" fmla="*/ 333256 h 333255"/>
                <a:gd name="connsiteX11" fmla="*/ 404563 w 505299"/>
                <a:gd name="connsiteY11" fmla="*/ 333256 h 333255"/>
                <a:gd name="connsiteX12" fmla="*/ 412663 w 505299"/>
                <a:gd name="connsiteY12" fmla="*/ 325156 h 333255"/>
                <a:gd name="connsiteX13" fmla="*/ 412663 w 505299"/>
                <a:gd name="connsiteY13" fmla="*/ 280616 h 333255"/>
                <a:gd name="connsiteX14" fmla="*/ 452817 w 505299"/>
                <a:gd name="connsiteY14" fmla="*/ 280616 h 333255"/>
                <a:gd name="connsiteX15" fmla="*/ 460917 w 505299"/>
                <a:gd name="connsiteY15" fmla="*/ 272516 h 333255"/>
                <a:gd name="connsiteX16" fmla="*/ 460917 w 505299"/>
                <a:gd name="connsiteY16" fmla="*/ 232454 h 333255"/>
                <a:gd name="connsiteX17" fmla="*/ 497200 w 505299"/>
                <a:gd name="connsiteY17" fmla="*/ 232454 h 333255"/>
                <a:gd name="connsiteX18" fmla="*/ 505300 w 505299"/>
                <a:gd name="connsiteY18" fmla="*/ 224354 h 333255"/>
                <a:gd name="connsiteX19" fmla="*/ 505300 w 505299"/>
                <a:gd name="connsiteY19" fmla="*/ 8100 h 333255"/>
                <a:gd name="connsiteX20" fmla="*/ 497194 w 505299"/>
                <a:gd name="connsiteY20" fmla="*/ 0 h 333255"/>
                <a:gd name="connsiteX21" fmla="*/ 16200 w 505299"/>
                <a:gd name="connsiteY21" fmla="*/ 317056 h 333255"/>
                <a:gd name="connsiteX22" fmla="*/ 16200 w 505299"/>
                <a:gd name="connsiteY22" fmla="*/ 117002 h 333255"/>
                <a:gd name="connsiteX23" fmla="*/ 396463 w 505299"/>
                <a:gd name="connsiteY23" fmla="*/ 117002 h 333255"/>
                <a:gd name="connsiteX24" fmla="*/ 396463 w 505299"/>
                <a:gd name="connsiteY24" fmla="*/ 272462 h 333255"/>
                <a:gd name="connsiteX25" fmla="*/ 396457 w 505299"/>
                <a:gd name="connsiteY25" fmla="*/ 272516 h 333255"/>
                <a:gd name="connsiteX26" fmla="*/ 396463 w 505299"/>
                <a:gd name="connsiteY26" fmla="*/ 272570 h 333255"/>
                <a:gd name="connsiteX27" fmla="*/ 396463 w 505299"/>
                <a:gd name="connsiteY27" fmla="*/ 317056 h 333255"/>
                <a:gd name="connsiteX28" fmla="*/ 16200 w 505299"/>
                <a:gd name="connsiteY28" fmla="*/ 317056 h 333255"/>
                <a:gd name="connsiteX29" fmla="*/ 444712 w 505299"/>
                <a:gd name="connsiteY29" fmla="*/ 264416 h 333255"/>
                <a:gd name="connsiteX30" fmla="*/ 412657 w 505299"/>
                <a:gd name="connsiteY30" fmla="*/ 264416 h 333255"/>
                <a:gd name="connsiteX31" fmla="*/ 412657 w 505299"/>
                <a:gd name="connsiteY31" fmla="*/ 108902 h 333255"/>
                <a:gd name="connsiteX32" fmla="*/ 404557 w 505299"/>
                <a:gd name="connsiteY32" fmla="*/ 100802 h 333255"/>
                <a:gd name="connsiteX33" fmla="*/ 64449 w 505299"/>
                <a:gd name="connsiteY33" fmla="*/ 100802 h 333255"/>
                <a:gd name="connsiteX34" fmla="*/ 64449 w 505299"/>
                <a:gd name="connsiteY34" fmla="*/ 64363 h 333255"/>
                <a:gd name="connsiteX35" fmla="*/ 444712 w 505299"/>
                <a:gd name="connsiteY35" fmla="*/ 64363 h 333255"/>
                <a:gd name="connsiteX36" fmla="*/ 444712 w 505299"/>
                <a:gd name="connsiteY36" fmla="*/ 264416 h 333255"/>
                <a:gd name="connsiteX37" fmla="*/ 489094 w 505299"/>
                <a:gd name="connsiteY37" fmla="*/ 216254 h 333255"/>
                <a:gd name="connsiteX38" fmla="*/ 460912 w 505299"/>
                <a:gd name="connsiteY38" fmla="*/ 216254 h 333255"/>
                <a:gd name="connsiteX39" fmla="*/ 460912 w 505299"/>
                <a:gd name="connsiteY39" fmla="*/ 56263 h 333255"/>
                <a:gd name="connsiteX40" fmla="*/ 452812 w 505299"/>
                <a:gd name="connsiteY40" fmla="*/ 48163 h 333255"/>
                <a:gd name="connsiteX41" fmla="*/ 108837 w 505299"/>
                <a:gd name="connsiteY41" fmla="*/ 48163 h 333255"/>
                <a:gd name="connsiteX42" fmla="*/ 108837 w 505299"/>
                <a:gd name="connsiteY42" fmla="*/ 16200 h 333255"/>
                <a:gd name="connsiteX43" fmla="*/ 489094 w 505299"/>
                <a:gd name="connsiteY43" fmla="*/ 16200 h 333255"/>
                <a:gd name="connsiteX44" fmla="*/ 489094 w 505299"/>
                <a:gd name="connsiteY44" fmla="*/ 216254 h 333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05299" h="333255">
                  <a:moveTo>
                    <a:pt x="497194" y="0"/>
                  </a:moveTo>
                  <a:lnTo>
                    <a:pt x="100737" y="0"/>
                  </a:lnTo>
                  <a:cubicBezTo>
                    <a:pt x="96260" y="0"/>
                    <a:pt x="92637" y="3623"/>
                    <a:pt x="92637" y="8100"/>
                  </a:cubicBezTo>
                  <a:lnTo>
                    <a:pt x="92637" y="48163"/>
                  </a:lnTo>
                  <a:lnTo>
                    <a:pt x="56349" y="48163"/>
                  </a:lnTo>
                  <a:cubicBezTo>
                    <a:pt x="51872" y="48163"/>
                    <a:pt x="48249" y="51786"/>
                    <a:pt x="48249" y="56263"/>
                  </a:cubicBezTo>
                  <a:lnTo>
                    <a:pt x="48249" y="100802"/>
                  </a:lnTo>
                  <a:lnTo>
                    <a:pt x="8100" y="100802"/>
                  </a:lnTo>
                  <a:cubicBezTo>
                    <a:pt x="3623" y="100802"/>
                    <a:pt x="0" y="104425"/>
                    <a:pt x="0" y="108902"/>
                  </a:cubicBezTo>
                  <a:lnTo>
                    <a:pt x="0" y="325156"/>
                  </a:lnTo>
                  <a:cubicBezTo>
                    <a:pt x="0" y="329627"/>
                    <a:pt x="3623" y="333256"/>
                    <a:pt x="8100" y="333256"/>
                  </a:cubicBezTo>
                  <a:lnTo>
                    <a:pt x="404563" y="333256"/>
                  </a:lnTo>
                  <a:cubicBezTo>
                    <a:pt x="409034" y="333256"/>
                    <a:pt x="412663" y="329627"/>
                    <a:pt x="412663" y="325156"/>
                  </a:cubicBezTo>
                  <a:lnTo>
                    <a:pt x="412663" y="280616"/>
                  </a:lnTo>
                  <a:lnTo>
                    <a:pt x="452817" y="280616"/>
                  </a:lnTo>
                  <a:cubicBezTo>
                    <a:pt x="457288" y="280616"/>
                    <a:pt x="460917" y="276988"/>
                    <a:pt x="460917" y="272516"/>
                  </a:cubicBezTo>
                  <a:lnTo>
                    <a:pt x="460917" y="232454"/>
                  </a:lnTo>
                  <a:lnTo>
                    <a:pt x="497200" y="232454"/>
                  </a:lnTo>
                  <a:cubicBezTo>
                    <a:pt x="501671" y="232454"/>
                    <a:pt x="505300" y="228825"/>
                    <a:pt x="505300" y="224354"/>
                  </a:cubicBezTo>
                  <a:lnTo>
                    <a:pt x="505300" y="8100"/>
                  </a:lnTo>
                  <a:cubicBezTo>
                    <a:pt x="505294" y="3623"/>
                    <a:pt x="501665" y="0"/>
                    <a:pt x="497194" y="0"/>
                  </a:cubicBezTo>
                  <a:close/>
                  <a:moveTo>
                    <a:pt x="16200" y="317056"/>
                  </a:moveTo>
                  <a:lnTo>
                    <a:pt x="16200" y="117002"/>
                  </a:lnTo>
                  <a:lnTo>
                    <a:pt x="396463" y="117002"/>
                  </a:lnTo>
                  <a:lnTo>
                    <a:pt x="396463" y="272462"/>
                  </a:lnTo>
                  <a:cubicBezTo>
                    <a:pt x="396463" y="272479"/>
                    <a:pt x="396457" y="272495"/>
                    <a:pt x="396457" y="272516"/>
                  </a:cubicBezTo>
                  <a:cubicBezTo>
                    <a:pt x="396457" y="272538"/>
                    <a:pt x="396463" y="272549"/>
                    <a:pt x="396463" y="272570"/>
                  </a:cubicBezTo>
                  <a:lnTo>
                    <a:pt x="396463" y="317056"/>
                  </a:lnTo>
                  <a:lnTo>
                    <a:pt x="16200" y="317056"/>
                  </a:lnTo>
                  <a:close/>
                  <a:moveTo>
                    <a:pt x="444712" y="264416"/>
                  </a:moveTo>
                  <a:lnTo>
                    <a:pt x="412657" y="264416"/>
                  </a:lnTo>
                  <a:lnTo>
                    <a:pt x="412657" y="108902"/>
                  </a:lnTo>
                  <a:cubicBezTo>
                    <a:pt x="412657" y="104425"/>
                    <a:pt x="409028" y="100802"/>
                    <a:pt x="404557" y="100802"/>
                  </a:cubicBezTo>
                  <a:lnTo>
                    <a:pt x="64449" y="100802"/>
                  </a:lnTo>
                  <a:lnTo>
                    <a:pt x="64449" y="64363"/>
                  </a:lnTo>
                  <a:lnTo>
                    <a:pt x="444712" y="64363"/>
                  </a:lnTo>
                  <a:lnTo>
                    <a:pt x="444712" y="264416"/>
                  </a:lnTo>
                  <a:close/>
                  <a:moveTo>
                    <a:pt x="489094" y="216254"/>
                  </a:moveTo>
                  <a:lnTo>
                    <a:pt x="460912" y="216254"/>
                  </a:lnTo>
                  <a:lnTo>
                    <a:pt x="460912" y="56263"/>
                  </a:lnTo>
                  <a:cubicBezTo>
                    <a:pt x="460912" y="51786"/>
                    <a:pt x="457283" y="48163"/>
                    <a:pt x="452812" y="48163"/>
                  </a:cubicBezTo>
                  <a:lnTo>
                    <a:pt x="108837" y="48163"/>
                  </a:lnTo>
                  <a:lnTo>
                    <a:pt x="108837" y="16200"/>
                  </a:lnTo>
                  <a:lnTo>
                    <a:pt x="489094" y="16200"/>
                  </a:lnTo>
                  <a:lnTo>
                    <a:pt x="489094" y="216254"/>
                  </a:lnTo>
                  <a:close/>
                </a:path>
              </a:pathLst>
            </a:custGeom>
            <a:grpFill/>
            <a:ln w="5334" cap="flat">
              <a:noFill/>
              <a:prstDash val="solid"/>
              <a:miter/>
            </a:ln>
          </p:spPr>
          <p:txBody>
            <a:bodyPr rtlCol="0" anchor="ctr"/>
            <a:lstStyle/>
            <a:p>
              <a:endParaRPr lang="ru-RU"/>
            </a:p>
          </p:txBody>
        </p:sp>
      </p:grpSp>
    </p:spTree>
    <p:extLst>
      <p:ext uri="{BB962C8B-B14F-4D97-AF65-F5344CB8AC3E}">
        <p14:creationId xmlns:p14="http://schemas.microsoft.com/office/powerpoint/2010/main" val="2811345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err="1"/>
              <a:t>ит</a:t>
            </a:r>
            <a:endParaRPr lang="ru-RU" dirty="0"/>
          </a:p>
        </p:txBody>
      </p:sp>
      <p:grpSp>
        <p:nvGrpSpPr>
          <p:cNvPr id="184" name="Group 183">
            <a:extLst>
              <a:ext uri="{FF2B5EF4-FFF2-40B4-BE49-F238E27FC236}">
                <a16:creationId xmlns:a16="http://schemas.microsoft.com/office/drawing/2014/main" id="{367C0184-6E1E-4890-8FB5-F8916E3634D3}"/>
              </a:ext>
            </a:extLst>
          </p:cNvPr>
          <p:cNvGrpSpPr/>
          <p:nvPr/>
        </p:nvGrpSpPr>
        <p:grpSpPr>
          <a:xfrm>
            <a:off x="6698719" y="2649363"/>
            <a:ext cx="301709" cy="275392"/>
            <a:chOff x="6899624" y="2389484"/>
            <a:chExt cx="402278" cy="367189"/>
          </a:xfrm>
          <a:solidFill>
            <a:schemeClr val="tx1"/>
          </a:solidFill>
        </p:grpSpPr>
        <p:sp>
          <p:nvSpPr>
            <p:cNvPr id="20" name="Freeform: Shape 19">
              <a:extLst>
                <a:ext uri="{FF2B5EF4-FFF2-40B4-BE49-F238E27FC236}">
                  <a16:creationId xmlns:a16="http://schemas.microsoft.com/office/drawing/2014/main" id="{4E3E8309-B91E-443C-9B50-CADD246615D6}"/>
                </a:ext>
              </a:extLst>
            </p:cNvPr>
            <p:cNvSpPr/>
            <p:nvPr/>
          </p:nvSpPr>
          <p:spPr>
            <a:xfrm>
              <a:off x="6899624" y="2389484"/>
              <a:ext cx="402278" cy="367189"/>
            </a:xfrm>
            <a:custGeom>
              <a:avLst/>
              <a:gdLst>
                <a:gd name="connsiteX0" fmla="*/ 394178 w 402278"/>
                <a:gd name="connsiteY0" fmla="*/ 0 h 367189"/>
                <a:gd name="connsiteX1" fmla="*/ 183605 w 402278"/>
                <a:gd name="connsiteY1" fmla="*/ 0 h 367189"/>
                <a:gd name="connsiteX2" fmla="*/ 175505 w 402278"/>
                <a:gd name="connsiteY2" fmla="*/ 8100 h 367189"/>
                <a:gd name="connsiteX3" fmla="*/ 175505 w 402278"/>
                <a:gd name="connsiteY3" fmla="*/ 114723 h 367189"/>
                <a:gd name="connsiteX4" fmla="*/ 5357 w 402278"/>
                <a:gd name="connsiteY4" fmla="*/ 175981 h 367189"/>
                <a:gd name="connsiteX5" fmla="*/ 0 w 402278"/>
                <a:gd name="connsiteY5" fmla="*/ 183600 h 367189"/>
                <a:gd name="connsiteX6" fmla="*/ 0 w 402278"/>
                <a:gd name="connsiteY6" fmla="*/ 359068 h 367189"/>
                <a:gd name="connsiteX7" fmla="*/ 8100 w 402278"/>
                <a:gd name="connsiteY7" fmla="*/ 367168 h 367189"/>
                <a:gd name="connsiteX8" fmla="*/ 183605 w 402278"/>
                <a:gd name="connsiteY8" fmla="*/ 367189 h 367189"/>
                <a:gd name="connsiteX9" fmla="*/ 394178 w 402278"/>
                <a:gd name="connsiteY9" fmla="*/ 367189 h 367189"/>
                <a:gd name="connsiteX10" fmla="*/ 402278 w 402278"/>
                <a:gd name="connsiteY10" fmla="*/ 359089 h 367189"/>
                <a:gd name="connsiteX11" fmla="*/ 402278 w 402278"/>
                <a:gd name="connsiteY11" fmla="*/ 8100 h 367189"/>
                <a:gd name="connsiteX12" fmla="*/ 394178 w 402278"/>
                <a:gd name="connsiteY12" fmla="*/ 0 h 367189"/>
                <a:gd name="connsiteX13" fmla="*/ 16200 w 402278"/>
                <a:gd name="connsiteY13" fmla="*/ 189297 h 367189"/>
                <a:gd name="connsiteX14" fmla="*/ 175505 w 402278"/>
                <a:gd name="connsiteY14" fmla="*/ 131938 h 367189"/>
                <a:gd name="connsiteX15" fmla="*/ 175505 w 402278"/>
                <a:gd name="connsiteY15" fmla="*/ 350989 h 367189"/>
                <a:gd name="connsiteX16" fmla="*/ 16200 w 402278"/>
                <a:gd name="connsiteY16" fmla="*/ 350968 h 367189"/>
                <a:gd name="connsiteX17" fmla="*/ 16200 w 402278"/>
                <a:gd name="connsiteY17" fmla="*/ 189297 h 367189"/>
                <a:gd name="connsiteX18" fmla="*/ 386078 w 402278"/>
                <a:gd name="connsiteY18" fmla="*/ 350989 h 367189"/>
                <a:gd name="connsiteX19" fmla="*/ 191705 w 402278"/>
                <a:gd name="connsiteY19" fmla="*/ 350989 h 367189"/>
                <a:gd name="connsiteX20" fmla="*/ 191705 w 402278"/>
                <a:gd name="connsiteY20" fmla="*/ 16200 h 367189"/>
                <a:gd name="connsiteX21" fmla="*/ 386078 w 402278"/>
                <a:gd name="connsiteY21" fmla="*/ 16200 h 367189"/>
                <a:gd name="connsiteX22" fmla="*/ 386078 w 402278"/>
                <a:gd name="connsiteY22" fmla="*/ 350989 h 367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2278" h="367189">
                  <a:moveTo>
                    <a:pt x="394178" y="0"/>
                  </a:moveTo>
                  <a:lnTo>
                    <a:pt x="183605" y="0"/>
                  </a:lnTo>
                  <a:cubicBezTo>
                    <a:pt x="179129" y="0"/>
                    <a:pt x="175505" y="3623"/>
                    <a:pt x="175505" y="8100"/>
                  </a:cubicBezTo>
                  <a:lnTo>
                    <a:pt x="175505" y="114723"/>
                  </a:lnTo>
                  <a:lnTo>
                    <a:pt x="5357" y="175981"/>
                  </a:lnTo>
                  <a:cubicBezTo>
                    <a:pt x="2144" y="177136"/>
                    <a:pt x="0" y="180187"/>
                    <a:pt x="0" y="183600"/>
                  </a:cubicBezTo>
                  <a:lnTo>
                    <a:pt x="0" y="359068"/>
                  </a:lnTo>
                  <a:cubicBezTo>
                    <a:pt x="0" y="363539"/>
                    <a:pt x="3623" y="367168"/>
                    <a:pt x="8100" y="367168"/>
                  </a:cubicBezTo>
                  <a:lnTo>
                    <a:pt x="183605" y="367189"/>
                  </a:lnTo>
                  <a:lnTo>
                    <a:pt x="394178" y="367189"/>
                  </a:lnTo>
                  <a:cubicBezTo>
                    <a:pt x="398650" y="367189"/>
                    <a:pt x="402278" y="363560"/>
                    <a:pt x="402278" y="359089"/>
                  </a:cubicBezTo>
                  <a:lnTo>
                    <a:pt x="402278" y="8100"/>
                  </a:lnTo>
                  <a:cubicBezTo>
                    <a:pt x="402278" y="3623"/>
                    <a:pt x="398650" y="0"/>
                    <a:pt x="394178" y="0"/>
                  </a:cubicBezTo>
                  <a:close/>
                  <a:moveTo>
                    <a:pt x="16200" y="189297"/>
                  </a:moveTo>
                  <a:lnTo>
                    <a:pt x="175505" y="131938"/>
                  </a:lnTo>
                  <a:lnTo>
                    <a:pt x="175505" y="350989"/>
                  </a:lnTo>
                  <a:lnTo>
                    <a:pt x="16200" y="350968"/>
                  </a:lnTo>
                  <a:lnTo>
                    <a:pt x="16200" y="189297"/>
                  </a:lnTo>
                  <a:close/>
                  <a:moveTo>
                    <a:pt x="386078" y="350989"/>
                  </a:moveTo>
                  <a:lnTo>
                    <a:pt x="191705" y="350989"/>
                  </a:lnTo>
                  <a:lnTo>
                    <a:pt x="191705" y="16200"/>
                  </a:lnTo>
                  <a:lnTo>
                    <a:pt x="386078" y="16200"/>
                  </a:lnTo>
                  <a:lnTo>
                    <a:pt x="386078" y="350989"/>
                  </a:lnTo>
                  <a:close/>
                </a:path>
              </a:pathLst>
            </a:custGeom>
            <a:grpFill/>
            <a:ln w="5334" cap="flat">
              <a:noFill/>
              <a:prstDash val="solid"/>
              <a:miter/>
            </a:ln>
          </p:spPr>
          <p:txBody>
            <a:bodyPr rtlCol="0" anchor="ctr"/>
            <a:lstStyle/>
            <a:p>
              <a:endParaRPr lang="ru-RU"/>
            </a:p>
          </p:txBody>
        </p:sp>
        <p:sp>
          <p:nvSpPr>
            <p:cNvPr id="22" name="Freeform: Shape 21">
              <a:extLst>
                <a:ext uri="{FF2B5EF4-FFF2-40B4-BE49-F238E27FC236}">
                  <a16:creationId xmlns:a16="http://schemas.microsoft.com/office/drawing/2014/main" id="{2EB52ED3-CA55-4B22-AD6F-2E5ACC520836}"/>
                </a:ext>
              </a:extLst>
            </p:cNvPr>
            <p:cNvSpPr/>
            <p:nvPr/>
          </p:nvSpPr>
          <p:spPr>
            <a:xfrm>
              <a:off x="7145292" y="2459679"/>
              <a:ext cx="86394" cy="86389"/>
            </a:xfrm>
            <a:custGeom>
              <a:avLst/>
              <a:gdLst>
                <a:gd name="connsiteX0" fmla="*/ 8100 w 86394"/>
                <a:gd name="connsiteY0" fmla="*/ 86389 h 86389"/>
                <a:gd name="connsiteX1" fmla="*/ 78295 w 86394"/>
                <a:gd name="connsiteY1" fmla="*/ 86389 h 86389"/>
                <a:gd name="connsiteX2" fmla="*/ 86395 w 86394"/>
                <a:gd name="connsiteY2" fmla="*/ 78289 h 86389"/>
                <a:gd name="connsiteX3" fmla="*/ 86395 w 86394"/>
                <a:gd name="connsiteY3" fmla="*/ 8100 h 86389"/>
                <a:gd name="connsiteX4" fmla="*/ 78295 w 86394"/>
                <a:gd name="connsiteY4" fmla="*/ 0 h 86389"/>
                <a:gd name="connsiteX5" fmla="*/ 8100 w 86394"/>
                <a:gd name="connsiteY5" fmla="*/ 0 h 86389"/>
                <a:gd name="connsiteX6" fmla="*/ 0 w 86394"/>
                <a:gd name="connsiteY6" fmla="*/ 8100 h 86389"/>
                <a:gd name="connsiteX7" fmla="*/ 0 w 86394"/>
                <a:gd name="connsiteY7" fmla="*/ 78289 h 86389"/>
                <a:gd name="connsiteX8" fmla="*/ 8100 w 86394"/>
                <a:gd name="connsiteY8" fmla="*/ 86389 h 86389"/>
                <a:gd name="connsiteX9" fmla="*/ 16200 w 86394"/>
                <a:gd name="connsiteY9" fmla="*/ 16200 h 86389"/>
                <a:gd name="connsiteX10" fmla="*/ 70195 w 86394"/>
                <a:gd name="connsiteY10" fmla="*/ 16200 h 86389"/>
                <a:gd name="connsiteX11" fmla="*/ 70195 w 86394"/>
                <a:gd name="connsiteY11" fmla="*/ 70189 h 86389"/>
                <a:gd name="connsiteX12" fmla="*/ 16200 w 86394"/>
                <a:gd name="connsiteY12" fmla="*/ 70189 h 86389"/>
                <a:gd name="connsiteX13" fmla="*/ 16200 w 86394"/>
                <a:gd name="connsiteY13" fmla="*/ 16200 h 86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6394" h="86389">
                  <a:moveTo>
                    <a:pt x="8100" y="86389"/>
                  </a:moveTo>
                  <a:lnTo>
                    <a:pt x="78295" y="86389"/>
                  </a:lnTo>
                  <a:cubicBezTo>
                    <a:pt x="82766" y="86389"/>
                    <a:pt x="86395" y="82766"/>
                    <a:pt x="86395" y="78289"/>
                  </a:cubicBezTo>
                  <a:lnTo>
                    <a:pt x="86395" y="8100"/>
                  </a:lnTo>
                  <a:cubicBezTo>
                    <a:pt x="86395" y="3623"/>
                    <a:pt x="82766" y="0"/>
                    <a:pt x="78295" y="0"/>
                  </a:cubicBezTo>
                  <a:lnTo>
                    <a:pt x="8100" y="0"/>
                  </a:lnTo>
                  <a:cubicBezTo>
                    <a:pt x="3629" y="0"/>
                    <a:pt x="0" y="3623"/>
                    <a:pt x="0" y="8100"/>
                  </a:cubicBezTo>
                  <a:lnTo>
                    <a:pt x="0" y="78289"/>
                  </a:lnTo>
                  <a:cubicBezTo>
                    <a:pt x="0" y="82766"/>
                    <a:pt x="3629" y="86389"/>
                    <a:pt x="8100" y="86389"/>
                  </a:cubicBezTo>
                  <a:close/>
                  <a:moveTo>
                    <a:pt x="16200" y="16200"/>
                  </a:moveTo>
                  <a:lnTo>
                    <a:pt x="70195" y="16200"/>
                  </a:lnTo>
                  <a:lnTo>
                    <a:pt x="70195" y="70189"/>
                  </a:lnTo>
                  <a:lnTo>
                    <a:pt x="16200" y="70189"/>
                  </a:lnTo>
                  <a:lnTo>
                    <a:pt x="16200" y="16200"/>
                  </a:lnTo>
                  <a:close/>
                </a:path>
              </a:pathLst>
            </a:custGeom>
            <a:grpFill/>
            <a:ln w="5334" cap="flat">
              <a:noFill/>
              <a:prstDash val="solid"/>
              <a:miter/>
            </a:ln>
          </p:spPr>
          <p:txBody>
            <a:bodyPr rtlCol="0" anchor="ctr"/>
            <a:lstStyle/>
            <a:p>
              <a:endParaRPr lang="ru-RU"/>
            </a:p>
          </p:txBody>
        </p:sp>
        <p:sp>
          <p:nvSpPr>
            <p:cNvPr id="24" name="Freeform: Shape 23">
              <a:extLst>
                <a:ext uri="{FF2B5EF4-FFF2-40B4-BE49-F238E27FC236}">
                  <a16:creationId xmlns:a16="http://schemas.microsoft.com/office/drawing/2014/main" id="{88BFD83E-F93E-4324-A7EB-5D50E98FF7E2}"/>
                </a:ext>
              </a:extLst>
            </p:cNvPr>
            <p:cNvSpPr/>
            <p:nvPr/>
          </p:nvSpPr>
          <p:spPr>
            <a:xfrm>
              <a:off x="7145330" y="2600073"/>
              <a:ext cx="86378" cy="86389"/>
            </a:xfrm>
            <a:custGeom>
              <a:avLst/>
              <a:gdLst>
                <a:gd name="connsiteX0" fmla="*/ 78278 w 86378"/>
                <a:gd name="connsiteY0" fmla="*/ 0 h 86389"/>
                <a:gd name="connsiteX1" fmla="*/ 8100 w 86378"/>
                <a:gd name="connsiteY1" fmla="*/ 0 h 86389"/>
                <a:gd name="connsiteX2" fmla="*/ 0 w 86378"/>
                <a:gd name="connsiteY2" fmla="*/ 8100 h 86389"/>
                <a:gd name="connsiteX3" fmla="*/ 0 w 86378"/>
                <a:gd name="connsiteY3" fmla="*/ 78289 h 86389"/>
                <a:gd name="connsiteX4" fmla="*/ 8100 w 86378"/>
                <a:gd name="connsiteY4" fmla="*/ 86389 h 86389"/>
                <a:gd name="connsiteX5" fmla="*/ 78278 w 86378"/>
                <a:gd name="connsiteY5" fmla="*/ 86389 h 86389"/>
                <a:gd name="connsiteX6" fmla="*/ 86378 w 86378"/>
                <a:gd name="connsiteY6" fmla="*/ 78289 h 86389"/>
                <a:gd name="connsiteX7" fmla="*/ 86378 w 86378"/>
                <a:gd name="connsiteY7" fmla="*/ 8100 h 86389"/>
                <a:gd name="connsiteX8" fmla="*/ 78278 w 86378"/>
                <a:gd name="connsiteY8" fmla="*/ 0 h 86389"/>
                <a:gd name="connsiteX9" fmla="*/ 70178 w 86378"/>
                <a:gd name="connsiteY9" fmla="*/ 70189 h 86389"/>
                <a:gd name="connsiteX10" fmla="*/ 16200 w 86378"/>
                <a:gd name="connsiteY10" fmla="*/ 70189 h 86389"/>
                <a:gd name="connsiteX11" fmla="*/ 16200 w 86378"/>
                <a:gd name="connsiteY11" fmla="*/ 16200 h 86389"/>
                <a:gd name="connsiteX12" fmla="*/ 70178 w 86378"/>
                <a:gd name="connsiteY12" fmla="*/ 16200 h 86389"/>
                <a:gd name="connsiteX13" fmla="*/ 70178 w 86378"/>
                <a:gd name="connsiteY13" fmla="*/ 70189 h 86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6378" h="86389">
                  <a:moveTo>
                    <a:pt x="78278" y="0"/>
                  </a:moveTo>
                  <a:lnTo>
                    <a:pt x="8100" y="0"/>
                  </a:lnTo>
                  <a:cubicBezTo>
                    <a:pt x="3629" y="0"/>
                    <a:pt x="0" y="3629"/>
                    <a:pt x="0" y="8100"/>
                  </a:cubicBezTo>
                  <a:lnTo>
                    <a:pt x="0" y="78289"/>
                  </a:lnTo>
                  <a:cubicBezTo>
                    <a:pt x="0" y="82760"/>
                    <a:pt x="3629" y="86389"/>
                    <a:pt x="8100" y="86389"/>
                  </a:cubicBezTo>
                  <a:lnTo>
                    <a:pt x="78278" y="86389"/>
                  </a:lnTo>
                  <a:cubicBezTo>
                    <a:pt x="82750" y="86389"/>
                    <a:pt x="86378" y="82760"/>
                    <a:pt x="86378" y="78289"/>
                  </a:cubicBezTo>
                  <a:lnTo>
                    <a:pt x="86378" y="8100"/>
                  </a:lnTo>
                  <a:cubicBezTo>
                    <a:pt x="86378" y="3629"/>
                    <a:pt x="82750" y="0"/>
                    <a:pt x="78278" y="0"/>
                  </a:cubicBezTo>
                  <a:close/>
                  <a:moveTo>
                    <a:pt x="70178" y="70189"/>
                  </a:moveTo>
                  <a:lnTo>
                    <a:pt x="16200" y="70189"/>
                  </a:lnTo>
                  <a:lnTo>
                    <a:pt x="16200" y="16200"/>
                  </a:lnTo>
                  <a:lnTo>
                    <a:pt x="70178" y="16200"/>
                  </a:lnTo>
                  <a:lnTo>
                    <a:pt x="70178" y="70189"/>
                  </a:lnTo>
                  <a:close/>
                </a:path>
              </a:pathLst>
            </a:custGeom>
            <a:grpFill/>
            <a:ln w="5334" cap="flat">
              <a:noFill/>
              <a:prstDash val="solid"/>
              <a:miter/>
            </a:ln>
          </p:spPr>
          <p:txBody>
            <a:bodyPr rtlCol="0" anchor="ctr"/>
            <a:lstStyle/>
            <a:p>
              <a:endParaRPr lang="ru-RU"/>
            </a:p>
          </p:txBody>
        </p:sp>
      </p:grpSp>
      <p:grpSp>
        <p:nvGrpSpPr>
          <p:cNvPr id="27" name="Рисунок 48">
            <a:extLst>
              <a:ext uri="{FF2B5EF4-FFF2-40B4-BE49-F238E27FC236}">
                <a16:creationId xmlns:a16="http://schemas.microsoft.com/office/drawing/2014/main" id="{BB780BE6-E11D-44AF-8811-15226D9981C6}"/>
              </a:ext>
            </a:extLst>
          </p:cNvPr>
          <p:cNvGrpSpPr/>
          <p:nvPr/>
        </p:nvGrpSpPr>
        <p:grpSpPr>
          <a:xfrm>
            <a:off x="6104052" y="1937704"/>
            <a:ext cx="311845" cy="273748"/>
            <a:chOff x="6106734" y="1440605"/>
            <a:chExt cx="415793" cy="364997"/>
          </a:xfrm>
          <a:solidFill>
            <a:schemeClr val="tx1"/>
          </a:solidFill>
        </p:grpSpPr>
        <p:sp>
          <p:nvSpPr>
            <p:cNvPr id="28" name="Freeform: Shape 27">
              <a:extLst>
                <a:ext uri="{FF2B5EF4-FFF2-40B4-BE49-F238E27FC236}">
                  <a16:creationId xmlns:a16="http://schemas.microsoft.com/office/drawing/2014/main" id="{8D6FED9D-59CA-4E4B-A072-47126C0A942F}"/>
                </a:ext>
              </a:extLst>
            </p:cNvPr>
            <p:cNvSpPr/>
            <p:nvPr/>
          </p:nvSpPr>
          <p:spPr>
            <a:xfrm>
              <a:off x="6285932" y="1622265"/>
              <a:ext cx="57266" cy="99360"/>
            </a:xfrm>
            <a:custGeom>
              <a:avLst/>
              <a:gdLst>
                <a:gd name="connsiteX0" fmla="*/ 53682 w 57266"/>
                <a:gd name="connsiteY0" fmla="*/ 722 h 99360"/>
                <a:gd name="connsiteX1" fmla="*/ 44822 w 57266"/>
                <a:gd name="connsiteY1" fmla="*/ 3583 h 99360"/>
                <a:gd name="connsiteX2" fmla="*/ 723 w 57266"/>
                <a:gd name="connsiteY2" fmla="*/ 89776 h 99360"/>
                <a:gd name="connsiteX3" fmla="*/ 3584 w 57266"/>
                <a:gd name="connsiteY3" fmla="*/ 98636 h 99360"/>
                <a:gd name="connsiteX4" fmla="*/ 6577 w 57266"/>
                <a:gd name="connsiteY4" fmla="*/ 99360 h 99360"/>
                <a:gd name="connsiteX5" fmla="*/ 12440 w 57266"/>
                <a:gd name="connsiteY5" fmla="*/ 95779 h 99360"/>
                <a:gd name="connsiteX6" fmla="*/ 56535 w 57266"/>
                <a:gd name="connsiteY6" fmla="*/ 9586 h 99360"/>
                <a:gd name="connsiteX7" fmla="*/ 53682 w 57266"/>
                <a:gd name="connsiteY7" fmla="*/ 722 h 9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66" h="99360">
                  <a:moveTo>
                    <a:pt x="53682" y="722"/>
                  </a:moveTo>
                  <a:cubicBezTo>
                    <a:pt x="50452" y="-928"/>
                    <a:pt x="46477" y="344"/>
                    <a:pt x="44822" y="3583"/>
                  </a:cubicBezTo>
                  <a:lnTo>
                    <a:pt x="723" y="89776"/>
                  </a:lnTo>
                  <a:cubicBezTo>
                    <a:pt x="-931" y="93015"/>
                    <a:pt x="350" y="96982"/>
                    <a:pt x="3584" y="98636"/>
                  </a:cubicBezTo>
                  <a:cubicBezTo>
                    <a:pt x="4545" y="99128"/>
                    <a:pt x="5568" y="99360"/>
                    <a:pt x="6577" y="99360"/>
                  </a:cubicBezTo>
                  <a:cubicBezTo>
                    <a:pt x="8969" y="99360"/>
                    <a:pt x="11277" y="98053"/>
                    <a:pt x="12440" y="95779"/>
                  </a:cubicBezTo>
                  <a:lnTo>
                    <a:pt x="56535" y="9586"/>
                  </a:lnTo>
                  <a:cubicBezTo>
                    <a:pt x="58202" y="6343"/>
                    <a:pt x="56921" y="2381"/>
                    <a:pt x="53682" y="722"/>
                  </a:cubicBezTo>
                  <a:close/>
                </a:path>
              </a:pathLst>
            </a:custGeom>
            <a:grpFill/>
            <a:ln w="4338" cap="flat">
              <a:noFill/>
              <a:prstDash val="solid"/>
              <a:miter/>
            </a:ln>
          </p:spPr>
          <p:txBody>
            <a:bodyPr rtlCol="0" anchor="ctr"/>
            <a:lstStyle/>
            <a:p>
              <a:endParaRPr lang="ru-RU"/>
            </a:p>
          </p:txBody>
        </p:sp>
        <p:sp>
          <p:nvSpPr>
            <p:cNvPr id="29" name="Freeform: Shape 28">
              <a:extLst>
                <a:ext uri="{FF2B5EF4-FFF2-40B4-BE49-F238E27FC236}">
                  <a16:creationId xmlns:a16="http://schemas.microsoft.com/office/drawing/2014/main" id="{6DB1CFC5-0716-4148-80EA-1F57DB064A36}"/>
                </a:ext>
              </a:extLst>
            </p:cNvPr>
            <p:cNvSpPr/>
            <p:nvPr/>
          </p:nvSpPr>
          <p:spPr>
            <a:xfrm>
              <a:off x="6374522" y="1617770"/>
              <a:ext cx="59882" cy="106549"/>
            </a:xfrm>
            <a:custGeom>
              <a:avLst/>
              <a:gdLst>
                <a:gd name="connsiteX0" fmla="*/ 11237 w 59882"/>
                <a:gd name="connsiteY0" fmla="*/ 1925 h 106549"/>
                <a:gd name="connsiteX1" fmla="*/ 1929 w 59882"/>
                <a:gd name="connsiteY1" fmla="*/ 1925 h 106549"/>
                <a:gd name="connsiteX2" fmla="*/ 1929 w 59882"/>
                <a:gd name="connsiteY2" fmla="*/ 11233 h 106549"/>
                <a:gd name="connsiteX3" fmla="*/ 43983 w 59882"/>
                <a:gd name="connsiteY3" fmla="*/ 53274 h 106549"/>
                <a:gd name="connsiteX4" fmla="*/ 1929 w 59882"/>
                <a:gd name="connsiteY4" fmla="*/ 95315 h 106549"/>
                <a:gd name="connsiteX5" fmla="*/ 1929 w 59882"/>
                <a:gd name="connsiteY5" fmla="*/ 104623 h 106549"/>
                <a:gd name="connsiteX6" fmla="*/ 6585 w 59882"/>
                <a:gd name="connsiteY6" fmla="*/ 106550 h 106549"/>
                <a:gd name="connsiteX7" fmla="*/ 11241 w 59882"/>
                <a:gd name="connsiteY7" fmla="*/ 104623 h 106549"/>
                <a:gd name="connsiteX8" fmla="*/ 57956 w 59882"/>
                <a:gd name="connsiteY8" fmla="*/ 57926 h 106549"/>
                <a:gd name="connsiteX9" fmla="*/ 59882 w 59882"/>
                <a:gd name="connsiteY9" fmla="*/ 53270 h 106549"/>
                <a:gd name="connsiteX10" fmla="*/ 57956 w 59882"/>
                <a:gd name="connsiteY10" fmla="*/ 48614 h 106549"/>
                <a:gd name="connsiteX11" fmla="*/ 11237 w 59882"/>
                <a:gd name="connsiteY11" fmla="*/ 1925 h 106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882" h="106549">
                  <a:moveTo>
                    <a:pt x="11237" y="1925"/>
                  </a:moveTo>
                  <a:cubicBezTo>
                    <a:pt x="8665" y="-642"/>
                    <a:pt x="4500" y="-642"/>
                    <a:pt x="1929" y="1925"/>
                  </a:cubicBezTo>
                  <a:cubicBezTo>
                    <a:pt x="-643" y="4493"/>
                    <a:pt x="-643" y="8666"/>
                    <a:pt x="1929" y="11233"/>
                  </a:cubicBezTo>
                  <a:lnTo>
                    <a:pt x="43983" y="53274"/>
                  </a:lnTo>
                  <a:lnTo>
                    <a:pt x="1929" y="95315"/>
                  </a:lnTo>
                  <a:cubicBezTo>
                    <a:pt x="-643" y="97883"/>
                    <a:pt x="-643" y="102052"/>
                    <a:pt x="1929" y="104623"/>
                  </a:cubicBezTo>
                  <a:cubicBezTo>
                    <a:pt x="3215" y="105909"/>
                    <a:pt x="4900" y="106550"/>
                    <a:pt x="6585" y="106550"/>
                  </a:cubicBezTo>
                  <a:cubicBezTo>
                    <a:pt x="8270" y="106550"/>
                    <a:pt x="9955" y="105909"/>
                    <a:pt x="11241" y="104623"/>
                  </a:cubicBezTo>
                  <a:lnTo>
                    <a:pt x="57956" y="57926"/>
                  </a:lnTo>
                  <a:cubicBezTo>
                    <a:pt x="59189" y="56693"/>
                    <a:pt x="59882" y="55016"/>
                    <a:pt x="59882" y="53270"/>
                  </a:cubicBezTo>
                  <a:cubicBezTo>
                    <a:pt x="59882" y="51523"/>
                    <a:pt x="59189" y="49851"/>
                    <a:pt x="57956" y="48614"/>
                  </a:cubicBezTo>
                  <a:lnTo>
                    <a:pt x="11237" y="1925"/>
                  </a:lnTo>
                  <a:close/>
                </a:path>
              </a:pathLst>
            </a:custGeom>
            <a:grpFill/>
            <a:ln w="4338" cap="flat">
              <a:noFill/>
              <a:prstDash val="solid"/>
              <a:miter/>
            </a:ln>
          </p:spPr>
          <p:txBody>
            <a:bodyPr rtlCol="0" anchor="ctr"/>
            <a:lstStyle/>
            <a:p>
              <a:endParaRPr lang="ru-RU"/>
            </a:p>
          </p:txBody>
        </p:sp>
        <p:sp>
          <p:nvSpPr>
            <p:cNvPr id="30" name="Freeform: Shape 29">
              <a:extLst>
                <a:ext uri="{FF2B5EF4-FFF2-40B4-BE49-F238E27FC236}">
                  <a16:creationId xmlns:a16="http://schemas.microsoft.com/office/drawing/2014/main" id="{8AAFF39D-2C70-4673-B6F9-B9420276F8EB}"/>
                </a:ext>
              </a:extLst>
            </p:cNvPr>
            <p:cNvSpPr/>
            <p:nvPr/>
          </p:nvSpPr>
          <p:spPr>
            <a:xfrm>
              <a:off x="6194863" y="1617772"/>
              <a:ext cx="59873" cy="106552"/>
            </a:xfrm>
            <a:custGeom>
              <a:avLst/>
              <a:gdLst>
                <a:gd name="connsiteX0" fmla="*/ 57940 w 59873"/>
                <a:gd name="connsiteY0" fmla="*/ 1929 h 106552"/>
                <a:gd name="connsiteX1" fmla="*/ 48632 w 59873"/>
                <a:gd name="connsiteY1" fmla="*/ 1929 h 106552"/>
                <a:gd name="connsiteX2" fmla="*/ 1927 w 59873"/>
                <a:gd name="connsiteY2" fmla="*/ 48621 h 106552"/>
                <a:gd name="connsiteX3" fmla="*/ 0 w 59873"/>
                <a:gd name="connsiteY3" fmla="*/ 53278 h 106552"/>
                <a:gd name="connsiteX4" fmla="*/ 1927 w 59873"/>
                <a:gd name="connsiteY4" fmla="*/ 57934 h 106552"/>
                <a:gd name="connsiteX5" fmla="*/ 48632 w 59873"/>
                <a:gd name="connsiteY5" fmla="*/ 104626 h 106552"/>
                <a:gd name="connsiteX6" fmla="*/ 53289 w 59873"/>
                <a:gd name="connsiteY6" fmla="*/ 106553 h 106552"/>
                <a:gd name="connsiteX7" fmla="*/ 57945 w 59873"/>
                <a:gd name="connsiteY7" fmla="*/ 104626 h 106552"/>
                <a:gd name="connsiteX8" fmla="*/ 57945 w 59873"/>
                <a:gd name="connsiteY8" fmla="*/ 95319 h 106552"/>
                <a:gd name="connsiteX9" fmla="*/ 15899 w 59873"/>
                <a:gd name="connsiteY9" fmla="*/ 53278 h 106552"/>
                <a:gd name="connsiteX10" fmla="*/ 57945 w 59873"/>
                <a:gd name="connsiteY10" fmla="*/ 11237 h 106552"/>
                <a:gd name="connsiteX11" fmla="*/ 57940 w 59873"/>
                <a:gd name="connsiteY11" fmla="*/ 1929 h 10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873" h="106552">
                  <a:moveTo>
                    <a:pt x="57940" y="1929"/>
                  </a:moveTo>
                  <a:cubicBezTo>
                    <a:pt x="55373" y="-643"/>
                    <a:pt x="51204" y="-643"/>
                    <a:pt x="48632" y="1929"/>
                  </a:cubicBezTo>
                  <a:lnTo>
                    <a:pt x="1927" y="48621"/>
                  </a:lnTo>
                  <a:cubicBezTo>
                    <a:pt x="693" y="49855"/>
                    <a:pt x="0" y="51531"/>
                    <a:pt x="0" y="53278"/>
                  </a:cubicBezTo>
                  <a:cubicBezTo>
                    <a:pt x="0" y="55024"/>
                    <a:pt x="693" y="56696"/>
                    <a:pt x="1927" y="57934"/>
                  </a:cubicBezTo>
                  <a:lnTo>
                    <a:pt x="48632" y="104626"/>
                  </a:lnTo>
                  <a:cubicBezTo>
                    <a:pt x="49918" y="105912"/>
                    <a:pt x="51603" y="106553"/>
                    <a:pt x="53289" y="106553"/>
                  </a:cubicBezTo>
                  <a:cubicBezTo>
                    <a:pt x="54974" y="106553"/>
                    <a:pt x="56659" y="105912"/>
                    <a:pt x="57945" y="104626"/>
                  </a:cubicBezTo>
                  <a:cubicBezTo>
                    <a:pt x="60516" y="102055"/>
                    <a:pt x="60516" y="97890"/>
                    <a:pt x="57945" y="95319"/>
                  </a:cubicBezTo>
                  <a:lnTo>
                    <a:pt x="15899" y="53278"/>
                  </a:lnTo>
                  <a:lnTo>
                    <a:pt x="57945" y="11237"/>
                  </a:lnTo>
                  <a:cubicBezTo>
                    <a:pt x="60512" y="8665"/>
                    <a:pt x="60512" y="4500"/>
                    <a:pt x="57940" y="1929"/>
                  </a:cubicBezTo>
                  <a:close/>
                </a:path>
              </a:pathLst>
            </a:custGeom>
            <a:grpFill/>
            <a:ln w="4338" cap="flat">
              <a:noFill/>
              <a:prstDash val="solid"/>
              <a:miter/>
            </a:ln>
          </p:spPr>
          <p:txBody>
            <a:bodyPr rtlCol="0" anchor="ctr"/>
            <a:lstStyle/>
            <a:p>
              <a:endParaRPr lang="ru-RU"/>
            </a:p>
          </p:txBody>
        </p:sp>
        <p:sp>
          <p:nvSpPr>
            <p:cNvPr id="31" name="Freeform: Shape 30">
              <a:extLst>
                <a:ext uri="{FF2B5EF4-FFF2-40B4-BE49-F238E27FC236}">
                  <a16:creationId xmlns:a16="http://schemas.microsoft.com/office/drawing/2014/main" id="{0F064DC4-D725-41F1-BD20-231B3B448CBE}"/>
                </a:ext>
              </a:extLst>
            </p:cNvPr>
            <p:cNvSpPr/>
            <p:nvPr/>
          </p:nvSpPr>
          <p:spPr>
            <a:xfrm>
              <a:off x="6106734" y="1440605"/>
              <a:ext cx="415793" cy="364997"/>
            </a:xfrm>
            <a:custGeom>
              <a:avLst/>
              <a:gdLst>
                <a:gd name="connsiteX0" fmla="*/ 409211 w 415793"/>
                <a:gd name="connsiteY0" fmla="*/ 0 h 364997"/>
                <a:gd name="connsiteX1" fmla="*/ 6583 w 415793"/>
                <a:gd name="connsiteY1" fmla="*/ 0 h 364997"/>
                <a:gd name="connsiteX2" fmla="*/ 0 w 415793"/>
                <a:gd name="connsiteY2" fmla="*/ 6583 h 364997"/>
                <a:gd name="connsiteX3" fmla="*/ 0 w 415793"/>
                <a:gd name="connsiteY3" fmla="*/ 358415 h 364997"/>
                <a:gd name="connsiteX4" fmla="*/ 6583 w 415793"/>
                <a:gd name="connsiteY4" fmla="*/ 364998 h 364997"/>
                <a:gd name="connsiteX5" fmla="*/ 409211 w 415793"/>
                <a:gd name="connsiteY5" fmla="*/ 364998 h 364997"/>
                <a:gd name="connsiteX6" fmla="*/ 415794 w 415793"/>
                <a:gd name="connsiteY6" fmla="*/ 358415 h 364997"/>
                <a:gd name="connsiteX7" fmla="*/ 415794 w 415793"/>
                <a:gd name="connsiteY7" fmla="*/ 6583 h 364997"/>
                <a:gd name="connsiteX8" fmla="*/ 409211 w 415793"/>
                <a:gd name="connsiteY8" fmla="*/ 0 h 364997"/>
                <a:gd name="connsiteX9" fmla="*/ 402628 w 415793"/>
                <a:gd name="connsiteY9" fmla="*/ 13165 h 364997"/>
                <a:gd name="connsiteX10" fmla="*/ 402628 w 415793"/>
                <a:gd name="connsiteY10" fmla="*/ 95940 h 364997"/>
                <a:gd name="connsiteX11" fmla="*/ 13165 w 415793"/>
                <a:gd name="connsiteY11" fmla="*/ 95940 h 364997"/>
                <a:gd name="connsiteX12" fmla="*/ 13165 w 415793"/>
                <a:gd name="connsiteY12" fmla="*/ 13165 h 364997"/>
                <a:gd name="connsiteX13" fmla="*/ 402628 w 415793"/>
                <a:gd name="connsiteY13" fmla="*/ 13165 h 364997"/>
                <a:gd name="connsiteX14" fmla="*/ 13165 w 415793"/>
                <a:gd name="connsiteY14" fmla="*/ 351832 h 364997"/>
                <a:gd name="connsiteX15" fmla="*/ 13165 w 415793"/>
                <a:gd name="connsiteY15" fmla="*/ 109105 h 364997"/>
                <a:gd name="connsiteX16" fmla="*/ 402628 w 415793"/>
                <a:gd name="connsiteY16" fmla="*/ 109105 h 364997"/>
                <a:gd name="connsiteX17" fmla="*/ 402628 w 415793"/>
                <a:gd name="connsiteY17" fmla="*/ 351832 h 364997"/>
                <a:gd name="connsiteX18" fmla="*/ 13165 w 415793"/>
                <a:gd name="connsiteY18" fmla="*/ 351832 h 364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793" h="364997">
                  <a:moveTo>
                    <a:pt x="409211" y="0"/>
                  </a:moveTo>
                  <a:lnTo>
                    <a:pt x="6583" y="0"/>
                  </a:lnTo>
                  <a:cubicBezTo>
                    <a:pt x="2945" y="0"/>
                    <a:pt x="0" y="2945"/>
                    <a:pt x="0" y="6583"/>
                  </a:cubicBezTo>
                  <a:lnTo>
                    <a:pt x="0" y="358415"/>
                  </a:lnTo>
                  <a:cubicBezTo>
                    <a:pt x="0" y="362049"/>
                    <a:pt x="2945" y="364998"/>
                    <a:pt x="6583" y="364998"/>
                  </a:cubicBezTo>
                  <a:lnTo>
                    <a:pt x="409211" y="364998"/>
                  </a:lnTo>
                  <a:cubicBezTo>
                    <a:pt x="412845" y="364998"/>
                    <a:pt x="415794" y="362049"/>
                    <a:pt x="415794" y="358415"/>
                  </a:cubicBezTo>
                  <a:lnTo>
                    <a:pt x="415794" y="6583"/>
                  </a:lnTo>
                  <a:cubicBezTo>
                    <a:pt x="415794" y="2945"/>
                    <a:pt x="412845" y="0"/>
                    <a:pt x="409211" y="0"/>
                  </a:cubicBezTo>
                  <a:close/>
                  <a:moveTo>
                    <a:pt x="402628" y="13165"/>
                  </a:moveTo>
                  <a:lnTo>
                    <a:pt x="402628" y="95940"/>
                  </a:lnTo>
                  <a:lnTo>
                    <a:pt x="13165" y="95940"/>
                  </a:lnTo>
                  <a:lnTo>
                    <a:pt x="13165" y="13165"/>
                  </a:lnTo>
                  <a:lnTo>
                    <a:pt x="402628" y="13165"/>
                  </a:lnTo>
                  <a:close/>
                  <a:moveTo>
                    <a:pt x="13165" y="351832"/>
                  </a:moveTo>
                  <a:lnTo>
                    <a:pt x="13165" y="109105"/>
                  </a:lnTo>
                  <a:lnTo>
                    <a:pt x="402628" y="109105"/>
                  </a:lnTo>
                  <a:lnTo>
                    <a:pt x="402628" y="351832"/>
                  </a:lnTo>
                  <a:lnTo>
                    <a:pt x="13165" y="351832"/>
                  </a:lnTo>
                  <a:close/>
                </a:path>
              </a:pathLst>
            </a:custGeom>
            <a:grpFill/>
            <a:ln w="4338" cap="flat">
              <a:noFill/>
              <a:prstDash val="solid"/>
              <a:miter/>
            </a:ln>
          </p:spPr>
          <p:txBody>
            <a:bodyPr rtlCol="0" anchor="ctr"/>
            <a:lstStyle/>
            <a:p>
              <a:endParaRPr lang="ru-RU"/>
            </a:p>
          </p:txBody>
        </p:sp>
        <p:sp>
          <p:nvSpPr>
            <p:cNvPr id="64" name="Freeform: Shape 63">
              <a:extLst>
                <a:ext uri="{FF2B5EF4-FFF2-40B4-BE49-F238E27FC236}">
                  <a16:creationId xmlns:a16="http://schemas.microsoft.com/office/drawing/2014/main" id="{B88B55ED-D670-49C1-8D95-CDC2944818B0}"/>
                </a:ext>
              </a:extLst>
            </p:cNvPr>
            <p:cNvSpPr/>
            <p:nvPr/>
          </p:nvSpPr>
          <p:spPr>
            <a:xfrm>
              <a:off x="6148144" y="1486407"/>
              <a:ext cx="43401" cy="13165"/>
            </a:xfrm>
            <a:custGeom>
              <a:avLst/>
              <a:gdLst>
                <a:gd name="connsiteX0" fmla="*/ 6583 w 43401"/>
                <a:gd name="connsiteY0" fmla="*/ 13165 h 13165"/>
                <a:gd name="connsiteX1" fmla="*/ 36819 w 43401"/>
                <a:gd name="connsiteY1" fmla="*/ 13165 h 13165"/>
                <a:gd name="connsiteX2" fmla="*/ 43401 w 43401"/>
                <a:gd name="connsiteY2" fmla="*/ 6583 h 13165"/>
                <a:gd name="connsiteX3" fmla="*/ 36819 w 43401"/>
                <a:gd name="connsiteY3" fmla="*/ 0 h 13165"/>
                <a:gd name="connsiteX4" fmla="*/ 6583 w 43401"/>
                <a:gd name="connsiteY4" fmla="*/ 0 h 13165"/>
                <a:gd name="connsiteX5" fmla="*/ 0 w 43401"/>
                <a:gd name="connsiteY5" fmla="*/ 6583 h 13165"/>
                <a:gd name="connsiteX6" fmla="*/ 6583 w 43401"/>
                <a:gd name="connsiteY6" fmla="*/ 13165 h 13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01" h="13165">
                  <a:moveTo>
                    <a:pt x="6583" y="13165"/>
                  </a:moveTo>
                  <a:lnTo>
                    <a:pt x="36819" y="13165"/>
                  </a:lnTo>
                  <a:cubicBezTo>
                    <a:pt x="40457" y="13165"/>
                    <a:pt x="43401" y="10221"/>
                    <a:pt x="43401" y="6583"/>
                  </a:cubicBezTo>
                  <a:cubicBezTo>
                    <a:pt x="43401" y="2945"/>
                    <a:pt x="40457" y="0"/>
                    <a:pt x="36819" y="0"/>
                  </a:cubicBezTo>
                  <a:lnTo>
                    <a:pt x="6583" y="0"/>
                  </a:lnTo>
                  <a:cubicBezTo>
                    <a:pt x="2945" y="0"/>
                    <a:pt x="0" y="2945"/>
                    <a:pt x="0" y="6583"/>
                  </a:cubicBezTo>
                  <a:cubicBezTo>
                    <a:pt x="0" y="10221"/>
                    <a:pt x="2945" y="13165"/>
                    <a:pt x="6583" y="13165"/>
                  </a:cubicBezTo>
                  <a:close/>
                </a:path>
              </a:pathLst>
            </a:custGeom>
            <a:grpFill/>
            <a:ln w="4338" cap="flat">
              <a:noFill/>
              <a:prstDash val="solid"/>
              <a:miter/>
            </a:ln>
          </p:spPr>
          <p:txBody>
            <a:bodyPr rtlCol="0" anchor="ctr"/>
            <a:lstStyle/>
            <a:p>
              <a:endParaRPr lang="ru-RU"/>
            </a:p>
          </p:txBody>
        </p:sp>
        <p:sp>
          <p:nvSpPr>
            <p:cNvPr id="65" name="Freeform: Shape 64">
              <a:extLst>
                <a:ext uri="{FF2B5EF4-FFF2-40B4-BE49-F238E27FC236}">
                  <a16:creationId xmlns:a16="http://schemas.microsoft.com/office/drawing/2014/main" id="{563170F8-769B-4610-A52D-666458E33ABC}"/>
                </a:ext>
              </a:extLst>
            </p:cNvPr>
            <p:cNvSpPr/>
            <p:nvPr/>
          </p:nvSpPr>
          <p:spPr>
            <a:xfrm>
              <a:off x="6212934" y="1486407"/>
              <a:ext cx="43401" cy="13165"/>
            </a:xfrm>
            <a:custGeom>
              <a:avLst/>
              <a:gdLst>
                <a:gd name="connsiteX0" fmla="*/ 6583 w 43401"/>
                <a:gd name="connsiteY0" fmla="*/ 13165 h 13165"/>
                <a:gd name="connsiteX1" fmla="*/ 36819 w 43401"/>
                <a:gd name="connsiteY1" fmla="*/ 13165 h 13165"/>
                <a:gd name="connsiteX2" fmla="*/ 43401 w 43401"/>
                <a:gd name="connsiteY2" fmla="*/ 6583 h 13165"/>
                <a:gd name="connsiteX3" fmla="*/ 36819 w 43401"/>
                <a:gd name="connsiteY3" fmla="*/ 0 h 13165"/>
                <a:gd name="connsiteX4" fmla="*/ 6583 w 43401"/>
                <a:gd name="connsiteY4" fmla="*/ 0 h 13165"/>
                <a:gd name="connsiteX5" fmla="*/ 0 w 43401"/>
                <a:gd name="connsiteY5" fmla="*/ 6583 h 13165"/>
                <a:gd name="connsiteX6" fmla="*/ 6583 w 43401"/>
                <a:gd name="connsiteY6" fmla="*/ 13165 h 13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01" h="13165">
                  <a:moveTo>
                    <a:pt x="6583" y="13165"/>
                  </a:moveTo>
                  <a:lnTo>
                    <a:pt x="36819" y="13165"/>
                  </a:lnTo>
                  <a:cubicBezTo>
                    <a:pt x="40457" y="13165"/>
                    <a:pt x="43401" y="10221"/>
                    <a:pt x="43401" y="6583"/>
                  </a:cubicBezTo>
                  <a:cubicBezTo>
                    <a:pt x="43401" y="2945"/>
                    <a:pt x="40457" y="0"/>
                    <a:pt x="36819" y="0"/>
                  </a:cubicBezTo>
                  <a:lnTo>
                    <a:pt x="6583" y="0"/>
                  </a:lnTo>
                  <a:cubicBezTo>
                    <a:pt x="2945" y="0"/>
                    <a:pt x="0" y="2945"/>
                    <a:pt x="0" y="6583"/>
                  </a:cubicBezTo>
                  <a:cubicBezTo>
                    <a:pt x="0" y="10221"/>
                    <a:pt x="2949" y="13165"/>
                    <a:pt x="6583" y="13165"/>
                  </a:cubicBezTo>
                  <a:close/>
                </a:path>
              </a:pathLst>
            </a:custGeom>
            <a:grpFill/>
            <a:ln w="4338" cap="flat">
              <a:noFill/>
              <a:prstDash val="solid"/>
              <a:miter/>
            </a:ln>
          </p:spPr>
          <p:txBody>
            <a:bodyPr rtlCol="0" anchor="ctr"/>
            <a:lstStyle/>
            <a:p>
              <a:endParaRPr lang="ru-RU"/>
            </a:p>
          </p:txBody>
        </p:sp>
      </p:grpSp>
      <p:grpSp>
        <p:nvGrpSpPr>
          <p:cNvPr id="66" name="Рисунок 54">
            <a:extLst>
              <a:ext uri="{FF2B5EF4-FFF2-40B4-BE49-F238E27FC236}">
                <a16:creationId xmlns:a16="http://schemas.microsoft.com/office/drawing/2014/main" id="{7A49FA6C-262F-40E2-A6B0-3B3B4A1ADC11}"/>
              </a:ext>
            </a:extLst>
          </p:cNvPr>
          <p:cNvGrpSpPr/>
          <p:nvPr/>
        </p:nvGrpSpPr>
        <p:grpSpPr>
          <a:xfrm>
            <a:off x="6708464" y="1939725"/>
            <a:ext cx="310659" cy="272986"/>
            <a:chOff x="6912617" y="1443299"/>
            <a:chExt cx="414212" cy="363981"/>
          </a:xfrm>
          <a:solidFill>
            <a:schemeClr val="tx1"/>
          </a:solidFill>
        </p:grpSpPr>
        <p:sp>
          <p:nvSpPr>
            <p:cNvPr id="67" name="Freeform: Shape 66">
              <a:extLst>
                <a:ext uri="{FF2B5EF4-FFF2-40B4-BE49-F238E27FC236}">
                  <a16:creationId xmlns:a16="http://schemas.microsoft.com/office/drawing/2014/main" id="{54B34329-BF19-48C6-A63E-ED9D35B658FD}"/>
                </a:ext>
              </a:extLst>
            </p:cNvPr>
            <p:cNvSpPr/>
            <p:nvPr/>
          </p:nvSpPr>
          <p:spPr>
            <a:xfrm>
              <a:off x="6912617" y="1443299"/>
              <a:ext cx="414212" cy="363981"/>
            </a:xfrm>
            <a:custGeom>
              <a:avLst/>
              <a:gdLst>
                <a:gd name="connsiteX0" fmla="*/ 406112 w 414212"/>
                <a:gd name="connsiteY0" fmla="*/ 0 h 363981"/>
                <a:gd name="connsiteX1" fmla="*/ 8100 w 414212"/>
                <a:gd name="connsiteY1" fmla="*/ 0 h 363981"/>
                <a:gd name="connsiteX2" fmla="*/ 0 w 414212"/>
                <a:gd name="connsiteY2" fmla="*/ 8100 h 363981"/>
                <a:gd name="connsiteX3" fmla="*/ 0 w 414212"/>
                <a:gd name="connsiteY3" fmla="*/ 355882 h 363981"/>
                <a:gd name="connsiteX4" fmla="*/ 8100 w 414212"/>
                <a:gd name="connsiteY4" fmla="*/ 363982 h 363981"/>
                <a:gd name="connsiteX5" fmla="*/ 406112 w 414212"/>
                <a:gd name="connsiteY5" fmla="*/ 363982 h 363981"/>
                <a:gd name="connsiteX6" fmla="*/ 414212 w 414212"/>
                <a:gd name="connsiteY6" fmla="*/ 355882 h 363981"/>
                <a:gd name="connsiteX7" fmla="*/ 414212 w 414212"/>
                <a:gd name="connsiteY7" fmla="*/ 8100 h 363981"/>
                <a:gd name="connsiteX8" fmla="*/ 406112 w 414212"/>
                <a:gd name="connsiteY8" fmla="*/ 0 h 363981"/>
                <a:gd name="connsiteX9" fmla="*/ 398012 w 414212"/>
                <a:gd name="connsiteY9" fmla="*/ 16200 h 363981"/>
                <a:gd name="connsiteX10" fmla="*/ 398012 w 414212"/>
                <a:gd name="connsiteY10" fmla="*/ 94840 h 363981"/>
                <a:gd name="connsiteX11" fmla="*/ 16200 w 414212"/>
                <a:gd name="connsiteY11" fmla="*/ 94840 h 363981"/>
                <a:gd name="connsiteX12" fmla="*/ 16200 w 414212"/>
                <a:gd name="connsiteY12" fmla="*/ 16200 h 363981"/>
                <a:gd name="connsiteX13" fmla="*/ 398012 w 414212"/>
                <a:gd name="connsiteY13" fmla="*/ 16200 h 363981"/>
                <a:gd name="connsiteX14" fmla="*/ 16200 w 414212"/>
                <a:gd name="connsiteY14" fmla="*/ 347782 h 363981"/>
                <a:gd name="connsiteX15" fmla="*/ 16200 w 414212"/>
                <a:gd name="connsiteY15" fmla="*/ 111040 h 363981"/>
                <a:gd name="connsiteX16" fmla="*/ 398012 w 414212"/>
                <a:gd name="connsiteY16" fmla="*/ 111040 h 363981"/>
                <a:gd name="connsiteX17" fmla="*/ 398012 w 414212"/>
                <a:gd name="connsiteY17" fmla="*/ 347782 h 363981"/>
                <a:gd name="connsiteX18" fmla="*/ 16200 w 414212"/>
                <a:gd name="connsiteY18" fmla="*/ 347782 h 36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4212" h="363981">
                  <a:moveTo>
                    <a:pt x="406112" y="0"/>
                  </a:moveTo>
                  <a:lnTo>
                    <a:pt x="8100" y="0"/>
                  </a:lnTo>
                  <a:cubicBezTo>
                    <a:pt x="3623" y="0"/>
                    <a:pt x="0" y="3623"/>
                    <a:pt x="0" y="8100"/>
                  </a:cubicBezTo>
                  <a:lnTo>
                    <a:pt x="0" y="355882"/>
                  </a:lnTo>
                  <a:cubicBezTo>
                    <a:pt x="0" y="360353"/>
                    <a:pt x="3623" y="363982"/>
                    <a:pt x="8100" y="363982"/>
                  </a:cubicBezTo>
                  <a:lnTo>
                    <a:pt x="406112" y="363982"/>
                  </a:lnTo>
                  <a:cubicBezTo>
                    <a:pt x="410584" y="363982"/>
                    <a:pt x="414212" y="360353"/>
                    <a:pt x="414212" y="355882"/>
                  </a:cubicBezTo>
                  <a:lnTo>
                    <a:pt x="414212" y="8100"/>
                  </a:lnTo>
                  <a:cubicBezTo>
                    <a:pt x="414212" y="3623"/>
                    <a:pt x="410584" y="0"/>
                    <a:pt x="406112" y="0"/>
                  </a:cubicBezTo>
                  <a:close/>
                  <a:moveTo>
                    <a:pt x="398012" y="16200"/>
                  </a:moveTo>
                  <a:lnTo>
                    <a:pt x="398012" y="94840"/>
                  </a:lnTo>
                  <a:lnTo>
                    <a:pt x="16200" y="94840"/>
                  </a:lnTo>
                  <a:lnTo>
                    <a:pt x="16200" y="16200"/>
                  </a:lnTo>
                  <a:lnTo>
                    <a:pt x="398012" y="16200"/>
                  </a:lnTo>
                  <a:close/>
                  <a:moveTo>
                    <a:pt x="16200" y="347782"/>
                  </a:moveTo>
                  <a:lnTo>
                    <a:pt x="16200" y="111040"/>
                  </a:lnTo>
                  <a:lnTo>
                    <a:pt x="398012" y="111040"/>
                  </a:lnTo>
                  <a:lnTo>
                    <a:pt x="398012" y="347782"/>
                  </a:lnTo>
                  <a:lnTo>
                    <a:pt x="16200" y="347782"/>
                  </a:lnTo>
                  <a:close/>
                </a:path>
              </a:pathLst>
            </a:custGeom>
            <a:grpFill/>
            <a:ln w="5334" cap="flat">
              <a:noFill/>
              <a:prstDash val="solid"/>
              <a:miter/>
            </a:ln>
          </p:spPr>
          <p:txBody>
            <a:bodyPr rtlCol="0" anchor="ctr"/>
            <a:lstStyle/>
            <a:p>
              <a:endParaRPr lang="ru-RU"/>
            </a:p>
          </p:txBody>
        </p:sp>
        <p:sp>
          <p:nvSpPr>
            <p:cNvPr id="68" name="Freeform: Shape 67">
              <a:extLst>
                <a:ext uri="{FF2B5EF4-FFF2-40B4-BE49-F238E27FC236}">
                  <a16:creationId xmlns:a16="http://schemas.microsoft.com/office/drawing/2014/main" id="{D159815A-F1C1-4119-849D-9FBEEC99DCB1}"/>
                </a:ext>
              </a:extLst>
            </p:cNvPr>
            <p:cNvSpPr/>
            <p:nvPr/>
          </p:nvSpPr>
          <p:spPr>
            <a:xfrm>
              <a:off x="6953549" y="1488568"/>
              <a:ext cx="46083" cy="16200"/>
            </a:xfrm>
            <a:custGeom>
              <a:avLst/>
              <a:gdLst>
                <a:gd name="connsiteX0" fmla="*/ 8100 w 46083"/>
                <a:gd name="connsiteY0" fmla="*/ 16200 h 16200"/>
                <a:gd name="connsiteX1" fmla="*/ 37984 w 46083"/>
                <a:gd name="connsiteY1" fmla="*/ 16200 h 16200"/>
                <a:gd name="connsiteX2" fmla="*/ 46084 w 46083"/>
                <a:gd name="connsiteY2" fmla="*/ 8100 h 16200"/>
                <a:gd name="connsiteX3" fmla="*/ 37984 w 46083"/>
                <a:gd name="connsiteY3" fmla="*/ 0 h 16200"/>
                <a:gd name="connsiteX4" fmla="*/ 8100 w 46083"/>
                <a:gd name="connsiteY4" fmla="*/ 0 h 16200"/>
                <a:gd name="connsiteX5" fmla="*/ 0 w 46083"/>
                <a:gd name="connsiteY5" fmla="*/ 8100 h 16200"/>
                <a:gd name="connsiteX6" fmla="*/ 8100 w 46083"/>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83" h="16200">
                  <a:moveTo>
                    <a:pt x="8100" y="16200"/>
                  </a:moveTo>
                  <a:lnTo>
                    <a:pt x="37984" y="16200"/>
                  </a:lnTo>
                  <a:cubicBezTo>
                    <a:pt x="42460" y="16200"/>
                    <a:pt x="46084" y="12577"/>
                    <a:pt x="46084" y="8100"/>
                  </a:cubicBezTo>
                  <a:cubicBezTo>
                    <a:pt x="46084" y="3623"/>
                    <a:pt x="42460" y="0"/>
                    <a:pt x="37984"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70" name="Freeform: Shape 69">
              <a:extLst>
                <a:ext uri="{FF2B5EF4-FFF2-40B4-BE49-F238E27FC236}">
                  <a16:creationId xmlns:a16="http://schemas.microsoft.com/office/drawing/2014/main" id="{051C65FA-7CDD-484D-80DD-34FBF6CB34F8}"/>
                </a:ext>
              </a:extLst>
            </p:cNvPr>
            <p:cNvSpPr/>
            <p:nvPr/>
          </p:nvSpPr>
          <p:spPr>
            <a:xfrm>
              <a:off x="7017598" y="1488568"/>
              <a:ext cx="46088" cy="16200"/>
            </a:xfrm>
            <a:custGeom>
              <a:avLst/>
              <a:gdLst>
                <a:gd name="connsiteX0" fmla="*/ 8100 w 46088"/>
                <a:gd name="connsiteY0" fmla="*/ 16200 h 16200"/>
                <a:gd name="connsiteX1" fmla="*/ 37989 w 46088"/>
                <a:gd name="connsiteY1" fmla="*/ 16200 h 16200"/>
                <a:gd name="connsiteX2" fmla="*/ 46089 w 46088"/>
                <a:gd name="connsiteY2" fmla="*/ 8100 h 16200"/>
                <a:gd name="connsiteX3" fmla="*/ 37989 w 46088"/>
                <a:gd name="connsiteY3" fmla="*/ 0 h 16200"/>
                <a:gd name="connsiteX4" fmla="*/ 8100 w 46088"/>
                <a:gd name="connsiteY4" fmla="*/ 0 h 16200"/>
                <a:gd name="connsiteX5" fmla="*/ 0 w 46088"/>
                <a:gd name="connsiteY5" fmla="*/ 8100 h 16200"/>
                <a:gd name="connsiteX6" fmla="*/ 8100 w 46088"/>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88" h="16200">
                  <a:moveTo>
                    <a:pt x="8100" y="16200"/>
                  </a:moveTo>
                  <a:lnTo>
                    <a:pt x="37989" y="16200"/>
                  </a:lnTo>
                  <a:cubicBezTo>
                    <a:pt x="42466" y="16200"/>
                    <a:pt x="46089" y="12577"/>
                    <a:pt x="46089" y="8100"/>
                  </a:cubicBezTo>
                  <a:cubicBezTo>
                    <a:pt x="46089" y="3623"/>
                    <a:pt x="42466" y="0"/>
                    <a:pt x="37989" y="0"/>
                  </a:cubicBezTo>
                  <a:lnTo>
                    <a:pt x="8100" y="0"/>
                  </a:lnTo>
                  <a:cubicBezTo>
                    <a:pt x="3623" y="0"/>
                    <a:pt x="0" y="3623"/>
                    <a:pt x="0" y="8100"/>
                  </a:cubicBezTo>
                  <a:cubicBezTo>
                    <a:pt x="0" y="12577"/>
                    <a:pt x="3623" y="16200"/>
                    <a:pt x="8100" y="16200"/>
                  </a:cubicBezTo>
                  <a:close/>
                </a:path>
              </a:pathLst>
            </a:custGeom>
            <a:grpFill/>
            <a:ln w="5334" cap="flat">
              <a:noFill/>
              <a:prstDash val="solid"/>
              <a:miter/>
            </a:ln>
          </p:spPr>
          <p:txBody>
            <a:bodyPr rtlCol="0" anchor="ctr"/>
            <a:lstStyle/>
            <a:p>
              <a:endParaRPr lang="ru-RU"/>
            </a:p>
          </p:txBody>
        </p:sp>
        <p:sp>
          <p:nvSpPr>
            <p:cNvPr id="71" name="Freeform: Shape 70">
              <a:extLst>
                <a:ext uri="{FF2B5EF4-FFF2-40B4-BE49-F238E27FC236}">
                  <a16:creationId xmlns:a16="http://schemas.microsoft.com/office/drawing/2014/main" id="{CE3D3373-5BD0-4B4B-BC04-19F2CC4E2380}"/>
                </a:ext>
              </a:extLst>
            </p:cNvPr>
            <p:cNvSpPr/>
            <p:nvPr/>
          </p:nvSpPr>
          <p:spPr>
            <a:xfrm>
              <a:off x="7070475" y="1592455"/>
              <a:ext cx="120644" cy="151272"/>
            </a:xfrm>
            <a:custGeom>
              <a:avLst/>
              <a:gdLst>
                <a:gd name="connsiteX0" fmla="*/ 117131 w 120644"/>
                <a:gd name="connsiteY0" fmla="*/ 73059 h 151272"/>
                <a:gd name="connsiteX1" fmla="*/ 12685 w 120644"/>
                <a:gd name="connsiteY1" fmla="*/ 1423 h 151272"/>
                <a:gd name="connsiteX2" fmla="*/ 4325 w 120644"/>
                <a:gd name="connsiteY2" fmla="*/ 937 h 151272"/>
                <a:gd name="connsiteX3" fmla="*/ 0 w 120644"/>
                <a:gd name="connsiteY3" fmla="*/ 8103 h 151272"/>
                <a:gd name="connsiteX4" fmla="*/ 0 w 120644"/>
                <a:gd name="connsiteY4" fmla="*/ 143173 h 151272"/>
                <a:gd name="connsiteX5" fmla="*/ 4131 w 120644"/>
                <a:gd name="connsiteY5" fmla="*/ 150236 h 151272"/>
                <a:gd name="connsiteX6" fmla="*/ 8100 w 120644"/>
                <a:gd name="connsiteY6" fmla="*/ 151273 h 151272"/>
                <a:gd name="connsiteX7" fmla="*/ 12307 w 120644"/>
                <a:gd name="connsiteY7" fmla="*/ 150096 h 151272"/>
                <a:gd name="connsiteX8" fmla="*/ 116748 w 120644"/>
                <a:gd name="connsiteY8" fmla="*/ 86667 h 151272"/>
                <a:gd name="connsiteX9" fmla="*/ 120641 w 120644"/>
                <a:gd name="connsiteY9" fmla="*/ 79971 h 151272"/>
                <a:gd name="connsiteX10" fmla="*/ 117131 w 120644"/>
                <a:gd name="connsiteY10" fmla="*/ 73059 h 151272"/>
                <a:gd name="connsiteX11" fmla="*/ 16205 w 120644"/>
                <a:gd name="connsiteY11" fmla="*/ 128776 h 151272"/>
                <a:gd name="connsiteX12" fmla="*/ 16205 w 120644"/>
                <a:gd name="connsiteY12" fmla="*/ 23482 h 151272"/>
                <a:gd name="connsiteX13" fmla="*/ 97627 w 120644"/>
                <a:gd name="connsiteY13" fmla="*/ 79329 h 151272"/>
                <a:gd name="connsiteX14" fmla="*/ 16205 w 120644"/>
                <a:gd name="connsiteY14" fmla="*/ 128776 h 15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0644" h="151272">
                  <a:moveTo>
                    <a:pt x="117131" y="73059"/>
                  </a:moveTo>
                  <a:lnTo>
                    <a:pt x="12685" y="1423"/>
                  </a:lnTo>
                  <a:cubicBezTo>
                    <a:pt x="10201" y="-283"/>
                    <a:pt x="6982" y="-467"/>
                    <a:pt x="4325" y="937"/>
                  </a:cubicBezTo>
                  <a:cubicBezTo>
                    <a:pt x="1669" y="2336"/>
                    <a:pt x="0" y="5100"/>
                    <a:pt x="0" y="8103"/>
                  </a:cubicBezTo>
                  <a:lnTo>
                    <a:pt x="0" y="143173"/>
                  </a:lnTo>
                  <a:cubicBezTo>
                    <a:pt x="0" y="146100"/>
                    <a:pt x="1577" y="148800"/>
                    <a:pt x="4131" y="150236"/>
                  </a:cubicBezTo>
                  <a:cubicBezTo>
                    <a:pt x="5368" y="150927"/>
                    <a:pt x="6734" y="151273"/>
                    <a:pt x="8100" y="151273"/>
                  </a:cubicBezTo>
                  <a:cubicBezTo>
                    <a:pt x="9558" y="151273"/>
                    <a:pt x="11016" y="150879"/>
                    <a:pt x="12307" y="150096"/>
                  </a:cubicBezTo>
                  <a:lnTo>
                    <a:pt x="116748" y="86667"/>
                  </a:lnTo>
                  <a:cubicBezTo>
                    <a:pt x="119102" y="85236"/>
                    <a:pt x="120566" y="82720"/>
                    <a:pt x="120641" y="79971"/>
                  </a:cubicBezTo>
                  <a:cubicBezTo>
                    <a:pt x="120722" y="77217"/>
                    <a:pt x="119399" y="74615"/>
                    <a:pt x="117131" y="73059"/>
                  </a:cubicBezTo>
                  <a:close/>
                  <a:moveTo>
                    <a:pt x="16205" y="128776"/>
                  </a:moveTo>
                  <a:lnTo>
                    <a:pt x="16205" y="23482"/>
                  </a:lnTo>
                  <a:lnTo>
                    <a:pt x="97627" y="79329"/>
                  </a:lnTo>
                  <a:lnTo>
                    <a:pt x="16205" y="128776"/>
                  </a:lnTo>
                  <a:close/>
                </a:path>
              </a:pathLst>
            </a:custGeom>
            <a:grpFill/>
            <a:ln w="5334" cap="flat">
              <a:noFill/>
              <a:prstDash val="solid"/>
              <a:miter/>
            </a:ln>
          </p:spPr>
          <p:txBody>
            <a:bodyPr rtlCol="0" anchor="ctr"/>
            <a:lstStyle/>
            <a:p>
              <a:endParaRPr lang="ru-RU"/>
            </a:p>
          </p:txBody>
        </p:sp>
      </p:grpSp>
      <p:grpSp>
        <p:nvGrpSpPr>
          <p:cNvPr id="175" name="Group 174">
            <a:extLst>
              <a:ext uri="{FF2B5EF4-FFF2-40B4-BE49-F238E27FC236}">
                <a16:creationId xmlns:a16="http://schemas.microsoft.com/office/drawing/2014/main" id="{B1C59D1E-CCB9-4DCE-9FF1-2AB40F5241F3}"/>
              </a:ext>
            </a:extLst>
          </p:cNvPr>
          <p:cNvGrpSpPr/>
          <p:nvPr/>
        </p:nvGrpSpPr>
        <p:grpSpPr>
          <a:xfrm>
            <a:off x="4273348" y="1893408"/>
            <a:ext cx="363507" cy="365626"/>
            <a:chOff x="3665796" y="1381544"/>
            <a:chExt cx="484676" cy="487501"/>
          </a:xfrm>
          <a:solidFill>
            <a:schemeClr val="tx1"/>
          </a:solidFill>
        </p:grpSpPr>
        <p:sp>
          <p:nvSpPr>
            <p:cNvPr id="78" name="Freeform: Shape 77">
              <a:extLst>
                <a:ext uri="{FF2B5EF4-FFF2-40B4-BE49-F238E27FC236}">
                  <a16:creationId xmlns:a16="http://schemas.microsoft.com/office/drawing/2014/main" id="{2366E678-A15B-44EB-8512-2D8F80462BF9}"/>
                </a:ext>
              </a:extLst>
            </p:cNvPr>
            <p:cNvSpPr/>
            <p:nvPr/>
          </p:nvSpPr>
          <p:spPr>
            <a:xfrm>
              <a:off x="3665796" y="1381544"/>
              <a:ext cx="484676" cy="487501"/>
            </a:xfrm>
            <a:custGeom>
              <a:avLst/>
              <a:gdLst>
                <a:gd name="connsiteX0" fmla="*/ 425255 w 484676"/>
                <a:gd name="connsiteY0" fmla="*/ 0 h 487501"/>
                <a:gd name="connsiteX1" fmla="*/ 59449 w 484676"/>
                <a:gd name="connsiteY1" fmla="*/ 0 h 487501"/>
                <a:gd name="connsiteX2" fmla="*/ 0 w 484676"/>
                <a:gd name="connsiteY2" fmla="*/ 59449 h 487501"/>
                <a:gd name="connsiteX3" fmla="*/ 0 w 484676"/>
                <a:gd name="connsiteY3" fmla="*/ 311207 h 487501"/>
                <a:gd name="connsiteX4" fmla="*/ 59449 w 484676"/>
                <a:gd name="connsiteY4" fmla="*/ 370645 h 487501"/>
                <a:gd name="connsiteX5" fmla="*/ 189416 w 484676"/>
                <a:gd name="connsiteY5" fmla="*/ 370645 h 487501"/>
                <a:gd name="connsiteX6" fmla="*/ 189416 w 484676"/>
                <a:gd name="connsiteY6" fmla="*/ 471301 h 487501"/>
                <a:gd name="connsiteX7" fmla="*/ 88679 w 484676"/>
                <a:gd name="connsiteY7" fmla="*/ 471301 h 487501"/>
                <a:gd name="connsiteX8" fmla="*/ 80579 w 484676"/>
                <a:gd name="connsiteY8" fmla="*/ 479401 h 487501"/>
                <a:gd name="connsiteX9" fmla="*/ 88679 w 484676"/>
                <a:gd name="connsiteY9" fmla="*/ 487501 h 487501"/>
                <a:gd name="connsiteX10" fmla="*/ 197516 w 484676"/>
                <a:gd name="connsiteY10" fmla="*/ 487501 h 487501"/>
                <a:gd name="connsiteX11" fmla="*/ 287183 w 484676"/>
                <a:gd name="connsiteY11" fmla="*/ 487501 h 487501"/>
                <a:gd name="connsiteX12" fmla="*/ 396020 w 484676"/>
                <a:gd name="connsiteY12" fmla="*/ 487501 h 487501"/>
                <a:gd name="connsiteX13" fmla="*/ 404120 w 484676"/>
                <a:gd name="connsiteY13" fmla="*/ 479401 h 487501"/>
                <a:gd name="connsiteX14" fmla="*/ 396020 w 484676"/>
                <a:gd name="connsiteY14" fmla="*/ 471301 h 487501"/>
                <a:gd name="connsiteX15" fmla="*/ 295283 w 484676"/>
                <a:gd name="connsiteY15" fmla="*/ 471301 h 487501"/>
                <a:gd name="connsiteX16" fmla="*/ 295283 w 484676"/>
                <a:gd name="connsiteY16" fmla="*/ 370645 h 487501"/>
                <a:gd name="connsiteX17" fmla="*/ 425250 w 484676"/>
                <a:gd name="connsiteY17" fmla="*/ 370645 h 487501"/>
                <a:gd name="connsiteX18" fmla="*/ 484677 w 484676"/>
                <a:gd name="connsiteY18" fmla="*/ 311207 h 487501"/>
                <a:gd name="connsiteX19" fmla="*/ 484677 w 484676"/>
                <a:gd name="connsiteY19" fmla="*/ 59449 h 487501"/>
                <a:gd name="connsiteX20" fmla="*/ 425255 w 484676"/>
                <a:gd name="connsiteY20" fmla="*/ 0 h 487501"/>
                <a:gd name="connsiteX21" fmla="*/ 59449 w 484676"/>
                <a:gd name="connsiteY21" fmla="*/ 16200 h 487501"/>
                <a:gd name="connsiteX22" fmla="*/ 425255 w 484676"/>
                <a:gd name="connsiteY22" fmla="*/ 16200 h 487501"/>
                <a:gd name="connsiteX23" fmla="*/ 468482 w 484676"/>
                <a:gd name="connsiteY23" fmla="*/ 59449 h 487501"/>
                <a:gd name="connsiteX24" fmla="*/ 468482 w 484676"/>
                <a:gd name="connsiteY24" fmla="*/ 250339 h 487501"/>
                <a:gd name="connsiteX25" fmla="*/ 16205 w 484676"/>
                <a:gd name="connsiteY25" fmla="*/ 250339 h 487501"/>
                <a:gd name="connsiteX26" fmla="*/ 16205 w 484676"/>
                <a:gd name="connsiteY26" fmla="*/ 59449 h 487501"/>
                <a:gd name="connsiteX27" fmla="*/ 59449 w 484676"/>
                <a:gd name="connsiteY27" fmla="*/ 16200 h 487501"/>
                <a:gd name="connsiteX28" fmla="*/ 279088 w 484676"/>
                <a:gd name="connsiteY28" fmla="*/ 471301 h 487501"/>
                <a:gd name="connsiteX29" fmla="*/ 205621 w 484676"/>
                <a:gd name="connsiteY29" fmla="*/ 471301 h 487501"/>
                <a:gd name="connsiteX30" fmla="*/ 205621 w 484676"/>
                <a:gd name="connsiteY30" fmla="*/ 370645 h 487501"/>
                <a:gd name="connsiteX31" fmla="*/ 279088 w 484676"/>
                <a:gd name="connsiteY31" fmla="*/ 370645 h 487501"/>
                <a:gd name="connsiteX32" fmla="*/ 279088 w 484676"/>
                <a:gd name="connsiteY32" fmla="*/ 471301 h 487501"/>
                <a:gd name="connsiteX33" fmla="*/ 425255 w 484676"/>
                <a:gd name="connsiteY33" fmla="*/ 354445 h 487501"/>
                <a:gd name="connsiteX34" fmla="*/ 287188 w 484676"/>
                <a:gd name="connsiteY34" fmla="*/ 354445 h 487501"/>
                <a:gd name="connsiteX35" fmla="*/ 197521 w 484676"/>
                <a:gd name="connsiteY35" fmla="*/ 354445 h 487501"/>
                <a:gd name="connsiteX36" fmla="*/ 59454 w 484676"/>
                <a:gd name="connsiteY36" fmla="*/ 354445 h 487501"/>
                <a:gd name="connsiteX37" fmla="*/ 16205 w 484676"/>
                <a:gd name="connsiteY37" fmla="*/ 311207 h 487501"/>
                <a:gd name="connsiteX38" fmla="*/ 16205 w 484676"/>
                <a:gd name="connsiteY38" fmla="*/ 266544 h 487501"/>
                <a:gd name="connsiteX39" fmla="*/ 468482 w 484676"/>
                <a:gd name="connsiteY39" fmla="*/ 266544 h 487501"/>
                <a:gd name="connsiteX40" fmla="*/ 468482 w 484676"/>
                <a:gd name="connsiteY40" fmla="*/ 311207 h 487501"/>
                <a:gd name="connsiteX41" fmla="*/ 425255 w 484676"/>
                <a:gd name="connsiteY41" fmla="*/ 354445 h 48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84676" h="487501">
                  <a:moveTo>
                    <a:pt x="425255" y="0"/>
                  </a:moveTo>
                  <a:lnTo>
                    <a:pt x="59449" y="0"/>
                  </a:lnTo>
                  <a:cubicBezTo>
                    <a:pt x="26671" y="0"/>
                    <a:pt x="0" y="26671"/>
                    <a:pt x="0" y="59449"/>
                  </a:cubicBezTo>
                  <a:lnTo>
                    <a:pt x="0" y="311207"/>
                  </a:lnTo>
                  <a:cubicBezTo>
                    <a:pt x="0" y="343980"/>
                    <a:pt x="26665" y="370645"/>
                    <a:pt x="59449" y="370645"/>
                  </a:cubicBezTo>
                  <a:lnTo>
                    <a:pt x="189416" y="370645"/>
                  </a:lnTo>
                  <a:lnTo>
                    <a:pt x="189416" y="471301"/>
                  </a:lnTo>
                  <a:lnTo>
                    <a:pt x="88679" y="471301"/>
                  </a:lnTo>
                  <a:cubicBezTo>
                    <a:pt x="84202" y="471301"/>
                    <a:pt x="80579" y="474925"/>
                    <a:pt x="80579" y="479401"/>
                  </a:cubicBezTo>
                  <a:cubicBezTo>
                    <a:pt x="80579" y="483878"/>
                    <a:pt x="84202" y="487501"/>
                    <a:pt x="88679" y="487501"/>
                  </a:cubicBezTo>
                  <a:lnTo>
                    <a:pt x="197516" y="487501"/>
                  </a:lnTo>
                  <a:lnTo>
                    <a:pt x="287183" y="487501"/>
                  </a:lnTo>
                  <a:lnTo>
                    <a:pt x="396020" y="487501"/>
                  </a:lnTo>
                  <a:cubicBezTo>
                    <a:pt x="400496" y="487501"/>
                    <a:pt x="404120" y="483878"/>
                    <a:pt x="404120" y="479401"/>
                  </a:cubicBezTo>
                  <a:cubicBezTo>
                    <a:pt x="404120" y="474925"/>
                    <a:pt x="400496" y="471301"/>
                    <a:pt x="396020" y="471301"/>
                  </a:cubicBezTo>
                  <a:lnTo>
                    <a:pt x="295283" y="471301"/>
                  </a:lnTo>
                  <a:lnTo>
                    <a:pt x="295283" y="370645"/>
                  </a:lnTo>
                  <a:lnTo>
                    <a:pt x="425250" y="370645"/>
                  </a:lnTo>
                  <a:cubicBezTo>
                    <a:pt x="458017" y="370645"/>
                    <a:pt x="484677" y="343980"/>
                    <a:pt x="484677" y="311207"/>
                  </a:cubicBezTo>
                  <a:lnTo>
                    <a:pt x="484677" y="59449"/>
                  </a:lnTo>
                  <a:cubicBezTo>
                    <a:pt x="484682" y="26671"/>
                    <a:pt x="458023" y="0"/>
                    <a:pt x="425255" y="0"/>
                  </a:cubicBezTo>
                  <a:close/>
                  <a:moveTo>
                    <a:pt x="59449" y="16200"/>
                  </a:moveTo>
                  <a:lnTo>
                    <a:pt x="425255" y="16200"/>
                  </a:lnTo>
                  <a:cubicBezTo>
                    <a:pt x="449091" y="16200"/>
                    <a:pt x="468482" y="35602"/>
                    <a:pt x="468482" y="59449"/>
                  </a:cubicBezTo>
                  <a:lnTo>
                    <a:pt x="468482" y="250339"/>
                  </a:lnTo>
                  <a:lnTo>
                    <a:pt x="16205" y="250339"/>
                  </a:lnTo>
                  <a:lnTo>
                    <a:pt x="16205" y="59449"/>
                  </a:lnTo>
                  <a:cubicBezTo>
                    <a:pt x="16205" y="35597"/>
                    <a:pt x="35602" y="16200"/>
                    <a:pt x="59449" y="16200"/>
                  </a:cubicBezTo>
                  <a:close/>
                  <a:moveTo>
                    <a:pt x="279088" y="471301"/>
                  </a:moveTo>
                  <a:lnTo>
                    <a:pt x="205621" y="471301"/>
                  </a:lnTo>
                  <a:lnTo>
                    <a:pt x="205621" y="370645"/>
                  </a:lnTo>
                  <a:lnTo>
                    <a:pt x="279088" y="370645"/>
                  </a:lnTo>
                  <a:lnTo>
                    <a:pt x="279088" y="471301"/>
                  </a:lnTo>
                  <a:close/>
                  <a:moveTo>
                    <a:pt x="425255" y="354445"/>
                  </a:moveTo>
                  <a:lnTo>
                    <a:pt x="287188" y="354445"/>
                  </a:lnTo>
                  <a:lnTo>
                    <a:pt x="197521" y="354445"/>
                  </a:lnTo>
                  <a:lnTo>
                    <a:pt x="59454" y="354445"/>
                  </a:lnTo>
                  <a:cubicBezTo>
                    <a:pt x="35608" y="354445"/>
                    <a:pt x="16205" y="335048"/>
                    <a:pt x="16205" y="311207"/>
                  </a:cubicBezTo>
                  <a:lnTo>
                    <a:pt x="16205" y="266544"/>
                  </a:lnTo>
                  <a:lnTo>
                    <a:pt x="468482" y="266544"/>
                  </a:lnTo>
                  <a:lnTo>
                    <a:pt x="468482" y="311207"/>
                  </a:lnTo>
                  <a:cubicBezTo>
                    <a:pt x="468482" y="335048"/>
                    <a:pt x="449091" y="354445"/>
                    <a:pt x="425255" y="354445"/>
                  </a:cubicBezTo>
                  <a:close/>
                </a:path>
              </a:pathLst>
            </a:custGeom>
            <a:grpFill/>
            <a:ln w="5334" cap="flat">
              <a:noFill/>
              <a:prstDash val="solid"/>
              <a:miter/>
            </a:ln>
          </p:spPr>
          <p:txBody>
            <a:bodyPr rtlCol="0" anchor="ctr"/>
            <a:lstStyle/>
            <a:p>
              <a:endParaRPr lang="ru-RU"/>
            </a:p>
          </p:txBody>
        </p:sp>
        <p:sp>
          <p:nvSpPr>
            <p:cNvPr id="79" name="Freeform: Shape 78">
              <a:extLst>
                <a:ext uri="{FF2B5EF4-FFF2-40B4-BE49-F238E27FC236}">
                  <a16:creationId xmlns:a16="http://schemas.microsoft.com/office/drawing/2014/main" id="{2107B31E-1678-4C9A-9030-E08D8B6634D0}"/>
                </a:ext>
              </a:extLst>
            </p:cNvPr>
            <p:cNvSpPr/>
            <p:nvPr/>
          </p:nvSpPr>
          <p:spPr>
            <a:xfrm>
              <a:off x="3877822" y="1663392"/>
              <a:ext cx="60631" cy="60609"/>
            </a:xfrm>
            <a:custGeom>
              <a:avLst/>
              <a:gdLst>
                <a:gd name="connsiteX0" fmla="*/ 30326 w 60631"/>
                <a:gd name="connsiteY0" fmla="*/ 0 h 60609"/>
                <a:gd name="connsiteX1" fmla="*/ 0 w 60631"/>
                <a:gd name="connsiteY1" fmla="*/ 30305 h 60609"/>
                <a:gd name="connsiteX2" fmla="*/ 30326 w 60631"/>
                <a:gd name="connsiteY2" fmla="*/ 60610 h 60609"/>
                <a:gd name="connsiteX3" fmla="*/ 60631 w 60631"/>
                <a:gd name="connsiteY3" fmla="*/ 30305 h 60609"/>
                <a:gd name="connsiteX4" fmla="*/ 30326 w 60631"/>
                <a:gd name="connsiteY4" fmla="*/ 0 h 60609"/>
                <a:gd name="connsiteX5" fmla="*/ 30326 w 60631"/>
                <a:gd name="connsiteY5" fmla="*/ 44410 h 60609"/>
                <a:gd name="connsiteX6" fmla="*/ 16200 w 60631"/>
                <a:gd name="connsiteY6" fmla="*/ 30305 h 60609"/>
                <a:gd name="connsiteX7" fmla="*/ 30326 w 60631"/>
                <a:gd name="connsiteY7" fmla="*/ 16200 h 60609"/>
                <a:gd name="connsiteX8" fmla="*/ 44431 w 60631"/>
                <a:gd name="connsiteY8" fmla="*/ 30305 h 60609"/>
                <a:gd name="connsiteX9" fmla="*/ 30326 w 60631"/>
                <a:gd name="connsiteY9" fmla="*/ 44410 h 6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631" h="60609">
                  <a:moveTo>
                    <a:pt x="30326" y="0"/>
                  </a:moveTo>
                  <a:cubicBezTo>
                    <a:pt x="13603" y="0"/>
                    <a:pt x="0" y="13597"/>
                    <a:pt x="0" y="30305"/>
                  </a:cubicBezTo>
                  <a:cubicBezTo>
                    <a:pt x="0" y="47012"/>
                    <a:pt x="13603" y="60610"/>
                    <a:pt x="30326" y="60610"/>
                  </a:cubicBezTo>
                  <a:cubicBezTo>
                    <a:pt x="47039" y="60610"/>
                    <a:pt x="60631" y="47012"/>
                    <a:pt x="60631" y="30305"/>
                  </a:cubicBezTo>
                  <a:cubicBezTo>
                    <a:pt x="60631" y="13597"/>
                    <a:pt x="47039" y="0"/>
                    <a:pt x="30326" y="0"/>
                  </a:cubicBezTo>
                  <a:close/>
                  <a:moveTo>
                    <a:pt x="30326" y="44410"/>
                  </a:moveTo>
                  <a:cubicBezTo>
                    <a:pt x="22540" y="44410"/>
                    <a:pt x="16200" y="38081"/>
                    <a:pt x="16200" y="30305"/>
                  </a:cubicBezTo>
                  <a:cubicBezTo>
                    <a:pt x="16200" y="22529"/>
                    <a:pt x="22534" y="16200"/>
                    <a:pt x="30326" y="16200"/>
                  </a:cubicBezTo>
                  <a:cubicBezTo>
                    <a:pt x="38102" y="16200"/>
                    <a:pt x="44431" y="22529"/>
                    <a:pt x="44431" y="30305"/>
                  </a:cubicBezTo>
                  <a:cubicBezTo>
                    <a:pt x="44431" y="38081"/>
                    <a:pt x="38102" y="44410"/>
                    <a:pt x="30326" y="44410"/>
                  </a:cubicBezTo>
                  <a:close/>
                </a:path>
              </a:pathLst>
            </a:custGeom>
            <a:grpFill/>
            <a:ln w="5334" cap="flat">
              <a:noFill/>
              <a:prstDash val="solid"/>
              <a:miter/>
            </a:ln>
          </p:spPr>
          <p:txBody>
            <a:bodyPr rtlCol="0" anchor="ctr"/>
            <a:lstStyle/>
            <a:p>
              <a:endParaRPr lang="ru-RU"/>
            </a:p>
          </p:txBody>
        </p:sp>
      </p:grpSp>
      <p:grpSp>
        <p:nvGrpSpPr>
          <p:cNvPr id="177" name="Group 176">
            <a:extLst>
              <a:ext uri="{FF2B5EF4-FFF2-40B4-BE49-F238E27FC236}">
                <a16:creationId xmlns:a16="http://schemas.microsoft.com/office/drawing/2014/main" id="{6CAD0DC7-EFFC-4B3D-8588-36C348858BD7}"/>
              </a:ext>
            </a:extLst>
          </p:cNvPr>
          <p:cNvGrpSpPr/>
          <p:nvPr/>
        </p:nvGrpSpPr>
        <p:grpSpPr>
          <a:xfrm>
            <a:off x="5479705" y="1920165"/>
            <a:ext cx="355477" cy="308108"/>
            <a:chOff x="5274271" y="1417219"/>
            <a:chExt cx="473969" cy="410811"/>
          </a:xfrm>
          <a:solidFill>
            <a:schemeClr val="tx1"/>
          </a:solidFill>
        </p:grpSpPr>
        <p:sp>
          <p:nvSpPr>
            <p:cNvPr id="81" name="Freeform: Shape 80">
              <a:extLst>
                <a:ext uri="{FF2B5EF4-FFF2-40B4-BE49-F238E27FC236}">
                  <a16:creationId xmlns:a16="http://schemas.microsoft.com/office/drawing/2014/main" id="{C3443381-8867-43CC-8D48-1AB4066C483E}"/>
                </a:ext>
              </a:extLst>
            </p:cNvPr>
            <p:cNvSpPr/>
            <p:nvPr/>
          </p:nvSpPr>
          <p:spPr>
            <a:xfrm>
              <a:off x="5350416" y="1417219"/>
              <a:ext cx="397824" cy="410811"/>
            </a:xfrm>
            <a:custGeom>
              <a:avLst/>
              <a:gdLst>
                <a:gd name="connsiteX0" fmla="*/ 362222 w 397824"/>
                <a:gd name="connsiteY0" fmla="*/ 0 h 410811"/>
                <a:gd name="connsiteX1" fmla="*/ 35581 w 397824"/>
                <a:gd name="connsiteY1" fmla="*/ 0 h 410811"/>
                <a:gd name="connsiteX2" fmla="*/ 0 w 397824"/>
                <a:gd name="connsiteY2" fmla="*/ 31427 h 410811"/>
                <a:gd name="connsiteX3" fmla="*/ 0 w 397824"/>
                <a:gd name="connsiteY3" fmla="*/ 99937 h 410811"/>
                <a:gd name="connsiteX4" fmla="*/ 8020 w 397824"/>
                <a:gd name="connsiteY4" fmla="*/ 107957 h 410811"/>
                <a:gd name="connsiteX5" fmla="*/ 16040 w 397824"/>
                <a:gd name="connsiteY5" fmla="*/ 99937 h 410811"/>
                <a:gd name="connsiteX6" fmla="*/ 16040 w 397824"/>
                <a:gd name="connsiteY6" fmla="*/ 31630 h 410811"/>
                <a:gd name="connsiteX7" fmla="*/ 35581 w 397824"/>
                <a:gd name="connsiteY7" fmla="*/ 16040 h 410811"/>
                <a:gd name="connsiteX8" fmla="*/ 362222 w 397824"/>
                <a:gd name="connsiteY8" fmla="*/ 16040 h 410811"/>
                <a:gd name="connsiteX9" fmla="*/ 381785 w 397824"/>
                <a:gd name="connsiteY9" fmla="*/ 31956 h 410811"/>
                <a:gd name="connsiteX10" fmla="*/ 381785 w 397824"/>
                <a:gd name="connsiteY10" fmla="*/ 293648 h 410811"/>
                <a:gd name="connsiteX11" fmla="*/ 362222 w 397824"/>
                <a:gd name="connsiteY11" fmla="*/ 309575 h 410811"/>
                <a:gd name="connsiteX12" fmla="*/ 35581 w 397824"/>
                <a:gd name="connsiteY12" fmla="*/ 309575 h 410811"/>
                <a:gd name="connsiteX13" fmla="*/ 16040 w 397824"/>
                <a:gd name="connsiteY13" fmla="*/ 293648 h 410811"/>
                <a:gd name="connsiteX14" fmla="*/ 16040 w 397824"/>
                <a:gd name="connsiteY14" fmla="*/ 256185 h 410811"/>
                <a:gd name="connsiteX15" fmla="*/ 8020 w 397824"/>
                <a:gd name="connsiteY15" fmla="*/ 248165 h 410811"/>
                <a:gd name="connsiteX16" fmla="*/ 0 w 397824"/>
                <a:gd name="connsiteY16" fmla="*/ 256185 h 410811"/>
                <a:gd name="connsiteX17" fmla="*/ 0 w 397824"/>
                <a:gd name="connsiteY17" fmla="*/ 293648 h 410811"/>
                <a:gd name="connsiteX18" fmla="*/ 35581 w 397824"/>
                <a:gd name="connsiteY18" fmla="*/ 325615 h 410811"/>
                <a:gd name="connsiteX19" fmla="*/ 189658 w 397824"/>
                <a:gd name="connsiteY19" fmla="*/ 325615 h 410811"/>
                <a:gd name="connsiteX20" fmla="*/ 189658 w 397824"/>
                <a:gd name="connsiteY20" fmla="*/ 394772 h 410811"/>
                <a:gd name="connsiteX21" fmla="*/ 87854 w 397824"/>
                <a:gd name="connsiteY21" fmla="*/ 394772 h 410811"/>
                <a:gd name="connsiteX22" fmla="*/ 79834 w 397824"/>
                <a:gd name="connsiteY22" fmla="*/ 402792 h 410811"/>
                <a:gd name="connsiteX23" fmla="*/ 87854 w 397824"/>
                <a:gd name="connsiteY23" fmla="*/ 410812 h 410811"/>
                <a:gd name="connsiteX24" fmla="*/ 306602 w 397824"/>
                <a:gd name="connsiteY24" fmla="*/ 410812 h 410811"/>
                <a:gd name="connsiteX25" fmla="*/ 314622 w 397824"/>
                <a:gd name="connsiteY25" fmla="*/ 402792 h 410811"/>
                <a:gd name="connsiteX26" fmla="*/ 306602 w 397824"/>
                <a:gd name="connsiteY26" fmla="*/ 394772 h 410811"/>
                <a:gd name="connsiteX27" fmla="*/ 205697 w 397824"/>
                <a:gd name="connsiteY27" fmla="*/ 394772 h 410811"/>
                <a:gd name="connsiteX28" fmla="*/ 205697 w 397824"/>
                <a:gd name="connsiteY28" fmla="*/ 325609 h 410811"/>
                <a:gd name="connsiteX29" fmla="*/ 362222 w 397824"/>
                <a:gd name="connsiteY29" fmla="*/ 325609 h 410811"/>
                <a:gd name="connsiteX30" fmla="*/ 397825 w 397824"/>
                <a:gd name="connsiteY30" fmla="*/ 293642 h 410811"/>
                <a:gd name="connsiteX31" fmla="*/ 397825 w 397824"/>
                <a:gd name="connsiteY31" fmla="*/ 31956 h 410811"/>
                <a:gd name="connsiteX32" fmla="*/ 362222 w 397824"/>
                <a:gd name="connsiteY32" fmla="*/ 0 h 410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7824" h="410811">
                  <a:moveTo>
                    <a:pt x="362222" y="0"/>
                  </a:moveTo>
                  <a:lnTo>
                    <a:pt x="35581" y="0"/>
                  </a:lnTo>
                  <a:cubicBezTo>
                    <a:pt x="16077" y="0"/>
                    <a:pt x="449" y="13714"/>
                    <a:pt x="0" y="31427"/>
                  </a:cubicBezTo>
                  <a:lnTo>
                    <a:pt x="0" y="99937"/>
                  </a:lnTo>
                  <a:cubicBezTo>
                    <a:pt x="0" y="104370"/>
                    <a:pt x="3588" y="107957"/>
                    <a:pt x="8020" y="107957"/>
                  </a:cubicBezTo>
                  <a:cubicBezTo>
                    <a:pt x="12452" y="107957"/>
                    <a:pt x="16040" y="104370"/>
                    <a:pt x="16040" y="99937"/>
                  </a:cubicBezTo>
                  <a:lnTo>
                    <a:pt x="16040" y="31630"/>
                  </a:lnTo>
                  <a:cubicBezTo>
                    <a:pt x="16259" y="23033"/>
                    <a:pt x="25027" y="16040"/>
                    <a:pt x="35581" y="16040"/>
                  </a:cubicBezTo>
                  <a:lnTo>
                    <a:pt x="362222" y="16040"/>
                  </a:lnTo>
                  <a:cubicBezTo>
                    <a:pt x="373012" y="16040"/>
                    <a:pt x="381785" y="23177"/>
                    <a:pt x="381785" y="31956"/>
                  </a:cubicBezTo>
                  <a:lnTo>
                    <a:pt x="381785" y="293648"/>
                  </a:lnTo>
                  <a:cubicBezTo>
                    <a:pt x="381785" y="302432"/>
                    <a:pt x="373006" y="309575"/>
                    <a:pt x="362222" y="309575"/>
                  </a:cubicBezTo>
                  <a:lnTo>
                    <a:pt x="35581" y="309575"/>
                  </a:lnTo>
                  <a:cubicBezTo>
                    <a:pt x="24808" y="309575"/>
                    <a:pt x="16040" y="302432"/>
                    <a:pt x="16040" y="293648"/>
                  </a:cubicBezTo>
                  <a:lnTo>
                    <a:pt x="16040" y="256185"/>
                  </a:lnTo>
                  <a:cubicBezTo>
                    <a:pt x="16040" y="251758"/>
                    <a:pt x="12452" y="248165"/>
                    <a:pt x="8020" y="248165"/>
                  </a:cubicBezTo>
                  <a:cubicBezTo>
                    <a:pt x="3588" y="248165"/>
                    <a:pt x="0" y="251758"/>
                    <a:pt x="0" y="256185"/>
                  </a:cubicBezTo>
                  <a:lnTo>
                    <a:pt x="0" y="293648"/>
                  </a:lnTo>
                  <a:cubicBezTo>
                    <a:pt x="0" y="311275"/>
                    <a:pt x="15959" y="325615"/>
                    <a:pt x="35581" y="325615"/>
                  </a:cubicBezTo>
                  <a:lnTo>
                    <a:pt x="189658" y="325615"/>
                  </a:lnTo>
                  <a:lnTo>
                    <a:pt x="189658" y="394772"/>
                  </a:lnTo>
                  <a:lnTo>
                    <a:pt x="87854" y="394772"/>
                  </a:lnTo>
                  <a:cubicBezTo>
                    <a:pt x="83422" y="394772"/>
                    <a:pt x="79834" y="398365"/>
                    <a:pt x="79834" y="402792"/>
                  </a:cubicBezTo>
                  <a:cubicBezTo>
                    <a:pt x="79834" y="407219"/>
                    <a:pt x="83422" y="410812"/>
                    <a:pt x="87854" y="410812"/>
                  </a:cubicBezTo>
                  <a:lnTo>
                    <a:pt x="306602" y="410812"/>
                  </a:lnTo>
                  <a:cubicBezTo>
                    <a:pt x="311029" y="410812"/>
                    <a:pt x="314622" y="407219"/>
                    <a:pt x="314622" y="402792"/>
                  </a:cubicBezTo>
                  <a:cubicBezTo>
                    <a:pt x="314622" y="398365"/>
                    <a:pt x="311029" y="394772"/>
                    <a:pt x="306602" y="394772"/>
                  </a:cubicBezTo>
                  <a:lnTo>
                    <a:pt x="205697" y="394772"/>
                  </a:lnTo>
                  <a:lnTo>
                    <a:pt x="205697" y="325609"/>
                  </a:lnTo>
                  <a:lnTo>
                    <a:pt x="362222" y="325609"/>
                  </a:lnTo>
                  <a:cubicBezTo>
                    <a:pt x="381855" y="325609"/>
                    <a:pt x="397825" y="311270"/>
                    <a:pt x="397825" y="293642"/>
                  </a:cubicBezTo>
                  <a:lnTo>
                    <a:pt x="397825" y="31956"/>
                  </a:lnTo>
                  <a:cubicBezTo>
                    <a:pt x="397825" y="14334"/>
                    <a:pt x="381855" y="0"/>
                    <a:pt x="362222" y="0"/>
                  </a:cubicBezTo>
                  <a:close/>
                </a:path>
              </a:pathLst>
            </a:custGeom>
            <a:grpFill/>
            <a:ln w="5281" cap="flat">
              <a:noFill/>
              <a:prstDash val="solid"/>
              <a:miter/>
            </a:ln>
          </p:spPr>
          <p:txBody>
            <a:bodyPr rtlCol="0" anchor="ctr"/>
            <a:lstStyle/>
            <a:p>
              <a:endParaRPr lang="ru-RU"/>
            </a:p>
          </p:txBody>
        </p:sp>
        <p:sp>
          <p:nvSpPr>
            <p:cNvPr id="82" name="Freeform: Shape 81">
              <a:extLst>
                <a:ext uri="{FF2B5EF4-FFF2-40B4-BE49-F238E27FC236}">
                  <a16:creationId xmlns:a16="http://schemas.microsoft.com/office/drawing/2014/main" id="{6F9B6806-1481-4A03-AC3A-60146B1134A7}"/>
                </a:ext>
              </a:extLst>
            </p:cNvPr>
            <p:cNvSpPr/>
            <p:nvPr/>
          </p:nvSpPr>
          <p:spPr>
            <a:xfrm>
              <a:off x="5487887" y="1532036"/>
              <a:ext cx="187936" cy="16039"/>
            </a:xfrm>
            <a:custGeom>
              <a:avLst/>
              <a:gdLst>
                <a:gd name="connsiteX0" fmla="*/ 8020 w 187936"/>
                <a:gd name="connsiteY0" fmla="*/ 16040 h 16039"/>
                <a:gd name="connsiteX1" fmla="*/ 179916 w 187936"/>
                <a:gd name="connsiteY1" fmla="*/ 16040 h 16039"/>
                <a:gd name="connsiteX2" fmla="*/ 187936 w 187936"/>
                <a:gd name="connsiteY2" fmla="*/ 8020 h 16039"/>
                <a:gd name="connsiteX3" fmla="*/ 179916 w 187936"/>
                <a:gd name="connsiteY3" fmla="*/ 0 h 16039"/>
                <a:gd name="connsiteX4" fmla="*/ 8020 w 187936"/>
                <a:gd name="connsiteY4" fmla="*/ 0 h 16039"/>
                <a:gd name="connsiteX5" fmla="*/ 0 w 187936"/>
                <a:gd name="connsiteY5" fmla="*/ 8020 h 16039"/>
                <a:gd name="connsiteX6" fmla="*/ 8020 w 187936"/>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936" h="16039">
                  <a:moveTo>
                    <a:pt x="8020" y="16040"/>
                  </a:moveTo>
                  <a:lnTo>
                    <a:pt x="179916" y="16040"/>
                  </a:lnTo>
                  <a:cubicBezTo>
                    <a:pt x="184343" y="16040"/>
                    <a:pt x="187936" y="12452"/>
                    <a:pt x="187936" y="8020"/>
                  </a:cubicBezTo>
                  <a:cubicBezTo>
                    <a:pt x="187936" y="3588"/>
                    <a:pt x="184343" y="0"/>
                    <a:pt x="179916" y="0"/>
                  </a:cubicBezTo>
                  <a:lnTo>
                    <a:pt x="8020" y="0"/>
                  </a:lnTo>
                  <a:cubicBezTo>
                    <a:pt x="3588" y="0"/>
                    <a:pt x="0" y="3588"/>
                    <a:pt x="0" y="8020"/>
                  </a:cubicBezTo>
                  <a:cubicBezTo>
                    <a:pt x="0" y="12452"/>
                    <a:pt x="3588" y="16040"/>
                    <a:pt x="8020" y="16040"/>
                  </a:cubicBezTo>
                  <a:close/>
                </a:path>
              </a:pathLst>
            </a:custGeom>
            <a:grpFill/>
            <a:ln w="5281" cap="flat">
              <a:noFill/>
              <a:prstDash val="solid"/>
              <a:miter/>
            </a:ln>
          </p:spPr>
          <p:txBody>
            <a:bodyPr rtlCol="0" anchor="ctr"/>
            <a:lstStyle/>
            <a:p>
              <a:endParaRPr lang="ru-RU"/>
            </a:p>
          </p:txBody>
        </p:sp>
        <p:sp>
          <p:nvSpPr>
            <p:cNvPr id="83" name="Freeform: Shape 82">
              <a:extLst>
                <a:ext uri="{FF2B5EF4-FFF2-40B4-BE49-F238E27FC236}">
                  <a16:creationId xmlns:a16="http://schemas.microsoft.com/office/drawing/2014/main" id="{A317D509-87C6-4A8F-A1FE-62F718FA21F4}"/>
                </a:ext>
              </a:extLst>
            </p:cNvPr>
            <p:cNvSpPr/>
            <p:nvPr/>
          </p:nvSpPr>
          <p:spPr>
            <a:xfrm>
              <a:off x="5487887" y="1582823"/>
              <a:ext cx="187936" cy="16039"/>
            </a:xfrm>
            <a:custGeom>
              <a:avLst/>
              <a:gdLst>
                <a:gd name="connsiteX0" fmla="*/ 8020 w 187936"/>
                <a:gd name="connsiteY0" fmla="*/ 16040 h 16039"/>
                <a:gd name="connsiteX1" fmla="*/ 179916 w 187936"/>
                <a:gd name="connsiteY1" fmla="*/ 16040 h 16039"/>
                <a:gd name="connsiteX2" fmla="*/ 187936 w 187936"/>
                <a:gd name="connsiteY2" fmla="*/ 8020 h 16039"/>
                <a:gd name="connsiteX3" fmla="*/ 179916 w 187936"/>
                <a:gd name="connsiteY3" fmla="*/ 0 h 16039"/>
                <a:gd name="connsiteX4" fmla="*/ 8020 w 187936"/>
                <a:gd name="connsiteY4" fmla="*/ 0 h 16039"/>
                <a:gd name="connsiteX5" fmla="*/ 0 w 187936"/>
                <a:gd name="connsiteY5" fmla="*/ 8020 h 16039"/>
                <a:gd name="connsiteX6" fmla="*/ 8020 w 187936"/>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936" h="16039">
                  <a:moveTo>
                    <a:pt x="8020" y="16040"/>
                  </a:moveTo>
                  <a:lnTo>
                    <a:pt x="179916" y="16040"/>
                  </a:lnTo>
                  <a:cubicBezTo>
                    <a:pt x="184343" y="16040"/>
                    <a:pt x="187936" y="12452"/>
                    <a:pt x="187936" y="8020"/>
                  </a:cubicBezTo>
                  <a:cubicBezTo>
                    <a:pt x="187936" y="3588"/>
                    <a:pt x="184343" y="0"/>
                    <a:pt x="179916" y="0"/>
                  </a:cubicBezTo>
                  <a:lnTo>
                    <a:pt x="8020" y="0"/>
                  </a:lnTo>
                  <a:cubicBezTo>
                    <a:pt x="3588" y="0"/>
                    <a:pt x="0" y="3588"/>
                    <a:pt x="0" y="8020"/>
                  </a:cubicBezTo>
                  <a:cubicBezTo>
                    <a:pt x="0" y="12452"/>
                    <a:pt x="3588" y="16040"/>
                    <a:pt x="8020" y="16040"/>
                  </a:cubicBezTo>
                  <a:close/>
                </a:path>
              </a:pathLst>
            </a:custGeom>
            <a:grpFill/>
            <a:ln w="5281" cap="flat">
              <a:noFill/>
              <a:prstDash val="solid"/>
              <a:miter/>
            </a:ln>
          </p:spPr>
          <p:txBody>
            <a:bodyPr rtlCol="0" anchor="ctr"/>
            <a:lstStyle/>
            <a:p>
              <a:endParaRPr lang="ru-RU"/>
            </a:p>
          </p:txBody>
        </p:sp>
        <p:sp>
          <p:nvSpPr>
            <p:cNvPr id="84" name="Freeform: Shape 83">
              <a:extLst>
                <a:ext uri="{FF2B5EF4-FFF2-40B4-BE49-F238E27FC236}">
                  <a16:creationId xmlns:a16="http://schemas.microsoft.com/office/drawing/2014/main" id="{A53E574B-A7B3-4D26-A8E7-534778025A9B}"/>
                </a:ext>
              </a:extLst>
            </p:cNvPr>
            <p:cNvSpPr/>
            <p:nvPr/>
          </p:nvSpPr>
          <p:spPr>
            <a:xfrm>
              <a:off x="5487887" y="1636416"/>
              <a:ext cx="187936" cy="16039"/>
            </a:xfrm>
            <a:custGeom>
              <a:avLst/>
              <a:gdLst>
                <a:gd name="connsiteX0" fmla="*/ 8020 w 187936"/>
                <a:gd name="connsiteY0" fmla="*/ 16040 h 16039"/>
                <a:gd name="connsiteX1" fmla="*/ 179916 w 187936"/>
                <a:gd name="connsiteY1" fmla="*/ 16040 h 16039"/>
                <a:gd name="connsiteX2" fmla="*/ 187936 w 187936"/>
                <a:gd name="connsiteY2" fmla="*/ 8020 h 16039"/>
                <a:gd name="connsiteX3" fmla="*/ 179916 w 187936"/>
                <a:gd name="connsiteY3" fmla="*/ 0 h 16039"/>
                <a:gd name="connsiteX4" fmla="*/ 8020 w 187936"/>
                <a:gd name="connsiteY4" fmla="*/ 0 h 16039"/>
                <a:gd name="connsiteX5" fmla="*/ 0 w 187936"/>
                <a:gd name="connsiteY5" fmla="*/ 8020 h 16039"/>
                <a:gd name="connsiteX6" fmla="*/ 8020 w 187936"/>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936" h="16039">
                  <a:moveTo>
                    <a:pt x="8020" y="16040"/>
                  </a:moveTo>
                  <a:lnTo>
                    <a:pt x="179916" y="16040"/>
                  </a:lnTo>
                  <a:cubicBezTo>
                    <a:pt x="184343" y="16040"/>
                    <a:pt x="187936" y="12447"/>
                    <a:pt x="187936" y="8020"/>
                  </a:cubicBezTo>
                  <a:cubicBezTo>
                    <a:pt x="187936" y="3593"/>
                    <a:pt x="184343" y="0"/>
                    <a:pt x="179916" y="0"/>
                  </a:cubicBezTo>
                  <a:lnTo>
                    <a:pt x="8020" y="0"/>
                  </a:lnTo>
                  <a:cubicBezTo>
                    <a:pt x="3588" y="0"/>
                    <a:pt x="0" y="3593"/>
                    <a:pt x="0" y="8020"/>
                  </a:cubicBezTo>
                  <a:cubicBezTo>
                    <a:pt x="0" y="12447"/>
                    <a:pt x="3588" y="16040"/>
                    <a:pt x="8020" y="16040"/>
                  </a:cubicBezTo>
                  <a:close/>
                </a:path>
              </a:pathLst>
            </a:custGeom>
            <a:grpFill/>
            <a:ln w="5281" cap="flat">
              <a:noFill/>
              <a:prstDash val="solid"/>
              <a:miter/>
            </a:ln>
          </p:spPr>
          <p:txBody>
            <a:bodyPr rtlCol="0" anchor="ctr"/>
            <a:lstStyle/>
            <a:p>
              <a:endParaRPr lang="ru-RU"/>
            </a:p>
          </p:txBody>
        </p:sp>
        <p:sp>
          <p:nvSpPr>
            <p:cNvPr id="85" name="Freeform: Shape 84">
              <a:extLst>
                <a:ext uri="{FF2B5EF4-FFF2-40B4-BE49-F238E27FC236}">
                  <a16:creationId xmlns:a16="http://schemas.microsoft.com/office/drawing/2014/main" id="{BBCBBDC8-B864-4015-B909-C23166DDB023}"/>
                </a:ext>
              </a:extLst>
            </p:cNvPr>
            <p:cNvSpPr/>
            <p:nvPr/>
          </p:nvSpPr>
          <p:spPr>
            <a:xfrm>
              <a:off x="5274271" y="1483893"/>
              <a:ext cx="206421" cy="131912"/>
            </a:xfrm>
            <a:custGeom>
              <a:avLst/>
              <a:gdLst>
                <a:gd name="connsiteX0" fmla="*/ 82529 w 206421"/>
                <a:gd name="connsiteY0" fmla="*/ 131912 h 131912"/>
                <a:gd name="connsiteX1" fmla="*/ 88201 w 206421"/>
                <a:gd name="connsiteY1" fmla="*/ 129565 h 131912"/>
                <a:gd name="connsiteX2" fmla="*/ 204072 w 206421"/>
                <a:gd name="connsiteY2" fmla="*/ 13690 h 131912"/>
                <a:gd name="connsiteX3" fmla="*/ 204072 w 206421"/>
                <a:gd name="connsiteY3" fmla="*/ 2350 h 131912"/>
                <a:gd name="connsiteX4" fmla="*/ 192732 w 206421"/>
                <a:gd name="connsiteY4" fmla="*/ 2350 h 131912"/>
                <a:gd name="connsiteX5" fmla="*/ 81657 w 206421"/>
                <a:gd name="connsiteY5" fmla="*/ 113429 h 131912"/>
                <a:gd name="connsiteX6" fmla="*/ 12671 w 206421"/>
                <a:gd name="connsiteY6" fmla="*/ 64316 h 131912"/>
                <a:gd name="connsiteX7" fmla="*/ 1486 w 206421"/>
                <a:gd name="connsiteY7" fmla="*/ 66198 h 131912"/>
                <a:gd name="connsiteX8" fmla="*/ 3373 w 206421"/>
                <a:gd name="connsiteY8" fmla="*/ 77383 h 131912"/>
                <a:gd name="connsiteX9" fmla="*/ 77888 w 206421"/>
                <a:gd name="connsiteY9" fmla="*/ 130426 h 131912"/>
                <a:gd name="connsiteX10" fmla="*/ 82529 w 206421"/>
                <a:gd name="connsiteY10" fmla="*/ 131912 h 13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6421" h="131912">
                  <a:moveTo>
                    <a:pt x="82529" y="131912"/>
                  </a:moveTo>
                  <a:cubicBezTo>
                    <a:pt x="84598" y="131912"/>
                    <a:pt x="86651" y="131116"/>
                    <a:pt x="88201" y="129565"/>
                  </a:cubicBezTo>
                  <a:lnTo>
                    <a:pt x="204072" y="13690"/>
                  </a:lnTo>
                  <a:cubicBezTo>
                    <a:pt x="207205" y="10557"/>
                    <a:pt x="207205" y="5478"/>
                    <a:pt x="204072" y="2350"/>
                  </a:cubicBezTo>
                  <a:cubicBezTo>
                    <a:pt x="200938" y="-783"/>
                    <a:pt x="195865" y="-783"/>
                    <a:pt x="192732" y="2350"/>
                  </a:cubicBezTo>
                  <a:lnTo>
                    <a:pt x="81657" y="113429"/>
                  </a:lnTo>
                  <a:lnTo>
                    <a:pt x="12671" y="64316"/>
                  </a:lnTo>
                  <a:cubicBezTo>
                    <a:pt x="9057" y="61750"/>
                    <a:pt x="4058" y="62595"/>
                    <a:pt x="1486" y="66198"/>
                  </a:cubicBezTo>
                  <a:cubicBezTo>
                    <a:pt x="-1080" y="69807"/>
                    <a:pt x="-241" y="74817"/>
                    <a:pt x="3373" y="77383"/>
                  </a:cubicBezTo>
                  <a:lnTo>
                    <a:pt x="77888" y="130426"/>
                  </a:lnTo>
                  <a:cubicBezTo>
                    <a:pt x="79283" y="131426"/>
                    <a:pt x="80914" y="131912"/>
                    <a:pt x="82529" y="131912"/>
                  </a:cubicBezTo>
                  <a:close/>
                </a:path>
              </a:pathLst>
            </a:custGeom>
            <a:grpFill/>
            <a:ln w="5281" cap="flat">
              <a:noFill/>
              <a:prstDash val="solid"/>
              <a:miter/>
            </a:ln>
          </p:spPr>
          <p:txBody>
            <a:bodyPr rtlCol="0" anchor="ctr"/>
            <a:lstStyle/>
            <a:p>
              <a:endParaRPr lang="ru-RU"/>
            </a:p>
          </p:txBody>
        </p:sp>
      </p:grpSp>
      <p:grpSp>
        <p:nvGrpSpPr>
          <p:cNvPr id="176" name="Group 175">
            <a:extLst>
              <a:ext uri="{FF2B5EF4-FFF2-40B4-BE49-F238E27FC236}">
                <a16:creationId xmlns:a16="http://schemas.microsoft.com/office/drawing/2014/main" id="{0F4DE811-C2E4-461F-8A5F-DE96480990A9}"/>
              </a:ext>
            </a:extLst>
          </p:cNvPr>
          <p:cNvGrpSpPr/>
          <p:nvPr/>
        </p:nvGrpSpPr>
        <p:grpSpPr>
          <a:xfrm>
            <a:off x="4859465" y="1915492"/>
            <a:ext cx="391990" cy="316626"/>
            <a:chOff x="4447286" y="1410989"/>
            <a:chExt cx="522653" cy="422168"/>
          </a:xfrm>
          <a:solidFill>
            <a:schemeClr val="tx1"/>
          </a:solidFill>
        </p:grpSpPr>
        <p:sp>
          <p:nvSpPr>
            <p:cNvPr id="87" name="Freeform: Shape 86">
              <a:extLst>
                <a:ext uri="{FF2B5EF4-FFF2-40B4-BE49-F238E27FC236}">
                  <a16:creationId xmlns:a16="http://schemas.microsoft.com/office/drawing/2014/main" id="{26FE2D19-6DEA-4980-A662-3F8FA43BBA3F}"/>
                </a:ext>
              </a:extLst>
            </p:cNvPr>
            <p:cNvSpPr/>
            <p:nvPr/>
          </p:nvSpPr>
          <p:spPr>
            <a:xfrm>
              <a:off x="4589683" y="1410989"/>
              <a:ext cx="380256" cy="382416"/>
            </a:xfrm>
            <a:custGeom>
              <a:avLst/>
              <a:gdLst>
                <a:gd name="connsiteX0" fmla="*/ 332298 w 380256"/>
                <a:gd name="connsiteY0" fmla="*/ 0 h 382416"/>
                <a:gd name="connsiteX1" fmla="*/ 47932 w 380256"/>
                <a:gd name="connsiteY1" fmla="*/ 0 h 382416"/>
                <a:gd name="connsiteX2" fmla="*/ 0 w 380256"/>
                <a:gd name="connsiteY2" fmla="*/ 47910 h 382416"/>
                <a:gd name="connsiteX3" fmla="*/ 0 w 380256"/>
                <a:gd name="connsiteY3" fmla="*/ 99916 h 382416"/>
                <a:gd name="connsiteX4" fmla="*/ 8020 w 380256"/>
                <a:gd name="connsiteY4" fmla="*/ 107936 h 382416"/>
                <a:gd name="connsiteX5" fmla="*/ 16040 w 380256"/>
                <a:gd name="connsiteY5" fmla="*/ 99916 h 382416"/>
                <a:gd name="connsiteX6" fmla="*/ 16040 w 380256"/>
                <a:gd name="connsiteY6" fmla="*/ 47910 h 382416"/>
                <a:gd name="connsiteX7" fmla="*/ 47932 w 380256"/>
                <a:gd name="connsiteY7" fmla="*/ 16040 h 382416"/>
                <a:gd name="connsiteX8" fmla="*/ 332298 w 380256"/>
                <a:gd name="connsiteY8" fmla="*/ 16040 h 382416"/>
                <a:gd name="connsiteX9" fmla="*/ 364217 w 380256"/>
                <a:gd name="connsiteY9" fmla="*/ 47910 h 382416"/>
                <a:gd name="connsiteX10" fmla="*/ 364217 w 380256"/>
                <a:gd name="connsiteY10" fmla="*/ 243642 h 382416"/>
                <a:gd name="connsiteX11" fmla="*/ 332298 w 380256"/>
                <a:gd name="connsiteY11" fmla="*/ 275512 h 382416"/>
                <a:gd name="connsiteX12" fmla="*/ 225747 w 380256"/>
                <a:gd name="connsiteY12" fmla="*/ 275512 h 382416"/>
                <a:gd name="connsiteX13" fmla="*/ 225351 w 380256"/>
                <a:gd name="connsiteY13" fmla="*/ 275550 h 382416"/>
                <a:gd name="connsiteX14" fmla="*/ 224955 w 380256"/>
                <a:gd name="connsiteY14" fmla="*/ 275512 h 382416"/>
                <a:gd name="connsiteX15" fmla="*/ 155237 w 380256"/>
                <a:gd name="connsiteY15" fmla="*/ 275512 h 382416"/>
                <a:gd name="connsiteX16" fmla="*/ 147217 w 380256"/>
                <a:gd name="connsiteY16" fmla="*/ 283532 h 382416"/>
                <a:gd name="connsiteX17" fmla="*/ 147217 w 380256"/>
                <a:gd name="connsiteY17" fmla="*/ 366377 h 382416"/>
                <a:gd name="connsiteX18" fmla="*/ 70665 w 380256"/>
                <a:gd name="connsiteY18" fmla="*/ 366377 h 382416"/>
                <a:gd name="connsiteX19" fmla="*/ 62645 w 380256"/>
                <a:gd name="connsiteY19" fmla="*/ 374396 h 382416"/>
                <a:gd name="connsiteX20" fmla="*/ 70665 w 380256"/>
                <a:gd name="connsiteY20" fmla="*/ 382416 h 382416"/>
                <a:gd name="connsiteX21" fmla="*/ 155242 w 380256"/>
                <a:gd name="connsiteY21" fmla="*/ 382416 h 382416"/>
                <a:gd name="connsiteX22" fmla="*/ 224961 w 380256"/>
                <a:gd name="connsiteY22" fmla="*/ 382416 h 382416"/>
                <a:gd name="connsiteX23" fmla="*/ 309607 w 380256"/>
                <a:gd name="connsiteY23" fmla="*/ 382416 h 382416"/>
                <a:gd name="connsiteX24" fmla="*/ 317627 w 380256"/>
                <a:gd name="connsiteY24" fmla="*/ 374396 h 382416"/>
                <a:gd name="connsiteX25" fmla="*/ 309607 w 380256"/>
                <a:gd name="connsiteY25" fmla="*/ 366377 h 382416"/>
                <a:gd name="connsiteX26" fmla="*/ 232981 w 380256"/>
                <a:gd name="connsiteY26" fmla="*/ 366377 h 382416"/>
                <a:gd name="connsiteX27" fmla="*/ 232981 w 380256"/>
                <a:gd name="connsiteY27" fmla="*/ 291552 h 382416"/>
                <a:gd name="connsiteX28" fmla="*/ 332298 w 380256"/>
                <a:gd name="connsiteY28" fmla="*/ 291552 h 382416"/>
                <a:gd name="connsiteX29" fmla="*/ 380256 w 380256"/>
                <a:gd name="connsiteY29" fmla="*/ 243642 h 382416"/>
                <a:gd name="connsiteX30" fmla="*/ 380256 w 380256"/>
                <a:gd name="connsiteY30" fmla="*/ 47910 h 382416"/>
                <a:gd name="connsiteX31" fmla="*/ 332298 w 380256"/>
                <a:gd name="connsiteY31" fmla="*/ 0 h 382416"/>
                <a:gd name="connsiteX32" fmla="*/ 163262 w 380256"/>
                <a:gd name="connsiteY32" fmla="*/ 366377 h 382416"/>
                <a:gd name="connsiteX33" fmla="*/ 163262 w 380256"/>
                <a:gd name="connsiteY33" fmla="*/ 291552 h 382416"/>
                <a:gd name="connsiteX34" fmla="*/ 216941 w 380256"/>
                <a:gd name="connsiteY34" fmla="*/ 291552 h 382416"/>
                <a:gd name="connsiteX35" fmla="*/ 216941 w 380256"/>
                <a:gd name="connsiteY35" fmla="*/ 366377 h 382416"/>
                <a:gd name="connsiteX36" fmla="*/ 163262 w 380256"/>
                <a:gd name="connsiteY36" fmla="*/ 366377 h 382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80256" h="382416">
                  <a:moveTo>
                    <a:pt x="332298" y="0"/>
                  </a:moveTo>
                  <a:lnTo>
                    <a:pt x="47932" y="0"/>
                  </a:lnTo>
                  <a:cubicBezTo>
                    <a:pt x="21504" y="0"/>
                    <a:pt x="0" y="21493"/>
                    <a:pt x="0" y="47910"/>
                  </a:cubicBezTo>
                  <a:lnTo>
                    <a:pt x="0" y="99916"/>
                  </a:lnTo>
                  <a:cubicBezTo>
                    <a:pt x="0" y="104348"/>
                    <a:pt x="3588" y="107936"/>
                    <a:pt x="8020" y="107936"/>
                  </a:cubicBezTo>
                  <a:cubicBezTo>
                    <a:pt x="12452" y="107936"/>
                    <a:pt x="16040" y="104348"/>
                    <a:pt x="16040" y="99916"/>
                  </a:cubicBezTo>
                  <a:lnTo>
                    <a:pt x="16040" y="47910"/>
                  </a:lnTo>
                  <a:cubicBezTo>
                    <a:pt x="16040" y="30336"/>
                    <a:pt x="30347" y="16040"/>
                    <a:pt x="47932" y="16040"/>
                  </a:cubicBezTo>
                  <a:lnTo>
                    <a:pt x="332298" y="16040"/>
                  </a:lnTo>
                  <a:cubicBezTo>
                    <a:pt x="349899" y="16040"/>
                    <a:pt x="364217" y="30336"/>
                    <a:pt x="364217" y="47910"/>
                  </a:cubicBezTo>
                  <a:lnTo>
                    <a:pt x="364217" y="243642"/>
                  </a:lnTo>
                  <a:cubicBezTo>
                    <a:pt x="364217" y="261216"/>
                    <a:pt x="349899" y="275512"/>
                    <a:pt x="332298" y="275512"/>
                  </a:cubicBezTo>
                  <a:lnTo>
                    <a:pt x="225747" y="275512"/>
                  </a:lnTo>
                  <a:cubicBezTo>
                    <a:pt x="225613" y="275512"/>
                    <a:pt x="225485" y="275544"/>
                    <a:pt x="225351" y="275550"/>
                  </a:cubicBezTo>
                  <a:cubicBezTo>
                    <a:pt x="225217" y="275544"/>
                    <a:pt x="225094" y="275512"/>
                    <a:pt x="224955" y="275512"/>
                  </a:cubicBezTo>
                  <a:lnTo>
                    <a:pt x="155237" y="275512"/>
                  </a:lnTo>
                  <a:cubicBezTo>
                    <a:pt x="150810" y="275512"/>
                    <a:pt x="147217" y="279105"/>
                    <a:pt x="147217" y="283532"/>
                  </a:cubicBezTo>
                  <a:lnTo>
                    <a:pt x="147217" y="366377"/>
                  </a:lnTo>
                  <a:lnTo>
                    <a:pt x="70665" y="366377"/>
                  </a:lnTo>
                  <a:cubicBezTo>
                    <a:pt x="66233" y="366377"/>
                    <a:pt x="62645" y="369970"/>
                    <a:pt x="62645" y="374396"/>
                  </a:cubicBezTo>
                  <a:cubicBezTo>
                    <a:pt x="62645" y="378823"/>
                    <a:pt x="66233" y="382416"/>
                    <a:pt x="70665" y="382416"/>
                  </a:cubicBezTo>
                  <a:lnTo>
                    <a:pt x="155242" y="382416"/>
                  </a:lnTo>
                  <a:lnTo>
                    <a:pt x="224961" y="382416"/>
                  </a:lnTo>
                  <a:lnTo>
                    <a:pt x="309607" y="382416"/>
                  </a:lnTo>
                  <a:cubicBezTo>
                    <a:pt x="314034" y="382416"/>
                    <a:pt x="317627" y="378823"/>
                    <a:pt x="317627" y="374396"/>
                  </a:cubicBezTo>
                  <a:cubicBezTo>
                    <a:pt x="317627" y="369970"/>
                    <a:pt x="314034" y="366377"/>
                    <a:pt x="309607" y="366377"/>
                  </a:cubicBezTo>
                  <a:lnTo>
                    <a:pt x="232981" y="366377"/>
                  </a:lnTo>
                  <a:lnTo>
                    <a:pt x="232981" y="291552"/>
                  </a:lnTo>
                  <a:lnTo>
                    <a:pt x="332298" y="291552"/>
                  </a:lnTo>
                  <a:cubicBezTo>
                    <a:pt x="358742" y="291552"/>
                    <a:pt x="380256" y="270059"/>
                    <a:pt x="380256" y="243642"/>
                  </a:cubicBezTo>
                  <a:lnTo>
                    <a:pt x="380256" y="47910"/>
                  </a:lnTo>
                  <a:cubicBezTo>
                    <a:pt x="380256" y="21493"/>
                    <a:pt x="358742" y="0"/>
                    <a:pt x="332298" y="0"/>
                  </a:cubicBezTo>
                  <a:close/>
                  <a:moveTo>
                    <a:pt x="163262" y="366377"/>
                  </a:moveTo>
                  <a:lnTo>
                    <a:pt x="163262" y="291552"/>
                  </a:lnTo>
                  <a:lnTo>
                    <a:pt x="216941" y="291552"/>
                  </a:lnTo>
                  <a:lnTo>
                    <a:pt x="216941" y="366377"/>
                  </a:lnTo>
                  <a:lnTo>
                    <a:pt x="163262" y="366377"/>
                  </a:lnTo>
                  <a:close/>
                </a:path>
              </a:pathLst>
            </a:custGeom>
            <a:grpFill/>
            <a:ln w="5281" cap="flat">
              <a:noFill/>
              <a:prstDash val="solid"/>
              <a:miter/>
            </a:ln>
          </p:spPr>
          <p:txBody>
            <a:bodyPr rtlCol="0" anchor="ctr"/>
            <a:lstStyle/>
            <a:p>
              <a:endParaRPr lang="ru-RU"/>
            </a:p>
          </p:txBody>
        </p:sp>
        <p:sp>
          <p:nvSpPr>
            <p:cNvPr id="88" name="Freeform: Shape 87">
              <a:extLst>
                <a:ext uri="{FF2B5EF4-FFF2-40B4-BE49-F238E27FC236}">
                  <a16:creationId xmlns:a16="http://schemas.microsoft.com/office/drawing/2014/main" id="{651B576E-B11D-47CB-8D15-69C7D5E0A0B8}"/>
                </a:ext>
              </a:extLst>
            </p:cNvPr>
            <p:cNvSpPr/>
            <p:nvPr/>
          </p:nvSpPr>
          <p:spPr>
            <a:xfrm>
              <a:off x="4447286" y="1540658"/>
              <a:ext cx="274466" cy="292499"/>
            </a:xfrm>
            <a:custGeom>
              <a:avLst/>
              <a:gdLst>
                <a:gd name="connsiteX0" fmla="*/ 166344 w 274466"/>
                <a:gd name="connsiteY0" fmla="*/ 216135 h 292499"/>
                <a:gd name="connsiteX1" fmla="*/ 247280 w 274466"/>
                <a:gd name="connsiteY1" fmla="*/ 179816 h 292499"/>
                <a:gd name="connsiteX2" fmla="*/ 247280 w 274466"/>
                <a:gd name="connsiteY2" fmla="*/ 179816 h 292499"/>
                <a:gd name="connsiteX3" fmla="*/ 238143 w 274466"/>
                <a:gd name="connsiteY3" fmla="*/ 27172 h 292499"/>
                <a:gd name="connsiteX4" fmla="*/ 85510 w 274466"/>
                <a:gd name="connsiteY4" fmla="*/ 36310 h 292499"/>
                <a:gd name="connsiteX5" fmla="*/ 88910 w 274466"/>
                <a:gd name="connsiteY5" fmla="*/ 183318 h 292499"/>
                <a:gd name="connsiteX6" fmla="*/ 75763 w 274466"/>
                <a:gd name="connsiteY6" fmla="*/ 198155 h 292499"/>
                <a:gd name="connsiteX7" fmla="*/ 72726 w 274466"/>
                <a:gd name="connsiteY7" fmla="*/ 195465 h 292499"/>
                <a:gd name="connsiteX8" fmla="*/ 61440 w 274466"/>
                <a:gd name="connsiteY8" fmla="*/ 196118 h 292499"/>
                <a:gd name="connsiteX9" fmla="*/ 2045 w 274466"/>
                <a:gd name="connsiteY9" fmla="*/ 262441 h 292499"/>
                <a:gd name="connsiteX10" fmla="*/ 13 w 274466"/>
                <a:gd name="connsiteY10" fmla="*/ 268237 h 292499"/>
                <a:gd name="connsiteX11" fmla="*/ 2676 w 274466"/>
                <a:gd name="connsiteY11" fmla="*/ 273771 h 292499"/>
                <a:gd name="connsiteX12" fmla="*/ 21351 w 274466"/>
                <a:gd name="connsiteY12" fmla="*/ 290457 h 292499"/>
                <a:gd name="connsiteX13" fmla="*/ 26693 w 274466"/>
                <a:gd name="connsiteY13" fmla="*/ 292500 h 292499"/>
                <a:gd name="connsiteX14" fmla="*/ 32670 w 274466"/>
                <a:gd name="connsiteY14" fmla="*/ 289826 h 292499"/>
                <a:gd name="connsiteX15" fmla="*/ 92123 w 274466"/>
                <a:gd name="connsiteY15" fmla="*/ 223396 h 292499"/>
                <a:gd name="connsiteX16" fmla="*/ 94155 w 274466"/>
                <a:gd name="connsiteY16" fmla="*/ 217584 h 292499"/>
                <a:gd name="connsiteX17" fmla="*/ 91466 w 274466"/>
                <a:gd name="connsiteY17" fmla="*/ 212045 h 292499"/>
                <a:gd name="connsiteX18" fmla="*/ 87782 w 274466"/>
                <a:gd name="connsiteY18" fmla="*/ 208783 h 292499"/>
                <a:gd name="connsiteX19" fmla="*/ 100897 w 274466"/>
                <a:gd name="connsiteY19" fmla="*/ 193984 h 292499"/>
                <a:gd name="connsiteX20" fmla="*/ 166344 w 274466"/>
                <a:gd name="connsiteY20" fmla="*/ 216135 h 292499"/>
                <a:gd name="connsiteX21" fmla="*/ 26062 w 274466"/>
                <a:gd name="connsiteY21" fmla="*/ 273161 h 292499"/>
                <a:gd name="connsiteX22" fmla="*/ 19346 w 274466"/>
                <a:gd name="connsiteY22" fmla="*/ 267162 h 292499"/>
                <a:gd name="connsiteX23" fmla="*/ 67503 w 274466"/>
                <a:gd name="connsiteY23" fmla="*/ 213398 h 292499"/>
                <a:gd name="connsiteX24" fmla="*/ 69802 w 274466"/>
                <a:gd name="connsiteY24" fmla="*/ 216985 h 292499"/>
                <a:gd name="connsiteX25" fmla="*/ 74619 w 274466"/>
                <a:gd name="connsiteY25" fmla="*/ 218910 h 292499"/>
                <a:gd name="connsiteX26" fmla="*/ 26062 w 274466"/>
                <a:gd name="connsiteY26" fmla="*/ 273161 h 292499"/>
                <a:gd name="connsiteX27" fmla="*/ 97513 w 274466"/>
                <a:gd name="connsiteY27" fmla="*/ 46955 h 292499"/>
                <a:gd name="connsiteX28" fmla="*/ 166446 w 274466"/>
                <a:gd name="connsiteY28" fmla="*/ 16030 h 292499"/>
                <a:gd name="connsiteX29" fmla="*/ 227503 w 274466"/>
                <a:gd name="connsiteY29" fmla="*/ 39170 h 292499"/>
                <a:gd name="connsiteX30" fmla="*/ 235282 w 274466"/>
                <a:gd name="connsiteY30" fmla="*/ 169171 h 292499"/>
                <a:gd name="connsiteX31" fmla="*/ 105287 w 274466"/>
                <a:gd name="connsiteY31" fmla="*/ 176945 h 292499"/>
                <a:gd name="connsiteX32" fmla="*/ 97513 w 274466"/>
                <a:gd name="connsiteY32" fmla="*/ 46955 h 292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74466" h="292499">
                  <a:moveTo>
                    <a:pt x="166344" y="216135"/>
                  </a:moveTo>
                  <a:cubicBezTo>
                    <a:pt x="196210" y="216135"/>
                    <a:pt x="225953" y="203859"/>
                    <a:pt x="247280" y="179816"/>
                  </a:cubicBezTo>
                  <a:cubicBezTo>
                    <a:pt x="247280" y="179816"/>
                    <a:pt x="247280" y="179816"/>
                    <a:pt x="247280" y="179816"/>
                  </a:cubicBezTo>
                  <a:cubicBezTo>
                    <a:pt x="286839" y="135199"/>
                    <a:pt x="282743" y="66726"/>
                    <a:pt x="238143" y="27172"/>
                  </a:cubicBezTo>
                  <a:cubicBezTo>
                    <a:pt x="193531" y="-12371"/>
                    <a:pt x="125063" y="-8270"/>
                    <a:pt x="85510" y="36310"/>
                  </a:cubicBezTo>
                  <a:cubicBezTo>
                    <a:pt x="47758" y="78895"/>
                    <a:pt x="49870" y="143155"/>
                    <a:pt x="88910" y="183318"/>
                  </a:cubicBezTo>
                  <a:lnTo>
                    <a:pt x="75763" y="198155"/>
                  </a:lnTo>
                  <a:lnTo>
                    <a:pt x="72726" y="195465"/>
                  </a:lnTo>
                  <a:cubicBezTo>
                    <a:pt x="69417" y="192535"/>
                    <a:pt x="64375" y="192835"/>
                    <a:pt x="61440" y="196118"/>
                  </a:cubicBezTo>
                  <a:lnTo>
                    <a:pt x="2045" y="262441"/>
                  </a:lnTo>
                  <a:cubicBezTo>
                    <a:pt x="623" y="264029"/>
                    <a:pt x="-110" y="266114"/>
                    <a:pt x="13" y="268237"/>
                  </a:cubicBezTo>
                  <a:cubicBezTo>
                    <a:pt x="131" y="270360"/>
                    <a:pt x="1088" y="272359"/>
                    <a:pt x="2676" y="273771"/>
                  </a:cubicBezTo>
                  <a:lnTo>
                    <a:pt x="21351" y="290457"/>
                  </a:lnTo>
                  <a:cubicBezTo>
                    <a:pt x="22880" y="291826"/>
                    <a:pt x="24789" y="292500"/>
                    <a:pt x="26693" y="292500"/>
                  </a:cubicBezTo>
                  <a:cubicBezTo>
                    <a:pt x="28895" y="292500"/>
                    <a:pt x="31087" y="291596"/>
                    <a:pt x="32670" y="289826"/>
                  </a:cubicBezTo>
                  <a:lnTo>
                    <a:pt x="92123" y="223396"/>
                  </a:lnTo>
                  <a:cubicBezTo>
                    <a:pt x="93546" y="221808"/>
                    <a:pt x="94278" y="219717"/>
                    <a:pt x="94155" y="217584"/>
                  </a:cubicBezTo>
                  <a:cubicBezTo>
                    <a:pt x="94032" y="215456"/>
                    <a:pt x="93059" y="213462"/>
                    <a:pt x="91466" y="212045"/>
                  </a:cubicBezTo>
                  <a:lnTo>
                    <a:pt x="87782" y="208783"/>
                  </a:lnTo>
                  <a:lnTo>
                    <a:pt x="100897" y="193984"/>
                  </a:lnTo>
                  <a:cubicBezTo>
                    <a:pt x="120278" y="208783"/>
                    <a:pt x="143333" y="216135"/>
                    <a:pt x="166344" y="216135"/>
                  </a:cubicBezTo>
                  <a:close/>
                  <a:moveTo>
                    <a:pt x="26062" y="273161"/>
                  </a:moveTo>
                  <a:lnTo>
                    <a:pt x="19346" y="267162"/>
                  </a:lnTo>
                  <a:lnTo>
                    <a:pt x="67503" y="213398"/>
                  </a:lnTo>
                  <a:cubicBezTo>
                    <a:pt x="67925" y="214734"/>
                    <a:pt x="68674" y="215991"/>
                    <a:pt x="69802" y="216985"/>
                  </a:cubicBezTo>
                  <a:cubicBezTo>
                    <a:pt x="71192" y="218215"/>
                    <a:pt x="72897" y="218803"/>
                    <a:pt x="74619" y="218910"/>
                  </a:cubicBezTo>
                  <a:lnTo>
                    <a:pt x="26062" y="273161"/>
                  </a:lnTo>
                  <a:close/>
                  <a:moveTo>
                    <a:pt x="97513" y="46955"/>
                  </a:moveTo>
                  <a:cubicBezTo>
                    <a:pt x="115680" y="26477"/>
                    <a:pt x="141001" y="16030"/>
                    <a:pt x="166446" y="16030"/>
                  </a:cubicBezTo>
                  <a:cubicBezTo>
                    <a:pt x="188179" y="16030"/>
                    <a:pt x="209998" y="23660"/>
                    <a:pt x="227503" y="39170"/>
                  </a:cubicBezTo>
                  <a:cubicBezTo>
                    <a:pt x="265485" y="72853"/>
                    <a:pt x="268976" y="131173"/>
                    <a:pt x="235282" y="169171"/>
                  </a:cubicBezTo>
                  <a:cubicBezTo>
                    <a:pt x="201599" y="207147"/>
                    <a:pt x="143274" y="210639"/>
                    <a:pt x="105287" y="176945"/>
                  </a:cubicBezTo>
                  <a:cubicBezTo>
                    <a:pt x="67316" y="143267"/>
                    <a:pt x="63830" y="84952"/>
                    <a:pt x="97513" y="46955"/>
                  </a:cubicBezTo>
                  <a:close/>
                </a:path>
              </a:pathLst>
            </a:custGeom>
            <a:grpFill/>
            <a:ln w="5281" cap="flat">
              <a:noFill/>
              <a:prstDash val="solid"/>
              <a:miter/>
            </a:ln>
          </p:spPr>
          <p:txBody>
            <a:bodyPr rtlCol="0" anchor="ctr"/>
            <a:lstStyle/>
            <a:p>
              <a:endParaRPr lang="ru-RU"/>
            </a:p>
          </p:txBody>
        </p:sp>
        <p:sp>
          <p:nvSpPr>
            <p:cNvPr id="89" name="Freeform: Shape 88">
              <a:extLst>
                <a:ext uri="{FF2B5EF4-FFF2-40B4-BE49-F238E27FC236}">
                  <a16:creationId xmlns:a16="http://schemas.microsoft.com/office/drawing/2014/main" id="{892D52B0-3988-4A88-992E-D7A6F49C0B90}"/>
                </a:ext>
              </a:extLst>
            </p:cNvPr>
            <p:cNvSpPr/>
            <p:nvPr/>
          </p:nvSpPr>
          <p:spPr>
            <a:xfrm>
              <a:off x="4770834" y="1466679"/>
              <a:ext cx="19140" cy="19140"/>
            </a:xfrm>
            <a:custGeom>
              <a:avLst/>
              <a:gdLst>
                <a:gd name="connsiteX0" fmla="*/ 19141 w 19140"/>
                <a:gd name="connsiteY0" fmla="*/ 9570 h 19140"/>
                <a:gd name="connsiteX1" fmla="*/ 9570 w 19140"/>
                <a:gd name="connsiteY1" fmla="*/ 19141 h 19140"/>
                <a:gd name="connsiteX2" fmla="*/ 0 w 19140"/>
                <a:gd name="connsiteY2" fmla="*/ 9570 h 19140"/>
                <a:gd name="connsiteX3" fmla="*/ 9570 w 19140"/>
                <a:gd name="connsiteY3" fmla="*/ 0 h 19140"/>
                <a:gd name="connsiteX4" fmla="*/ 19141 w 19140"/>
                <a:gd name="connsiteY4" fmla="*/ 9570 h 19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0" h="19140">
                  <a:moveTo>
                    <a:pt x="19141" y="9570"/>
                  </a:moveTo>
                  <a:cubicBezTo>
                    <a:pt x="19141" y="14856"/>
                    <a:pt x="14856" y="19141"/>
                    <a:pt x="9570" y="19141"/>
                  </a:cubicBezTo>
                  <a:cubicBezTo>
                    <a:pt x="4285" y="19141"/>
                    <a:pt x="0" y="14856"/>
                    <a:pt x="0" y="9570"/>
                  </a:cubicBezTo>
                  <a:cubicBezTo>
                    <a:pt x="0" y="4285"/>
                    <a:pt x="4285" y="0"/>
                    <a:pt x="9570" y="0"/>
                  </a:cubicBezTo>
                  <a:cubicBezTo>
                    <a:pt x="14856" y="0"/>
                    <a:pt x="19141" y="4285"/>
                    <a:pt x="19141" y="9570"/>
                  </a:cubicBezTo>
                  <a:close/>
                </a:path>
              </a:pathLst>
            </a:custGeom>
            <a:grpFill/>
            <a:ln w="5281" cap="flat">
              <a:noFill/>
              <a:prstDash val="solid"/>
              <a:miter/>
            </a:ln>
          </p:spPr>
          <p:txBody>
            <a:bodyPr rtlCol="0" anchor="ctr"/>
            <a:lstStyle/>
            <a:p>
              <a:endParaRPr lang="ru-RU"/>
            </a:p>
          </p:txBody>
        </p:sp>
      </p:grpSp>
      <p:grpSp>
        <p:nvGrpSpPr>
          <p:cNvPr id="173" name="Group 172">
            <a:extLst>
              <a:ext uri="{FF2B5EF4-FFF2-40B4-BE49-F238E27FC236}">
                <a16:creationId xmlns:a16="http://schemas.microsoft.com/office/drawing/2014/main" id="{CC202EAE-44EB-4959-97E8-5103DC39BE8F}"/>
              </a:ext>
            </a:extLst>
          </p:cNvPr>
          <p:cNvGrpSpPr/>
          <p:nvPr/>
        </p:nvGrpSpPr>
        <p:grpSpPr>
          <a:xfrm>
            <a:off x="3098885" y="1948646"/>
            <a:ext cx="307800" cy="255150"/>
            <a:chOff x="2099846" y="1455195"/>
            <a:chExt cx="410400" cy="340200"/>
          </a:xfrm>
          <a:solidFill>
            <a:schemeClr val="tx1"/>
          </a:solidFill>
        </p:grpSpPr>
        <p:sp>
          <p:nvSpPr>
            <p:cNvPr id="91" name="Freeform: Shape 90">
              <a:extLst>
                <a:ext uri="{FF2B5EF4-FFF2-40B4-BE49-F238E27FC236}">
                  <a16:creationId xmlns:a16="http://schemas.microsoft.com/office/drawing/2014/main" id="{9F194F5F-8F66-4458-9CCD-EA22C93BA855}"/>
                </a:ext>
              </a:extLst>
            </p:cNvPr>
            <p:cNvSpPr/>
            <p:nvPr/>
          </p:nvSpPr>
          <p:spPr>
            <a:xfrm>
              <a:off x="2099846" y="1455195"/>
              <a:ext cx="410400" cy="340200"/>
            </a:xfrm>
            <a:custGeom>
              <a:avLst/>
              <a:gdLst>
                <a:gd name="connsiteX0" fmla="*/ 410400 w 410400"/>
                <a:gd name="connsiteY0" fmla="*/ 94500 h 340200"/>
                <a:gd name="connsiteX1" fmla="*/ 410400 w 410400"/>
                <a:gd name="connsiteY1" fmla="*/ 29700 h 340200"/>
                <a:gd name="connsiteX2" fmla="*/ 380700 w 410400"/>
                <a:gd name="connsiteY2" fmla="*/ 0 h 340200"/>
                <a:gd name="connsiteX3" fmla="*/ 29700 w 410400"/>
                <a:gd name="connsiteY3" fmla="*/ 0 h 340200"/>
                <a:gd name="connsiteX4" fmla="*/ 0 w 410400"/>
                <a:gd name="connsiteY4" fmla="*/ 29700 h 340200"/>
                <a:gd name="connsiteX5" fmla="*/ 0 w 410400"/>
                <a:gd name="connsiteY5" fmla="*/ 94500 h 340200"/>
                <a:gd name="connsiteX6" fmla="*/ 9396 w 410400"/>
                <a:gd name="connsiteY6" fmla="*/ 116100 h 340200"/>
                <a:gd name="connsiteX7" fmla="*/ 0 w 410400"/>
                <a:gd name="connsiteY7" fmla="*/ 137700 h 340200"/>
                <a:gd name="connsiteX8" fmla="*/ 0 w 410400"/>
                <a:gd name="connsiteY8" fmla="*/ 202500 h 340200"/>
                <a:gd name="connsiteX9" fmla="*/ 9396 w 410400"/>
                <a:gd name="connsiteY9" fmla="*/ 224100 h 340200"/>
                <a:gd name="connsiteX10" fmla="*/ 0 w 410400"/>
                <a:gd name="connsiteY10" fmla="*/ 245700 h 340200"/>
                <a:gd name="connsiteX11" fmla="*/ 0 w 410400"/>
                <a:gd name="connsiteY11" fmla="*/ 310500 h 340200"/>
                <a:gd name="connsiteX12" fmla="*/ 29700 w 410400"/>
                <a:gd name="connsiteY12" fmla="*/ 340200 h 340200"/>
                <a:gd name="connsiteX13" fmla="*/ 380700 w 410400"/>
                <a:gd name="connsiteY13" fmla="*/ 340200 h 340200"/>
                <a:gd name="connsiteX14" fmla="*/ 410400 w 410400"/>
                <a:gd name="connsiteY14" fmla="*/ 310500 h 340200"/>
                <a:gd name="connsiteX15" fmla="*/ 410400 w 410400"/>
                <a:gd name="connsiteY15" fmla="*/ 245700 h 340200"/>
                <a:gd name="connsiteX16" fmla="*/ 401004 w 410400"/>
                <a:gd name="connsiteY16" fmla="*/ 224100 h 340200"/>
                <a:gd name="connsiteX17" fmla="*/ 410400 w 410400"/>
                <a:gd name="connsiteY17" fmla="*/ 202500 h 340200"/>
                <a:gd name="connsiteX18" fmla="*/ 410400 w 410400"/>
                <a:gd name="connsiteY18" fmla="*/ 137700 h 340200"/>
                <a:gd name="connsiteX19" fmla="*/ 401004 w 410400"/>
                <a:gd name="connsiteY19" fmla="*/ 116100 h 340200"/>
                <a:gd name="connsiteX20" fmla="*/ 410400 w 410400"/>
                <a:gd name="connsiteY20" fmla="*/ 94500 h 340200"/>
                <a:gd name="connsiteX21" fmla="*/ 394200 w 410400"/>
                <a:gd name="connsiteY21" fmla="*/ 245700 h 340200"/>
                <a:gd name="connsiteX22" fmla="*/ 394200 w 410400"/>
                <a:gd name="connsiteY22" fmla="*/ 310500 h 340200"/>
                <a:gd name="connsiteX23" fmla="*/ 380700 w 410400"/>
                <a:gd name="connsiteY23" fmla="*/ 324000 h 340200"/>
                <a:gd name="connsiteX24" fmla="*/ 29700 w 410400"/>
                <a:gd name="connsiteY24" fmla="*/ 324000 h 340200"/>
                <a:gd name="connsiteX25" fmla="*/ 16200 w 410400"/>
                <a:gd name="connsiteY25" fmla="*/ 310500 h 340200"/>
                <a:gd name="connsiteX26" fmla="*/ 16200 w 410400"/>
                <a:gd name="connsiteY26" fmla="*/ 245700 h 340200"/>
                <a:gd name="connsiteX27" fmla="*/ 29700 w 410400"/>
                <a:gd name="connsiteY27" fmla="*/ 232200 h 340200"/>
                <a:gd name="connsiteX28" fmla="*/ 380700 w 410400"/>
                <a:gd name="connsiteY28" fmla="*/ 232200 h 340200"/>
                <a:gd name="connsiteX29" fmla="*/ 394200 w 410400"/>
                <a:gd name="connsiteY29" fmla="*/ 245700 h 340200"/>
                <a:gd name="connsiteX30" fmla="*/ 394200 w 410400"/>
                <a:gd name="connsiteY30" fmla="*/ 137700 h 340200"/>
                <a:gd name="connsiteX31" fmla="*/ 394200 w 410400"/>
                <a:gd name="connsiteY31" fmla="*/ 202500 h 340200"/>
                <a:gd name="connsiteX32" fmla="*/ 380700 w 410400"/>
                <a:gd name="connsiteY32" fmla="*/ 216000 h 340200"/>
                <a:gd name="connsiteX33" fmla="*/ 29700 w 410400"/>
                <a:gd name="connsiteY33" fmla="*/ 216000 h 340200"/>
                <a:gd name="connsiteX34" fmla="*/ 16200 w 410400"/>
                <a:gd name="connsiteY34" fmla="*/ 202500 h 340200"/>
                <a:gd name="connsiteX35" fmla="*/ 16200 w 410400"/>
                <a:gd name="connsiteY35" fmla="*/ 137700 h 340200"/>
                <a:gd name="connsiteX36" fmla="*/ 29700 w 410400"/>
                <a:gd name="connsiteY36" fmla="*/ 124200 h 340200"/>
                <a:gd name="connsiteX37" fmla="*/ 380700 w 410400"/>
                <a:gd name="connsiteY37" fmla="*/ 124200 h 340200"/>
                <a:gd name="connsiteX38" fmla="*/ 394200 w 410400"/>
                <a:gd name="connsiteY38" fmla="*/ 137700 h 340200"/>
                <a:gd name="connsiteX39" fmla="*/ 29700 w 410400"/>
                <a:gd name="connsiteY39" fmla="*/ 108000 h 340200"/>
                <a:gd name="connsiteX40" fmla="*/ 16200 w 410400"/>
                <a:gd name="connsiteY40" fmla="*/ 94500 h 340200"/>
                <a:gd name="connsiteX41" fmla="*/ 16200 w 410400"/>
                <a:gd name="connsiteY41" fmla="*/ 29700 h 340200"/>
                <a:gd name="connsiteX42" fmla="*/ 29700 w 410400"/>
                <a:gd name="connsiteY42" fmla="*/ 16200 h 340200"/>
                <a:gd name="connsiteX43" fmla="*/ 380700 w 410400"/>
                <a:gd name="connsiteY43" fmla="*/ 16200 h 340200"/>
                <a:gd name="connsiteX44" fmla="*/ 394200 w 410400"/>
                <a:gd name="connsiteY44" fmla="*/ 29700 h 340200"/>
                <a:gd name="connsiteX45" fmla="*/ 394200 w 410400"/>
                <a:gd name="connsiteY45" fmla="*/ 94500 h 340200"/>
                <a:gd name="connsiteX46" fmla="*/ 380700 w 410400"/>
                <a:gd name="connsiteY46" fmla="*/ 108000 h 3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10400" h="340200">
                  <a:moveTo>
                    <a:pt x="410400" y="94500"/>
                  </a:moveTo>
                  <a:lnTo>
                    <a:pt x="410400" y="29700"/>
                  </a:lnTo>
                  <a:cubicBezTo>
                    <a:pt x="410370" y="13309"/>
                    <a:pt x="397091" y="30"/>
                    <a:pt x="380700" y="0"/>
                  </a:cubicBezTo>
                  <a:lnTo>
                    <a:pt x="29700" y="0"/>
                  </a:lnTo>
                  <a:cubicBezTo>
                    <a:pt x="13309" y="30"/>
                    <a:pt x="30" y="13309"/>
                    <a:pt x="0" y="29700"/>
                  </a:cubicBezTo>
                  <a:lnTo>
                    <a:pt x="0" y="94500"/>
                  </a:lnTo>
                  <a:cubicBezTo>
                    <a:pt x="8" y="102690"/>
                    <a:pt x="3410" y="110510"/>
                    <a:pt x="9396" y="116100"/>
                  </a:cubicBezTo>
                  <a:cubicBezTo>
                    <a:pt x="3410" y="121690"/>
                    <a:pt x="8" y="129510"/>
                    <a:pt x="0" y="137700"/>
                  </a:cubicBezTo>
                  <a:lnTo>
                    <a:pt x="0" y="202500"/>
                  </a:lnTo>
                  <a:cubicBezTo>
                    <a:pt x="8" y="210690"/>
                    <a:pt x="3410" y="218510"/>
                    <a:pt x="9396" y="224100"/>
                  </a:cubicBezTo>
                  <a:cubicBezTo>
                    <a:pt x="3410" y="229690"/>
                    <a:pt x="8" y="237510"/>
                    <a:pt x="0" y="245700"/>
                  </a:cubicBezTo>
                  <a:lnTo>
                    <a:pt x="0" y="310500"/>
                  </a:lnTo>
                  <a:cubicBezTo>
                    <a:pt x="30" y="326891"/>
                    <a:pt x="13309" y="340170"/>
                    <a:pt x="29700" y="340200"/>
                  </a:cubicBezTo>
                  <a:lnTo>
                    <a:pt x="380700" y="340200"/>
                  </a:lnTo>
                  <a:cubicBezTo>
                    <a:pt x="397091" y="340170"/>
                    <a:pt x="410370" y="326891"/>
                    <a:pt x="410400" y="310500"/>
                  </a:cubicBezTo>
                  <a:lnTo>
                    <a:pt x="410400" y="245700"/>
                  </a:lnTo>
                  <a:cubicBezTo>
                    <a:pt x="410392" y="237510"/>
                    <a:pt x="406990" y="229690"/>
                    <a:pt x="401004" y="224100"/>
                  </a:cubicBezTo>
                  <a:cubicBezTo>
                    <a:pt x="406990" y="218510"/>
                    <a:pt x="410392" y="210690"/>
                    <a:pt x="410400" y="202500"/>
                  </a:cubicBezTo>
                  <a:lnTo>
                    <a:pt x="410400" y="137700"/>
                  </a:lnTo>
                  <a:cubicBezTo>
                    <a:pt x="410392" y="129510"/>
                    <a:pt x="406990" y="121690"/>
                    <a:pt x="401004" y="116100"/>
                  </a:cubicBezTo>
                  <a:cubicBezTo>
                    <a:pt x="406990" y="110510"/>
                    <a:pt x="410392" y="102690"/>
                    <a:pt x="410400" y="94500"/>
                  </a:cubicBezTo>
                  <a:close/>
                  <a:moveTo>
                    <a:pt x="394200" y="245700"/>
                  </a:moveTo>
                  <a:lnTo>
                    <a:pt x="394200" y="310500"/>
                  </a:lnTo>
                  <a:cubicBezTo>
                    <a:pt x="394200" y="317956"/>
                    <a:pt x="388156" y="324000"/>
                    <a:pt x="380700" y="324000"/>
                  </a:cubicBezTo>
                  <a:lnTo>
                    <a:pt x="29700" y="324000"/>
                  </a:lnTo>
                  <a:cubicBezTo>
                    <a:pt x="22244" y="324000"/>
                    <a:pt x="16200" y="317956"/>
                    <a:pt x="16200" y="310500"/>
                  </a:cubicBezTo>
                  <a:lnTo>
                    <a:pt x="16200" y="245700"/>
                  </a:lnTo>
                  <a:cubicBezTo>
                    <a:pt x="16200" y="238244"/>
                    <a:pt x="22244" y="232200"/>
                    <a:pt x="29700" y="232200"/>
                  </a:cubicBezTo>
                  <a:lnTo>
                    <a:pt x="380700" y="232200"/>
                  </a:lnTo>
                  <a:cubicBezTo>
                    <a:pt x="388156" y="232200"/>
                    <a:pt x="394200" y="238244"/>
                    <a:pt x="394200" y="245700"/>
                  </a:cubicBezTo>
                  <a:close/>
                  <a:moveTo>
                    <a:pt x="394200" y="137700"/>
                  </a:moveTo>
                  <a:lnTo>
                    <a:pt x="394200" y="202500"/>
                  </a:lnTo>
                  <a:cubicBezTo>
                    <a:pt x="394200" y="209956"/>
                    <a:pt x="388156" y="216000"/>
                    <a:pt x="380700" y="216000"/>
                  </a:cubicBezTo>
                  <a:lnTo>
                    <a:pt x="29700" y="216000"/>
                  </a:lnTo>
                  <a:cubicBezTo>
                    <a:pt x="22244" y="216000"/>
                    <a:pt x="16200" y="209956"/>
                    <a:pt x="16200" y="202500"/>
                  </a:cubicBezTo>
                  <a:lnTo>
                    <a:pt x="16200" y="137700"/>
                  </a:lnTo>
                  <a:cubicBezTo>
                    <a:pt x="16200" y="130244"/>
                    <a:pt x="22244" y="124200"/>
                    <a:pt x="29700" y="124200"/>
                  </a:cubicBezTo>
                  <a:lnTo>
                    <a:pt x="380700" y="124200"/>
                  </a:lnTo>
                  <a:cubicBezTo>
                    <a:pt x="388156" y="124200"/>
                    <a:pt x="394200" y="130244"/>
                    <a:pt x="394200" y="137700"/>
                  </a:cubicBezTo>
                  <a:close/>
                  <a:moveTo>
                    <a:pt x="29700" y="108000"/>
                  </a:moveTo>
                  <a:cubicBezTo>
                    <a:pt x="22244" y="108000"/>
                    <a:pt x="16200" y="101956"/>
                    <a:pt x="16200" y="94500"/>
                  </a:cubicBezTo>
                  <a:lnTo>
                    <a:pt x="16200" y="29700"/>
                  </a:lnTo>
                  <a:cubicBezTo>
                    <a:pt x="16200" y="22244"/>
                    <a:pt x="22244" y="16200"/>
                    <a:pt x="29700" y="16200"/>
                  </a:cubicBezTo>
                  <a:lnTo>
                    <a:pt x="380700" y="16200"/>
                  </a:lnTo>
                  <a:cubicBezTo>
                    <a:pt x="388156" y="16200"/>
                    <a:pt x="394200" y="22244"/>
                    <a:pt x="394200" y="29700"/>
                  </a:cubicBezTo>
                  <a:lnTo>
                    <a:pt x="394200" y="94500"/>
                  </a:lnTo>
                  <a:cubicBezTo>
                    <a:pt x="394200" y="101956"/>
                    <a:pt x="388156" y="108000"/>
                    <a:pt x="380700" y="108000"/>
                  </a:cubicBezTo>
                  <a:close/>
                </a:path>
              </a:pathLst>
            </a:custGeom>
            <a:grpFill/>
            <a:ln w="5334" cap="flat">
              <a:noFill/>
              <a:prstDash val="solid"/>
              <a:miter/>
            </a:ln>
          </p:spPr>
          <p:txBody>
            <a:bodyPr rtlCol="0" anchor="ctr"/>
            <a:lstStyle/>
            <a:p>
              <a:endParaRPr lang="ru-RU"/>
            </a:p>
          </p:txBody>
        </p:sp>
        <p:sp>
          <p:nvSpPr>
            <p:cNvPr id="92" name="Freeform: Shape 91">
              <a:extLst>
                <a:ext uri="{FF2B5EF4-FFF2-40B4-BE49-F238E27FC236}">
                  <a16:creationId xmlns:a16="http://schemas.microsoft.com/office/drawing/2014/main" id="{727146B1-DDD3-4C2E-A036-D0725151CB71}"/>
                </a:ext>
              </a:extLst>
            </p:cNvPr>
            <p:cNvSpPr/>
            <p:nvPr/>
          </p:nvSpPr>
          <p:spPr>
            <a:xfrm>
              <a:off x="2151146" y="1501095"/>
              <a:ext cx="32400" cy="32400"/>
            </a:xfrm>
            <a:custGeom>
              <a:avLst/>
              <a:gdLst>
                <a:gd name="connsiteX0" fmla="*/ 32400 w 32400"/>
                <a:gd name="connsiteY0" fmla="*/ 16200 h 32400"/>
                <a:gd name="connsiteX1" fmla="*/ 16200 w 32400"/>
                <a:gd name="connsiteY1" fmla="*/ 32400 h 32400"/>
                <a:gd name="connsiteX2" fmla="*/ 0 w 32400"/>
                <a:gd name="connsiteY2" fmla="*/ 16200 h 32400"/>
                <a:gd name="connsiteX3" fmla="*/ 16200 w 32400"/>
                <a:gd name="connsiteY3" fmla="*/ 0 h 32400"/>
                <a:gd name="connsiteX4" fmla="*/ 32400 w 32400"/>
                <a:gd name="connsiteY4" fmla="*/ 16200 h 3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400" h="32400">
                  <a:moveTo>
                    <a:pt x="32400" y="16200"/>
                  </a:moveTo>
                  <a:cubicBezTo>
                    <a:pt x="32400" y="25147"/>
                    <a:pt x="25147" y="32400"/>
                    <a:pt x="16200" y="32400"/>
                  </a:cubicBezTo>
                  <a:cubicBezTo>
                    <a:pt x="7253" y="32400"/>
                    <a:pt x="0" y="25147"/>
                    <a:pt x="0" y="16200"/>
                  </a:cubicBezTo>
                  <a:cubicBezTo>
                    <a:pt x="0" y="7253"/>
                    <a:pt x="7253" y="0"/>
                    <a:pt x="16200" y="0"/>
                  </a:cubicBezTo>
                  <a:cubicBezTo>
                    <a:pt x="25147" y="0"/>
                    <a:pt x="32400" y="7253"/>
                    <a:pt x="32400" y="16200"/>
                  </a:cubicBezTo>
                  <a:close/>
                </a:path>
              </a:pathLst>
            </a:custGeom>
            <a:grpFill/>
            <a:ln w="5334" cap="flat">
              <a:noFill/>
              <a:prstDash val="solid"/>
              <a:miter/>
            </a:ln>
          </p:spPr>
          <p:txBody>
            <a:bodyPr rtlCol="0" anchor="ctr"/>
            <a:lstStyle/>
            <a:p>
              <a:endParaRPr lang="ru-RU"/>
            </a:p>
          </p:txBody>
        </p:sp>
        <p:sp>
          <p:nvSpPr>
            <p:cNvPr id="93" name="Freeform: Shape 92">
              <a:extLst>
                <a:ext uri="{FF2B5EF4-FFF2-40B4-BE49-F238E27FC236}">
                  <a16:creationId xmlns:a16="http://schemas.microsoft.com/office/drawing/2014/main" id="{A47C7C24-BFB1-45BB-8CA1-44A7905158E2}"/>
                </a:ext>
              </a:extLst>
            </p:cNvPr>
            <p:cNvSpPr/>
            <p:nvPr/>
          </p:nvSpPr>
          <p:spPr>
            <a:xfrm>
              <a:off x="2151146" y="1609095"/>
              <a:ext cx="32400" cy="32400"/>
            </a:xfrm>
            <a:custGeom>
              <a:avLst/>
              <a:gdLst>
                <a:gd name="connsiteX0" fmla="*/ 32400 w 32400"/>
                <a:gd name="connsiteY0" fmla="*/ 16200 h 32400"/>
                <a:gd name="connsiteX1" fmla="*/ 16200 w 32400"/>
                <a:gd name="connsiteY1" fmla="*/ 32400 h 32400"/>
                <a:gd name="connsiteX2" fmla="*/ 0 w 32400"/>
                <a:gd name="connsiteY2" fmla="*/ 16200 h 32400"/>
                <a:gd name="connsiteX3" fmla="*/ 16200 w 32400"/>
                <a:gd name="connsiteY3" fmla="*/ 0 h 32400"/>
                <a:gd name="connsiteX4" fmla="*/ 32400 w 32400"/>
                <a:gd name="connsiteY4" fmla="*/ 16200 h 3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400" h="32400">
                  <a:moveTo>
                    <a:pt x="32400" y="16200"/>
                  </a:moveTo>
                  <a:cubicBezTo>
                    <a:pt x="32400" y="25147"/>
                    <a:pt x="25147" y="32400"/>
                    <a:pt x="16200" y="32400"/>
                  </a:cubicBezTo>
                  <a:cubicBezTo>
                    <a:pt x="7253" y="32400"/>
                    <a:pt x="0" y="25147"/>
                    <a:pt x="0" y="16200"/>
                  </a:cubicBezTo>
                  <a:cubicBezTo>
                    <a:pt x="0" y="7253"/>
                    <a:pt x="7253" y="0"/>
                    <a:pt x="16200" y="0"/>
                  </a:cubicBezTo>
                  <a:cubicBezTo>
                    <a:pt x="25147" y="0"/>
                    <a:pt x="32400" y="7253"/>
                    <a:pt x="32400" y="16200"/>
                  </a:cubicBezTo>
                  <a:close/>
                </a:path>
              </a:pathLst>
            </a:custGeom>
            <a:grpFill/>
            <a:ln w="5334" cap="flat">
              <a:noFill/>
              <a:prstDash val="solid"/>
              <a:miter/>
            </a:ln>
          </p:spPr>
          <p:txBody>
            <a:bodyPr rtlCol="0" anchor="ctr"/>
            <a:lstStyle/>
            <a:p>
              <a:endParaRPr lang="ru-RU"/>
            </a:p>
          </p:txBody>
        </p:sp>
        <p:sp>
          <p:nvSpPr>
            <p:cNvPr id="94" name="Freeform: Shape 93">
              <a:extLst>
                <a:ext uri="{FF2B5EF4-FFF2-40B4-BE49-F238E27FC236}">
                  <a16:creationId xmlns:a16="http://schemas.microsoft.com/office/drawing/2014/main" id="{162D4CAD-89F1-49B8-86AE-63426B02E38C}"/>
                </a:ext>
              </a:extLst>
            </p:cNvPr>
            <p:cNvSpPr/>
            <p:nvPr/>
          </p:nvSpPr>
          <p:spPr>
            <a:xfrm>
              <a:off x="2151146" y="1717095"/>
              <a:ext cx="32400" cy="32400"/>
            </a:xfrm>
            <a:custGeom>
              <a:avLst/>
              <a:gdLst>
                <a:gd name="connsiteX0" fmla="*/ 32400 w 32400"/>
                <a:gd name="connsiteY0" fmla="*/ 16200 h 32400"/>
                <a:gd name="connsiteX1" fmla="*/ 16200 w 32400"/>
                <a:gd name="connsiteY1" fmla="*/ 32400 h 32400"/>
                <a:gd name="connsiteX2" fmla="*/ 0 w 32400"/>
                <a:gd name="connsiteY2" fmla="*/ 16200 h 32400"/>
                <a:gd name="connsiteX3" fmla="*/ 16200 w 32400"/>
                <a:gd name="connsiteY3" fmla="*/ 0 h 32400"/>
                <a:gd name="connsiteX4" fmla="*/ 32400 w 32400"/>
                <a:gd name="connsiteY4" fmla="*/ 16200 h 3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400" h="32400">
                  <a:moveTo>
                    <a:pt x="32400" y="16200"/>
                  </a:moveTo>
                  <a:cubicBezTo>
                    <a:pt x="32400" y="25147"/>
                    <a:pt x="25147" y="32400"/>
                    <a:pt x="16200" y="32400"/>
                  </a:cubicBezTo>
                  <a:cubicBezTo>
                    <a:pt x="7253" y="32400"/>
                    <a:pt x="0" y="25147"/>
                    <a:pt x="0" y="16200"/>
                  </a:cubicBezTo>
                  <a:cubicBezTo>
                    <a:pt x="0" y="7253"/>
                    <a:pt x="7253" y="0"/>
                    <a:pt x="16200" y="0"/>
                  </a:cubicBezTo>
                  <a:cubicBezTo>
                    <a:pt x="25147" y="0"/>
                    <a:pt x="32400" y="7253"/>
                    <a:pt x="32400" y="16200"/>
                  </a:cubicBezTo>
                  <a:close/>
                </a:path>
              </a:pathLst>
            </a:custGeom>
            <a:grpFill/>
            <a:ln w="5334" cap="flat">
              <a:noFill/>
              <a:prstDash val="solid"/>
              <a:miter/>
            </a:ln>
          </p:spPr>
          <p:txBody>
            <a:bodyPr rtlCol="0" anchor="ctr"/>
            <a:lstStyle/>
            <a:p>
              <a:endParaRPr lang="ru-RU"/>
            </a:p>
          </p:txBody>
        </p:sp>
        <p:sp>
          <p:nvSpPr>
            <p:cNvPr id="95" name="Freeform: Shape 94">
              <a:extLst>
                <a:ext uri="{FF2B5EF4-FFF2-40B4-BE49-F238E27FC236}">
                  <a16:creationId xmlns:a16="http://schemas.microsoft.com/office/drawing/2014/main" id="{9EBB3863-3911-4E58-B10D-00189D561AD7}"/>
                </a:ext>
              </a:extLst>
            </p:cNvPr>
            <p:cNvSpPr/>
            <p:nvPr/>
          </p:nvSpPr>
          <p:spPr>
            <a:xfrm>
              <a:off x="2342846" y="1509195"/>
              <a:ext cx="124200" cy="16200"/>
            </a:xfrm>
            <a:custGeom>
              <a:avLst/>
              <a:gdLst>
                <a:gd name="connsiteX0" fmla="*/ 116100 w 124200"/>
                <a:gd name="connsiteY0" fmla="*/ 0 h 16200"/>
                <a:gd name="connsiteX1" fmla="*/ 8100 w 124200"/>
                <a:gd name="connsiteY1" fmla="*/ 0 h 16200"/>
                <a:gd name="connsiteX2" fmla="*/ 0 w 124200"/>
                <a:gd name="connsiteY2" fmla="*/ 8100 h 16200"/>
                <a:gd name="connsiteX3" fmla="*/ 8100 w 124200"/>
                <a:gd name="connsiteY3" fmla="*/ 16200 h 16200"/>
                <a:gd name="connsiteX4" fmla="*/ 116100 w 124200"/>
                <a:gd name="connsiteY4" fmla="*/ 16200 h 16200"/>
                <a:gd name="connsiteX5" fmla="*/ 124200 w 124200"/>
                <a:gd name="connsiteY5" fmla="*/ 8100 h 16200"/>
                <a:gd name="connsiteX6" fmla="*/ 116100 w 1242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200" h="16200">
                  <a:moveTo>
                    <a:pt x="116100" y="0"/>
                  </a:moveTo>
                  <a:lnTo>
                    <a:pt x="8100" y="0"/>
                  </a:lnTo>
                  <a:cubicBezTo>
                    <a:pt x="3627" y="0"/>
                    <a:pt x="0" y="3627"/>
                    <a:pt x="0" y="8100"/>
                  </a:cubicBezTo>
                  <a:cubicBezTo>
                    <a:pt x="0" y="12573"/>
                    <a:pt x="3627" y="16200"/>
                    <a:pt x="8100" y="16200"/>
                  </a:cubicBezTo>
                  <a:lnTo>
                    <a:pt x="116100" y="16200"/>
                  </a:lnTo>
                  <a:cubicBezTo>
                    <a:pt x="120573" y="16200"/>
                    <a:pt x="124200" y="12573"/>
                    <a:pt x="124200" y="8100"/>
                  </a:cubicBezTo>
                  <a:cubicBezTo>
                    <a:pt x="124200" y="3627"/>
                    <a:pt x="120573" y="0"/>
                    <a:pt x="116100" y="0"/>
                  </a:cubicBezTo>
                  <a:close/>
                </a:path>
              </a:pathLst>
            </a:custGeom>
            <a:grpFill/>
            <a:ln w="5334" cap="flat">
              <a:noFill/>
              <a:prstDash val="solid"/>
              <a:miter/>
            </a:ln>
          </p:spPr>
          <p:txBody>
            <a:bodyPr rtlCol="0" anchor="ctr"/>
            <a:lstStyle/>
            <a:p>
              <a:endParaRPr lang="ru-RU"/>
            </a:p>
          </p:txBody>
        </p:sp>
        <p:sp>
          <p:nvSpPr>
            <p:cNvPr id="96" name="Freeform: Shape 95">
              <a:extLst>
                <a:ext uri="{FF2B5EF4-FFF2-40B4-BE49-F238E27FC236}">
                  <a16:creationId xmlns:a16="http://schemas.microsoft.com/office/drawing/2014/main" id="{72950042-8416-4374-BD07-BED57E22E8E0}"/>
                </a:ext>
              </a:extLst>
            </p:cNvPr>
            <p:cNvSpPr/>
            <p:nvPr/>
          </p:nvSpPr>
          <p:spPr>
            <a:xfrm>
              <a:off x="2342846" y="1617195"/>
              <a:ext cx="124200" cy="16200"/>
            </a:xfrm>
            <a:custGeom>
              <a:avLst/>
              <a:gdLst>
                <a:gd name="connsiteX0" fmla="*/ 8100 w 124200"/>
                <a:gd name="connsiteY0" fmla="*/ 16200 h 16200"/>
                <a:gd name="connsiteX1" fmla="*/ 116100 w 124200"/>
                <a:gd name="connsiteY1" fmla="*/ 16200 h 16200"/>
                <a:gd name="connsiteX2" fmla="*/ 124200 w 124200"/>
                <a:gd name="connsiteY2" fmla="*/ 8100 h 16200"/>
                <a:gd name="connsiteX3" fmla="*/ 116100 w 124200"/>
                <a:gd name="connsiteY3" fmla="*/ 0 h 16200"/>
                <a:gd name="connsiteX4" fmla="*/ 8100 w 124200"/>
                <a:gd name="connsiteY4" fmla="*/ 0 h 16200"/>
                <a:gd name="connsiteX5" fmla="*/ 0 w 124200"/>
                <a:gd name="connsiteY5" fmla="*/ 8100 h 16200"/>
                <a:gd name="connsiteX6" fmla="*/ 8100 w 1242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200" h="16200">
                  <a:moveTo>
                    <a:pt x="8100" y="16200"/>
                  </a:moveTo>
                  <a:lnTo>
                    <a:pt x="116100" y="16200"/>
                  </a:lnTo>
                  <a:cubicBezTo>
                    <a:pt x="120573" y="16200"/>
                    <a:pt x="124200" y="12573"/>
                    <a:pt x="124200" y="8100"/>
                  </a:cubicBezTo>
                  <a:cubicBezTo>
                    <a:pt x="124200" y="3627"/>
                    <a:pt x="120573" y="0"/>
                    <a:pt x="1161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97" name="Freeform: Shape 96">
              <a:extLst>
                <a:ext uri="{FF2B5EF4-FFF2-40B4-BE49-F238E27FC236}">
                  <a16:creationId xmlns:a16="http://schemas.microsoft.com/office/drawing/2014/main" id="{807640B1-3B92-4C4C-AF60-A29466254627}"/>
                </a:ext>
              </a:extLst>
            </p:cNvPr>
            <p:cNvSpPr/>
            <p:nvPr/>
          </p:nvSpPr>
          <p:spPr>
            <a:xfrm>
              <a:off x="2342846" y="1725195"/>
              <a:ext cx="124200" cy="16200"/>
            </a:xfrm>
            <a:custGeom>
              <a:avLst/>
              <a:gdLst>
                <a:gd name="connsiteX0" fmla="*/ 8100 w 124200"/>
                <a:gd name="connsiteY0" fmla="*/ 16200 h 16200"/>
                <a:gd name="connsiteX1" fmla="*/ 116100 w 124200"/>
                <a:gd name="connsiteY1" fmla="*/ 16200 h 16200"/>
                <a:gd name="connsiteX2" fmla="*/ 124200 w 124200"/>
                <a:gd name="connsiteY2" fmla="*/ 8100 h 16200"/>
                <a:gd name="connsiteX3" fmla="*/ 116100 w 124200"/>
                <a:gd name="connsiteY3" fmla="*/ 0 h 16200"/>
                <a:gd name="connsiteX4" fmla="*/ 8100 w 124200"/>
                <a:gd name="connsiteY4" fmla="*/ 0 h 16200"/>
                <a:gd name="connsiteX5" fmla="*/ 0 w 124200"/>
                <a:gd name="connsiteY5" fmla="*/ 8100 h 16200"/>
                <a:gd name="connsiteX6" fmla="*/ 8100 w 1242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200" h="16200">
                  <a:moveTo>
                    <a:pt x="8100" y="16200"/>
                  </a:moveTo>
                  <a:lnTo>
                    <a:pt x="116100" y="16200"/>
                  </a:lnTo>
                  <a:cubicBezTo>
                    <a:pt x="120573" y="16200"/>
                    <a:pt x="124200" y="12573"/>
                    <a:pt x="124200" y="8100"/>
                  </a:cubicBezTo>
                  <a:cubicBezTo>
                    <a:pt x="124200" y="3627"/>
                    <a:pt x="120573" y="0"/>
                    <a:pt x="1161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grpSp>
      <p:grpSp>
        <p:nvGrpSpPr>
          <p:cNvPr id="189" name="Group 188">
            <a:extLst>
              <a:ext uri="{FF2B5EF4-FFF2-40B4-BE49-F238E27FC236}">
                <a16:creationId xmlns:a16="http://schemas.microsoft.com/office/drawing/2014/main" id="{769D0AD1-5F04-452A-A98A-D25389D13225}"/>
              </a:ext>
            </a:extLst>
          </p:cNvPr>
          <p:cNvGrpSpPr/>
          <p:nvPr/>
        </p:nvGrpSpPr>
        <p:grpSpPr>
          <a:xfrm>
            <a:off x="3052401" y="2610862"/>
            <a:ext cx="368561" cy="328074"/>
            <a:chOff x="2037867" y="2338149"/>
            <a:chExt cx="491414" cy="437432"/>
          </a:xfrm>
          <a:solidFill>
            <a:schemeClr val="tx1"/>
          </a:solidFill>
        </p:grpSpPr>
        <p:sp>
          <p:nvSpPr>
            <p:cNvPr id="99" name="Freeform: Shape 98">
              <a:extLst>
                <a:ext uri="{FF2B5EF4-FFF2-40B4-BE49-F238E27FC236}">
                  <a16:creationId xmlns:a16="http://schemas.microsoft.com/office/drawing/2014/main" id="{1038C826-4FC2-4CE5-B279-4A52712A08F7}"/>
                </a:ext>
              </a:extLst>
            </p:cNvPr>
            <p:cNvSpPr/>
            <p:nvPr/>
          </p:nvSpPr>
          <p:spPr>
            <a:xfrm>
              <a:off x="2037867" y="2338149"/>
              <a:ext cx="491414" cy="437432"/>
            </a:xfrm>
            <a:custGeom>
              <a:avLst/>
              <a:gdLst>
                <a:gd name="connsiteX0" fmla="*/ 428473 w 491414"/>
                <a:gd name="connsiteY0" fmla="*/ 227423 h 437432"/>
                <a:gd name="connsiteX1" fmla="*/ 426205 w 491414"/>
                <a:gd name="connsiteY1" fmla="*/ 226289 h 437432"/>
                <a:gd name="connsiteX2" fmla="*/ 371017 w 491414"/>
                <a:gd name="connsiteY2" fmla="*/ 104789 h 437432"/>
                <a:gd name="connsiteX3" fmla="*/ 372691 w 491414"/>
                <a:gd name="connsiteY3" fmla="*/ 26543 h 437432"/>
                <a:gd name="connsiteX4" fmla="*/ 350659 w 491414"/>
                <a:gd name="connsiteY4" fmla="*/ 3377 h 437432"/>
                <a:gd name="connsiteX5" fmla="*/ 279217 w 491414"/>
                <a:gd name="connsiteY5" fmla="*/ 18281 h 437432"/>
                <a:gd name="connsiteX6" fmla="*/ 276574 w 491414"/>
                <a:gd name="connsiteY6" fmla="*/ 29427 h 437432"/>
                <a:gd name="connsiteX7" fmla="*/ 287479 w 491414"/>
                <a:gd name="connsiteY7" fmla="*/ 32213 h 437432"/>
                <a:gd name="connsiteX8" fmla="*/ 344449 w 491414"/>
                <a:gd name="connsiteY8" fmla="*/ 18335 h 437432"/>
                <a:gd name="connsiteX9" fmla="*/ 357679 w 491414"/>
                <a:gd name="connsiteY9" fmla="*/ 32645 h 437432"/>
                <a:gd name="connsiteX10" fmla="*/ 357139 w 491414"/>
                <a:gd name="connsiteY10" fmla="*/ 92693 h 437432"/>
                <a:gd name="connsiteX11" fmla="*/ 119809 w 491414"/>
                <a:gd name="connsiteY11" fmla="*/ 105005 h 437432"/>
                <a:gd name="connsiteX12" fmla="*/ 118513 w 491414"/>
                <a:gd name="connsiteY12" fmla="*/ 104735 h 437432"/>
                <a:gd name="connsiteX13" fmla="*/ 2521 w 491414"/>
                <a:gd name="connsiteY13" fmla="*/ 132005 h 437432"/>
                <a:gd name="connsiteX14" fmla="*/ 4033 w 491414"/>
                <a:gd name="connsiteY14" fmla="*/ 163109 h 437432"/>
                <a:gd name="connsiteX15" fmla="*/ 64945 w 491414"/>
                <a:gd name="connsiteY15" fmla="*/ 227909 h 437432"/>
                <a:gd name="connsiteX16" fmla="*/ 64945 w 491414"/>
                <a:gd name="connsiteY16" fmla="*/ 235037 h 437432"/>
                <a:gd name="connsiteX17" fmla="*/ 88867 w 491414"/>
                <a:gd name="connsiteY17" fmla="*/ 324731 h 437432"/>
                <a:gd name="connsiteX18" fmla="*/ 87787 w 491414"/>
                <a:gd name="connsiteY18" fmla="*/ 327161 h 437432"/>
                <a:gd name="connsiteX19" fmla="*/ 106417 w 491414"/>
                <a:gd name="connsiteY19" fmla="*/ 433811 h 437432"/>
                <a:gd name="connsiteX20" fmla="*/ 123427 w 491414"/>
                <a:gd name="connsiteY20" fmla="*/ 437429 h 437432"/>
                <a:gd name="connsiteX21" fmla="*/ 189091 w 491414"/>
                <a:gd name="connsiteY21" fmla="*/ 406703 h 437432"/>
                <a:gd name="connsiteX22" fmla="*/ 385651 w 491414"/>
                <a:gd name="connsiteY22" fmla="*/ 349625 h 437432"/>
                <a:gd name="connsiteX23" fmla="*/ 390727 w 491414"/>
                <a:gd name="connsiteY23" fmla="*/ 350165 h 437432"/>
                <a:gd name="connsiteX24" fmla="*/ 414055 w 491414"/>
                <a:gd name="connsiteY24" fmla="*/ 351137 h 437432"/>
                <a:gd name="connsiteX25" fmla="*/ 489007 w 491414"/>
                <a:gd name="connsiteY25" fmla="*/ 321707 h 437432"/>
                <a:gd name="connsiteX26" fmla="*/ 428473 w 491414"/>
                <a:gd name="connsiteY26" fmla="*/ 227423 h 437432"/>
                <a:gd name="connsiteX27" fmla="*/ 245521 w 491414"/>
                <a:gd name="connsiteY27" fmla="*/ 70229 h 437432"/>
                <a:gd name="connsiteX28" fmla="*/ 352711 w 491414"/>
                <a:gd name="connsiteY28" fmla="*/ 110027 h 437432"/>
                <a:gd name="connsiteX29" fmla="*/ 336025 w 491414"/>
                <a:gd name="connsiteY29" fmla="*/ 156143 h 437432"/>
                <a:gd name="connsiteX30" fmla="*/ 340291 w 491414"/>
                <a:gd name="connsiteY30" fmla="*/ 166781 h 437432"/>
                <a:gd name="connsiteX31" fmla="*/ 350929 w 491414"/>
                <a:gd name="connsiteY31" fmla="*/ 162515 h 437432"/>
                <a:gd name="connsiteX32" fmla="*/ 365887 w 491414"/>
                <a:gd name="connsiteY32" fmla="*/ 122663 h 437432"/>
                <a:gd name="connsiteX33" fmla="*/ 378091 w 491414"/>
                <a:gd name="connsiteY33" fmla="*/ 332561 h 437432"/>
                <a:gd name="connsiteX34" fmla="*/ 275491 w 491414"/>
                <a:gd name="connsiteY34" fmla="*/ 310259 h 437432"/>
                <a:gd name="connsiteX35" fmla="*/ 311023 w 491414"/>
                <a:gd name="connsiteY35" fmla="*/ 254693 h 437432"/>
                <a:gd name="connsiteX36" fmla="*/ 322849 w 491414"/>
                <a:gd name="connsiteY36" fmla="*/ 233093 h 437432"/>
                <a:gd name="connsiteX37" fmla="*/ 319501 w 491414"/>
                <a:gd name="connsiteY37" fmla="*/ 222131 h 437432"/>
                <a:gd name="connsiteX38" fmla="*/ 308539 w 491414"/>
                <a:gd name="connsiteY38" fmla="*/ 225479 h 437432"/>
                <a:gd name="connsiteX39" fmla="*/ 296983 w 491414"/>
                <a:gd name="connsiteY39" fmla="*/ 246377 h 437432"/>
                <a:gd name="connsiteX40" fmla="*/ 259183 w 491414"/>
                <a:gd name="connsiteY40" fmla="*/ 304859 h 437432"/>
                <a:gd name="connsiteX41" fmla="*/ 218629 w 491414"/>
                <a:gd name="connsiteY41" fmla="*/ 290279 h 437432"/>
                <a:gd name="connsiteX42" fmla="*/ 81523 w 491414"/>
                <a:gd name="connsiteY42" fmla="*/ 219917 h 437432"/>
                <a:gd name="connsiteX43" fmla="*/ 245521 w 491414"/>
                <a:gd name="connsiteY43" fmla="*/ 70229 h 437432"/>
                <a:gd name="connsiteX44" fmla="*/ 18721 w 491414"/>
                <a:gd name="connsiteY44" fmla="*/ 156629 h 437432"/>
                <a:gd name="connsiteX45" fmla="*/ 17209 w 491414"/>
                <a:gd name="connsiteY45" fmla="*/ 138107 h 437432"/>
                <a:gd name="connsiteX46" fmla="*/ 105985 w 491414"/>
                <a:gd name="connsiteY46" fmla="*/ 119639 h 437432"/>
                <a:gd name="connsiteX47" fmla="*/ 66511 w 491414"/>
                <a:gd name="connsiteY47" fmla="*/ 209009 h 437432"/>
                <a:gd name="connsiteX48" fmla="*/ 18721 w 491414"/>
                <a:gd name="connsiteY48" fmla="*/ 156791 h 437432"/>
                <a:gd name="connsiteX49" fmla="*/ 212689 w 491414"/>
                <a:gd name="connsiteY49" fmla="*/ 305615 h 437432"/>
                <a:gd name="connsiteX50" fmla="*/ 249031 w 491414"/>
                <a:gd name="connsiteY50" fmla="*/ 318683 h 437432"/>
                <a:gd name="connsiteX51" fmla="*/ 185689 w 491414"/>
                <a:gd name="connsiteY51" fmla="*/ 388343 h 437432"/>
                <a:gd name="connsiteX52" fmla="*/ 80929 w 491414"/>
                <a:gd name="connsiteY52" fmla="*/ 239033 h 437432"/>
                <a:gd name="connsiteX53" fmla="*/ 212689 w 491414"/>
                <a:gd name="connsiteY53" fmla="*/ 305615 h 437432"/>
                <a:gd name="connsiteX54" fmla="*/ 113005 w 491414"/>
                <a:gd name="connsiteY54" fmla="*/ 419015 h 437432"/>
                <a:gd name="connsiteX55" fmla="*/ 100639 w 491414"/>
                <a:gd name="connsiteY55" fmla="*/ 343091 h 437432"/>
                <a:gd name="connsiteX56" fmla="*/ 171541 w 491414"/>
                <a:gd name="connsiteY56" fmla="*/ 399953 h 437432"/>
                <a:gd name="connsiteX57" fmla="*/ 113005 w 491414"/>
                <a:gd name="connsiteY57" fmla="*/ 419123 h 437432"/>
                <a:gd name="connsiteX58" fmla="*/ 245521 w 491414"/>
                <a:gd name="connsiteY58" fmla="*/ 399629 h 437432"/>
                <a:gd name="connsiteX59" fmla="*/ 203347 w 491414"/>
                <a:gd name="connsiteY59" fmla="*/ 394229 h 437432"/>
                <a:gd name="connsiteX60" fmla="*/ 265501 w 491414"/>
                <a:gd name="connsiteY60" fmla="*/ 324029 h 437432"/>
                <a:gd name="connsiteX61" fmla="*/ 365725 w 491414"/>
                <a:gd name="connsiteY61" fmla="*/ 347249 h 437432"/>
                <a:gd name="connsiteX62" fmla="*/ 245521 w 491414"/>
                <a:gd name="connsiteY62" fmla="*/ 399629 h 437432"/>
                <a:gd name="connsiteX63" fmla="*/ 473725 w 491414"/>
                <a:gd name="connsiteY63" fmla="*/ 315389 h 437432"/>
                <a:gd name="connsiteX64" fmla="*/ 396613 w 491414"/>
                <a:gd name="connsiteY64" fmla="*/ 334235 h 437432"/>
                <a:gd name="connsiteX65" fmla="*/ 426043 w 491414"/>
                <a:gd name="connsiteY65" fmla="*/ 245729 h 437432"/>
                <a:gd name="connsiteX66" fmla="*/ 473725 w 491414"/>
                <a:gd name="connsiteY66" fmla="*/ 315389 h 43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91414" h="437432">
                  <a:moveTo>
                    <a:pt x="428473" y="227423"/>
                  </a:moveTo>
                  <a:cubicBezTo>
                    <a:pt x="427782" y="226927"/>
                    <a:pt x="427016" y="226544"/>
                    <a:pt x="426205" y="226289"/>
                  </a:cubicBezTo>
                  <a:cubicBezTo>
                    <a:pt x="424019" y="180223"/>
                    <a:pt x="404270" y="136744"/>
                    <a:pt x="371017" y="104789"/>
                  </a:cubicBezTo>
                  <a:cubicBezTo>
                    <a:pt x="379441" y="71849"/>
                    <a:pt x="380143" y="44903"/>
                    <a:pt x="372691" y="26543"/>
                  </a:cubicBezTo>
                  <a:cubicBezTo>
                    <a:pt x="368862" y="16109"/>
                    <a:pt x="360887" y="7724"/>
                    <a:pt x="350659" y="3377"/>
                  </a:cubicBezTo>
                  <a:cubicBezTo>
                    <a:pt x="332623" y="-4129"/>
                    <a:pt x="308593" y="893"/>
                    <a:pt x="279217" y="18281"/>
                  </a:cubicBezTo>
                  <a:cubicBezTo>
                    <a:pt x="275409" y="20629"/>
                    <a:pt x="274226" y="25620"/>
                    <a:pt x="276574" y="29427"/>
                  </a:cubicBezTo>
                  <a:cubicBezTo>
                    <a:pt x="278865" y="33142"/>
                    <a:pt x="283687" y="34374"/>
                    <a:pt x="287479" y="32213"/>
                  </a:cubicBezTo>
                  <a:cubicBezTo>
                    <a:pt x="311509" y="17957"/>
                    <a:pt x="331921" y="13043"/>
                    <a:pt x="344449" y="18335"/>
                  </a:cubicBezTo>
                  <a:cubicBezTo>
                    <a:pt x="350658" y="21056"/>
                    <a:pt x="355453" y="26242"/>
                    <a:pt x="357679" y="32645"/>
                  </a:cubicBezTo>
                  <a:cubicBezTo>
                    <a:pt x="363079" y="46145"/>
                    <a:pt x="362809" y="67097"/>
                    <a:pt x="357139" y="92693"/>
                  </a:cubicBezTo>
                  <a:cubicBezTo>
                    <a:pt x="286125" y="36730"/>
                    <a:pt x="184650" y="41995"/>
                    <a:pt x="119809" y="105005"/>
                  </a:cubicBezTo>
                  <a:lnTo>
                    <a:pt x="118513" y="104735"/>
                  </a:lnTo>
                  <a:cubicBezTo>
                    <a:pt x="55873" y="97823"/>
                    <a:pt x="12457" y="108029"/>
                    <a:pt x="2521" y="132005"/>
                  </a:cubicBezTo>
                  <a:cubicBezTo>
                    <a:pt x="-1304" y="142135"/>
                    <a:pt x="-757" y="153398"/>
                    <a:pt x="4033" y="163109"/>
                  </a:cubicBezTo>
                  <a:cubicBezTo>
                    <a:pt x="12403" y="182873"/>
                    <a:pt x="34057" y="205283"/>
                    <a:pt x="64945" y="227909"/>
                  </a:cubicBezTo>
                  <a:cubicBezTo>
                    <a:pt x="64945" y="230285"/>
                    <a:pt x="64945" y="232607"/>
                    <a:pt x="64945" y="235037"/>
                  </a:cubicBezTo>
                  <a:cubicBezTo>
                    <a:pt x="64926" y="266514"/>
                    <a:pt x="73175" y="297444"/>
                    <a:pt x="88867" y="324731"/>
                  </a:cubicBezTo>
                  <a:cubicBezTo>
                    <a:pt x="88374" y="325475"/>
                    <a:pt x="88009" y="326297"/>
                    <a:pt x="87787" y="327161"/>
                  </a:cubicBezTo>
                  <a:cubicBezTo>
                    <a:pt x="74557" y="384023"/>
                    <a:pt x="81145" y="421931"/>
                    <a:pt x="106417" y="433811"/>
                  </a:cubicBezTo>
                  <a:cubicBezTo>
                    <a:pt x="111745" y="436272"/>
                    <a:pt x="117557" y="437508"/>
                    <a:pt x="123427" y="437429"/>
                  </a:cubicBezTo>
                  <a:cubicBezTo>
                    <a:pt x="142435" y="437429"/>
                    <a:pt x="165223" y="425873"/>
                    <a:pt x="189091" y="406703"/>
                  </a:cubicBezTo>
                  <a:cubicBezTo>
                    <a:pt x="260108" y="430248"/>
                    <a:pt x="338289" y="407546"/>
                    <a:pt x="385651" y="349625"/>
                  </a:cubicBezTo>
                  <a:lnTo>
                    <a:pt x="390727" y="350165"/>
                  </a:lnTo>
                  <a:cubicBezTo>
                    <a:pt x="398971" y="350813"/>
                    <a:pt x="406747" y="351137"/>
                    <a:pt x="414055" y="351137"/>
                  </a:cubicBezTo>
                  <a:cubicBezTo>
                    <a:pt x="455149" y="351137"/>
                    <a:pt x="480853" y="341093"/>
                    <a:pt x="489007" y="321707"/>
                  </a:cubicBezTo>
                  <a:cubicBezTo>
                    <a:pt x="498997" y="297083"/>
                    <a:pt x="477721" y="263657"/>
                    <a:pt x="428473" y="227423"/>
                  </a:cubicBezTo>
                  <a:close/>
                  <a:moveTo>
                    <a:pt x="245521" y="70229"/>
                  </a:moveTo>
                  <a:cubicBezTo>
                    <a:pt x="284869" y="70202"/>
                    <a:pt x="322915" y="84328"/>
                    <a:pt x="352711" y="110027"/>
                  </a:cubicBezTo>
                  <a:cubicBezTo>
                    <a:pt x="348100" y="125727"/>
                    <a:pt x="342527" y="141128"/>
                    <a:pt x="336025" y="156143"/>
                  </a:cubicBezTo>
                  <a:cubicBezTo>
                    <a:pt x="334265" y="160259"/>
                    <a:pt x="336175" y="165022"/>
                    <a:pt x="340291" y="166781"/>
                  </a:cubicBezTo>
                  <a:cubicBezTo>
                    <a:pt x="344407" y="168541"/>
                    <a:pt x="349169" y="166631"/>
                    <a:pt x="350929" y="162515"/>
                  </a:cubicBezTo>
                  <a:cubicBezTo>
                    <a:pt x="356905" y="148547"/>
                    <a:pt x="361891" y="135263"/>
                    <a:pt x="365887" y="122663"/>
                  </a:cubicBezTo>
                  <a:cubicBezTo>
                    <a:pt x="420062" y="180522"/>
                    <a:pt x="425195" y="268814"/>
                    <a:pt x="378091" y="332561"/>
                  </a:cubicBezTo>
                  <a:cubicBezTo>
                    <a:pt x="343291" y="328221"/>
                    <a:pt x="308952" y="320756"/>
                    <a:pt x="275491" y="310259"/>
                  </a:cubicBezTo>
                  <a:cubicBezTo>
                    <a:pt x="288073" y="292493"/>
                    <a:pt x="300061" y="273755"/>
                    <a:pt x="311023" y="254693"/>
                  </a:cubicBezTo>
                  <a:cubicBezTo>
                    <a:pt x="315073" y="247673"/>
                    <a:pt x="319015" y="240491"/>
                    <a:pt x="322849" y="233093"/>
                  </a:cubicBezTo>
                  <a:cubicBezTo>
                    <a:pt x="324951" y="229142"/>
                    <a:pt x="323452" y="224234"/>
                    <a:pt x="319501" y="222131"/>
                  </a:cubicBezTo>
                  <a:cubicBezTo>
                    <a:pt x="315549" y="220028"/>
                    <a:pt x="310641" y="221528"/>
                    <a:pt x="308539" y="225479"/>
                  </a:cubicBezTo>
                  <a:cubicBezTo>
                    <a:pt x="304813" y="232499"/>
                    <a:pt x="300925" y="239519"/>
                    <a:pt x="296983" y="246377"/>
                  </a:cubicBezTo>
                  <a:cubicBezTo>
                    <a:pt x="285405" y="266513"/>
                    <a:pt x="272788" y="286034"/>
                    <a:pt x="259183" y="304859"/>
                  </a:cubicBezTo>
                  <a:cubicBezTo>
                    <a:pt x="245970" y="300503"/>
                    <a:pt x="232453" y="295643"/>
                    <a:pt x="218629" y="290279"/>
                  </a:cubicBezTo>
                  <a:cubicBezTo>
                    <a:pt x="170415" y="272080"/>
                    <a:pt x="124420" y="248476"/>
                    <a:pt x="81523" y="219917"/>
                  </a:cubicBezTo>
                  <a:cubicBezTo>
                    <a:pt x="89380" y="135182"/>
                    <a:pt x="160422" y="70339"/>
                    <a:pt x="245521" y="70229"/>
                  </a:cubicBezTo>
                  <a:close/>
                  <a:moveTo>
                    <a:pt x="18721" y="156629"/>
                  </a:moveTo>
                  <a:cubicBezTo>
                    <a:pt x="15723" y="150917"/>
                    <a:pt x="15177" y="144230"/>
                    <a:pt x="17209" y="138107"/>
                  </a:cubicBezTo>
                  <a:cubicBezTo>
                    <a:pt x="22609" y="125417"/>
                    <a:pt x="51985" y="115211"/>
                    <a:pt x="105985" y="119639"/>
                  </a:cubicBezTo>
                  <a:cubicBezTo>
                    <a:pt x="84848" y="145225"/>
                    <a:pt x="71188" y="176152"/>
                    <a:pt x="66511" y="209009"/>
                  </a:cubicBezTo>
                  <a:cubicBezTo>
                    <a:pt x="42319" y="190487"/>
                    <a:pt x="25417" y="172397"/>
                    <a:pt x="18721" y="156791"/>
                  </a:cubicBezTo>
                  <a:close/>
                  <a:moveTo>
                    <a:pt x="212689" y="305615"/>
                  </a:moveTo>
                  <a:cubicBezTo>
                    <a:pt x="224839" y="310367"/>
                    <a:pt x="236989" y="314633"/>
                    <a:pt x="249031" y="318683"/>
                  </a:cubicBezTo>
                  <a:cubicBezTo>
                    <a:pt x="230200" y="343881"/>
                    <a:pt x="208988" y="367208"/>
                    <a:pt x="185689" y="388343"/>
                  </a:cubicBezTo>
                  <a:cubicBezTo>
                    <a:pt x="123919" y="364170"/>
                    <a:pt x="82644" y="305342"/>
                    <a:pt x="80929" y="239033"/>
                  </a:cubicBezTo>
                  <a:cubicBezTo>
                    <a:pt x="122411" y="265754"/>
                    <a:pt x="166570" y="288069"/>
                    <a:pt x="212689" y="305615"/>
                  </a:cubicBezTo>
                  <a:close/>
                  <a:moveTo>
                    <a:pt x="113005" y="419015"/>
                  </a:moveTo>
                  <a:cubicBezTo>
                    <a:pt x="97453" y="411671"/>
                    <a:pt x="93079" y="383645"/>
                    <a:pt x="100639" y="343091"/>
                  </a:cubicBezTo>
                  <a:cubicBezTo>
                    <a:pt x="119083" y="367737"/>
                    <a:pt x="143478" y="387301"/>
                    <a:pt x="171541" y="399953"/>
                  </a:cubicBezTo>
                  <a:cubicBezTo>
                    <a:pt x="148321" y="417665"/>
                    <a:pt x="127261" y="425873"/>
                    <a:pt x="113005" y="419123"/>
                  </a:cubicBezTo>
                  <a:close/>
                  <a:moveTo>
                    <a:pt x="245521" y="399629"/>
                  </a:moveTo>
                  <a:cubicBezTo>
                    <a:pt x="231288" y="399663"/>
                    <a:pt x="217111" y="397848"/>
                    <a:pt x="203347" y="394229"/>
                  </a:cubicBezTo>
                  <a:cubicBezTo>
                    <a:pt x="226186" y="372797"/>
                    <a:pt x="246993" y="349297"/>
                    <a:pt x="265501" y="324029"/>
                  </a:cubicBezTo>
                  <a:cubicBezTo>
                    <a:pt x="298221" y="334483"/>
                    <a:pt x="331741" y="342248"/>
                    <a:pt x="365725" y="347249"/>
                  </a:cubicBezTo>
                  <a:cubicBezTo>
                    <a:pt x="334668" y="380642"/>
                    <a:pt x="291124" y="399617"/>
                    <a:pt x="245521" y="399629"/>
                  </a:cubicBezTo>
                  <a:close/>
                  <a:moveTo>
                    <a:pt x="473725" y="315389"/>
                  </a:moveTo>
                  <a:cubicBezTo>
                    <a:pt x="467623" y="329969"/>
                    <a:pt x="439327" y="336989"/>
                    <a:pt x="396613" y="334235"/>
                  </a:cubicBezTo>
                  <a:cubicBezTo>
                    <a:pt x="414041" y="307837"/>
                    <a:pt x="424193" y="277307"/>
                    <a:pt x="426043" y="245729"/>
                  </a:cubicBezTo>
                  <a:cubicBezTo>
                    <a:pt x="461953" y="273863"/>
                    <a:pt x="480151" y="300107"/>
                    <a:pt x="473725" y="315389"/>
                  </a:cubicBezTo>
                  <a:close/>
                </a:path>
              </a:pathLst>
            </a:custGeom>
            <a:grpFill/>
            <a:ln w="5334" cap="flat">
              <a:noFill/>
              <a:prstDash val="solid"/>
              <a:miter/>
            </a:ln>
          </p:spPr>
          <p:txBody>
            <a:bodyPr rtlCol="0" anchor="ctr"/>
            <a:lstStyle/>
            <a:p>
              <a:endParaRPr lang="ru-RU"/>
            </a:p>
          </p:txBody>
        </p:sp>
        <p:sp>
          <p:nvSpPr>
            <p:cNvPr id="100" name="Freeform: Shape 99">
              <a:extLst>
                <a:ext uri="{FF2B5EF4-FFF2-40B4-BE49-F238E27FC236}">
                  <a16:creationId xmlns:a16="http://schemas.microsoft.com/office/drawing/2014/main" id="{FC7E0DDE-681E-4143-9695-6A7F76ECAEA8}"/>
                </a:ext>
              </a:extLst>
            </p:cNvPr>
            <p:cNvSpPr/>
            <p:nvPr/>
          </p:nvSpPr>
          <p:spPr>
            <a:xfrm>
              <a:off x="2140450" y="2527380"/>
              <a:ext cx="85726" cy="53632"/>
            </a:xfrm>
            <a:custGeom>
              <a:avLst/>
              <a:gdLst>
                <a:gd name="connsiteX0" fmla="*/ 3563 w 85726"/>
                <a:gd name="connsiteY0" fmla="*/ 14757 h 53632"/>
                <a:gd name="connsiteX1" fmla="*/ 74735 w 85726"/>
                <a:gd name="connsiteY1" fmla="*/ 53097 h 53632"/>
                <a:gd name="connsiteX2" fmla="*/ 85192 w 85726"/>
                <a:gd name="connsiteY2" fmla="*/ 48420 h 53632"/>
                <a:gd name="connsiteX3" fmla="*/ 81485 w 85726"/>
                <a:gd name="connsiteY3" fmla="*/ 38409 h 53632"/>
                <a:gd name="connsiteX4" fmla="*/ 12257 w 85726"/>
                <a:gd name="connsiteY4" fmla="*/ 1149 h 53632"/>
                <a:gd name="connsiteX5" fmla="*/ 1148 w 85726"/>
                <a:gd name="connsiteY5" fmla="*/ 3945 h 53632"/>
                <a:gd name="connsiteX6" fmla="*/ 3563 w 85726"/>
                <a:gd name="connsiteY6" fmla="*/ 14811 h 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726" h="53632">
                  <a:moveTo>
                    <a:pt x="3563" y="14757"/>
                  </a:moveTo>
                  <a:cubicBezTo>
                    <a:pt x="26402" y="29117"/>
                    <a:pt x="50179" y="41925"/>
                    <a:pt x="74735" y="53097"/>
                  </a:cubicBezTo>
                  <a:cubicBezTo>
                    <a:pt x="78914" y="54693"/>
                    <a:pt x="83596" y="52599"/>
                    <a:pt x="85192" y="48420"/>
                  </a:cubicBezTo>
                  <a:cubicBezTo>
                    <a:pt x="86641" y="44625"/>
                    <a:pt x="85056" y="40344"/>
                    <a:pt x="81485" y="38409"/>
                  </a:cubicBezTo>
                  <a:cubicBezTo>
                    <a:pt x="57602" y="27552"/>
                    <a:pt x="34473" y="15104"/>
                    <a:pt x="12257" y="1149"/>
                  </a:cubicBezTo>
                  <a:cubicBezTo>
                    <a:pt x="8418" y="-1147"/>
                    <a:pt x="3444" y="105"/>
                    <a:pt x="1148" y="3945"/>
                  </a:cubicBezTo>
                  <a:cubicBezTo>
                    <a:pt x="-1057" y="7634"/>
                    <a:pt x="3" y="12403"/>
                    <a:pt x="3563" y="14811"/>
                  </a:cubicBezTo>
                  <a:close/>
                </a:path>
              </a:pathLst>
            </a:custGeom>
            <a:grpFill/>
            <a:ln w="5334" cap="flat">
              <a:noFill/>
              <a:prstDash val="solid"/>
              <a:miter/>
            </a:ln>
          </p:spPr>
          <p:txBody>
            <a:bodyPr rtlCol="0" anchor="ctr"/>
            <a:lstStyle/>
            <a:p>
              <a:endParaRPr lang="ru-RU"/>
            </a:p>
          </p:txBody>
        </p:sp>
        <p:sp>
          <p:nvSpPr>
            <p:cNvPr id="101" name="Freeform: Shape 100">
              <a:extLst>
                <a:ext uri="{FF2B5EF4-FFF2-40B4-BE49-F238E27FC236}">
                  <a16:creationId xmlns:a16="http://schemas.microsoft.com/office/drawing/2014/main" id="{18D7D873-BBD0-4C83-AF91-1B03D0137D47}"/>
                </a:ext>
              </a:extLst>
            </p:cNvPr>
            <p:cNvSpPr/>
            <p:nvPr/>
          </p:nvSpPr>
          <p:spPr>
            <a:xfrm>
              <a:off x="2280793" y="2457587"/>
              <a:ext cx="69953" cy="128972"/>
            </a:xfrm>
            <a:custGeom>
              <a:avLst/>
              <a:gdLst>
                <a:gd name="connsiteX0" fmla="*/ 3890 w 69953"/>
                <a:gd name="connsiteY0" fmla="*/ 127858 h 128972"/>
                <a:gd name="connsiteX1" fmla="*/ 14960 w 69953"/>
                <a:gd name="connsiteY1" fmla="*/ 124996 h 128972"/>
                <a:gd name="connsiteX2" fmla="*/ 26786 w 69953"/>
                <a:gd name="connsiteY2" fmla="*/ 104314 h 128972"/>
                <a:gd name="connsiteX3" fmla="*/ 69662 w 69953"/>
                <a:gd name="connsiteY3" fmla="*/ 10246 h 128972"/>
                <a:gd name="connsiteX4" fmla="*/ 63996 w 69953"/>
                <a:gd name="connsiteY4" fmla="*/ 291 h 128972"/>
                <a:gd name="connsiteX5" fmla="*/ 54434 w 69953"/>
                <a:gd name="connsiteY5" fmla="*/ 4846 h 128972"/>
                <a:gd name="connsiteX6" fmla="*/ 12638 w 69953"/>
                <a:gd name="connsiteY6" fmla="*/ 96646 h 128972"/>
                <a:gd name="connsiteX7" fmla="*/ 1082 w 69953"/>
                <a:gd name="connsiteY7" fmla="*/ 116896 h 128972"/>
                <a:gd name="connsiteX8" fmla="*/ 3890 w 69953"/>
                <a:gd name="connsiteY8" fmla="*/ 127858 h 128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53" h="128972">
                  <a:moveTo>
                    <a:pt x="3890" y="127858"/>
                  </a:moveTo>
                  <a:cubicBezTo>
                    <a:pt x="7739" y="130116"/>
                    <a:pt x="12688" y="128836"/>
                    <a:pt x="14960" y="124996"/>
                  </a:cubicBezTo>
                  <a:cubicBezTo>
                    <a:pt x="19010" y="118192"/>
                    <a:pt x="22952" y="111226"/>
                    <a:pt x="26786" y="104314"/>
                  </a:cubicBezTo>
                  <a:cubicBezTo>
                    <a:pt x="43476" y="74107"/>
                    <a:pt x="57811" y="42658"/>
                    <a:pt x="69662" y="10246"/>
                  </a:cubicBezTo>
                  <a:cubicBezTo>
                    <a:pt x="70847" y="5932"/>
                    <a:pt x="68310" y="1475"/>
                    <a:pt x="63996" y="291"/>
                  </a:cubicBezTo>
                  <a:cubicBezTo>
                    <a:pt x="60120" y="-774"/>
                    <a:pt x="56049" y="1165"/>
                    <a:pt x="54434" y="4846"/>
                  </a:cubicBezTo>
                  <a:cubicBezTo>
                    <a:pt x="42887" y="36476"/>
                    <a:pt x="28913" y="67168"/>
                    <a:pt x="12638" y="96646"/>
                  </a:cubicBezTo>
                  <a:cubicBezTo>
                    <a:pt x="8912" y="103450"/>
                    <a:pt x="5024" y="110254"/>
                    <a:pt x="1082" y="116896"/>
                  </a:cubicBezTo>
                  <a:cubicBezTo>
                    <a:pt x="-1112" y="120706"/>
                    <a:pt x="134" y="125572"/>
                    <a:pt x="3890" y="127858"/>
                  </a:cubicBezTo>
                  <a:close/>
                </a:path>
              </a:pathLst>
            </a:custGeom>
            <a:grpFill/>
            <a:ln w="5334" cap="flat">
              <a:noFill/>
              <a:prstDash val="solid"/>
              <a:miter/>
            </a:ln>
          </p:spPr>
          <p:txBody>
            <a:bodyPr rtlCol="0" anchor="ctr"/>
            <a:lstStyle/>
            <a:p>
              <a:endParaRPr lang="ru-RU"/>
            </a:p>
          </p:txBody>
        </p:sp>
      </p:grpSp>
      <p:grpSp>
        <p:nvGrpSpPr>
          <p:cNvPr id="172" name="Group 171">
            <a:extLst>
              <a:ext uri="{FF2B5EF4-FFF2-40B4-BE49-F238E27FC236}">
                <a16:creationId xmlns:a16="http://schemas.microsoft.com/office/drawing/2014/main" id="{B252AE2C-D44B-4CA6-9BC8-8542119F68BF}"/>
              </a:ext>
            </a:extLst>
          </p:cNvPr>
          <p:cNvGrpSpPr/>
          <p:nvPr/>
        </p:nvGrpSpPr>
        <p:grpSpPr>
          <a:xfrm>
            <a:off x="2460263" y="1912196"/>
            <a:ext cx="376650" cy="340200"/>
            <a:chOff x="1248350" y="1406595"/>
            <a:chExt cx="502200" cy="453600"/>
          </a:xfrm>
          <a:solidFill>
            <a:schemeClr val="tx1"/>
          </a:solidFill>
        </p:grpSpPr>
        <p:sp>
          <p:nvSpPr>
            <p:cNvPr id="103" name="Freeform: Shape 102">
              <a:extLst>
                <a:ext uri="{FF2B5EF4-FFF2-40B4-BE49-F238E27FC236}">
                  <a16:creationId xmlns:a16="http://schemas.microsoft.com/office/drawing/2014/main" id="{8A183A14-36EA-45CD-8274-B9EAEA05AB78}"/>
                </a:ext>
              </a:extLst>
            </p:cNvPr>
            <p:cNvSpPr/>
            <p:nvPr/>
          </p:nvSpPr>
          <p:spPr>
            <a:xfrm>
              <a:off x="1542647" y="1468594"/>
              <a:ext cx="151302" cy="351200"/>
            </a:xfrm>
            <a:custGeom>
              <a:avLst/>
              <a:gdLst>
                <a:gd name="connsiteX0" fmla="*/ 29703 w 151302"/>
                <a:gd name="connsiteY0" fmla="*/ 127001 h 351200"/>
                <a:gd name="connsiteX1" fmla="*/ 29703 w 151302"/>
                <a:gd name="connsiteY1" fmla="*/ 30232 h 351200"/>
                <a:gd name="connsiteX2" fmla="*/ 35632 w 151302"/>
                <a:gd name="connsiteY2" fmla="*/ 8103 h 351200"/>
                <a:gd name="connsiteX3" fmla="*/ 13503 w 151302"/>
                <a:gd name="connsiteY3" fmla="*/ 2173 h 351200"/>
                <a:gd name="connsiteX4" fmla="*/ 7573 w 151302"/>
                <a:gd name="connsiteY4" fmla="*/ 24303 h 351200"/>
                <a:gd name="connsiteX5" fmla="*/ 13503 w 151302"/>
                <a:gd name="connsiteY5" fmla="*/ 30232 h 351200"/>
                <a:gd name="connsiteX6" fmla="*/ 13503 w 151302"/>
                <a:gd name="connsiteY6" fmla="*/ 135101 h 351200"/>
                <a:gd name="connsiteX7" fmla="*/ 21603 w 151302"/>
                <a:gd name="connsiteY7" fmla="*/ 143201 h 351200"/>
                <a:gd name="connsiteX8" fmla="*/ 40503 w 151302"/>
                <a:gd name="connsiteY8" fmla="*/ 143201 h 351200"/>
                <a:gd name="connsiteX9" fmla="*/ 40503 w 151302"/>
                <a:gd name="connsiteY9" fmla="*/ 224201 h 351200"/>
                <a:gd name="connsiteX10" fmla="*/ 16203 w 151302"/>
                <a:gd name="connsiteY10" fmla="*/ 224201 h 351200"/>
                <a:gd name="connsiteX11" fmla="*/ 8103 w 151302"/>
                <a:gd name="connsiteY11" fmla="*/ 232301 h 351200"/>
                <a:gd name="connsiteX12" fmla="*/ 8103 w 151302"/>
                <a:gd name="connsiteY12" fmla="*/ 320969 h 351200"/>
                <a:gd name="connsiteX13" fmla="*/ 2173 w 151302"/>
                <a:gd name="connsiteY13" fmla="*/ 343098 h 351200"/>
                <a:gd name="connsiteX14" fmla="*/ 24303 w 151302"/>
                <a:gd name="connsiteY14" fmla="*/ 349027 h 351200"/>
                <a:gd name="connsiteX15" fmla="*/ 30232 w 151302"/>
                <a:gd name="connsiteY15" fmla="*/ 326898 h 351200"/>
                <a:gd name="connsiteX16" fmla="*/ 24303 w 151302"/>
                <a:gd name="connsiteY16" fmla="*/ 320969 h 351200"/>
                <a:gd name="connsiteX17" fmla="*/ 24303 w 151302"/>
                <a:gd name="connsiteY17" fmla="*/ 240401 h 351200"/>
                <a:gd name="connsiteX18" fmla="*/ 83271 w 151302"/>
                <a:gd name="connsiteY18" fmla="*/ 240401 h 351200"/>
                <a:gd name="connsiteX19" fmla="*/ 105400 w 151302"/>
                <a:gd name="connsiteY19" fmla="*/ 246330 h 351200"/>
                <a:gd name="connsiteX20" fmla="*/ 111330 w 151302"/>
                <a:gd name="connsiteY20" fmla="*/ 224201 h 351200"/>
                <a:gd name="connsiteX21" fmla="*/ 89200 w 151302"/>
                <a:gd name="connsiteY21" fmla="*/ 218271 h 351200"/>
                <a:gd name="connsiteX22" fmla="*/ 83271 w 151302"/>
                <a:gd name="connsiteY22" fmla="*/ 224201 h 351200"/>
                <a:gd name="connsiteX23" fmla="*/ 56703 w 151302"/>
                <a:gd name="connsiteY23" fmla="*/ 224201 h 351200"/>
                <a:gd name="connsiteX24" fmla="*/ 56703 w 151302"/>
                <a:gd name="connsiteY24" fmla="*/ 143201 h 351200"/>
                <a:gd name="connsiteX25" fmla="*/ 121071 w 151302"/>
                <a:gd name="connsiteY25" fmla="*/ 143201 h 351200"/>
                <a:gd name="connsiteX26" fmla="*/ 143200 w 151302"/>
                <a:gd name="connsiteY26" fmla="*/ 149130 h 351200"/>
                <a:gd name="connsiteX27" fmla="*/ 149130 w 151302"/>
                <a:gd name="connsiteY27" fmla="*/ 127001 h 351200"/>
                <a:gd name="connsiteX28" fmla="*/ 127000 w 151302"/>
                <a:gd name="connsiteY28" fmla="*/ 121071 h 351200"/>
                <a:gd name="connsiteX29" fmla="*/ 121071 w 151302"/>
                <a:gd name="connsiteY29" fmla="*/ 127001 h 35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1302" h="351200">
                  <a:moveTo>
                    <a:pt x="29703" y="127001"/>
                  </a:moveTo>
                  <a:lnTo>
                    <a:pt x="29703" y="30232"/>
                  </a:lnTo>
                  <a:cubicBezTo>
                    <a:pt x="37451" y="25759"/>
                    <a:pt x="40106" y="15851"/>
                    <a:pt x="35632" y="8103"/>
                  </a:cubicBezTo>
                  <a:cubicBezTo>
                    <a:pt x="31159" y="354"/>
                    <a:pt x="21251" y="-2300"/>
                    <a:pt x="13503" y="2173"/>
                  </a:cubicBezTo>
                  <a:cubicBezTo>
                    <a:pt x="5754" y="6647"/>
                    <a:pt x="3100" y="16554"/>
                    <a:pt x="7573" y="24303"/>
                  </a:cubicBezTo>
                  <a:cubicBezTo>
                    <a:pt x="8995" y="26766"/>
                    <a:pt x="11040" y="28811"/>
                    <a:pt x="13503" y="30232"/>
                  </a:cubicBezTo>
                  <a:lnTo>
                    <a:pt x="13503" y="135101"/>
                  </a:lnTo>
                  <a:cubicBezTo>
                    <a:pt x="13503" y="139574"/>
                    <a:pt x="17129" y="143201"/>
                    <a:pt x="21603" y="143201"/>
                  </a:cubicBezTo>
                  <a:lnTo>
                    <a:pt x="40503" y="143201"/>
                  </a:lnTo>
                  <a:lnTo>
                    <a:pt x="40503" y="224201"/>
                  </a:lnTo>
                  <a:lnTo>
                    <a:pt x="16203" y="224201"/>
                  </a:lnTo>
                  <a:cubicBezTo>
                    <a:pt x="11729" y="224201"/>
                    <a:pt x="8103" y="227827"/>
                    <a:pt x="8103" y="232301"/>
                  </a:cubicBezTo>
                  <a:lnTo>
                    <a:pt x="8103" y="320969"/>
                  </a:lnTo>
                  <a:cubicBezTo>
                    <a:pt x="354" y="325442"/>
                    <a:pt x="-2300" y="335350"/>
                    <a:pt x="2173" y="343098"/>
                  </a:cubicBezTo>
                  <a:cubicBezTo>
                    <a:pt x="6647" y="350846"/>
                    <a:pt x="16554" y="353501"/>
                    <a:pt x="24303" y="349027"/>
                  </a:cubicBezTo>
                  <a:cubicBezTo>
                    <a:pt x="32051" y="344554"/>
                    <a:pt x="34706" y="334646"/>
                    <a:pt x="30232" y="326898"/>
                  </a:cubicBezTo>
                  <a:cubicBezTo>
                    <a:pt x="28811" y="324435"/>
                    <a:pt x="26766" y="322390"/>
                    <a:pt x="24303" y="320969"/>
                  </a:cubicBezTo>
                  <a:lnTo>
                    <a:pt x="24303" y="240401"/>
                  </a:lnTo>
                  <a:lnTo>
                    <a:pt x="83271" y="240401"/>
                  </a:lnTo>
                  <a:cubicBezTo>
                    <a:pt x="87744" y="248149"/>
                    <a:pt x="97652" y="250804"/>
                    <a:pt x="105400" y="246330"/>
                  </a:cubicBezTo>
                  <a:cubicBezTo>
                    <a:pt x="113148" y="241856"/>
                    <a:pt x="115804" y="231949"/>
                    <a:pt x="111330" y="224201"/>
                  </a:cubicBezTo>
                  <a:cubicBezTo>
                    <a:pt x="106856" y="216452"/>
                    <a:pt x="96948" y="213797"/>
                    <a:pt x="89200" y="218271"/>
                  </a:cubicBezTo>
                  <a:cubicBezTo>
                    <a:pt x="86738" y="219693"/>
                    <a:pt x="84693" y="221738"/>
                    <a:pt x="83271" y="224201"/>
                  </a:cubicBezTo>
                  <a:lnTo>
                    <a:pt x="56703" y="224201"/>
                  </a:lnTo>
                  <a:lnTo>
                    <a:pt x="56703" y="143201"/>
                  </a:lnTo>
                  <a:lnTo>
                    <a:pt x="121071" y="143201"/>
                  </a:lnTo>
                  <a:cubicBezTo>
                    <a:pt x="125544" y="150949"/>
                    <a:pt x="135452" y="153604"/>
                    <a:pt x="143200" y="149130"/>
                  </a:cubicBezTo>
                  <a:cubicBezTo>
                    <a:pt x="150948" y="144656"/>
                    <a:pt x="153604" y="134749"/>
                    <a:pt x="149130" y="127001"/>
                  </a:cubicBezTo>
                  <a:cubicBezTo>
                    <a:pt x="144656" y="119252"/>
                    <a:pt x="134748" y="116597"/>
                    <a:pt x="127000" y="121071"/>
                  </a:cubicBezTo>
                  <a:cubicBezTo>
                    <a:pt x="124538" y="122493"/>
                    <a:pt x="122493" y="124538"/>
                    <a:pt x="121071" y="127001"/>
                  </a:cubicBezTo>
                  <a:close/>
                </a:path>
              </a:pathLst>
            </a:custGeom>
            <a:grpFill/>
            <a:ln w="5334" cap="flat">
              <a:noFill/>
              <a:prstDash val="solid"/>
              <a:miter/>
            </a:ln>
          </p:spPr>
          <p:txBody>
            <a:bodyPr rtlCol="0" anchor="ctr"/>
            <a:lstStyle/>
            <a:p>
              <a:endParaRPr lang="ru-RU"/>
            </a:p>
          </p:txBody>
        </p:sp>
        <p:sp>
          <p:nvSpPr>
            <p:cNvPr id="104" name="Freeform: Shape 103">
              <a:extLst>
                <a:ext uri="{FF2B5EF4-FFF2-40B4-BE49-F238E27FC236}">
                  <a16:creationId xmlns:a16="http://schemas.microsoft.com/office/drawing/2014/main" id="{70966D1A-7E1D-4157-840A-81E3730B244B}"/>
                </a:ext>
              </a:extLst>
            </p:cNvPr>
            <p:cNvSpPr/>
            <p:nvPr/>
          </p:nvSpPr>
          <p:spPr>
            <a:xfrm>
              <a:off x="1248350" y="1406595"/>
              <a:ext cx="502200" cy="453600"/>
            </a:xfrm>
            <a:custGeom>
              <a:avLst/>
              <a:gdLst>
                <a:gd name="connsiteX0" fmla="*/ 494100 w 502200"/>
                <a:gd name="connsiteY0" fmla="*/ 117180 h 453600"/>
                <a:gd name="connsiteX1" fmla="*/ 408834 w 502200"/>
                <a:gd name="connsiteY1" fmla="*/ 117180 h 453600"/>
                <a:gd name="connsiteX2" fmla="*/ 408834 w 502200"/>
                <a:gd name="connsiteY2" fmla="*/ 8100 h 453600"/>
                <a:gd name="connsiteX3" fmla="*/ 400734 w 502200"/>
                <a:gd name="connsiteY3" fmla="*/ 0 h 453600"/>
                <a:gd name="connsiteX4" fmla="*/ 101466 w 502200"/>
                <a:gd name="connsiteY4" fmla="*/ 0 h 453600"/>
                <a:gd name="connsiteX5" fmla="*/ 93366 w 502200"/>
                <a:gd name="connsiteY5" fmla="*/ 8100 h 453600"/>
                <a:gd name="connsiteX6" fmla="*/ 93366 w 502200"/>
                <a:gd name="connsiteY6" fmla="*/ 117180 h 453600"/>
                <a:gd name="connsiteX7" fmla="*/ 8100 w 502200"/>
                <a:gd name="connsiteY7" fmla="*/ 117180 h 453600"/>
                <a:gd name="connsiteX8" fmla="*/ 0 w 502200"/>
                <a:gd name="connsiteY8" fmla="*/ 125280 h 453600"/>
                <a:gd name="connsiteX9" fmla="*/ 0 w 502200"/>
                <a:gd name="connsiteY9" fmla="*/ 242730 h 453600"/>
                <a:gd name="connsiteX10" fmla="*/ 8100 w 502200"/>
                <a:gd name="connsiteY10" fmla="*/ 250830 h 453600"/>
                <a:gd name="connsiteX11" fmla="*/ 41742 w 502200"/>
                <a:gd name="connsiteY11" fmla="*/ 250830 h 453600"/>
                <a:gd name="connsiteX12" fmla="*/ 41742 w 502200"/>
                <a:gd name="connsiteY12" fmla="*/ 365472 h 453600"/>
                <a:gd name="connsiteX13" fmla="*/ 49842 w 502200"/>
                <a:gd name="connsiteY13" fmla="*/ 373572 h 453600"/>
                <a:gd name="connsiteX14" fmla="*/ 126900 w 502200"/>
                <a:gd name="connsiteY14" fmla="*/ 373572 h 453600"/>
                <a:gd name="connsiteX15" fmla="*/ 126900 w 502200"/>
                <a:gd name="connsiteY15" fmla="*/ 445500 h 453600"/>
                <a:gd name="connsiteX16" fmla="*/ 135000 w 502200"/>
                <a:gd name="connsiteY16" fmla="*/ 453600 h 453600"/>
                <a:gd name="connsiteX17" fmla="*/ 367200 w 502200"/>
                <a:gd name="connsiteY17" fmla="*/ 453600 h 453600"/>
                <a:gd name="connsiteX18" fmla="*/ 375300 w 502200"/>
                <a:gd name="connsiteY18" fmla="*/ 445500 h 453600"/>
                <a:gd name="connsiteX19" fmla="*/ 375300 w 502200"/>
                <a:gd name="connsiteY19" fmla="*/ 373572 h 453600"/>
                <a:gd name="connsiteX20" fmla="*/ 452358 w 502200"/>
                <a:gd name="connsiteY20" fmla="*/ 373572 h 453600"/>
                <a:gd name="connsiteX21" fmla="*/ 460458 w 502200"/>
                <a:gd name="connsiteY21" fmla="*/ 365472 h 453600"/>
                <a:gd name="connsiteX22" fmla="*/ 460458 w 502200"/>
                <a:gd name="connsiteY22" fmla="*/ 250830 h 453600"/>
                <a:gd name="connsiteX23" fmla="*/ 494100 w 502200"/>
                <a:gd name="connsiteY23" fmla="*/ 250830 h 453600"/>
                <a:gd name="connsiteX24" fmla="*/ 502200 w 502200"/>
                <a:gd name="connsiteY24" fmla="*/ 242730 h 453600"/>
                <a:gd name="connsiteX25" fmla="*/ 502200 w 502200"/>
                <a:gd name="connsiteY25" fmla="*/ 125280 h 453600"/>
                <a:gd name="connsiteX26" fmla="*/ 494100 w 502200"/>
                <a:gd name="connsiteY26" fmla="*/ 117180 h 453600"/>
                <a:gd name="connsiteX27" fmla="*/ 135000 w 502200"/>
                <a:gd name="connsiteY27" fmla="*/ 357372 h 453600"/>
                <a:gd name="connsiteX28" fmla="*/ 57942 w 502200"/>
                <a:gd name="connsiteY28" fmla="*/ 357372 h 453600"/>
                <a:gd name="connsiteX29" fmla="*/ 57942 w 502200"/>
                <a:gd name="connsiteY29" fmla="*/ 242730 h 453600"/>
                <a:gd name="connsiteX30" fmla="*/ 49842 w 502200"/>
                <a:gd name="connsiteY30" fmla="*/ 234630 h 453600"/>
                <a:gd name="connsiteX31" fmla="*/ 16200 w 502200"/>
                <a:gd name="connsiteY31" fmla="*/ 234630 h 453600"/>
                <a:gd name="connsiteX32" fmla="*/ 16200 w 502200"/>
                <a:gd name="connsiteY32" fmla="*/ 133380 h 453600"/>
                <a:gd name="connsiteX33" fmla="*/ 101466 w 502200"/>
                <a:gd name="connsiteY33" fmla="*/ 133380 h 453600"/>
                <a:gd name="connsiteX34" fmla="*/ 109566 w 502200"/>
                <a:gd name="connsiteY34" fmla="*/ 125280 h 453600"/>
                <a:gd name="connsiteX35" fmla="*/ 109566 w 502200"/>
                <a:gd name="connsiteY35" fmla="*/ 16200 h 453600"/>
                <a:gd name="connsiteX36" fmla="*/ 243000 w 502200"/>
                <a:gd name="connsiteY36" fmla="*/ 16200 h 453600"/>
                <a:gd name="connsiteX37" fmla="*/ 243000 w 502200"/>
                <a:gd name="connsiteY37" fmla="*/ 437400 h 453600"/>
                <a:gd name="connsiteX38" fmla="*/ 143100 w 502200"/>
                <a:gd name="connsiteY38" fmla="*/ 437400 h 453600"/>
                <a:gd name="connsiteX39" fmla="*/ 143100 w 502200"/>
                <a:gd name="connsiteY39" fmla="*/ 365472 h 453600"/>
                <a:gd name="connsiteX40" fmla="*/ 135000 w 502200"/>
                <a:gd name="connsiteY40" fmla="*/ 357372 h 453600"/>
                <a:gd name="connsiteX41" fmla="*/ 486000 w 502200"/>
                <a:gd name="connsiteY41" fmla="*/ 234630 h 453600"/>
                <a:gd name="connsiteX42" fmla="*/ 452358 w 502200"/>
                <a:gd name="connsiteY42" fmla="*/ 234630 h 453600"/>
                <a:gd name="connsiteX43" fmla="*/ 444258 w 502200"/>
                <a:gd name="connsiteY43" fmla="*/ 242730 h 453600"/>
                <a:gd name="connsiteX44" fmla="*/ 444258 w 502200"/>
                <a:gd name="connsiteY44" fmla="*/ 357372 h 453600"/>
                <a:gd name="connsiteX45" fmla="*/ 367200 w 502200"/>
                <a:gd name="connsiteY45" fmla="*/ 357372 h 453600"/>
                <a:gd name="connsiteX46" fmla="*/ 359100 w 502200"/>
                <a:gd name="connsiteY46" fmla="*/ 365472 h 453600"/>
                <a:gd name="connsiteX47" fmla="*/ 359100 w 502200"/>
                <a:gd name="connsiteY47" fmla="*/ 437400 h 453600"/>
                <a:gd name="connsiteX48" fmla="*/ 259200 w 502200"/>
                <a:gd name="connsiteY48" fmla="*/ 437400 h 453600"/>
                <a:gd name="connsiteX49" fmla="*/ 259200 w 502200"/>
                <a:gd name="connsiteY49" fmla="*/ 16200 h 453600"/>
                <a:gd name="connsiteX50" fmla="*/ 392634 w 502200"/>
                <a:gd name="connsiteY50" fmla="*/ 16200 h 453600"/>
                <a:gd name="connsiteX51" fmla="*/ 392634 w 502200"/>
                <a:gd name="connsiteY51" fmla="*/ 125280 h 453600"/>
                <a:gd name="connsiteX52" fmla="*/ 400734 w 502200"/>
                <a:gd name="connsiteY52" fmla="*/ 133380 h 453600"/>
                <a:gd name="connsiteX53" fmla="*/ 486000 w 502200"/>
                <a:gd name="connsiteY53" fmla="*/ 133380 h 45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502200" h="453600">
                  <a:moveTo>
                    <a:pt x="494100" y="117180"/>
                  </a:moveTo>
                  <a:lnTo>
                    <a:pt x="408834" y="117180"/>
                  </a:lnTo>
                  <a:lnTo>
                    <a:pt x="408834" y="8100"/>
                  </a:lnTo>
                  <a:cubicBezTo>
                    <a:pt x="408834" y="3627"/>
                    <a:pt x="405207" y="0"/>
                    <a:pt x="400734" y="0"/>
                  </a:cubicBezTo>
                  <a:lnTo>
                    <a:pt x="101466" y="0"/>
                  </a:lnTo>
                  <a:cubicBezTo>
                    <a:pt x="96993" y="0"/>
                    <a:pt x="93366" y="3627"/>
                    <a:pt x="93366" y="8100"/>
                  </a:cubicBezTo>
                  <a:lnTo>
                    <a:pt x="93366" y="117180"/>
                  </a:lnTo>
                  <a:lnTo>
                    <a:pt x="8100" y="117180"/>
                  </a:lnTo>
                  <a:cubicBezTo>
                    <a:pt x="3626" y="117180"/>
                    <a:pt x="0" y="120807"/>
                    <a:pt x="0" y="125280"/>
                  </a:cubicBezTo>
                  <a:lnTo>
                    <a:pt x="0" y="242730"/>
                  </a:lnTo>
                  <a:cubicBezTo>
                    <a:pt x="0" y="247203"/>
                    <a:pt x="3626" y="250830"/>
                    <a:pt x="8100" y="250830"/>
                  </a:cubicBezTo>
                  <a:lnTo>
                    <a:pt x="41742" y="250830"/>
                  </a:lnTo>
                  <a:lnTo>
                    <a:pt x="41742" y="365472"/>
                  </a:lnTo>
                  <a:cubicBezTo>
                    <a:pt x="41742" y="369945"/>
                    <a:pt x="45369" y="373572"/>
                    <a:pt x="49842" y="373572"/>
                  </a:cubicBezTo>
                  <a:lnTo>
                    <a:pt x="126900" y="373572"/>
                  </a:lnTo>
                  <a:lnTo>
                    <a:pt x="126900" y="445500"/>
                  </a:lnTo>
                  <a:cubicBezTo>
                    <a:pt x="126900" y="449973"/>
                    <a:pt x="130527" y="453600"/>
                    <a:pt x="135000" y="453600"/>
                  </a:cubicBezTo>
                  <a:lnTo>
                    <a:pt x="367200" y="453600"/>
                  </a:lnTo>
                  <a:cubicBezTo>
                    <a:pt x="371673" y="453600"/>
                    <a:pt x="375300" y="449973"/>
                    <a:pt x="375300" y="445500"/>
                  </a:cubicBezTo>
                  <a:lnTo>
                    <a:pt x="375300" y="373572"/>
                  </a:lnTo>
                  <a:lnTo>
                    <a:pt x="452358" y="373572"/>
                  </a:lnTo>
                  <a:cubicBezTo>
                    <a:pt x="456831" y="373572"/>
                    <a:pt x="460458" y="369945"/>
                    <a:pt x="460458" y="365472"/>
                  </a:cubicBezTo>
                  <a:lnTo>
                    <a:pt x="460458" y="250830"/>
                  </a:lnTo>
                  <a:lnTo>
                    <a:pt x="494100" y="250830"/>
                  </a:lnTo>
                  <a:cubicBezTo>
                    <a:pt x="498573" y="250830"/>
                    <a:pt x="502200" y="247203"/>
                    <a:pt x="502200" y="242730"/>
                  </a:cubicBezTo>
                  <a:lnTo>
                    <a:pt x="502200" y="125280"/>
                  </a:lnTo>
                  <a:cubicBezTo>
                    <a:pt x="502200" y="120807"/>
                    <a:pt x="498573" y="117180"/>
                    <a:pt x="494100" y="117180"/>
                  </a:cubicBezTo>
                  <a:close/>
                  <a:moveTo>
                    <a:pt x="135000" y="357372"/>
                  </a:moveTo>
                  <a:lnTo>
                    <a:pt x="57942" y="357372"/>
                  </a:lnTo>
                  <a:lnTo>
                    <a:pt x="57942" y="242730"/>
                  </a:lnTo>
                  <a:cubicBezTo>
                    <a:pt x="57942" y="238257"/>
                    <a:pt x="54315" y="234630"/>
                    <a:pt x="49842" y="234630"/>
                  </a:cubicBezTo>
                  <a:lnTo>
                    <a:pt x="16200" y="234630"/>
                  </a:lnTo>
                  <a:lnTo>
                    <a:pt x="16200" y="133380"/>
                  </a:lnTo>
                  <a:lnTo>
                    <a:pt x="101466" y="133380"/>
                  </a:lnTo>
                  <a:cubicBezTo>
                    <a:pt x="105939" y="133380"/>
                    <a:pt x="109566" y="129753"/>
                    <a:pt x="109566" y="125280"/>
                  </a:cubicBezTo>
                  <a:lnTo>
                    <a:pt x="109566" y="16200"/>
                  </a:lnTo>
                  <a:lnTo>
                    <a:pt x="243000" y="16200"/>
                  </a:lnTo>
                  <a:lnTo>
                    <a:pt x="243000" y="437400"/>
                  </a:lnTo>
                  <a:lnTo>
                    <a:pt x="143100" y="437400"/>
                  </a:lnTo>
                  <a:lnTo>
                    <a:pt x="143100" y="365472"/>
                  </a:lnTo>
                  <a:cubicBezTo>
                    <a:pt x="143100" y="360999"/>
                    <a:pt x="139473" y="357372"/>
                    <a:pt x="135000" y="357372"/>
                  </a:cubicBezTo>
                  <a:close/>
                  <a:moveTo>
                    <a:pt x="486000" y="234630"/>
                  </a:moveTo>
                  <a:lnTo>
                    <a:pt x="452358" y="234630"/>
                  </a:lnTo>
                  <a:cubicBezTo>
                    <a:pt x="447885" y="234630"/>
                    <a:pt x="444258" y="238257"/>
                    <a:pt x="444258" y="242730"/>
                  </a:cubicBezTo>
                  <a:lnTo>
                    <a:pt x="444258" y="357372"/>
                  </a:lnTo>
                  <a:lnTo>
                    <a:pt x="367200" y="357372"/>
                  </a:lnTo>
                  <a:cubicBezTo>
                    <a:pt x="362727" y="357372"/>
                    <a:pt x="359100" y="360999"/>
                    <a:pt x="359100" y="365472"/>
                  </a:cubicBezTo>
                  <a:lnTo>
                    <a:pt x="359100" y="437400"/>
                  </a:lnTo>
                  <a:lnTo>
                    <a:pt x="259200" y="437400"/>
                  </a:lnTo>
                  <a:lnTo>
                    <a:pt x="259200" y="16200"/>
                  </a:lnTo>
                  <a:lnTo>
                    <a:pt x="392634" y="16200"/>
                  </a:lnTo>
                  <a:lnTo>
                    <a:pt x="392634" y="125280"/>
                  </a:lnTo>
                  <a:cubicBezTo>
                    <a:pt x="392634" y="129753"/>
                    <a:pt x="396261" y="133380"/>
                    <a:pt x="400734" y="133380"/>
                  </a:cubicBezTo>
                  <a:lnTo>
                    <a:pt x="486000" y="133380"/>
                  </a:lnTo>
                  <a:close/>
                </a:path>
              </a:pathLst>
            </a:custGeom>
            <a:grpFill/>
            <a:ln w="5334" cap="flat">
              <a:noFill/>
              <a:prstDash val="solid"/>
              <a:miter/>
            </a:ln>
          </p:spPr>
          <p:txBody>
            <a:bodyPr rtlCol="0" anchor="ctr"/>
            <a:lstStyle/>
            <a:p>
              <a:endParaRPr lang="ru-RU"/>
            </a:p>
          </p:txBody>
        </p:sp>
        <p:sp>
          <p:nvSpPr>
            <p:cNvPr id="105" name="Freeform: Shape 104">
              <a:extLst>
                <a:ext uri="{FF2B5EF4-FFF2-40B4-BE49-F238E27FC236}">
                  <a16:creationId xmlns:a16="http://schemas.microsoft.com/office/drawing/2014/main" id="{EDAAE86E-8CC2-4462-8FD8-E641E3BF1AA9}"/>
                </a:ext>
              </a:extLst>
            </p:cNvPr>
            <p:cNvSpPr/>
            <p:nvPr/>
          </p:nvSpPr>
          <p:spPr>
            <a:xfrm>
              <a:off x="1304949" y="1468594"/>
              <a:ext cx="151303" cy="351200"/>
            </a:xfrm>
            <a:custGeom>
              <a:avLst/>
              <a:gdLst>
                <a:gd name="connsiteX0" fmla="*/ 127001 w 151303"/>
                <a:gd name="connsiteY0" fmla="*/ 320969 h 351200"/>
                <a:gd name="connsiteX1" fmla="*/ 121071 w 151303"/>
                <a:gd name="connsiteY1" fmla="*/ 343098 h 351200"/>
                <a:gd name="connsiteX2" fmla="*/ 143201 w 151303"/>
                <a:gd name="connsiteY2" fmla="*/ 349027 h 351200"/>
                <a:gd name="connsiteX3" fmla="*/ 149130 w 151303"/>
                <a:gd name="connsiteY3" fmla="*/ 326898 h 351200"/>
                <a:gd name="connsiteX4" fmla="*/ 143201 w 151303"/>
                <a:gd name="connsiteY4" fmla="*/ 320969 h 351200"/>
                <a:gd name="connsiteX5" fmla="*/ 143201 w 151303"/>
                <a:gd name="connsiteY5" fmla="*/ 232301 h 351200"/>
                <a:gd name="connsiteX6" fmla="*/ 135101 w 151303"/>
                <a:gd name="connsiteY6" fmla="*/ 224201 h 351200"/>
                <a:gd name="connsiteX7" fmla="*/ 110801 w 151303"/>
                <a:gd name="connsiteY7" fmla="*/ 224201 h 351200"/>
                <a:gd name="connsiteX8" fmla="*/ 110801 w 151303"/>
                <a:gd name="connsiteY8" fmla="*/ 143201 h 351200"/>
                <a:gd name="connsiteX9" fmla="*/ 129701 w 151303"/>
                <a:gd name="connsiteY9" fmla="*/ 143201 h 351200"/>
                <a:gd name="connsiteX10" fmla="*/ 137801 w 151303"/>
                <a:gd name="connsiteY10" fmla="*/ 135101 h 351200"/>
                <a:gd name="connsiteX11" fmla="*/ 137801 w 151303"/>
                <a:gd name="connsiteY11" fmla="*/ 30232 h 351200"/>
                <a:gd name="connsiteX12" fmla="*/ 143730 w 151303"/>
                <a:gd name="connsiteY12" fmla="*/ 8103 h 351200"/>
                <a:gd name="connsiteX13" fmla="*/ 121601 w 151303"/>
                <a:gd name="connsiteY13" fmla="*/ 2173 h 351200"/>
                <a:gd name="connsiteX14" fmla="*/ 115671 w 151303"/>
                <a:gd name="connsiteY14" fmla="*/ 24303 h 351200"/>
                <a:gd name="connsiteX15" fmla="*/ 121601 w 151303"/>
                <a:gd name="connsiteY15" fmla="*/ 30232 h 351200"/>
                <a:gd name="connsiteX16" fmla="*/ 121601 w 151303"/>
                <a:gd name="connsiteY16" fmla="*/ 127001 h 351200"/>
                <a:gd name="connsiteX17" fmla="*/ 30233 w 151303"/>
                <a:gd name="connsiteY17" fmla="*/ 127001 h 351200"/>
                <a:gd name="connsiteX18" fmla="*/ 8103 w 151303"/>
                <a:gd name="connsiteY18" fmla="*/ 121071 h 351200"/>
                <a:gd name="connsiteX19" fmla="*/ 2173 w 151303"/>
                <a:gd name="connsiteY19" fmla="*/ 143201 h 351200"/>
                <a:gd name="connsiteX20" fmla="*/ 24303 w 151303"/>
                <a:gd name="connsiteY20" fmla="*/ 149130 h 351200"/>
                <a:gd name="connsiteX21" fmla="*/ 30233 w 151303"/>
                <a:gd name="connsiteY21" fmla="*/ 143201 h 351200"/>
                <a:gd name="connsiteX22" fmla="*/ 94601 w 151303"/>
                <a:gd name="connsiteY22" fmla="*/ 143201 h 351200"/>
                <a:gd name="connsiteX23" fmla="*/ 94601 w 151303"/>
                <a:gd name="connsiteY23" fmla="*/ 224201 h 351200"/>
                <a:gd name="connsiteX24" fmla="*/ 68033 w 151303"/>
                <a:gd name="connsiteY24" fmla="*/ 224201 h 351200"/>
                <a:gd name="connsiteX25" fmla="*/ 45903 w 151303"/>
                <a:gd name="connsiteY25" fmla="*/ 218271 h 351200"/>
                <a:gd name="connsiteX26" fmla="*/ 39973 w 151303"/>
                <a:gd name="connsiteY26" fmla="*/ 240401 h 351200"/>
                <a:gd name="connsiteX27" fmla="*/ 62103 w 151303"/>
                <a:gd name="connsiteY27" fmla="*/ 246330 h 351200"/>
                <a:gd name="connsiteX28" fmla="*/ 68033 w 151303"/>
                <a:gd name="connsiteY28" fmla="*/ 240401 h 351200"/>
                <a:gd name="connsiteX29" fmla="*/ 127001 w 151303"/>
                <a:gd name="connsiteY29" fmla="*/ 240401 h 35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1303" h="351200">
                  <a:moveTo>
                    <a:pt x="127001" y="320969"/>
                  </a:moveTo>
                  <a:cubicBezTo>
                    <a:pt x="119252" y="325442"/>
                    <a:pt x="116597" y="335350"/>
                    <a:pt x="121071" y="343098"/>
                  </a:cubicBezTo>
                  <a:cubicBezTo>
                    <a:pt x="125545" y="350846"/>
                    <a:pt x="135452" y="353501"/>
                    <a:pt x="143201" y="349027"/>
                  </a:cubicBezTo>
                  <a:cubicBezTo>
                    <a:pt x="150949" y="344554"/>
                    <a:pt x="153604" y="334646"/>
                    <a:pt x="149130" y="326898"/>
                  </a:cubicBezTo>
                  <a:cubicBezTo>
                    <a:pt x="147708" y="324435"/>
                    <a:pt x="145663" y="322390"/>
                    <a:pt x="143201" y="320969"/>
                  </a:cubicBezTo>
                  <a:lnTo>
                    <a:pt x="143201" y="232301"/>
                  </a:lnTo>
                  <a:cubicBezTo>
                    <a:pt x="143201" y="227827"/>
                    <a:pt x="139574" y="224201"/>
                    <a:pt x="135101" y="224201"/>
                  </a:cubicBezTo>
                  <a:lnTo>
                    <a:pt x="110801" y="224201"/>
                  </a:lnTo>
                  <a:lnTo>
                    <a:pt x="110801" y="143201"/>
                  </a:lnTo>
                  <a:lnTo>
                    <a:pt x="129701" y="143201"/>
                  </a:lnTo>
                  <a:cubicBezTo>
                    <a:pt x="134174" y="143201"/>
                    <a:pt x="137801" y="139574"/>
                    <a:pt x="137801" y="135101"/>
                  </a:cubicBezTo>
                  <a:lnTo>
                    <a:pt x="137801" y="30232"/>
                  </a:lnTo>
                  <a:cubicBezTo>
                    <a:pt x="145549" y="25759"/>
                    <a:pt x="148204" y="15851"/>
                    <a:pt x="143730" y="8103"/>
                  </a:cubicBezTo>
                  <a:cubicBezTo>
                    <a:pt x="139256" y="354"/>
                    <a:pt x="129349" y="-2300"/>
                    <a:pt x="121601" y="2173"/>
                  </a:cubicBezTo>
                  <a:cubicBezTo>
                    <a:pt x="113852" y="6647"/>
                    <a:pt x="111197" y="16554"/>
                    <a:pt x="115671" y="24303"/>
                  </a:cubicBezTo>
                  <a:cubicBezTo>
                    <a:pt x="117093" y="26766"/>
                    <a:pt x="119138" y="28811"/>
                    <a:pt x="121601" y="30232"/>
                  </a:cubicBezTo>
                  <a:lnTo>
                    <a:pt x="121601" y="127001"/>
                  </a:lnTo>
                  <a:lnTo>
                    <a:pt x="30233" y="127001"/>
                  </a:lnTo>
                  <a:cubicBezTo>
                    <a:pt x="25759" y="119252"/>
                    <a:pt x="15851" y="116597"/>
                    <a:pt x="8103" y="121071"/>
                  </a:cubicBezTo>
                  <a:cubicBezTo>
                    <a:pt x="354" y="125545"/>
                    <a:pt x="-2300" y="135452"/>
                    <a:pt x="2173" y="143201"/>
                  </a:cubicBezTo>
                  <a:cubicBezTo>
                    <a:pt x="6647" y="150949"/>
                    <a:pt x="16554" y="153604"/>
                    <a:pt x="24303" y="149130"/>
                  </a:cubicBezTo>
                  <a:cubicBezTo>
                    <a:pt x="26766" y="147708"/>
                    <a:pt x="28811" y="145663"/>
                    <a:pt x="30233" y="143201"/>
                  </a:cubicBezTo>
                  <a:lnTo>
                    <a:pt x="94601" y="143201"/>
                  </a:lnTo>
                  <a:lnTo>
                    <a:pt x="94601" y="224201"/>
                  </a:lnTo>
                  <a:lnTo>
                    <a:pt x="68033" y="224201"/>
                  </a:lnTo>
                  <a:cubicBezTo>
                    <a:pt x="63559" y="216452"/>
                    <a:pt x="53651" y="213797"/>
                    <a:pt x="45903" y="218271"/>
                  </a:cubicBezTo>
                  <a:cubicBezTo>
                    <a:pt x="38154" y="222745"/>
                    <a:pt x="35500" y="232652"/>
                    <a:pt x="39973" y="240401"/>
                  </a:cubicBezTo>
                  <a:cubicBezTo>
                    <a:pt x="44447" y="248149"/>
                    <a:pt x="54354" y="250804"/>
                    <a:pt x="62103" y="246330"/>
                  </a:cubicBezTo>
                  <a:cubicBezTo>
                    <a:pt x="64566" y="244908"/>
                    <a:pt x="66611" y="242863"/>
                    <a:pt x="68033" y="240401"/>
                  </a:cubicBezTo>
                  <a:lnTo>
                    <a:pt x="127001" y="240401"/>
                  </a:lnTo>
                  <a:close/>
                </a:path>
              </a:pathLst>
            </a:custGeom>
            <a:grpFill/>
            <a:ln w="5334" cap="flat">
              <a:noFill/>
              <a:prstDash val="solid"/>
              <a:miter/>
            </a:ln>
          </p:spPr>
          <p:txBody>
            <a:bodyPr rtlCol="0" anchor="ctr"/>
            <a:lstStyle/>
            <a:p>
              <a:endParaRPr lang="ru-RU"/>
            </a:p>
          </p:txBody>
        </p:sp>
      </p:grpSp>
      <p:grpSp>
        <p:nvGrpSpPr>
          <p:cNvPr id="179" name="Group 178">
            <a:extLst>
              <a:ext uri="{FF2B5EF4-FFF2-40B4-BE49-F238E27FC236}">
                <a16:creationId xmlns:a16="http://schemas.microsoft.com/office/drawing/2014/main" id="{BF5DB07B-3EA9-4D3B-A93F-4C3A8B42CB75}"/>
              </a:ext>
            </a:extLst>
          </p:cNvPr>
          <p:cNvGrpSpPr/>
          <p:nvPr/>
        </p:nvGrpSpPr>
        <p:grpSpPr>
          <a:xfrm>
            <a:off x="7914233" y="1942571"/>
            <a:ext cx="307800" cy="287550"/>
            <a:chOff x="8520310" y="1447095"/>
            <a:chExt cx="410400" cy="383400"/>
          </a:xfrm>
          <a:solidFill>
            <a:schemeClr val="tx1"/>
          </a:solidFill>
        </p:grpSpPr>
        <p:sp>
          <p:nvSpPr>
            <p:cNvPr id="107" name="Freeform: Shape 106">
              <a:extLst>
                <a:ext uri="{FF2B5EF4-FFF2-40B4-BE49-F238E27FC236}">
                  <a16:creationId xmlns:a16="http://schemas.microsoft.com/office/drawing/2014/main" id="{D2331A59-38BF-479F-98AA-9B8034E7E3C0}"/>
                </a:ext>
              </a:extLst>
            </p:cNvPr>
            <p:cNvSpPr/>
            <p:nvPr/>
          </p:nvSpPr>
          <p:spPr>
            <a:xfrm>
              <a:off x="8520310" y="1447095"/>
              <a:ext cx="410400" cy="383400"/>
            </a:xfrm>
            <a:custGeom>
              <a:avLst/>
              <a:gdLst>
                <a:gd name="connsiteX0" fmla="*/ 373842 w 410400"/>
                <a:gd name="connsiteY0" fmla="*/ 0 h 383400"/>
                <a:gd name="connsiteX1" fmla="*/ 36558 w 410400"/>
                <a:gd name="connsiteY1" fmla="*/ 0 h 383400"/>
                <a:gd name="connsiteX2" fmla="*/ 0 w 410400"/>
                <a:gd name="connsiteY2" fmla="*/ 30132 h 383400"/>
                <a:gd name="connsiteX3" fmla="*/ 0 w 410400"/>
                <a:gd name="connsiteY3" fmla="*/ 277128 h 383400"/>
                <a:gd name="connsiteX4" fmla="*/ 36558 w 410400"/>
                <a:gd name="connsiteY4" fmla="*/ 307800 h 383400"/>
                <a:gd name="connsiteX5" fmla="*/ 194400 w 410400"/>
                <a:gd name="connsiteY5" fmla="*/ 307800 h 383400"/>
                <a:gd name="connsiteX6" fmla="*/ 194400 w 410400"/>
                <a:gd name="connsiteY6" fmla="*/ 367200 h 383400"/>
                <a:gd name="connsiteX7" fmla="*/ 99900 w 410400"/>
                <a:gd name="connsiteY7" fmla="*/ 367200 h 383400"/>
                <a:gd name="connsiteX8" fmla="*/ 91800 w 410400"/>
                <a:gd name="connsiteY8" fmla="*/ 375300 h 383400"/>
                <a:gd name="connsiteX9" fmla="*/ 99900 w 410400"/>
                <a:gd name="connsiteY9" fmla="*/ 383400 h 383400"/>
                <a:gd name="connsiteX10" fmla="*/ 310500 w 410400"/>
                <a:gd name="connsiteY10" fmla="*/ 383400 h 383400"/>
                <a:gd name="connsiteX11" fmla="*/ 318600 w 410400"/>
                <a:gd name="connsiteY11" fmla="*/ 375300 h 383400"/>
                <a:gd name="connsiteX12" fmla="*/ 310500 w 410400"/>
                <a:gd name="connsiteY12" fmla="*/ 367200 h 383400"/>
                <a:gd name="connsiteX13" fmla="*/ 210600 w 410400"/>
                <a:gd name="connsiteY13" fmla="*/ 367200 h 383400"/>
                <a:gd name="connsiteX14" fmla="*/ 210600 w 410400"/>
                <a:gd name="connsiteY14" fmla="*/ 307800 h 383400"/>
                <a:gd name="connsiteX15" fmla="*/ 373842 w 410400"/>
                <a:gd name="connsiteY15" fmla="*/ 307800 h 383400"/>
                <a:gd name="connsiteX16" fmla="*/ 410400 w 410400"/>
                <a:gd name="connsiteY16" fmla="*/ 277128 h 383400"/>
                <a:gd name="connsiteX17" fmla="*/ 410400 w 410400"/>
                <a:gd name="connsiteY17" fmla="*/ 30672 h 383400"/>
                <a:gd name="connsiteX18" fmla="*/ 373842 w 410400"/>
                <a:gd name="connsiteY18" fmla="*/ 0 h 383400"/>
                <a:gd name="connsiteX19" fmla="*/ 394200 w 410400"/>
                <a:gd name="connsiteY19" fmla="*/ 277128 h 383400"/>
                <a:gd name="connsiteX20" fmla="*/ 373842 w 410400"/>
                <a:gd name="connsiteY20" fmla="*/ 291600 h 383400"/>
                <a:gd name="connsiteX21" fmla="*/ 36558 w 410400"/>
                <a:gd name="connsiteY21" fmla="*/ 291600 h 383400"/>
                <a:gd name="connsiteX22" fmla="*/ 16200 w 410400"/>
                <a:gd name="connsiteY22" fmla="*/ 277128 h 383400"/>
                <a:gd name="connsiteX23" fmla="*/ 16200 w 410400"/>
                <a:gd name="connsiteY23" fmla="*/ 30348 h 383400"/>
                <a:gd name="connsiteX24" fmla="*/ 36558 w 410400"/>
                <a:gd name="connsiteY24" fmla="*/ 16200 h 383400"/>
                <a:gd name="connsiteX25" fmla="*/ 373842 w 410400"/>
                <a:gd name="connsiteY25" fmla="*/ 16200 h 383400"/>
                <a:gd name="connsiteX26" fmla="*/ 394200 w 410400"/>
                <a:gd name="connsiteY26" fmla="*/ 30672 h 38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10400" h="383400">
                  <a:moveTo>
                    <a:pt x="373842" y="0"/>
                  </a:moveTo>
                  <a:lnTo>
                    <a:pt x="36558" y="0"/>
                  </a:lnTo>
                  <a:cubicBezTo>
                    <a:pt x="16524" y="0"/>
                    <a:pt x="486" y="13122"/>
                    <a:pt x="0" y="30132"/>
                  </a:cubicBezTo>
                  <a:lnTo>
                    <a:pt x="0" y="277128"/>
                  </a:lnTo>
                  <a:cubicBezTo>
                    <a:pt x="0" y="294030"/>
                    <a:pt x="16200" y="307800"/>
                    <a:pt x="36558" y="307800"/>
                  </a:cubicBezTo>
                  <a:lnTo>
                    <a:pt x="194400" y="307800"/>
                  </a:lnTo>
                  <a:lnTo>
                    <a:pt x="194400" y="367200"/>
                  </a:lnTo>
                  <a:lnTo>
                    <a:pt x="99900" y="367200"/>
                  </a:lnTo>
                  <a:cubicBezTo>
                    <a:pt x="95427" y="367200"/>
                    <a:pt x="91800" y="370827"/>
                    <a:pt x="91800" y="375300"/>
                  </a:cubicBezTo>
                  <a:cubicBezTo>
                    <a:pt x="91800" y="379773"/>
                    <a:pt x="95427" y="383400"/>
                    <a:pt x="99900" y="383400"/>
                  </a:cubicBezTo>
                  <a:lnTo>
                    <a:pt x="310500" y="383400"/>
                  </a:lnTo>
                  <a:cubicBezTo>
                    <a:pt x="314973" y="383400"/>
                    <a:pt x="318600" y="379773"/>
                    <a:pt x="318600" y="375300"/>
                  </a:cubicBezTo>
                  <a:cubicBezTo>
                    <a:pt x="318600" y="370827"/>
                    <a:pt x="314973" y="367200"/>
                    <a:pt x="310500" y="367200"/>
                  </a:cubicBezTo>
                  <a:lnTo>
                    <a:pt x="210600" y="367200"/>
                  </a:lnTo>
                  <a:lnTo>
                    <a:pt x="210600" y="307800"/>
                  </a:lnTo>
                  <a:lnTo>
                    <a:pt x="373842" y="307800"/>
                  </a:lnTo>
                  <a:cubicBezTo>
                    <a:pt x="394200" y="307800"/>
                    <a:pt x="410400" y="294030"/>
                    <a:pt x="410400" y="277128"/>
                  </a:cubicBezTo>
                  <a:lnTo>
                    <a:pt x="410400" y="30672"/>
                  </a:lnTo>
                  <a:cubicBezTo>
                    <a:pt x="410400" y="13770"/>
                    <a:pt x="394200" y="0"/>
                    <a:pt x="373842" y="0"/>
                  </a:cubicBezTo>
                  <a:close/>
                  <a:moveTo>
                    <a:pt x="394200" y="277128"/>
                  </a:moveTo>
                  <a:cubicBezTo>
                    <a:pt x="394200" y="284958"/>
                    <a:pt x="384858" y="291600"/>
                    <a:pt x="373842" y="291600"/>
                  </a:cubicBezTo>
                  <a:lnTo>
                    <a:pt x="36558" y="291600"/>
                  </a:lnTo>
                  <a:cubicBezTo>
                    <a:pt x="25758" y="291600"/>
                    <a:pt x="16200" y="284958"/>
                    <a:pt x="16200" y="277128"/>
                  </a:cubicBezTo>
                  <a:lnTo>
                    <a:pt x="16200" y="30348"/>
                  </a:lnTo>
                  <a:cubicBezTo>
                    <a:pt x="16200" y="22572"/>
                    <a:pt x="25542" y="16200"/>
                    <a:pt x="36558" y="16200"/>
                  </a:cubicBezTo>
                  <a:lnTo>
                    <a:pt x="373842" y="16200"/>
                  </a:lnTo>
                  <a:cubicBezTo>
                    <a:pt x="384642" y="16200"/>
                    <a:pt x="394200" y="22842"/>
                    <a:pt x="394200" y="30672"/>
                  </a:cubicBezTo>
                  <a:close/>
                </a:path>
              </a:pathLst>
            </a:custGeom>
            <a:grpFill/>
            <a:ln w="5334" cap="flat">
              <a:noFill/>
              <a:prstDash val="solid"/>
              <a:miter/>
            </a:ln>
          </p:spPr>
          <p:txBody>
            <a:bodyPr rtlCol="0" anchor="ctr"/>
            <a:lstStyle/>
            <a:p>
              <a:endParaRPr lang="ru-RU"/>
            </a:p>
          </p:txBody>
        </p:sp>
        <p:sp>
          <p:nvSpPr>
            <p:cNvPr id="108" name="Freeform: Shape 107">
              <a:extLst>
                <a:ext uri="{FF2B5EF4-FFF2-40B4-BE49-F238E27FC236}">
                  <a16:creationId xmlns:a16="http://schemas.microsoft.com/office/drawing/2014/main" id="{F81FD32D-94D3-4F5A-A9B6-414791C29EB4}"/>
                </a:ext>
              </a:extLst>
            </p:cNvPr>
            <p:cNvSpPr/>
            <p:nvPr/>
          </p:nvSpPr>
          <p:spPr>
            <a:xfrm>
              <a:off x="8698640" y="1552244"/>
              <a:ext cx="59668" cy="101054"/>
            </a:xfrm>
            <a:custGeom>
              <a:avLst/>
              <a:gdLst>
                <a:gd name="connsiteX0" fmla="*/ 55327 w 59668"/>
                <a:gd name="connsiteY0" fmla="*/ 853 h 101054"/>
                <a:gd name="connsiteX1" fmla="*/ 44527 w 59668"/>
                <a:gd name="connsiteY1" fmla="*/ 4363 h 101054"/>
                <a:gd name="connsiteX2" fmla="*/ 895 w 59668"/>
                <a:gd name="connsiteY2" fmla="*/ 89251 h 101054"/>
                <a:gd name="connsiteX3" fmla="*/ 4405 w 59668"/>
                <a:gd name="connsiteY3" fmla="*/ 100159 h 101054"/>
                <a:gd name="connsiteX4" fmla="*/ 15313 w 59668"/>
                <a:gd name="connsiteY4" fmla="*/ 96649 h 101054"/>
                <a:gd name="connsiteX5" fmla="*/ 58837 w 59668"/>
                <a:gd name="connsiteY5" fmla="*/ 11599 h 101054"/>
                <a:gd name="connsiteX6" fmla="*/ 55327 w 59668"/>
                <a:gd name="connsiteY6" fmla="*/ 853 h 1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668" h="101054">
                  <a:moveTo>
                    <a:pt x="55327" y="853"/>
                  </a:moveTo>
                  <a:cubicBezTo>
                    <a:pt x="51372" y="-1119"/>
                    <a:pt x="46567" y="443"/>
                    <a:pt x="44527" y="4363"/>
                  </a:cubicBezTo>
                  <a:lnTo>
                    <a:pt x="895" y="89251"/>
                  </a:lnTo>
                  <a:cubicBezTo>
                    <a:pt x="-1148" y="93232"/>
                    <a:pt x="424" y="98116"/>
                    <a:pt x="4405" y="100159"/>
                  </a:cubicBezTo>
                  <a:cubicBezTo>
                    <a:pt x="8387" y="102202"/>
                    <a:pt x="13270" y="100630"/>
                    <a:pt x="15313" y="96649"/>
                  </a:cubicBezTo>
                  <a:lnTo>
                    <a:pt x="58837" y="11599"/>
                  </a:lnTo>
                  <a:cubicBezTo>
                    <a:pt x="60774" y="7657"/>
                    <a:pt x="59217" y="2891"/>
                    <a:pt x="55327" y="853"/>
                  </a:cubicBezTo>
                  <a:close/>
                </a:path>
              </a:pathLst>
            </a:custGeom>
            <a:grpFill/>
            <a:ln w="5334" cap="flat">
              <a:noFill/>
              <a:prstDash val="solid"/>
              <a:miter/>
            </a:ln>
          </p:spPr>
          <p:txBody>
            <a:bodyPr rtlCol="0" anchor="ctr"/>
            <a:lstStyle/>
            <a:p>
              <a:endParaRPr lang="ru-RU"/>
            </a:p>
          </p:txBody>
        </p:sp>
        <p:sp>
          <p:nvSpPr>
            <p:cNvPr id="109" name="Freeform: Shape 108">
              <a:extLst>
                <a:ext uri="{FF2B5EF4-FFF2-40B4-BE49-F238E27FC236}">
                  <a16:creationId xmlns:a16="http://schemas.microsoft.com/office/drawing/2014/main" id="{9BAFCCCB-4A69-4254-899C-8AF5314F2AC6}"/>
                </a:ext>
              </a:extLst>
            </p:cNvPr>
            <p:cNvSpPr/>
            <p:nvPr/>
          </p:nvSpPr>
          <p:spPr>
            <a:xfrm>
              <a:off x="8791727" y="1547952"/>
              <a:ext cx="62510" cy="108324"/>
            </a:xfrm>
            <a:custGeom>
              <a:avLst/>
              <a:gdLst>
                <a:gd name="connsiteX0" fmla="*/ 14026 w 62510"/>
                <a:gd name="connsiteY0" fmla="*/ 2174 h 108324"/>
                <a:gd name="connsiteX1" fmla="*/ 2578 w 62510"/>
                <a:gd name="connsiteY1" fmla="*/ 2578 h 108324"/>
                <a:gd name="connsiteX2" fmla="*/ 2578 w 62510"/>
                <a:gd name="connsiteY2" fmla="*/ 13622 h 108324"/>
                <a:gd name="connsiteX3" fmla="*/ 42970 w 62510"/>
                <a:gd name="connsiteY3" fmla="*/ 53960 h 108324"/>
                <a:gd name="connsiteX4" fmla="*/ 2578 w 62510"/>
                <a:gd name="connsiteY4" fmla="*/ 94298 h 108324"/>
                <a:gd name="connsiteX5" fmla="*/ 2174 w 62510"/>
                <a:gd name="connsiteY5" fmla="*/ 105746 h 108324"/>
                <a:gd name="connsiteX6" fmla="*/ 13622 w 62510"/>
                <a:gd name="connsiteY6" fmla="*/ 106150 h 108324"/>
                <a:gd name="connsiteX7" fmla="*/ 14026 w 62510"/>
                <a:gd name="connsiteY7" fmla="*/ 105746 h 108324"/>
                <a:gd name="connsiteX8" fmla="*/ 60142 w 62510"/>
                <a:gd name="connsiteY8" fmla="*/ 59684 h 108324"/>
                <a:gd name="connsiteX9" fmla="*/ 60142 w 62510"/>
                <a:gd name="connsiteY9" fmla="*/ 48236 h 10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10" h="108324">
                  <a:moveTo>
                    <a:pt x="14026" y="2174"/>
                  </a:moveTo>
                  <a:cubicBezTo>
                    <a:pt x="10753" y="-876"/>
                    <a:pt x="5628" y="-695"/>
                    <a:pt x="2578" y="2578"/>
                  </a:cubicBezTo>
                  <a:cubicBezTo>
                    <a:pt x="-321" y="5689"/>
                    <a:pt x="-321" y="10511"/>
                    <a:pt x="2578" y="13622"/>
                  </a:cubicBezTo>
                  <a:lnTo>
                    <a:pt x="42970" y="53960"/>
                  </a:lnTo>
                  <a:lnTo>
                    <a:pt x="2578" y="94298"/>
                  </a:lnTo>
                  <a:cubicBezTo>
                    <a:pt x="-695" y="97348"/>
                    <a:pt x="-876" y="102473"/>
                    <a:pt x="2174" y="105746"/>
                  </a:cubicBezTo>
                  <a:cubicBezTo>
                    <a:pt x="5224" y="109019"/>
                    <a:pt x="10349" y="109200"/>
                    <a:pt x="13622" y="106150"/>
                  </a:cubicBezTo>
                  <a:cubicBezTo>
                    <a:pt x="13761" y="106020"/>
                    <a:pt x="13896" y="105886"/>
                    <a:pt x="14026" y="105746"/>
                  </a:cubicBezTo>
                  <a:lnTo>
                    <a:pt x="60142" y="59684"/>
                  </a:lnTo>
                  <a:cubicBezTo>
                    <a:pt x="63301" y="56522"/>
                    <a:pt x="63301" y="51398"/>
                    <a:pt x="60142" y="48236"/>
                  </a:cubicBezTo>
                  <a:close/>
                </a:path>
              </a:pathLst>
            </a:custGeom>
            <a:grpFill/>
            <a:ln w="5334" cap="flat">
              <a:noFill/>
              <a:prstDash val="solid"/>
              <a:miter/>
            </a:ln>
          </p:spPr>
          <p:txBody>
            <a:bodyPr rtlCol="0" anchor="ctr"/>
            <a:lstStyle/>
            <a:p>
              <a:endParaRPr lang="ru-RU"/>
            </a:p>
          </p:txBody>
        </p:sp>
        <p:sp>
          <p:nvSpPr>
            <p:cNvPr id="110" name="Freeform: Shape 109">
              <a:extLst>
                <a:ext uri="{FF2B5EF4-FFF2-40B4-BE49-F238E27FC236}">
                  <a16:creationId xmlns:a16="http://schemas.microsoft.com/office/drawing/2014/main" id="{DD7380FD-FD10-4D1E-BE3B-B917A0C36656}"/>
                </a:ext>
              </a:extLst>
            </p:cNvPr>
            <p:cNvSpPr/>
            <p:nvPr/>
          </p:nvSpPr>
          <p:spPr>
            <a:xfrm>
              <a:off x="8602937" y="1547758"/>
              <a:ext cx="62301" cy="108223"/>
            </a:xfrm>
            <a:custGeom>
              <a:avLst/>
              <a:gdLst>
                <a:gd name="connsiteX0" fmla="*/ 59933 w 62301"/>
                <a:gd name="connsiteY0" fmla="*/ 2369 h 108223"/>
                <a:gd name="connsiteX1" fmla="*/ 48485 w 62301"/>
                <a:gd name="connsiteY1" fmla="*/ 2369 h 108223"/>
                <a:gd name="connsiteX2" fmla="*/ 2369 w 62301"/>
                <a:gd name="connsiteY2" fmla="*/ 48485 h 108223"/>
                <a:gd name="connsiteX3" fmla="*/ 2369 w 62301"/>
                <a:gd name="connsiteY3" fmla="*/ 59933 h 108223"/>
                <a:gd name="connsiteX4" fmla="*/ 48485 w 62301"/>
                <a:gd name="connsiteY4" fmla="*/ 106049 h 108223"/>
                <a:gd name="connsiteX5" fmla="*/ 59933 w 62301"/>
                <a:gd name="connsiteY5" fmla="*/ 105645 h 108223"/>
                <a:gd name="connsiteX6" fmla="*/ 59933 w 62301"/>
                <a:gd name="connsiteY6" fmla="*/ 94601 h 108223"/>
                <a:gd name="connsiteX7" fmla="*/ 19541 w 62301"/>
                <a:gd name="connsiteY7" fmla="*/ 54263 h 108223"/>
                <a:gd name="connsiteX8" fmla="*/ 59933 w 62301"/>
                <a:gd name="connsiteY8" fmla="*/ 13817 h 108223"/>
                <a:gd name="connsiteX9" fmla="*/ 59933 w 62301"/>
                <a:gd name="connsiteY9" fmla="*/ 2369 h 1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301" h="108223">
                  <a:moveTo>
                    <a:pt x="59933" y="2369"/>
                  </a:moveTo>
                  <a:cubicBezTo>
                    <a:pt x="56771" y="-790"/>
                    <a:pt x="51647" y="-790"/>
                    <a:pt x="48485" y="2369"/>
                  </a:cubicBezTo>
                  <a:lnTo>
                    <a:pt x="2369" y="48485"/>
                  </a:lnTo>
                  <a:cubicBezTo>
                    <a:pt x="-790" y="51647"/>
                    <a:pt x="-790" y="56771"/>
                    <a:pt x="2369" y="59933"/>
                  </a:cubicBezTo>
                  <a:lnTo>
                    <a:pt x="48485" y="106049"/>
                  </a:lnTo>
                  <a:cubicBezTo>
                    <a:pt x="51758" y="109099"/>
                    <a:pt x="56883" y="108918"/>
                    <a:pt x="59933" y="105645"/>
                  </a:cubicBezTo>
                  <a:cubicBezTo>
                    <a:pt x="62832" y="102534"/>
                    <a:pt x="62832" y="97712"/>
                    <a:pt x="59933" y="94601"/>
                  </a:cubicBezTo>
                  <a:lnTo>
                    <a:pt x="19541" y="54263"/>
                  </a:lnTo>
                  <a:lnTo>
                    <a:pt x="59933" y="13817"/>
                  </a:lnTo>
                  <a:cubicBezTo>
                    <a:pt x="63091" y="10655"/>
                    <a:pt x="63091" y="5531"/>
                    <a:pt x="59933" y="2369"/>
                  </a:cubicBezTo>
                  <a:close/>
                </a:path>
              </a:pathLst>
            </a:custGeom>
            <a:grpFill/>
            <a:ln w="5334" cap="flat">
              <a:noFill/>
              <a:prstDash val="solid"/>
              <a:miter/>
            </a:ln>
          </p:spPr>
          <p:txBody>
            <a:bodyPr rtlCol="0" anchor="ctr"/>
            <a:lstStyle/>
            <a:p>
              <a:endParaRPr lang="ru-RU"/>
            </a:p>
          </p:txBody>
        </p:sp>
      </p:grpSp>
      <p:grpSp>
        <p:nvGrpSpPr>
          <p:cNvPr id="188" name="Group 187">
            <a:extLst>
              <a:ext uri="{FF2B5EF4-FFF2-40B4-BE49-F238E27FC236}">
                <a16:creationId xmlns:a16="http://schemas.microsoft.com/office/drawing/2014/main" id="{0904E0AA-6B79-4DE2-9083-46DE19EE01DF}"/>
              </a:ext>
            </a:extLst>
          </p:cNvPr>
          <p:cNvGrpSpPr/>
          <p:nvPr/>
        </p:nvGrpSpPr>
        <p:grpSpPr>
          <a:xfrm>
            <a:off x="2479146" y="2632496"/>
            <a:ext cx="344888" cy="309582"/>
            <a:chOff x="1273527" y="2366994"/>
            <a:chExt cx="459851" cy="412776"/>
          </a:xfrm>
          <a:solidFill>
            <a:schemeClr val="tx1"/>
          </a:solidFill>
        </p:grpSpPr>
        <p:sp>
          <p:nvSpPr>
            <p:cNvPr id="112" name="Freeform: Shape 111">
              <a:extLst>
                <a:ext uri="{FF2B5EF4-FFF2-40B4-BE49-F238E27FC236}">
                  <a16:creationId xmlns:a16="http://schemas.microsoft.com/office/drawing/2014/main" id="{4C7C5708-8C28-4877-9979-E146294EFEAB}"/>
                </a:ext>
              </a:extLst>
            </p:cNvPr>
            <p:cNvSpPr/>
            <p:nvPr/>
          </p:nvSpPr>
          <p:spPr>
            <a:xfrm>
              <a:off x="1273527" y="2455132"/>
              <a:ext cx="160244" cy="232467"/>
            </a:xfrm>
            <a:custGeom>
              <a:avLst/>
              <a:gdLst>
                <a:gd name="connsiteX0" fmla="*/ 87790 w 160244"/>
                <a:gd name="connsiteY0" fmla="*/ 5573 h 232467"/>
                <a:gd name="connsiteX1" fmla="*/ 77566 w 160244"/>
                <a:gd name="connsiteY1" fmla="*/ 407 h 232467"/>
                <a:gd name="connsiteX2" fmla="*/ 72400 w 160244"/>
                <a:gd name="connsiteY2" fmla="*/ 5573 h 232467"/>
                <a:gd name="connsiteX3" fmla="*/ 418 w 160244"/>
                <a:gd name="connsiteY3" fmla="*/ 221573 h 232467"/>
                <a:gd name="connsiteX4" fmla="*/ 5548 w 160244"/>
                <a:gd name="connsiteY4" fmla="*/ 231833 h 232467"/>
                <a:gd name="connsiteX5" fmla="*/ 15808 w 160244"/>
                <a:gd name="connsiteY5" fmla="*/ 226703 h 232467"/>
                <a:gd name="connsiteX6" fmla="*/ 37408 w 160244"/>
                <a:gd name="connsiteY6" fmla="*/ 161147 h 232467"/>
                <a:gd name="connsiteX7" fmla="*/ 120622 w 160244"/>
                <a:gd name="connsiteY7" fmla="*/ 161147 h 232467"/>
                <a:gd name="connsiteX8" fmla="*/ 122512 w 160244"/>
                <a:gd name="connsiteY8" fmla="*/ 161147 h 232467"/>
                <a:gd name="connsiteX9" fmla="*/ 144436 w 160244"/>
                <a:gd name="connsiteY9" fmla="*/ 226919 h 232467"/>
                <a:gd name="connsiteX10" fmla="*/ 154696 w 160244"/>
                <a:gd name="connsiteY10" fmla="*/ 232049 h 232467"/>
                <a:gd name="connsiteX11" fmla="*/ 159826 w 160244"/>
                <a:gd name="connsiteY11" fmla="*/ 221789 h 232467"/>
                <a:gd name="connsiteX12" fmla="*/ 43078 w 160244"/>
                <a:gd name="connsiteY12" fmla="*/ 144947 h 232467"/>
                <a:gd name="connsiteX13" fmla="*/ 80122 w 160244"/>
                <a:gd name="connsiteY13" fmla="*/ 33761 h 232467"/>
                <a:gd name="connsiteX14" fmla="*/ 117220 w 160244"/>
                <a:gd name="connsiteY14" fmla="*/ 144947 h 2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0244" h="232467">
                  <a:moveTo>
                    <a:pt x="87790" y="5573"/>
                  </a:moveTo>
                  <a:cubicBezTo>
                    <a:pt x="86393" y="1323"/>
                    <a:pt x="81816" y="-990"/>
                    <a:pt x="77566" y="407"/>
                  </a:cubicBezTo>
                  <a:cubicBezTo>
                    <a:pt x="75122" y="1211"/>
                    <a:pt x="73204" y="3128"/>
                    <a:pt x="72400" y="5573"/>
                  </a:cubicBezTo>
                  <a:lnTo>
                    <a:pt x="418" y="221573"/>
                  </a:lnTo>
                  <a:cubicBezTo>
                    <a:pt x="-998" y="225823"/>
                    <a:pt x="1299" y="230416"/>
                    <a:pt x="5548" y="231833"/>
                  </a:cubicBezTo>
                  <a:cubicBezTo>
                    <a:pt x="9798" y="233249"/>
                    <a:pt x="14392" y="230953"/>
                    <a:pt x="15808" y="226703"/>
                  </a:cubicBezTo>
                  <a:lnTo>
                    <a:pt x="37408" y="161147"/>
                  </a:lnTo>
                  <a:lnTo>
                    <a:pt x="120622" y="161147"/>
                  </a:lnTo>
                  <a:cubicBezTo>
                    <a:pt x="121250" y="161221"/>
                    <a:pt x="121884" y="161221"/>
                    <a:pt x="122512" y="161147"/>
                  </a:cubicBezTo>
                  <a:lnTo>
                    <a:pt x="144436" y="226919"/>
                  </a:lnTo>
                  <a:cubicBezTo>
                    <a:pt x="145853" y="231169"/>
                    <a:pt x="150447" y="233465"/>
                    <a:pt x="154696" y="232049"/>
                  </a:cubicBezTo>
                  <a:cubicBezTo>
                    <a:pt x="158946" y="230632"/>
                    <a:pt x="161243" y="226039"/>
                    <a:pt x="159826" y="221789"/>
                  </a:cubicBezTo>
                  <a:close/>
                  <a:moveTo>
                    <a:pt x="43078" y="144947"/>
                  </a:moveTo>
                  <a:lnTo>
                    <a:pt x="80122" y="33761"/>
                  </a:lnTo>
                  <a:lnTo>
                    <a:pt x="117220" y="144947"/>
                  </a:lnTo>
                  <a:close/>
                </a:path>
              </a:pathLst>
            </a:custGeom>
            <a:grpFill/>
            <a:ln w="5334" cap="flat">
              <a:noFill/>
              <a:prstDash val="solid"/>
              <a:miter/>
            </a:ln>
          </p:spPr>
          <p:txBody>
            <a:bodyPr rtlCol="0" anchor="ctr"/>
            <a:lstStyle/>
            <a:p>
              <a:endParaRPr lang="ru-RU"/>
            </a:p>
          </p:txBody>
        </p:sp>
        <p:sp>
          <p:nvSpPr>
            <p:cNvPr id="113" name="Freeform: Shape 112">
              <a:extLst>
                <a:ext uri="{FF2B5EF4-FFF2-40B4-BE49-F238E27FC236}">
                  <a16:creationId xmlns:a16="http://schemas.microsoft.com/office/drawing/2014/main" id="{925D9846-6DD2-4DF9-95AB-A7725BE8395E}"/>
                </a:ext>
              </a:extLst>
            </p:cNvPr>
            <p:cNvSpPr/>
            <p:nvPr/>
          </p:nvSpPr>
          <p:spPr>
            <a:xfrm>
              <a:off x="1596650" y="2454269"/>
              <a:ext cx="136728" cy="232209"/>
            </a:xfrm>
            <a:custGeom>
              <a:avLst/>
              <a:gdLst>
                <a:gd name="connsiteX0" fmla="*/ 119448 w 136728"/>
                <a:gd name="connsiteY0" fmla="*/ 119404 h 232209"/>
                <a:gd name="connsiteX1" fmla="*/ 91044 w 136728"/>
                <a:gd name="connsiteY1" fmla="*/ 101800 h 232209"/>
                <a:gd name="connsiteX2" fmla="*/ 101780 w 136728"/>
                <a:gd name="connsiteY2" fmla="*/ 22336 h 232209"/>
                <a:gd name="connsiteX3" fmla="*/ 55620 w 136728"/>
                <a:gd name="connsiteY3" fmla="*/ 10 h 232209"/>
                <a:gd name="connsiteX4" fmla="*/ 8100 w 136728"/>
                <a:gd name="connsiteY4" fmla="*/ 10 h 232209"/>
                <a:gd name="connsiteX5" fmla="*/ 0 w 136728"/>
                <a:gd name="connsiteY5" fmla="*/ 8110 h 232209"/>
                <a:gd name="connsiteX6" fmla="*/ 0 w 136728"/>
                <a:gd name="connsiteY6" fmla="*/ 224110 h 232209"/>
                <a:gd name="connsiteX7" fmla="*/ 8100 w 136728"/>
                <a:gd name="connsiteY7" fmla="*/ 232210 h 232209"/>
                <a:gd name="connsiteX8" fmla="*/ 66690 w 136728"/>
                <a:gd name="connsiteY8" fmla="*/ 232210 h 232209"/>
                <a:gd name="connsiteX9" fmla="*/ 136566 w 136728"/>
                <a:gd name="connsiteY9" fmla="*/ 167410 h 232209"/>
                <a:gd name="connsiteX10" fmla="*/ 119448 w 136728"/>
                <a:gd name="connsiteY10" fmla="*/ 119404 h 232209"/>
                <a:gd name="connsiteX11" fmla="*/ 16200 w 136728"/>
                <a:gd name="connsiteY11" fmla="*/ 16210 h 232209"/>
                <a:gd name="connsiteX12" fmla="*/ 55620 w 136728"/>
                <a:gd name="connsiteY12" fmla="*/ 16210 h 232209"/>
                <a:gd name="connsiteX13" fmla="*/ 97251 w 136728"/>
                <a:gd name="connsiteY13" fmla="*/ 55435 h 232209"/>
                <a:gd name="connsiteX14" fmla="*/ 88344 w 136728"/>
                <a:gd name="connsiteY14" fmla="*/ 81982 h 232209"/>
                <a:gd name="connsiteX15" fmla="*/ 62910 w 136728"/>
                <a:gd name="connsiteY15" fmla="*/ 96724 h 232209"/>
                <a:gd name="connsiteX16" fmla="*/ 56322 w 136728"/>
                <a:gd name="connsiteY16" fmla="*/ 96724 h 232209"/>
                <a:gd name="connsiteX17" fmla="*/ 53028 w 136728"/>
                <a:gd name="connsiteY17" fmla="*/ 97426 h 232209"/>
                <a:gd name="connsiteX18" fmla="*/ 16200 w 136728"/>
                <a:gd name="connsiteY18" fmla="*/ 97858 h 232209"/>
                <a:gd name="connsiteX19" fmla="*/ 66690 w 136728"/>
                <a:gd name="connsiteY19" fmla="*/ 216010 h 232209"/>
                <a:gd name="connsiteX20" fmla="*/ 16200 w 136728"/>
                <a:gd name="connsiteY20" fmla="*/ 216010 h 232209"/>
                <a:gd name="connsiteX21" fmla="*/ 16200 w 136728"/>
                <a:gd name="connsiteY21" fmla="*/ 114058 h 232209"/>
                <a:gd name="connsiteX22" fmla="*/ 56700 w 136728"/>
                <a:gd name="connsiteY22" fmla="*/ 113410 h 232209"/>
                <a:gd name="connsiteX23" fmla="*/ 63666 w 136728"/>
                <a:gd name="connsiteY23" fmla="*/ 112978 h 232209"/>
                <a:gd name="connsiteX24" fmla="*/ 107784 w 136728"/>
                <a:gd name="connsiteY24" fmla="*/ 130582 h 232209"/>
                <a:gd name="connsiteX25" fmla="*/ 120366 w 136728"/>
                <a:gd name="connsiteY25" fmla="*/ 166546 h 232209"/>
                <a:gd name="connsiteX26" fmla="*/ 66690 w 136728"/>
                <a:gd name="connsiteY26" fmla="*/ 216010 h 232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6728" h="232209">
                  <a:moveTo>
                    <a:pt x="119448" y="119404"/>
                  </a:moveTo>
                  <a:cubicBezTo>
                    <a:pt x="111546" y="111322"/>
                    <a:pt x="101798" y="105280"/>
                    <a:pt x="91044" y="101800"/>
                  </a:cubicBezTo>
                  <a:cubicBezTo>
                    <a:pt x="115952" y="82821"/>
                    <a:pt x="120759" y="47244"/>
                    <a:pt x="101780" y="22336"/>
                  </a:cubicBezTo>
                  <a:cubicBezTo>
                    <a:pt x="90830" y="7964"/>
                    <a:pt x="73685" y="-328"/>
                    <a:pt x="55620" y="10"/>
                  </a:cubicBezTo>
                  <a:lnTo>
                    <a:pt x="8100" y="10"/>
                  </a:lnTo>
                  <a:cubicBezTo>
                    <a:pt x="3627" y="10"/>
                    <a:pt x="0" y="3637"/>
                    <a:pt x="0" y="8110"/>
                  </a:cubicBezTo>
                  <a:lnTo>
                    <a:pt x="0" y="224110"/>
                  </a:lnTo>
                  <a:cubicBezTo>
                    <a:pt x="0" y="228583"/>
                    <a:pt x="3627" y="232210"/>
                    <a:pt x="8100" y="232210"/>
                  </a:cubicBezTo>
                  <a:lnTo>
                    <a:pt x="66690" y="232210"/>
                  </a:lnTo>
                  <a:cubicBezTo>
                    <a:pt x="103032" y="232210"/>
                    <a:pt x="135000" y="202456"/>
                    <a:pt x="136566" y="167410"/>
                  </a:cubicBezTo>
                  <a:cubicBezTo>
                    <a:pt x="137833" y="149717"/>
                    <a:pt x="131624" y="132303"/>
                    <a:pt x="119448" y="119404"/>
                  </a:cubicBezTo>
                  <a:close/>
                  <a:moveTo>
                    <a:pt x="16200" y="16210"/>
                  </a:moveTo>
                  <a:lnTo>
                    <a:pt x="55620" y="16210"/>
                  </a:lnTo>
                  <a:cubicBezTo>
                    <a:pt x="77948" y="15546"/>
                    <a:pt x="96587" y="33107"/>
                    <a:pt x="97251" y="55435"/>
                  </a:cubicBezTo>
                  <a:cubicBezTo>
                    <a:pt x="97538" y="65062"/>
                    <a:pt x="94379" y="74476"/>
                    <a:pt x="88344" y="81982"/>
                  </a:cubicBezTo>
                  <a:cubicBezTo>
                    <a:pt x="82022" y="89920"/>
                    <a:pt x="72941" y="95184"/>
                    <a:pt x="62910" y="96724"/>
                  </a:cubicBezTo>
                  <a:cubicBezTo>
                    <a:pt x="60750" y="96724"/>
                    <a:pt x="58554" y="96724"/>
                    <a:pt x="56322" y="96724"/>
                  </a:cubicBezTo>
                  <a:cubicBezTo>
                    <a:pt x="55187" y="96723"/>
                    <a:pt x="54064" y="96962"/>
                    <a:pt x="53028" y="97426"/>
                  </a:cubicBezTo>
                  <a:lnTo>
                    <a:pt x="16200" y="97858"/>
                  </a:lnTo>
                  <a:close/>
                  <a:moveTo>
                    <a:pt x="66690" y="216010"/>
                  </a:moveTo>
                  <a:lnTo>
                    <a:pt x="16200" y="216010"/>
                  </a:lnTo>
                  <a:lnTo>
                    <a:pt x="16200" y="114058"/>
                  </a:lnTo>
                  <a:lnTo>
                    <a:pt x="56700" y="113410"/>
                  </a:lnTo>
                  <a:cubicBezTo>
                    <a:pt x="59028" y="113407"/>
                    <a:pt x="61355" y="113263"/>
                    <a:pt x="63666" y="112978"/>
                  </a:cubicBezTo>
                  <a:cubicBezTo>
                    <a:pt x="82674" y="114166"/>
                    <a:pt x="97848" y="120214"/>
                    <a:pt x="107784" y="130582"/>
                  </a:cubicBezTo>
                  <a:cubicBezTo>
                    <a:pt x="116805" y="140294"/>
                    <a:pt x="121366" y="153328"/>
                    <a:pt x="120366" y="166546"/>
                  </a:cubicBezTo>
                  <a:cubicBezTo>
                    <a:pt x="119178" y="193384"/>
                    <a:pt x="94608" y="216010"/>
                    <a:pt x="66690" y="216010"/>
                  </a:cubicBezTo>
                  <a:close/>
                </a:path>
              </a:pathLst>
            </a:custGeom>
            <a:grpFill/>
            <a:ln w="5334" cap="flat">
              <a:noFill/>
              <a:prstDash val="solid"/>
              <a:miter/>
            </a:ln>
          </p:spPr>
          <p:txBody>
            <a:bodyPr rtlCol="0" anchor="ctr"/>
            <a:lstStyle/>
            <a:p>
              <a:endParaRPr lang="ru-RU"/>
            </a:p>
          </p:txBody>
        </p:sp>
        <p:sp>
          <p:nvSpPr>
            <p:cNvPr id="114" name="Freeform: Shape 113">
              <a:extLst>
                <a:ext uri="{FF2B5EF4-FFF2-40B4-BE49-F238E27FC236}">
                  <a16:creationId xmlns:a16="http://schemas.microsoft.com/office/drawing/2014/main" id="{0E841F5E-0586-4256-9F90-705D9B2762F9}"/>
                </a:ext>
              </a:extLst>
            </p:cNvPr>
            <p:cNvSpPr/>
            <p:nvPr/>
          </p:nvSpPr>
          <p:spPr>
            <a:xfrm>
              <a:off x="1453414" y="2366994"/>
              <a:ext cx="113524" cy="412776"/>
            </a:xfrm>
            <a:custGeom>
              <a:avLst/>
              <a:gdLst>
                <a:gd name="connsiteX0" fmla="*/ 107380 w 113524"/>
                <a:gd name="connsiteY0" fmla="*/ 236 h 412776"/>
                <a:gd name="connsiteX1" fmla="*/ 97580 w 113524"/>
                <a:gd name="connsiteY1" fmla="*/ 6167 h 412776"/>
                <a:gd name="connsiteX2" fmla="*/ 97552 w 113524"/>
                <a:gd name="connsiteY2" fmla="*/ 6284 h 412776"/>
                <a:gd name="connsiteX3" fmla="*/ 352 w 113524"/>
                <a:gd name="connsiteY3" fmla="*/ 402320 h 412776"/>
                <a:gd name="connsiteX4" fmla="*/ 5748 w 113524"/>
                <a:gd name="connsiteY4" fmla="*/ 412425 h 412776"/>
                <a:gd name="connsiteX5" fmla="*/ 15853 w 113524"/>
                <a:gd name="connsiteY5" fmla="*/ 407029 h 412776"/>
                <a:gd name="connsiteX6" fmla="*/ 16066 w 113524"/>
                <a:gd name="connsiteY6" fmla="*/ 406154 h 412776"/>
                <a:gd name="connsiteX7" fmla="*/ 113266 w 113524"/>
                <a:gd name="connsiteY7" fmla="*/ 10118 h 412776"/>
                <a:gd name="connsiteX8" fmla="*/ 107445 w 113524"/>
                <a:gd name="connsiteY8" fmla="*/ 253 h 412776"/>
                <a:gd name="connsiteX9" fmla="*/ 107380 w 113524"/>
                <a:gd name="connsiteY9" fmla="*/ 236 h 41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524" h="412776">
                  <a:moveTo>
                    <a:pt x="107380" y="236"/>
                  </a:moveTo>
                  <a:cubicBezTo>
                    <a:pt x="103036" y="-832"/>
                    <a:pt x="98648" y="1823"/>
                    <a:pt x="97580" y="6167"/>
                  </a:cubicBezTo>
                  <a:cubicBezTo>
                    <a:pt x="97570" y="6206"/>
                    <a:pt x="97561" y="6245"/>
                    <a:pt x="97552" y="6284"/>
                  </a:cubicBezTo>
                  <a:lnTo>
                    <a:pt x="352" y="402320"/>
                  </a:lnTo>
                  <a:cubicBezTo>
                    <a:pt x="-948" y="406601"/>
                    <a:pt x="1468" y="411125"/>
                    <a:pt x="5748" y="412425"/>
                  </a:cubicBezTo>
                  <a:cubicBezTo>
                    <a:pt x="10028" y="413725"/>
                    <a:pt x="14552" y="411309"/>
                    <a:pt x="15853" y="407029"/>
                  </a:cubicBezTo>
                  <a:cubicBezTo>
                    <a:pt x="15940" y="406742"/>
                    <a:pt x="16011" y="406450"/>
                    <a:pt x="16066" y="406154"/>
                  </a:cubicBezTo>
                  <a:lnTo>
                    <a:pt x="113266" y="10118"/>
                  </a:lnTo>
                  <a:cubicBezTo>
                    <a:pt x="114383" y="5786"/>
                    <a:pt x="111777" y="1369"/>
                    <a:pt x="107445" y="253"/>
                  </a:cubicBezTo>
                  <a:cubicBezTo>
                    <a:pt x="107423" y="247"/>
                    <a:pt x="107401" y="242"/>
                    <a:pt x="107380" y="236"/>
                  </a:cubicBezTo>
                  <a:close/>
                </a:path>
              </a:pathLst>
            </a:custGeom>
            <a:grpFill/>
            <a:ln w="5334" cap="flat">
              <a:noFill/>
              <a:prstDash val="solid"/>
              <a:miter/>
            </a:ln>
          </p:spPr>
          <p:txBody>
            <a:bodyPr rtlCol="0" anchor="ctr"/>
            <a:lstStyle/>
            <a:p>
              <a:endParaRPr lang="ru-RU"/>
            </a:p>
          </p:txBody>
        </p:sp>
      </p:grpSp>
      <p:grpSp>
        <p:nvGrpSpPr>
          <p:cNvPr id="181" name="Group 180">
            <a:extLst>
              <a:ext uri="{FF2B5EF4-FFF2-40B4-BE49-F238E27FC236}">
                <a16:creationId xmlns:a16="http://schemas.microsoft.com/office/drawing/2014/main" id="{0ADA539D-C3A5-41F1-A7E5-D29D32245C0F}"/>
              </a:ext>
            </a:extLst>
          </p:cNvPr>
          <p:cNvGrpSpPr/>
          <p:nvPr/>
        </p:nvGrpSpPr>
        <p:grpSpPr>
          <a:xfrm>
            <a:off x="9118577" y="1930421"/>
            <a:ext cx="319950" cy="267300"/>
            <a:chOff x="10126102" y="1430895"/>
            <a:chExt cx="426600" cy="356400"/>
          </a:xfrm>
          <a:solidFill>
            <a:schemeClr val="tx1"/>
          </a:solidFill>
        </p:grpSpPr>
        <p:sp>
          <p:nvSpPr>
            <p:cNvPr id="116" name="Freeform: Shape 115">
              <a:extLst>
                <a:ext uri="{FF2B5EF4-FFF2-40B4-BE49-F238E27FC236}">
                  <a16:creationId xmlns:a16="http://schemas.microsoft.com/office/drawing/2014/main" id="{937D8B09-08E7-4E1D-829D-19F9479512D3}"/>
                </a:ext>
              </a:extLst>
            </p:cNvPr>
            <p:cNvSpPr/>
            <p:nvPr/>
          </p:nvSpPr>
          <p:spPr>
            <a:xfrm>
              <a:off x="10161202" y="1468695"/>
              <a:ext cx="48600" cy="16200"/>
            </a:xfrm>
            <a:custGeom>
              <a:avLst/>
              <a:gdLst>
                <a:gd name="connsiteX0" fmla="*/ 40500 w 48600"/>
                <a:gd name="connsiteY0" fmla="*/ 0 h 16200"/>
                <a:gd name="connsiteX1" fmla="*/ 8100 w 48600"/>
                <a:gd name="connsiteY1" fmla="*/ 0 h 16200"/>
                <a:gd name="connsiteX2" fmla="*/ 0 w 48600"/>
                <a:gd name="connsiteY2" fmla="*/ 8100 h 16200"/>
                <a:gd name="connsiteX3" fmla="*/ 8100 w 48600"/>
                <a:gd name="connsiteY3" fmla="*/ 16200 h 16200"/>
                <a:gd name="connsiteX4" fmla="*/ 40500 w 48600"/>
                <a:gd name="connsiteY4" fmla="*/ 16200 h 16200"/>
                <a:gd name="connsiteX5" fmla="*/ 48600 w 48600"/>
                <a:gd name="connsiteY5" fmla="*/ 8100 h 16200"/>
                <a:gd name="connsiteX6" fmla="*/ 40500 w 486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600" h="16200">
                  <a:moveTo>
                    <a:pt x="40500" y="0"/>
                  </a:moveTo>
                  <a:lnTo>
                    <a:pt x="8100" y="0"/>
                  </a:lnTo>
                  <a:cubicBezTo>
                    <a:pt x="3627" y="0"/>
                    <a:pt x="0" y="3627"/>
                    <a:pt x="0" y="8100"/>
                  </a:cubicBezTo>
                  <a:cubicBezTo>
                    <a:pt x="0" y="12573"/>
                    <a:pt x="3627" y="16200"/>
                    <a:pt x="8100" y="16200"/>
                  </a:cubicBezTo>
                  <a:lnTo>
                    <a:pt x="40500" y="16200"/>
                  </a:lnTo>
                  <a:cubicBezTo>
                    <a:pt x="44973" y="16200"/>
                    <a:pt x="48600" y="12573"/>
                    <a:pt x="48600" y="8100"/>
                  </a:cubicBezTo>
                  <a:cubicBezTo>
                    <a:pt x="48600" y="3627"/>
                    <a:pt x="44973" y="0"/>
                    <a:pt x="40500" y="0"/>
                  </a:cubicBezTo>
                  <a:close/>
                </a:path>
              </a:pathLst>
            </a:custGeom>
            <a:grpFill/>
            <a:ln w="5334" cap="flat">
              <a:noFill/>
              <a:prstDash val="solid"/>
              <a:miter/>
            </a:ln>
          </p:spPr>
          <p:txBody>
            <a:bodyPr rtlCol="0" anchor="ctr"/>
            <a:lstStyle/>
            <a:p>
              <a:endParaRPr lang="ru-RU"/>
            </a:p>
          </p:txBody>
        </p:sp>
        <p:sp>
          <p:nvSpPr>
            <p:cNvPr id="117" name="Freeform: Shape 116">
              <a:extLst>
                <a:ext uri="{FF2B5EF4-FFF2-40B4-BE49-F238E27FC236}">
                  <a16:creationId xmlns:a16="http://schemas.microsoft.com/office/drawing/2014/main" id="{8A32999C-BAF2-48EF-ABC1-8E0F6437B9D9}"/>
                </a:ext>
              </a:extLst>
            </p:cNvPr>
            <p:cNvSpPr/>
            <p:nvPr/>
          </p:nvSpPr>
          <p:spPr>
            <a:xfrm>
              <a:off x="10236802" y="1468695"/>
              <a:ext cx="48600" cy="16200"/>
            </a:xfrm>
            <a:custGeom>
              <a:avLst/>
              <a:gdLst>
                <a:gd name="connsiteX0" fmla="*/ 40500 w 48600"/>
                <a:gd name="connsiteY0" fmla="*/ 0 h 16200"/>
                <a:gd name="connsiteX1" fmla="*/ 8100 w 48600"/>
                <a:gd name="connsiteY1" fmla="*/ 0 h 16200"/>
                <a:gd name="connsiteX2" fmla="*/ 0 w 48600"/>
                <a:gd name="connsiteY2" fmla="*/ 8100 h 16200"/>
                <a:gd name="connsiteX3" fmla="*/ 8100 w 48600"/>
                <a:gd name="connsiteY3" fmla="*/ 16200 h 16200"/>
                <a:gd name="connsiteX4" fmla="*/ 40500 w 48600"/>
                <a:gd name="connsiteY4" fmla="*/ 16200 h 16200"/>
                <a:gd name="connsiteX5" fmla="*/ 48600 w 48600"/>
                <a:gd name="connsiteY5" fmla="*/ 8100 h 16200"/>
                <a:gd name="connsiteX6" fmla="*/ 40500 w 486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600" h="16200">
                  <a:moveTo>
                    <a:pt x="40500" y="0"/>
                  </a:moveTo>
                  <a:lnTo>
                    <a:pt x="8100" y="0"/>
                  </a:lnTo>
                  <a:cubicBezTo>
                    <a:pt x="3627" y="0"/>
                    <a:pt x="0" y="3627"/>
                    <a:pt x="0" y="8100"/>
                  </a:cubicBezTo>
                  <a:cubicBezTo>
                    <a:pt x="0" y="12573"/>
                    <a:pt x="3627" y="16200"/>
                    <a:pt x="8100" y="16200"/>
                  </a:cubicBezTo>
                  <a:lnTo>
                    <a:pt x="40500" y="16200"/>
                  </a:lnTo>
                  <a:cubicBezTo>
                    <a:pt x="44973" y="16200"/>
                    <a:pt x="48600" y="12573"/>
                    <a:pt x="48600" y="8100"/>
                  </a:cubicBezTo>
                  <a:cubicBezTo>
                    <a:pt x="48600" y="3627"/>
                    <a:pt x="44973" y="0"/>
                    <a:pt x="40500" y="0"/>
                  </a:cubicBezTo>
                  <a:close/>
                </a:path>
              </a:pathLst>
            </a:custGeom>
            <a:grpFill/>
            <a:ln w="5334" cap="flat">
              <a:noFill/>
              <a:prstDash val="solid"/>
              <a:miter/>
            </a:ln>
          </p:spPr>
          <p:txBody>
            <a:bodyPr rtlCol="0" anchor="ctr"/>
            <a:lstStyle/>
            <a:p>
              <a:endParaRPr lang="ru-RU"/>
            </a:p>
          </p:txBody>
        </p:sp>
        <p:sp>
          <p:nvSpPr>
            <p:cNvPr id="118" name="Freeform: Shape 117">
              <a:extLst>
                <a:ext uri="{FF2B5EF4-FFF2-40B4-BE49-F238E27FC236}">
                  <a16:creationId xmlns:a16="http://schemas.microsoft.com/office/drawing/2014/main" id="{0D329679-5C64-4326-BA96-392635C7ABE4}"/>
                </a:ext>
              </a:extLst>
            </p:cNvPr>
            <p:cNvSpPr/>
            <p:nvPr/>
          </p:nvSpPr>
          <p:spPr>
            <a:xfrm>
              <a:off x="10126102" y="1430895"/>
              <a:ext cx="426600" cy="356400"/>
            </a:xfrm>
            <a:custGeom>
              <a:avLst/>
              <a:gdLst>
                <a:gd name="connsiteX0" fmla="*/ 401976 w 426600"/>
                <a:gd name="connsiteY0" fmla="*/ 70200 h 356400"/>
                <a:gd name="connsiteX1" fmla="*/ 388800 w 426600"/>
                <a:gd name="connsiteY1" fmla="*/ 70200 h 356400"/>
                <a:gd name="connsiteX2" fmla="*/ 388800 w 426600"/>
                <a:gd name="connsiteY2" fmla="*/ 27324 h 356400"/>
                <a:gd name="connsiteX3" fmla="*/ 361476 w 426600"/>
                <a:gd name="connsiteY3" fmla="*/ 0 h 356400"/>
                <a:gd name="connsiteX4" fmla="*/ 27324 w 426600"/>
                <a:gd name="connsiteY4" fmla="*/ 0 h 356400"/>
                <a:gd name="connsiteX5" fmla="*/ 0 w 426600"/>
                <a:gd name="connsiteY5" fmla="*/ 27324 h 356400"/>
                <a:gd name="connsiteX6" fmla="*/ 0 w 426600"/>
                <a:gd name="connsiteY6" fmla="*/ 242676 h 356400"/>
                <a:gd name="connsiteX7" fmla="*/ 27324 w 426600"/>
                <a:gd name="connsiteY7" fmla="*/ 270000 h 356400"/>
                <a:gd name="connsiteX8" fmla="*/ 48600 w 426600"/>
                <a:gd name="connsiteY8" fmla="*/ 270000 h 356400"/>
                <a:gd name="connsiteX9" fmla="*/ 48600 w 426600"/>
                <a:gd name="connsiteY9" fmla="*/ 331776 h 356400"/>
                <a:gd name="connsiteX10" fmla="*/ 73224 w 426600"/>
                <a:gd name="connsiteY10" fmla="*/ 356400 h 356400"/>
                <a:gd name="connsiteX11" fmla="*/ 148176 w 426600"/>
                <a:gd name="connsiteY11" fmla="*/ 356400 h 356400"/>
                <a:gd name="connsiteX12" fmla="*/ 172800 w 426600"/>
                <a:gd name="connsiteY12" fmla="*/ 331776 h 356400"/>
                <a:gd name="connsiteX13" fmla="*/ 172800 w 426600"/>
                <a:gd name="connsiteY13" fmla="*/ 270000 h 356400"/>
                <a:gd name="connsiteX14" fmla="*/ 210600 w 426600"/>
                <a:gd name="connsiteY14" fmla="*/ 270000 h 356400"/>
                <a:gd name="connsiteX15" fmla="*/ 210600 w 426600"/>
                <a:gd name="connsiteY15" fmla="*/ 331776 h 356400"/>
                <a:gd name="connsiteX16" fmla="*/ 235224 w 426600"/>
                <a:gd name="connsiteY16" fmla="*/ 356400 h 356400"/>
                <a:gd name="connsiteX17" fmla="*/ 401976 w 426600"/>
                <a:gd name="connsiteY17" fmla="*/ 356400 h 356400"/>
                <a:gd name="connsiteX18" fmla="*/ 426600 w 426600"/>
                <a:gd name="connsiteY18" fmla="*/ 331776 h 356400"/>
                <a:gd name="connsiteX19" fmla="*/ 426600 w 426600"/>
                <a:gd name="connsiteY19" fmla="*/ 94824 h 356400"/>
                <a:gd name="connsiteX20" fmla="*/ 401976 w 426600"/>
                <a:gd name="connsiteY20" fmla="*/ 70200 h 356400"/>
                <a:gd name="connsiteX21" fmla="*/ 148176 w 426600"/>
                <a:gd name="connsiteY21" fmla="*/ 340200 h 356400"/>
                <a:gd name="connsiteX22" fmla="*/ 73224 w 426600"/>
                <a:gd name="connsiteY22" fmla="*/ 340200 h 356400"/>
                <a:gd name="connsiteX23" fmla="*/ 64800 w 426600"/>
                <a:gd name="connsiteY23" fmla="*/ 331776 h 356400"/>
                <a:gd name="connsiteX24" fmla="*/ 64800 w 426600"/>
                <a:gd name="connsiteY24" fmla="*/ 170424 h 356400"/>
                <a:gd name="connsiteX25" fmla="*/ 73224 w 426600"/>
                <a:gd name="connsiteY25" fmla="*/ 162000 h 356400"/>
                <a:gd name="connsiteX26" fmla="*/ 148176 w 426600"/>
                <a:gd name="connsiteY26" fmla="*/ 162000 h 356400"/>
                <a:gd name="connsiteX27" fmla="*/ 156600 w 426600"/>
                <a:gd name="connsiteY27" fmla="*/ 170424 h 356400"/>
                <a:gd name="connsiteX28" fmla="*/ 156600 w 426600"/>
                <a:gd name="connsiteY28" fmla="*/ 261846 h 356400"/>
                <a:gd name="connsiteX29" fmla="*/ 156600 w 426600"/>
                <a:gd name="connsiteY29" fmla="*/ 261846 h 356400"/>
                <a:gd name="connsiteX30" fmla="*/ 156600 w 426600"/>
                <a:gd name="connsiteY30" fmla="*/ 331776 h 356400"/>
                <a:gd name="connsiteX31" fmla="*/ 148176 w 426600"/>
                <a:gd name="connsiteY31" fmla="*/ 340200 h 356400"/>
                <a:gd name="connsiteX32" fmla="*/ 172800 w 426600"/>
                <a:gd name="connsiteY32" fmla="*/ 253800 h 356400"/>
                <a:gd name="connsiteX33" fmla="*/ 172800 w 426600"/>
                <a:gd name="connsiteY33" fmla="*/ 170424 h 356400"/>
                <a:gd name="connsiteX34" fmla="*/ 148176 w 426600"/>
                <a:gd name="connsiteY34" fmla="*/ 145800 h 356400"/>
                <a:gd name="connsiteX35" fmla="*/ 73224 w 426600"/>
                <a:gd name="connsiteY35" fmla="*/ 145800 h 356400"/>
                <a:gd name="connsiteX36" fmla="*/ 48600 w 426600"/>
                <a:gd name="connsiteY36" fmla="*/ 170424 h 356400"/>
                <a:gd name="connsiteX37" fmla="*/ 48600 w 426600"/>
                <a:gd name="connsiteY37" fmla="*/ 253800 h 356400"/>
                <a:gd name="connsiteX38" fmla="*/ 27324 w 426600"/>
                <a:gd name="connsiteY38" fmla="*/ 253800 h 356400"/>
                <a:gd name="connsiteX39" fmla="*/ 16200 w 426600"/>
                <a:gd name="connsiteY39" fmla="*/ 242676 h 356400"/>
                <a:gd name="connsiteX40" fmla="*/ 16200 w 426600"/>
                <a:gd name="connsiteY40" fmla="*/ 27324 h 356400"/>
                <a:gd name="connsiteX41" fmla="*/ 27324 w 426600"/>
                <a:gd name="connsiteY41" fmla="*/ 16200 h 356400"/>
                <a:gd name="connsiteX42" fmla="*/ 361476 w 426600"/>
                <a:gd name="connsiteY42" fmla="*/ 16200 h 356400"/>
                <a:gd name="connsiteX43" fmla="*/ 372600 w 426600"/>
                <a:gd name="connsiteY43" fmla="*/ 27324 h 356400"/>
                <a:gd name="connsiteX44" fmla="*/ 372600 w 426600"/>
                <a:gd name="connsiteY44" fmla="*/ 70200 h 356400"/>
                <a:gd name="connsiteX45" fmla="*/ 235224 w 426600"/>
                <a:gd name="connsiteY45" fmla="*/ 70200 h 356400"/>
                <a:gd name="connsiteX46" fmla="*/ 210600 w 426600"/>
                <a:gd name="connsiteY46" fmla="*/ 94824 h 356400"/>
                <a:gd name="connsiteX47" fmla="*/ 210600 w 426600"/>
                <a:gd name="connsiteY47" fmla="*/ 253800 h 356400"/>
                <a:gd name="connsiteX48" fmla="*/ 410400 w 426600"/>
                <a:gd name="connsiteY48" fmla="*/ 331776 h 356400"/>
                <a:gd name="connsiteX49" fmla="*/ 401976 w 426600"/>
                <a:gd name="connsiteY49" fmla="*/ 340200 h 356400"/>
                <a:gd name="connsiteX50" fmla="*/ 235224 w 426600"/>
                <a:gd name="connsiteY50" fmla="*/ 340200 h 356400"/>
                <a:gd name="connsiteX51" fmla="*/ 226800 w 426600"/>
                <a:gd name="connsiteY51" fmla="*/ 331776 h 356400"/>
                <a:gd name="connsiteX52" fmla="*/ 226800 w 426600"/>
                <a:gd name="connsiteY52" fmla="*/ 94824 h 356400"/>
                <a:gd name="connsiteX53" fmla="*/ 235224 w 426600"/>
                <a:gd name="connsiteY53" fmla="*/ 86400 h 356400"/>
                <a:gd name="connsiteX54" fmla="*/ 401976 w 426600"/>
                <a:gd name="connsiteY54" fmla="*/ 86400 h 356400"/>
                <a:gd name="connsiteX55" fmla="*/ 410400 w 426600"/>
                <a:gd name="connsiteY55" fmla="*/ 94824 h 35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6600" h="356400">
                  <a:moveTo>
                    <a:pt x="401976" y="70200"/>
                  </a:moveTo>
                  <a:lnTo>
                    <a:pt x="388800" y="70200"/>
                  </a:lnTo>
                  <a:lnTo>
                    <a:pt x="388800" y="27324"/>
                  </a:lnTo>
                  <a:cubicBezTo>
                    <a:pt x="388770" y="12246"/>
                    <a:pt x="376554" y="30"/>
                    <a:pt x="361476" y="0"/>
                  </a:cubicBezTo>
                  <a:lnTo>
                    <a:pt x="27324" y="0"/>
                  </a:lnTo>
                  <a:cubicBezTo>
                    <a:pt x="12246" y="30"/>
                    <a:pt x="30" y="12246"/>
                    <a:pt x="0" y="27324"/>
                  </a:cubicBezTo>
                  <a:lnTo>
                    <a:pt x="0" y="242676"/>
                  </a:lnTo>
                  <a:cubicBezTo>
                    <a:pt x="30" y="257754"/>
                    <a:pt x="12246" y="269970"/>
                    <a:pt x="27324" y="270000"/>
                  </a:cubicBezTo>
                  <a:lnTo>
                    <a:pt x="48600" y="270000"/>
                  </a:lnTo>
                  <a:lnTo>
                    <a:pt x="48600" y="331776"/>
                  </a:lnTo>
                  <a:cubicBezTo>
                    <a:pt x="48630" y="345363"/>
                    <a:pt x="59637" y="356370"/>
                    <a:pt x="73224" y="356400"/>
                  </a:cubicBezTo>
                  <a:lnTo>
                    <a:pt x="148176" y="356400"/>
                  </a:lnTo>
                  <a:cubicBezTo>
                    <a:pt x="161763" y="356370"/>
                    <a:pt x="172770" y="345363"/>
                    <a:pt x="172800" y="331776"/>
                  </a:cubicBezTo>
                  <a:lnTo>
                    <a:pt x="172800" y="270000"/>
                  </a:lnTo>
                  <a:lnTo>
                    <a:pt x="210600" y="270000"/>
                  </a:lnTo>
                  <a:lnTo>
                    <a:pt x="210600" y="331776"/>
                  </a:lnTo>
                  <a:cubicBezTo>
                    <a:pt x="210630" y="345363"/>
                    <a:pt x="221637" y="356370"/>
                    <a:pt x="235224" y="356400"/>
                  </a:cubicBezTo>
                  <a:lnTo>
                    <a:pt x="401976" y="356400"/>
                  </a:lnTo>
                  <a:cubicBezTo>
                    <a:pt x="415563" y="356370"/>
                    <a:pt x="426570" y="345363"/>
                    <a:pt x="426600" y="331776"/>
                  </a:cubicBezTo>
                  <a:lnTo>
                    <a:pt x="426600" y="94824"/>
                  </a:lnTo>
                  <a:cubicBezTo>
                    <a:pt x="426570" y="81237"/>
                    <a:pt x="415563" y="70230"/>
                    <a:pt x="401976" y="70200"/>
                  </a:cubicBezTo>
                  <a:close/>
                  <a:moveTo>
                    <a:pt x="148176" y="340200"/>
                  </a:moveTo>
                  <a:lnTo>
                    <a:pt x="73224" y="340200"/>
                  </a:lnTo>
                  <a:cubicBezTo>
                    <a:pt x="68584" y="340170"/>
                    <a:pt x="64830" y="336416"/>
                    <a:pt x="64800" y="331776"/>
                  </a:cubicBezTo>
                  <a:lnTo>
                    <a:pt x="64800" y="170424"/>
                  </a:lnTo>
                  <a:cubicBezTo>
                    <a:pt x="64830" y="165784"/>
                    <a:pt x="68584" y="162030"/>
                    <a:pt x="73224" y="162000"/>
                  </a:cubicBezTo>
                  <a:lnTo>
                    <a:pt x="148176" y="162000"/>
                  </a:lnTo>
                  <a:cubicBezTo>
                    <a:pt x="152816" y="162030"/>
                    <a:pt x="156570" y="165784"/>
                    <a:pt x="156600" y="170424"/>
                  </a:cubicBezTo>
                  <a:lnTo>
                    <a:pt x="156600" y="261846"/>
                  </a:lnTo>
                  <a:lnTo>
                    <a:pt x="156600" y="261846"/>
                  </a:lnTo>
                  <a:lnTo>
                    <a:pt x="156600" y="331776"/>
                  </a:lnTo>
                  <a:cubicBezTo>
                    <a:pt x="156570" y="336416"/>
                    <a:pt x="152816" y="340170"/>
                    <a:pt x="148176" y="340200"/>
                  </a:cubicBezTo>
                  <a:close/>
                  <a:moveTo>
                    <a:pt x="172800" y="253800"/>
                  </a:moveTo>
                  <a:lnTo>
                    <a:pt x="172800" y="170424"/>
                  </a:lnTo>
                  <a:cubicBezTo>
                    <a:pt x="172770" y="156837"/>
                    <a:pt x="161763" y="145830"/>
                    <a:pt x="148176" y="145800"/>
                  </a:cubicBezTo>
                  <a:lnTo>
                    <a:pt x="73224" y="145800"/>
                  </a:lnTo>
                  <a:cubicBezTo>
                    <a:pt x="59637" y="145830"/>
                    <a:pt x="48630" y="156837"/>
                    <a:pt x="48600" y="170424"/>
                  </a:cubicBezTo>
                  <a:lnTo>
                    <a:pt x="48600" y="253800"/>
                  </a:lnTo>
                  <a:lnTo>
                    <a:pt x="27324" y="253800"/>
                  </a:lnTo>
                  <a:cubicBezTo>
                    <a:pt x="21180" y="253800"/>
                    <a:pt x="16200" y="248820"/>
                    <a:pt x="16200" y="242676"/>
                  </a:cubicBezTo>
                  <a:lnTo>
                    <a:pt x="16200" y="27324"/>
                  </a:lnTo>
                  <a:cubicBezTo>
                    <a:pt x="16200" y="21180"/>
                    <a:pt x="21180" y="16200"/>
                    <a:pt x="27324" y="16200"/>
                  </a:cubicBezTo>
                  <a:lnTo>
                    <a:pt x="361476" y="16200"/>
                  </a:lnTo>
                  <a:cubicBezTo>
                    <a:pt x="367620" y="16200"/>
                    <a:pt x="372600" y="21180"/>
                    <a:pt x="372600" y="27324"/>
                  </a:cubicBezTo>
                  <a:lnTo>
                    <a:pt x="372600" y="70200"/>
                  </a:lnTo>
                  <a:lnTo>
                    <a:pt x="235224" y="70200"/>
                  </a:lnTo>
                  <a:cubicBezTo>
                    <a:pt x="221637" y="70230"/>
                    <a:pt x="210630" y="81237"/>
                    <a:pt x="210600" y="94824"/>
                  </a:cubicBezTo>
                  <a:lnTo>
                    <a:pt x="210600" y="253800"/>
                  </a:lnTo>
                  <a:close/>
                  <a:moveTo>
                    <a:pt x="410400" y="331776"/>
                  </a:moveTo>
                  <a:cubicBezTo>
                    <a:pt x="410370" y="336416"/>
                    <a:pt x="406616" y="340170"/>
                    <a:pt x="401976" y="340200"/>
                  </a:cubicBezTo>
                  <a:lnTo>
                    <a:pt x="235224" y="340200"/>
                  </a:lnTo>
                  <a:cubicBezTo>
                    <a:pt x="230584" y="340170"/>
                    <a:pt x="226830" y="336416"/>
                    <a:pt x="226800" y="331776"/>
                  </a:cubicBezTo>
                  <a:lnTo>
                    <a:pt x="226800" y="94824"/>
                  </a:lnTo>
                  <a:cubicBezTo>
                    <a:pt x="226830" y="90184"/>
                    <a:pt x="230584" y="86430"/>
                    <a:pt x="235224" y="86400"/>
                  </a:cubicBezTo>
                  <a:lnTo>
                    <a:pt x="401976" y="86400"/>
                  </a:lnTo>
                  <a:cubicBezTo>
                    <a:pt x="406616" y="86430"/>
                    <a:pt x="410370" y="90184"/>
                    <a:pt x="410400" y="94824"/>
                  </a:cubicBezTo>
                  <a:close/>
                </a:path>
              </a:pathLst>
            </a:custGeom>
            <a:grpFill/>
            <a:ln w="5334" cap="flat">
              <a:noFill/>
              <a:prstDash val="solid"/>
              <a:miter/>
            </a:ln>
          </p:spPr>
          <p:txBody>
            <a:bodyPr rtlCol="0" anchor="ctr"/>
            <a:lstStyle/>
            <a:p>
              <a:endParaRPr lang="ru-RU"/>
            </a:p>
          </p:txBody>
        </p:sp>
        <p:sp>
          <p:nvSpPr>
            <p:cNvPr id="119" name="Freeform: Shape 118">
              <a:extLst>
                <a:ext uri="{FF2B5EF4-FFF2-40B4-BE49-F238E27FC236}">
                  <a16:creationId xmlns:a16="http://schemas.microsoft.com/office/drawing/2014/main" id="{B9E165F3-4289-4D81-A84C-975D2E8E72DE}"/>
                </a:ext>
              </a:extLst>
            </p:cNvPr>
            <p:cNvSpPr/>
            <p:nvPr/>
          </p:nvSpPr>
          <p:spPr>
            <a:xfrm rot="21588000">
              <a:off x="10431188" y="1725204"/>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grpSp>
      <p:grpSp>
        <p:nvGrpSpPr>
          <p:cNvPr id="180" name="Group 179">
            <a:extLst>
              <a:ext uri="{FF2B5EF4-FFF2-40B4-BE49-F238E27FC236}">
                <a16:creationId xmlns:a16="http://schemas.microsoft.com/office/drawing/2014/main" id="{555498C8-5CC5-499B-AAD6-3F259D75EA2E}"/>
              </a:ext>
            </a:extLst>
          </p:cNvPr>
          <p:cNvGrpSpPr/>
          <p:nvPr/>
        </p:nvGrpSpPr>
        <p:grpSpPr>
          <a:xfrm>
            <a:off x="8560955" y="1902066"/>
            <a:ext cx="218700" cy="352363"/>
            <a:chOff x="9382606" y="1393086"/>
            <a:chExt cx="291600" cy="469817"/>
          </a:xfrm>
          <a:solidFill>
            <a:schemeClr val="tx1"/>
          </a:solidFill>
        </p:grpSpPr>
        <p:sp>
          <p:nvSpPr>
            <p:cNvPr id="121" name="Freeform: Shape 120">
              <a:extLst>
                <a:ext uri="{FF2B5EF4-FFF2-40B4-BE49-F238E27FC236}">
                  <a16:creationId xmlns:a16="http://schemas.microsoft.com/office/drawing/2014/main" id="{A23F7F2C-FBD0-4922-AA8D-FD2A4CAA742F}"/>
                </a:ext>
              </a:extLst>
            </p:cNvPr>
            <p:cNvSpPr/>
            <p:nvPr/>
          </p:nvSpPr>
          <p:spPr>
            <a:xfrm>
              <a:off x="9382606" y="1393086"/>
              <a:ext cx="291600" cy="469817"/>
            </a:xfrm>
            <a:custGeom>
              <a:avLst/>
              <a:gdLst>
                <a:gd name="connsiteX0" fmla="*/ 265518 w 291600"/>
                <a:gd name="connsiteY0" fmla="*/ 9 h 469817"/>
                <a:gd name="connsiteX1" fmla="*/ 26082 w 291600"/>
                <a:gd name="connsiteY1" fmla="*/ 9 h 469817"/>
                <a:gd name="connsiteX2" fmla="*/ 0 w 291600"/>
                <a:gd name="connsiteY2" fmla="*/ 24687 h 469817"/>
                <a:gd name="connsiteX3" fmla="*/ 0 w 291600"/>
                <a:gd name="connsiteY3" fmla="*/ 445131 h 469817"/>
                <a:gd name="connsiteX4" fmla="*/ 26082 w 291600"/>
                <a:gd name="connsiteY4" fmla="*/ 469809 h 469817"/>
                <a:gd name="connsiteX5" fmla="*/ 265518 w 291600"/>
                <a:gd name="connsiteY5" fmla="*/ 469809 h 469817"/>
                <a:gd name="connsiteX6" fmla="*/ 291600 w 291600"/>
                <a:gd name="connsiteY6" fmla="*/ 445131 h 469817"/>
                <a:gd name="connsiteX7" fmla="*/ 291600 w 291600"/>
                <a:gd name="connsiteY7" fmla="*/ 24687 h 469817"/>
                <a:gd name="connsiteX8" fmla="*/ 265518 w 291600"/>
                <a:gd name="connsiteY8" fmla="*/ 9 h 469817"/>
                <a:gd name="connsiteX9" fmla="*/ 16200 w 291600"/>
                <a:gd name="connsiteY9" fmla="*/ 70209 h 469817"/>
                <a:gd name="connsiteX10" fmla="*/ 275400 w 291600"/>
                <a:gd name="connsiteY10" fmla="*/ 70209 h 469817"/>
                <a:gd name="connsiteX11" fmla="*/ 275400 w 291600"/>
                <a:gd name="connsiteY11" fmla="*/ 372609 h 469817"/>
                <a:gd name="connsiteX12" fmla="*/ 16200 w 291600"/>
                <a:gd name="connsiteY12" fmla="*/ 372609 h 469817"/>
                <a:gd name="connsiteX13" fmla="*/ 26082 w 291600"/>
                <a:gd name="connsiteY13" fmla="*/ 16209 h 469817"/>
                <a:gd name="connsiteX14" fmla="*/ 265518 w 291600"/>
                <a:gd name="connsiteY14" fmla="*/ 16209 h 469817"/>
                <a:gd name="connsiteX15" fmla="*/ 275400 w 291600"/>
                <a:gd name="connsiteY15" fmla="*/ 24687 h 469817"/>
                <a:gd name="connsiteX16" fmla="*/ 275400 w 291600"/>
                <a:gd name="connsiteY16" fmla="*/ 54009 h 469817"/>
                <a:gd name="connsiteX17" fmla="*/ 16200 w 291600"/>
                <a:gd name="connsiteY17" fmla="*/ 54009 h 469817"/>
                <a:gd name="connsiteX18" fmla="*/ 16200 w 291600"/>
                <a:gd name="connsiteY18" fmla="*/ 24687 h 469817"/>
                <a:gd name="connsiteX19" fmla="*/ 26082 w 291600"/>
                <a:gd name="connsiteY19" fmla="*/ 16209 h 469817"/>
                <a:gd name="connsiteX20" fmla="*/ 265518 w 291600"/>
                <a:gd name="connsiteY20" fmla="*/ 453609 h 469817"/>
                <a:gd name="connsiteX21" fmla="*/ 26082 w 291600"/>
                <a:gd name="connsiteY21" fmla="*/ 453609 h 469817"/>
                <a:gd name="connsiteX22" fmla="*/ 16200 w 291600"/>
                <a:gd name="connsiteY22" fmla="*/ 445131 h 469817"/>
                <a:gd name="connsiteX23" fmla="*/ 16200 w 291600"/>
                <a:gd name="connsiteY23" fmla="*/ 388809 h 469817"/>
                <a:gd name="connsiteX24" fmla="*/ 275400 w 291600"/>
                <a:gd name="connsiteY24" fmla="*/ 388809 h 469817"/>
                <a:gd name="connsiteX25" fmla="*/ 275400 w 291600"/>
                <a:gd name="connsiteY25" fmla="*/ 445131 h 469817"/>
                <a:gd name="connsiteX26" fmla="*/ 265518 w 291600"/>
                <a:gd name="connsiteY26" fmla="*/ 453609 h 469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91600" h="469817">
                  <a:moveTo>
                    <a:pt x="265518" y="9"/>
                  </a:moveTo>
                  <a:lnTo>
                    <a:pt x="26082" y="9"/>
                  </a:lnTo>
                  <a:cubicBezTo>
                    <a:pt x="12074" y="-354"/>
                    <a:pt x="412" y="10681"/>
                    <a:pt x="0" y="24687"/>
                  </a:cubicBezTo>
                  <a:lnTo>
                    <a:pt x="0" y="445131"/>
                  </a:lnTo>
                  <a:cubicBezTo>
                    <a:pt x="412" y="459137"/>
                    <a:pt x="12074" y="470172"/>
                    <a:pt x="26082" y="469809"/>
                  </a:cubicBezTo>
                  <a:lnTo>
                    <a:pt x="265518" y="469809"/>
                  </a:lnTo>
                  <a:cubicBezTo>
                    <a:pt x="279526" y="470172"/>
                    <a:pt x="291188" y="459137"/>
                    <a:pt x="291600" y="445131"/>
                  </a:cubicBezTo>
                  <a:lnTo>
                    <a:pt x="291600" y="24687"/>
                  </a:lnTo>
                  <a:cubicBezTo>
                    <a:pt x="291188" y="10681"/>
                    <a:pt x="279526" y="-354"/>
                    <a:pt x="265518" y="9"/>
                  </a:cubicBezTo>
                  <a:close/>
                  <a:moveTo>
                    <a:pt x="16200" y="70209"/>
                  </a:moveTo>
                  <a:lnTo>
                    <a:pt x="275400" y="70209"/>
                  </a:lnTo>
                  <a:lnTo>
                    <a:pt x="275400" y="372609"/>
                  </a:lnTo>
                  <a:lnTo>
                    <a:pt x="16200" y="372609"/>
                  </a:lnTo>
                  <a:close/>
                  <a:moveTo>
                    <a:pt x="26082" y="16209"/>
                  </a:moveTo>
                  <a:lnTo>
                    <a:pt x="265518" y="16209"/>
                  </a:lnTo>
                  <a:cubicBezTo>
                    <a:pt x="270573" y="15866"/>
                    <a:pt x="274970" y="19638"/>
                    <a:pt x="275400" y="24687"/>
                  </a:cubicBezTo>
                  <a:lnTo>
                    <a:pt x="275400" y="54009"/>
                  </a:lnTo>
                  <a:lnTo>
                    <a:pt x="16200" y="54009"/>
                  </a:lnTo>
                  <a:lnTo>
                    <a:pt x="16200" y="24687"/>
                  </a:lnTo>
                  <a:cubicBezTo>
                    <a:pt x="16630" y="19638"/>
                    <a:pt x="21027" y="15866"/>
                    <a:pt x="26082" y="16209"/>
                  </a:cubicBezTo>
                  <a:close/>
                  <a:moveTo>
                    <a:pt x="265518" y="453609"/>
                  </a:moveTo>
                  <a:lnTo>
                    <a:pt x="26082" y="453609"/>
                  </a:lnTo>
                  <a:cubicBezTo>
                    <a:pt x="21027" y="453951"/>
                    <a:pt x="16630" y="450179"/>
                    <a:pt x="16200" y="445131"/>
                  </a:cubicBezTo>
                  <a:lnTo>
                    <a:pt x="16200" y="388809"/>
                  </a:lnTo>
                  <a:lnTo>
                    <a:pt x="275400" y="388809"/>
                  </a:lnTo>
                  <a:lnTo>
                    <a:pt x="275400" y="445131"/>
                  </a:lnTo>
                  <a:cubicBezTo>
                    <a:pt x="274970" y="450179"/>
                    <a:pt x="270573" y="453951"/>
                    <a:pt x="265518" y="453609"/>
                  </a:cubicBezTo>
                  <a:close/>
                </a:path>
              </a:pathLst>
            </a:custGeom>
            <a:grpFill/>
            <a:ln w="5334" cap="flat">
              <a:noFill/>
              <a:prstDash val="solid"/>
              <a:miter/>
            </a:ln>
          </p:spPr>
          <p:txBody>
            <a:bodyPr rtlCol="0" anchor="ctr"/>
            <a:lstStyle/>
            <a:p>
              <a:endParaRPr lang="ru-RU"/>
            </a:p>
          </p:txBody>
        </p:sp>
        <p:sp>
          <p:nvSpPr>
            <p:cNvPr id="122" name="Freeform: Shape 121">
              <a:extLst>
                <a:ext uri="{FF2B5EF4-FFF2-40B4-BE49-F238E27FC236}">
                  <a16:creationId xmlns:a16="http://schemas.microsoft.com/office/drawing/2014/main" id="{AABD69E4-6873-4D2F-8413-A7505908456E}"/>
                </a:ext>
              </a:extLst>
            </p:cNvPr>
            <p:cNvSpPr/>
            <p:nvPr/>
          </p:nvSpPr>
          <p:spPr>
            <a:xfrm>
              <a:off x="9517606" y="1803495"/>
              <a:ext cx="27000" cy="27000"/>
            </a:xfrm>
            <a:custGeom>
              <a:avLst/>
              <a:gdLst>
                <a:gd name="connsiteX0" fmla="*/ 27000 w 27000"/>
                <a:gd name="connsiteY0" fmla="*/ 13500 h 27000"/>
                <a:gd name="connsiteX1" fmla="*/ 13500 w 27000"/>
                <a:gd name="connsiteY1" fmla="*/ 27000 h 27000"/>
                <a:gd name="connsiteX2" fmla="*/ 0 w 27000"/>
                <a:gd name="connsiteY2" fmla="*/ 13500 h 27000"/>
                <a:gd name="connsiteX3" fmla="*/ 13500 w 27000"/>
                <a:gd name="connsiteY3" fmla="*/ 0 h 27000"/>
                <a:gd name="connsiteX4" fmla="*/ 27000 w 27000"/>
                <a:gd name="connsiteY4" fmla="*/ 13500 h 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00" h="27000">
                  <a:moveTo>
                    <a:pt x="27000" y="13500"/>
                  </a:moveTo>
                  <a:cubicBezTo>
                    <a:pt x="27000" y="20956"/>
                    <a:pt x="20956" y="27000"/>
                    <a:pt x="13500" y="27000"/>
                  </a:cubicBezTo>
                  <a:cubicBezTo>
                    <a:pt x="6044" y="27000"/>
                    <a:pt x="0" y="20956"/>
                    <a:pt x="0" y="13500"/>
                  </a:cubicBezTo>
                  <a:cubicBezTo>
                    <a:pt x="0" y="6044"/>
                    <a:pt x="6044" y="0"/>
                    <a:pt x="13500" y="0"/>
                  </a:cubicBezTo>
                  <a:cubicBezTo>
                    <a:pt x="20956" y="0"/>
                    <a:pt x="27000" y="6044"/>
                    <a:pt x="27000" y="13500"/>
                  </a:cubicBezTo>
                  <a:close/>
                </a:path>
              </a:pathLst>
            </a:custGeom>
            <a:grpFill/>
            <a:ln w="5334"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AC00E4A2-840D-4CD7-A1D7-047984A20DC6}"/>
                </a:ext>
              </a:extLst>
            </p:cNvPr>
            <p:cNvSpPr/>
            <p:nvPr/>
          </p:nvSpPr>
          <p:spPr>
            <a:xfrm>
              <a:off x="9504337" y="1579427"/>
              <a:ext cx="48400" cy="80609"/>
            </a:xfrm>
            <a:custGeom>
              <a:avLst/>
              <a:gdLst>
                <a:gd name="connsiteX0" fmla="*/ 43887 w 48400"/>
                <a:gd name="connsiteY0" fmla="*/ 831 h 80609"/>
                <a:gd name="connsiteX1" fmla="*/ 33087 w 48400"/>
                <a:gd name="connsiteY1" fmla="*/ 4449 h 80609"/>
                <a:gd name="connsiteX2" fmla="*/ 687 w 48400"/>
                <a:gd name="connsiteY2" fmla="*/ 69249 h 80609"/>
                <a:gd name="connsiteX3" fmla="*/ 4842 w 48400"/>
                <a:gd name="connsiteY3" fmla="*/ 79924 h 80609"/>
                <a:gd name="connsiteX4" fmla="*/ 15159 w 48400"/>
                <a:gd name="connsiteY4" fmla="*/ 76485 h 80609"/>
                <a:gd name="connsiteX5" fmla="*/ 47559 w 48400"/>
                <a:gd name="connsiteY5" fmla="*/ 11685 h 80609"/>
                <a:gd name="connsiteX6" fmla="*/ 43891 w 48400"/>
                <a:gd name="connsiteY6" fmla="*/ 833 h 80609"/>
                <a:gd name="connsiteX7" fmla="*/ 43887 w 48400"/>
                <a:gd name="connsiteY7" fmla="*/ 831 h 8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400" h="80609">
                  <a:moveTo>
                    <a:pt x="43887" y="831"/>
                  </a:moveTo>
                  <a:cubicBezTo>
                    <a:pt x="39904" y="-1125"/>
                    <a:pt x="35088" y="488"/>
                    <a:pt x="33087" y="4449"/>
                  </a:cubicBezTo>
                  <a:lnTo>
                    <a:pt x="687" y="69249"/>
                  </a:lnTo>
                  <a:cubicBezTo>
                    <a:pt x="-1113" y="73344"/>
                    <a:pt x="747" y="78123"/>
                    <a:pt x="4842" y="79924"/>
                  </a:cubicBezTo>
                  <a:cubicBezTo>
                    <a:pt x="8654" y="81599"/>
                    <a:pt x="13115" y="80113"/>
                    <a:pt x="15159" y="76485"/>
                  </a:cubicBezTo>
                  <a:lnTo>
                    <a:pt x="47559" y="11685"/>
                  </a:lnTo>
                  <a:cubicBezTo>
                    <a:pt x="49543" y="7676"/>
                    <a:pt x="47901" y="2817"/>
                    <a:pt x="43891" y="833"/>
                  </a:cubicBezTo>
                  <a:cubicBezTo>
                    <a:pt x="43890" y="832"/>
                    <a:pt x="43888" y="832"/>
                    <a:pt x="43887" y="831"/>
                  </a:cubicBezTo>
                  <a:close/>
                </a:path>
              </a:pathLst>
            </a:custGeom>
            <a:grpFill/>
            <a:ln w="5334"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6EEAD41D-6EBE-45BD-98B9-5D95ACEE9C95}"/>
                </a:ext>
              </a:extLst>
            </p:cNvPr>
            <p:cNvSpPr/>
            <p:nvPr/>
          </p:nvSpPr>
          <p:spPr>
            <a:xfrm>
              <a:off x="9576803" y="1574196"/>
              <a:ext cx="54194" cy="91800"/>
            </a:xfrm>
            <a:custGeom>
              <a:avLst/>
              <a:gdLst>
                <a:gd name="connsiteX0" fmla="*/ 51826 w 54194"/>
                <a:gd name="connsiteY0" fmla="*/ 39974 h 91800"/>
                <a:gd name="connsiteX1" fmla="*/ 14026 w 54194"/>
                <a:gd name="connsiteY1" fmla="*/ 2174 h 91800"/>
                <a:gd name="connsiteX2" fmla="*/ 2578 w 54194"/>
                <a:gd name="connsiteY2" fmla="*/ 2578 h 91800"/>
                <a:gd name="connsiteX3" fmla="*/ 2578 w 54194"/>
                <a:gd name="connsiteY3" fmla="*/ 13622 h 91800"/>
                <a:gd name="connsiteX4" fmla="*/ 34654 w 54194"/>
                <a:gd name="connsiteY4" fmla="*/ 45698 h 91800"/>
                <a:gd name="connsiteX5" fmla="*/ 2578 w 54194"/>
                <a:gd name="connsiteY5" fmla="*/ 77774 h 91800"/>
                <a:gd name="connsiteX6" fmla="*/ 2174 w 54194"/>
                <a:gd name="connsiteY6" fmla="*/ 89222 h 91800"/>
                <a:gd name="connsiteX7" fmla="*/ 13622 w 54194"/>
                <a:gd name="connsiteY7" fmla="*/ 89626 h 91800"/>
                <a:gd name="connsiteX8" fmla="*/ 14026 w 54194"/>
                <a:gd name="connsiteY8" fmla="*/ 89222 h 91800"/>
                <a:gd name="connsiteX9" fmla="*/ 51826 w 54194"/>
                <a:gd name="connsiteY9" fmla="*/ 51422 h 91800"/>
                <a:gd name="connsiteX10" fmla="*/ 51826 w 54194"/>
                <a:gd name="connsiteY10" fmla="*/ 39974 h 9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194" h="91800">
                  <a:moveTo>
                    <a:pt x="51826" y="39974"/>
                  </a:moveTo>
                  <a:lnTo>
                    <a:pt x="14026" y="2174"/>
                  </a:lnTo>
                  <a:cubicBezTo>
                    <a:pt x="10753" y="-876"/>
                    <a:pt x="5628" y="-695"/>
                    <a:pt x="2578" y="2578"/>
                  </a:cubicBezTo>
                  <a:cubicBezTo>
                    <a:pt x="-321" y="5689"/>
                    <a:pt x="-321" y="10511"/>
                    <a:pt x="2578" y="13622"/>
                  </a:cubicBezTo>
                  <a:lnTo>
                    <a:pt x="34654" y="45698"/>
                  </a:lnTo>
                  <a:lnTo>
                    <a:pt x="2578" y="77774"/>
                  </a:lnTo>
                  <a:cubicBezTo>
                    <a:pt x="-695" y="80824"/>
                    <a:pt x="-876" y="85949"/>
                    <a:pt x="2174" y="89222"/>
                  </a:cubicBezTo>
                  <a:cubicBezTo>
                    <a:pt x="5224" y="92495"/>
                    <a:pt x="10349" y="92676"/>
                    <a:pt x="13622" y="89626"/>
                  </a:cubicBezTo>
                  <a:cubicBezTo>
                    <a:pt x="13762" y="89497"/>
                    <a:pt x="13896" y="89362"/>
                    <a:pt x="14026" y="89222"/>
                  </a:cubicBezTo>
                  <a:lnTo>
                    <a:pt x="51826" y="51422"/>
                  </a:lnTo>
                  <a:cubicBezTo>
                    <a:pt x="54985" y="48260"/>
                    <a:pt x="54985" y="43136"/>
                    <a:pt x="51826" y="39974"/>
                  </a:cubicBezTo>
                  <a:close/>
                </a:path>
              </a:pathLst>
            </a:custGeom>
            <a:grpFill/>
            <a:ln w="5334" cap="flat">
              <a:noFill/>
              <a:prstDash val="solid"/>
              <a:miter/>
            </a:ln>
          </p:spPr>
          <p:txBody>
            <a:bodyPr rtlCol="0" anchor="ctr"/>
            <a:lstStyle/>
            <a:p>
              <a:endParaRPr lang="ru-RU"/>
            </a:p>
          </p:txBody>
        </p:sp>
        <p:sp>
          <p:nvSpPr>
            <p:cNvPr id="125" name="Freeform: Shape 124">
              <a:extLst>
                <a:ext uri="{FF2B5EF4-FFF2-40B4-BE49-F238E27FC236}">
                  <a16:creationId xmlns:a16="http://schemas.microsoft.com/office/drawing/2014/main" id="{DD4CA36F-3016-40A5-98EA-193E8435C7BA}"/>
                </a:ext>
              </a:extLst>
            </p:cNvPr>
            <p:cNvSpPr/>
            <p:nvPr/>
          </p:nvSpPr>
          <p:spPr>
            <a:xfrm>
              <a:off x="9425381" y="1575622"/>
              <a:ext cx="53790" cy="91591"/>
            </a:xfrm>
            <a:custGeom>
              <a:avLst/>
              <a:gdLst>
                <a:gd name="connsiteX0" fmla="*/ 51617 w 53790"/>
                <a:gd name="connsiteY0" fmla="*/ 2369 h 91591"/>
                <a:gd name="connsiteX1" fmla="*/ 40169 w 53790"/>
                <a:gd name="connsiteY1" fmla="*/ 2369 h 91591"/>
                <a:gd name="connsiteX2" fmla="*/ 2369 w 53790"/>
                <a:gd name="connsiteY2" fmla="*/ 40169 h 91591"/>
                <a:gd name="connsiteX3" fmla="*/ 2369 w 53790"/>
                <a:gd name="connsiteY3" fmla="*/ 51617 h 91591"/>
                <a:gd name="connsiteX4" fmla="*/ 40169 w 53790"/>
                <a:gd name="connsiteY4" fmla="*/ 89417 h 91591"/>
                <a:gd name="connsiteX5" fmla="*/ 51617 w 53790"/>
                <a:gd name="connsiteY5" fmla="*/ 89013 h 91591"/>
                <a:gd name="connsiteX6" fmla="*/ 51617 w 53790"/>
                <a:gd name="connsiteY6" fmla="*/ 77969 h 91591"/>
                <a:gd name="connsiteX7" fmla="*/ 19217 w 53790"/>
                <a:gd name="connsiteY7" fmla="*/ 45569 h 91591"/>
                <a:gd name="connsiteX8" fmla="*/ 51617 w 53790"/>
                <a:gd name="connsiteY8" fmla="*/ 13169 h 91591"/>
                <a:gd name="connsiteX9" fmla="*/ 51617 w 53790"/>
                <a:gd name="connsiteY9" fmla="*/ 2369 h 9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0" h="91591">
                  <a:moveTo>
                    <a:pt x="51617" y="2369"/>
                  </a:moveTo>
                  <a:cubicBezTo>
                    <a:pt x="48455" y="-790"/>
                    <a:pt x="43331" y="-790"/>
                    <a:pt x="40169" y="2369"/>
                  </a:cubicBezTo>
                  <a:lnTo>
                    <a:pt x="2369" y="40169"/>
                  </a:lnTo>
                  <a:cubicBezTo>
                    <a:pt x="-790" y="43331"/>
                    <a:pt x="-790" y="48455"/>
                    <a:pt x="2369" y="51617"/>
                  </a:cubicBezTo>
                  <a:lnTo>
                    <a:pt x="40169" y="89417"/>
                  </a:lnTo>
                  <a:cubicBezTo>
                    <a:pt x="43442" y="92467"/>
                    <a:pt x="48567" y="92286"/>
                    <a:pt x="51617" y="89013"/>
                  </a:cubicBezTo>
                  <a:cubicBezTo>
                    <a:pt x="54516" y="85902"/>
                    <a:pt x="54516" y="81080"/>
                    <a:pt x="51617" y="77969"/>
                  </a:cubicBezTo>
                  <a:lnTo>
                    <a:pt x="19217" y="45569"/>
                  </a:lnTo>
                  <a:lnTo>
                    <a:pt x="51617" y="13169"/>
                  </a:lnTo>
                  <a:cubicBezTo>
                    <a:pt x="54367" y="10094"/>
                    <a:pt x="54367" y="5444"/>
                    <a:pt x="51617" y="2369"/>
                  </a:cubicBezTo>
                  <a:close/>
                </a:path>
              </a:pathLst>
            </a:custGeom>
            <a:grpFill/>
            <a:ln w="5334" cap="flat">
              <a:noFill/>
              <a:prstDash val="solid"/>
              <a:miter/>
            </a:ln>
          </p:spPr>
          <p:txBody>
            <a:bodyPr rtlCol="0" anchor="ctr"/>
            <a:lstStyle/>
            <a:p>
              <a:endParaRPr lang="ru-RU"/>
            </a:p>
          </p:txBody>
        </p:sp>
      </p:grpSp>
      <p:sp>
        <p:nvSpPr>
          <p:cNvPr id="126" name="Graphic 18">
            <a:extLst>
              <a:ext uri="{FF2B5EF4-FFF2-40B4-BE49-F238E27FC236}">
                <a16:creationId xmlns:a16="http://schemas.microsoft.com/office/drawing/2014/main" id="{363053ED-9F1A-4030-9C17-C93DF436CE92}"/>
              </a:ext>
            </a:extLst>
          </p:cNvPr>
          <p:cNvSpPr/>
          <p:nvPr/>
        </p:nvSpPr>
        <p:spPr>
          <a:xfrm>
            <a:off x="4268753" y="2618981"/>
            <a:ext cx="340211" cy="336144"/>
          </a:xfrm>
          <a:custGeom>
            <a:avLst/>
            <a:gdLst>
              <a:gd name="connsiteX0" fmla="*/ 446589 w 453614"/>
              <a:gd name="connsiteY0" fmla="*/ 74363 h 448192"/>
              <a:gd name="connsiteX1" fmla="*/ 379251 w 453614"/>
              <a:gd name="connsiteY1" fmla="*/ 7025 h 448192"/>
              <a:gd name="connsiteX2" fmla="*/ 345344 w 453614"/>
              <a:gd name="connsiteY2" fmla="*/ 7020 h 448192"/>
              <a:gd name="connsiteX3" fmla="*/ 345339 w 453614"/>
              <a:gd name="connsiteY3" fmla="*/ 7025 h 448192"/>
              <a:gd name="connsiteX4" fmla="*/ 217629 w 453614"/>
              <a:gd name="connsiteY4" fmla="*/ 134735 h 448192"/>
              <a:gd name="connsiteX5" fmla="*/ 217625 w 453614"/>
              <a:gd name="connsiteY5" fmla="*/ 168642 h 448192"/>
              <a:gd name="connsiteX6" fmla="*/ 217629 w 453614"/>
              <a:gd name="connsiteY6" fmla="*/ 168647 h 448192"/>
              <a:gd name="connsiteX7" fmla="*/ 245709 w 453614"/>
              <a:gd name="connsiteY7" fmla="*/ 196565 h 448192"/>
              <a:gd name="connsiteX8" fmla="*/ 199431 w 453614"/>
              <a:gd name="connsiteY8" fmla="*/ 242843 h 448192"/>
              <a:gd name="connsiteX9" fmla="*/ 168705 w 453614"/>
              <a:gd name="connsiteY9" fmla="*/ 212225 h 448192"/>
              <a:gd name="connsiteX10" fmla="*/ 134739 w 453614"/>
              <a:gd name="connsiteY10" fmla="*/ 212225 h 448192"/>
              <a:gd name="connsiteX11" fmla="*/ 7029 w 453614"/>
              <a:gd name="connsiteY11" fmla="*/ 339881 h 448192"/>
              <a:gd name="connsiteX12" fmla="*/ 7029 w 453614"/>
              <a:gd name="connsiteY12" fmla="*/ 373847 h 448192"/>
              <a:gd name="connsiteX13" fmla="*/ 74313 w 453614"/>
              <a:gd name="connsiteY13" fmla="*/ 441185 h 448192"/>
              <a:gd name="connsiteX14" fmla="*/ 108279 w 453614"/>
              <a:gd name="connsiteY14" fmla="*/ 441185 h 448192"/>
              <a:gd name="connsiteX15" fmla="*/ 235989 w 453614"/>
              <a:gd name="connsiteY15" fmla="*/ 313529 h 448192"/>
              <a:gd name="connsiteX16" fmla="*/ 235989 w 453614"/>
              <a:gd name="connsiteY16" fmla="*/ 279563 h 448192"/>
              <a:gd name="connsiteX17" fmla="*/ 210771 w 453614"/>
              <a:gd name="connsiteY17" fmla="*/ 254345 h 448192"/>
              <a:gd name="connsiteX18" fmla="*/ 257049 w 453614"/>
              <a:gd name="connsiteY18" fmla="*/ 207905 h 448192"/>
              <a:gd name="connsiteX19" fmla="*/ 284967 w 453614"/>
              <a:gd name="connsiteY19" fmla="*/ 235823 h 448192"/>
              <a:gd name="connsiteX20" fmla="*/ 318875 w 453614"/>
              <a:gd name="connsiteY20" fmla="*/ 235828 h 448192"/>
              <a:gd name="connsiteX21" fmla="*/ 318879 w 453614"/>
              <a:gd name="connsiteY21" fmla="*/ 235823 h 448192"/>
              <a:gd name="connsiteX22" fmla="*/ 446589 w 453614"/>
              <a:gd name="connsiteY22" fmla="*/ 108275 h 448192"/>
              <a:gd name="connsiteX23" fmla="*/ 446594 w 453614"/>
              <a:gd name="connsiteY23" fmla="*/ 74368 h 448192"/>
              <a:gd name="connsiteX24" fmla="*/ 446589 w 453614"/>
              <a:gd name="connsiteY24" fmla="*/ 74363 h 448192"/>
              <a:gd name="connsiteX25" fmla="*/ 224541 w 453614"/>
              <a:gd name="connsiteY25" fmla="*/ 290957 h 448192"/>
              <a:gd name="connsiteX26" fmla="*/ 224541 w 453614"/>
              <a:gd name="connsiteY26" fmla="*/ 302027 h 448192"/>
              <a:gd name="connsiteX27" fmla="*/ 96831 w 453614"/>
              <a:gd name="connsiteY27" fmla="*/ 429737 h 448192"/>
              <a:gd name="connsiteX28" fmla="*/ 85761 w 453614"/>
              <a:gd name="connsiteY28" fmla="*/ 429737 h 448192"/>
              <a:gd name="connsiteX29" fmla="*/ 18477 w 453614"/>
              <a:gd name="connsiteY29" fmla="*/ 362453 h 448192"/>
              <a:gd name="connsiteX30" fmla="*/ 18477 w 453614"/>
              <a:gd name="connsiteY30" fmla="*/ 351383 h 448192"/>
              <a:gd name="connsiteX31" fmla="*/ 146187 w 453614"/>
              <a:gd name="connsiteY31" fmla="*/ 223673 h 448192"/>
              <a:gd name="connsiteX32" fmla="*/ 157257 w 453614"/>
              <a:gd name="connsiteY32" fmla="*/ 223673 h 448192"/>
              <a:gd name="connsiteX33" fmla="*/ 187875 w 453614"/>
              <a:gd name="connsiteY33" fmla="*/ 254291 h 448192"/>
              <a:gd name="connsiteX34" fmla="*/ 150885 w 453614"/>
              <a:gd name="connsiteY34" fmla="*/ 291281 h 448192"/>
              <a:gd name="connsiteX35" fmla="*/ 150482 w 453614"/>
              <a:gd name="connsiteY35" fmla="*/ 302729 h 448192"/>
              <a:gd name="connsiteX36" fmla="*/ 161930 w 453614"/>
              <a:gd name="connsiteY36" fmla="*/ 303133 h 448192"/>
              <a:gd name="connsiteX37" fmla="*/ 162333 w 453614"/>
              <a:gd name="connsiteY37" fmla="*/ 302729 h 448192"/>
              <a:gd name="connsiteX38" fmla="*/ 199323 w 453614"/>
              <a:gd name="connsiteY38" fmla="*/ 265739 h 448192"/>
              <a:gd name="connsiteX39" fmla="*/ 435141 w 453614"/>
              <a:gd name="connsiteY39" fmla="*/ 96557 h 448192"/>
              <a:gd name="connsiteX40" fmla="*/ 307431 w 453614"/>
              <a:gd name="connsiteY40" fmla="*/ 224537 h 448192"/>
              <a:gd name="connsiteX41" fmla="*/ 296631 w 453614"/>
              <a:gd name="connsiteY41" fmla="*/ 224537 h 448192"/>
              <a:gd name="connsiteX42" fmla="*/ 268497 w 453614"/>
              <a:gd name="connsiteY42" fmla="*/ 196565 h 448192"/>
              <a:gd name="connsiteX43" fmla="*/ 308133 w 453614"/>
              <a:gd name="connsiteY43" fmla="*/ 156929 h 448192"/>
              <a:gd name="connsiteX44" fmla="*/ 307730 w 453614"/>
              <a:gd name="connsiteY44" fmla="*/ 145481 h 448192"/>
              <a:gd name="connsiteX45" fmla="*/ 296685 w 453614"/>
              <a:gd name="connsiteY45" fmla="*/ 145481 h 448192"/>
              <a:gd name="connsiteX46" fmla="*/ 257049 w 453614"/>
              <a:gd name="connsiteY46" fmla="*/ 185117 h 448192"/>
              <a:gd name="connsiteX47" fmla="*/ 229131 w 453614"/>
              <a:gd name="connsiteY47" fmla="*/ 157199 h 448192"/>
              <a:gd name="connsiteX48" fmla="*/ 229131 w 453614"/>
              <a:gd name="connsiteY48" fmla="*/ 146399 h 448192"/>
              <a:gd name="connsiteX49" fmla="*/ 356787 w 453614"/>
              <a:gd name="connsiteY49" fmla="*/ 18473 h 448192"/>
              <a:gd name="connsiteX50" fmla="*/ 367587 w 453614"/>
              <a:gd name="connsiteY50" fmla="*/ 18473 h 448192"/>
              <a:gd name="connsiteX51" fmla="*/ 435141 w 453614"/>
              <a:gd name="connsiteY51" fmla="*/ 85811 h 448192"/>
              <a:gd name="connsiteX52" fmla="*/ 435141 w 453614"/>
              <a:gd name="connsiteY52" fmla="*/ 96611 h 44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53614" h="448192">
                <a:moveTo>
                  <a:pt x="446589" y="74363"/>
                </a:moveTo>
                <a:lnTo>
                  <a:pt x="379251" y="7025"/>
                </a:lnTo>
                <a:cubicBezTo>
                  <a:pt x="369889" y="-2340"/>
                  <a:pt x="354709" y="-2342"/>
                  <a:pt x="345344" y="7020"/>
                </a:cubicBezTo>
                <a:cubicBezTo>
                  <a:pt x="345343" y="7022"/>
                  <a:pt x="345341" y="7023"/>
                  <a:pt x="345339" y="7025"/>
                </a:cubicBezTo>
                <a:lnTo>
                  <a:pt x="217629" y="134735"/>
                </a:lnTo>
                <a:cubicBezTo>
                  <a:pt x="208265" y="144097"/>
                  <a:pt x="208263" y="159277"/>
                  <a:pt x="217625" y="168642"/>
                </a:cubicBezTo>
                <a:cubicBezTo>
                  <a:pt x="217626" y="168644"/>
                  <a:pt x="217628" y="168645"/>
                  <a:pt x="217629" y="168647"/>
                </a:cubicBezTo>
                <a:lnTo>
                  <a:pt x="245709" y="196565"/>
                </a:lnTo>
                <a:lnTo>
                  <a:pt x="199431" y="242843"/>
                </a:lnTo>
                <a:lnTo>
                  <a:pt x="168705" y="212225"/>
                </a:lnTo>
                <a:cubicBezTo>
                  <a:pt x="159323" y="202852"/>
                  <a:pt x="144122" y="202852"/>
                  <a:pt x="134739" y="212225"/>
                </a:cubicBezTo>
                <a:lnTo>
                  <a:pt x="7029" y="339881"/>
                </a:lnTo>
                <a:cubicBezTo>
                  <a:pt x="-2343" y="349263"/>
                  <a:pt x="-2343" y="364464"/>
                  <a:pt x="7029" y="373847"/>
                </a:cubicBezTo>
                <a:lnTo>
                  <a:pt x="74313" y="441185"/>
                </a:lnTo>
                <a:cubicBezTo>
                  <a:pt x="83708" y="450528"/>
                  <a:pt x="98885" y="450528"/>
                  <a:pt x="108279" y="441185"/>
                </a:cubicBezTo>
                <a:lnTo>
                  <a:pt x="235989" y="313529"/>
                </a:lnTo>
                <a:cubicBezTo>
                  <a:pt x="245362" y="304146"/>
                  <a:pt x="245362" y="288945"/>
                  <a:pt x="235989" y="279563"/>
                </a:cubicBezTo>
                <a:lnTo>
                  <a:pt x="210771" y="254345"/>
                </a:lnTo>
                <a:lnTo>
                  <a:pt x="257049" y="207905"/>
                </a:lnTo>
                <a:lnTo>
                  <a:pt x="284967" y="235823"/>
                </a:lnTo>
                <a:cubicBezTo>
                  <a:pt x="294329" y="245187"/>
                  <a:pt x="309510" y="245190"/>
                  <a:pt x="318875" y="235828"/>
                </a:cubicBezTo>
                <a:cubicBezTo>
                  <a:pt x="318876" y="235826"/>
                  <a:pt x="318878" y="235824"/>
                  <a:pt x="318879" y="235823"/>
                </a:cubicBezTo>
                <a:lnTo>
                  <a:pt x="446589" y="108275"/>
                </a:lnTo>
                <a:cubicBezTo>
                  <a:pt x="455954" y="98913"/>
                  <a:pt x="455956" y="83732"/>
                  <a:pt x="446594" y="74368"/>
                </a:cubicBezTo>
                <a:cubicBezTo>
                  <a:pt x="446593" y="74366"/>
                  <a:pt x="446591" y="74364"/>
                  <a:pt x="446589" y="74363"/>
                </a:cubicBezTo>
                <a:close/>
                <a:moveTo>
                  <a:pt x="224541" y="290957"/>
                </a:moveTo>
                <a:cubicBezTo>
                  <a:pt x="227597" y="294014"/>
                  <a:pt x="227597" y="298969"/>
                  <a:pt x="224541" y="302027"/>
                </a:cubicBezTo>
                <a:lnTo>
                  <a:pt x="96831" y="429737"/>
                </a:lnTo>
                <a:cubicBezTo>
                  <a:pt x="93774" y="432793"/>
                  <a:pt x="88819" y="432793"/>
                  <a:pt x="85761" y="429737"/>
                </a:cubicBezTo>
                <a:lnTo>
                  <a:pt x="18477" y="362453"/>
                </a:lnTo>
                <a:cubicBezTo>
                  <a:pt x="15422" y="359395"/>
                  <a:pt x="15422" y="354440"/>
                  <a:pt x="18477" y="351383"/>
                </a:cubicBezTo>
                <a:lnTo>
                  <a:pt x="146187" y="223673"/>
                </a:lnTo>
                <a:cubicBezTo>
                  <a:pt x="149245" y="220617"/>
                  <a:pt x="154200" y="220617"/>
                  <a:pt x="157257" y="223673"/>
                </a:cubicBezTo>
                <a:lnTo>
                  <a:pt x="187875" y="254291"/>
                </a:lnTo>
                <a:lnTo>
                  <a:pt x="150885" y="291281"/>
                </a:lnTo>
                <a:cubicBezTo>
                  <a:pt x="147613" y="294331"/>
                  <a:pt x="147432" y="299456"/>
                  <a:pt x="150482" y="302729"/>
                </a:cubicBezTo>
                <a:cubicBezTo>
                  <a:pt x="153531" y="306002"/>
                  <a:pt x="158657" y="306183"/>
                  <a:pt x="161930" y="303133"/>
                </a:cubicBezTo>
                <a:cubicBezTo>
                  <a:pt x="162069" y="303003"/>
                  <a:pt x="162203" y="302868"/>
                  <a:pt x="162333" y="302729"/>
                </a:cubicBezTo>
                <a:lnTo>
                  <a:pt x="199323" y="265739"/>
                </a:lnTo>
                <a:close/>
                <a:moveTo>
                  <a:pt x="435141" y="96557"/>
                </a:moveTo>
                <a:lnTo>
                  <a:pt x="307431" y="224537"/>
                </a:lnTo>
                <a:cubicBezTo>
                  <a:pt x="304386" y="227363"/>
                  <a:pt x="299677" y="227363"/>
                  <a:pt x="296631" y="224537"/>
                </a:cubicBezTo>
                <a:lnTo>
                  <a:pt x="268497" y="196565"/>
                </a:lnTo>
                <a:lnTo>
                  <a:pt x="308133" y="156929"/>
                </a:lnTo>
                <a:cubicBezTo>
                  <a:pt x="311183" y="153656"/>
                  <a:pt x="311002" y="148531"/>
                  <a:pt x="307730" y="145481"/>
                </a:cubicBezTo>
                <a:cubicBezTo>
                  <a:pt x="304619" y="142582"/>
                  <a:pt x="299796" y="142582"/>
                  <a:pt x="296685" y="145481"/>
                </a:cubicBezTo>
                <a:lnTo>
                  <a:pt x="257049" y="185117"/>
                </a:lnTo>
                <a:lnTo>
                  <a:pt x="229131" y="157199"/>
                </a:lnTo>
                <a:cubicBezTo>
                  <a:pt x="226224" y="154186"/>
                  <a:pt x="226224" y="149411"/>
                  <a:pt x="229131" y="146399"/>
                </a:cubicBezTo>
                <a:lnTo>
                  <a:pt x="356787" y="18473"/>
                </a:lnTo>
                <a:cubicBezTo>
                  <a:pt x="359800" y="15565"/>
                  <a:pt x="364575" y="15565"/>
                  <a:pt x="367587" y="18473"/>
                </a:cubicBezTo>
                <a:lnTo>
                  <a:pt x="435141" y="85811"/>
                </a:lnTo>
                <a:cubicBezTo>
                  <a:pt x="438049" y="88823"/>
                  <a:pt x="438049" y="93598"/>
                  <a:pt x="435141" y="96611"/>
                </a:cubicBezTo>
                <a:close/>
              </a:path>
            </a:pathLst>
          </a:custGeom>
          <a:solidFill>
            <a:schemeClr val="tx1"/>
          </a:solidFill>
          <a:ln w="5334" cap="flat">
            <a:noFill/>
            <a:prstDash val="solid"/>
            <a:miter/>
          </a:ln>
        </p:spPr>
        <p:txBody>
          <a:bodyPr rtlCol="0" anchor="ctr"/>
          <a:lstStyle/>
          <a:p>
            <a:endParaRPr lang="ru-RU"/>
          </a:p>
        </p:txBody>
      </p:sp>
      <p:grpSp>
        <p:nvGrpSpPr>
          <p:cNvPr id="174" name="Group 173">
            <a:extLst>
              <a:ext uri="{FF2B5EF4-FFF2-40B4-BE49-F238E27FC236}">
                <a16:creationId xmlns:a16="http://schemas.microsoft.com/office/drawing/2014/main" id="{03F77263-D58C-4469-AD32-EC9806276CFC}"/>
              </a:ext>
            </a:extLst>
          </p:cNvPr>
          <p:cNvGrpSpPr/>
          <p:nvPr/>
        </p:nvGrpSpPr>
        <p:grpSpPr>
          <a:xfrm>
            <a:off x="3660136" y="1887894"/>
            <a:ext cx="381388" cy="360453"/>
            <a:chOff x="2848181" y="1374190"/>
            <a:chExt cx="508517" cy="480604"/>
          </a:xfrm>
          <a:solidFill>
            <a:schemeClr val="tx1"/>
          </a:solidFill>
        </p:grpSpPr>
        <p:sp>
          <p:nvSpPr>
            <p:cNvPr id="128" name="Freeform: Shape 127">
              <a:extLst>
                <a:ext uri="{FF2B5EF4-FFF2-40B4-BE49-F238E27FC236}">
                  <a16:creationId xmlns:a16="http://schemas.microsoft.com/office/drawing/2014/main" id="{C4A9C6CF-00AA-4074-847F-A394B2F2119F}"/>
                </a:ext>
              </a:extLst>
            </p:cNvPr>
            <p:cNvSpPr/>
            <p:nvPr/>
          </p:nvSpPr>
          <p:spPr>
            <a:xfrm>
              <a:off x="2848181" y="1374190"/>
              <a:ext cx="508517" cy="313230"/>
            </a:xfrm>
            <a:custGeom>
              <a:avLst/>
              <a:gdLst>
                <a:gd name="connsiteX0" fmla="*/ 406316 w 508517"/>
                <a:gd name="connsiteY0" fmla="*/ 113729 h 313230"/>
                <a:gd name="connsiteX1" fmla="*/ 365384 w 508517"/>
                <a:gd name="connsiteY1" fmla="*/ 122207 h 313230"/>
                <a:gd name="connsiteX2" fmla="*/ 228494 w 508517"/>
                <a:gd name="connsiteY2" fmla="*/ 5 h 313230"/>
                <a:gd name="connsiteX3" fmla="*/ 91064 w 508517"/>
                <a:gd name="connsiteY3" fmla="*/ 134465 h 313230"/>
                <a:gd name="connsiteX4" fmla="*/ 93440 w 508517"/>
                <a:gd name="connsiteY4" fmla="*/ 159305 h 313230"/>
                <a:gd name="connsiteX5" fmla="*/ 1610 w 508517"/>
                <a:gd name="connsiteY5" fmla="*/ 219806 h 313230"/>
                <a:gd name="connsiteX6" fmla="*/ 62111 w 508517"/>
                <a:gd name="connsiteY6" fmla="*/ 311637 h 313230"/>
                <a:gd name="connsiteX7" fmla="*/ 79778 w 508517"/>
                <a:gd name="connsiteY7" fmla="*/ 313205 h 313230"/>
                <a:gd name="connsiteX8" fmla="*/ 82478 w 508517"/>
                <a:gd name="connsiteY8" fmla="*/ 313205 h 313230"/>
                <a:gd name="connsiteX9" fmla="*/ 90578 w 508517"/>
                <a:gd name="connsiteY9" fmla="*/ 305105 h 313230"/>
                <a:gd name="connsiteX10" fmla="*/ 82478 w 508517"/>
                <a:gd name="connsiteY10" fmla="*/ 297005 h 313230"/>
                <a:gd name="connsiteX11" fmla="*/ 79778 w 508517"/>
                <a:gd name="connsiteY11" fmla="*/ 297005 h 313230"/>
                <a:gd name="connsiteX12" fmla="*/ 16532 w 508517"/>
                <a:gd name="connsiteY12" fmla="*/ 237401 h 313230"/>
                <a:gd name="connsiteX13" fmla="*/ 76135 w 508517"/>
                <a:gd name="connsiteY13" fmla="*/ 174155 h 313230"/>
                <a:gd name="connsiteX14" fmla="*/ 79778 w 508517"/>
                <a:gd name="connsiteY14" fmla="*/ 174155 h 313230"/>
                <a:gd name="connsiteX15" fmla="*/ 101810 w 508517"/>
                <a:gd name="connsiteY15" fmla="*/ 178097 h 313230"/>
                <a:gd name="connsiteX16" fmla="*/ 112204 w 508517"/>
                <a:gd name="connsiteY16" fmla="*/ 173282 h 313230"/>
                <a:gd name="connsiteX17" fmla="*/ 112340 w 508517"/>
                <a:gd name="connsiteY17" fmla="*/ 168107 h 313230"/>
                <a:gd name="connsiteX18" fmla="*/ 107264 w 508517"/>
                <a:gd name="connsiteY18" fmla="*/ 134411 h 313230"/>
                <a:gd name="connsiteX19" fmla="*/ 228494 w 508517"/>
                <a:gd name="connsiteY19" fmla="*/ 16151 h 313230"/>
                <a:gd name="connsiteX20" fmla="*/ 349724 w 508517"/>
                <a:gd name="connsiteY20" fmla="*/ 134195 h 313230"/>
                <a:gd name="connsiteX21" fmla="*/ 349724 w 508517"/>
                <a:gd name="connsiteY21" fmla="*/ 135167 h 313230"/>
                <a:gd name="connsiteX22" fmla="*/ 357810 w 508517"/>
                <a:gd name="connsiteY22" fmla="*/ 143281 h 313230"/>
                <a:gd name="connsiteX23" fmla="*/ 361982 w 508517"/>
                <a:gd name="connsiteY23" fmla="*/ 142133 h 313230"/>
                <a:gd name="connsiteX24" fmla="*/ 406370 w 508517"/>
                <a:gd name="connsiteY24" fmla="*/ 129929 h 313230"/>
                <a:gd name="connsiteX25" fmla="*/ 492802 w 508517"/>
                <a:gd name="connsiteY25" fmla="*/ 210357 h 313230"/>
                <a:gd name="connsiteX26" fmla="*/ 412375 w 508517"/>
                <a:gd name="connsiteY26" fmla="*/ 296789 h 313230"/>
                <a:gd name="connsiteX27" fmla="*/ 409340 w 508517"/>
                <a:gd name="connsiteY27" fmla="*/ 296843 h 313230"/>
                <a:gd name="connsiteX28" fmla="*/ 408044 w 508517"/>
                <a:gd name="connsiteY28" fmla="*/ 296843 h 313230"/>
                <a:gd name="connsiteX29" fmla="*/ 376346 w 508517"/>
                <a:gd name="connsiteY29" fmla="*/ 296843 h 313230"/>
                <a:gd name="connsiteX30" fmla="*/ 368246 w 508517"/>
                <a:gd name="connsiteY30" fmla="*/ 304943 h 313230"/>
                <a:gd name="connsiteX31" fmla="*/ 376346 w 508517"/>
                <a:gd name="connsiteY31" fmla="*/ 313043 h 313230"/>
                <a:gd name="connsiteX32" fmla="*/ 409556 w 508517"/>
                <a:gd name="connsiteY32" fmla="*/ 313043 h 313230"/>
                <a:gd name="connsiteX33" fmla="*/ 411446 w 508517"/>
                <a:gd name="connsiteY33" fmla="*/ 313043 h 313230"/>
                <a:gd name="connsiteX34" fmla="*/ 508484 w 508517"/>
                <a:gd name="connsiteY34" fmla="*/ 210875 h 313230"/>
                <a:gd name="connsiteX35" fmla="*/ 406316 w 508517"/>
                <a:gd name="connsiteY35" fmla="*/ 113837 h 313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08517" h="313230">
                  <a:moveTo>
                    <a:pt x="406316" y="113729"/>
                  </a:moveTo>
                  <a:cubicBezTo>
                    <a:pt x="392236" y="113730"/>
                    <a:pt x="378306" y="116615"/>
                    <a:pt x="365384" y="122207"/>
                  </a:cubicBezTo>
                  <a:cubicBezTo>
                    <a:pt x="358019" y="52306"/>
                    <a:pt x="298780" y="-577"/>
                    <a:pt x="228494" y="5"/>
                  </a:cubicBezTo>
                  <a:cubicBezTo>
                    <a:pt x="152894" y="5"/>
                    <a:pt x="91064" y="60323"/>
                    <a:pt x="91064" y="134465"/>
                  </a:cubicBezTo>
                  <a:cubicBezTo>
                    <a:pt x="91063" y="142801"/>
                    <a:pt x="91859" y="151119"/>
                    <a:pt x="93440" y="159305"/>
                  </a:cubicBezTo>
                  <a:cubicBezTo>
                    <a:pt x="51375" y="150653"/>
                    <a:pt x="10261" y="177740"/>
                    <a:pt x="1610" y="219806"/>
                  </a:cubicBezTo>
                  <a:cubicBezTo>
                    <a:pt x="-7042" y="261871"/>
                    <a:pt x="20045" y="302985"/>
                    <a:pt x="62111" y="311637"/>
                  </a:cubicBezTo>
                  <a:cubicBezTo>
                    <a:pt x="67920" y="312831"/>
                    <a:pt x="73849" y="313358"/>
                    <a:pt x="79778" y="313205"/>
                  </a:cubicBezTo>
                  <a:lnTo>
                    <a:pt x="82478" y="313205"/>
                  </a:lnTo>
                  <a:cubicBezTo>
                    <a:pt x="86952" y="313205"/>
                    <a:pt x="90578" y="309578"/>
                    <a:pt x="90578" y="305105"/>
                  </a:cubicBezTo>
                  <a:cubicBezTo>
                    <a:pt x="90578" y="300631"/>
                    <a:pt x="86952" y="297005"/>
                    <a:pt x="82478" y="297005"/>
                  </a:cubicBezTo>
                  <a:lnTo>
                    <a:pt x="79778" y="297005"/>
                  </a:lnTo>
                  <a:cubicBezTo>
                    <a:pt x="45854" y="298011"/>
                    <a:pt x="17538" y="271325"/>
                    <a:pt x="16532" y="237401"/>
                  </a:cubicBezTo>
                  <a:cubicBezTo>
                    <a:pt x="15526" y="203477"/>
                    <a:pt x="42212" y="175161"/>
                    <a:pt x="76135" y="174155"/>
                  </a:cubicBezTo>
                  <a:cubicBezTo>
                    <a:pt x="77349" y="174119"/>
                    <a:pt x="78564" y="174119"/>
                    <a:pt x="79778" y="174155"/>
                  </a:cubicBezTo>
                  <a:cubicBezTo>
                    <a:pt x="87296" y="174171"/>
                    <a:pt x="94753" y="175505"/>
                    <a:pt x="101810" y="178097"/>
                  </a:cubicBezTo>
                  <a:cubicBezTo>
                    <a:pt x="106010" y="179637"/>
                    <a:pt x="110664" y="177481"/>
                    <a:pt x="112204" y="173282"/>
                  </a:cubicBezTo>
                  <a:cubicBezTo>
                    <a:pt x="112814" y="171618"/>
                    <a:pt x="112862" y="169800"/>
                    <a:pt x="112340" y="168107"/>
                  </a:cubicBezTo>
                  <a:cubicBezTo>
                    <a:pt x="108995" y="157187"/>
                    <a:pt x="107284" y="145832"/>
                    <a:pt x="107264" y="134411"/>
                  </a:cubicBezTo>
                  <a:cubicBezTo>
                    <a:pt x="107264" y="69179"/>
                    <a:pt x="161642" y="16151"/>
                    <a:pt x="228494" y="16151"/>
                  </a:cubicBezTo>
                  <a:cubicBezTo>
                    <a:pt x="295346" y="16151"/>
                    <a:pt x="349724" y="69233"/>
                    <a:pt x="349724" y="134195"/>
                  </a:cubicBezTo>
                  <a:cubicBezTo>
                    <a:pt x="349724" y="134195"/>
                    <a:pt x="349724" y="134951"/>
                    <a:pt x="349724" y="135167"/>
                  </a:cubicBezTo>
                  <a:cubicBezTo>
                    <a:pt x="349716" y="139640"/>
                    <a:pt x="353336" y="143273"/>
                    <a:pt x="357810" y="143281"/>
                  </a:cubicBezTo>
                  <a:cubicBezTo>
                    <a:pt x="359279" y="143284"/>
                    <a:pt x="360721" y="142887"/>
                    <a:pt x="361982" y="142133"/>
                  </a:cubicBezTo>
                  <a:cubicBezTo>
                    <a:pt x="375414" y="134153"/>
                    <a:pt x="390747" y="129937"/>
                    <a:pt x="406370" y="129929"/>
                  </a:cubicBezTo>
                  <a:cubicBezTo>
                    <a:pt x="452447" y="128271"/>
                    <a:pt x="491144" y="164280"/>
                    <a:pt x="492802" y="210357"/>
                  </a:cubicBezTo>
                  <a:cubicBezTo>
                    <a:pt x="494461" y="256434"/>
                    <a:pt x="458452" y="295131"/>
                    <a:pt x="412375" y="296789"/>
                  </a:cubicBezTo>
                  <a:cubicBezTo>
                    <a:pt x="411364" y="296825"/>
                    <a:pt x="410352" y="296843"/>
                    <a:pt x="409340" y="296843"/>
                  </a:cubicBezTo>
                  <a:lnTo>
                    <a:pt x="408044" y="296843"/>
                  </a:lnTo>
                  <a:lnTo>
                    <a:pt x="376346" y="296843"/>
                  </a:lnTo>
                  <a:cubicBezTo>
                    <a:pt x="371873" y="296843"/>
                    <a:pt x="368246" y="300469"/>
                    <a:pt x="368246" y="304943"/>
                  </a:cubicBezTo>
                  <a:cubicBezTo>
                    <a:pt x="368246" y="309416"/>
                    <a:pt x="371873" y="313043"/>
                    <a:pt x="376346" y="313043"/>
                  </a:cubicBezTo>
                  <a:lnTo>
                    <a:pt x="409556" y="313043"/>
                  </a:lnTo>
                  <a:cubicBezTo>
                    <a:pt x="410184" y="313118"/>
                    <a:pt x="410818" y="313118"/>
                    <a:pt x="411446" y="313043"/>
                  </a:cubicBezTo>
                  <a:cubicBezTo>
                    <a:pt x="466456" y="311626"/>
                    <a:pt x="509901" y="265884"/>
                    <a:pt x="508484" y="210875"/>
                  </a:cubicBezTo>
                  <a:cubicBezTo>
                    <a:pt x="507068" y="155865"/>
                    <a:pt x="461326" y="112420"/>
                    <a:pt x="406316" y="113837"/>
                  </a:cubicBezTo>
                  <a:close/>
                </a:path>
              </a:pathLst>
            </a:custGeom>
            <a:grpFill/>
            <a:ln w="5334" cap="flat">
              <a:noFill/>
              <a:prstDash val="solid"/>
              <a:miter/>
            </a:ln>
          </p:spPr>
          <p:txBody>
            <a:bodyPr rtlCol="0" anchor="ctr"/>
            <a:lstStyle/>
            <a:p>
              <a:endParaRPr lang="ru-RU"/>
            </a:p>
          </p:txBody>
        </p:sp>
        <p:sp>
          <p:nvSpPr>
            <p:cNvPr id="129" name="Freeform: Shape 128">
              <a:extLst>
                <a:ext uri="{FF2B5EF4-FFF2-40B4-BE49-F238E27FC236}">
                  <a16:creationId xmlns:a16="http://schemas.microsoft.com/office/drawing/2014/main" id="{B93F741E-F707-45AF-A11C-B02F3256B908}"/>
                </a:ext>
              </a:extLst>
            </p:cNvPr>
            <p:cNvSpPr/>
            <p:nvPr/>
          </p:nvSpPr>
          <p:spPr>
            <a:xfrm>
              <a:off x="3102339" y="1579395"/>
              <a:ext cx="145800" cy="275392"/>
            </a:xfrm>
            <a:custGeom>
              <a:avLst/>
              <a:gdLst>
                <a:gd name="connsiteX0" fmla="*/ 132178 w 145800"/>
                <a:gd name="connsiteY0" fmla="*/ 196776 h 275392"/>
                <a:gd name="connsiteX1" fmla="*/ 81202 w 145800"/>
                <a:gd name="connsiteY1" fmla="*/ 247752 h 275392"/>
                <a:gd name="connsiteX2" fmla="*/ 81202 w 145800"/>
                <a:gd name="connsiteY2" fmla="*/ 8100 h 275392"/>
                <a:gd name="connsiteX3" fmla="*/ 73102 w 145800"/>
                <a:gd name="connsiteY3" fmla="*/ 0 h 275392"/>
                <a:gd name="connsiteX4" fmla="*/ 65002 w 145800"/>
                <a:gd name="connsiteY4" fmla="*/ 8100 h 275392"/>
                <a:gd name="connsiteX5" fmla="*/ 65002 w 145800"/>
                <a:gd name="connsiteY5" fmla="*/ 247752 h 275392"/>
                <a:gd name="connsiteX6" fmla="*/ 14026 w 145800"/>
                <a:gd name="connsiteY6" fmla="*/ 196776 h 275392"/>
                <a:gd name="connsiteX7" fmla="*/ 2578 w 145800"/>
                <a:gd name="connsiteY7" fmla="*/ 196372 h 275392"/>
                <a:gd name="connsiteX8" fmla="*/ 2174 w 145800"/>
                <a:gd name="connsiteY8" fmla="*/ 207820 h 275392"/>
                <a:gd name="connsiteX9" fmla="*/ 2578 w 145800"/>
                <a:gd name="connsiteY9" fmla="*/ 208224 h 275392"/>
                <a:gd name="connsiteX10" fmla="*/ 67378 w 145800"/>
                <a:gd name="connsiteY10" fmla="*/ 273024 h 275392"/>
                <a:gd name="connsiteX11" fmla="*/ 78826 w 145800"/>
                <a:gd name="connsiteY11" fmla="*/ 273024 h 275392"/>
                <a:gd name="connsiteX12" fmla="*/ 143626 w 145800"/>
                <a:gd name="connsiteY12" fmla="*/ 208224 h 275392"/>
                <a:gd name="connsiteX13" fmla="*/ 143222 w 145800"/>
                <a:gd name="connsiteY13" fmla="*/ 196776 h 275392"/>
                <a:gd name="connsiteX14" fmla="*/ 132178 w 145800"/>
                <a:gd name="connsiteY14" fmla="*/ 196776 h 27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800" h="275392">
                  <a:moveTo>
                    <a:pt x="132178" y="196776"/>
                  </a:moveTo>
                  <a:lnTo>
                    <a:pt x="81202" y="247752"/>
                  </a:lnTo>
                  <a:lnTo>
                    <a:pt x="81202" y="8100"/>
                  </a:lnTo>
                  <a:cubicBezTo>
                    <a:pt x="81202" y="3627"/>
                    <a:pt x="77575" y="0"/>
                    <a:pt x="73102" y="0"/>
                  </a:cubicBezTo>
                  <a:cubicBezTo>
                    <a:pt x="68629" y="0"/>
                    <a:pt x="65002" y="3627"/>
                    <a:pt x="65002" y="8100"/>
                  </a:cubicBezTo>
                  <a:lnTo>
                    <a:pt x="65002" y="247752"/>
                  </a:lnTo>
                  <a:lnTo>
                    <a:pt x="14026" y="196776"/>
                  </a:lnTo>
                  <a:cubicBezTo>
                    <a:pt x="10976" y="193503"/>
                    <a:pt x="5851" y="193322"/>
                    <a:pt x="2578" y="196372"/>
                  </a:cubicBezTo>
                  <a:cubicBezTo>
                    <a:pt x="-695" y="199421"/>
                    <a:pt x="-876" y="204547"/>
                    <a:pt x="2174" y="207820"/>
                  </a:cubicBezTo>
                  <a:cubicBezTo>
                    <a:pt x="2304" y="207959"/>
                    <a:pt x="2439" y="208094"/>
                    <a:pt x="2578" y="208224"/>
                  </a:cubicBezTo>
                  <a:lnTo>
                    <a:pt x="67378" y="273024"/>
                  </a:lnTo>
                  <a:cubicBezTo>
                    <a:pt x="70540" y="276182"/>
                    <a:pt x="75664" y="276182"/>
                    <a:pt x="78826" y="273024"/>
                  </a:cubicBezTo>
                  <a:lnTo>
                    <a:pt x="143626" y="208224"/>
                  </a:lnTo>
                  <a:cubicBezTo>
                    <a:pt x="146676" y="204951"/>
                    <a:pt x="146495" y="199826"/>
                    <a:pt x="143222" y="196776"/>
                  </a:cubicBezTo>
                  <a:cubicBezTo>
                    <a:pt x="140111" y="193877"/>
                    <a:pt x="135289" y="193877"/>
                    <a:pt x="132178" y="196776"/>
                  </a:cubicBezTo>
                  <a:close/>
                </a:path>
              </a:pathLst>
            </a:custGeom>
            <a:grpFill/>
            <a:ln w="5334" cap="flat">
              <a:noFill/>
              <a:prstDash val="solid"/>
              <a:miter/>
            </a:ln>
          </p:spPr>
          <p:txBody>
            <a:bodyPr rtlCol="0" anchor="ctr"/>
            <a:lstStyle/>
            <a:p>
              <a:endParaRPr lang="ru-RU"/>
            </a:p>
          </p:txBody>
        </p:sp>
        <p:sp>
          <p:nvSpPr>
            <p:cNvPr id="130" name="Freeform: Shape 129">
              <a:extLst>
                <a:ext uri="{FF2B5EF4-FFF2-40B4-BE49-F238E27FC236}">
                  <a16:creationId xmlns:a16="http://schemas.microsoft.com/office/drawing/2014/main" id="{0708E5B0-D04C-4F69-B0CD-A7DB58849525}"/>
                </a:ext>
              </a:extLst>
            </p:cNvPr>
            <p:cNvSpPr/>
            <p:nvPr/>
          </p:nvSpPr>
          <p:spPr>
            <a:xfrm>
              <a:off x="2962343" y="1579402"/>
              <a:ext cx="145396" cy="275392"/>
            </a:xfrm>
            <a:custGeom>
              <a:avLst/>
              <a:gdLst>
                <a:gd name="connsiteX0" fmla="*/ 143222 w 145396"/>
                <a:gd name="connsiteY0" fmla="*/ 67169 h 275392"/>
                <a:gd name="connsiteX1" fmla="*/ 78422 w 145396"/>
                <a:gd name="connsiteY1" fmla="*/ 2369 h 275392"/>
                <a:gd name="connsiteX2" fmla="*/ 66974 w 145396"/>
                <a:gd name="connsiteY2" fmla="*/ 2369 h 275392"/>
                <a:gd name="connsiteX3" fmla="*/ 2174 w 145396"/>
                <a:gd name="connsiteY3" fmla="*/ 67169 h 275392"/>
                <a:gd name="connsiteX4" fmla="*/ 2578 w 145396"/>
                <a:gd name="connsiteY4" fmla="*/ 78617 h 275392"/>
                <a:gd name="connsiteX5" fmla="*/ 13622 w 145396"/>
                <a:gd name="connsiteY5" fmla="*/ 78617 h 275392"/>
                <a:gd name="connsiteX6" fmla="*/ 64598 w 145396"/>
                <a:gd name="connsiteY6" fmla="*/ 27641 h 275392"/>
                <a:gd name="connsiteX7" fmla="*/ 64598 w 145396"/>
                <a:gd name="connsiteY7" fmla="*/ 267293 h 275392"/>
                <a:gd name="connsiteX8" fmla="*/ 72698 w 145396"/>
                <a:gd name="connsiteY8" fmla="*/ 275393 h 275392"/>
                <a:gd name="connsiteX9" fmla="*/ 80798 w 145396"/>
                <a:gd name="connsiteY9" fmla="*/ 267293 h 275392"/>
                <a:gd name="connsiteX10" fmla="*/ 80798 w 145396"/>
                <a:gd name="connsiteY10" fmla="*/ 27641 h 275392"/>
                <a:gd name="connsiteX11" fmla="*/ 131774 w 145396"/>
                <a:gd name="connsiteY11" fmla="*/ 78617 h 275392"/>
                <a:gd name="connsiteX12" fmla="*/ 143222 w 145396"/>
                <a:gd name="connsiteY12" fmla="*/ 78213 h 275392"/>
                <a:gd name="connsiteX13" fmla="*/ 143222 w 145396"/>
                <a:gd name="connsiteY13" fmla="*/ 67169 h 27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5396" h="275392">
                  <a:moveTo>
                    <a:pt x="143222" y="67169"/>
                  </a:moveTo>
                  <a:lnTo>
                    <a:pt x="78422" y="2369"/>
                  </a:lnTo>
                  <a:cubicBezTo>
                    <a:pt x="75260" y="-790"/>
                    <a:pt x="70136" y="-790"/>
                    <a:pt x="66974" y="2369"/>
                  </a:cubicBezTo>
                  <a:lnTo>
                    <a:pt x="2174" y="67169"/>
                  </a:lnTo>
                  <a:cubicBezTo>
                    <a:pt x="-876" y="70442"/>
                    <a:pt x="-695" y="75567"/>
                    <a:pt x="2578" y="78617"/>
                  </a:cubicBezTo>
                  <a:cubicBezTo>
                    <a:pt x="5689" y="81516"/>
                    <a:pt x="10511" y="81516"/>
                    <a:pt x="13622" y="78617"/>
                  </a:cubicBezTo>
                  <a:lnTo>
                    <a:pt x="64598" y="27641"/>
                  </a:lnTo>
                  <a:lnTo>
                    <a:pt x="64598" y="267293"/>
                  </a:lnTo>
                  <a:cubicBezTo>
                    <a:pt x="64598" y="271766"/>
                    <a:pt x="68225" y="275393"/>
                    <a:pt x="72698" y="275393"/>
                  </a:cubicBezTo>
                  <a:cubicBezTo>
                    <a:pt x="77172" y="275393"/>
                    <a:pt x="80798" y="271766"/>
                    <a:pt x="80798" y="267293"/>
                  </a:cubicBezTo>
                  <a:lnTo>
                    <a:pt x="80798" y="27641"/>
                  </a:lnTo>
                  <a:lnTo>
                    <a:pt x="131774" y="78617"/>
                  </a:lnTo>
                  <a:cubicBezTo>
                    <a:pt x="135047" y="81667"/>
                    <a:pt x="140172" y="81486"/>
                    <a:pt x="143222" y="78213"/>
                  </a:cubicBezTo>
                  <a:cubicBezTo>
                    <a:pt x="146121" y="75102"/>
                    <a:pt x="146121" y="70280"/>
                    <a:pt x="143222" y="67169"/>
                  </a:cubicBezTo>
                  <a:close/>
                </a:path>
              </a:pathLst>
            </a:custGeom>
            <a:grpFill/>
            <a:ln w="5334" cap="flat">
              <a:noFill/>
              <a:prstDash val="solid"/>
              <a:miter/>
            </a:ln>
          </p:spPr>
          <p:txBody>
            <a:bodyPr rtlCol="0" anchor="ctr"/>
            <a:lstStyle/>
            <a:p>
              <a:endParaRPr lang="ru-RU"/>
            </a:p>
          </p:txBody>
        </p:sp>
        <p:sp>
          <p:nvSpPr>
            <p:cNvPr id="131" name="Freeform: Shape 130">
              <a:extLst>
                <a:ext uri="{FF2B5EF4-FFF2-40B4-BE49-F238E27FC236}">
                  <a16:creationId xmlns:a16="http://schemas.microsoft.com/office/drawing/2014/main" id="{D3957D37-18B3-4C67-8609-69CDDC163EF0}"/>
                </a:ext>
              </a:extLst>
            </p:cNvPr>
            <p:cNvSpPr/>
            <p:nvPr/>
          </p:nvSpPr>
          <p:spPr>
            <a:xfrm>
              <a:off x="3070142" y="1422795"/>
              <a:ext cx="91482" cy="69489"/>
            </a:xfrm>
            <a:custGeom>
              <a:avLst/>
              <a:gdLst>
                <a:gd name="connsiteX0" fmla="*/ 76086 w 91482"/>
                <a:gd name="connsiteY0" fmla="*/ 64908 h 69489"/>
                <a:gd name="connsiteX1" fmla="*/ 86901 w 91482"/>
                <a:gd name="connsiteY1" fmla="*/ 68683 h 69489"/>
                <a:gd name="connsiteX2" fmla="*/ 91260 w 91482"/>
                <a:gd name="connsiteY2" fmla="*/ 59508 h 69489"/>
                <a:gd name="connsiteX3" fmla="*/ 8100 w 91482"/>
                <a:gd name="connsiteY3" fmla="*/ 0 h 69489"/>
                <a:gd name="connsiteX4" fmla="*/ 0 w 91482"/>
                <a:gd name="connsiteY4" fmla="*/ 8100 h 69489"/>
                <a:gd name="connsiteX5" fmla="*/ 8100 w 91482"/>
                <a:gd name="connsiteY5" fmla="*/ 16200 h 69489"/>
                <a:gd name="connsiteX6" fmla="*/ 76086 w 91482"/>
                <a:gd name="connsiteY6" fmla="*/ 64908 h 69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82" h="69489">
                  <a:moveTo>
                    <a:pt x="76086" y="64908"/>
                  </a:moveTo>
                  <a:cubicBezTo>
                    <a:pt x="78030" y="68937"/>
                    <a:pt x="82872" y="70627"/>
                    <a:pt x="86901" y="68683"/>
                  </a:cubicBezTo>
                  <a:cubicBezTo>
                    <a:pt x="90330" y="67029"/>
                    <a:pt x="92143" y="63211"/>
                    <a:pt x="91260" y="59508"/>
                  </a:cubicBezTo>
                  <a:cubicBezTo>
                    <a:pt x="78669" y="24265"/>
                    <a:pt x="45520" y="545"/>
                    <a:pt x="8100" y="0"/>
                  </a:cubicBezTo>
                  <a:cubicBezTo>
                    <a:pt x="3627" y="0"/>
                    <a:pt x="0" y="3627"/>
                    <a:pt x="0" y="8100"/>
                  </a:cubicBezTo>
                  <a:cubicBezTo>
                    <a:pt x="0" y="12573"/>
                    <a:pt x="3627" y="16200"/>
                    <a:pt x="8100" y="16200"/>
                  </a:cubicBezTo>
                  <a:cubicBezTo>
                    <a:pt x="38696" y="16687"/>
                    <a:pt x="65785" y="36094"/>
                    <a:pt x="76086" y="64908"/>
                  </a:cubicBezTo>
                  <a:close/>
                </a:path>
              </a:pathLst>
            </a:custGeom>
            <a:grpFill/>
            <a:ln w="5334" cap="flat">
              <a:noFill/>
              <a:prstDash val="solid"/>
              <a:miter/>
            </a:ln>
          </p:spPr>
          <p:txBody>
            <a:bodyPr rtlCol="0" anchor="ctr"/>
            <a:lstStyle/>
            <a:p>
              <a:endParaRPr lang="ru-RU"/>
            </a:p>
          </p:txBody>
        </p:sp>
      </p:grpSp>
      <p:grpSp>
        <p:nvGrpSpPr>
          <p:cNvPr id="178" name="Group 177">
            <a:extLst>
              <a:ext uri="{FF2B5EF4-FFF2-40B4-BE49-F238E27FC236}">
                <a16:creationId xmlns:a16="http://schemas.microsoft.com/office/drawing/2014/main" id="{2FDF3B79-E315-44A9-A15B-0A7C10ECB560}"/>
              </a:ext>
            </a:extLst>
          </p:cNvPr>
          <p:cNvGrpSpPr/>
          <p:nvPr/>
        </p:nvGrpSpPr>
        <p:grpSpPr>
          <a:xfrm>
            <a:off x="7312061" y="1950671"/>
            <a:ext cx="319950" cy="291600"/>
            <a:chOff x="7717414" y="1457895"/>
            <a:chExt cx="426600" cy="388800"/>
          </a:xfrm>
          <a:solidFill>
            <a:schemeClr val="tx1"/>
          </a:solidFill>
        </p:grpSpPr>
        <p:sp>
          <p:nvSpPr>
            <p:cNvPr id="133" name="Freeform: Shape 132">
              <a:extLst>
                <a:ext uri="{FF2B5EF4-FFF2-40B4-BE49-F238E27FC236}">
                  <a16:creationId xmlns:a16="http://schemas.microsoft.com/office/drawing/2014/main" id="{D6AFD9A1-15DA-4674-94B2-A1D67EEC27DA}"/>
                </a:ext>
              </a:extLst>
            </p:cNvPr>
            <p:cNvSpPr/>
            <p:nvPr/>
          </p:nvSpPr>
          <p:spPr>
            <a:xfrm>
              <a:off x="7717414" y="1457895"/>
              <a:ext cx="383400" cy="340200"/>
            </a:xfrm>
            <a:custGeom>
              <a:avLst/>
              <a:gdLst>
                <a:gd name="connsiteX0" fmla="*/ 164700 w 383400"/>
                <a:gd name="connsiteY0" fmla="*/ 324000 h 340200"/>
                <a:gd name="connsiteX1" fmla="*/ 16200 w 383400"/>
                <a:gd name="connsiteY1" fmla="*/ 324000 h 340200"/>
                <a:gd name="connsiteX2" fmla="*/ 16200 w 383400"/>
                <a:gd name="connsiteY2" fmla="*/ 91800 h 340200"/>
                <a:gd name="connsiteX3" fmla="*/ 367200 w 383400"/>
                <a:gd name="connsiteY3" fmla="*/ 91800 h 340200"/>
                <a:gd name="connsiteX4" fmla="*/ 367200 w 383400"/>
                <a:gd name="connsiteY4" fmla="*/ 121500 h 340200"/>
                <a:gd name="connsiteX5" fmla="*/ 375300 w 383400"/>
                <a:gd name="connsiteY5" fmla="*/ 129600 h 340200"/>
                <a:gd name="connsiteX6" fmla="*/ 383400 w 383400"/>
                <a:gd name="connsiteY6" fmla="*/ 121500 h 340200"/>
                <a:gd name="connsiteX7" fmla="*/ 383400 w 383400"/>
                <a:gd name="connsiteY7" fmla="*/ 8100 h 340200"/>
                <a:gd name="connsiteX8" fmla="*/ 375300 w 383400"/>
                <a:gd name="connsiteY8" fmla="*/ 0 h 340200"/>
                <a:gd name="connsiteX9" fmla="*/ 8100 w 383400"/>
                <a:gd name="connsiteY9" fmla="*/ 0 h 340200"/>
                <a:gd name="connsiteX10" fmla="*/ 0 w 383400"/>
                <a:gd name="connsiteY10" fmla="*/ 8100 h 340200"/>
                <a:gd name="connsiteX11" fmla="*/ 0 w 383400"/>
                <a:gd name="connsiteY11" fmla="*/ 332100 h 340200"/>
                <a:gd name="connsiteX12" fmla="*/ 8100 w 383400"/>
                <a:gd name="connsiteY12" fmla="*/ 340200 h 340200"/>
                <a:gd name="connsiteX13" fmla="*/ 164700 w 383400"/>
                <a:gd name="connsiteY13" fmla="*/ 340200 h 340200"/>
                <a:gd name="connsiteX14" fmla="*/ 172800 w 383400"/>
                <a:gd name="connsiteY14" fmla="*/ 332100 h 340200"/>
                <a:gd name="connsiteX15" fmla="*/ 164700 w 383400"/>
                <a:gd name="connsiteY15" fmla="*/ 324000 h 340200"/>
                <a:gd name="connsiteX16" fmla="*/ 367200 w 383400"/>
                <a:gd name="connsiteY16" fmla="*/ 16200 h 340200"/>
                <a:gd name="connsiteX17" fmla="*/ 367200 w 383400"/>
                <a:gd name="connsiteY17" fmla="*/ 75600 h 340200"/>
                <a:gd name="connsiteX18" fmla="*/ 16200 w 383400"/>
                <a:gd name="connsiteY18" fmla="*/ 75600 h 340200"/>
                <a:gd name="connsiteX19" fmla="*/ 16200 w 383400"/>
                <a:gd name="connsiteY19" fmla="*/ 16200 h 3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3400" h="340200">
                  <a:moveTo>
                    <a:pt x="164700" y="324000"/>
                  </a:moveTo>
                  <a:lnTo>
                    <a:pt x="16200" y="324000"/>
                  </a:lnTo>
                  <a:lnTo>
                    <a:pt x="16200" y="91800"/>
                  </a:lnTo>
                  <a:lnTo>
                    <a:pt x="367200" y="91800"/>
                  </a:lnTo>
                  <a:lnTo>
                    <a:pt x="367200" y="121500"/>
                  </a:lnTo>
                  <a:cubicBezTo>
                    <a:pt x="367200" y="125973"/>
                    <a:pt x="370827" y="129600"/>
                    <a:pt x="375300" y="129600"/>
                  </a:cubicBezTo>
                  <a:cubicBezTo>
                    <a:pt x="379773" y="129600"/>
                    <a:pt x="383400" y="125973"/>
                    <a:pt x="383400" y="121500"/>
                  </a:cubicBezTo>
                  <a:lnTo>
                    <a:pt x="383400" y="8100"/>
                  </a:lnTo>
                  <a:cubicBezTo>
                    <a:pt x="383400" y="3627"/>
                    <a:pt x="379773" y="0"/>
                    <a:pt x="375300" y="0"/>
                  </a:cubicBezTo>
                  <a:lnTo>
                    <a:pt x="8100" y="0"/>
                  </a:lnTo>
                  <a:cubicBezTo>
                    <a:pt x="3627" y="0"/>
                    <a:pt x="0" y="3627"/>
                    <a:pt x="0" y="8100"/>
                  </a:cubicBezTo>
                  <a:lnTo>
                    <a:pt x="0" y="332100"/>
                  </a:lnTo>
                  <a:cubicBezTo>
                    <a:pt x="0" y="336573"/>
                    <a:pt x="3627" y="340200"/>
                    <a:pt x="8100" y="340200"/>
                  </a:cubicBezTo>
                  <a:lnTo>
                    <a:pt x="164700" y="340200"/>
                  </a:lnTo>
                  <a:cubicBezTo>
                    <a:pt x="169173" y="340200"/>
                    <a:pt x="172800" y="336573"/>
                    <a:pt x="172800" y="332100"/>
                  </a:cubicBezTo>
                  <a:cubicBezTo>
                    <a:pt x="172800" y="327627"/>
                    <a:pt x="169173" y="324000"/>
                    <a:pt x="164700" y="324000"/>
                  </a:cubicBezTo>
                  <a:close/>
                  <a:moveTo>
                    <a:pt x="367200" y="16200"/>
                  </a:moveTo>
                  <a:lnTo>
                    <a:pt x="367200" y="75600"/>
                  </a:lnTo>
                  <a:lnTo>
                    <a:pt x="16200" y="75600"/>
                  </a:lnTo>
                  <a:lnTo>
                    <a:pt x="16200" y="16200"/>
                  </a:lnTo>
                  <a:close/>
                </a:path>
              </a:pathLst>
            </a:custGeom>
            <a:grpFill/>
            <a:ln w="5334" cap="flat">
              <a:noFill/>
              <a:prstDash val="solid"/>
              <a:miter/>
            </a:ln>
          </p:spPr>
          <p:txBody>
            <a:bodyPr rtlCol="0" anchor="ctr"/>
            <a:lstStyle/>
            <a:p>
              <a:endParaRPr lang="ru-RU"/>
            </a:p>
          </p:txBody>
        </p:sp>
        <p:sp>
          <p:nvSpPr>
            <p:cNvPr id="134" name="Freeform: Shape 133">
              <a:extLst>
                <a:ext uri="{FF2B5EF4-FFF2-40B4-BE49-F238E27FC236}">
                  <a16:creationId xmlns:a16="http://schemas.microsoft.com/office/drawing/2014/main" id="{2E2B1829-F487-48B5-8FF6-6F2AE297ABCD}"/>
                </a:ext>
              </a:extLst>
            </p:cNvPr>
            <p:cNvSpPr/>
            <p:nvPr/>
          </p:nvSpPr>
          <p:spPr>
            <a:xfrm>
              <a:off x="7755214" y="1495695"/>
              <a:ext cx="43200" cy="16200"/>
            </a:xfrm>
            <a:custGeom>
              <a:avLst/>
              <a:gdLst>
                <a:gd name="connsiteX0" fmla="*/ 8100 w 43200"/>
                <a:gd name="connsiteY0" fmla="*/ 16200 h 16200"/>
                <a:gd name="connsiteX1" fmla="*/ 35100 w 43200"/>
                <a:gd name="connsiteY1" fmla="*/ 16200 h 16200"/>
                <a:gd name="connsiteX2" fmla="*/ 43200 w 43200"/>
                <a:gd name="connsiteY2" fmla="*/ 8100 h 16200"/>
                <a:gd name="connsiteX3" fmla="*/ 35100 w 43200"/>
                <a:gd name="connsiteY3" fmla="*/ 0 h 16200"/>
                <a:gd name="connsiteX4" fmla="*/ 8100 w 43200"/>
                <a:gd name="connsiteY4" fmla="*/ 0 h 16200"/>
                <a:gd name="connsiteX5" fmla="*/ 0 w 43200"/>
                <a:gd name="connsiteY5" fmla="*/ 8100 h 16200"/>
                <a:gd name="connsiteX6" fmla="*/ 8100 w 432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00" h="16200">
                  <a:moveTo>
                    <a:pt x="8100" y="16200"/>
                  </a:moveTo>
                  <a:lnTo>
                    <a:pt x="35100" y="16200"/>
                  </a:lnTo>
                  <a:cubicBezTo>
                    <a:pt x="39573" y="16200"/>
                    <a:pt x="43200" y="12573"/>
                    <a:pt x="43200" y="8100"/>
                  </a:cubicBezTo>
                  <a:cubicBezTo>
                    <a:pt x="43200" y="3627"/>
                    <a:pt x="39573" y="0"/>
                    <a:pt x="351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135" name="Freeform: Shape 134">
              <a:extLst>
                <a:ext uri="{FF2B5EF4-FFF2-40B4-BE49-F238E27FC236}">
                  <a16:creationId xmlns:a16="http://schemas.microsoft.com/office/drawing/2014/main" id="{D625D389-68E2-47B3-96F5-22985BD4F751}"/>
                </a:ext>
              </a:extLst>
            </p:cNvPr>
            <p:cNvSpPr/>
            <p:nvPr/>
          </p:nvSpPr>
          <p:spPr>
            <a:xfrm>
              <a:off x="7814614" y="1495695"/>
              <a:ext cx="43200" cy="16200"/>
            </a:xfrm>
            <a:custGeom>
              <a:avLst/>
              <a:gdLst>
                <a:gd name="connsiteX0" fmla="*/ 8100 w 43200"/>
                <a:gd name="connsiteY0" fmla="*/ 16200 h 16200"/>
                <a:gd name="connsiteX1" fmla="*/ 35100 w 43200"/>
                <a:gd name="connsiteY1" fmla="*/ 16200 h 16200"/>
                <a:gd name="connsiteX2" fmla="*/ 43200 w 43200"/>
                <a:gd name="connsiteY2" fmla="*/ 8100 h 16200"/>
                <a:gd name="connsiteX3" fmla="*/ 35100 w 43200"/>
                <a:gd name="connsiteY3" fmla="*/ 0 h 16200"/>
                <a:gd name="connsiteX4" fmla="*/ 8100 w 43200"/>
                <a:gd name="connsiteY4" fmla="*/ 0 h 16200"/>
                <a:gd name="connsiteX5" fmla="*/ 0 w 43200"/>
                <a:gd name="connsiteY5" fmla="*/ 8100 h 16200"/>
                <a:gd name="connsiteX6" fmla="*/ 8100 w 432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00" h="16200">
                  <a:moveTo>
                    <a:pt x="8100" y="16200"/>
                  </a:moveTo>
                  <a:lnTo>
                    <a:pt x="35100" y="16200"/>
                  </a:lnTo>
                  <a:cubicBezTo>
                    <a:pt x="39573" y="16200"/>
                    <a:pt x="43200" y="12573"/>
                    <a:pt x="43200" y="8100"/>
                  </a:cubicBezTo>
                  <a:cubicBezTo>
                    <a:pt x="43200" y="3627"/>
                    <a:pt x="39573" y="0"/>
                    <a:pt x="351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136" name="Freeform: Shape 135">
              <a:extLst>
                <a:ext uri="{FF2B5EF4-FFF2-40B4-BE49-F238E27FC236}">
                  <a16:creationId xmlns:a16="http://schemas.microsoft.com/office/drawing/2014/main" id="{652CF812-C408-460C-B988-DF5255EFACBB}"/>
                </a:ext>
              </a:extLst>
            </p:cNvPr>
            <p:cNvSpPr/>
            <p:nvPr/>
          </p:nvSpPr>
          <p:spPr>
            <a:xfrm>
              <a:off x="7960414" y="1663095"/>
              <a:ext cx="108000" cy="108000"/>
            </a:xfrm>
            <a:custGeom>
              <a:avLst/>
              <a:gdLst>
                <a:gd name="connsiteX0" fmla="*/ 54000 w 108000"/>
                <a:gd name="connsiteY0" fmla="*/ 0 h 108000"/>
                <a:gd name="connsiteX1" fmla="*/ 0 w 108000"/>
                <a:gd name="connsiteY1" fmla="*/ 54000 h 108000"/>
                <a:gd name="connsiteX2" fmla="*/ 54000 w 108000"/>
                <a:gd name="connsiteY2" fmla="*/ 108000 h 108000"/>
                <a:gd name="connsiteX3" fmla="*/ 108000 w 108000"/>
                <a:gd name="connsiteY3" fmla="*/ 54000 h 108000"/>
                <a:gd name="connsiteX4" fmla="*/ 54000 w 108000"/>
                <a:gd name="connsiteY4" fmla="*/ 0 h 108000"/>
                <a:gd name="connsiteX5" fmla="*/ 54000 w 108000"/>
                <a:gd name="connsiteY5" fmla="*/ 91800 h 108000"/>
                <a:gd name="connsiteX6" fmla="*/ 16200 w 108000"/>
                <a:gd name="connsiteY6" fmla="*/ 54000 h 108000"/>
                <a:gd name="connsiteX7" fmla="*/ 54000 w 108000"/>
                <a:gd name="connsiteY7" fmla="*/ 16200 h 108000"/>
                <a:gd name="connsiteX8" fmla="*/ 91800 w 108000"/>
                <a:gd name="connsiteY8" fmla="*/ 54000 h 108000"/>
                <a:gd name="connsiteX9" fmla="*/ 54000 w 108000"/>
                <a:gd name="connsiteY9" fmla="*/ 91800 h 1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000" h="108000">
                  <a:moveTo>
                    <a:pt x="54000" y="0"/>
                  </a:moveTo>
                  <a:cubicBezTo>
                    <a:pt x="24177" y="0"/>
                    <a:pt x="0" y="24177"/>
                    <a:pt x="0" y="54000"/>
                  </a:cubicBezTo>
                  <a:cubicBezTo>
                    <a:pt x="0" y="83824"/>
                    <a:pt x="24177" y="108000"/>
                    <a:pt x="54000" y="108000"/>
                  </a:cubicBezTo>
                  <a:cubicBezTo>
                    <a:pt x="83824" y="108000"/>
                    <a:pt x="108000" y="83824"/>
                    <a:pt x="108000" y="54000"/>
                  </a:cubicBezTo>
                  <a:cubicBezTo>
                    <a:pt x="108000" y="24177"/>
                    <a:pt x="83824" y="0"/>
                    <a:pt x="54000" y="0"/>
                  </a:cubicBezTo>
                  <a:close/>
                  <a:moveTo>
                    <a:pt x="54000" y="91800"/>
                  </a:moveTo>
                  <a:cubicBezTo>
                    <a:pt x="33124" y="91800"/>
                    <a:pt x="16200" y="74876"/>
                    <a:pt x="16200" y="54000"/>
                  </a:cubicBezTo>
                  <a:cubicBezTo>
                    <a:pt x="16200" y="33124"/>
                    <a:pt x="33124" y="16200"/>
                    <a:pt x="54000" y="16200"/>
                  </a:cubicBezTo>
                  <a:cubicBezTo>
                    <a:pt x="74876" y="16200"/>
                    <a:pt x="91800" y="33124"/>
                    <a:pt x="91800" y="54000"/>
                  </a:cubicBezTo>
                  <a:cubicBezTo>
                    <a:pt x="91800" y="74876"/>
                    <a:pt x="74876" y="91800"/>
                    <a:pt x="54000" y="91800"/>
                  </a:cubicBezTo>
                  <a:close/>
                </a:path>
              </a:pathLst>
            </a:custGeom>
            <a:grpFill/>
            <a:ln w="5334" cap="flat">
              <a:noFill/>
              <a:prstDash val="solid"/>
              <a:miter/>
            </a:ln>
          </p:spPr>
          <p:txBody>
            <a:bodyPr rtlCol="0" anchor="ctr"/>
            <a:lstStyle/>
            <a:p>
              <a:endParaRPr lang="ru-RU"/>
            </a:p>
          </p:txBody>
        </p:sp>
        <p:sp>
          <p:nvSpPr>
            <p:cNvPr id="137" name="Freeform: Shape 136">
              <a:extLst>
                <a:ext uri="{FF2B5EF4-FFF2-40B4-BE49-F238E27FC236}">
                  <a16:creationId xmlns:a16="http://schemas.microsoft.com/office/drawing/2014/main" id="{4F6C2DED-B0A3-4A51-B4E8-048B796B323C}"/>
                </a:ext>
              </a:extLst>
            </p:cNvPr>
            <p:cNvSpPr/>
            <p:nvPr/>
          </p:nvSpPr>
          <p:spPr>
            <a:xfrm>
              <a:off x="7879414" y="1582095"/>
              <a:ext cx="264600" cy="264600"/>
            </a:xfrm>
            <a:custGeom>
              <a:avLst/>
              <a:gdLst>
                <a:gd name="connsiteX0" fmla="*/ 257688 w 264600"/>
                <a:gd name="connsiteY0" fmla="*/ 106110 h 264600"/>
                <a:gd name="connsiteX1" fmla="*/ 226800 w 264600"/>
                <a:gd name="connsiteY1" fmla="*/ 101412 h 264600"/>
                <a:gd name="connsiteX2" fmla="*/ 220968 w 264600"/>
                <a:gd name="connsiteY2" fmla="*/ 87318 h 264600"/>
                <a:gd name="connsiteX3" fmla="*/ 239544 w 264600"/>
                <a:gd name="connsiteY3" fmla="*/ 62100 h 264600"/>
                <a:gd name="connsiteX4" fmla="*/ 238734 w 264600"/>
                <a:gd name="connsiteY4" fmla="*/ 51300 h 264600"/>
                <a:gd name="connsiteX5" fmla="*/ 213030 w 264600"/>
                <a:gd name="connsiteY5" fmla="*/ 25596 h 264600"/>
                <a:gd name="connsiteX6" fmla="*/ 202230 w 264600"/>
                <a:gd name="connsiteY6" fmla="*/ 24786 h 264600"/>
                <a:gd name="connsiteX7" fmla="*/ 177120 w 264600"/>
                <a:gd name="connsiteY7" fmla="*/ 43308 h 264600"/>
                <a:gd name="connsiteX8" fmla="*/ 163134 w 264600"/>
                <a:gd name="connsiteY8" fmla="*/ 37800 h 264600"/>
                <a:gd name="connsiteX9" fmla="*/ 158490 w 264600"/>
                <a:gd name="connsiteY9" fmla="*/ 7020 h 264600"/>
                <a:gd name="connsiteX10" fmla="*/ 150498 w 264600"/>
                <a:gd name="connsiteY10" fmla="*/ 0 h 264600"/>
                <a:gd name="connsiteX11" fmla="*/ 114102 w 264600"/>
                <a:gd name="connsiteY11" fmla="*/ 0 h 264600"/>
                <a:gd name="connsiteX12" fmla="*/ 106110 w 264600"/>
                <a:gd name="connsiteY12" fmla="*/ 6912 h 264600"/>
                <a:gd name="connsiteX13" fmla="*/ 101466 w 264600"/>
                <a:gd name="connsiteY13" fmla="*/ 37800 h 264600"/>
                <a:gd name="connsiteX14" fmla="*/ 87264 w 264600"/>
                <a:gd name="connsiteY14" fmla="*/ 43686 h 264600"/>
                <a:gd name="connsiteX15" fmla="*/ 62154 w 264600"/>
                <a:gd name="connsiteY15" fmla="*/ 25164 h 264600"/>
                <a:gd name="connsiteX16" fmla="*/ 51354 w 264600"/>
                <a:gd name="connsiteY16" fmla="*/ 25974 h 264600"/>
                <a:gd name="connsiteX17" fmla="*/ 25650 w 264600"/>
                <a:gd name="connsiteY17" fmla="*/ 51678 h 264600"/>
                <a:gd name="connsiteX18" fmla="*/ 24840 w 264600"/>
                <a:gd name="connsiteY18" fmla="*/ 62478 h 264600"/>
                <a:gd name="connsiteX19" fmla="*/ 43416 w 264600"/>
                <a:gd name="connsiteY19" fmla="*/ 87696 h 264600"/>
                <a:gd name="connsiteX20" fmla="*/ 37800 w 264600"/>
                <a:gd name="connsiteY20" fmla="*/ 101412 h 264600"/>
                <a:gd name="connsiteX21" fmla="*/ 6804 w 264600"/>
                <a:gd name="connsiteY21" fmla="*/ 106110 h 264600"/>
                <a:gd name="connsiteX22" fmla="*/ 0 w 264600"/>
                <a:gd name="connsiteY22" fmla="*/ 114102 h 264600"/>
                <a:gd name="connsiteX23" fmla="*/ 0 w 264600"/>
                <a:gd name="connsiteY23" fmla="*/ 150498 h 264600"/>
                <a:gd name="connsiteX24" fmla="*/ 6912 w 264600"/>
                <a:gd name="connsiteY24" fmla="*/ 158490 h 264600"/>
                <a:gd name="connsiteX25" fmla="*/ 38070 w 264600"/>
                <a:gd name="connsiteY25" fmla="*/ 163188 h 264600"/>
                <a:gd name="connsiteX26" fmla="*/ 43848 w 264600"/>
                <a:gd name="connsiteY26" fmla="*/ 177012 h 264600"/>
                <a:gd name="connsiteX27" fmla="*/ 25110 w 264600"/>
                <a:gd name="connsiteY27" fmla="*/ 202392 h 264600"/>
                <a:gd name="connsiteX28" fmla="*/ 25920 w 264600"/>
                <a:gd name="connsiteY28" fmla="*/ 213192 h 264600"/>
                <a:gd name="connsiteX29" fmla="*/ 51624 w 264600"/>
                <a:gd name="connsiteY29" fmla="*/ 238896 h 264600"/>
                <a:gd name="connsiteX30" fmla="*/ 62424 w 264600"/>
                <a:gd name="connsiteY30" fmla="*/ 239706 h 264600"/>
                <a:gd name="connsiteX31" fmla="*/ 87912 w 264600"/>
                <a:gd name="connsiteY31" fmla="*/ 220914 h 264600"/>
                <a:gd name="connsiteX32" fmla="*/ 101628 w 264600"/>
                <a:gd name="connsiteY32" fmla="*/ 226584 h 264600"/>
                <a:gd name="connsiteX33" fmla="*/ 106380 w 264600"/>
                <a:gd name="connsiteY33" fmla="*/ 257904 h 264600"/>
                <a:gd name="connsiteX34" fmla="*/ 114102 w 264600"/>
                <a:gd name="connsiteY34" fmla="*/ 264600 h 264600"/>
                <a:gd name="connsiteX35" fmla="*/ 150498 w 264600"/>
                <a:gd name="connsiteY35" fmla="*/ 264600 h 264600"/>
                <a:gd name="connsiteX36" fmla="*/ 158490 w 264600"/>
                <a:gd name="connsiteY36" fmla="*/ 257688 h 264600"/>
                <a:gd name="connsiteX37" fmla="*/ 163242 w 264600"/>
                <a:gd name="connsiteY37" fmla="*/ 226368 h 264600"/>
                <a:gd name="connsiteX38" fmla="*/ 176958 w 264600"/>
                <a:gd name="connsiteY38" fmla="*/ 220698 h 264600"/>
                <a:gd name="connsiteX39" fmla="*/ 202446 w 264600"/>
                <a:gd name="connsiteY39" fmla="*/ 239490 h 264600"/>
                <a:gd name="connsiteX40" fmla="*/ 213246 w 264600"/>
                <a:gd name="connsiteY40" fmla="*/ 238680 h 264600"/>
                <a:gd name="connsiteX41" fmla="*/ 238950 w 264600"/>
                <a:gd name="connsiteY41" fmla="*/ 212976 h 264600"/>
                <a:gd name="connsiteX42" fmla="*/ 239760 w 264600"/>
                <a:gd name="connsiteY42" fmla="*/ 202176 h 264600"/>
                <a:gd name="connsiteX43" fmla="*/ 221022 w 264600"/>
                <a:gd name="connsiteY43" fmla="*/ 176796 h 264600"/>
                <a:gd name="connsiteX44" fmla="*/ 226800 w 264600"/>
                <a:gd name="connsiteY44" fmla="*/ 163188 h 264600"/>
                <a:gd name="connsiteX45" fmla="*/ 257958 w 264600"/>
                <a:gd name="connsiteY45" fmla="*/ 158490 h 264600"/>
                <a:gd name="connsiteX46" fmla="*/ 264600 w 264600"/>
                <a:gd name="connsiteY46" fmla="*/ 150498 h 264600"/>
                <a:gd name="connsiteX47" fmla="*/ 264600 w 264600"/>
                <a:gd name="connsiteY47" fmla="*/ 114102 h 264600"/>
                <a:gd name="connsiteX48" fmla="*/ 257688 w 264600"/>
                <a:gd name="connsiteY48" fmla="*/ 106110 h 264600"/>
                <a:gd name="connsiteX49" fmla="*/ 248400 w 264600"/>
                <a:gd name="connsiteY49" fmla="*/ 143532 h 264600"/>
                <a:gd name="connsiteX50" fmla="*/ 219078 w 264600"/>
                <a:gd name="connsiteY50" fmla="*/ 147960 h 264600"/>
                <a:gd name="connsiteX51" fmla="*/ 212490 w 264600"/>
                <a:gd name="connsiteY51" fmla="*/ 153846 h 264600"/>
                <a:gd name="connsiteX52" fmla="*/ 204228 w 264600"/>
                <a:gd name="connsiteY52" fmla="*/ 173664 h 264600"/>
                <a:gd name="connsiteX53" fmla="*/ 204714 w 264600"/>
                <a:gd name="connsiteY53" fmla="*/ 182520 h 264600"/>
                <a:gd name="connsiteX54" fmla="*/ 222372 w 264600"/>
                <a:gd name="connsiteY54" fmla="*/ 206442 h 264600"/>
                <a:gd name="connsiteX55" fmla="*/ 206496 w 264600"/>
                <a:gd name="connsiteY55" fmla="*/ 222318 h 264600"/>
                <a:gd name="connsiteX56" fmla="*/ 182466 w 264600"/>
                <a:gd name="connsiteY56" fmla="*/ 204606 h 264600"/>
                <a:gd name="connsiteX57" fmla="*/ 173610 w 264600"/>
                <a:gd name="connsiteY57" fmla="*/ 204120 h 264600"/>
                <a:gd name="connsiteX58" fmla="*/ 153900 w 264600"/>
                <a:gd name="connsiteY58" fmla="*/ 212274 h 264600"/>
                <a:gd name="connsiteX59" fmla="*/ 148014 w 264600"/>
                <a:gd name="connsiteY59" fmla="*/ 218862 h 264600"/>
                <a:gd name="connsiteX60" fmla="*/ 143532 w 264600"/>
                <a:gd name="connsiteY60" fmla="*/ 248400 h 264600"/>
                <a:gd name="connsiteX61" fmla="*/ 121068 w 264600"/>
                <a:gd name="connsiteY61" fmla="*/ 248400 h 264600"/>
                <a:gd name="connsiteX62" fmla="*/ 116586 w 264600"/>
                <a:gd name="connsiteY62" fmla="*/ 218862 h 264600"/>
                <a:gd name="connsiteX63" fmla="*/ 110700 w 264600"/>
                <a:gd name="connsiteY63" fmla="*/ 212274 h 264600"/>
                <a:gd name="connsiteX64" fmla="*/ 90990 w 264600"/>
                <a:gd name="connsiteY64" fmla="*/ 204120 h 264600"/>
                <a:gd name="connsiteX65" fmla="*/ 82134 w 264600"/>
                <a:gd name="connsiteY65" fmla="*/ 204606 h 264600"/>
                <a:gd name="connsiteX66" fmla="*/ 58104 w 264600"/>
                <a:gd name="connsiteY66" fmla="*/ 222318 h 264600"/>
                <a:gd name="connsiteX67" fmla="*/ 42228 w 264600"/>
                <a:gd name="connsiteY67" fmla="*/ 206442 h 264600"/>
                <a:gd name="connsiteX68" fmla="*/ 59940 w 264600"/>
                <a:gd name="connsiteY68" fmla="*/ 182520 h 264600"/>
                <a:gd name="connsiteX69" fmla="*/ 60426 w 264600"/>
                <a:gd name="connsiteY69" fmla="*/ 173664 h 264600"/>
                <a:gd name="connsiteX70" fmla="*/ 52164 w 264600"/>
                <a:gd name="connsiteY70" fmla="*/ 153846 h 264600"/>
                <a:gd name="connsiteX71" fmla="*/ 45576 w 264600"/>
                <a:gd name="connsiteY71" fmla="*/ 147960 h 264600"/>
                <a:gd name="connsiteX72" fmla="*/ 16200 w 264600"/>
                <a:gd name="connsiteY72" fmla="*/ 143532 h 264600"/>
                <a:gd name="connsiteX73" fmla="*/ 16200 w 264600"/>
                <a:gd name="connsiteY73" fmla="*/ 121068 h 264600"/>
                <a:gd name="connsiteX74" fmla="*/ 45414 w 264600"/>
                <a:gd name="connsiteY74" fmla="*/ 116640 h 264600"/>
                <a:gd name="connsiteX75" fmla="*/ 52056 w 264600"/>
                <a:gd name="connsiteY75" fmla="*/ 110700 h 264600"/>
                <a:gd name="connsiteX76" fmla="*/ 60318 w 264600"/>
                <a:gd name="connsiteY76" fmla="*/ 90666 h 264600"/>
                <a:gd name="connsiteX77" fmla="*/ 59832 w 264600"/>
                <a:gd name="connsiteY77" fmla="*/ 81810 h 264600"/>
                <a:gd name="connsiteX78" fmla="*/ 42336 w 264600"/>
                <a:gd name="connsiteY78" fmla="*/ 58104 h 264600"/>
                <a:gd name="connsiteX79" fmla="*/ 58212 w 264600"/>
                <a:gd name="connsiteY79" fmla="*/ 42228 h 264600"/>
                <a:gd name="connsiteX80" fmla="*/ 81864 w 264600"/>
                <a:gd name="connsiteY80" fmla="*/ 59670 h 264600"/>
                <a:gd name="connsiteX81" fmla="*/ 90720 w 264600"/>
                <a:gd name="connsiteY81" fmla="*/ 60156 h 264600"/>
                <a:gd name="connsiteX82" fmla="*/ 110862 w 264600"/>
                <a:gd name="connsiteY82" fmla="*/ 51786 h 264600"/>
                <a:gd name="connsiteX83" fmla="*/ 116802 w 264600"/>
                <a:gd name="connsiteY83" fmla="*/ 45144 h 264600"/>
                <a:gd name="connsiteX84" fmla="*/ 121068 w 264600"/>
                <a:gd name="connsiteY84" fmla="*/ 16200 h 264600"/>
                <a:gd name="connsiteX85" fmla="*/ 143532 w 264600"/>
                <a:gd name="connsiteY85" fmla="*/ 16200 h 264600"/>
                <a:gd name="connsiteX86" fmla="*/ 147906 w 264600"/>
                <a:gd name="connsiteY86" fmla="*/ 45198 h 264600"/>
                <a:gd name="connsiteX87" fmla="*/ 153846 w 264600"/>
                <a:gd name="connsiteY87" fmla="*/ 51840 h 264600"/>
                <a:gd name="connsiteX88" fmla="*/ 173988 w 264600"/>
                <a:gd name="connsiteY88" fmla="*/ 60210 h 264600"/>
                <a:gd name="connsiteX89" fmla="*/ 182844 w 264600"/>
                <a:gd name="connsiteY89" fmla="*/ 59724 h 264600"/>
                <a:gd name="connsiteX90" fmla="*/ 206496 w 264600"/>
                <a:gd name="connsiteY90" fmla="*/ 42282 h 264600"/>
                <a:gd name="connsiteX91" fmla="*/ 222372 w 264600"/>
                <a:gd name="connsiteY91" fmla="*/ 58158 h 264600"/>
                <a:gd name="connsiteX92" fmla="*/ 204876 w 264600"/>
                <a:gd name="connsiteY92" fmla="*/ 81864 h 264600"/>
                <a:gd name="connsiteX93" fmla="*/ 204390 w 264600"/>
                <a:gd name="connsiteY93" fmla="*/ 90720 h 264600"/>
                <a:gd name="connsiteX94" fmla="*/ 212652 w 264600"/>
                <a:gd name="connsiteY94" fmla="*/ 110754 h 264600"/>
                <a:gd name="connsiteX95" fmla="*/ 219294 w 264600"/>
                <a:gd name="connsiteY95" fmla="*/ 116694 h 264600"/>
                <a:gd name="connsiteX96" fmla="*/ 248508 w 264600"/>
                <a:gd name="connsiteY96" fmla="*/ 121122 h 26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264600" h="264600">
                  <a:moveTo>
                    <a:pt x="257688" y="106110"/>
                  </a:moveTo>
                  <a:lnTo>
                    <a:pt x="226800" y="101412"/>
                  </a:lnTo>
                  <a:cubicBezTo>
                    <a:pt x="225223" y="96570"/>
                    <a:pt x="223273" y="91858"/>
                    <a:pt x="220968" y="87318"/>
                  </a:cubicBezTo>
                  <a:lnTo>
                    <a:pt x="239544" y="62100"/>
                  </a:lnTo>
                  <a:cubicBezTo>
                    <a:pt x="242074" y="58822"/>
                    <a:pt x="241725" y="54164"/>
                    <a:pt x="238734" y="51300"/>
                  </a:cubicBezTo>
                  <a:lnTo>
                    <a:pt x="213030" y="25596"/>
                  </a:lnTo>
                  <a:cubicBezTo>
                    <a:pt x="210166" y="22605"/>
                    <a:pt x="205508" y="22256"/>
                    <a:pt x="202230" y="24786"/>
                  </a:cubicBezTo>
                  <a:lnTo>
                    <a:pt x="177120" y="43308"/>
                  </a:lnTo>
                  <a:cubicBezTo>
                    <a:pt x="172605" y="41120"/>
                    <a:pt x="167929" y="39279"/>
                    <a:pt x="163134" y="37800"/>
                  </a:cubicBezTo>
                  <a:lnTo>
                    <a:pt x="158490" y="7020"/>
                  </a:lnTo>
                  <a:cubicBezTo>
                    <a:pt x="157951" y="3014"/>
                    <a:pt x="154540" y="18"/>
                    <a:pt x="150498" y="0"/>
                  </a:cubicBezTo>
                  <a:lnTo>
                    <a:pt x="114102" y="0"/>
                  </a:lnTo>
                  <a:cubicBezTo>
                    <a:pt x="110095" y="10"/>
                    <a:pt x="106698" y="2948"/>
                    <a:pt x="106110" y="6912"/>
                  </a:cubicBezTo>
                  <a:lnTo>
                    <a:pt x="101466" y="37800"/>
                  </a:lnTo>
                  <a:cubicBezTo>
                    <a:pt x="96587" y="39391"/>
                    <a:pt x="91838" y="41359"/>
                    <a:pt x="87264" y="43686"/>
                  </a:cubicBezTo>
                  <a:lnTo>
                    <a:pt x="62154" y="25164"/>
                  </a:lnTo>
                  <a:cubicBezTo>
                    <a:pt x="58876" y="22634"/>
                    <a:pt x="54218" y="22983"/>
                    <a:pt x="51354" y="25974"/>
                  </a:cubicBezTo>
                  <a:lnTo>
                    <a:pt x="25650" y="51678"/>
                  </a:lnTo>
                  <a:cubicBezTo>
                    <a:pt x="22659" y="54542"/>
                    <a:pt x="22310" y="59200"/>
                    <a:pt x="24840" y="62478"/>
                  </a:cubicBezTo>
                  <a:lnTo>
                    <a:pt x="43416" y="87696"/>
                  </a:lnTo>
                  <a:cubicBezTo>
                    <a:pt x="41203" y="92121"/>
                    <a:pt x="39325" y="96705"/>
                    <a:pt x="37800" y="101412"/>
                  </a:cubicBezTo>
                  <a:lnTo>
                    <a:pt x="6804" y="106110"/>
                  </a:lnTo>
                  <a:cubicBezTo>
                    <a:pt x="2883" y="106746"/>
                    <a:pt x="2" y="110130"/>
                    <a:pt x="0" y="114102"/>
                  </a:cubicBezTo>
                  <a:lnTo>
                    <a:pt x="0" y="150498"/>
                  </a:lnTo>
                  <a:cubicBezTo>
                    <a:pt x="10" y="154505"/>
                    <a:pt x="2948" y="157903"/>
                    <a:pt x="6912" y="158490"/>
                  </a:cubicBezTo>
                  <a:lnTo>
                    <a:pt x="38070" y="163188"/>
                  </a:lnTo>
                  <a:cubicBezTo>
                    <a:pt x="39641" y="167937"/>
                    <a:pt x="41572" y="172558"/>
                    <a:pt x="43848" y="177012"/>
                  </a:cubicBezTo>
                  <a:lnTo>
                    <a:pt x="25110" y="202392"/>
                  </a:lnTo>
                  <a:cubicBezTo>
                    <a:pt x="22580" y="205670"/>
                    <a:pt x="22929" y="210328"/>
                    <a:pt x="25920" y="213192"/>
                  </a:cubicBezTo>
                  <a:lnTo>
                    <a:pt x="51624" y="238896"/>
                  </a:lnTo>
                  <a:cubicBezTo>
                    <a:pt x="54488" y="241887"/>
                    <a:pt x="59146" y="242236"/>
                    <a:pt x="62424" y="239706"/>
                  </a:cubicBezTo>
                  <a:lnTo>
                    <a:pt x="87912" y="220914"/>
                  </a:lnTo>
                  <a:cubicBezTo>
                    <a:pt x="92335" y="223146"/>
                    <a:pt x="96920" y="225041"/>
                    <a:pt x="101628" y="226584"/>
                  </a:cubicBezTo>
                  <a:lnTo>
                    <a:pt x="106380" y="257904"/>
                  </a:lnTo>
                  <a:cubicBezTo>
                    <a:pt x="107043" y="261683"/>
                    <a:pt x="110267" y="264479"/>
                    <a:pt x="114102" y="264600"/>
                  </a:cubicBezTo>
                  <a:lnTo>
                    <a:pt x="150498" y="264600"/>
                  </a:lnTo>
                  <a:cubicBezTo>
                    <a:pt x="154505" y="264590"/>
                    <a:pt x="157903" y="261652"/>
                    <a:pt x="158490" y="257688"/>
                  </a:cubicBezTo>
                  <a:lnTo>
                    <a:pt x="163242" y="226368"/>
                  </a:lnTo>
                  <a:cubicBezTo>
                    <a:pt x="167950" y="224825"/>
                    <a:pt x="172535" y="222929"/>
                    <a:pt x="176958" y="220698"/>
                  </a:cubicBezTo>
                  <a:lnTo>
                    <a:pt x="202446" y="239490"/>
                  </a:lnTo>
                  <a:cubicBezTo>
                    <a:pt x="205724" y="242020"/>
                    <a:pt x="210382" y="241671"/>
                    <a:pt x="213246" y="238680"/>
                  </a:cubicBezTo>
                  <a:lnTo>
                    <a:pt x="238950" y="212976"/>
                  </a:lnTo>
                  <a:cubicBezTo>
                    <a:pt x="241941" y="210112"/>
                    <a:pt x="242290" y="205454"/>
                    <a:pt x="239760" y="202176"/>
                  </a:cubicBezTo>
                  <a:lnTo>
                    <a:pt x="221022" y="176796"/>
                  </a:lnTo>
                  <a:cubicBezTo>
                    <a:pt x="223287" y="172412"/>
                    <a:pt x="225219" y="167863"/>
                    <a:pt x="226800" y="163188"/>
                  </a:cubicBezTo>
                  <a:lnTo>
                    <a:pt x="257958" y="158490"/>
                  </a:lnTo>
                  <a:cubicBezTo>
                    <a:pt x="261814" y="157784"/>
                    <a:pt x="264612" y="154418"/>
                    <a:pt x="264600" y="150498"/>
                  </a:cubicBezTo>
                  <a:lnTo>
                    <a:pt x="264600" y="114102"/>
                  </a:lnTo>
                  <a:cubicBezTo>
                    <a:pt x="264590" y="110095"/>
                    <a:pt x="261652" y="106698"/>
                    <a:pt x="257688" y="106110"/>
                  </a:cubicBezTo>
                  <a:close/>
                  <a:moveTo>
                    <a:pt x="248400" y="143532"/>
                  </a:moveTo>
                  <a:lnTo>
                    <a:pt x="219078" y="147960"/>
                  </a:lnTo>
                  <a:cubicBezTo>
                    <a:pt x="215911" y="148447"/>
                    <a:pt x="213329" y="150754"/>
                    <a:pt x="212490" y="153846"/>
                  </a:cubicBezTo>
                  <a:cubicBezTo>
                    <a:pt x="210609" y="160783"/>
                    <a:pt x="207831" y="167445"/>
                    <a:pt x="204228" y="173664"/>
                  </a:cubicBezTo>
                  <a:cubicBezTo>
                    <a:pt x="202616" y="176450"/>
                    <a:pt x="202807" y="179927"/>
                    <a:pt x="204714" y="182520"/>
                  </a:cubicBezTo>
                  <a:lnTo>
                    <a:pt x="222372" y="206442"/>
                  </a:lnTo>
                  <a:lnTo>
                    <a:pt x="206496" y="222318"/>
                  </a:lnTo>
                  <a:lnTo>
                    <a:pt x="182466" y="204606"/>
                  </a:lnTo>
                  <a:cubicBezTo>
                    <a:pt x="179873" y="202699"/>
                    <a:pt x="176396" y="202508"/>
                    <a:pt x="173610" y="204120"/>
                  </a:cubicBezTo>
                  <a:cubicBezTo>
                    <a:pt x="167421" y="207680"/>
                    <a:pt x="160795" y="210421"/>
                    <a:pt x="153900" y="212274"/>
                  </a:cubicBezTo>
                  <a:cubicBezTo>
                    <a:pt x="150808" y="213113"/>
                    <a:pt x="148501" y="215695"/>
                    <a:pt x="148014" y="218862"/>
                  </a:cubicBezTo>
                  <a:lnTo>
                    <a:pt x="143532" y="248400"/>
                  </a:lnTo>
                  <a:lnTo>
                    <a:pt x="121068" y="248400"/>
                  </a:lnTo>
                  <a:lnTo>
                    <a:pt x="116586" y="218862"/>
                  </a:lnTo>
                  <a:cubicBezTo>
                    <a:pt x="116099" y="215695"/>
                    <a:pt x="113792" y="213113"/>
                    <a:pt x="110700" y="212274"/>
                  </a:cubicBezTo>
                  <a:cubicBezTo>
                    <a:pt x="103805" y="210420"/>
                    <a:pt x="97179" y="207679"/>
                    <a:pt x="90990" y="204120"/>
                  </a:cubicBezTo>
                  <a:cubicBezTo>
                    <a:pt x="88204" y="202508"/>
                    <a:pt x="84727" y="202699"/>
                    <a:pt x="82134" y="204606"/>
                  </a:cubicBezTo>
                  <a:lnTo>
                    <a:pt x="58104" y="222318"/>
                  </a:lnTo>
                  <a:lnTo>
                    <a:pt x="42228" y="206442"/>
                  </a:lnTo>
                  <a:lnTo>
                    <a:pt x="59940" y="182520"/>
                  </a:lnTo>
                  <a:cubicBezTo>
                    <a:pt x="61847" y="179927"/>
                    <a:pt x="62038" y="176450"/>
                    <a:pt x="60426" y="173664"/>
                  </a:cubicBezTo>
                  <a:cubicBezTo>
                    <a:pt x="56823" y="167445"/>
                    <a:pt x="54045" y="160783"/>
                    <a:pt x="52164" y="153846"/>
                  </a:cubicBezTo>
                  <a:cubicBezTo>
                    <a:pt x="51325" y="150754"/>
                    <a:pt x="48743" y="148447"/>
                    <a:pt x="45576" y="147960"/>
                  </a:cubicBezTo>
                  <a:lnTo>
                    <a:pt x="16200" y="143532"/>
                  </a:lnTo>
                  <a:lnTo>
                    <a:pt x="16200" y="121068"/>
                  </a:lnTo>
                  <a:lnTo>
                    <a:pt x="45414" y="116640"/>
                  </a:lnTo>
                  <a:cubicBezTo>
                    <a:pt x="48616" y="116165"/>
                    <a:pt x="51228" y="113829"/>
                    <a:pt x="52056" y="110700"/>
                  </a:cubicBezTo>
                  <a:cubicBezTo>
                    <a:pt x="53917" y="103688"/>
                    <a:pt x="56695" y="96952"/>
                    <a:pt x="60318" y="90666"/>
                  </a:cubicBezTo>
                  <a:cubicBezTo>
                    <a:pt x="61930" y="87880"/>
                    <a:pt x="61739" y="84403"/>
                    <a:pt x="59832" y="81810"/>
                  </a:cubicBezTo>
                  <a:lnTo>
                    <a:pt x="42336" y="58104"/>
                  </a:lnTo>
                  <a:lnTo>
                    <a:pt x="58212" y="42228"/>
                  </a:lnTo>
                  <a:lnTo>
                    <a:pt x="81864" y="59670"/>
                  </a:lnTo>
                  <a:cubicBezTo>
                    <a:pt x="84457" y="61577"/>
                    <a:pt x="87934" y="61768"/>
                    <a:pt x="90720" y="60156"/>
                  </a:cubicBezTo>
                  <a:cubicBezTo>
                    <a:pt x="97034" y="56488"/>
                    <a:pt x="103807" y="53673"/>
                    <a:pt x="110862" y="51786"/>
                  </a:cubicBezTo>
                  <a:cubicBezTo>
                    <a:pt x="113991" y="50958"/>
                    <a:pt x="116327" y="48346"/>
                    <a:pt x="116802" y="45144"/>
                  </a:cubicBezTo>
                  <a:lnTo>
                    <a:pt x="121068" y="16200"/>
                  </a:lnTo>
                  <a:lnTo>
                    <a:pt x="143532" y="16200"/>
                  </a:lnTo>
                  <a:lnTo>
                    <a:pt x="147906" y="45198"/>
                  </a:lnTo>
                  <a:cubicBezTo>
                    <a:pt x="148381" y="48400"/>
                    <a:pt x="150717" y="51012"/>
                    <a:pt x="153846" y="51840"/>
                  </a:cubicBezTo>
                  <a:cubicBezTo>
                    <a:pt x="160901" y="53727"/>
                    <a:pt x="167674" y="56542"/>
                    <a:pt x="173988" y="60210"/>
                  </a:cubicBezTo>
                  <a:cubicBezTo>
                    <a:pt x="176771" y="61836"/>
                    <a:pt x="180256" y="61645"/>
                    <a:pt x="182844" y="59724"/>
                  </a:cubicBezTo>
                  <a:lnTo>
                    <a:pt x="206496" y="42282"/>
                  </a:lnTo>
                  <a:lnTo>
                    <a:pt x="222372" y="58158"/>
                  </a:lnTo>
                  <a:lnTo>
                    <a:pt x="204876" y="81864"/>
                  </a:lnTo>
                  <a:cubicBezTo>
                    <a:pt x="202969" y="84457"/>
                    <a:pt x="202778" y="87934"/>
                    <a:pt x="204390" y="90720"/>
                  </a:cubicBezTo>
                  <a:cubicBezTo>
                    <a:pt x="208013" y="97006"/>
                    <a:pt x="210791" y="103742"/>
                    <a:pt x="212652" y="110754"/>
                  </a:cubicBezTo>
                  <a:cubicBezTo>
                    <a:pt x="213480" y="113883"/>
                    <a:pt x="216092" y="116219"/>
                    <a:pt x="219294" y="116694"/>
                  </a:cubicBezTo>
                  <a:lnTo>
                    <a:pt x="248508" y="121122"/>
                  </a:lnTo>
                  <a:close/>
                </a:path>
              </a:pathLst>
            </a:custGeom>
            <a:grpFill/>
            <a:ln w="5334" cap="flat">
              <a:noFill/>
              <a:prstDash val="solid"/>
              <a:miter/>
            </a:ln>
          </p:spPr>
          <p:txBody>
            <a:bodyPr rtlCol="0" anchor="ctr"/>
            <a:lstStyle/>
            <a:p>
              <a:endParaRPr lang="ru-RU" dirty="0"/>
            </a:p>
          </p:txBody>
        </p:sp>
      </p:grpSp>
      <p:grpSp>
        <p:nvGrpSpPr>
          <p:cNvPr id="186" name="Group 185">
            <a:extLst>
              <a:ext uri="{FF2B5EF4-FFF2-40B4-BE49-F238E27FC236}">
                <a16:creationId xmlns:a16="http://schemas.microsoft.com/office/drawing/2014/main" id="{38700F8B-62BB-4CFC-9929-33068B329677}"/>
              </a:ext>
            </a:extLst>
          </p:cNvPr>
          <p:cNvGrpSpPr/>
          <p:nvPr/>
        </p:nvGrpSpPr>
        <p:grpSpPr>
          <a:xfrm>
            <a:off x="3670487" y="2612909"/>
            <a:ext cx="293777" cy="368550"/>
            <a:chOff x="2861981" y="2340878"/>
            <a:chExt cx="391703" cy="491400"/>
          </a:xfrm>
          <a:solidFill>
            <a:schemeClr val="tx1"/>
          </a:solidFill>
        </p:grpSpPr>
        <p:sp>
          <p:nvSpPr>
            <p:cNvPr id="139" name="Freeform: Shape 138">
              <a:extLst>
                <a:ext uri="{FF2B5EF4-FFF2-40B4-BE49-F238E27FC236}">
                  <a16:creationId xmlns:a16="http://schemas.microsoft.com/office/drawing/2014/main" id="{9D1E7231-4CEB-42D4-80FC-B55BDDFB8B58}"/>
                </a:ext>
              </a:extLst>
            </p:cNvPr>
            <p:cNvSpPr/>
            <p:nvPr/>
          </p:nvSpPr>
          <p:spPr>
            <a:xfrm>
              <a:off x="2893689" y="2340878"/>
              <a:ext cx="300594" cy="491400"/>
            </a:xfrm>
            <a:custGeom>
              <a:avLst/>
              <a:gdLst>
                <a:gd name="connsiteX0" fmla="*/ 272622 w 300594"/>
                <a:gd name="connsiteY0" fmla="*/ 182844 h 491400"/>
                <a:gd name="connsiteX1" fmla="*/ 262794 w 300594"/>
                <a:gd name="connsiteY1" fmla="*/ 184734 h 491400"/>
                <a:gd name="connsiteX2" fmla="*/ 262794 w 300594"/>
                <a:gd name="connsiteY2" fmla="*/ 182196 h 491400"/>
                <a:gd name="connsiteX3" fmla="*/ 233796 w 300594"/>
                <a:gd name="connsiteY3" fmla="*/ 153198 h 491400"/>
                <a:gd name="connsiteX4" fmla="*/ 232446 w 300594"/>
                <a:gd name="connsiteY4" fmla="*/ 153198 h 491400"/>
                <a:gd name="connsiteX5" fmla="*/ 219054 w 300594"/>
                <a:gd name="connsiteY5" fmla="*/ 156654 h 491400"/>
                <a:gd name="connsiteX6" fmla="*/ 190650 w 300594"/>
                <a:gd name="connsiteY6" fmla="*/ 133488 h 491400"/>
                <a:gd name="connsiteX7" fmla="*/ 176448 w 300594"/>
                <a:gd name="connsiteY7" fmla="*/ 136890 h 491400"/>
                <a:gd name="connsiteX8" fmla="*/ 176448 w 300594"/>
                <a:gd name="connsiteY8" fmla="*/ 94986 h 491400"/>
                <a:gd name="connsiteX9" fmla="*/ 227748 w 300594"/>
                <a:gd name="connsiteY9" fmla="*/ 94986 h 491400"/>
                <a:gd name="connsiteX10" fmla="*/ 235848 w 300594"/>
                <a:gd name="connsiteY10" fmla="*/ 86886 h 491400"/>
                <a:gd name="connsiteX11" fmla="*/ 235848 w 300594"/>
                <a:gd name="connsiteY11" fmla="*/ 8100 h 491400"/>
                <a:gd name="connsiteX12" fmla="*/ 227748 w 300594"/>
                <a:gd name="connsiteY12" fmla="*/ 0 h 491400"/>
                <a:gd name="connsiteX13" fmla="*/ 227694 w 300594"/>
                <a:gd name="connsiteY13" fmla="*/ 0 h 491400"/>
                <a:gd name="connsiteX14" fmla="*/ 60294 w 300594"/>
                <a:gd name="connsiteY14" fmla="*/ 0 h 491400"/>
                <a:gd name="connsiteX15" fmla="*/ 52194 w 300594"/>
                <a:gd name="connsiteY15" fmla="*/ 8100 h 491400"/>
                <a:gd name="connsiteX16" fmla="*/ 52194 w 300594"/>
                <a:gd name="connsiteY16" fmla="*/ 86886 h 491400"/>
                <a:gd name="connsiteX17" fmla="*/ 60294 w 300594"/>
                <a:gd name="connsiteY17" fmla="*/ 94986 h 491400"/>
                <a:gd name="connsiteX18" fmla="*/ 116994 w 300594"/>
                <a:gd name="connsiteY18" fmla="*/ 94986 h 491400"/>
                <a:gd name="connsiteX19" fmla="*/ 116994 w 300594"/>
                <a:gd name="connsiteY19" fmla="*/ 293166 h 491400"/>
                <a:gd name="connsiteX20" fmla="*/ 69528 w 300594"/>
                <a:gd name="connsiteY20" fmla="*/ 254286 h 491400"/>
                <a:gd name="connsiteX21" fmla="*/ 2406 w 300594"/>
                <a:gd name="connsiteY21" fmla="*/ 257094 h 491400"/>
                <a:gd name="connsiteX22" fmla="*/ 1758 w 300594"/>
                <a:gd name="connsiteY22" fmla="*/ 267894 h 491400"/>
                <a:gd name="connsiteX23" fmla="*/ 116994 w 300594"/>
                <a:gd name="connsiteY23" fmla="*/ 415206 h 491400"/>
                <a:gd name="connsiteX24" fmla="*/ 116994 w 300594"/>
                <a:gd name="connsiteY24" fmla="*/ 483300 h 491400"/>
                <a:gd name="connsiteX25" fmla="*/ 125094 w 300594"/>
                <a:gd name="connsiteY25" fmla="*/ 491400 h 491400"/>
                <a:gd name="connsiteX26" fmla="*/ 133194 w 300594"/>
                <a:gd name="connsiteY26" fmla="*/ 483300 h 491400"/>
                <a:gd name="connsiteX27" fmla="*/ 133194 w 300594"/>
                <a:gd name="connsiteY27" fmla="*/ 412398 h 491400"/>
                <a:gd name="connsiteX28" fmla="*/ 131466 w 300594"/>
                <a:gd name="connsiteY28" fmla="*/ 407430 h 491400"/>
                <a:gd name="connsiteX29" fmla="*/ 19362 w 300594"/>
                <a:gd name="connsiteY29" fmla="*/ 264006 h 491400"/>
                <a:gd name="connsiteX30" fmla="*/ 59160 w 300594"/>
                <a:gd name="connsiteY30" fmla="*/ 266652 h 491400"/>
                <a:gd name="connsiteX31" fmla="*/ 119964 w 300594"/>
                <a:gd name="connsiteY31" fmla="*/ 316494 h 491400"/>
                <a:gd name="connsiteX32" fmla="*/ 131363 w 300594"/>
                <a:gd name="connsiteY32" fmla="*/ 315356 h 491400"/>
                <a:gd name="connsiteX33" fmla="*/ 133194 w 300594"/>
                <a:gd name="connsiteY33" fmla="*/ 310284 h 491400"/>
                <a:gd name="connsiteX34" fmla="*/ 133194 w 300594"/>
                <a:gd name="connsiteY34" fmla="*/ 68094 h 491400"/>
                <a:gd name="connsiteX35" fmla="*/ 145992 w 300594"/>
                <a:gd name="connsiteY35" fmla="*/ 55296 h 491400"/>
                <a:gd name="connsiteX36" fmla="*/ 147342 w 300594"/>
                <a:gd name="connsiteY36" fmla="*/ 55296 h 491400"/>
                <a:gd name="connsiteX37" fmla="*/ 160194 w 300594"/>
                <a:gd name="connsiteY37" fmla="*/ 68094 h 491400"/>
                <a:gd name="connsiteX38" fmla="*/ 160194 w 300594"/>
                <a:gd name="connsiteY38" fmla="*/ 240300 h 491400"/>
                <a:gd name="connsiteX39" fmla="*/ 168294 w 300594"/>
                <a:gd name="connsiteY39" fmla="*/ 248400 h 491400"/>
                <a:gd name="connsiteX40" fmla="*/ 176394 w 300594"/>
                <a:gd name="connsiteY40" fmla="*/ 240300 h 491400"/>
                <a:gd name="connsiteX41" fmla="*/ 176394 w 300594"/>
                <a:gd name="connsiteY41" fmla="*/ 162000 h 491400"/>
                <a:gd name="connsiteX42" fmla="*/ 190596 w 300594"/>
                <a:gd name="connsiteY42" fmla="*/ 149742 h 491400"/>
                <a:gd name="connsiteX43" fmla="*/ 203394 w 300594"/>
                <a:gd name="connsiteY43" fmla="*/ 162540 h 491400"/>
                <a:gd name="connsiteX44" fmla="*/ 203394 w 300594"/>
                <a:gd name="connsiteY44" fmla="*/ 180900 h 491400"/>
                <a:gd name="connsiteX45" fmla="*/ 203394 w 300594"/>
                <a:gd name="connsiteY45" fmla="*/ 181548 h 491400"/>
                <a:gd name="connsiteX46" fmla="*/ 203394 w 300594"/>
                <a:gd name="connsiteY46" fmla="*/ 182196 h 491400"/>
                <a:gd name="connsiteX47" fmla="*/ 203394 w 300594"/>
                <a:gd name="connsiteY47" fmla="*/ 240300 h 491400"/>
                <a:gd name="connsiteX48" fmla="*/ 211494 w 300594"/>
                <a:gd name="connsiteY48" fmla="*/ 248400 h 491400"/>
                <a:gd name="connsiteX49" fmla="*/ 219594 w 300594"/>
                <a:gd name="connsiteY49" fmla="*/ 240300 h 491400"/>
                <a:gd name="connsiteX50" fmla="*/ 219594 w 300594"/>
                <a:gd name="connsiteY50" fmla="*/ 182250 h 491400"/>
                <a:gd name="connsiteX51" fmla="*/ 232392 w 300594"/>
                <a:gd name="connsiteY51" fmla="*/ 169452 h 491400"/>
                <a:gd name="connsiteX52" fmla="*/ 233742 w 300594"/>
                <a:gd name="connsiteY52" fmla="*/ 169452 h 491400"/>
                <a:gd name="connsiteX53" fmla="*/ 246594 w 300594"/>
                <a:gd name="connsiteY53" fmla="*/ 182250 h 491400"/>
                <a:gd name="connsiteX54" fmla="*/ 246594 w 300594"/>
                <a:gd name="connsiteY54" fmla="*/ 240300 h 491400"/>
                <a:gd name="connsiteX55" fmla="*/ 254694 w 300594"/>
                <a:gd name="connsiteY55" fmla="*/ 248400 h 491400"/>
                <a:gd name="connsiteX56" fmla="*/ 262794 w 300594"/>
                <a:gd name="connsiteY56" fmla="*/ 240300 h 491400"/>
                <a:gd name="connsiteX57" fmla="*/ 262794 w 300594"/>
                <a:gd name="connsiteY57" fmla="*/ 210600 h 491400"/>
                <a:gd name="connsiteX58" fmla="*/ 271556 w 300594"/>
                <a:gd name="connsiteY58" fmla="*/ 199131 h 491400"/>
                <a:gd name="connsiteX59" fmla="*/ 272622 w 300594"/>
                <a:gd name="connsiteY59" fmla="*/ 199044 h 491400"/>
                <a:gd name="connsiteX60" fmla="*/ 284394 w 300594"/>
                <a:gd name="connsiteY60" fmla="*/ 210600 h 491400"/>
                <a:gd name="connsiteX61" fmla="*/ 284394 w 300594"/>
                <a:gd name="connsiteY61" fmla="*/ 350406 h 491400"/>
                <a:gd name="connsiteX62" fmla="*/ 259770 w 300594"/>
                <a:gd name="connsiteY62" fmla="*/ 409806 h 491400"/>
                <a:gd name="connsiteX63" fmla="*/ 257394 w 300594"/>
                <a:gd name="connsiteY63" fmla="*/ 415800 h 491400"/>
                <a:gd name="connsiteX64" fmla="*/ 257394 w 300594"/>
                <a:gd name="connsiteY64" fmla="*/ 477900 h 491400"/>
                <a:gd name="connsiteX65" fmla="*/ 265494 w 300594"/>
                <a:gd name="connsiteY65" fmla="*/ 486000 h 491400"/>
                <a:gd name="connsiteX66" fmla="*/ 273594 w 300594"/>
                <a:gd name="connsiteY66" fmla="*/ 477900 h 491400"/>
                <a:gd name="connsiteX67" fmla="*/ 273594 w 300594"/>
                <a:gd name="connsiteY67" fmla="*/ 418878 h 491400"/>
                <a:gd name="connsiteX68" fmla="*/ 300594 w 300594"/>
                <a:gd name="connsiteY68" fmla="*/ 350406 h 491400"/>
                <a:gd name="connsiteX69" fmla="*/ 300594 w 300594"/>
                <a:gd name="connsiteY69" fmla="*/ 210600 h 491400"/>
                <a:gd name="connsiteX70" fmla="*/ 272622 w 300594"/>
                <a:gd name="connsiteY70" fmla="*/ 182844 h 491400"/>
                <a:gd name="connsiteX71" fmla="*/ 147396 w 300594"/>
                <a:gd name="connsiteY71" fmla="*/ 39042 h 491400"/>
                <a:gd name="connsiteX72" fmla="*/ 146046 w 300594"/>
                <a:gd name="connsiteY72" fmla="*/ 39042 h 491400"/>
                <a:gd name="connsiteX73" fmla="*/ 116994 w 300594"/>
                <a:gd name="connsiteY73" fmla="*/ 68094 h 491400"/>
                <a:gd name="connsiteX74" fmla="*/ 116994 w 300594"/>
                <a:gd name="connsiteY74" fmla="*/ 78894 h 491400"/>
                <a:gd name="connsiteX75" fmla="*/ 68394 w 300594"/>
                <a:gd name="connsiteY75" fmla="*/ 78894 h 491400"/>
                <a:gd name="connsiteX76" fmla="*/ 68394 w 300594"/>
                <a:gd name="connsiteY76" fmla="*/ 16200 h 491400"/>
                <a:gd name="connsiteX77" fmla="*/ 219594 w 300594"/>
                <a:gd name="connsiteY77" fmla="*/ 16200 h 491400"/>
                <a:gd name="connsiteX78" fmla="*/ 219594 w 300594"/>
                <a:gd name="connsiteY78" fmla="*/ 78786 h 491400"/>
                <a:gd name="connsiteX79" fmla="*/ 176394 w 300594"/>
                <a:gd name="connsiteY79" fmla="*/ 78786 h 491400"/>
                <a:gd name="connsiteX80" fmla="*/ 176394 w 300594"/>
                <a:gd name="connsiteY80" fmla="*/ 67986 h 491400"/>
                <a:gd name="connsiteX81" fmla="*/ 147396 w 300594"/>
                <a:gd name="connsiteY81" fmla="*/ 39042 h 49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300594" h="491400">
                  <a:moveTo>
                    <a:pt x="272622" y="182844"/>
                  </a:moveTo>
                  <a:cubicBezTo>
                    <a:pt x="269256" y="182843"/>
                    <a:pt x="265920" y="183485"/>
                    <a:pt x="262794" y="184734"/>
                  </a:cubicBezTo>
                  <a:lnTo>
                    <a:pt x="262794" y="182196"/>
                  </a:lnTo>
                  <a:cubicBezTo>
                    <a:pt x="262765" y="166193"/>
                    <a:pt x="249799" y="153228"/>
                    <a:pt x="233796" y="153198"/>
                  </a:cubicBezTo>
                  <a:lnTo>
                    <a:pt x="232446" y="153198"/>
                  </a:lnTo>
                  <a:cubicBezTo>
                    <a:pt x="227767" y="153238"/>
                    <a:pt x="223169" y="154425"/>
                    <a:pt x="219054" y="156654"/>
                  </a:cubicBezTo>
                  <a:cubicBezTo>
                    <a:pt x="216267" y="143180"/>
                    <a:pt x="204410" y="133510"/>
                    <a:pt x="190650" y="133488"/>
                  </a:cubicBezTo>
                  <a:cubicBezTo>
                    <a:pt x="185714" y="133483"/>
                    <a:pt x="180847" y="134649"/>
                    <a:pt x="176448" y="136890"/>
                  </a:cubicBezTo>
                  <a:lnTo>
                    <a:pt x="176448" y="94986"/>
                  </a:lnTo>
                  <a:lnTo>
                    <a:pt x="227748" y="94986"/>
                  </a:lnTo>
                  <a:cubicBezTo>
                    <a:pt x="232222" y="94986"/>
                    <a:pt x="235848" y="91360"/>
                    <a:pt x="235848" y="86886"/>
                  </a:cubicBezTo>
                  <a:lnTo>
                    <a:pt x="235848" y="8100"/>
                  </a:lnTo>
                  <a:cubicBezTo>
                    <a:pt x="235848" y="3627"/>
                    <a:pt x="232222" y="0"/>
                    <a:pt x="227748" y="0"/>
                  </a:cubicBezTo>
                  <a:cubicBezTo>
                    <a:pt x="227731" y="0"/>
                    <a:pt x="227712" y="0"/>
                    <a:pt x="227694" y="0"/>
                  </a:cubicBezTo>
                  <a:lnTo>
                    <a:pt x="60294" y="0"/>
                  </a:lnTo>
                  <a:cubicBezTo>
                    <a:pt x="55821" y="0"/>
                    <a:pt x="52194" y="3627"/>
                    <a:pt x="52194" y="8100"/>
                  </a:cubicBezTo>
                  <a:lnTo>
                    <a:pt x="52194" y="86886"/>
                  </a:lnTo>
                  <a:cubicBezTo>
                    <a:pt x="52194" y="91360"/>
                    <a:pt x="55821" y="94986"/>
                    <a:pt x="60294" y="94986"/>
                  </a:cubicBezTo>
                  <a:lnTo>
                    <a:pt x="116994" y="94986"/>
                  </a:lnTo>
                  <a:lnTo>
                    <a:pt x="116994" y="293166"/>
                  </a:lnTo>
                  <a:lnTo>
                    <a:pt x="69528" y="254286"/>
                  </a:lnTo>
                  <a:cubicBezTo>
                    <a:pt x="49781" y="237763"/>
                    <a:pt x="20705" y="238980"/>
                    <a:pt x="2406" y="257094"/>
                  </a:cubicBezTo>
                  <a:cubicBezTo>
                    <a:pt x="-535" y="260001"/>
                    <a:pt x="-814" y="264656"/>
                    <a:pt x="1758" y="267894"/>
                  </a:cubicBezTo>
                  <a:lnTo>
                    <a:pt x="116994" y="415206"/>
                  </a:lnTo>
                  <a:lnTo>
                    <a:pt x="116994" y="483300"/>
                  </a:lnTo>
                  <a:cubicBezTo>
                    <a:pt x="116994" y="487774"/>
                    <a:pt x="120621" y="491400"/>
                    <a:pt x="125094" y="491400"/>
                  </a:cubicBezTo>
                  <a:cubicBezTo>
                    <a:pt x="129568" y="491400"/>
                    <a:pt x="133194" y="487774"/>
                    <a:pt x="133194" y="483300"/>
                  </a:cubicBezTo>
                  <a:lnTo>
                    <a:pt x="133194" y="412398"/>
                  </a:lnTo>
                  <a:cubicBezTo>
                    <a:pt x="133187" y="410596"/>
                    <a:pt x="132579" y="408848"/>
                    <a:pt x="131466" y="407430"/>
                  </a:cubicBezTo>
                  <a:lnTo>
                    <a:pt x="19362" y="264006"/>
                  </a:lnTo>
                  <a:cubicBezTo>
                    <a:pt x="31782" y="256099"/>
                    <a:pt x="47897" y="257170"/>
                    <a:pt x="59160" y="266652"/>
                  </a:cubicBezTo>
                  <a:lnTo>
                    <a:pt x="119964" y="316494"/>
                  </a:lnTo>
                  <a:cubicBezTo>
                    <a:pt x="123426" y="319328"/>
                    <a:pt x="128529" y="318818"/>
                    <a:pt x="131363" y="315356"/>
                  </a:cubicBezTo>
                  <a:cubicBezTo>
                    <a:pt x="132534" y="313924"/>
                    <a:pt x="133181" y="312134"/>
                    <a:pt x="133194" y="310284"/>
                  </a:cubicBezTo>
                  <a:lnTo>
                    <a:pt x="133194" y="68094"/>
                  </a:lnTo>
                  <a:cubicBezTo>
                    <a:pt x="133224" y="61039"/>
                    <a:pt x="138937" y="55326"/>
                    <a:pt x="145992" y="55296"/>
                  </a:cubicBezTo>
                  <a:lnTo>
                    <a:pt x="147342" y="55296"/>
                  </a:lnTo>
                  <a:cubicBezTo>
                    <a:pt x="154419" y="55296"/>
                    <a:pt x="160165" y="61017"/>
                    <a:pt x="160194" y="68094"/>
                  </a:cubicBezTo>
                  <a:lnTo>
                    <a:pt x="160194" y="240300"/>
                  </a:lnTo>
                  <a:cubicBezTo>
                    <a:pt x="160194" y="244774"/>
                    <a:pt x="163821" y="248400"/>
                    <a:pt x="168294" y="248400"/>
                  </a:cubicBezTo>
                  <a:cubicBezTo>
                    <a:pt x="172768" y="248400"/>
                    <a:pt x="176394" y="244774"/>
                    <a:pt x="176394" y="240300"/>
                  </a:cubicBezTo>
                  <a:lnTo>
                    <a:pt x="176394" y="162000"/>
                  </a:lnTo>
                  <a:cubicBezTo>
                    <a:pt x="177131" y="154796"/>
                    <a:pt x="183362" y="149418"/>
                    <a:pt x="190596" y="149742"/>
                  </a:cubicBezTo>
                  <a:cubicBezTo>
                    <a:pt x="197652" y="149772"/>
                    <a:pt x="203365" y="155485"/>
                    <a:pt x="203394" y="162540"/>
                  </a:cubicBezTo>
                  <a:lnTo>
                    <a:pt x="203394" y="180900"/>
                  </a:lnTo>
                  <a:cubicBezTo>
                    <a:pt x="203394" y="180900"/>
                    <a:pt x="203394" y="181332"/>
                    <a:pt x="203394" y="181548"/>
                  </a:cubicBezTo>
                  <a:cubicBezTo>
                    <a:pt x="203394" y="181764"/>
                    <a:pt x="203394" y="181980"/>
                    <a:pt x="203394" y="182196"/>
                  </a:cubicBezTo>
                  <a:lnTo>
                    <a:pt x="203394" y="240300"/>
                  </a:lnTo>
                  <a:cubicBezTo>
                    <a:pt x="203394" y="244774"/>
                    <a:pt x="207021" y="248400"/>
                    <a:pt x="211494" y="248400"/>
                  </a:cubicBezTo>
                  <a:cubicBezTo>
                    <a:pt x="215968" y="248400"/>
                    <a:pt x="219594" y="244774"/>
                    <a:pt x="219594" y="240300"/>
                  </a:cubicBezTo>
                  <a:lnTo>
                    <a:pt x="219594" y="182250"/>
                  </a:lnTo>
                  <a:cubicBezTo>
                    <a:pt x="219624" y="175195"/>
                    <a:pt x="225337" y="169482"/>
                    <a:pt x="232392" y="169452"/>
                  </a:cubicBezTo>
                  <a:lnTo>
                    <a:pt x="233742" y="169452"/>
                  </a:lnTo>
                  <a:cubicBezTo>
                    <a:pt x="240819" y="169452"/>
                    <a:pt x="246565" y="175173"/>
                    <a:pt x="246594" y="182250"/>
                  </a:cubicBezTo>
                  <a:lnTo>
                    <a:pt x="246594" y="240300"/>
                  </a:lnTo>
                  <a:cubicBezTo>
                    <a:pt x="246594" y="244774"/>
                    <a:pt x="250221" y="248400"/>
                    <a:pt x="254694" y="248400"/>
                  </a:cubicBezTo>
                  <a:cubicBezTo>
                    <a:pt x="259168" y="248400"/>
                    <a:pt x="262794" y="244774"/>
                    <a:pt x="262794" y="240300"/>
                  </a:cubicBezTo>
                  <a:lnTo>
                    <a:pt x="262794" y="210600"/>
                  </a:lnTo>
                  <a:cubicBezTo>
                    <a:pt x="262046" y="205013"/>
                    <a:pt x="265970" y="199878"/>
                    <a:pt x="271556" y="199131"/>
                  </a:cubicBezTo>
                  <a:cubicBezTo>
                    <a:pt x="271910" y="199083"/>
                    <a:pt x="272266" y="199054"/>
                    <a:pt x="272622" y="199044"/>
                  </a:cubicBezTo>
                  <a:cubicBezTo>
                    <a:pt x="279040" y="199043"/>
                    <a:pt x="284277" y="204183"/>
                    <a:pt x="284394" y="210600"/>
                  </a:cubicBezTo>
                  <a:lnTo>
                    <a:pt x="284394" y="350406"/>
                  </a:lnTo>
                  <a:cubicBezTo>
                    <a:pt x="284441" y="372698"/>
                    <a:pt x="275575" y="394085"/>
                    <a:pt x="259770" y="409806"/>
                  </a:cubicBezTo>
                  <a:cubicBezTo>
                    <a:pt x="258183" y="411389"/>
                    <a:pt x="257323" y="413560"/>
                    <a:pt x="257394" y="415800"/>
                  </a:cubicBezTo>
                  <a:lnTo>
                    <a:pt x="257394" y="477900"/>
                  </a:lnTo>
                  <a:cubicBezTo>
                    <a:pt x="257394" y="482374"/>
                    <a:pt x="261021" y="486000"/>
                    <a:pt x="265494" y="486000"/>
                  </a:cubicBezTo>
                  <a:cubicBezTo>
                    <a:pt x="269968" y="486000"/>
                    <a:pt x="273594" y="482374"/>
                    <a:pt x="273594" y="477900"/>
                  </a:cubicBezTo>
                  <a:lnTo>
                    <a:pt x="273594" y="418878"/>
                  </a:lnTo>
                  <a:cubicBezTo>
                    <a:pt x="291009" y="400340"/>
                    <a:pt x="300669" y="375841"/>
                    <a:pt x="300594" y="350406"/>
                  </a:cubicBezTo>
                  <a:lnTo>
                    <a:pt x="300594" y="210600"/>
                  </a:lnTo>
                  <a:cubicBezTo>
                    <a:pt x="300476" y="195236"/>
                    <a:pt x="287987" y="182844"/>
                    <a:pt x="272622" y="182844"/>
                  </a:cubicBezTo>
                  <a:close/>
                  <a:moveTo>
                    <a:pt x="147396" y="39042"/>
                  </a:moveTo>
                  <a:lnTo>
                    <a:pt x="146046" y="39042"/>
                  </a:lnTo>
                  <a:cubicBezTo>
                    <a:pt x="130001" y="39042"/>
                    <a:pt x="116994" y="52049"/>
                    <a:pt x="116994" y="68094"/>
                  </a:cubicBezTo>
                  <a:lnTo>
                    <a:pt x="116994" y="78894"/>
                  </a:lnTo>
                  <a:lnTo>
                    <a:pt x="68394" y="78894"/>
                  </a:lnTo>
                  <a:lnTo>
                    <a:pt x="68394" y="16200"/>
                  </a:lnTo>
                  <a:lnTo>
                    <a:pt x="219594" y="16200"/>
                  </a:lnTo>
                  <a:lnTo>
                    <a:pt x="219594" y="78786"/>
                  </a:lnTo>
                  <a:lnTo>
                    <a:pt x="176394" y="78786"/>
                  </a:lnTo>
                  <a:lnTo>
                    <a:pt x="176394" y="67986"/>
                  </a:lnTo>
                  <a:cubicBezTo>
                    <a:pt x="176335" y="52004"/>
                    <a:pt x="163378" y="39072"/>
                    <a:pt x="147396" y="39042"/>
                  </a:cubicBezTo>
                  <a:close/>
                </a:path>
              </a:pathLst>
            </a:custGeom>
            <a:grpFill/>
            <a:ln w="5334" cap="flat">
              <a:noFill/>
              <a:prstDash val="solid"/>
              <a:miter/>
            </a:ln>
          </p:spPr>
          <p:txBody>
            <a:bodyPr rtlCol="0" anchor="ctr"/>
            <a:lstStyle/>
            <a:p>
              <a:endParaRPr lang="ru-RU"/>
            </a:p>
          </p:txBody>
        </p:sp>
        <p:sp>
          <p:nvSpPr>
            <p:cNvPr id="140" name="Freeform: Shape 139">
              <a:extLst>
                <a:ext uri="{FF2B5EF4-FFF2-40B4-BE49-F238E27FC236}">
                  <a16:creationId xmlns:a16="http://schemas.microsoft.com/office/drawing/2014/main" id="{6FC37860-C6DA-42EF-A6DB-CEEC05B1D606}"/>
                </a:ext>
              </a:extLst>
            </p:cNvPr>
            <p:cNvSpPr/>
            <p:nvPr/>
          </p:nvSpPr>
          <p:spPr>
            <a:xfrm>
              <a:off x="3156484" y="2373279"/>
              <a:ext cx="97200" cy="16200"/>
            </a:xfrm>
            <a:custGeom>
              <a:avLst/>
              <a:gdLst>
                <a:gd name="connsiteX0" fmla="*/ 89100 w 97200"/>
                <a:gd name="connsiteY0" fmla="*/ 0 h 16200"/>
                <a:gd name="connsiteX1" fmla="*/ 8100 w 97200"/>
                <a:gd name="connsiteY1" fmla="*/ 0 h 16200"/>
                <a:gd name="connsiteX2" fmla="*/ 0 w 97200"/>
                <a:gd name="connsiteY2" fmla="*/ 8100 h 16200"/>
                <a:gd name="connsiteX3" fmla="*/ 8100 w 97200"/>
                <a:gd name="connsiteY3" fmla="*/ 16200 h 16200"/>
                <a:gd name="connsiteX4" fmla="*/ 89100 w 97200"/>
                <a:gd name="connsiteY4" fmla="*/ 16200 h 16200"/>
                <a:gd name="connsiteX5" fmla="*/ 97200 w 97200"/>
                <a:gd name="connsiteY5" fmla="*/ 8100 h 16200"/>
                <a:gd name="connsiteX6" fmla="*/ 89100 w 972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200" h="16200">
                  <a:moveTo>
                    <a:pt x="89100" y="0"/>
                  </a:moveTo>
                  <a:lnTo>
                    <a:pt x="8100" y="0"/>
                  </a:lnTo>
                  <a:cubicBezTo>
                    <a:pt x="3627" y="0"/>
                    <a:pt x="0" y="3627"/>
                    <a:pt x="0" y="8100"/>
                  </a:cubicBezTo>
                  <a:cubicBezTo>
                    <a:pt x="0" y="12573"/>
                    <a:pt x="3627" y="16200"/>
                    <a:pt x="8100" y="16200"/>
                  </a:cubicBezTo>
                  <a:lnTo>
                    <a:pt x="89100" y="16200"/>
                  </a:lnTo>
                  <a:cubicBezTo>
                    <a:pt x="93573" y="16200"/>
                    <a:pt x="97200" y="12573"/>
                    <a:pt x="97200" y="8100"/>
                  </a:cubicBezTo>
                  <a:cubicBezTo>
                    <a:pt x="97200" y="3627"/>
                    <a:pt x="93573" y="0"/>
                    <a:pt x="89100" y="0"/>
                  </a:cubicBezTo>
                  <a:close/>
                </a:path>
              </a:pathLst>
            </a:custGeom>
            <a:grpFill/>
            <a:ln w="5334" cap="flat">
              <a:noFill/>
              <a:prstDash val="solid"/>
              <a:miter/>
            </a:ln>
          </p:spPr>
          <p:txBody>
            <a:bodyPr rtlCol="0" anchor="ctr"/>
            <a:lstStyle/>
            <a:p>
              <a:endParaRPr lang="ru-RU"/>
            </a:p>
          </p:txBody>
        </p:sp>
        <p:sp>
          <p:nvSpPr>
            <p:cNvPr id="141" name="Freeform: Shape 140">
              <a:extLst>
                <a:ext uri="{FF2B5EF4-FFF2-40B4-BE49-F238E27FC236}">
                  <a16:creationId xmlns:a16="http://schemas.microsoft.com/office/drawing/2014/main" id="{C03E559E-997E-47E4-834C-16839442676D}"/>
                </a:ext>
              </a:extLst>
            </p:cNvPr>
            <p:cNvSpPr/>
            <p:nvPr/>
          </p:nvSpPr>
          <p:spPr>
            <a:xfrm>
              <a:off x="3151879" y="2419704"/>
              <a:ext cx="87272" cy="87558"/>
            </a:xfrm>
            <a:custGeom>
              <a:avLst/>
              <a:gdLst>
                <a:gd name="connsiteX0" fmla="*/ 13622 w 87272"/>
                <a:gd name="connsiteY0" fmla="*/ 2174 h 87558"/>
                <a:gd name="connsiteX1" fmla="*/ 2174 w 87272"/>
                <a:gd name="connsiteY1" fmla="*/ 2578 h 87558"/>
                <a:gd name="connsiteX2" fmla="*/ 2174 w 87272"/>
                <a:gd name="connsiteY2" fmla="*/ 13622 h 87558"/>
                <a:gd name="connsiteX3" fmla="*/ 74372 w 87272"/>
                <a:gd name="connsiteY3" fmla="*/ 85982 h 87558"/>
                <a:gd name="connsiteX4" fmla="*/ 85697 w 87272"/>
                <a:gd name="connsiteY4" fmla="*/ 84258 h 87558"/>
                <a:gd name="connsiteX5" fmla="*/ 85604 w 87272"/>
                <a:gd name="connsiteY5" fmla="*/ 74534 h 87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272" h="87558">
                  <a:moveTo>
                    <a:pt x="13622" y="2174"/>
                  </a:moveTo>
                  <a:cubicBezTo>
                    <a:pt x="10349" y="-876"/>
                    <a:pt x="5224" y="-695"/>
                    <a:pt x="2174" y="2578"/>
                  </a:cubicBezTo>
                  <a:cubicBezTo>
                    <a:pt x="-725" y="5689"/>
                    <a:pt x="-725" y="10511"/>
                    <a:pt x="2174" y="13622"/>
                  </a:cubicBezTo>
                  <a:lnTo>
                    <a:pt x="74372" y="85982"/>
                  </a:lnTo>
                  <a:cubicBezTo>
                    <a:pt x="77975" y="88633"/>
                    <a:pt x="83046" y="87861"/>
                    <a:pt x="85697" y="84258"/>
                  </a:cubicBezTo>
                  <a:cubicBezTo>
                    <a:pt x="87831" y="81357"/>
                    <a:pt x="87793" y="77394"/>
                    <a:pt x="85604" y="74534"/>
                  </a:cubicBezTo>
                  <a:close/>
                </a:path>
              </a:pathLst>
            </a:custGeom>
            <a:grpFill/>
            <a:ln w="5334" cap="flat">
              <a:noFill/>
              <a:prstDash val="solid"/>
              <a:miter/>
            </a:ln>
          </p:spPr>
          <p:txBody>
            <a:bodyPr rtlCol="0" anchor="ctr"/>
            <a:lstStyle/>
            <a:p>
              <a:endParaRPr lang="ru-RU"/>
            </a:p>
          </p:txBody>
        </p:sp>
        <p:sp>
          <p:nvSpPr>
            <p:cNvPr id="142" name="Freeform: Shape 141">
              <a:extLst>
                <a:ext uri="{FF2B5EF4-FFF2-40B4-BE49-F238E27FC236}">
                  <a16:creationId xmlns:a16="http://schemas.microsoft.com/office/drawing/2014/main" id="{8A9B0D94-F34B-4A55-93D8-854798A463FC}"/>
                </a:ext>
              </a:extLst>
            </p:cNvPr>
            <p:cNvSpPr/>
            <p:nvPr/>
          </p:nvSpPr>
          <p:spPr>
            <a:xfrm>
              <a:off x="2861981" y="2446186"/>
              <a:ext cx="70394" cy="70394"/>
            </a:xfrm>
            <a:custGeom>
              <a:avLst/>
              <a:gdLst>
                <a:gd name="connsiteX0" fmla="*/ 68026 w 70394"/>
                <a:gd name="connsiteY0" fmla="*/ 2369 h 70394"/>
                <a:gd name="connsiteX1" fmla="*/ 56578 w 70394"/>
                <a:gd name="connsiteY1" fmla="*/ 2369 h 70394"/>
                <a:gd name="connsiteX2" fmla="*/ 2578 w 70394"/>
                <a:gd name="connsiteY2" fmla="*/ 56369 h 70394"/>
                <a:gd name="connsiteX3" fmla="*/ 2174 w 70394"/>
                <a:gd name="connsiteY3" fmla="*/ 67817 h 70394"/>
                <a:gd name="connsiteX4" fmla="*/ 13622 w 70394"/>
                <a:gd name="connsiteY4" fmla="*/ 68221 h 70394"/>
                <a:gd name="connsiteX5" fmla="*/ 14026 w 70394"/>
                <a:gd name="connsiteY5" fmla="*/ 67817 h 70394"/>
                <a:gd name="connsiteX6" fmla="*/ 68026 w 70394"/>
                <a:gd name="connsiteY6" fmla="*/ 13817 h 70394"/>
                <a:gd name="connsiteX7" fmla="*/ 68026 w 70394"/>
                <a:gd name="connsiteY7" fmla="*/ 2369 h 70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394" h="70394">
                  <a:moveTo>
                    <a:pt x="68026" y="2369"/>
                  </a:moveTo>
                  <a:cubicBezTo>
                    <a:pt x="64864" y="-790"/>
                    <a:pt x="59740" y="-790"/>
                    <a:pt x="56578" y="2369"/>
                  </a:cubicBezTo>
                  <a:lnTo>
                    <a:pt x="2578" y="56369"/>
                  </a:lnTo>
                  <a:cubicBezTo>
                    <a:pt x="-695" y="59419"/>
                    <a:pt x="-876" y="64544"/>
                    <a:pt x="2174" y="67817"/>
                  </a:cubicBezTo>
                  <a:cubicBezTo>
                    <a:pt x="5224" y="71090"/>
                    <a:pt x="10349" y="71271"/>
                    <a:pt x="13622" y="68221"/>
                  </a:cubicBezTo>
                  <a:cubicBezTo>
                    <a:pt x="13761" y="68091"/>
                    <a:pt x="13896" y="67956"/>
                    <a:pt x="14026" y="67817"/>
                  </a:cubicBezTo>
                  <a:lnTo>
                    <a:pt x="68026" y="13817"/>
                  </a:lnTo>
                  <a:cubicBezTo>
                    <a:pt x="71185" y="10655"/>
                    <a:pt x="71185" y="5531"/>
                    <a:pt x="68026" y="2369"/>
                  </a:cubicBezTo>
                  <a:close/>
                </a:path>
              </a:pathLst>
            </a:custGeom>
            <a:grpFill/>
            <a:ln w="5334" cap="flat">
              <a:noFill/>
              <a:prstDash val="solid"/>
              <a:miter/>
            </a:ln>
          </p:spPr>
          <p:txBody>
            <a:bodyPr rtlCol="0" anchor="ctr"/>
            <a:lstStyle/>
            <a:p>
              <a:endParaRPr lang="ru-RU"/>
            </a:p>
          </p:txBody>
        </p:sp>
      </p:grpSp>
      <p:sp>
        <p:nvSpPr>
          <p:cNvPr id="143" name="Рисунок 260">
            <a:extLst>
              <a:ext uri="{FF2B5EF4-FFF2-40B4-BE49-F238E27FC236}">
                <a16:creationId xmlns:a16="http://schemas.microsoft.com/office/drawing/2014/main" id="{D8DCC165-C05D-415C-B7BA-6039F809EB12}"/>
              </a:ext>
            </a:extLst>
          </p:cNvPr>
          <p:cNvSpPr/>
          <p:nvPr/>
        </p:nvSpPr>
        <p:spPr>
          <a:xfrm>
            <a:off x="4871244" y="2634047"/>
            <a:ext cx="343630" cy="306005"/>
          </a:xfrm>
          <a:custGeom>
            <a:avLst/>
            <a:gdLst>
              <a:gd name="connsiteX0" fmla="*/ 458077 w 458173"/>
              <a:gd name="connsiteY0" fmla="*/ 309404 h 408007"/>
              <a:gd name="connsiteX1" fmla="*/ 432362 w 458173"/>
              <a:gd name="connsiteY1" fmla="*/ 209936 h 408007"/>
              <a:gd name="connsiteX2" fmla="*/ 313621 w 458173"/>
              <a:gd name="connsiteY2" fmla="*/ 101871 h 408007"/>
              <a:gd name="connsiteX3" fmla="*/ 294149 w 458173"/>
              <a:gd name="connsiteY3" fmla="*/ 110560 h 408007"/>
              <a:gd name="connsiteX4" fmla="*/ 294149 w 458173"/>
              <a:gd name="connsiteY4" fmla="*/ 64368 h 408007"/>
              <a:gd name="connsiteX5" fmla="*/ 147074 w 458173"/>
              <a:gd name="connsiteY5" fmla="*/ 0 h 408007"/>
              <a:gd name="connsiteX6" fmla="*/ 0 w 458173"/>
              <a:gd name="connsiteY6" fmla="*/ 64368 h 408007"/>
              <a:gd name="connsiteX7" fmla="*/ 0 w 458173"/>
              <a:gd name="connsiteY7" fmla="*/ 147074 h 408007"/>
              <a:gd name="connsiteX8" fmla="*/ 130 w 458173"/>
              <a:gd name="connsiteY8" fmla="*/ 148354 h 408007"/>
              <a:gd name="connsiteX9" fmla="*/ 0 w 458173"/>
              <a:gd name="connsiteY9" fmla="*/ 149634 h 408007"/>
              <a:gd name="connsiteX10" fmla="*/ 119 w 458173"/>
              <a:gd name="connsiteY10" fmla="*/ 151853 h 408007"/>
              <a:gd name="connsiteX11" fmla="*/ 0 w 458173"/>
              <a:gd name="connsiteY11" fmla="*/ 153041 h 408007"/>
              <a:gd name="connsiteX12" fmla="*/ 0 w 458173"/>
              <a:gd name="connsiteY12" fmla="*/ 235748 h 408007"/>
              <a:gd name="connsiteX13" fmla="*/ 130 w 458173"/>
              <a:gd name="connsiteY13" fmla="*/ 237028 h 408007"/>
              <a:gd name="connsiteX14" fmla="*/ 0 w 458173"/>
              <a:gd name="connsiteY14" fmla="*/ 238307 h 408007"/>
              <a:gd name="connsiteX15" fmla="*/ 151 w 458173"/>
              <a:gd name="connsiteY15" fmla="*/ 241083 h 408007"/>
              <a:gd name="connsiteX16" fmla="*/ 0 w 458173"/>
              <a:gd name="connsiteY16" fmla="*/ 242568 h 408007"/>
              <a:gd name="connsiteX17" fmla="*/ 0 w 458173"/>
              <a:gd name="connsiteY17" fmla="*/ 325264 h 408007"/>
              <a:gd name="connsiteX18" fmla="*/ 130 w 458173"/>
              <a:gd name="connsiteY18" fmla="*/ 326543 h 408007"/>
              <a:gd name="connsiteX19" fmla="*/ 0 w 458173"/>
              <a:gd name="connsiteY19" fmla="*/ 327823 h 408007"/>
              <a:gd name="connsiteX20" fmla="*/ 147074 w 458173"/>
              <a:gd name="connsiteY20" fmla="*/ 392197 h 408007"/>
              <a:gd name="connsiteX21" fmla="*/ 274266 w 458173"/>
              <a:gd name="connsiteY21" fmla="*/ 360941 h 408007"/>
              <a:gd name="connsiteX22" fmla="*/ 342274 w 458173"/>
              <a:gd name="connsiteY22" fmla="*/ 408008 h 408007"/>
              <a:gd name="connsiteX23" fmla="*/ 355687 w 458173"/>
              <a:gd name="connsiteY23" fmla="*/ 405216 h 408007"/>
              <a:gd name="connsiteX24" fmla="*/ 433539 w 458173"/>
              <a:gd name="connsiteY24" fmla="*/ 370456 h 408007"/>
              <a:gd name="connsiteX25" fmla="*/ 458077 w 458173"/>
              <a:gd name="connsiteY25" fmla="*/ 309404 h 408007"/>
              <a:gd name="connsiteX26" fmla="*/ 147074 w 458173"/>
              <a:gd name="connsiteY26" fmla="*/ 16205 h 408007"/>
              <a:gd name="connsiteX27" fmla="*/ 277949 w 458173"/>
              <a:gd name="connsiteY27" fmla="*/ 64373 h 408007"/>
              <a:gd name="connsiteX28" fmla="*/ 147074 w 458173"/>
              <a:gd name="connsiteY28" fmla="*/ 112552 h 408007"/>
              <a:gd name="connsiteX29" fmla="*/ 16200 w 458173"/>
              <a:gd name="connsiteY29" fmla="*/ 64373 h 408007"/>
              <a:gd name="connsiteX30" fmla="*/ 147074 w 458173"/>
              <a:gd name="connsiteY30" fmla="*/ 16205 h 408007"/>
              <a:gd name="connsiteX31" fmla="*/ 16200 w 458173"/>
              <a:gd name="connsiteY31" fmla="*/ 147080 h 408007"/>
              <a:gd name="connsiteX32" fmla="*/ 16200 w 458173"/>
              <a:gd name="connsiteY32" fmla="*/ 94667 h 408007"/>
              <a:gd name="connsiteX33" fmla="*/ 147074 w 458173"/>
              <a:gd name="connsiteY33" fmla="*/ 128752 h 408007"/>
              <a:gd name="connsiteX34" fmla="*/ 277949 w 458173"/>
              <a:gd name="connsiteY34" fmla="*/ 94667 h 408007"/>
              <a:gd name="connsiteX35" fmla="*/ 277949 w 458173"/>
              <a:gd name="connsiteY35" fmla="*/ 117796 h 408007"/>
              <a:gd name="connsiteX36" fmla="*/ 235742 w 458173"/>
              <a:gd name="connsiteY36" fmla="*/ 136631 h 408007"/>
              <a:gd name="connsiteX37" fmla="*/ 210994 w 458173"/>
              <a:gd name="connsiteY37" fmla="*/ 191198 h 408007"/>
              <a:gd name="connsiteX38" fmla="*/ 147069 w 458173"/>
              <a:gd name="connsiteY38" fmla="*/ 197813 h 408007"/>
              <a:gd name="connsiteX39" fmla="*/ 16195 w 458173"/>
              <a:gd name="connsiteY39" fmla="*/ 149645 h 408007"/>
              <a:gd name="connsiteX40" fmla="*/ 16065 w 458173"/>
              <a:gd name="connsiteY40" fmla="*/ 148365 h 408007"/>
              <a:gd name="connsiteX41" fmla="*/ 16200 w 458173"/>
              <a:gd name="connsiteY41" fmla="*/ 147080 h 408007"/>
              <a:gd name="connsiteX42" fmla="*/ 16200 w 458173"/>
              <a:gd name="connsiteY42" fmla="*/ 235759 h 408007"/>
              <a:gd name="connsiteX43" fmla="*/ 16200 w 458173"/>
              <a:gd name="connsiteY43" fmla="*/ 179933 h 408007"/>
              <a:gd name="connsiteX44" fmla="*/ 147074 w 458173"/>
              <a:gd name="connsiteY44" fmla="*/ 214013 h 408007"/>
              <a:gd name="connsiteX45" fmla="*/ 211707 w 458173"/>
              <a:gd name="connsiteY45" fmla="*/ 207733 h 408007"/>
              <a:gd name="connsiteX46" fmla="*/ 227826 w 458173"/>
              <a:gd name="connsiteY46" fmla="*/ 274790 h 408007"/>
              <a:gd name="connsiteX47" fmla="*/ 147074 w 458173"/>
              <a:gd name="connsiteY47" fmla="*/ 286486 h 408007"/>
              <a:gd name="connsiteX48" fmla="*/ 16200 w 458173"/>
              <a:gd name="connsiteY48" fmla="*/ 238318 h 408007"/>
              <a:gd name="connsiteX49" fmla="*/ 16070 w 458173"/>
              <a:gd name="connsiteY49" fmla="*/ 237038 h 408007"/>
              <a:gd name="connsiteX50" fmla="*/ 16200 w 458173"/>
              <a:gd name="connsiteY50" fmla="*/ 235759 h 408007"/>
              <a:gd name="connsiteX51" fmla="*/ 147074 w 458173"/>
              <a:gd name="connsiteY51" fmla="*/ 376013 h 408007"/>
              <a:gd name="connsiteX52" fmla="*/ 16200 w 458173"/>
              <a:gd name="connsiteY52" fmla="*/ 327839 h 408007"/>
              <a:gd name="connsiteX53" fmla="*/ 16070 w 458173"/>
              <a:gd name="connsiteY53" fmla="*/ 326560 h 408007"/>
              <a:gd name="connsiteX54" fmla="*/ 16200 w 458173"/>
              <a:gd name="connsiteY54" fmla="*/ 325280 h 408007"/>
              <a:gd name="connsiteX55" fmla="*/ 16200 w 458173"/>
              <a:gd name="connsiteY55" fmla="*/ 268607 h 408007"/>
              <a:gd name="connsiteX56" fmla="*/ 147074 w 458173"/>
              <a:gd name="connsiteY56" fmla="*/ 302686 h 408007"/>
              <a:gd name="connsiteX57" fmla="*/ 233777 w 458173"/>
              <a:gd name="connsiteY57" fmla="*/ 289872 h 408007"/>
              <a:gd name="connsiteX58" fmla="*/ 236947 w 458173"/>
              <a:gd name="connsiteY58" fmla="*/ 297178 h 408007"/>
              <a:gd name="connsiteX59" fmla="*/ 264854 w 458173"/>
              <a:gd name="connsiteY59" fmla="*/ 347830 h 408007"/>
              <a:gd name="connsiteX60" fmla="*/ 147074 w 458173"/>
              <a:gd name="connsiteY60" fmla="*/ 376013 h 408007"/>
              <a:gd name="connsiteX61" fmla="*/ 349088 w 458173"/>
              <a:gd name="connsiteY61" fmla="*/ 390442 h 408007"/>
              <a:gd name="connsiteX62" fmla="*/ 251743 w 458173"/>
              <a:gd name="connsiteY62" fmla="*/ 290574 h 408007"/>
              <a:gd name="connsiteX63" fmla="*/ 242341 w 458173"/>
              <a:gd name="connsiteY63" fmla="*/ 151427 h 408007"/>
              <a:gd name="connsiteX64" fmla="*/ 292664 w 458173"/>
              <a:gd name="connsiteY64" fmla="*/ 128968 h 408007"/>
              <a:gd name="connsiteX65" fmla="*/ 289094 w 458173"/>
              <a:gd name="connsiteY65" fmla="*/ 162945 h 408007"/>
              <a:gd name="connsiteX66" fmla="*/ 314809 w 458173"/>
              <a:gd name="connsiteY66" fmla="*/ 262424 h 408007"/>
              <a:gd name="connsiteX67" fmla="*/ 399335 w 458173"/>
              <a:gd name="connsiteY67" fmla="*/ 368015 h 408007"/>
              <a:gd name="connsiteX68" fmla="*/ 349088 w 458173"/>
              <a:gd name="connsiteY68" fmla="*/ 390442 h 408007"/>
              <a:gd name="connsiteX69" fmla="*/ 426940 w 458173"/>
              <a:gd name="connsiteY69" fmla="*/ 355687 h 408007"/>
              <a:gd name="connsiteX70" fmla="*/ 329600 w 458173"/>
              <a:gd name="connsiteY70" fmla="*/ 255820 h 408007"/>
              <a:gd name="connsiteX71" fmla="*/ 305284 w 458173"/>
              <a:gd name="connsiteY71" fmla="*/ 162373 h 408007"/>
              <a:gd name="connsiteX72" fmla="*/ 320231 w 458173"/>
              <a:gd name="connsiteY72" fmla="*/ 116662 h 408007"/>
              <a:gd name="connsiteX73" fmla="*/ 327040 w 458173"/>
              <a:gd name="connsiteY73" fmla="*/ 115301 h 408007"/>
              <a:gd name="connsiteX74" fmla="*/ 417582 w 458173"/>
              <a:gd name="connsiteY74" fmla="*/ 216540 h 408007"/>
              <a:gd name="connsiteX75" fmla="*/ 441898 w 458173"/>
              <a:gd name="connsiteY75" fmla="*/ 309976 h 408007"/>
              <a:gd name="connsiteX76" fmla="*/ 426940 w 458173"/>
              <a:gd name="connsiteY76" fmla="*/ 355687 h 408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58173" h="408007">
                <a:moveTo>
                  <a:pt x="458077" y="309404"/>
                </a:moveTo>
                <a:cubicBezTo>
                  <a:pt x="457045" y="280087"/>
                  <a:pt x="447914" y="244760"/>
                  <a:pt x="432362" y="209936"/>
                </a:cubicBezTo>
                <a:cubicBezTo>
                  <a:pt x="398180" y="133369"/>
                  <a:pt x="347123" y="86891"/>
                  <a:pt x="313621" y="101871"/>
                </a:cubicBezTo>
                <a:lnTo>
                  <a:pt x="294149" y="110560"/>
                </a:lnTo>
                <a:lnTo>
                  <a:pt x="294149" y="64368"/>
                </a:lnTo>
                <a:cubicBezTo>
                  <a:pt x="294149" y="27675"/>
                  <a:pt x="230920" y="0"/>
                  <a:pt x="147074" y="0"/>
                </a:cubicBezTo>
                <a:cubicBezTo>
                  <a:pt x="63229" y="0"/>
                  <a:pt x="0" y="27675"/>
                  <a:pt x="0" y="64368"/>
                </a:cubicBezTo>
                <a:lnTo>
                  <a:pt x="0" y="147074"/>
                </a:lnTo>
                <a:cubicBezTo>
                  <a:pt x="0" y="147512"/>
                  <a:pt x="59" y="147933"/>
                  <a:pt x="130" y="148354"/>
                </a:cubicBezTo>
                <a:cubicBezTo>
                  <a:pt x="65" y="148775"/>
                  <a:pt x="0" y="149197"/>
                  <a:pt x="0" y="149634"/>
                </a:cubicBezTo>
                <a:cubicBezTo>
                  <a:pt x="0" y="150379"/>
                  <a:pt x="70" y="151119"/>
                  <a:pt x="119" y="151853"/>
                </a:cubicBezTo>
                <a:cubicBezTo>
                  <a:pt x="59" y="152242"/>
                  <a:pt x="0" y="152636"/>
                  <a:pt x="0" y="153041"/>
                </a:cubicBezTo>
                <a:lnTo>
                  <a:pt x="0" y="235748"/>
                </a:lnTo>
                <a:cubicBezTo>
                  <a:pt x="0" y="236185"/>
                  <a:pt x="59" y="236606"/>
                  <a:pt x="130" y="237028"/>
                </a:cubicBezTo>
                <a:cubicBezTo>
                  <a:pt x="65" y="237449"/>
                  <a:pt x="0" y="237870"/>
                  <a:pt x="0" y="238307"/>
                </a:cubicBezTo>
                <a:cubicBezTo>
                  <a:pt x="0" y="239242"/>
                  <a:pt x="70" y="240165"/>
                  <a:pt x="151" y="241083"/>
                </a:cubicBezTo>
                <a:cubicBezTo>
                  <a:pt x="59" y="241564"/>
                  <a:pt x="0" y="242060"/>
                  <a:pt x="0" y="242568"/>
                </a:cubicBezTo>
                <a:lnTo>
                  <a:pt x="0" y="325264"/>
                </a:lnTo>
                <a:cubicBezTo>
                  <a:pt x="0" y="325701"/>
                  <a:pt x="59" y="326122"/>
                  <a:pt x="130" y="326543"/>
                </a:cubicBezTo>
                <a:cubicBezTo>
                  <a:pt x="65" y="326965"/>
                  <a:pt x="0" y="327386"/>
                  <a:pt x="0" y="327823"/>
                </a:cubicBezTo>
                <a:cubicBezTo>
                  <a:pt x="0" y="364522"/>
                  <a:pt x="63229" y="392197"/>
                  <a:pt x="147074" y="392197"/>
                </a:cubicBezTo>
                <a:cubicBezTo>
                  <a:pt x="200216" y="392197"/>
                  <a:pt x="248665" y="380095"/>
                  <a:pt x="274266" y="360941"/>
                </a:cubicBezTo>
                <a:cubicBezTo>
                  <a:pt x="297113" y="390560"/>
                  <a:pt x="321694" y="408008"/>
                  <a:pt x="342274" y="408008"/>
                </a:cubicBezTo>
                <a:cubicBezTo>
                  <a:pt x="346977" y="408008"/>
                  <a:pt x="351475" y="407101"/>
                  <a:pt x="355687" y="405216"/>
                </a:cubicBezTo>
                <a:lnTo>
                  <a:pt x="433539" y="370456"/>
                </a:lnTo>
                <a:cubicBezTo>
                  <a:pt x="450484" y="362918"/>
                  <a:pt x="459200" y="341226"/>
                  <a:pt x="458077" y="309404"/>
                </a:cubicBezTo>
                <a:close/>
                <a:moveTo>
                  <a:pt x="147074" y="16205"/>
                </a:moveTo>
                <a:cubicBezTo>
                  <a:pt x="224203" y="16205"/>
                  <a:pt x="277949" y="41591"/>
                  <a:pt x="277949" y="64373"/>
                </a:cubicBezTo>
                <a:cubicBezTo>
                  <a:pt x="277949" y="87161"/>
                  <a:pt x="224197" y="112552"/>
                  <a:pt x="147074" y="112552"/>
                </a:cubicBezTo>
                <a:cubicBezTo>
                  <a:pt x="69952" y="112552"/>
                  <a:pt x="16200" y="87161"/>
                  <a:pt x="16200" y="64373"/>
                </a:cubicBezTo>
                <a:cubicBezTo>
                  <a:pt x="16200" y="41591"/>
                  <a:pt x="69946" y="16205"/>
                  <a:pt x="147074" y="16205"/>
                </a:cubicBezTo>
                <a:close/>
                <a:moveTo>
                  <a:pt x="16200" y="147080"/>
                </a:moveTo>
                <a:lnTo>
                  <a:pt x="16200" y="94667"/>
                </a:lnTo>
                <a:cubicBezTo>
                  <a:pt x="40160" y="115274"/>
                  <a:pt x="88587" y="128752"/>
                  <a:pt x="147074" y="128752"/>
                </a:cubicBezTo>
                <a:cubicBezTo>
                  <a:pt x="205567" y="128752"/>
                  <a:pt x="253994" y="115274"/>
                  <a:pt x="277949" y="94667"/>
                </a:cubicBezTo>
                <a:lnTo>
                  <a:pt x="277949" y="117796"/>
                </a:lnTo>
                <a:lnTo>
                  <a:pt x="235742" y="136631"/>
                </a:lnTo>
                <a:cubicBezTo>
                  <a:pt x="219515" y="143888"/>
                  <a:pt x="211297" y="163852"/>
                  <a:pt x="210994" y="191198"/>
                </a:cubicBezTo>
                <a:cubicBezTo>
                  <a:pt x="191457" y="195458"/>
                  <a:pt x="169592" y="197813"/>
                  <a:pt x="147069" y="197813"/>
                </a:cubicBezTo>
                <a:cubicBezTo>
                  <a:pt x="69941" y="197813"/>
                  <a:pt x="16195" y="172427"/>
                  <a:pt x="16195" y="149645"/>
                </a:cubicBezTo>
                <a:cubicBezTo>
                  <a:pt x="16195" y="149207"/>
                  <a:pt x="16135" y="148786"/>
                  <a:pt x="16065" y="148365"/>
                </a:cubicBezTo>
                <a:cubicBezTo>
                  <a:pt x="16135" y="147938"/>
                  <a:pt x="16200" y="147517"/>
                  <a:pt x="16200" y="147080"/>
                </a:cubicBezTo>
                <a:close/>
                <a:moveTo>
                  <a:pt x="16200" y="235759"/>
                </a:moveTo>
                <a:lnTo>
                  <a:pt x="16200" y="179933"/>
                </a:lnTo>
                <a:cubicBezTo>
                  <a:pt x="40160" y="200534"/>
                  <a:pt x="88587" y="214013"/>
                  <a:pt x="147074" y="214013"/>
                </a:cubicBezTo>
                <a:cubicBezTo>
                  <a:pt x="169646" y="214013"/>
                  <a:pt x="191770" y="211847"/>
                  <a:pt x="211707" y="207733"/>
                </a:cubicBezTo>
                <a:cubicBezTo>
                  <a:pt x="213543" y="227767"/>
                  <a:pt x="218916" y="250636"/>
                  <a:pt x="227826" y="274790"/>
                </a:cubicBezTo>
                <a:cubicBezTo>
                  <a:pt x="203893" y="282528"/>
                  <a:pt x="176796" y="286486"/>
                  <a:pt x="147074" y="286486"/>
                </a:cubicBezTo>
                <a:cubicBezTo>
                  <a:pt x="69946" y="286486"/>
                  <a:pt x="16200" y="261101"/>
                  <a:pt x="16200" y="238318"/>
                </a:cubicBezTo>
                <a:cubicBezTo>
                  <a:pt x="16200" y="237881"/>
                  <a:pt x="16141" y="237460"/>
                  <a:pt x="16070" y="237038"/>
                </a:cubicBezTo>
                <a:cubicBezTo>
                  <a:pt x="16135" y="236617"/>
                  <a:pt x="16200" y="236196"/>
                  <a:pt x="16200" y="235759"/>
                </a:cubicBezTo>
                <a:close/>
                <a:moveTo>
                  <a:pt x="147074" y="376013"/>
                </a:moveTo>
                <a:cubicBezTo>
                  <a:pt x="69946" y="376013"/>
                  <a:pt x="16200" y="350622"/>
                  <a:pt x="16200" y="327839"/>
                </a:cubicBezTo>
                <a:cubicBezTo>
                  <a:pt x="16200" y="327402"/>
                  <a:pt x="16141" y="326981"/>
                  <a:pt x="16070" y="326560"/>
                </a:cubicBezTo>
                <a:cubicBezTo>
                  <a:pt x="16135" y="326138"/>
                  <a:pt x="16200" y="325717"/>
                  <a:pt x="16200" y="325280"/>
                </a:cubicBezTo>
                <a:lnTo>
                  <a:pt x="16200" y="268607"/>
                </a:lnTo>
                <a:cubicBezTo>
                  <a:pt x="40160" y="289208"/>
                  <a:pt x="88587" y="302686"/>
                  <a:pt x="147074" y="302686"/>
                </a:cubicBezTo>
                <a:cubicBezTo>
                  <a:pt x="178891" y="302686"/>
                  <a:pt x="207986" y="298345"/>
                  <a:pt x="233777" y="289872"/>
                </a:cubicBezTo>
                <a:cubicBezTo>
                  <a:pt x="234797" y="292302"/>
                  <a:pt x="235856" y="294737"/>
                  <a:pt x="236947" y="297178"/>
                </a:cubicBezTo>
                <a:cubicBezTo>
                  <a:pt x="245387" y="316084"/>
                  <a:pt x="254875" y="333067"/>
                  <a:pt x="264854" y="347830"/>
                </a:cubicBezTo>
                <a:cubicBezTo>
                  <a:pt x="242519" y="364846"/>
                  <a:pt x="196528" y="376013"/>
                  <a:pt x="147074" y="376013"/>
                </a:cubicBezTo>
                <a:close/>
                <a:moveTo>
                  <a:pt x="349088" y="390442"/>
                </a:moveTo>
                <a:cubicBezTo>
                  <a:pt x="328277" y="399730"/>
                  <a:pt x="283187" y="361001"/>
                  <a:pt x="251743" y="290574"/>
                </a:cubicBezTo>
                <a:cubicBezTo>
                  <a:pt x="220298" y="220147"/>
                  <a:pt x="221562" y="160715"/>
                  <a:pt x="242341" y="151427"/>
                </a:cubicBezTo>
                <a:lnTo>
                  <a:pt x="292664" y="128968"/>
                </a:lnTo>
                <a:cubicBezTo>
                  <a:pt x="289877" y="138380"/>
                  <a:pt x="288630" y="149780"/>
                  <a:pt x="289094" y="162945"/>
                </a:cubicBezTo>
                <a:cubicBezTo>
                  <a:pt x="290126" y="192267"/>
                  <a:pt x="299257" y="227594"/>
                  <a:pt x="314809" y="262424"/>
                </a:cubicBezTo>
                <a:cubicBezTo>
                  <a:pt x="338672" y="315868"/>
                  <a:pt x="370737" y="354559"/>
                  <a:pt x="399335" y="368015"/>
                </a:cubicBezTo>
                <a:lnTo>
                  <a:pt x="349088" y="390442"/>
                </a:lnTo>
                <a:close/>
                <a:moveTo>
                  <a:pt x="426940" y="355687"/>
                </a:moveTo>
                <a:cubicBezTo>
                  <a:pt x="406145" y="364954"/>
                  <a:pt x="361044" y="326246"/>
                  <a:pt x="329600" y="255820"/>
                </a:cubicBezTo>
                <a:cubicBezTo>
                  <a:pt x="314879" y="222847"/>
                  <a:pt x="306245" y="189659"/>
                  <a:pt x="305284" y="162373"/>
                </a:cubicBezTo>
                <a:cubicBezTo>
                  <a:pt x="304425" y="137948"/>
                  <a:pt x="309874" y="121289"/>
                  <a:pt x="320231" y="116662"/>
                </a:cubicBezTo>
                <a:cubicBezTo>
                  <a:pt x="322277" y="115749"/>
                  <a:pt x="324556" y="115301"/>
                  <a:pt x="327040" y="115301"/>
                </a:cubicBezTo>
                <a:cubicBezTo>
                  <a:pt x="349780" y="115301"/>
                  <a:pt x="389232" y="153036"/>
                  <a:pt x="417582" y="216540"/>
                </a:cubicBezTo>
                <a:cubicBezTo>
                  <a:pt x="432302" y="249507"/>
                  <a:pt x="440937" y="282690"/>
                  <a:pt x="441898" y="309976"/>
                </a:cubicBezTo>
                <a:cubicBezTo>
                  <a:pt x="442746" y="334400"/>
                  <a:pt x="437297" y="351059"/>
                  <a:pt x="426940" y="355687"/>
                </a:cubicBezTo>
                <a:close/>
              </a:path>
            </a:pathLst>
          </a:custGeom>
          <a:solidFill>
            <a:schemeClr val="tx1"/>
          </a:solidFill>
          <a:ln w="5334" cap="flat">
            <a:noFill/>
            <a:prstDash val="solid"/>
            <a:miter/>
          </a:ln>
        </p:spPr>
        <p:txBody>
          <a:bodyPr rtlCol="0" anchor="ctr"/>
          <a:lstStyle/>
          <a:p>
            <a:endParaRPr lang="ru-RU"/>
          </a:p>
        </p:txBody>
      </p:sp>
      <p:grpSp>
        <p:nvGrpSpPr>
          <p:cNvPr id="185" name="Group 184">
            <a:extLst>
              <a:ext uri="{FF2B5EF4-FFF2-40B4-BE49-F238E27FC236}">
                <a16:creationId xmlns:a16="http://schemas.microsoft.com/office/drawing/2014/main" id="{13F92FC4-E3F5-4D5A-9935-790642A49D7B}"/>
              </a:ext>
            </a:extLst>
          </p:cNvPr>
          <p:cNvGrpSpPr/>
          <p:nvPr/>
        </p:nvGrpSpPr>
        <p:grpSpPr>
          <a:xfrm>
            <a:off x="5458769" y="2616638"/>
            <a:ext cx="376931" cy="320792"/>
            <a:chOff x="5246358" y="2345851"/>
            <a:chExt cx="502574" cy="427722"/>
          </a:xfrm>
          <a:solidFill>
            <a:schemeClr val="tx1"/>
          </a:solidFill>
        </p:grpSpPr>
        <p:sp>
          <p:nvSpPr>
            <p:cNvPr id="145" name="Freeform: Shape 144">
              <a:extLst>
                <a:ext uri="{FF2B5EF4-FFF2-40B4-BE49-F238E27FC236}">
                  <a16:creationId xmlns:a16="http://schemas.microsoft.com/office/drawing/2014/main" id="{196BC71E-BC52-4751-AAEE-BBE3801B6B02}"/>
                </a:ext>
              </a:extLst>
            </p:cNvPr>
            <p:cNvSpPr/>
            <p:nvPr/>
          </p:nvSpPr>
          <p:spPr>
            <a:xfrm>
              <a:off x="5428140" y="2399316"/>
              <a:ext cx="16039" cy="48118"/>
            </a:xfrm>
            <a:custGeom>
              <a:avLst/>
              <a:gdLst>
                <a:gd name="connsiteX0" fmla="*/ 8020 w 16039"/>
                <a:gd name="connsiteY0" fmla="*/ 48119 h 48118"/>
                <a:gd name="connsiteX1" fmla="*/ 16040 w 16039"/>
                <a:gd name="connsiteY1" fmla="*/ 40099 h 48118"/>
                <a:gd name="connsiteX2" fmla="*/ 16040 w 16039"/>
                <a:gd name="connsiteY2" fmla="*/ 8020 h 48118"/>
                <a:gd name="connsiteX3" fmla="*/ 8020 w 16039"/>
                <a:gd name="connsiteY3" fmla="*/ 0 h 48118"/>
                <a:gd name="connsiteX4" fmla="*/ 0 w 16039"/>
                <a:gd name="connsiteY4" fmla="*/ 8020 h 48118"/>
                <a:gd name="connsiteX5" fmla="*/ 0 w 16039"/>
                <a:gd name="connsiteY5" fmla="*/ 40099 h 48118"/>
                <a:gd name="connsiteX6" fmla="*/ 8020 w 16039"/>
                <a:gd name="connsiteY6" fmla="*/ 48119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48119"/>
                  </a:moveTo>
                  <a:cubicBezTo>
                    <a:pt x="12449" y="48119"/>
                    <a:pt x="16040" y="44528"/>
                    <a:pt x="16040" y="40099"/>
                  </a:cubicBezTo>
                  <a:lnTo>
                    <a:pt x="16040" y="8020"/>
                  </a:lnTo>
                  <a:cubicBezTo>
                    <a:pt x="16040" y="3591"/>
                    <a:pt x="12449" y="0"/>
                    <a:pt x="8020" y="0"/>
                  </a:cubicBezTo>
                  <a:cubicBezTo>
                    <a:pt x="3591" y="0"/>
                    <a:pt x="0" y="3591"/>
                    <a:pt x="0" y="8020"/>
                  </a:cubicBezTo>
                  <a:lnTo>
                    <a:pt x="0" y="40099"/>
                  </a:lnTo>
                  <a:cubicBezTo>
                    <a:pt x="0" y="44528"/>
                    <a:pt x="3591" y="48119"/>
                    <a:pt x="8020" y="48119"/>
                  </a:cubicBezTo>
                  <a:close/>
                </a:path>
              </a:pathLst>
            </a:custGeom>
            <a:grpFill/>
            <a:ln w="5281" cap="flat">
              <a:noFill/>
              <a:prstDash val="solid"/>
              <a:miter/>
            </a:ln>
          </p:spPr>
          <p:txBody>
            <a:bodyPr rtlCol="0" anchor="ctr"/>
            <a:lstStyle/>
            <a:p>
              <a:endParaRPr lang="ru-RU"/>
            </a:p>
          </p:txBody>
        </p:sp>
        <p:sp>
          <p:nvSpPr>
            <p:cNvPr id="146" name="Freeform: Shape 145">
              <a:extLst>
                <a:ext uri="{FF2B5EF4-FFF2-40B4-BE49-F238E27FC236}">
                  <a16:creationId xmlns:a16="http://schemas.microsoft.com/office/drawing/2014/main" id="{A673E437-300B-4BCB-9E3A-3B820DC2792F}"/>
                </a:ext>
              </a:extLst>
            </p:cNvPr>
            <p:cNvSpPr/>
            <p:nvPr/>
          </p:nvSpPr>
          <p:spPr>
            <a:xfrm>
              <a:off x="5497645" y="2399316"/>
              <a:ext cx="16039" cy="48118"/>
            </a:xfrm>
            <a:custGeom>
              <a:avLst/>
              <a:gdLst>
                <a:gd name="connsiteX0" fmla="*/ 8020 w 16039"/>
                <a:gd name="connsiteY0" fmla="*/ 48119 h 48118"/>
                <a:gd name="connsiteX1" fmla="*/ 16040 w 16039"/>
                <a:gd name="connsiteY1" fmla="*/ 40099 h 48118"/>
                <a:gd name="connsiteX2" fmla="*/ 16040 w 16039"/>
                <a:gd name="connsiteY2" fmla="*/ 8020 h 48118"/>
                <a:gd name="connsiteX3" fmla="*/ 8020 w 16039"/>
                <a:gd name="connsiteY3" fmla="*/ 0 h 48118"/>
                <a:gd name="connsiteX4" fmla="*/ 0 w 16039"/>
                <a:gd name="connsiteY4" fmla="*/ 8020 h 48118"/>
                <a:gd name="connsiteX5" fmla="*/ 0 w 16039"/>
                <a:gd name="connsiteY5" fmla="*/ 40099 h 48118"/>
                <a:gd name="connsiteX6" fmla="*/ 8020 w 16039"/>
                <a:gd name="connsiteY6" fmla="*/ 48119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48119"/>
                  </a:moveTo>
                  <a:cubicBezTo>
                    <a:pt x="12449" y="48119"/>
                    <a:pt x="16040" y="44528"/>
                    <a:pt x="16040" y="40099"/>
                  </a:cubicBezTo>
                  <a:lnTo>
                    <a:pt x="16040" y="8020"/>
                  </a:lnTo>
                  <a:cubicBezTo>
                    <a:pt x="16040" y="3591"/>
                    <a:pt x="12449" y="0"/>
                    <a:pt x="8020" y="0"/>
                  </a:cubicBezTo>
                  <a:cubicBezTo>
                    <a:pt x="3591" y="0"/>
                    <a:pt x="0" y="3591"/>
                    <a:pt x="0" y="8020"/>
                  </a:cubicBezTo>
                  <a:lnTo>
                    <a:pt x="0" y="40099"/>
                  </a:lnTo>
                  <a:cubicBezTo>
                    <a:pt x="0" y="44528"/>
                    <a:pt x="3591" y="48119"/>
                    <a:pt x="8020" y="48119"/>
                  </a:cubicBezTo>
                  <a:close/>
                </a:path>
              </a:pathLst>
            </a:custGeom>
            <a:grpFill/>
            <a:ln w="5281" cap="flat">
              <a:noFill/>
              <a:prstDash val="solid"/>
              <a:miter/>
            </a:ln>
          </p:spPr>
          <p:txBody>
            <a:bodyPr rtlCol="0" anchor="ctr"/>
            <a:lstStyle/>
            <a:p>
              <a:endParaRPr lang="ru-RU"/>
            </a:p>
          </p:txBody>
        </p:sp>
        <p:sp>
          <p:nvSpPr>
            <p:cNvPr id="147" name="Freeform: Shape 146">
              <a:extLst>
                <a:ext uri="{FF2B5EF4-FFF2-40B4-BE49-F238E27FC236}">
                  <a16:creationId xmlns:a16="http://schemas.microsoft.com/office/drawing/2014/main" id="{BD87E533-CBB5-441F-AD7C-27B58A1CE611}"/>
                </a:ext>
              </a:extLst>
            </p:cNvPr>
            <p:cNvSpPr/>
            <p:nvPr/>
          </p:nvSpPr>
          <p:spPr>
            <a:xfrm>
              <a:off x="5428140" y="2527633"/>
              <a:ext cx="16039" cy="48118"/>
            </a:xfrm>
            <a:custGeom>
              <a:avLst/>
              <a:gdLst>
                <a:gd name="connsiteX0" fmla="*/ 0 w 16039"/>
                <a:gd name="connsiteY0" fmla="*/ 40099 h 48118"/>
                <a:gd name="connsiteX1" fmla="*/ 8020 w 16039"/>
                <a:gd name="connsiteY1" fmla="*/ 48119 h 48118"/>
                <a:gd name="connsiteX2" fmla="*/ 16040 w 16039"/>
                <a:gd name="connsiteY2" fmla="*/ 40099 h 48118"/>
                <a:gd name="connsiteX3" fmla="*/ 16040 w 16039"/>
                <a:gd name="connsiteY3" fmla="*/ 8020 h 48118"/>
                <a:gd name="connsiteX4" fmla="*/ 8020 w 16039"/>
                <a:gd name="connsiteY4" fmla="*/ 0 h 48118"/>
                <a:gd name="connsiteX5" fmla="*/ 0 w 16039"/>
                <a:gd name="connsiteY5" fmla="*/ 802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39" h="48118">
                  <a:moveTo>
                    <a:pt x="0" y="40099"/>
                  </a:moveTo>
                  <a:cubicBezTo>
                    <a:pt x="0" y="44528"/>
                    <a:pt x="3591" y="48119"/>
                    <a:pt x="8020" y="48119"/>
                  </a:cubicBezTo>
                  <a:cubicBezTo>
                    <a:pt x="12449" y="48119"/>
                    <a:pt x="16040" y="44528"/>
                    <a:pt x="16040" y="40099"/>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48" name="Freeform: Shape 147">
              <a:extLst>
                <a:ext uri="{FF2B5EF4-FFF2-40B4-BE49-F238E27FC236}">
                  <a16:creationId xmlns:a16="http://schemas.microsoft.com/office/drawing/2014/main" id="{4674940E-88B3-4514-B381-E378C1D808A6}"/>
                </a:ext>
              </a:extLst>
            </p:cNvPr>
            <p:cNvSpPr/>
            <p:nvPr/>
          </p:nvSpPr>
          <p:spPr>
            <a:xfrm>
              <a:off x="5497645" y="2527633"/>
              <a:ext cx="16039" cy="48118"/>
            </a:xfrm>
            <a:custGeom>
              <a:avLst/>
              <a:gdLst>
                <a:gd name="connsiteX0" fmla="*/ 0 w 16039"/>
                <a:gd name="connsiteY0" fmla="*/ 40099 h 48118"/>
                <a:gd name="connsiteX1" fmla="*/ 8020 w 16039"/>
                <a:gd name="connsiteY1" fmla="*/ 48119 h 48118"/>
                <a:gd name="connsiteX2" fmla="*/ 16040 w 16039"/>
                <a:gd name="connsiteY2" fmla="*/ 40099 h 48118"/>
                <a:gd name="connsiteX3" fmla="*/ 16040 w 16039"/>
                <a:gd name="connsiteY3" fmla="*/ 8020 h 48118"/>
                <a:gd name="connsiteX4" fmla="*/ 8020 w 16039"/>
                <a:gd name="connsiteY4" fmla="*/ 0 h 48118"/>
                <a:gd name="connsiteX5" fmla="*/ 0 w 16039"/>
                <a:gd name="connsiteY5" fmla="*/ 802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39" h="48118">
                  <a:moveTo>
                    <a:pt x="0" y="40099"/>
                  </a:moveTo>
                  <a:cubicBezTo>
                    <a:pt x="0" y="44528"/>
                    <a:pt x="3591" y="48119"/>
                    <a:pt x="8020" y="48119"/>
                  </a:cubicBezTo>
                  <a:cubicBezTo>
                    <a:pt x="12449" y="48119"/>
                    <a:pt x="16040" y="44528"/>
                    <a:pt x="16040" y="40099"/>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49" name="Freeform: Shape 148">
              <a:extLst>
                <a:ext uri="{FF2B5EF4-FFF2-40B4-BE49-F238E27FC236}">
                  <a16:creationId xmlns:a16="http://schemas.microsoft.com/office/drawing/2014/main" id="{AC3196C2-349E-4F1C-9B51-805ECC112CEB}"/>
                </a:ext>
              </a:extLst>
            </p:cNvPr>
            <p:cNvSpPr/>
            <p:nvPr/>
          </p:nvSpPr>
          <p:spPr>
            <a:xfrm>
              <a:off x="5428140" y="2655950"/>
              <a:ext cx="16039" cy="48118"/>
            </a:xfrm>
            <a:custGeom>
              <a:avLst/>
              <a:gdLst>
                <a:gd name="connsiteX0" fmla="*/ 0 w 16039"/>
                <a:gd name="connsiteY0" fmla="*/ 40099 h 48118"/>
                <a:gd name="connsiteX1" fmla="*/ 8020 w 16039"/>
                <a:gd name="connsiteY1" fmla="*/ 48119 h 48118"/>
                <a:gd name="connsiteX2" fmla="*/ 16040 w 16039"/>
                <a:gd name="connsiteY2" fmla="*/ 40099 h 48118"/>
                <a:gd name="connsiteX3" fmla="*/ 16040 w 16039"/>
                <a:gd name="connsiteY3" fmla="*/ 8020 h 48118"/>
                <a:gd name="connsiteX4" fmla="*/ 8020 w 16039"/>
                <a:gd name="connsiteY4" fmla="*/ 0 h 48118"/>
                <a:gd name="connsiteX5" fmla="*/ 0 w 16039"/>
                <a:gd name="connsiteY5" fmla="*/ 802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39" h="48118">
                  <a:moveTo>
                    <a:pt x="0" y="40099"/>
                  </a:moveTo>
                  <a:cubicBezTo>
                    <a:pt x="0" y="44528"/>
                    <a:pt x="3591" y="48119"/>
                    <a:pt x="8020" y="48119"/>
                  </a:cubicBezTo>
                  <a:cubicBezTo>
                    <a:pt x="12449" y="48119"/>
                    <a:pt x="16040" y="44528"/>
                    <a:pt x="16040" y="40099"/>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50" name="Freeform: Shape 149">
              <a:extLst>
                <a:ext uri="{FF2B5EF4-FFF2-40B4-BE49-F238E27FC236}">
                  <a16:creationId xmlns:a16="http://schemas.microsoft.com/office/drawing/2014/main" id="{2D49D658-F76B-4E1C-A09E-9BD529A0FD73}"/>
                </a:ext>
              </a:extLst>
            </p:cNvPr>
            <p:cNvSpPr/>
            <p:nvPr/>
          </p:nvSpPr>
          <p:spPr>
            <a:xfrm>
              <a:off x="5497645" y="2655950"/>
              <a:ext cx="16039" cy="48118"/>
            </a:xfrm>
            <a:custGeom>
              <a:avLst/>
              <a:gdLst>
                <a:gd name="connsiteX0" fmla="*/ 0 w 16039"/>
                <a:gd name="connsiteY0" fmla="*/ 40099 h 48118"/>
                <a:gd name="connsiteX1" fmla="*/ 8020 w 16039"/>
                <a:gd name="connsiteY1" fmla="*/ 48119 h 48118"/>
                <a:gd name="connsiteX2" fmla="*/ 16040 w 16039"/>
                <a:gd name="connsiteY2" fmla="*/ 40099 h 48118"/>
                <a:gd name="connsiteX3" fmla="*/ 16040 w 16039"/>
                <a:gd name="connsiteY3" fmla="*/ 8020 h 48118"/>
                <a:gd name="connsiteX4" fmla="*/ 8020 w 16039"/>
                <a:gd name="connsiteY4" fmla="*/ 0 h 48118"/>
                <a:gd name="connsiteX5" fmla="*/ 0 w 16039"/>
                <a:gd name="connsiteY5" fmla="*/ 802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39" h="48118">
                  <a:moveTo>
                    <a:pt x="0" y="40099"/>
                  </a:moveTo>
                  <a:cubicBezTo>
                    <a:pt x="0" y="44528"/>
                    <a:pt x="3591" y="48119"/>
                    <a:pt x="8020" y="48119"/>
                  </a:cubicBezTo>
                  <a:cubicBezTo>
                    <a:pt x="12449" y="48119"/>
                    <a:pt x="16040" y="44528"/>
                    <a:pt x="16040" y="40099"/>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51" name="Freeform: Shape 150">
              <a:extLst>
                <a:ext uri="{FF2B5EF4-FFF2-40B4-BE49-F238E27FC236}">
                  <a16:creationId xmlns:a16="http://schemas.microsoft.com/office/drawing/2014/main" id="{A93B0A12-EE94-4657-B5A1-B9920F8CA2DF}"/>
                </a:ext>
              </a:extLst>
            </p:cNvPr>
            <p:cNvSpPr/>
            <p:nvPr/>
          </p:nvSpPr>
          <p:spPr>
            <a:xfrm>
              <a:off x="5299823" y="2532979"/>
              <a:ext cx="16039" cy="48118"/>
            </a:xfrm>
            <a:custGeom>
              <a:avLst/>
              <a:gdLst>
                <a:gd name="connsiteX0" fmla="*/ 8020 w 16039"/>
                <a:gd name="connsiteY0" fmla="*/ 0 h 48118"/>
                <a:gd name="connsiteX1" fmla="*/ 0 w 16039"/>
                <a:gd name="connsiteY1" fmla="*/ 8020 h 48118"/>
                <a:gd name="connsiteX2" fmla="*/ 0 w 16039"/>
                <a:gd name="connsiteY2" fmla="*/ 40099 h 48118"/>
                <a:gd name="connsiteX3" fmla="*/ 8020 w 16039"/>
                <a:gd name="connsiteY3" fmla="*/ 48119 h 48118"/>
                <a:gd name="connsiteX4" fmla="*/ 16040 w 16039"/>
                <a:gd name="connsiteY4" fmla="*/ 40099 h 48118"/>
                <a:gd name="connsiteX5" fmla="*/ 16040 w 16039"/>
                <a:gd name="connsiteY5" fmla="*/ 8020 h 48118"/>
                <a:gd name="connsiteX6" fmla="*/ 8020 w 16039"/>
                <a:gd name="connsiteY6" fmla="*/ 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0"/>
                  </a:moveTo>
                  <a:cubicBezTo>
                    <a:pt x="3591" y="0"/>
                    <a:pt x="0" y="3591"/>
                    <a:pt x="0" y="8020"/>
                  </a:cubicBezTo>
                  <a:lnTo>
                    <a:pt x="0" y="40099"/>
                  </a:lnTo>
                  <a:cubicBezTo>
                    <a:pt x="0" y="44528"/>
                    <a:pt x="3591" y="48119"/>
                    <a:pt x="8020" y="48119"/>
                  </a:cubicBezTo>
                  <a:cubicBezTo>
                    <a:pt x="12449" y="48119"/>
                    <a:pt x="16040" y="44528"/>
                    <a:pt x="16040" y="40099"/>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sp>
          <p:nvSpPr>
            <p:cNvPr id="152" name="Freeform: Shape 151">
              <a:extLst>
                <a:ext uri="{FF2B5EF4-FFF2-40B4-BE49-F238E27FC236}">
                  <a16:creationId xmlns:a16="http://schemas.microsoft.com/office/drawing/2014/main" id="{DADEB05D-95BC-4570-9DA2-D62DA2163877}"/>
                </a:ext>
              </a:extLst>
            </p:cNvPr>
            <p:cNvSpPr/>
            <p:nvPr/>
          </p:nvSpPr>
          <p:spPr>
            <a:xfrm>
              <a:off x="5609922" y="2575752"/>
              <a:ext cx="16039" cy="48118"/>
            </a:xfrm>
            <a:custGeom>
              <a:avLst/>
              <a:gdLst>
                <a:gd name="connsiteX0" fmla="*/ 0 w 16039"/>
                <a:gd name="connsiteY0" fmla="*/ 8020 h 48118"/>
                <a:gd name="connsiteX1" fmla="*/ 0 w 16039"/>
                <a:gd name="connsiteY1" fmla="*/ 40099 h 48118"/>
                <a:gd name="connsiteX2" fmla="*/ 8020 w 16039"/>
                <a:gd name="connsiteY2" fmla="*/ 48119 h 48118"/>
                <a:gd name="connsiteX3" fmla="*/ 16040 w 16039"/>
                <a:gd name="connsiteY3" fmla="*/ 40099 h 48118"/>
                <a:gd name="connsiteX4" fmla="*/ 16040 w 16039"/>
                <a:gd name="connsiteY4" fmla="*/ 8020 h 48118"/>
                <a:gd name="connsiteX5" fmla="*/ 8020 w 16039"/>
                <a:gd name="connsiteY5" fmla="*/ 0 h 48118"/>
                <a:gd name="connsiteX6" fmla="*/ 0 w 16039"/>
                <a:gd name="connsiteY6" fmla="*/ 802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0" y="8020"/>
                  </a:moveTo>
                  <a:lnTo>
                    <a:pt x="0" y="40099"/>
                  </a:lnTo>
                  <a:cubicBezTo>
                    <a:pt x="0" y="44528"/>
                    <a:pt x="3591" y="48119"/>
                    <a:pt x="8020" y="48119"/>
                  </a:cubicBezTo>
                  <a:cubicBezTo>
                    <a:pt x="12449" y="48119"/>
                    <a:pt x="16040" y="44528"/>
                    <a:pt x="16040" y="40099"/>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53" name="Freeform: Shape 152">
              <a:extLst>
                <a:ext uri="{FF2B5EF4-FFF2-40B4-BE49-F238E27FC236}">
                  <a16:creationId xmlns:a16="http://schemas.microsoft.com/office/drawing/2014/main" id="{81236C51-7123-43C8-9A2A-691711888BE3}"/>
                </a:ext>
              </a:extLst>
            </p:cNvPr>
            <p:cNvSpPr/>
            <p:nvPr/>
          </p:nvSpPr>
          <p:spPr>
            <a:xfrm>
              <a:off x="5679427" y="2575752"/>
              <a:ext cx="16039" cy="48118"/>
            </a:xfrm>
            <a:custGeom>
              <a:avLst/>
              <a:gdLst>
                <a:gd name="connsiteX0" fmla="*/ 8020 w 16039"/>
                <a:gd name="connsiteY0" fmla="*/ 0 h 48118"/>
                <a:gd name="connsiteX1" fmla="*/ 0 w 16039"/>
                <a:gd name="connsiteY1" fmla="*/ 8020 h 48118"/>
                <a:gd name="connsiteX2" fmla="*/ 0 w 16039"/>
                <a:gd name="connsiteY2" fmla="*/ 40099 h 48118"/>
                <a:gd name="connsiteX3" fmla="*/ 8020 w 16039"/>
                <a:gd name="connsiteY3" fmla="*/ 48119 h 48118"/>
                <a:gd name="connsiteX4" fmla="*/ 16040 w 16039"/>
                <a:gd name="connsiteY4" fmla="*/ 40099 h 48118"/>
                <a:gd name="connsiteX5" fmla="*/ 16040 w 16039"/>
                <a:gd name="connsiteY5" fmla="*/ 8020 h 48118"/>
                <a:gd name="connsiteX6" fmla="*/ 8020 w 16039"/>
                <a:gd name="connsiteY6" fmla="*/ 0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0"/>
                  </a:moveTo>
                  <a:cubicBezTo>
                    <a:pt x="3591" y="0"/>
                    <a:pt x="0" y="3591"/>
                    <a:pt x="0" y="8020"/>
                  </a:cubicBezTo>
                  <a:lnTo>
                    <a:pt x="0" y="40099"/>
                  </a:lnTo>
                  <a:cubicBezTo>
                    <a:pt x="0" y="44528"/>
                    <a:pt x="3591" y="48119"/>
                    <a:pt x="8020" y="48119"/>
                  </a:cubicBezTo>
                  <a:cubicBezTo>
                    <a:pt x="12449" y="48119"/>
                    <a:pt x="16040" y="44528"/>
                    <a:pt x="16040" y="40099"/>
                  </a:cubicBezTo>
                  <a:lnTo>
                    <a:pt x="16040" y="8020"/>
                  </a:lnTo>
                  <a:cubicBezTo>
                    <a:pt x="16040" y="3591"/>
                    <a:pt x="12449" y="0"/>
                    <a:pt x="8020" y="0"/>
                  </a:cubicBezTo>
                  <a:close/>
                </a:path>
              </a:pathLst>
            </a:custGeom>
            <a:grpFill/>
            <a:ln w="5281" cap="flat">
              <a:noFill/>
              <a:prstDash val="solid"/>
              <a:miter/>
            </a:ln>
          </p:spPr>
          <p:txBody>
            <a:bodyPr rtlCol="0" anchor="ctr"/>
            <a:lstStyle/>
            <a:p>
              <a:endParaRPr lang="ru-RU"/>
            </a:p>
          </p:txBody>
        </p:sp>
        <p:sp>
          <p:nvSpPr>
            <p:cNvPr id="154" name="Freeform: Shape 153">
              <a:extLst>
                <a:ext uri="{FF2B5EF4-FFF2-40B4-BE49-F238E27FC236}">
                  <a16:creationId xmlns:a16="http://schemas.microsoft.com/office/drawing/2014/main" id="{C241B46F-433A-4B84-A813-15F5556D4E02}"/>
                </a:ext>
              </a:extLst>
            </p:cNvPr>
            <p:cNvSpPr/>
            <p:nvPr/>
          </p:nvSpPr>
          <p:spPr>
            <a:xfrm>
              <a:off x="5246358" y="2345851"/>
              <a:ext cx="502574" cy="427722"/>
            </a:xfrm>
            <a:custGeom>
              <a:avLst/>
              <a:gdLst>
                <a:gd name="connsiteX0" fmla="*/ 500382 w 502574"/>
                <a:gd name="connsiteY0" fmla="*/ 169913 h 427722"/>
                <a:gd name="connsiteX1" fmla="*/ 410667 w 502574"/>
                <a:gd name="connsiteY1" fmla="*/ 74477 h 427722"/>
                <a:gd name="connsiteX2" fmla="*/ 404893 w 502574"/>
                <a:gd name="connsiteY2" fmla="*/ 71964 h 427722"/>
                <a:gd name="connsiteX3" fmla="*/ 399065 w 502574"/>
                <a:gd name="connsiteY3" fmla="*/ 74370 h 427722"/>
                <a:gd name="connsiteX4" fmla="*/ 320792 w 502574"/>
                <a:gd name="connsiteY4" fmla="*/ 155050 h 427722"/>
                <a:gd name="connsiteX5" fmla="*/ 320792 w 502574"/>
                <a:gd name="connsiteY5" fmla="*/ 8020 h 427722"/>
                <a:gd name="connsiteX6" fmla="*/ 312772 w 502574"/>
                <a:gd name="connsiteY6" fmla="*/ 0 h 427722"/>
                <a:gd name="connsiteX7" fmla="*/ 130990 w 502574"/>
                <a:gd name="connsiteY7" fmla="*/ 0 h 427722"/>
                <a:gd name="connsiteX8" fmla="*/ 122970 w 502574"/>
                <a:gd name="connsiteY8" fmla="*/ 8020 h 427722"/>
                <a:gd name="connsiteX9" fmla="*/ 122970 w 502574"/>
                <a:gd name="connsiteY9" fmla="*/ 117624 h 427722"/>
                <a:gd name="connsiteX10" fmla="*/ 8020 w 502574"/>
                <a:gd name="connsiteY10" fmla="*/ 117624 h 427722"/>
                <a:gd name="connsiteX11" fmla="*/ 0 w 502574"/>
                <a:gd name="connsiteY11" fmla="*/ 125644 h 427722"/>
                <a:gd name="connsiteX12" fmla="*/ 0 w 502574"/>
                <a:gd name="connsiteY12" fmla="*/ 302079 h 427722"/>
                <a:gd name="connsiteX13" fmla="*/ 8020 w 502574"/>
                <a:gd name="connsiteY13" fmla="*/ 310099 h 427722"/>
                <a:gd name="connsiteX14" fmla="*/ 16040 w 502574"/>
                <a:gd name="connsiteY14" fmla="*/ 302079 h 427722"/>
                <a:gd name="connsiteX15" fmla="*/ 16040 w 502574"/>
                <a:gd name="connsiteY15" fmla="*/ 133663 h 427722"/>
                <a:gd name="connsiteX16" fmla="*/ 122970 w 502574"/>
                <a:gd name="connsiteY16" fmla="*/ 133663 h 427722"/>
                <a:gd name="connsiteX17" fmla="*/ 122970 w 502574"/>
                <a:gd name="connsiteY17" fmla="*/ 243267 h 427722"/>
                <a:gd name="connsiteX18" fmla="*/ 130990 w 502574"/>
                <a:gd name="connsiteY18" fmla="*/ 251287 h 427722"/>
                <a:gd name="connsiteX19" fmla="*/ 139010 w 502574"/>
                <a:gd name="connsiteY19" fmla="*/ 243267 h 427722"/>
                <a:gd name="connsiteX20" fmla="*/ 139010 w 502574"/>
                <a:gd name="connsiteY20" fmla="*/ 16040 h 427722"/>
                <a:gd name="connsiteX21" fmla="*/ 304752 w 502574"/>
                <a:gd name="connsiteY21" fmla="*/ 16040 h 427722"/>
                <a:gd name="connsiteX22" fmla="*/ 304752 w 502574"/>
                <a:gd name="connsiteY22" fmla="*/ 411683 h 427722"/>
                <a:gd name="connsiteX23" fmla="*/ 88218 w 502574"/>
                <a:gd name="connsiteY23" fmla="*/ 411683 h 427722"/>
                <a:gd name="connsiteX24" fmla="*/ 80198 w 502574"/>
                <a:gd name="connsiteY24" fmla="*/ 419703 h 427722"/>
                <a:gd name="connsiteX25" fmla="*/ 88218 w 502574"/>
                <a:gd name="connsiteY25" fmla="*/ 427723 h 427722"/>
                <a:gd name="connsiteX26" fmla="*/ 409010 w 502574"/>
                <a:gd name="connsiteY26" fmla="*/ 427723 h 427722"/>
                <a:gd name="connsiteX27" fmla="*/ 417030 w 502574"/>
                <a:gd name="connsiteY27" fmla="*/ 419703 h 427722"/>
                <a:gd name="connsiteX28" fmla="*/ 409010 w 502574"/>
                <a:gd name="connsiteY28" fmla="*/ 411683 h 427722"/>
                <a:gd name="connsiteX29" fmla="*/ 320792 w 502574"/>
                <a:gd name="connsiteY29" fmla="*/ 411683 h 427722"/>
                <a:gd name="connsiteX30" fmla="*/ 320792 w 502574"/>
                <a:gd name="connsiteY30" fmla="*/ 177772 h 427722"/>
                <a:gd name="connsiteX31" fmla="*/ 404733 w 502574"/>
                <a:gd name="connsiteY31" fmla="*/ 91586 h 427722"/>
                <a:gd name="connsiteX32" fmla="*/ 486535 w 502574"/>
                <a:gd name="connsiteY32" fmla="*/ 178574 h 427722"/>
                <a:gd name="connsiteX33" fmla="*/ 486535 w 502574"/>
                <a:gd name="connsiteY33" fmla="*/ 291386 h 427722"/>
                <a:gd name="connsiteX34" fmla="*/ 494554 w 502574"/>
                <a:gd name="connsiteY34" fmla="*/ 299406 h 427722"/>
                <a:gd name="connsiteX35" fmla="*/ 502574 w 502574"/>
                <a:gd name="connsiteY35" fmla="*/ 291386 h 427722"/>
                <a:gd name="connsiteX36" fmla="*/ 502574 w 502574"/>
                <a:gd name="connsiteY36" fmla="*/ 175366 h 427722"/>
                <a:gd name="connsiteX37" fmla="*/ 500382 w 502574"/>
                <a:gd name="connsiteY37" fmla="*/ 169913 h 42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502574" h="427722">
                  <a:moveTo>
                    <a:pt x="500382" y="169913"/>
                  </a:moveTo>
                  <a:lnTo>
                    <a:pt x="410667" y="74477"/>
                  </a:lnTo>
                  <a:cubicBezTo>
                    <a:pt x="409165" y="72887"/>
                    <a:pt x="407080" y="71980"/>
                    <a:pt x="404893" y="71964"/>
                  </a:cubicBezTo>
                  <a:cubicBezTo>
                    <a:pt x="402725" y="72041"/>
                    <a:pt x="400656" y="72895"/>
                    <a:pt x="399065" y="74370"/>
                  </a:cubicBezTo>
                  <a:lnTo>
                    <a:pt x="320792" y="155050"/>
                  </a:lnTo>
                  <a:lnTo>
                    <a:pt x="320792" y="8020"/>
                  </a:lnTo>
                  <a:cubicBezTo>
                    <a:pt x="320792" y="3591"/>
                    <a:pt x="317201" y="0"/>
                    <a:pt x="312772" y="0"/>
                  </a:cubicBezTo>
                  <a:lnTo>
                    <a:pt x="130990" y="0"/>
                  </a:lnTo>
                  <a:cubicBezTo>
                    <a:pt x="126561" y="0"/>
                    <a:pt x="122970" y="3591"/>
                    <a:pt x="122970" y="8020"/>
                  </a:cubicBezTo>
                  <a:lnTo>
                    <a:pt x="122970" y="117624"/>
                  </a:lnTo>
                  <a:lnTo>
                    <a:pt x="8020" y="117624"/>
                  </a:lnTo>
                  <a:cubicBezTo>
                    <a:pt x="3591" y="117624"/>
                    <a:pt x="0" y="121215"/>
                    <a:pt x="0" y="125644"/>
                  </a:cubicBezTo>
                  <a:lnTo>
                    <a:pt x="0" y="302079"/>
                  </a:lnTo>
                  <a:cubicBezTo>
                    <a:pt x="0" y="306508"/>
                    <a:pt x="3591" y="310099"/>
                    <a:pt x="8020" y="310099"/>
                  </a:cubicBezTo>
                  <a:cubicBezTo>
                    <a:pt x="12449" y="310099"/>
                    <a:pt x="16040" y="306508"/>
                    <a:pt x="16040" y="302079"/>
                  </a:cubicBezTo>
                  <a:lnTo>
                    <a:pt x="16040" y="133663"/>
                  </a:lnTo>
                  <a:lnTo>
                    <a:pt x="122970" y="133663"/>
                  </a:lnTo>
                  <a:lnTo>
                    <a:pt x="122970" y="243267"/>
                  </a:lnTo>
                  <a:cubicBezTo>
                    <a:pt x="122970" y="247696"/>
                    <a:pt x="126561" y="251287"/>
                    <a:pt x="130990" y="251287"/>
                  </a:cubicBezTo>
                  <a:cubicBezTo>
                    <a:pt x="135419" y="251287"/>
                    <a:pt x="139010" y="247696"/>
                    <a:pt x="139010" y="243267"/>
                  </a:cubicBezTo>
                  <a:lnTo>
                    <a:pt x="139010" y="16040"/>
                  </a:lnTo>
                  <a:lnTo>
                    <a:pt x="304752" y="16040"/>
                  </a:lnTo>
                  <a:lnTo>
                    <a:pt x="304752" y="411683"/>
                  </a:lnTo>
                  <a:lnTo>
                    <a:pt x="88218" y="411683"/>
                  </a:lnTo>
                  <a:cubicBezTo>
                    <a:pt x="83789" y="411683"/>
                    <a:pt x="80198" y="415274"/>
                    <a:pt x="80198" y="419703"/>
                  </a:cubicBezTo>
                  <a:cubicBezTo>
                    <a:pt x="80198" y="424132"/>
                    <a:pt x="83789" y="427723"/>
                    <a:pt x="88218" y="427723"/>
                  </a:cubicBezTo>
                  <a:lnTo>
                    <a:pt x="409010" y="427723"/>
                  </a:lnTo>
                  <a:cubicBezTo>
                    <a:pt x="413439" y="427723"/>
                    <a:pt x="417030" y="424132"/>
                    <a:pt x="417030" y="419703"/>
                  </a:cubicBezTo>
                  <a:cubicBezTo>
                    <a:pt x="417030" y="415274"/>
                    <a:pt x="413439" y="411683"/>
                    <a:pt x="409010" y="411683"/>
                  </a:cubicBezTo>
                  <a:lnTo>
                    <a:pt x="320792" y="411683"/>
                  </a:lnTo>
                  <a:lnTo>
                    <a:pt x="320792" y="177772"/>
                  </a:lnTo>
                  <a:lnTo>
                    <a:pt x="404733" y="91586"/>
                  </a:lnTo>
                  <a:lnTo>
                    <a:pt x="486535" y="178574"/>
                  </a:lnTo>
                  <a:lnTo>
                    <a:pt x="486535" y="291386"/>
                  </a:lnTo>
                  <a:cubicBezTo>
                    <a:pt x="486535" y="295815"/>
                    <a:pt x="490125" y="299406"/>
                    <a:pt x="494554" y="299406"/>
                  </a:cubicBezTo>
                  <a:cubicBezTo>
                    <a:pt x="498984" y="299406"/>
                    <a:pt x="502574" y="295815"/>
                    <a:pt x="502574" y="291386"/>
                  </a:cubicBezTo>
                  <a:lnTo>
                    <a:pt x="502574" y="175366"/>
                  </a:lnTo>
                  <a:cubicBezTo>
                    <a:pt x="502560" y="173337"/>
                    <a:pt x="501777" y="171388"/>
                    <a:pt x="500382" y="169913"/>
                  </a:cubicBezTo>
                  <a:close/>
                </a:path>
              </a:pathLst>
            </a:custGeom>
            <a:grpFill/>
            <a:ln w="5281" cap="flat">
              <a:noFill/>
              <a:prstDash val="solid"/>
              <a:miter/>
            </a:ln>
          </p:spPr>
          <p:txBody>
            <a:bodyPr rtlCol="0" anchor="ctr"/>
            <a:lstStyle/>
            <a:p>
              <a:endParaRPr lang="ru-RU"/>
            </a:p>
          </p:txBody>
        </p:sp>
      </p:grpSp>
      <p:grpSp>
        <p:nvGrpSpPr>
          <p:cNvPr id="155" name="Graphic 72">
            <a:extLst>
              <a:ext uri="{FF2B5EF4-FFF2-40B4-BE49-F238E27FC236}">
                <a16:creationId xmlns:a16="http://schemas.microsoft.com/office/drawing/2014/main" id="{93C5F454-5B74-484E-A81D-0CF7F5E07AE0}"/>
              </a:ext>
            </a:extLst>
          </p:cNvPr>
          <p:cNvGrpSpPr/>
          <p:nvPr/>
        </p:nvGrpSpPr>
        <p:grpSpPr>
          <a:xfrm>
            <a:off x="6061856" y="2660873"/>
            <a:ext cx="371093" cy="252368"/>
            <a:chOff x="6050472" y="2404831"/>
            <a:chExt cx="494791" cy="336490"/>
          </a:xfrm>
          <a:solidFill>
            <a:schemeClr val="tx1"/>
          </a:solidFill>
        </p:grpSpPr>
        <p:sp>
          <p:nvSpPr>
            <p:cNvPr id="156" name="Freeform: Shape 155">
              <a:extLst>
                <a:ext uri="{FF2B5EF4-FFF2-40B4-BE49-F238E27FC236}">
                  <a16:creationId xmlns:a16="http://schemas.microsoft.com/office/drawing/2014/main" id="{6A91BDC3-224E-4BC0-8510-642304023C00}"/>
                </a:ext>
              </a:extLst>
            </p:cNvPr>
            <p:cNvSpPr/>
            <p:nvPr/>
          </p:nvSpPr>
          <p:spPr>
            <a:xfrm>
              <a:off x="6050472" y="2404831"/>
              <a:ext cx="494791" cy="336490"/>
            </a:xfrm>
            <a:custGeom>
              <a:avLst/>
              <a:gdLst>
                <a:gd name="connsiteX0" fmla="*/ 494791 w 494791"/>
                <a:gd name="connsiteY0" fmla="*/ 8100 h 336490"/>
                <a:gd name="connsiteX1" fmla="*/ 486691 w 494791"/>
                <a:gd name="connsiteY1" fmla="*/ 0 h 336490"/>
                <a:gd name="connsiteX2" fmla="*/ 272803 w 494791"/>
                <a:gd name="connsiteY2" fmla="*/ 0 h 336490"/>
                <a:gd name="connsiteX3" fmla="*/ 248465 w 494791"/>
                <a:gd name="connsiteY3" fmla="*/ 0 h 336490"/>
                <a:gd name="connsiteX4" fmla="*/ 8100 w 494791"/>
                <a:gd name="connsiteY4" fmla="*/ 0 h 336490"/>
                <a:gd name="connsiteX5" fmla="*/ 0 w 494791"/>
                <a:gd name="connsiteY5" fmla="*/ 8100 h 336490"/>
                <a:gd name="connsiteX6" fmla="*/ 0 w 494791"/>
                <a:gd name="connsiteY6" fmla="*/ 147847 h 336490"/>
                <a:gd name="connsiteX7" fmla="*/ 113 w 494791"/>
                <a:gd name="connsiteY7" fmla="*/ 148981 h 336490"/>
                <a:gd name="connsiteX8" fmla="*/ 0 w 494791"/>
                <a:gd name="connsiteY8" fmla="*/ 150115 h 336490"/>
                <a:gd name="connsiteX9" fmla="*/ 0 w 494791"/>
                <a:gd name="connsiteY9" fmla="*/ 328390 h 336490"/>
                <a:gd name="connsiteX10" fmla="*/ 8100 w 494791"/>
                <a:gd name="connsiteY10" fmla="*/ 336490 h 336490"/>
                <a:gd name="connsiteX11" fmla="*/ 248465 w 494791"/>
                <a:gd name="connsiteY11" fmla="*/ 336490 h 336490"/>
                <a:gd name="connsiteX12" fmla="*/ 486691 w 494791"/>
                <a:gd name="connsiteY12" fmla="*/ 336490 h 336490"/>
                <a:gd name="connsiteX13" fmla="*/ 494791 w 494791"/>
                <a:gd name="connsiteY13" fmla="*/ 328390 h 336490"/>
                <a:gd name="connsiteX14" fmla="*/ 494791 w 494791"/>
                <a:gd name="connsiteY14" fmla="*/ 149272 h 336490"/>
                <a:gd name="connsiteX15" fmla="*/ 494721 w 494791"/>
                <a:gd name="connsiteY15" fmla="*/ 148559 h 336490"/>
                <a:gd name="connsiteX16" fmla="*/ 494791 w 494791"/>
                <a:gd name="connsiteY16" fmla="*/ 147847 h 336490"/>
                <a:gd name="connsiteX17" fmla="*/ 494791 w 494791"/>
                <a:gd name="connsiteY17" fmla="*/ 8100 h 336490"/>
                <a:gd name="connsiteX18" fmla="*/ 272803 w 494791"/>
                <a:gd name="connsiteY18" fmla="*/ 16200 h 336490"/>
                <a:gd name="connsiteX19" fmla="*/ 478591 w 494791"/>
                <a:gd name="connsiteY19" fmla="*/ 16200 h 336490"/>
                <a:gd name="connsiteX20" fmla="*/ 478591 w 494791"/>
                <a:gd name="connsiteY20" fmla="*/ 139747 h 336490"/>
                <a:gd name="connsiteX21" fmla="*/ 413672 w 494791"/>
                <a:gd name="connsiteY21" fmla="*/ 139747 h 336490"/>
                <a:gd name="connsiteX22" fmla="*/ 374555 w 494791"/>
                <a:gd name="connsiteY22" fmla="*/ 73829 h 336490"/>
                <a:gd name="connsiteX23" fmla="*/ 367589 w 494791"/>
                <a:gd name="connsiteY23" fmla="*/ 69865 h 336490"/>
                <a:gd name="connsiteX24" fmla="*/ 360623 w 494791"/>
                <a:gd name="connsiteY24" fmla="*/ 73829 h 336490"/>
                <a:gd name="connsiteX25" fmla="*/ 321494 w 494791"/>
                <a:gd name="connsiteY25" fmla="*/ 139747 h 336490"/>
                <a:gd name="connsiteX26" fmla="*/ 272803 w 494791"/>
                <a:gd name="connsiteY26" fmla="*/ 139747 h 336490"/>
                <a:gd name="connsiteX27" fmla="*/ 256565 w 494791"/>
                <a:gd name="connsiteY27" fmla="*/ 139747 h 336490"/>
                <a:gd name="connsiteX28" fmla="*/ 256565 w 494791"/>
                <a:gd name="connsiteY28" fmla="*/ 16200 h 336490"/>
                <a:gd name="connsiteX29" fmla="*/ 272803 w 494791"/>
                <a:gd name="connsiteY29" fmla="*/ 16200 h 336490"/>
                <a:gd name="connsiteX30" fmla="*/ 16200 w 494791"/>
                <a:gd name="connsiteY30" fmla="*/ 16200 h 336490"/>
                <a:gd name="connsiteX31" fmla="*/ 240365 w 494791"/>
                <a:gd name="connsiteY31" fmla="*/ 16200 h 336490"/>
                <a:gd name="connsiteX32" fmla="*/ 240365 w 494791"/>
                <a:gd name="connsiteY32" fmla="*/ 139747 h 336490"/>
                <a:gd name="connsiteX33" fmla="*/ 173302 w 494791"/>
                <a:gd name="connsiteY33" fmla="*/ 139747 h 336490"/>
                <a:gd name="connsiteX34" fmla="*/ 134168 w 494791"/>
                <a:gd name="connsiteY34" fmla="*/ 73829 h 336490"/>
                <a:gd name="connsiteX35" fmla="*/ 127202 w 494791"/>
                <a:gd name="connsiteY35" fmla="*/ 69865 h 336490"/>
                <a:gd name="connsiteX36" fmla="*/ 120236 w 494791"/>
                <a:gd name="connsiteY36" fmla="*/ 73829 h 336490"/>
                <a:gd name="connsiteX37" fmla="*/ 81124 w 494791"/>
                <a:gd name="connsiteY37" fmla="*/ 139747 h 336490"/>
                <a:gd name="connsiteX38" fmla="*/ 16200 w 494791"/>
                <a:gd name="connsiteY38" fmla="*/ 139747 h 336490"/>
                <a:gd name="connsiteX39" fmla="*/ 16200 w 494791"/>
                <a:gd name="connsiteY39" fmla="*/ 16200 h 336490"/>
                <a:gd name="connsiteX40" fmla="*/ 16200 w 494791"/>
                <a:gd name="connsiteY40" fmla="*/ 155947 h 336490"/>
                <a:gd name="connsiteX41" fmla="*/ 85736 w 494791"/>
                <a:gd name="connsiteY41" fmla="*/ 155947 h 336490"/>
                <a:gd name="connsiteX42" fmla="*/ 92702 w 494791"/>
                <a:gd name="connsiteY42" fmla="*/ 151983 h 336490"/>
                <a:gd name="connsiteX43" fmla="*/ 127208 w 494791"/>
                <a:gd name="connsiteY43" fmla="*/ 93836 h 336490"/>
                <a:gd name="connsiteX44" fmla="*/ 161725 w 494791"/>
                <a:gd name="connsiteY44" fmla="*/ 151983 h 336490"/>
                <a:gd name="connsiteX45" fmla="*/ 168691 w 494791"/>
                <a:gd name="connsiteY45" fmla="*/ 155947 h 336490"/>
                <a:gd name="connsiteX46" fmla="*/ 240365 w 494791"/>
                <a:gd name="connsiteY46" fmla="*/ 155947 h 336490"/>
                <a:gd name="connsiteX47" fmla="*/ 240365 w 494791"/>
                <a:gd name="connsiteY47" fmla="*/ 320296 h 336490"/>
                <a:gd name="connsiteX48" fmla="*/ 16200 w 494791"/>
                <a:gd name="connsiteY48" fmla="*/ 320296 h 336490"/>
                <a:gd name="connsiteX49" fmla="*/ 16200 w 494791"/>
                <a:gd name="connsiteY49" fmla="*/ 155947 h 336490"/>
                <a:gd name="connsiteX50" fmla="*/ 256565 w 494791"/>
                <a:gd name="connsiteY50" fmla="*/ 320296 h 336490"/>
                <a:gd name="connsiteX51" fmla="*/ 256565 w 494791"/>
                <a:gd name="connsiteY51" fmla="*/ 155947 h 336490"/>
                <a:gd name="connsiteX52" fmla="*/ 272803 w 494791"/>
                <a:gd name="connsiteY52" fmla="*/ 155947 h 336490"/>
                <a:gd name="connsiteX53" fmla="*/ 326101 w 494791"/>
                <a:gd name="connsiteY53" fmla="*/ 155947 h 336490"/>
                <a:gd name="connsiteX54" fmla="*/ 333067 w 494791"/>
                <a:gd name="connsiteY54" fmla="*/ 151983 h 336490"/>
                <a:gd name="connsiteX55" fmla="*/ 367589 w 494791"/>
                <a:gd name="connsiteY55" fmla="*/ 93836 h 336490"/>
                <a:gd name="connsiteX56" fmla="*/ 402095 w 494791"/>
                <a:gd name="connsiteY56" fmla="*/ 151983 h 336490"/>
                <a:gd name="connsiteX57" fmla="*/ 409061 w 494791"/>
                <a:gd name="connsiteY57" fmla="*/ 155947 h 336490"/>
                <a:gd name="connsiteX58" fmla="*/ 478597 w 494791"/>
                <a:gd name="connsiteY58" fmla="*/ 155947 h 336490"/>
                <a:gd name="connsiteX59" fmla="*/ 478597 w 494791"/>
                <a:gd name="connsiteY59" fmla="*/ 320296 h 336490"/>
                <a:gd name="connsiteX60" fmla="*/ 256565 w 494791"/>
                <a:gd name="connsiteY60" fmla="*/ 320296 h 336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494791" h="336490">
                  <a:moveTo>
                    <a:pt x="494791" y="8100"/>
                  </a:moveTo>
                  <a:cubicBezTo>
                    <a:pt x="494791" y="3623"/>
                    <a:pt x="491162" y="0"/>
                    <a:pt x="486691" y="0"/>
                  </a:cubicBezTo>
                  <a:lnTo>
                    <a:pt x="272803" y="0"/>
                  </a:lnTo>
                  <a:lnTo>
                    <a:pt x="248465" y="0"/>
                  </a:lnTo>
                  <a:lnTo>
                    <a:pt x="8100" y="0"/>
                  </a:lnTo>
                  <a:cubicBezTo>
                    <a:pt x="3623" y="0"/>
                    <a:pt x="0" y="3623"/>
                    <a:pt x="0" y="8100"/>
                  </a:cubicBezTo>
                  <a:lnTo>
                    <a:pt x="0" y="147847"/>
                  </a:lnTo>
                  <a:cubicBezTo>
                    <a:pt x="0" y="148235"/>
                    <a:pt x="59" y="148608"/>
                    <a:pt x="113" y="148981"/>
                  </a:cubicBezTo>
                  <a:cubicBezTo>
                    <a:pt x="59" y="149353"/>
                    <a:pt x="0" y="149726"/>
                    <a:pt x="0" y="150115"/>
                  </a:cubicBezTo>
                  <a:lnTo>
                    <a:pt x="0" y="328390"/>
                  </a:lnTo>
                  <a:cubicBezTo>
                    <a:pt x="0" y="332861"/>
                    <a:pt x="3623" y="336490"/>
                    <a:pt x="8100" y="336490"/>
                  </a:cubicBezTo>
                  <a:lnTo>
                    <a:pt x="248465" y="336490"/>
                  </a:lnTo>
                  <a:lnTo>
                    <a:pt x="486691" y="336490"/>
                  </a:lnTo>
                  <a:cubicBezTo>
                    <a:pt x="491162" y="336490"/>
                    <a:pt x="494791" y="332861"/>
                    <a:pt x="494791" y="328390"/>
                  </a:cubicBezTo>
                  <a:lnTo>
                    <a:pt x="494791" y="149272"/>
                  </a:lnTo>
                  <a:cubicBezTo>
                    <a:pt x="494791" y="149029"/>
                    <a:pt x="494743" y="148797"/>
                    <a:pt x="494721" y="148559"/>
                  </a:cubicBezTo>
                  <a:cubicBezTo>
                    <a:pt x="494743" y="148322"/>
                    <a:pt x="494791" y="148090"/>
                    <a:pt x="494791" y="147847"/>
                  </a:cubicBezTo>
                  <a:lnTo>
                    <a:pt x="494791" y="8100"/>
                  </a:lnTo>
                  <a:close/>
                  <a:moveTo>
                    <a:pt x="272803" y="16200"/>
                  </a:moveTo>
                  <a:lnTo>
                    <a:pt x="478591" y="16200"/>
                  </a:lnTo>
                  <a:lnTo>
                    <a:pt x="478591" y="139747"/>
                  </a:lnTo>
                  <a:lnTo>
                    <a:pt x="413672" y="139747"/>
                  </a:lnTo>
                  <a:lnTo>
                    <a:pt x="374555" y="73829"/>
                  </a:lnTo>
                  <a:cubicBezTo>
                    <a:pt x="373091" y="71372"/>
                    <a:pt x="370445" y="69865"/>
                    <a:pt x="367589" y="69865"/>
                  </a:cubicBezTo>
                  <a:cubicBezTo>
                    <a:pt x="364732" y="69865"/>
                    <a:pt x="362081" y="71372"/>
                    <a:pt x="360623" y="73829"/>
                  </a:cubicBezTo>
                  <a:lnTo>
                    <a:pt x="321494" y="139747"/>
                  </a:lnTo>
                  <a:lnTo>
                    <a:pt x="272803" y="139747"/>
                  </a:lnTo>
                  <a:lnTo>
                    <a:pt x="256565" y="139747"/>
                  </a:lnTo>
                  <a:lnTo>
                    <a:pt x="256565" y="16200"/>
                  </a:lnTo>
                  <a:lnTo>
                    <a:pt x="272803" y="16200"/>
                  </a:lnTo>
                  <a:close/>
                  <a:moveTo>
                    <a:pt x="16200" y="16200"/>
                  </a:moveTo>
                  <a:lnTo>
                    <a:pt x="240365" y="16200"/>
                  </a:lnTo>
                  <a:lnTo>
                    <a:pt x="240365" y="139747"/>
                  </a:lnTo>
                  <a:lnTo>
                    <a:pt x="173302" y="139747"/>
                  </a:lnTo>
                  <a:lnTo>
                    <a:pt x="134168" y="73829"/>
                  </a:lnTo>
                  <a:cubicBezTo>
                    <a:pt x="132705" y="71366"/>
                    <a:pt x="130059" y="69865"/>
                    <a:pt x="127202" y="69865"/>
                  </a:cubicBezTo>
                  <a:cubicBezTo>
                    <a:pt x="124340" y="69865"/>
                    <a:pt x="121694" y="71372"/>
                    <a:pt x="120236" y="73829"/>
                  </a:cubicBezTo>
                  <a:lnTo>
                    <a:pt x="81124" y="139747"/>
                  </a:lnTo>
                  <a:lnTo>
                    <a:pt x="16200" y="139747"/>
                  </a:lnTo>
                  <a:lnTo>
                    <a:pt x="16200" y="16200"/>
                  </a:lnTo>
                  <a:close/>
                  <a:moveTo>
                    <a:pt x="16200" y="155947"/>
                  </a:moveTo>
                  <a:lnTo>
                    <a:pt x="85736" y="155947"/>
                  </a:lnTo>
                  <a:cubicBezTo>
                    <a:pt x="88592" y="155947"/>
                    <a:pt x="91244" y="154440"/>
                    <a:pt x="92702" y="151983"/>
                  </a:cubicBezTo>
                  <a:lnTo>
                    <a:pt x="127208" y="93836"/>
                  </a:lnTo>
                  <a:lnTo>
                    <a:pt x="161725" y="151983"/>
                  </a:lnTo>
                  <a:cubicBezTo>
                    <a:pt x="163188" y="154440"/>
                    <a:pt x="165834" y="155947"/>
                    <a:pt x="168691" y="155947"/>
                  </a:cubicBezTo>
                  <a:lnTo>
                    <a:pt x="240365" y="155947"/>
                  </a:lnTo>
                  <a:lnTo>
                    <a:pt x="240365" y="320296"/>
                  </a:lnTo>
                  <a:lnTo>
                    <a:pt x="16200" y="320296"/>
                  </a:lnTo>
                  <a:lnTo>
                    <a:pt x="16200" y="155947"/>
                  </a:lnTo>
                  <a:close/>
                  <a:moveTo>
                    <a:pt x="256565" y="320296"/>
                  </a:moveTo>
                  <a:lnTo>
                    <a:pt x="256565" y="155947"/>
                  </a:lnTo>
                  <a:lnTo>
                    <a:pt x="272803" y="155947"/>
                  </a:lnTo>
                  <a:lnTo>
                    <a:pt x="326101" y="155947"/>
                  </a:lnTo>
                  <a:cubicBezTo>
                    <a:pt x="328957" y="155947"/>
                    <a:pt x="331609" y="154440"/>
                    <a:pt x="333067" y="151983"/>
                  </a:cubicBezTo>
                  <a:lnTo>
                    <a:pt x="367589" y="93836"/>
                  </a:lnTo>
                  <a:lnTo>
                    <a:pt x="402095" y="151983"/>
                  </a:lnTo>
                  <a:cubicBezTo>
                    <a:pt x="403558" y="154440"/>
                    <a:pt x="406204" y="155947"/>
                    <a:pt x="409061" y="155947"/>
                  </a:cubicBezTo>
                  <a:lnTo>
                    <a:pt x="478597" y="155947"/>
                  </a:lnTo>
                  <a:lnTo>
                    <a:pt x="478597" y="320296"/>
                  </a:lnTo>
                  <a:lnTo>
                    <a:pt x="256565" y="320296"/>
                  </a:lnTo>
                  <a:close/>
                </a:path>
              </a:pathLst>
            </a:custGeom>
            <a:grpFill/>
            <a:ln w="5334" cap="flat">
              <a:noFill/>
              <a:prstDash val="solid"/>
              <a:miter/>
            </a:ln>
          </p:spPr>
          <p:txBody>
            <a:bodyPr rtlCol="0" anchor="ctr"/>
            <a:lstStyle/>
            <a:p>
              <a:endParaRPr lang="ru-RU"/>
            </a:p>
          </p:txBody>
        </p:sp>
        <p:sp>
          <p:nvSpPr>
            <p:cNvPr id="157" name="Freeform: Shape 156">
              <a:extLst>
                <a:ext uri="{FF2B5EF4-FFF2-40B4-BE49-F238E27FC236}">
                  <a16:creationId xmlns:a16="http://schemas.microsoft.com/office/drawing/2014/main" id="{98A23B0D-ECA2-4504-85F4-8E9D15187E08}"/>
                </a:ext>
              </a:extLst>
            </p:cNvPr>
            <p:cNvSpPr/>
            <p:nvPr/>
          </p:nvSpPr>
          <p:spPr>
            <a:xfrm>
              <a:off x="6380617" y="2606753"/>
              <a:ext cx="74881" cy="77981"/>
            </a:xfrm>
            <a:custGeom>
              <a:avLst/>
              <a:gdLst>
                <a:gd name="connsiteX0" fmla="*/ 66782 w 74881"/>
                <a:gd name="connsiteY0" fmla="*/ 0 h 77981"/>
                <a:gd name="connsiteX1" fmla="*/ 8100 w 74881"/>
                <a:gd name="connsiteY1" fmla="*/ 0 h 77981"/>
                <a:gd name="connsiteX2" fmla="*/ 0 w 74881"/>
                <a:gd name="connsiteY2" fmla="*/ 8100 h 77981"/>
                <a:gd name="connsiteX3" fmla="*/ 0 w 74881"/>
                <a:gd name="connsiteY3" fmla="*/ 69881 h 77981"/>
                <a:gd name="connsiteX4" fmla="*/ 8100 w 74881"/>
                <a:gd name="connsiteY4" fmla="*/ 77981 h 77981"/>
                <a:gd name="connsiteX5" fmla="*/ 66782 w 74881"/>
                <a:gd name="connsiteY5" fmla="*/ 77981 h 77981"/>
                <a:gd name="connsiteX6" fmla="*/ 74882 w 74881"/>
                <a:gd name="connsiteY6" fmla="*/ 69881 h 77981"/>
                <a:gd name="connsiteX7" fmla="*/ 74882 w 74881"/>
                <a:gd name="connsiteY7" fmla="*/ 8100 h 77981"/>
                <a:gd name="connsiteX8" fmla="*/ 66782 w 74881"/>
                <a:gd name="connsiteY8" fmla="*/ 0 h 77981"/>
                <a:gd name="connsiteX9" fmla="*/ 58682 w 74881"/>
                <a:gd name="connsiteY9" fmla="*/ 61787 h 77981"/>
                <a:gd name="connsiteX10" fmla="*/ 16200 w 74881"/>
                <a:gd name="connsiteY10" fmla="*/ 61787 h 77981"/>
                <a:gd name="connsiteX11" fmla="*/ 16200 w 74881"/>
                <a:gd name="connsiteY11" fmla="*/ 16205 h 77981"/>
                <a:gd name="connsiteX12" fmla="*/ 58682 w 74881"/>
                <a:gd name="connsiteY12" fmla="*/ 16205 h 77981"/>
                <a:gd name="connsiteX13" fmla="*/ 58682 w 74881"/>
                <a:gd name="connsiteY13" fmla="*/ 61787 h 77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4881" h="77981">
                  <a:moveTo>
                    <a:pt x="66782" y="0"/>
                  </a:moveTo>
                  <a:lnTo>
                    <a:pt x="8100" y="0"/>
                  </a:lnTo>
                  <a:cubicBezTo>
                    <a:pt x="3629" y="0"/>
                    <a:pt x="0" y="3629"/>
                    <a:pt x="0" y="8100"/>
                  </a:cubicBezTo>
                  <a:lnTo>
                    <a:pt x="0" y="69881"/>
                  </a:lnTo>
                  <a:cubicBezTo>
                    <a:pt x="0" y="74353"/>
                    <a:pt x="3629" y="77981"/>
                    <a:pt x="8100" y="77981"/>
                  </a:cubicBezTo>
                  <a:lnTo>
                    <a:pt x="66782" y="77981"/>
                  </a:lnTo>
                  <a:cubicBezTo>
                    <a:pt x="71253" y="77981"/>
                    <a:pt x="74882" y="74353"/>
                    <a:pt x="74882" y="69881"/>
                  </a:cubicBezTo>
                  <a:lnTo>
                    <a:pt x="74882" y="8100"/>
                  </a:lnTo>
                  <a:cubicBezTo>
                    <a:pt x="74882" y="3629"/>
                    <a:pt x="71258" y="0"/>
                    <a:pt x="66782" y="0"/>
                  </a:cubicBezTo>
                  <a:close/>
                  <a:moveTo>
                    <a:pt x="58682" y="61787"/>
                  </a:moveTo>
                  <a:lnTo>
                    <a:pt x="16200" y="61787"/>
                  </a:lnTo>
                  <a:lnTo>
                    <a:pt x="16200" y="16205"/>
                  </a:lnTo>
                  <a:lnTo>
                    <a:pt x="58682" y="16205"/>
                  </a:lnTo>
                  <a:lnTo>
                    <a:pt x="58682" y="61787"/>
                  </a:lnTo>
                  <a:close/>
                </a:path>
              </a:pathLst>
            </a:custGeom>
            <a:grpFill/>
            <a:ln w="5334" cap="flat">
              <a:noFill/>
              <a:prstDash val="solid"/>
              <a:miter/>
            </a:ln>
          </p:spPr>
          <p:txBody>
            <a:bodyPr rtlCol="0" anchor="ctr"/>
            <a:lstStyle/>
            <a:p>
              <a:endParaRPr lang="ru-RU"/>
            </a:p>
          </p:txBody>
        </p:sp>
        <p:sp>
          <p:nvSpPr>
            <p:cNvPr id="158" name="Freeform: Shape 157">
              <a:extLst>
                <a:ext uri="{FF2B5EF4-FFF2-40B4-BE49-F238E27FC236}">
                  <a16:creationId xmlns:a16="http://schemas.microsoft.com/office/drawing/2014/main" id="{9E587A47-885F-4487-96BF-3B2CE9FC954A}"/>
                </a:ext>
              </a:extLst>
            </p:cNvPr>
            <p:cNvSpPr/>
            <p:nvPr/>
          </p:nvSpPr>
          <p:spPr>
            <a:xfrm>
              <a:off x="6141305" y="2606742"/>
              <a:ext cx="74897" cy="77986"/>
            </a:xfrm>
            <a:custGeom>
              <a:avLst/>
              <a:gdLst>
                <a:gd name="connsiteX0" fmla="*/ 66798 w 74897"/>
                <a:gd name="connsiteY0" fmla="*/ 0 h 77986"/>
                <a:gd name="connsiteX1" fmla="*/ 8100 w 74897"/>
                <a:gd name="connsiteY1" fmla="*/ 0 h 77986"/>
                <a:gd name="connsiteX2" fmla="*/ 0 w 74897"/>
                <a:gd name="connsiteY2" fmla="*/ 8100 h 77986"/>
                <a:gd name="connsiteX3" fmla="*/ 0 w 74897"/>
                <a:gd name="connsiteY3" fmla="*/ 69887 h 77986"/>
                <a:gd name="connsiteX4" fmla="*/ 8100 w 74897"/>
                <a:gd name="connsiteY4" fmla="*/ 77987 h 77986"/>
                <a:gd name="connsiteX5" fmla="*/ 66798 w 74897"/>
                <a:gd name="connsiteY5" fmla="*/ 77987 h 77986"/>
                <a:gd name="connsiteX6" fmla="*/ 74898 w 74897"/>
                <a:gd name="connsiteY6" fmla="*/ 69887 h 77986"/>
                <a:gd name="connsiteX7" fmla="*/ 74898 w 74897"/>
                <a:gd name="connsiteY7" fmla="*/ 8100 h 77986"/>
                <a:gd name="connsiteX8" fmla="*/ 66798 w 74897"/>
                <a:gd name="connsiteY8" fmla="*/ 0 h 77986"/>
                <a:gd name="connsiteX9" fmla="*/ 58698 w 74897"/>
                <a:gd name="connsiteY9" fmla="*/ 61792 h 77986"/>
                <a:gd name="connsiteX10" fmla="*/ 16200 w 74897"/>
                <a:gd name="connsiteY10" fmla="*/ 61792 h 77986"/>
                <a:gd name="connsiteX11" fmla="*/ 16200 w 74897"/>
                <a:gd name="connsiteY11" fmla="*/ 16205 h 77986"/>
                <a:gd name="connsiteX12" fmla="*/ 58698 w 74897"/>
                <a:gd name="connsiteY12" fmla="*/ 16205 h 77986"/>
                <a:gd name="connsiteX13" fmla="*/ 58698 w 74897"/>
                <a:gd name="connsiteY13" fmla="*/ 61792 h 7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4897" h="77986">
                  <a:moveTo>
                    <a:pt x="66798" y="0"/>
                  </a:moveTo>
                  <a:lnTo>
                    <a:pt x="8100" y="0"/>
                  </a:lnTo>
                  <a:cubicBezTo>
                    <a:pt x="3623" y="0"/>
                    <a:pt x="0" y="3629"/>
                    <a:pt x="0" y="8100"/>
                  </a:cubicBezTo>
                  <a:lnTo>
                    <a:pt x="0" y="69887"/>
                  </a:lnTo>
                  <a:cubicBezTo>
                    <a:pt x="0" y="74358"/>
                    <a:pt x="3623" y="77987"/>
                    <a:pt x="8100" y="77987"/>
                  </a:cubicBezTo>
                  <a:lnTo>
                    <a:pt x="66798" y="77987"/>
                  </a:lnTo>
                  <a:cubicBezTo>
                    <a:pt x="71275" y="77987"/>
                    <a:pt x="74898" y="74358"/>
                    <a:pt x="74898" y="69887"/>
                  </a:cubicBezTo>
                  <a:lnTo>
                    <a:pt x="74898" y="8100"/>
                  </a:lnTo>
                  <a:cubicBezTo>
                    <a:pt x="74898" y="3629"/>
                    <a:pt x="71275" y="0"/>
                    <a:pt x="66798" y="0"/>
                  </a:cubicBezTo>
                  <a:close/>
                  <a:moveTo>
                    <a:pt x="58698" y="61792"/>
                  </a:moveTo>
                  <a:lnTo>
                    <a:pt x="16200" y="61792"/>
                  </a:lnTo>
                  <a:lnTo>
                    <a:pt x="16200" y="16205"/>
                  </a:lnTo>
                  <a:lnTo>
                    <a:pt x="58698" y="16205"/>
                  </a:lnTo>
                  <a:lnTo>
                    <a:pt x="58698" y="61792"/>
                  </a:lnTo>
                  <a:close/>
                </a:path>
              </a:pathLst>
            </a:custGeom>
            <a:grpFill/>
            <a:ln w="5334" cap="flat">
              <a:noFill/>
              <a:prstDash val="solid"/>
              <a:miter/>
            </a:ln>
          </p:spPr>
          <p:txBody>
            <a:bodyPr rtlCol="0" anchor="ctr"/>
            <a:lstStyle/>
            <a:p>
              <a:endParaRPr lang="ru-RU"/>
            </a:p>
          </p:txBody>
        </p:sp>
      </p:grpSp>
      <p:grpSp>
        <p:nvGrpSpPr>
          <p:cNvPr id="159" name="Graphic 73">
            <a:extLst>
              <a:ext uri="{FF2B5EF4-FFF2-40B4-BE49-F238E27FC236}">
                <a16:creationId xmlns:a16="http://schemas.microsoft.com/office/drawing/2014/main" id="{9172D455-95DD-4E09-AB01-D015C4845E97}"/>
              </a:ext>
            </a:extLst>
          </p:cNvPr>
          <p:cNvGrpSpPr/>
          <p:nvPr/>
        </p:nvGrpSpPr>
        <p:grpSpPr>
          <a:xfrm>
            <a:off x="7318021" y="2629305"/>
            <a:ext cx="267446" cy="315515"/>
            <a:chOff x="7725362" y="2362738"/>
            <a:chExt cx="356594" cy="420687"/>
          </a:xfrm>
          <a:solidFill>
            <a:schemeClr val="tx1"/>
          </a:solidFill>
        </p:grpSpPr>
        <p:sp>
          <p:nvSpPr>
            <p:cNvPr id="160" name="Freeform: Shape 159">
              <a:extLst>
                <a:ext uri="{FF2B5EF4-FFF2-40B4-BE49-F238E27FC236}">
                  <a16:creationId xmlns:a16="http://schemas.microsoft.com/office/drawing/2014/main" id="{1F9E06DD-B543-4B06-8685-6EF33D128BC8}"/>
                </a:ext>
              </a:extLst>
            </p:cNvPr>
            <p:cNvSpPr/>
            <p:nvPr/>
          </p:nvSpPr>
          <p:spPr>
            <a:xfrm>
              <a:off x="7725362" y="2362738"/>
              <a:ext cx="356594" cy="420687"/>
            </a:xfrm>
            <a:custGeom>
              <a:avLst/>
              <a:gdLst>
                <a:gd name="connsiteX0" fmla="*/ 348494 w 356594"/>
                <a:gd name="connsiteY0" fmla="*/ 81967 h 420687"/>
                <a:gd name="connsiteX1" fmla="*/ 287113 w 356594"/>
                <a:gd name="connsiteY1" fmla="*/ 81967 h 420687"/>
                <a:gd name="connsiteX2" fmla="*/ 244096 w 356594"/>
                <a:gd name="connsiteY2" fmla="*/ 4180 h 420687"/>
                <a:gd name="connsiteX3" fmla="*/ 237011 w 356594"/>
                <a:gd name="connsiteY3" fmla="*/ 0 h 420687"/>
                <a:gd name="connsiteX4" fmla="*/ 119443 w 356594"/>
                <a:gd name="connsiteY4" fmla="*/ 0 h 420687"/>
                <a:gd name="connsiteX5" fmla="*/ 112325 w 356594"/>
                <a:gd name="connsiteY5" fmla="*/ 4234 h 420687"/>
                <a:gd name="connsiteX6" fmla="*/ 70070 w 356594"/>
                <a:gd name="connsiteY6" fmla="*/ 81972 h 420687"/>
                <a:gd name="connsiteX7" fmla="*/ 8100 w 356594"/>
                <a:gd name="connsiteY7" fmla="*/ 81972 h 420687"/>
                <a:gd name="connsiteX8" fmla="*/ 0 w 356594"/>
                <a:gd name="connsiteY8" fmla="*/ 90072 h 420687"/>
                <a:gd name="connsiteX9" fmla="*/ 0 w 356594"/>
                <a:gd name="connsiteY9" fmla="*/ 313519 h 420687"/>
                <a:gd name="connsiteX10" fmla="*/ 8100 w 356594"/>
                <a:gd name="connsiteY10" fmla="*/ 321619 h 420687"/>
                <a:gd name="connsiteX11" fmla="*/ 154424 w 356594"/>
                <a:gd name="connsiteY11" fmla="*/ 321619 h 420687"/>
                <a:gd name="connsiteX12" fmla="*/ 89851 w 356594"/>
                <a:gd name="connsiteY12" fmla="*/ 407722 h 420687"/>
                <a:gd name="connsiteX13" fmla="*/ 91471 w 356594"/>
                <a:gd name="connsiteY13" fmla="*/ 419067 h 420687"/>
                <a:gd name="connsiteX14" fmla="*/ 96325 w 356594"/>
                <a:gd name="connsiteY14" fmla="*/ 420687 h 420687"/>
                <a:gd name="connsiteX15" fmla="*/ 102811 w 356594"/>
                <a:gd name="connsiteY15" fmla="*/ 417447 h 420687"/>
                <a:gd name="connsiteX16" fmla="*/ 174679 w 356594"/>
                <a:gd name="connsiteY16" fmla="*/ 321613 h 420687"/>
                <a:gd name="connsiteX17" fmla="*/ 177082 w 356594"/>
                <a:gd name="connsiteY17" fmla="*/ 321613 h 420687"/>
                <a:gd name="connsiteX18" fmla="*/ 248951 w 356594"/>
                <a:gd name="connsiteY18" fmla="*/ 417442 h 420687"/>
                <a:gd name="connsiteX19" fmla="*/ 255436 w 356594"/>
                <a:gd name="connsiteY19" fmla="*/ 420682 h 420687"/>
                <a:gd name="connsiteX20" fmla="*/ 260291 w 356594"/>
                <a:gd name="connsiteY20" fmla="*/ 419062 h 420687"/>
                <a:gd name="connsiteX21" fmla="*/ 261911 w 356594"/>
                <a:gd name="connsiteY21" fmla="*/ 407716 h 420687"/>
                <a:gd name="connsiteX22" fmla="*/ 197338 w 356594"/>
                <a:gd name="connsiteY22" fmla="*/ 321613 h 420687"/>
                <a:gd name="connsiteX23" fmla="*/ 348494 w 356594"/>
                <a:gd name="connsiteY23" fmla="*/ 321613 h 420687"/>
                <a:gd name="connsiteX24" fmla="*/ 356594 w 356594"/>
                <a:gd name="connsiteY24" fmla="*/ 313513 h 420687"/>
                <a:gd name="connsiteX25" fmla="*/ 356594 w 356594"/>
                <a:gd name="connsiteY25" fmla="*/ 90067 h 420687"/>
                <a:gd name="connsiteX26" fmla="*/ 348494 w 356594"/>
                <a:gd name="connsiteY26" fmla="*/ 81967 h 420687"/>
                <a:gd name="connsiteX27" fmla="*/ 340394 w 356594"/>
                <a:gd name="connsiteY27" fmla="*/ 305413 h 420687"/>
                <a:gd name="connsiteX28" fmla="*/ 16200 w 356594"/>
                <a:gd name="connsiteY28" fmla="*/ 305413 h 420687"/>
                <a:gd name="connsiteX29" fmla="*/ 16200 w 356594"/>
                <a:gd name="connsiteY29" fmla="*/ 98167 h 420687"/>
                <a:gd name="connsiteX30" fmla="*/ 74887 w 356594"/>
                <a:gd name="connsiteY30" fmla="*/ 98167 h 420687"/>
                <a:gd name="connsiteX31" fmla="*/ 82004 w 356594"/>
                <a:gd name="connsiteY31" fmla="*/ 93933 h 420687"/>
                <a:gd name="connsiteX32" fmla="*/ 124259 w 356594"/>
                <a:gd name="connsiteY32" fmla="*/ 16195 h 420687"/>
                <a:gd name="connsiteX33" fmla="*/ 232232 w 356594"/>
                <a:gd name="connsiteY33" fmla="*/ 16195 h 420687"/>
                <a:gd name="connsiteX34" fmla="*/ 275249 w 356594"/>
                <a:gd name="connsiteY34" fmla="*/ 93982 h 420687"/>
                <a:gd name="connsiteX35" fmla="*/ 282334 w 356594"/>
                <a:gd name="connsiteY35" fmla="*/ 98161 h 420687"/>
                <a:gd name="connsiteX36" fmla="*/ 340389 w 356594"/>
                <a:gd name="connsiteY36" fmla="*/ 98161 h 420687"/>
                <a:gd name="connsiteX37" fmla="*/ 340389 w 356594"/>
                <a:gd name="connsiteY37" fmla="*/ 305413 h 420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56594" h="420687">
                  <a:moveTo>
                    <a:pt x="348494" y="81967"/>
                  </a:moveTo>
                  <a:lnTo>
                    <a:pt x="287113" y="81967"/>
                  </a:lnTo>
                  <a:lnTo>
                    <a:pt x="244096" y="4180"/>
                  </a:lnTo>
                  <a:cubicBezTo>
                    <a:pt x="242671" y="1598"/>
                    <a:pt x="239954" y="0"/>
                    <a:pt x="237011" y="0"/>
                  </a:cubicBezTo>
                  <a:lnTo>
                    <a:pt x="119443" y="0"/>
                  </a:lnTo>
                  <a:cubicBezTo>
                    <a:pt x="116473" y="0"/>
                    <a:pt x="113746" y="1625"/>
                    <a:pt x="112325" y="4234"/>
                  </a:cubicBezTo>
                  <a:lnTo>
                    <a:pt x="70070" y="81972"/>
                  </a:lnTo>
                  <a:lnTo>
                    <a:pt x="8100" y="81972"/>
                  </a:lnTo>
                  <a:cubicBezTo>
                    <a:pt x="3623" y="81972"/>
                    <a:pt x="0" y="85595"/>
                    <a:pt x="0" y="90072"/>
                  </a:cubicBezTo>
                  <a:lnTo>
                    <a:pt x="0" y="313519"/>
                  </a:lnTo>
                  <a:cubicBezTo>
                    <a:pt x="0" y="317990"/>
                    <a:pt x="3623" y="321619"/>
                    <a:pt x="8100" y="321619"/>
                  </a:cubicBezTo>
                  <a:lnTo>
                    <a:pt x="154424" y="321619"/>
                  </a:lnTo>
                  <a:lnTo>
                    <a:pt x="89851" y="407722"/>
                  </a:lnTo>
                  <a:cubicBezTo>
                    <a:pt x="87167" y="411302"/>
                    <a:pt x="87896" y="416383"/>
                    <a:pt x="91471" y="419067"/>
                  </a:cubicBezTo>
                  <a:cubicBezTo>
                    <a:pt x="92929" y="420158"/>
                    <a:pt x="94630" y="420687"/>
                    <a:pt x="96325" y="420687"/>
                  </a:cubicBezTo>
                  <a:cubicBezTo>
                    <a:pt x="98788" y="420687"/>
                    <a:pt x="101218" y="419569"/>
                    <a:pt x="102811" y="417447"/>
                  </a:cubicBezTo>
                  <a:lnTo>
                    <a:pt x="174679" y="321613"/>
                  </a:lnTo>
                  <a:lnTo>
                    <a:pt x="177082" y="321613"/>
                  </a:lnTo>
                  <a:lnTo>
                    <a:pt x="248951" y="417442"/>
                  </a:lnTo>
                  <a:cubicBezTo>
                    <a:pt x="250544" y="419564"/>
                    <a:pt x="252974" y="420682"/>
                    <a:pt x="255436" y="420682"/>
                  </a:cubicBezTo>
                  <a:cubicBezTo>
                    <a:pt x="257126" y="420682"/>
                    <a:pt x="258833" y="420152"/>
                    <a:pt x="260291" y="419062"/>
                  </a:cubicBezTo>
                  <a:cubicBezTo>
                    <a:pt x="263866" y="416378"/>
                    <a:pt x="264595" y="411296"/>
                    <a:pt x="261911" y="407716"/>
                  </a:cubicBezTo>
                  <a:lnTo>
                    <a:pt x="197338" y="321613"/>
                  </a:lnTo>
                  <a:lnTo>
                    <a:pt x="348494" y="321613"/>
                  </a:lnTo>
                  <a:cubicBezTo>
                    <a:pt x="352966" y="321613"/>
                    <a:pt x="356594" y="317984"/>
                    <a:pt x="356594" y="313513"/>
                  </a:cubicBezTo>
                  <a:lnTo>
                    <a:pt x="356594" y="90067"/>
                  </a:lnTo>
                  <a:cubicBezTo>
                    <a:pt x="356594" y="85590"/>
                    <a:pt x="352966" y="81967"/>
                    <a:pt x="348494" y="81967"/>
                  </a:cubicBezTo>
                  <a:close/>
                  <a:moveTo>
                    <a:pt x="340394" y="305413"/>
                  </a:moveTo>
                  <a:lnTo>
                    <a:pt x="16200" y="305413"/>
                  </a:lnTo>
                  <a:lnTo>
                    <a:pt x="16200" y="98167"/>
                  </a:lnTo>
                  <a:lnTo>
                    <a:pt x="74887" y="98167"/>
                  </a:lnTo>
                  <a:cubicBezTo>
                    <a:pt x="77857" y="98167"/>
                    <a:pt x="80584" y="96541"/>
                    <a:pt x="82004" y="93933"/>
                  </a:cubicBezTo>
                  <a:lnTo>
                    <a:pt x="124259" y="16195"/>
                  </a:lnTo>
                  <a:lnTo>
                    <a:pt x="232232" y="16195"/>
                  </a:lnTo>
                  <a:lnTo>
                    <a:pt x="275249" y="93982"/>
                  </a:lnTo>
                  <a:cubicBezTo>
                    <a:pt x="276674" y="96563"/>
                    <a:pt x="279391" y="98161"/>
                    <a:pt x="282334" y="98161"/>
                  </a:cubicBezTo>
                  <a:lnTo>
                    <a:pt x="340389" y="98161"/>
                  </a:lnTo>
                  <a:lnTo>
                    <a:pt x="340389" y="305413"/>
                  </a:lnTo>
                  <a:close/>
                </a:path>
              </a:pathLst>
            </a:custGeom>
            <a:grpFill/>
            <a:ln w="5334" cap="flat">
              <a:noFill/>
              <a:prstDash val="solid"/>
              <a:miter/>
            </a:ln>
          </p:spPr>
          <p:txBody>
            <a:bodyPr rtlCol="0" anchor="ctr"/>
            <a:lstStyle/>
            <a:p>
              <a:endParaRPr lang="ru-RU"/>
            </a:p>
          </p:txBody>
        </p:sp>
        <p:sp>
          <p:nvSpPr>
            <p:cNvPr id="161" name="Freeform: Shape 160">
              <a:extLst>
                <a:ext uri="{FF2B5EF4-FFF2-40B4-BE49-F238E27FC236}">
                  <a16:creationId xmlns:a16="http://schemas.microsoft.com/office/drawing/2014/main" id="{D53F063B-D98F-4D2C-840B-12DB87CE86BB}"/>
                </a:ext>
              </a:extLst>
            </p:cNvPr>
            <p:cNvSpPr/>
            <p:nvPr/>
          </p:nvSpPr>
          <p:spPr>
            <a:xfrm>
              <a:off x="7836143" y="2473556"/>
              <a:ext cx="134945" cy="135037"/>
            </a:xfrm>
            <a:custGeom>
              <a:avLst/>
              <a:gdLst>
                <a:gd name="connsiteX0" fmla="*/ 67500 w 134945"/>
                <a:gd name="connsiteY0" fmla="*/ 0 h 135037"/>
                <a:gd name="connsiteX1" fmla="*/ 0 w 134945"/>
                <a:gd name="connsiteY1" fmla="*/ 67527 h 135037"/>
                <a:gd name="connsiteX2" fmla="*/ 67500 w 134945"/>
                <a:gd name="connsiteY2" fmla="*/ 135038 h 135037"/>
                <a:gd name="connsiteX3" fmla="*/ 134946 w 134945"/>
                <a:gd name="connsiteY3" fmla="*/ 67527 h 135037"/>
                <a:gd name="connsiteX4" fmla="*/ 67500 w 134945"/>
                <a:gd name="connsiteY4" fmla="*/ 0 h 135037"/>
                <a:gd name="connsiteX5" fmla="*/ 67500 w 134945"/>
                <a:gd name="connsiteY5" fmla="*/ 118838 h 135037"/>
                <a:gd name="connsiteX6" fmla="*/ 16200 w 134945"/>
                <a:gd name="connsiteY6" fmla="*/ 67527 h 135037"/>
                <a:gd name="connsiteX7" fmla="*/ 67500 w 134945"/>
                <a:gd name="connsiteY7" fmla="*/ 16200 h 135037"/>
                <a:gd name="connsiteX8" fmla="*/ 118746 w 134945"/>
                <a:gd name="connsiteY8" fmla="*/ 67527 h 135037"/>
                <a:gd name="connsiteX9" fmla="*/ 67500 w 134945"/>
                <a:gd name="connsiteY9" fmla="*/ 118838 h 135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4945" h="135037">
                  <a:moveTo>
                    <a:pt x="67500" y="0"/>
                  </a:moveTo>
                  <a:cubicBezTo>
                    <a:pt x="30278" y="0"/>
                    <a:pt x="0" y="30294"/>
                    <a:pt x="0" y="67527"/>
                  </a:cubicBezTo>
                  <a:cubicBezTo>
                    <a:pt x="0" y="104755"/>
                    <a:pt x="30278" y="135038"/>
                    <a:pt x="67500" y="135038"/>
                  </a:cubicBezTo>
                  <a:cubicBezTo>
                    <a:pt x="104690" y="135038"/>
                    <a:pt x="134946" y="104755"/>
                    <a:pt x="134946" y="67527"/>
                  </a:cubicBezTo>
                  <a:cubicBezTo>
                    <a:pt x="134946" y="30299"/>
                    <a:pt x="104695" y="5"/>
                    <a:pt x="67500" y="0"/>
                  </a:cubicBezTo>
                  <a:close/>
                  <a:moveTo>
                    <a:pt x="67500" y="118838"/>
                  </a:moveTo>
                  <a:cubicBezTo>
                    <a:pt x="39215" y="118838"/>
                    <a:pt x="16200" y="95818"/>
                    <a:pt x="16200" y="67527"/>
                  </a:cubicBezTo>
                  <a:cubicBezTo>
                    <a:pt x="16200" y="39226"/>
                    <a:pt x="39215" y="16200"/>
                    <a:pt x="67500" y="16200"/>
                  </a:cubicBezTo>
                  <a:cubicBezTo>
                    <a:pt x="95753" y="16205"/>
                    <a:pt x="118746" y="39231"/>
                    <a:pt x="118746" y="67527"/>
                  </a:cubicBezTo>
                  <a:cubicBezTo>
                    <a:pt x="118746" y="95818"/>
                    <a:pt x="95758" y="118838"/>
                    <a:pt x="67500" y="118838"/>
                  </a:cubicBezTo>
                  <a:close/>
                </a:path>
              </a:pathLst>
            </a:custGeom>
            <a:grpFill/>
            <a:ln w="5334" cap="flat">
              <a:noFill/>
              <a:prstDash val="solid"/>
              <a:miter/>
            </a:ln>
          </p:spPr>
          <p:txBody>
            <a:bodyPr rtlCol="0" anchor="ctr"/>
            <a:lstStyle/>
            <a:p>
              <a:endParaRPr lang="ru-RU"/>
            </a:p>
          </p:txBody>
        </p:sp>
      </p:grpSp>
      <p:grpSp>
        <p:nvGrpSpPr>
          <p:cNvPr id="182" name="Group 181">
            <a:extLst>
              <a:ext uri="{FF2B5EF4-FFF2-40B4-BE49-F238E27FC236}">
                <a16:creationId xmlns:a16="http://schemas.microsoft.com/office/drawing/2014/main" id="{121D9B03-82B7-4971-8222-88001EDF5ED0}"/>
              </a:ext>
            </a:extLst>
          </p:cNvPr>
          <p:cNvGrpSpPr/>
          <p:nvPr/>
        </p:nvGrpSpPr>
        <p:grpSpPr>
          <a:xfrm>
            <a:off x="8550739" y="2633185"/>
            <a:ext cx="358226" cy="307747"/>
            <a:chOff x="9368985" y="2367911"/>
            <a:chExt cx="477635" cy="410329"/>
          </a:xfrm>
          <a:solidFill>
            <a:schemeClr val="tx1"/>
          </a:solidFill>
        </p:grpSpPr>
        <p:sp>
          <p:nvSpPr>
            <p:cNvPr id="163" name="Freeform: Shape 162">
              <a:extLst>
                <a:ext uri="{FF2B5EF4-FFF2-40B4-BE49-F238E27FC236}">
                  <a16:creationId xmlns:a16="http://schemas.microsoft.com/office/drawing/2014/main" id="{7372B9F2-E296-4ED7-B9CD-DE4802164344}"/>
                </a:ext>
              </a:extLst>
            </p:cNvPr>
            <p:cNvSpPr/>
            <p:nvPr/>
          </p:nvSpPr>
          <p:spPr>
            <a:xfrm>
              <a:off x="9368985" y="2367911"/>
              <a:ext cx="106271" cy="108945"/>
            </a:xfrm>
            <a:custGeom>
              <a:avLst/>
              <a:gdLst>
                <a:gd name="connsiteX0" fmla="*/ 8100 w 106271"/>
                <a:gd name="connsiteY0" fmla="*/ 108945 h 108945"/>
                <a:gd name="connsiteX1" fmla="*/ 16200 w 106271"/>
                <a:gd name="connsiteY1" fmla="*/ 100845 h 108945"/>
                <a:gd name="connsiteX2" fmla="*/ 16200 w 106271"/>
                <a:gd name="connsiteY2" fmla="*/ 16200 h 108945"/>
                <a:gd name="connsiteX3" fmla="*/ 98172 w 106271"/>
                <a:gd name="connsiteY3" fmla="*/ 16200 h 108945"/>
                <a:gd name="connsiteX4" fmla="*/ 106272 w 106271"/>
                <a:gd name="connsiteY4" fmla="*/ 8100 h 108945"/>
                <a:gd name="connsiteX5" fmla="*/ 98172 w 106271"/>
                <a:gd name="connsiteY5" fmla="*/ 0 h 108945"/>
                <a:gd name="connsiteX6" fmla="*/ 8100 w 106271"/>
                <a:gd name="connsiteY6" fmla="*/ 0 h 108945"/>
                <a:gd name="connsiteX7" fmla="*/ 0 w 106271"/>
                <a:gd name="connsiteY7" fmla="*/ 8100 h 108945"/>
                <a:gd name="connsiteX8" fmla="*/ 0 w 106271"/>
                <a:gd name="connsiteY8" fmla="*/ 100845 h 108945"/>
                <a:gd name="connsiteX9" fmla="*/ 8100 w 106271"/>
                <a:gd name="connsiteY9" fmla="*/ 108945 h 108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271" h="108945">
                  <a:moveTo>
                    <a:pt x="8100" y="108945"/>
                  </a:moveTo>
                  <a:cubicBezTo>
                    <a:pt x="12577" y="108945"/>
                    <a:pt x="16200" y="105322"/>
                    <a:pt x="16200" y="100845"/>
                  </a:cubicBezTo>
                  <a:lnTo>
                    <a:pt x="16200" y="16200"/>
                  </a:lnTo>
                  <a:lnTo>
                    <a:pt x="98172" y="16200"/>
                  </a:lnTo>
                  <a:cubicBezTo>
                    <a:pt x="102649" y="16200"/>
                    <a:pt x="106272" y="12577"/>
                    <a:pt x="106272" y="8100"/>
                  </a:cubicBezTo>
                  <a:cubicBezTo>
                    <a:pt x="106272" y="3623"/>
                    <a:pt x="102649" y="0"/>
                    <a:pt x="98172" y="0"/>
                  </a:cubicBezTo>
                  <a:lnTo>
                    <a:pt x="8100" y="0"/>
                  </a:lnTo>
                  <a:cubicBezTo>
                    <a:pt x="3623" y="0"/>
                    <a:pt x="0" y="3623"/>
                    <a:pt x="0" y="8100"/>
                  </a:cubicBezTo>
                  <a:lnTo>
                    <a:pt x="0" y="100845"/>
                  </a:lnTo>
                  <a:cubicBezTo>
                    <a:pt x="0" y="105322"/>
                    <a:pt x="3623" y="108945"/>
                    <a:pt x="8100" y="108945"/>
                  </a:cubicBezTo>
                  <a:close/>
                </a:path>
              </a:pathLst>
            </a:custGeom>
            <a:grpFill/>
            <a:ln w="5334" cap="flat">
              <a:noFill/>
              <a:prstDash val="solid"/>
              <a:miter/>
            </a:ln>
          </p:spPr>
          <p:txBody>
            <a:bodyPr rtlCol="0" anchor="ctr"/>
            <a:lstStyle/>
            <a:p>
              <a:endParaRPr lang="ru-RU"/>
            </a:p>
          </p:txBody>
        </p:sp>
        <p:sp>
          <p:nvSpPr>
            <p:cNvPr id="164" name="Freeform: Shape 163">
              <a:extLst>
                <a:ext uri="{FF2B5EF4-FFF2-40B4-BE49-F238E27FC236}">
                  <a16:creationId xmlns:a16="http://schemas.microsoft.com/office/drawing/2014/main" id="{C28D73E3-D83C-498D-9481-D1D383F5F4AC}"/>
                </a:ext>
              </a:extLst>
            </p:cNvPr>
            <p:cNvSpPr/>
            <p:nvPr/>
          </p:nvSpPr>
          <p:spPr>
            <a:xfrm>
              <a:off x="9740348" y="2367911"/>
              <a:ext cx="106272" cy="108945"/>
            </a:xfrm>
            <a:custGeom>
              <a:avLst/>
              <a:gdLst>
                <a:gd name="connsiteX0" fmla="*/ 98172 w 106272"/>
                <a:gd name="connsiteY0" fmla="*/ 0 h 108945"/>
                <a:gd name="connsiteX1" fmla="*/ 8100 w 106272"/>
                <a:gd name="connsiteY1" fmla="*/ 0 h 108945"/>
                <a:gd name="connsiteX2" fmla="*/ 0 w 106272"/>
                <a:gd name="connsiteY2" fmla="*/ 8100 h 108945"/>
                <a:gd name="connsiteX3" fmla="*/ 8100 w 106272"/>
                <a:gd name="connsiteY3" fmla="*/ 16200 h 108945"/>
                <a:gd name="connsiteX4" fmla="*/ 90072 w 106272"/>
                <a:gd name="connsiteY4" fmla="*/ 16200 h 108945"/>
                <a:gd name="connsiteX5" fmla="*/ 90072 w 106272"/>
                <a:gd name="connsiteY5" fmla="*/ 100845 h 108945"/>
                <a:gd name="connsiteX6" fmla="*/ 98172 w 106272"/>
                <a:gd name="connsiteY6" fmla="*/ 108945 h 108945"/>
                <a:gd name="connsiteX7" fmla="*/ 106272 w 106272"/>
                <a:gd name="connsiteY7" fmla="*/ 100845 h 108945"/>
                <a:gd name="connsiteX8" fmla="*/ 106272 w 106272"/>
                <a:gd name="connsiteY8" fmla="*/ 8100 h 108945"/>
                <a:gd name="connsiteX9" fmla="*/ 98172 w 106272"/>
                <a:gd name="connsiteY9" fmla="*/ 0 h 108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272" h="108945">
                  <a:moveTo>
                    <a:pt x="98172" y="0"/>
                  </a:moveTo>
                  <a:lnTo>
                    <a:pt x="8100" y="0"/>
                  </a:lnTo>
                  <a:cubicBezTo>
                    <a:pt x="3629" y="0"/>
                    <a:pt x="0" y="3623"/>
                    <a:pt x="0" y="8100"/>
                  </a:cubicBezTo>
                  <a:cubicBezTo>
                    <a:pt x="0" y="12577"/>
                    <a:pt x="3629" y="16200"/>
                    <a:pt x="8100" y="16200"/>
                  </a:cubicBezTo>
                  <a:lnTo>
                    <a:pt x="90072" y="16200"/>
                  </a:lnTo>
                  <a:lnTo>
                    <a:pt x="90072" y="100845"/>
                  </a:lnTo>
                  <a:cubicBezTo>
                    <a:pt x="90072" y="105322"/>
                    <a:pt x="93701" y="108945"/>
                    <a:pt x="98172" y="108945"/>
                  </a:cubicBezTo>
                  <a:cubicBezTo>
                    <a:pt x="102643" y="108945"/>
                    <a:pt x="106272" y="105322"/>
                    <a:pt x="106272" y="100845"/>
                  </a:cubicBezTo>
                  <a:lnTo>
                    <a:pt x="106272" y="8100"/>
                  </a:lnTo>
                  <a:cubicBezTo>
                    <a:pt x="106272" y="3623"/>
                    <a:pt x="102643" y="0"/>
                    <a:pt x="98172" y="0"/>
                  </a:cubicBezTo>
                  <a:close/>
                </a:path>
              </a:pathLst>
            </a:custGeom>
            <a:grpFill/>
            <a:ln w="5334" cap="flat">
              <a:noFill/>
              <a:prstDash val="solid"/>
              <a:miter/>
            </a:ln>
          </p:spPr>
          <p:txBody>
            <a:bodyPr rtlCol="0" anchor="ctr"/>
            <a:lstStyle/>
            <a:p>
              <a:endParaRPr lang="ru-RU"/>
            </a:p>
          </p:txBody>
        </p:sp>
        <p:sp>
          <p:nvSpPr>
            <p:cNvPr id="165" name="Freeform: Shape 164">
              <a:extLst>
                <a:ext uri="{FF2B5EF4-FFF2-40B4-BE49-F238E27FC236}">
                  <a16:creationId xmlns:a16="http://schemas.microsoft.com/office/drawing/2014/main" id="{0A02E962-AF9B-45EE-919E-B8ABA7B1C4E1}"/>
                </a:ext>
              </a:extLst>
            </p:cNvPr>
            <p:cNvSpPr/>
            <p:nvPr/>
          </p:nvSpPr>
          <p:spPr>
            <a:xfrm>
              <a:off x="9740348" y="2669301"/>
              <a:ext cx="106272" cy="108939"/>
            </a:xfrm>
            <a:custGeom>
              <a:avLst/>
              <a:gdLst>
                <a:gd name="connsiteX0" fmla="*/ 98172 w 106272"/>
                <a:gd name="connsiteY0" fmla="*/ 0 h 108939"/>
                <a:gd name="connsiteX1" fmla="*/ 90072 w 106272"/>
                <a:gd name="connsiteY1" fmla="*/ 8100 h 108939"/>
                <a:gd name="connsiteX2" fmla="*/ 90072 w 106272"/>
                <a:gd name="connsiteY2" fmla="*/ 92740 h 108939"/>
                <a:gd name="connsiteX3" fmla="*/ 8100 w 106272"/>
                <a:gd name="connsiteY3" fmla="*/ 92740 h 108939"/>
                <a:gd name="connsiteX4" fmla="*/ 0 w 106272"/>
                <a:gd name="connsiteY4" fmla="*/ 100840 h 108939"/>
                <a:gd name="connsiteX5" fmla="*/ 8100 w 106272"/>
                <a:gd name="connsiteY5" fmla="*/ 108940 h 108939"/>
                <a:gd name="connsiteX6" fmla="*/ 98172 w 106272"/>
                <a:gd name="connsiteY6" fmla="*/ 108940 h 108939"/>
                <a:gd name="connsiteX7" fmla="*/ 106272 w 106272"/>
                <a:gd name="connsiteY7" fmla="*/ 100840 h 108939"/>
                <a:gd name="connsiteX8" fmla="*/ 106272 w 106272"/>
                <a:gd name="connsiteY8" fmla="*/ 8100 h 108939"/>
                <a:gd name="connsiteX9" fmla="*/ 98172 w 106272"/>
                <a:gd name="connsiteY9" fmla="*/ 0 h 10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272" h="108939">
                  <a:moveTo>
                    <a:pt x="98172" y="0"/>
                  </a:moveTo>
                  <a:cubicBezTo>
                    <a:pt x="93701" y="0"/>
                    <a:pt x="90072" y="3629"/>
                    <a:pt x="90072" y="8100"/>
                  </a:cubicBezTo>
                  <a:lnTo>
                    <a:pt x="90072" y="92740"/>
                  </a:lnTo>
                  <a:lnTo>
                    <a:pt x="8100" y="92740"/>
                  </a:lnTo>
                  <a:cubicBezTo>
                    <a:pt x="3629" y="92740"/>
                    <a:pt x="0" y="96368"/>
                    <a:pt x="0" y="100840"/>
                  </a:cubicBezTo>
                  <a:cubicBezTo>
                    <a:pt x="0" y="105311"/>
                    <a:pt x="3629" y="108940"/>
                    <a:pt x="8100" y="108940"/>
                  </a:cubicBezTo>
                  <a:lnTo>
                    <a:pt x="98172" y="108940"/>
                  </a:lnTo>
                  <a:cubicBezTo>
                    <a:pt x="102643" y="108940"/>
                    <a:pt x="106272" y="105311"/>
                    <a:pt x="106272" y="100840"/>
                  </a:cubicBezTo>
                  <a:lnTo>
                    <a:pt x="106272" y="8100"/>
                  </a:lnTo>
                  <a:cubicBezTo>
                    <a:pt x="106272" y="3629"/>
                    <a:pt x="102643" y="0"/>
                    <a:pt x="98172" y="0"/>
                  </a:cubicBezTo>
                  <a:close/>
                </a:path>
              </a:pathLst>
            </a:custGeom>
            <a:grpFill/>
            <a:ln w="5334" cap="flat">
              <a:noFill/>
              <a:prstDash val="solid"/>
              <a:miter/>
            </a:ln>
          </p:spPr>
          <p:txBody>
            <a:bodyPr rtlCol="0" anchor="ctr"/>
            <a:lstStyle/>
            <a:p>
              <a:endParaRPr lang="ru-RU"/>
            </a:p>
          </p:txBody>
        </p:sp>
        <p:sp>
          <p:nvSpPr>
            <p:cNvPr id="166" name="Freeform: Shape 165">
              <a:extLst>
                <a:ext uri="{FF2B5EF4-FFF2-40B4-BE49-F238E27FC236}">
                  <a16:creationId xmlns:a16="http://schemas.microsoft.com/office/drawing/2014/main" id="{4A26D8BC-3DE9-439E-9E55-4062079C4C48}"/>
                </a:ext>
              </a:extLst>
            </p:cNvPr>
            <p:cNvSpPr/>
            <p:nvPr/>
          </p:nvSpPr>
          <p:spPr>
            <a:xfrm>
              <a:off x="9368985" y="2669301"/>
              <a:ext cx="106271" cy="108939"/>
            </a:xfrm>
            <a:custGeom>
              <a:avLst/>
              <a:gdLst>
                <a:gd name="connsiteX0" fmla="*/ 98172 w 106271"/>
                <a:gd name="connsiteY0" fmla="*/ 92740 h 108939"/>
                <a:gd name="connsiteX1" fmla="*/ 16200 w 106271"/>
                <a:gd name="connsiteY1" fmla="*/ 92740 h 108939"/>
                <a:gd name="connsiteX2" fmla="*/ 16200 w 106271"/>
                <a:gd name="connsiteY2" fmla="*/ 8100 h 108939"/>
                <a:gd name="connsiteX3" fmla="*/ 8100 w 106271"/>
                <a:gd name="connsiteY3" fmla="*/ 0 h 108939"/>
                <a:gd name="connsiteX4" fmla="*/ 0 w 106271"/>
                <a:gd name="connsiteY4" fmla="*/ 8100 h 108939"/>
                <a:gd name="connsiteX5" fmla="*/ 0 w 106271"/>
                <a:gd name="connsiteY5" fmla="*/ 100840 h 108939"/>
                <a:gd name="connsiteX6" fmla="*/ 8100 w 106271"/>
                <a:gd name="connsiteY6" fmla="*/ 108940 h 108939"/>
                <a:gd name="connsiteX7" fmla="*/ 98172 w 106271"/>
                <a:gd name="connsiteY7" fmla="*/ 108940 h 108939"/>
                <a:gd name="connsiteX8" fmla="*/ 106272 w 106271"/>
                <a:gd name="connsiteY8" fmla="*/ 100840 h 108939"/>
                <a:gd name="connsiteX9" fmla="*/ 98172 w 106271"/>
                <a:gd name="connsiteY9" fmla="*/ 92740 h 10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271" h="108939">
                  <a:moveTo>
                    <a:pt x="98172" y="92740"/>
                  </a:moveTo>
                  <a:lnTo>
                    <a:pt x="16200" y="92740"/>
                  </a:lnTo>
                  <a:lnTo>
                    <a:pt x="16200" y="8100"/>
                  </a:lnTo>
                  <a:cubicBezTo>
                    <a:pt x="16200" y="3629"/>
                    <a:pt x="12577" y="0"/>
                    <a:pt x="8100" y="0"/>
                  </a:cubicBezTo>
                  <a:cubicBezTo>
                    <a:pt x="3623" y="0"/>
                    <a:pt x="0" y="3629"/>
                    <a:pt x="0" y="8100"/>
                  </a:cubicBezTo>
                  <a:lnTo>
                    <a:pt x="0" y="100840"/>
                  </a:lnTo>
                  <a:cubicBezTo>
                    <a:pt x="0" y="105311"/>
                    <a:pt x="3623" y="108940"/>
                    <a:pt x="8100" y="108940"/>
                  </a:cubicBezTo>
                  <a:lnTo>
                    <a:pt x="98172" y="108940"/>
                  </a:lnTo>
                  <a:cubicBezTo>
                    <a:pt x="102649" y="108940"/>
                    <a:pt x="106272" y="105311"/>
                    <a:pt x="106272" y="100840"/>
                  </a:cubicBezTo>
                  <a:cubicBezTo>
                    <a:pt x="106272" y="96368"/>
                    <a:pt x="102649" y="92740"/>
                    <a:pt x="98172" y="92740"/>
                  </a:cubicBezTo>
                  <a:close/>
                </a:path>
              </a:pathLst>
            </a:custGeom>
            <a:grpFill/>
            <a:ln w="5334" cap="flat">
              <a:noFill/>
              <a:prstDash val="solid"/>
              <a:miter/>
            </a:ln>
          </p:spPr>
          <p:txBody>
            <a:bodyPr rtlCol="0" anchor="ctr"/>
            <a:lstStyle/>
            <a:p>
              <a:endParaRPr lang="ru-RU"/>
            </a:p>
          </p:txBody>
        </p:sp>
        <p:sp>
          <p:nvSpPr>
            <p:cNvPr id="167" name="Freeform: Shape 166">
              <a:extLst>
                <a:ext uri="{FF2B5EF4-FFF2-40B4-BE49-F238E27FC236}">
                  <a16:creationId xmlns:a16="http://schemas.microsoft.com/office/drawing/2014/main" id="{75E87816-EF08-491B-A10A-558EA09F1C5A}"/>
                </a:ext>
              </a:extLst>
            </p:cNvPr>
            <p:cNvSpPr/>
            <p:nvPr/>
          </p:nvSpPr>
          <p:spPr>
            <a:xfrm>
              <a:off x="9463321" y="2419194"/>
              <a:ext cx="309226" cy="305845"/>
            </a:xfrm>
            <a:custGeom>
              <a:avLst/>
              <a:gdLst>
                <a:gd name="connsiteX0" fmla="*/ 143630 w 309226"/>
                <a:gd name="connsiteY0" fmla="*/ 304512 h 305845"/>
                <a:gd name="connsiteX1" fmla="*/ 143690 w 309226"/>
                <a:gd name="connsiteY1" fmla="*/ 304485 h 305845"/>
                <a:gd name="connsiteX2" fmla="*/ 143722 w 309226"/>
                <a:gd name="connsiteY2" fmla="*/ 304464 h 305845"/>
                <a:gd name="connsiteX3" fmla="*/ 143722 w 309226"/>
                <a:gd name="connsiteY3" fmla="*/ 304464 h 305845"/>
                <a:gd name="connsiteX4" fmla="*/ 305620 w 309226"/>
                <a:gd name="connsiteY4" fmla="*/ 196544 h 305845"/>
                <a:gd name="connsiteX5" fmla="*/ 309227 w 309226"/>
                <a:gd name="connsiteY5" fmla="*/ 189805 h 305845"/>
                <a:gd name="connsiteX6" fmla="*/ 309227 w 309226"/>
                <a:gd name="connsiteY6" fmla="*/ 95354 h 305845"/>
                <a:gd name="connsiteX7" fmla="*/ 309227 w 309226"/>
                <a:gd name="connsiteY7" fmla="*/ 95354 h 305845"/>
                <a:gd name="connsiteX8" fmla="*/ 309227 w 309226"/>
                <a:gd name="connsiteY8" fmla="*/ 95348 h 305845"/>
                <a:gd name="connsiteX9" fmla="*/ 309227 w 309226"/>
                <a:gd name="connsiteY9" fmla="*/ 95338 h 305845"/>
                <a:gd name="connsiteX10" fmla="*/ 309227 w 309226"/>
                <a:gd name="connsiteY10" fmla="*/ 95321 h 305845"/>
                <a:gd name="connsiteX11" fmla="*/ 307234 w 309226"/>
                <a:gd name="connsiteY11" fmla="*/ 90035 h 305845"/>
                <a:gd name="connsiteX12" fmla="*/ 306457 w 309226"/>
                <a:gd name="connsiteY12" fmla="*/ 89257 h 305845"/>
                <a:gd name="connsiteX13" fmla="*/ 305506 w 309226"/>
                <a:gd name="connsiteY13" fmla="*/ 88544 h 305845"/>
                <a:gd name="connsiteX14" fmla="*/ 174491 w 309226"/>
                <a:gd name="connsiteY14" fmla="*/ 1356 h 305845"/>
                <a:gd name="connsiteX15" fmla="*/ 165511 w 309226"/>
                <a:gd name="connsiteY15" fmla="*/ 1361 h 305845"/>
                <a:gd name="connsiteX16" fmla="*/ 3749 w 309226"/>
                <a:gd name="connsiteY16" fmla="*/ 109210 h 305845"/>
                <a:gd name="connsiteX17" fmla="*/ 1465 w 309226"/>
                <a:gd name="connsiteY17" fmla="*/ 111397 h 305845"/>
                <a:gd name="connsiteX18" fmla="*/ 1292 w 309226"/>
                <a:gd name="connsiteY18" fmla="*/ 111656 h 305845"/>
                <a:gd name="connsiteX19" fmla="*/ 1 w 309226"/>
                <a:gd name="connsiteY19" fmla="*/ 116155 h 305845"/>
                <a:gd name="connsiteX20" fmla="*/ 1 w 309226"/>
                <a:gd name="connsiteY20" fmla="*/ 210503 h 305845"/>
                <a:gd name="connsiteX21" fmla="*/ 3614 w 309226"/>
                <a:gd name="connsiteY21" fmla="*/ 217248 h 305845"/>
                <a:gd name="connsiteX22" fmla="*/ 134710 w 309226"/>
                <a:gd name="connsiteY22" fmla="*/ 304490 h 305845"/>
                <a:gd name="connsiteX23" fmla="*/ 134791 w 309226"/>
                <a:gd name="connsiteY23" fmla="*/ 304528 h 305845"/>
                <a:gd name="connsiteX24" fmla="*/ 136632 w 309226"/>
                <a:gd name="connsiteY24" fmla="*/ 305392 h 305845"/>
                <a:gd name="connsiteX25" fmla="*/ 137113 w 309226"/>
                <a:gd name="connsiteY25" fmla="*/ 305543 h 305845"/>
                <a:gd name="connsiteX26" fmla="*/ 139197 w 309226"/>
                <a:gd name="connsiteY26" fmla="*/ 305846 h 305845"/>
                <a:gd name="connsiteX27" fmla="*/ 141281 w 309226"/>
                <a:gd name="connsiteY27" fmla="*/ 305538 h 305845"/>
                <a:gd name="connsiteX28" fmla="*/ 141767 w 309226"/>
                <a:gd name="connsiteY28" fmla="*/ 305387 h 305845"/>
                <a:gd name="connsiteX29" fmla="*/ 143630 w 309226"/>
                <a:gd name="connsiteY29" fmla="*/ 304512 h 305845"/>
                <a:gd name="connsiteX30" fmla="*/ 293027 w 309226"/>
                <a:gd name="connsiteY30" fmla="*/ 185474 h 305845"/>
                <a:gd name="connsiteX31" fmla="*/ 147292 w 309226"/>
                <a:gd name="connsiteY31" fmla="*/ 282615 h 305845"/>
                <a:gd name="connsiteX32" fmla="*/ 147292 w 309226"/>
                <a:gd name="connsiteY32" fmla="*/ 207636 h 305845"/>
                <a:gd name="connsiteX33" fmla="*/ 293021 w 309226"/>
                <a:gd name="connsiteY33" fmla="*/ 110485 h 305845"/>
                <a:gd name="connsiteX34" fmla="*/ 293021 w 309226"/>
                <a:gd name="connsiteY34" fmla="*/ 185474 h 305845"/>
                <a:gd name="connsiteX35" fmla="*/ 170009 w 309226"/>
                <a:gd name="connsiteY35" fmla="*/ 17831 h 305845"/>
                <a:gd name="connsiteX36" fmla="*/ 286514 w 309226"/>
                <a:gd name="connsiteY36" fmla="*/ 95359 h 305845"/>
                <a:gd name="connsiteX37" fmla="*/ 139192 w 309226"/>
                <a:gd name="connsiteY37" fmla="*/ 193569 h 305845"/>
                <a:gd name="connsiteX38" fmla="*/ 22708 w 309226"/>
                <a:gd name="connsiteY38" fmla="*/ 116041 h 305845"/>
                <a:gd name="connsiteX39" fmla="*/ 170009 w 309226"/>
                <a:gd name="connsiteY39" fmla="*/ 17831 h 305845"/>
                <a:gd name="connsiteX40" fmla="*/ 16196 w 309226"/>
                <a:gd name="connsiteY40" fmla="*/ 131167 h 305845"/>
                <a:gd name="connsiteX41" fmla="*/ 131097 w 309226"/>
                <a:gd name="connsiteY41" fmla="*/ 207641 h 305845"/>
                <a:gd name="connsiteX42" fmla="*/ 131097 w 309226"/>
                <a:gd name="connsiteY42" fmla="*/ 282626 h 305845"/>
                <a:gd name="connsiteX43" fmla="*/ 16196 w 309226"/>
                <a:gd name="connsiteY43" fmla="*/ 206167 h 305845"/>
                <a:gd name="connsiteX44" fmla="*/ 16196 w 309226"/>
                <a:gd name="connsiteY44" fmla="*/ 131167 h 305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09226" h="305845">
                  <a:moveTo>
                    <a:pt x="143630" y="304512"/>
                  </a:moveTo>
                  <a:cubicBezTo>
                    <a:pt x="143647" y="304501"/>
                    <a:pt x="143668" y="304496"/>
                    <a:pt x="143690" y="304485"/>
                  </a:cubicBezTo>
                  <a:lnTo>
                    <a:pt x="143722" y="304464"/>
                  </a:lnTo>
                  <a:cubicBezTo>
                    <a:pt x="143722" y="304464"/>
                    <a:pt x="143722" y="304464"/>
                    <a:pt x="143722" y="304464"/>
                  </a:cubicBezTo>
                  <a:lnTo>
                    <a:pt x="305620" y="196544"/>
                  </a:lnTo>
                  <a:cubicBezTo>
                    <a:pt x="307871" y="195043"/>
                    <a:pt x="309227" y="192516"/>
                    <a:pt x="309227" y="189805"/>
                  </a:cubicBezTo>
                  <a:lnTo>
                    <a:pt x="309227" y="95354"/>
                  </a:lnTo>
                  <a:cubicBezTo>
                    <a:pt x="309227" y="95354"/>
                    <a:pt x="309227" y="95354"/>
                    <a:pt x="309227" y="95354"/>
                  </a:cubicBezTo>
                  <a:cubicBezTo>
                    <a:pt x="309227" y="95354"/>
                    <a:pt x="309227" y="95354"/>
                    <a:pt x="309227" y="95348"/>
                  </a:cubicBezTo>
                  <a:cubicBezTo>
                    <a:pt x="309227" y="95343"/>
                    <a:pt x="309227" y="95338"/>
                    <a:pt x="309227" y="95338"/>
                  </a:cubicBezTo>
                  <a:cubicBezTo>
                    <a:pt x="309227" y="95327"/>
                    <a:pt x="309227" y="95327"/>
                    <a:pt x="309227" y="95321"/>
                  </a:cubicBezTo>
                  <a:cubicBezTo>
                    <a:pt x="309216" y="93296"/>
                    <a:pt x="308465" y="91455"/>
                    <a:pt x="307234" y="90035"/>
                  </a:cubicBezTo>
                  <a:cubicBezTo>
                    <a:pt x="306997" y="89759"/>
                    <a:pt x="306737" y="89500"/>
                    <a:pt x="306457" y="89257"/>
                  </a:cubicBezTo>
                  <a:cubicBezTo>
                    <a:pt x="306160" y="88998"/>
                    <a:pt x="305846" y="88760"/>
                    <a:pt x="305506" y="88544"/>
                  </a:cubicBezTo>
                  <a:lnTo>
                    <a:pt x="174491" y="1356"/>
                  </a:lnTo>
                  <a:cubicBezTo>
                    <a:pt x="171770" y="-453"/>
                    <a:pt x="168233" y="-453"/>
                    <a:pt x="165511" y="1361"/>
                  </a:cubicBezTo>
                  <a:lnTo>
                    <a:pt x="3749" y="109210"/>
                  </a:lnTo>
                  <a:cubicBezTo>
                    <a:pt x="2874" y="109766"/>
                    <a:pt x="2091" y="110501"/>
                    <a:pt x="1465" y="111397"/>
                  </a:cubicBezTo>
                  <a:cubicBezTo>
                    <a:pt x="1405" y="111484"/>
                    <a:pt x="1351" y="111570"/>
                    <a:pt x="1292" y="111656"/>
                  </a:cubicBezTo>
                  <a:cubicBezTo>
                    <a:pt x="395" y="113044"/>
                    <a:pt x="-26" y="114610"/>
                    <a:pt x="1" y="116155"/>
                  </a:cubicBezTo>
                  <a:lnTo>
                    <a:pt x="1" y="210503"/>
                  </a:lnTo>
                  <a:cubicBezTo>
                    <a:pt x="1" y="213214"/>
                    <a:pt x="1357" y="215747"/>
                    <a:pt x="3614" y="217248"/>
                  </a:cubicBezTo>
                  <a:lnTo>
                    <a:pt x="134710" y="304490"/>
                  </a:lnTo>
                  <a:cubicBezTo>
                    <a:pt x="134737" y="304507"/>
                    <a:pt x="134764" y="304512"/>
                    <a:pt x="134791" y="304528"/>
                  </a:cubicBezTo>
                  <a:cubicBezTo>
                    <a:pt x="135358" y="304895"/>
                    <a:pt x="135979" y="305171"/>
                    <a:pt x="136632" y="305392"/>
                  </a:cubicBezTo>
                  <a:cubicBezTo>
                    <a:pt x="136794" y="305446"/>
                    <a:pt x="136951" y="305500"/>
                    <a:pt x="137113" y="305543"/>
                  </a:cubicBezTo>
                  <a:cubicBezTo>
                    <a:pt x="137782" y="305722"/>
                    <a:pt x="138473" y="305846"/>
                    <a:pt x="139197" y="305846"/>
                  </a:cubicBezTo>
                  <a:cubicBezTo>
                    <a:pt x="139921" y="305846"/>
                    <a:pt x="140612" y="305722"/>
                    <a:pt x="141281" y="305538"/>
                  </a:cubicBezTo>
                  <a:cubicBezTo>
                    <a:pt x="141443" y="305495"/>
                    <a:pt x="141605" y="305441"/>
                    <a:pt x="141767" y="305387"/>
                  </a:cubicBezTo>
                  <a:cubicBezTo>
                    <a:pt x="142426" y="305165"/>
                    <a:pt x="143058" y="304885"/>
                    <a:pt x="143630" y="304512"/>
                  </a:cubicBezTo>
                  <a:close/>
                  <a:moveTo>
                    <a:pt x="293027" y="185474"/>
                  </a:moveTo>
                  <a:lnTo>
                    <a:pt x="147292" y="282615"/>
                  </a:lnTo>
                  <a:lnTo>
                    <a:pt x="147292" y="207636"/>
                  </a:lnTo>
                  <a:lnTo>
                    <a:pt x="293021" y="110485"/>
                  </a:lnTo>
                  <a:lnTo>
                    <a:pt x="293021" y="185474"/>
                  </a:lnTo>
                  <a:close/>
                  <a:moveTo>
                    <a:pt x="170009" y="17831"/>
                  </a:moveTo>
                  <a:lnTo>
                    <a:pt x="286514" y="95359"/>
                  </a:lnTo>
                  <a:lnTo>
                    <a:pt x="139192" y="193569"/>
                  </a:lnTo>
                  <a:lnTo>
                    <a:pt x="22708" y="116041"/>
                  </a:lnTo>
                  <a:lnTo>
                    <a:pt x="170009" y="17831"/>
                  </a:lnTo>
                  <a:close/>
                  <a:moveTo>
                    <a:pt x="16196" y="131167"/>
                  </a:moveTo>
                  <a:lnTo>
                    <a:pt x="131097" y="207641"/>
                  </a:lnTo>
                  <a:lnTo>
                    <a:pt x="131097" y="282626"/>
                  </a:lnTo>
                  <a:lnTo>
                    <a:pt x="16196" y="206167"/>
                  </a:lnTo>
                  <a:lnTo>
                    <a:pt x="16196" y="131167"/>
                  </a:lnTo>
                  <a:close/>
                </a:path>
              </a:pathLst>
            </a:custGeom>
            <a:grpFill/>
            <a:ln w="5334" cap="flat">
              <a:noFill/>
              <a:prstDash val="solid"/>
              <a:miter/>
            </a:ln>
          </p:spPr>
          <p:txBody>
            <a:bodyPr rtlCol="0" anchor="ctr"/>
            <a:lstStyle/>
            <a:p>
              <a:endParaRPr lang="ru-RU"/>
            </a:p>
          </p:txBody>
        </p:sp>
      </p:grpSp>
      <p:grpSp>
        <p:nvGrpSpPr>
          <p:cNvPr id="183" name="Group 182">
            <a:extLst>
              <a:ext uri="{FF2B5EF4-FFF2-40B4-BE49-F238E27FC236}">
                <a16:creationId xmlns:a16="http://schemas.microsoft.com/office/drawing/2014/main" id="{8E9FE87B-CE29-4135-B8AF-4E728BB56707}"/>
              </a:ext>
            </a:extLst>
          </p:cNvPr>
          <p:cNvGrpSpPr/>
          <p:nvPr/>
        </p:nvGrpSpPr>
        <p:grpSpPr>
          <a:xfrm>
            <a:off x="7925525" y="2610564"/>
            <a:ext cx="259111" cy="351718"/>
            <a:chOff x="8535365" y="2337752"/>
            <a:chExt cx="345481" cy="468957"/>
          </a:xfrm>
          <a:solidFill>
            <a:schemeClr val="tx1"/>
          </a:solidFill>
        </p:grpSpPr>
        <p:sp>
          <p:nvSpPr>
            <p:cNvPr id="169" name="Freeform: Shape 168">
              <a:extLst>
                <a:ext uri="{FF2B5EF4-FFF2-40B4-BE49-F238E27FC236}">
                  <a16:creationId xmlns:a16="http://schemas.microsoft.com/office/drawing/2014/main" id="{AC73C5CE-1EDA-4925-B15D-F934030A20C8}"/>
                </a:ext>
              </a:extLst>
            </p:cNvPr>
            <p:cNvSpPr/>
            <p:nvPr/>
          </p:nvSpPr>
          <p:spPr>
            <a:xfrm>
              <a:off x="8652890" y="2455277"/>
              <a:ext cx="110430" cy="110429"/>
            </a:xfrm>
            <a:custGeom>
              <a:avLst/>
              <a:gdLst>
                <a:gd name="connsiteX0" fmla="*/ 55215 w 110430"/>
                <a:gd name="connsiteY0" fmla="*/ 0 h 110429"/>
                <a:gd name="connsiteX1" fmla="*/ 0 w 110430"/>
                <a:gd name="connsiteY1" fmla="*/ 55215 h 110429"/>
                <a:gd name="connsiteX2" fmla="*/ 55215 w 110430"/>
                <a:gd name="connsiteY2" fmla="*/ 110430 h 110429"/>
                <a:gd name="connsiteX3" fmla="*/ 110430 w 110430"/>
                <a:gd name="connsiteY3" fmla="*/ 55215 h 110429"/>
                <a:gd name="connsiteX4" fmla="*/ 55215 w 110430"/>
                <a:gd name="connsiteY4" fmla="*/ 0 h 110429"/>
                <a:gd name="connsiteX5" fmla="*/ 55215 w 110430"/>
                <a:gd name="connsiteY5" fmla="*/ 94230 h 110429"/>
                <a:gd name="connsiteX6" fmla="*/ 16200 w 110430"/>
                <a:gd name="connsiteY6" fmla="*/ 55215 h 110429"/>
                <a:gd name="connsiteX7" fmla="*/ 55215 w 110430"/>
                <a:gd name="connsiteY7" fmla="*/ 16200 h 110429"/>
                <a:gd name="connsiteX8" fmla="*/ 94230 w 110430"/>
                <a:gd name="connsiteY8" fmla="*/ 55215 h 110429"/>
                <a:gd name="connsiteX9" fmla="*/ 55215 w 110430"/>
                <a:gd name="connsiteY9" fmla="*/ 94230 h 11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430" h="110429">
                  <a:moveTo>
                    <a:pt x="55215" y="0"/>
                  </a:moveTo>
                  <a:cubicBezTo>
                    <a:pt x="24770" y="0"/>
                    <a:pt x="0" y="24770"/>
                    <a:pt x="0" y="55215"/>
                  </a:cubicBezTo>
                  <a:cubicBezTo>
                    <a:pt x="0" y="85660"/>
                    <a:pt x="24770" y="110430"/>
                    <a:pt x="55215" y="110430"/>
                  </a:cubicBezTo>
                  <a:cubicBezTo>
                    <a:pt x="85660" y="110430"/>
                    <a:pt x="110430" y="85660"/>
                    <a:pt x="110430" y="55215"/>
                  </a:cubicBezTo>
                  <a:cubicBezTo>
                    <a:pt x="110430" y="24770"/>
                    <a:pt x="85660" y="0"/>
                    <a:pt x="55215" y="0"/>
                  </a:cubicBezTo>
                  <a:close/>
                  <a:moveTo>
                    <a:pt x="55215" y="94230"/>
                  </a:moveTo>
                  <a:cubicBezTo>
                    <a:pt x="33701" y="94230"/>
                    <a:pt x="16200" y="76729"/>
                    <a:pt x="16200" y="55215"/>
                  </a:cubicBezTo>
                  <a:cubicBezTo>
                    <a:pt x="16200" y="33701"/>
                    <a:pt x="33701" y="16200"/>
                    <a:pt x="55215" y="16200"/>
                  </a:cubicBezTo>
                  <a:cubicBezTo>
                    <a:pt x="76723" y="16200"/>
                    <a:pt x="94230" y="33701"/>
                    <a:pt x="94230" y="55215"/>
                  </a:cubicBezTo>
                  <a:cubicBezTo>
                    <a:pt x="94230" y="76729"/>
                    <a:pt x="76729" y="94230"/>
                    <a:pt x="55215" y="94230"/>
                  </a:cubicBezTo>
                  <a:close/>
                </a:path>
              </a:pathLst>
            </a:custGeom>
            <a:grpFill/>
            <a:ln w="5334" cap="flat">
              <a:noFill/>
              <a:prstDash val="solid"/>
              <a:miter/>
            </a:ln>
          </p:spPr>
          <p:txBody>
            <a:bodyPr rtlCol="0" anchor="ctr"/>
            <a:lstStyle/>
            <a:p>
              <a:endParaRPr lang="ru-RU"/>
            </a:p>
          </p:txBody>
        </p:sp>
        <p:sp>
          <p:nvSpPr>
            <p:cNvPr id="170" name="Freeform: Shape 169">
              <a:extLst>
                <a:ext uri="{FF2B5EF4-FFF2-40B4-BE49-F238E27FC236}">
                  <a16:creationId xmlns:a16="http://schemas.microsoft.com/office/drawing/2014/main" id="{22381D59-F0AC-47F3-B20F-0F52D7DFA17C}"/>
                </a:ext>
              </a:extLst>
            </p:cNvPr>
            <p:cNvSpPr/>
            <p:nvPr/>
          </p:nvSpPr>
          <p:spPr>
            <a:xfrm>
              <a:off x="8609172" y="2412121"/>
              <a:ext cx="196203" cy="196203"/>
            </a:xfrm>
            <a:custGeom>
              <a:avLst/>
              <a:gdLst>
                <a:gd name="connsiteX0" fmla="*/ 196204 w 196203"/>
                <a:gd name="connsiteY0" fmla="*/ 98102 h 196203"/>
                <a:gd name="connsiteX1" fmla="*/ 98102 w 196203"/>
                <a:gd name="connsiteY1" fmla="*/ 0 h 196203"/>
                <a:gd name="connsiteX2" fmla="*/ 0 w 196203"/>
                <a:gd name="connsiteY2" fmla="*/ 98102 h 196203"/>
                <a:gd name="connsiteX3" fmla="*/ 98102 w 196203"/>
                <a:gd name="connsiteY3" fmla="*/ 196204 h 196203"/>
                <a:gd name="connsiteX4" fmla="*/ 196204 w 196203"/>
                <a:gd name="connsiteY4" fmla="*/ 98102 h 196203"/>
                <a:gd name="connsiteX5" fmla="*/ 98102 w 196203"/>
                <a:gd name="connsiteY5" fmla="*/ 180004 h 196203"/>
                <a:gd name="connsiteX6" fmla="*/ 16200 w 196203"/>
                <a:gd name="connsiteY6" fmla="*/ 98102 h 196203"/>
                <a:gd name="connsiteX7" fmla="*/ 98102 w 196203"/>
                <a:gd name="connsiteY7" fmla="*/ 16200 h 196203"/>
                <a:gd name="connsiteX8" fmla="*/ 180004 w 196203"/>
                <a:gd name="connsiteY8" fmla="*/ 98102 h 196203"/>
                <a:gd name="connsiteX9" fmla="*/ 98102 w 196203"/>
                <a:gd name="connsiteY9" fmla="*/ 180004 h 196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203" h="196203">
                  <a:moveTo>
                    <a:pt x="196204" y="98102"/>
                  </a:moveTo>
                  <a:cubicBezTo>
                    <a:pt x="196204" y="44010"/>
                    <a:pt x="152199" y="0"/>
                    <a:pt x="98102" y="0"/>
                  </a:cubicBezTo>
                  <a:cubicBezTo>
                    <a:pt x="44010" y="0"/>
                    <a:pt x="0" y="44010"/>
                    <a:pt x="0" y="98102"/>
                  </a:cubicBezTo>
                  <a:cubicBezTo>
                    <a:pt x="0" y="152194"/>
                    <a:pt x="44010" y="196204"/>
                    <a:pt x="98102" y="196204"/>
                  </a:cubicBezTo>
                  <a:cubicBezTo>
                    <a:pt x="152194" y="196204"/>
                    <a:pt x="196204" y="152194"/>
                    <a:pt x="196204" y="98102"/>
                  </a:cubicBezTo>
                  <a:close/>
                  <a:moveTo>
                    <a:pt x="98102" y="180004"/>
                  </a:moveTo>
                  <a:cubicBezTo>
                    <a:pt x="52942" y="180004"/>
                    <a:pt x="16200" y="143262"/>
                    <a:pt x="16200" y="98102"/>
                  </a:cubicBezTo>
                  <a:cubicBezTo>
                    <a:pt x="16200" y="52942"/>
                    <a:pt x="52942" y="16200"/>
                    <a:pt x="98102" y="16200"/>
                  </a:cubicBezTo>
                  <a:cubicBezTo>
                    <a:pt x="143262" y="16200"/>
                    <a:pt x="180004" y="52942"/>
                    <a:pt x="180004" y="98102"/>
                  </a:cubicBezTo>
                  <a:cubicBezTo>
                    <a:pt x="180004" y="143262"/>
                    <a:pt x="143262" y="180004"/>
                    <a:pt x="98102" y="180004"/>
                  </a:cubicBezTo>
                  <a:close/>
                </a:path>
              </a:pathLst>
            </a:custGeom>
            <a:grpFill/>
            <a:ln w="5334" cap="flat">
              <a:noFill/>
              <a:prstDash val="solid"/>
              <a:miter/>
            </a:ln>
          </p:spPr>
          <p:txBody>
            <a:bodyPr rtlCol="0" anchor="ctr"/>
            <a:lstStyle/>
            <a:p>
              <a:endParaRPr lang="ru-RU"/>
            </a:p>
          </p:txBody>
        </p:sp>
        <p:sp>
          <p:nvSpPr>
            <p:cNvPr id="171" name="Freeform: Shape 170">
              <a:extLst>
                <a:ext uri="{FF2B5EF4-FFF2-40B4-BE49-F238E27FC236}">
                  <a16:creationId xmlns:a16="http://schemas.microsoft.com/office/drawing/2014/main" id="{3660F870-338A-4CA4-A7E3-BC11416C197F}"/>
                </a:ext>
              </a:extLst>
            </p:cNvPr>
            <p:cNvSpPr/>
            <p:nvPr/>
          </p:nvSpPr>
          <p:spPr>
            <a:xfrm>
              <a:off x="8535365" y="2337752"/>
              <a:ext cx="345481" cy="468957"/>
            </a:xfrm>
            <a:custGeom>
              <a:avLst/>
              <a:gdLst>
                <a:gd name="connsiteX0" fmla="*/ 305856 w 345481"/>
                <a:gd name="connsiteY0" fmla="*/ 411604 h 468957"/>
                <a:gd name="connsiteX1" fmla="*/ 275470 w 345481"/>
                <a:gd name="connsiteY1" fmla="*/ 411604 h 468957"/>
                <a:gd name="connsiteX2" fmla="*/ 204169 w 345481"/>
                <a:gd name="connsiteY2" fmla="*/ 342565 h 468957"/>
                <a:gd name="connsiteX3" fmla="*/ 345481 w 345481"/>
                <a:gd name="connsiteY3" fmla="*/ 172741 h 468957"/>
                <a:gd name="connsiteX4" fmla="*/ 172741 w 345481"/>
                <a:gd name="connsiteY4" fmla="*/ 0 h 468957"/>
                <a:gd name="connsiteX5" fmla="*/ 0 w 345481"/>
                <a:gd name="connsiteY5" fmla="*/ 172741 h 468957"/>
                <a:gd name="connsiteX6" fmla="*/ 138748 w 345481"/>
                <a:gd name="connsiteY6" fmla="*/ 342101 h 468957"/>
                <a:gd name="connsiteX7" fmla="*/ 67424 w 345481"/>
                <a:gd name="connsiteY7" fmla="*/ 411599 h 468957"/>
                <a:gd name="connsiteX8" fmla="*/ 37044 w 345481"/>
                <a:gd name="connsiteY8" fmla="*/ 411599 h 468957"/>
                <a:gd name="connsiteX9" fmla="*/ 28944 w 345481"/>
                <a:gd name="connsiteY9" fmla="*/ 419699 h 468957"/>
                <a:gd name="connsiteX10" fmla="*/ 28944 w 345481"/>
                <a:gd name="connsiteY10" fmla="*/ 460858 h 468957"/>
                <a:gd name="connsiteX11" fmla="*/ 37044 w 345481"/>
                <a:gd name="connsiteY11" fmla="*/ 468958 h 468957"/>
                <a:gd name="connsiteX12" fmla="*/ 305861 w 345481"/>
                <a:gd name="connsiteY12" fmla="*/ 468958 h 468957"/>
                <a:gd name="connsiteX13" fmla="*/ 313961 w 345481"/>
                <a:gd name="connsiteY13" fmla="*/ 460858 h 468957"/>
                <a:gd name="connsiteX14" fmla="*/ 313961 w 345481"/>
                <a:gd name="connsiteY14" fmla="*/ 419699 h 468957"/>
                <a:gd name="connsiteX15" fmla="*/ 305856 w 345481"/>
                <a:gd name="connsiteY15" fmla="*/ 411604 h 468957"/>
                <a:gd name="connsiteX16" fmla="*/ 16200 w 345481"/>
                <a:gd name="connsiteY16" fmla="*/ 172741 h 468957"/>
                <a:gd name="connsiteX17" fmla="*/ 172741 w 345481"/>
                <a:gd name="connsiteY17" fmla="*/ 16200 h 468957"/>
                <a:gd name="connsiteX18" fmla="*/ 329281 w 345481"/>
                <a:gd name="connsiteY18" fmla="*/ 172741 h 468957"/>
                <a:gd name="connsiteX19" fmla="*/ 172741 w 345481"/>
                <a:gd name="connsiteY19" fmla="*/ 329281 h 468957"/>
                <a:gd name="connsiteX20" fmla="*/ 16200 w 345481"/>
                <a:gd name="connsiteY20" fmla="*/ 172741 h 468957"/>
                <a:gd name="connsiteX21" fmla="*/ 297756 w 345481"/>
                <a:gd name="connsiteY21" fmla="*/ 452763 h 468957"/>
                <a:gd name="connsiteX22" fmla="*/ 45139 w 345481"/>
                <a:gd name="connsiteY22" fmla="*/ 452763 h 468957"/>
                <a:gd name="connsiteX23" fmla="*/ 45139 w 345481"/>
                <a:gd name="connsiteY23" fmla="*/ 427804 h 468957"/>
                <a:gd name="connsiteX24" fmla="*/ 67419 w 345481"/>
                <a:gd name="connsiteY24" fmla="*/ 427804 h 468957"/>
                <a:gd name="connsiteX25" fmla="*/ 154823 w 345481"/>
                <a:gd name="connsiteY25" fmla="*/ 344552 h 468957"/>
                <a:gd name="connsiteX26" fmla="*/ 172741 w 345481"/>
                <a:gd name="connsiteY26" fmla="*/ 345481 h 468957"/>
                <a:gd name="connsiteX27" fmla="*/ 188082 w 345481"/>
                <a:gd name="connsiteY27" fmla="*/ 344763 h 468957"/>
                <a:gd name="connsiteX28" fmla="*/ 275476 w 345481"/>
                <a:gd name="connsiteY28" fmla="*/ 427804 h 468957"/>
                <a:gd name="connsiteX29" fmla="*/ 297761 w 345481"/>
                <a:gd name="connsiteY29" fmla="*/ 427804 h 468957"/>
                <a:gd name="connsiteX30" fmla="*/ 297761 w 345481"/>
                <a:gd name="connsiteY30" fmla="*/ 452763 h 468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45481" h="468957">
                  <a:moveTo>
                    <a:pt x="305856" y="411604"/>
                  </a:moveTo>
                  <a:lnTo>
                    <a:pt x="275470" y="411604"/>
                  </a:lnTo>
                  <a:cubicBezTo>
                    <a:pt x="236893" y="411604"/>
                    <a:pt x="205438" y="380835"/>
                    <a:pt x="204169" y="342565"/>
                  </a:cubicBezTo>
                  <a:cubicBezTo>
                    <a:pt x="284456" y="327737"/>
                    <a:pt x="345481" y="257251"/>
                    <a:pt x="345481" y="172741"/>
                  </a:cubicBezTo>
                  <a:cubicBezTo>
                    <a:pt x="345481" y="77490"/>
                    <a:pt x="267986" y="0"/>
                    <a:pt x="172741" y="0"/>
                  </a:cubicBezTo>
                  <a:cubicBezTo>
                    <a:pt x="77490" y="0"/>
                    <a:pt x="0" y="77490"/>
                    <a:pt x="0" y="172741"/>
                  </a:cubicBezTo>
                  <a:cubicBezTo>
                    <a:pt x="0" y="256354"/>
                    <a:pt x="59724" y="326268"/>
                    <a:pt x="138748" y="342101"/>
                  </a:cubicBezTo>
                  <a:cubicBezTo>
                    <a:pt x="137716" y="380592"/>
                    <a:pt x="106153" y="411599"/>
                    <a:pt x="67424" y="411599"/>
                  </a:cubicBezTo>
                  <a:lnTo>
                    <a:pt x="37044" y="411599"/>
                  </a:lnTo>
                  <a:cubicBezTo>
                    <a:pt x="32567" y="411599"/>
                    <a:pt x="28944" y="415228"/>
                    <a:pt x="28944" y="419699"/>
                  </a:cubicBezTo>
                  <a:lnTo>
                    <a:pt x="28944" y="460858"/>
                  </a:lnTo>
                  <a:cubicBezTo>
                    <a:pt x="28944" y="465329"/>
                    <a:pt x="32567" y="468958"/>
                    <a:pt x="37044" y="468958"/>
                  </a:cubicBezTo>
                  <a:lnTo>
                    <a:pt x="305861" y="468958"/>
                  </a:lnTo>
                  <a:cubicBezTo>
                    <a:pt x="310333" y="468958"/>
                    <a:pt x="313961" y="465329"/>
                    <a:pt x="313961" y="460858"/>
                  </a:cubicBezTo>
                  <a:lnTo>
                    <a:pt x="313961" y="419699"/>
                  </a:lnTo>
                  <a:cubicBezTo>
                    <a:pt x="313956" y="415233"/>
                    <a:pt x="310333" y="411604"/>
                    <a:pt x="305856" y="411604"/>
                  </a:cubicBezTo>
                  <a:close/>
                  <a:moveTo>
                    <a:pt x="16200" y="172741"/>
                  </a:moveTo>
                  <a:cubicBezTo>
                    <a:pt x="16200" y="86427"/>
                    <a:pt x="86422" y="16200"/>
                    <a:pt x="172741" y="16200"/>
                  </a:cubicBezTo>
                  <a:cubicBezTo>
                    <a:pt x="259054" y="16200"/>
                    <a:pt x="329281" y="86422"/>
                    <a:pt x="329281" y="172741"/>
                  </a:cubicBezTo>
                  <a:cubicBezTo>
                    <a:pt x="329281" y="259060"/>
                    <a:pt x="259054" y="329281"/>
                    <a:pt x="172741" y="329281"/>
                  </a:cubicBezTo>
                  <a:cubicBezTo>
                    <a:pt x="86422" y="329281"/>
                    <a:pt x="16200" y="259060"/>
                    <a:pt x="16200" y="172741"/>
                  </a:cubicBezTo>
                  <a:close/>
                  <a:moveTo>
                    <a:pt x="297756" y="452763"/>
                  </a:moveTo>
                  <a:lnTo>
                    <a:pt x="45139" y="452763"/>
                  </a:lnTo>
                  <a:lnTo>
                    <a:pt x="45139" y="427804"/>
                  </a:lnTo>
                  <a:lnTo>
                    <a:pt x="67419" y="427804"/>
                  </a:lnTo>
                  <a:cubicBezTo>
                    <a:pt x="114259" y="427804"/>
                    <a:pt x="152523" y="390830"/>
                    <a:pt x="154823" y="344552"/>
                  </a:cubicBezTo>
                  <a:cubicBezTo>
                    <a:pt x="160715" y="345163"/>
                    <a:pt x="166693" y="345481"/>
                    <a:pt x="172741" y="345481"/>
                  </a:cubicBezTo>
                  <a:cubicBezTo>
                    <a:pt x="177914" y="345481"/>
                    <a:pt x="183022" y="345211"/>
                    <a:pt x="188082" y="344763"/>
                  </a:cubicBezTo>
                  <a:cubicBezTo>
                    <a:pt x="190485" y="390944"/>
                    <a:pt x="228706" y="427804"/>
                    <a:pt x="275476" y="427804"/>
                  </a:cubicBezTo>
                  <a:lnTo>
                    <a:pt x="297761" y="427804"/>
                  </a:lnTo>
                  <a:lnTo>
                    <a:pt x="297761" y="452763"/>
                  </a:lnTo>
                  <a:close/>
                </a:path>
              </a:pathLst>
            </a:custGeom>
            <a:grpFill/>
            <a:ln w="5334" cap="flat">
              <a:noFill/>
              <a:prstDash val="solid"/>
              <a:miter/>
            </a:ln>
          </p:spPr>
          <p:txBody>
            <a:bodyPr rtlCol="0" anchor="ctr"/>
            <a:lstStyle/>
            <a:p>
              <a:endParaRPr lang="ru-RU"/>
            </a:p>
          </p:txBody>
        </p:sp>
      </p:grpSp>
    </p:spTree>
    <p:extLst>
      <p:ext uri="{BB962C8B-B14F-4D97-AF65-F5344CB8AC3E}">
        <p14:creationId xmlns:p14="http://schemas.microsoft.com/office/powerpoint/2010/main" val="2045252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Международные отношения</a:t>
            </a:r>
          </a:p>
        </p:txBody>
      </p:sp>
      <p:grpSp>
        <p:nvGrpSpPr>
          <p:cNvPr id="53" name="Group 52">
            <a:extLst>
              <a:ext uri="{FF2B5EF4-FFF2-40B4-BE49-F238E27FC236}">
                <a16:creationId xmlns:a16="http://schemas.microsoft.com/office/drawing/2014/main" id="{8BE06895-456C-4411-A5E7-311E754B30DD}"/>
              </a:ext>
            </a:extLst>
          </p:cNvPr>
          <p:cNvGrpSpPr/>
          <p:nvPr/>
        </p:nvGrpSpPr>
        <p:grpSpPr>
          <a:xfrm>
            <a:off x="4871490" y="1915950"/>
            <a:ext cx="371571" cy="336446"/>
            <a:chOff x="4463319" y="1411600"/>
            <a:chExt cx="495428" cy="448594"/>
          </a:xfrm>
          <a:solidFill>
            <a:schemeClr val="tx1"/>
          </a:solidFill>
        </p:grpSpPr>
        <p:sp>
          <p:nvSpPr>
            <p:cNvPr id="14" name="Freeform: Shape 13">
              <a:extLst>
                <a:ext uri="{FF2B5EF4-FFF2-40B4-BE49-F238E27FC236}">
                  <a16:creationId xmlns:a16="http://schemas.microsoft.com/office/drawing/2014/main" id="{AFA2F3B1-C7EB-4177-A448-918BBE2E384B}"/>
                </a:ext>
              </a:extLst>
            </p:cNvPr>
            <p:cNvSpPr/>
            <p:nvPr/>
          </p:nvSpPr>
          <p:spPr>
            <a:xfrm>
              <a:off x="4610577" y="1471664"/>
              <a:ext cx="206009" cy="212662"/>
            </a:xfrm>
            <a:custGeom>
              <a:avLst/>
              <a:gdLst>
                <a:gd name="connsiteX0" fmla="*/ 103005 w 206009"/>
                <a:gd name="connsiteY0" fmla="*/ 0 h 212662"/>
                <a:gd name="connsiteX1" fmla="*/ 0 w 206009"/>
                <a:gd name="connsiteY1" fmla="*/ 106331 h 212662"/>
                <a:gd name="connsiteX2" fmla="*/ 103005 w 206009"/>
                <a:gd name="connsiteY2" fmla="*/ 212663 h 212662"/>
                <a:gd name="connsiteX3" fmla="*/ 206010 w 206009"/>
                <a:gd name="connsiteY3" fmla="*/ 106331 h 212662"/>
                <a:gd name="connsiteX4" fmla="*/ 103005 w 206009"/>
                <a:gd name="connsiteY4" fmla="*/ 0 h 212662"/>
                <a:gd name="connsiteX5" fmla="*/ 189443 w 206009"/>
                <a:gd name="connsiteY5" fmla="*/ 98766 h 212662"/>
                <a:gd name="connsiteX6" fmla="*/ 151616 w 206009"/>
                <a:gd name="connsiteY6" fmla="*/ 98663 h 212662"/>
                <a:gd name="connsiteX7" fmla="*/ 130729 w 206009"/>
                <a:gd name="connsiteY7" fmla="*/ 20990 h 212662"/>
                <a:gd name="connsiteX8" fmla="*/ 189443 w 206009"/>
                <a:gd name="connsiteY8" fmla="*/ 98766 h 212662"/>
                <a:gd name="connsiteX9" fmla="*/ 104425 w 206009"/>
                <a:gd name="connsiteY9" fmla="*/ 191624 h 212662"/>
                <a:gd name="connsiteX10" fmla="*/ 73440 w 206009"/>
                <a:gd name="connsiteY10" fmla="*/ 114658 h 212662"/>
                <a:gd name="connsiteX11" fmla="*/ 135405 w 206009"/>
                <a:gd name="connsiteY11" fmla="*/ 114826 h 212662"/>
                <a:gd name="connsiteX12" fmla="*/ 104425 w 206009"/>
                <a:gd name="connsiteY12" fmla="*/ 191624 h 212662"/>
                <a:gd name="connsiteX13" fmla="*/ 73429 w 206009"/>
                <a:gd name="connsiteY13" fmla="*/ 98458 h 212662"/>
                <a:gd name="connsiteX14" fmla="*/ 104425 w 206009"/>
                <a:gd name="connsiteY14" fmla="*/ 21033 h 212662"/>
                <a:gd name="connsiteX15" fmla="*/ 135421 w 206009"/>
                <a:gd name="connsiteY15" fmla="*/ 98626 h 212662"/>
                <a:gd name="connsiteX16" fmla="*/ 73429 w 206009"/>
                <a:gd name="connsiteY16" fmla="*/ 98458 h 212662"/>
                <a:gd name="connsiteX17" fmla="*/ 79094 w 206009"/>
                <a:gd name="connsiteY17" fmla="*/ 19753 h 212662"/>
                <a:gd name="connsiteX18" fmla="*/ 57240 w 206009"/>
                <a:gd name="connsiteY18" fmla="*/ 98415 h 212662"/>
                <a:gd name="connsiteX19" fmla="*/ 16589 w 206009"/>
                <a:gd name="connsiteY19" fmla="*/ 98307 h 212662"/>
                <a:gd name="connsiteX20" fmla="*/ 79094 w 206009"/>
                <a:gd name="connsiteY20" fmla="*/ 19753 h 212662"/>
                <a:gd name="connsiteX21" fmla="*/ 16600 w 206009"/>
                <a:gd name="connsiteY21" fmla="*/ 114507 h 212662"/>
                <a:gd name="connsiteX22" fmla="*/ 57251 w 206009"/>
                <a:gd name="connsiteY22" fmla="*/ 114615 h 212662"/>
                <a:gd name="connsiteX23" fmla="*/ 79099 w 206009"/>
                <a:gd name="connsiteY23" fmla="*/ 192904 h 212662"/>
                <a:gd name="connsiteX24" fmla="*/ 16600 w 206009"/>
                <a:gd name="connsiteY24" fmla="*/ 114507 h 212662"/>
                <a:gd name="connsiteX25" fmla="*/ 130723 w 206009"/>
                <a:gd name="connsiteY25" fmla="*/ 191668 h 212662"/>
                <a:gd name="connsiteX26" fmla="*/ 151594 w 206009"/>
                <a:gd name="connsiteY26" fmla="*/ 114869 h 212662"/>
                <a:gd name="connsiteX27" fmla="*/ 189389 w 206009"/>
                <a:gd name="connsiteY27" fmla="*/ 114971 h 212662"/>
                <a:gd name="connsiteX28" fmla="*/ 130723 w 206009"/>
                <a:gd name="connsiteY28" fmla="*/ 191668 h 21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6009" h="212662">
                  <a:moveTo>
                    <a:pt x="103005" y="0"/>
                  </a:moveTo>
                  <a:cubicBezTo>
                    <a:pt x="46208" y="0"/>
                    <a:pt x="0" y="47698"/>
                    <a:pt x="0" y="106331"/>
                  </a:cubicBezTo>
                  <a:cubicBezTo>
                    <a:pt x="0" y="164965"/>
                    <a:pt x="46208" y="212663"/>
                    <a:pt x="103005" y="212663"/>
                  </a:cubicBezTo>
                  <a:cubicBezTo>
                    <a:pt x="159802" y="212663"/>
                    <a:pt x="206010" y="164959"/>
                    <a:pt x="206010" y="106331"/>
                  </a:cubicBezTo>
                  <a:cubicBezTo>
                    <a:pt x="206010" y="47704"/>
                    <a:pt x="159802" y="0"/>
                    <a:pt x="103005" y="0"/>
                  </a:cubicBezTo>
                  <a:close/>
                  <a:moveTo>
                    <a:pt x="189443" y="98766"/>
                  </a:moveTo>
                  <a:lnTo>
                    <a:pt x="151616" y="98663"/>
                  </a:lnTo>
                  <a:cubicBezTo>
                    <a:pt x="150557" y="65378"/>
                    <a:pt x="142679" y="37492"/>
                    <a:pt x="130729" y="20990"/>
                  </a:cubicBezTo>
                  <a:cubicBezTo>
                    <a:pt x="162815" y="32265"/>
                    <a:pt x="186516" y="62467"/>
                    <a:pt x="189443" y="98766"/>
                  </a:cubicBezTo>
                  <a:close/>
                  <a:moveTo>
                    <a:pt x="104425" y="191624"/>
                  </a:moveTo>
                  <a:cubicBezTo>
                    <a:pt x="90569" y="191624"/>
                    <a:pt x="75173" y="159230"/>
                    <a:pt x="73440" y="114658"/>
                  </a:cubicBezTo>
                  <a:lnTo>
                    <a:pt x="135405" y="114826"/>
                  </a:lnTo>
                  <a:cubicBezTo>
                    <a:pt x="133639" y="159316"/>
                    <a:pt x="118265" y="191624"/>
                    <a:pt x="104425" y="191624"/>
                  </a:cubicBezTo>
                  <a:close/>
                  <a:moveTo>
                    <a:pt x="73429" y="98458"/>
                  </a:moveTo>
                  <a:cubicBezTo>
                    <a:pt x="75076" y="53649"/>
                    <a:pt x="90520" y="21033"/>
                    <a:pt x="104425" y="21033"/>
                  </a:cubicBezTo>
                  <a:cubicBezTo>
                    <a:pt x="118346" y="21033"/>
                    <a:pt x="133807" y="53735"/>
                    <a:pt x="135421" y="98626"/>
                  </a:cubicBezTo>
                  <a:lnTo>
                    <a:pt x="73429" y="98458"/>
                  </a:lnTo>
                  <a:close/>
                  <a:moveTo>
                    <a:pt x="79094" y="19753"/>
                  </a:moveTo>
                  <a:cubicBezTo>
                    <a:pt x="66641" y="36029"/>
                    <a:pt x="58363" y="64357"/>
                    <a:pt x="57240" y="98415"/>
                  </a:cubicBezTo>
                  <a:lnTo>
                    <a:pt x="16589" y="98307"/>
                  </a:lnTo>
                  <a:cubicBezTo>
                    <a:pt x="19796" y="60782"/>
                    <a:pt x="45225" y="29862"/>
                    <a:pt x="79094" y="19753"/>
                  </a:cubicBezTo>
                  <a:close/>
                  <a:moveTo>
                    <a:pt x="16600" y="114507"/>
                  </a:moveTo>
                  <a:lnTo>
                    <a:pt x="57251" y="114615"/>
                  </a:lnTo>
                  <a:cubicBezTo>
                    <a:pt x="58417" y="148511"/>
                    <a:pt x="66685" y="176693"/>
                    <a:pt x="79099" y="192904"/>
                  </a:cubicBezTo>
                  <a:cubicBezTo>
                    <a:pt x="45274" y="182817"/>
                    <a:pt x="19861" y="151961"/>
                    <a:pt x="16600" y="114507"/>
                  </a:cubicBezTo>
                  <a:close/>
                  <a:moveTo>
                    <a:pt x="130723" y="191668"/>
                  </a:moveTo>
                  <a:cubicBezTo>
                    <a:pt x="142571" y="175311"/>
                    <a:pt x="150422" y="147776"/>
                    <a:pt x="151594" y="114869"/>
                  </a:cubicBezTo>
                  <a:lnTo>
                    <a:pt x="189389" y="114971"/>
                  </a:lnTo>
                  <a:cubicBezTo>
                    <a:pt x="186089" y="150795"/>
                    <a:pt x="162497" y="180506"/>
                    <a:pt x="130723" y="191668"/>
                  </a:cubicBezTo>
                  <a:close/>
                </a:path>
              </a:pathLst>
            </a:custGeom>
            <a:grpFill/>
            <a:ln w="5334" cap="flat">
              <a:noFill/>
              <a:prstDash val="solid"/>
              <a:miter/>
            </a:ln>
          </p:spPr>
          <p:txBody>
            <a:bodyPr rtlCol="0" anchor="ctr"/>
            <a:lstStyle/>
            <a:p>
              <a:endParaRPr lang="ru-RU"/>
            </a:p>
          </p:txBody>
        </p:sp>
        <p:sp>
          <p:nvSpPr>
            <p:cNvPr id="16" name="Freeform: Shape 15">
              <a:extLst>
                <a:ext uri="{FF2B5EF4-FFF2-40B4-BE49-F238E27FC236}">
                  <a16:creationId xmlns:a16="http://schemas.microsoft.com/office/drawing/2014/main" id="{1604B863-BC47-4E4F-A13A-BC48C01DFDD5}"/>
                </a:ext>
              </a:extLst>
            </p:cNvPr>
            <p:cNvSpPr/>
            <p:nvPr/>
          </p:nvSpPr>
          <p:spPr>
            <a:xfrm>
              <a:off x="4463319" y="1411600"/>
              <a:ext cx="495428" cy="448594"/>
            </a:xfrm>
            <a:custGeom>
              <a:avLst/>
              <a:gdLst>
                <a:gd name="connsiteX0" fmla="*/ 447098 w 495428"/>
                <a:gd name="connsiteY0" fmla="*/ 0 h 448594"/>
                <a:gd name="connsiteX1" fmla="*/ 48298 w 495428"/>
                <a:gd name="connsiteY1" fmla="*/ 0 h 448594"/>
                <a:gd name="connsiteX2" fmla="*/ 0 w 495428"/>
                <a:gd name="connsiteY2" fmla="*/ 48335 h 448594"/>
                <a:gd name="connsiteX3" fmla="*/ 0 w 495428"/>
                <a:gd name="connsiteY3" fmla="*/ 288063 h 448594"/>
                <a:gd name="connsiteX4" fmla="*/ 48298 w 495428"/>
                <a:gd name="connsiteY4" fmla="*/ 336361 h 448594"/>
                <a:gd name="connsiteX5" fmla="*/ 101801 w 495428"/>
                <a:gd name="connsiteY5" fmla="*/ 336361 h 448594"/>
                <a:gd name="connsiteX6" fmla="*/ 101801 w 495428"/>
                <a:gd name="connsiteY6" fmla="*/ 440494 h 448594"/>
                <a:gd name="connsiteX7" fmla="*/ 106623 w 495428"/>
                <a:gd name="connsiteY7" fmla="*/ 447903 h 448594"/>
                <a:gd name="connsiteX8" fmla="*/ 109895 w 495428"/>
                <a:gd name="connsiteY8" fmla="*/ 448594 h 448594"/>
                <a:gd name="connsiteX9" fmla="*/ 115344 w 495428"/>
                <a:gd name="connsiteY9" fmla="*/ 446488 h 448594"/>
                <a:gd name="connsiteX10" fmla="*/ 236558 w 495428"/>
                <a:gd name="connsiteY10" fmla="*/ 336355 h 448594"/>
                <a:gd name="connsiteX11" fmla="*/ 447093 w 495428"/>
                <a:gd name="connsiteY11" fmla="*/ 336355 h 448594"/>
                <a:gd name="connsiteX12" fmla="*/ 495428 w 495428"/>
                <a:gd name="connsiteY12" fmla="*/ 288058 h 448594"/>
                <a:gd name="connsiteX13" fmla="*/ 495428 w 495428"/>
                <a:gd name="connsiteY13" fmla="*/ 48335 h 448594"/>
                <a:gd name="connsiteX14" fmla="*/ 447098 w 495428"/>
                <a:gd name="connsiteY14" fmla="*/ 0 h 448594"/>
                <a:gd name="connsiteX15" fmla="*/ 479234 w 495428"/>
                <a:gd name="connsiteY15" fmla="*/ 288063 h 448594"/>
                <a:gd name="connsiteX16" fmla="*/ 447098 w 495428"/>
                <a:gd name="connsiteY16" fmla="*/ 320161 h 448594"/>
                <a:gd name="connsiteX17" fmla="*/ 233431 w 495428"/>
                <a:gd name="connsiteY17" fmla="*/ 320161 h 448594"/>
                <a:gd name="connsiteX18" fmla="*/ 227983 w 495428"/>
                <a:gd name="connsiteY18" fmla="*/ 322267 h 448594"/>
                <a:gd name="connsiteX19" fmla="*/ 118001 w 495428"/>
                <a:gd name="connsiteY19" fmla="*/ 422194 h 448594"/>
                <a:gd name="connsiteX20" fmla="*/ 118001 w 495428"/>
                <a:gd name="connsiteY20" fmla="*/ 328261 h 448594"/>
                <a:gd name="connsiteX21" fmla="*/ 109901 w 495428"/>
                <a:gd name="connsiteY21" fmla="*/ 320161 h 448594"/>
                <a:gd name="connsiteX22" fmla="*/ 48298 w 495428"/>
                <a:gd name="connsiteY22" fmla="*/ 320161 h 448594"/>
                <a:gd name="connsiteX23" fmla="*/ 16200 w 495428"/>
                <a:gd name="connsiteY23" fmla="*/ 288063 h 448594"/>
                <a:gd name="connsiteX24" fmla="*/ 16200 w 495428"/>
                <a:gd name="connsiteY24" fmla="*/ 48335 h 448594"/>
                <a:gd name="connsiteX25" fmla="*/ 48298 w 495428"/>
                <a:gd name="connsiteY25" fmla="*/ 16200 h 448594"/>
                <a:gd name="connsiteX26" fmla="*/ 447098 w 495428"/>
                <a:gd name="connsiteY26" fmla="*/ 16200 h 448594"/>
                <a:gd name="connsiteX27" fmla="*/ 479234 w 495428"/>
                <a:gd name="connsiteY27" fmla="*/ 48335 h 448594"/>
                <a:gd name="connsiteX28" fmla="*/ 479234 w 495428"/>
                <a:gd name="connsiteY28" fmla="*/ 288063 h 448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95428" h="448594">
                  <a:moveTo>
                    <a:pt x="447098" y="0"/>
                  </a:moveTo>
                  <a:lnTo>
                    <a:pt x="48298" y="0"/>
                  </a:lnTo>
                  <a:cubicBezTo>
                    <a:pt x="21665" y="0"/>
                    <a:pt x="0" y="21686"/>
                    <a:pt x="0" y="48335"/>
                  </a:cubicBezTo>
                  <a:lnTo>
                    <a:pt x="0" y="288063"/>
                  </a:lnTo>
                  <a:cubicBezTo>
                    <a:pt x="0" y="314696"/>
                    <a:pt x="21665" y="336361"/>
                    <a:pt x="48298" y="336361"/>
                  </a:cubicBezTo>
                  <a:lnTo>
                    <a:pt x="101801" y="336361"/>
                  </a:lnTo>
                  <a:lnTo>
                    <a:pt x="101801" y="440494"/>
                  </a:lnTo>
                  <a:cubicBezTo>
                    <a:pt x="101801" y="443702"/>
                    <a:pt x="103691" y="446607"/>
                    <a:pt x="106623" y="447903"/>
                  </a:cubicBezTo>
                  <a:cubicBezTo>
                    <a:pt x="107676" y="448367"/>
                    <a:pt x="108788" y="448594"/>
                    <a:pt x="109895" y="448594"/>
                  </a:cubicBezTo>
                  <a:cubicBezTo>
                    <a:pt x="111872" y="448594"/>
                    <a:pt x="113827" y="447871"/>
                    <a:pt x="115344" y="446488"/>
                  </a:cubicBezTo>
                  <a:lnTo>
                    <a:pt x="236558" y="336355"/>
                  </a:lnTo>
                  <a:lnTo>
                    <a:pt x="447093" y="336355"/>
                  </a:lnTo>
                  <a:cubicBezTo>
                    <a:pt x="473747" y="336355"/>
                    <a:pt x="495428" y="314685"/>
                    <a:pt x="495428" y="288058"/>
                  </a:cubicBezTo>
                  <a:lnTo>
                    <a:pt x="495428" y="48335"/>
                  </a:lnTo>
                  <a:cubicBezTo>
                    <a:pt x="495434" y="21681"/>
                    <a:pt x="473747" y="0"/>
                    <a:pt x="447098" y="0"/>
                  </a:cubicBezTo>
                  <a:close/>
                  <a:moveTo>
                    <a:pt x="479234" y="288063"/>
                  </a:moveTo>
                  <a:cubicBezTo>
                    <a:pt x="479234" y="305759"/>
                    <a:pt x="464816" y="320161"/>
                    <a:pt x="447098" y="320161"/>
                  </a:cubicBezTo>
                  <a:lnTo>
                    <a:pt x="233431" y="320161"/>
                  </a:lnTo>
                  <a:cubicBezTo>
                    <a:pt x="231417" y="320161"/>
                    <a:pt x="229478" y="320911"/>
                    <a:pt x="227983" y="322267"/>
                  </a:cubicBezTo>
                  <a:lnTo>
                    <a:pt x="118001" y="422194"/>
                  </a:lnTo>
                  <a:lnTo>
                    <a:pt x="118001" y="328261"/>
                  </a:lnTo>
                  <a:cubicBezTo>
                    <a:pt x="118001" y="323789"/>
                    <a:pt x="114377" y="320161"/>
                    <a:pt x="109901" y="320161"/>
                  </a:cubicBezTo>
                  <a:lnTo>
                    <a:pt x="48298" y="320161"/>
                  </a:lnTo>
                  <a:cubicBezTo>
                    <a:pt x="30602" y="320161"/>
                    <a:pt x="16200" y="305759"/>
                    <a:pt x="16200" y="288063"/>
                  </a:cubicBezTo>
                  <a:lnTo>
                    <a:pt x="16200" y="48335"/>
                  </a:lnTo>
                  <a:cubicBezTo>
                    <a:pt x="16200" y="30618"/>
                    <a:pt x="30602" y="16200"/>
                    <a:pt x="48298" y="16200"/>
                  </a:cubicBezTo>
                  <a:lnTo>
                    <a:pt x="447098" y="16200"/>
                  </a:lnTo>
                  <a:cubicBezTo>
                    <a:pt x="464816" y="16200"/>
                    <a:pt x="479234" y="30618"/>
                    <a:pt x="479234" y="48335"/>
                  </a:cubicBezTo>
                  <a:lnTo>
                    <a:pt x="479234" y="288063"/>
                  </a:lnTo>
                  <a:close/>
                </a:path>
              </a:pathLst>
            </a:custGeom>
            <a:grpFill/>
            <a:ln w="5334" cap="flat">
              <a:noFill/>
              <a:prstDash val="solid"/>
              <a:miter/>
            </a:ln>
          </p:spPr>
          <p:txBody>
            <a:bodyPr rtlCol="0" anchor="ctr"/>
            <a:lstStyle/>
            <a:p>
              <a:endParaRPr lang="ru-RU"/>
            </a:p>
          </p:txBody>
        </p:sp>
      </p:grpSp>
      <p:sp>
        <p:nvSpPr>
          <p:cNvPr id="18" name="Graphic 7">
            <a:extLst>
              <a:ext uri="{FF2B5EF4-FFF2-40B4-BE49-F238E27FC236}">
                <a16:creationId xmlns:a16="http://schemas.microsoft.com/office/drawing/2014/main" id="{DB624615-A749-410D-9EE1-29FF15AE5EC9}"/>
              </a:ext>
            </a:extLst>
          </p:cNvPr>
          <p:cNvSpPr/>
          <p:nvPr/>
        </p:nvSpPr>
        <p:spPr>
          <a:xfrm>
            <a:off x="7295861" y="1971086"/>
            <a:ext cx="340200" cy="222587"/>
          </a:xfrm>
          <a:custGeom>
            <a:avLst/>
            <a:gdLst>
              <a:gd name="connsiteX0" fmla="*/ 453168 w 453600"/>
              <a:gd name="connsiteY0" fmla="*/ 5184 h 296783"/>
              <a:gd name="connsiteX1" fmla="*/ 453168 w 453600"/>
              <a:gd name="connsiteY1" fmla="*/ 4860 h 296783"/>
              <a:gd name="connsiteX2" fmla="*/ 451656 w 453600"/>
              <a:gd name="connsiteY2" fmla="*/ 2376 h 296783"/>
              <a:gd name="connsiteX3" fmla="*/ 451656 w 453600"/>
              <a:gd name="connsiteY3" fmla="*/ 2376 h 296783"/>
              <a:gd name="connsiteX4" fmla="*/ 451656 w 453600"/>
              <a:gd name="connsiteY4" fmla="*/ 2376 h 296783"/>
              <a:gd name="connsiteX5" fmla="*/ 449280 w 453600"/>
              <a:gd name="connsiteY5" fmla="*/ 648 h 296783"/>
              <a:gd name="connsiteX6" fmla="*/ 449280 w 453600"/>
              <a:gd name="connsiteY6" fmla="*/ 648 h 296783"/>
              <a:gd name="connsiteX7" fmla="*/ 446526 w 453600"/>
              <a:gd name="connsiteY7" fmla="*/ 0 h 296783"/>
              <a:gd name="connsiteX8" fmla="*/ 7560 w 453600"/>
              <a:gd name="connsiteY8" fmla="*/ 0 h 296783"/>
              <a:gd name="connsiteX9" fmla="*/ 4806 w 453600"/>
              <a:gd name="connsiteY9" fmla="*/ 648 h 296783"/>
              <a:gd name="connsiteX10" fmla="*/ 4806 w 453600"/>
              <a:gd name="connsiteY10" fmla="*/ 648 h 296783"/>
              <a:gd name="connsiteX11" fmla="*/ 2430 w 453600"/>
              <a:gd name="connsiteY11" fmla="*/ 2376 h 296783"/>
              <a:gd name="connsiteX12" fmla="*/ 2430 w 453600"/>
              <a:gd name="connsiteY12" fmla="*/ 2376 h 296783"/>
              <a:gd name="connsiteX13" fmla="*/ 2430 w 453600"/>
              <a:gd name="connsiteY13" fmla="*/ 2376 h 296783"/>
              <a:gd name="connsiteX14" fmla="*/ 540 w 453600"/>
              <a:gd name="connsiteY14" fmla="*/ 5184 h 296783"/>
              <a:gd name="connsiteX15" fmla="*/ 540 w 453600"/>
              <a:gd name="connsiteY15" fmla="*/ 5508 h 296783"/>
              <a:gd name="connsiteX16" fmla="*/ 0 w 453600"/>
              <a:gd name="connsiteY16" fmla="*/ 7884 h 296783"/>
              <a:gd name="connsiteX17" fmla="*/ 0 w 453600"/>
              <a:gd name="connsiteY17" fmla="*/ 288684 h 296783"/>
              <a:gd name="connsiteX18" fmla="*/ 8100 w 453600"/>
              <a:gd name="connsiteY18" fmla="*/ 296784 h 296783"/>
              <a:gd name="connsiteX19" fmla="*/ 445500 w 453600"/>
              <a:gd name="connsiteY19" fmla="*/ 296784 h 296783"/>
              <a:gd name="connsiteX20" fmla="*/ 453600 w 453600"/>
              <a:gd name="connsiteY20" fmla="*/ 288684 h 296783"/>
              <a:gd name="connsiteX21" fmla="*/ 453600 w 453600"/>
              <a:gd name="connsiteY21" fmla="*/ 7884 h 296783"/>
              <a:gd name="connsiteX22" fmla="*/ 453168 w 453600"/>
              <a:gd name="connsiteY22" fmla="*/ 5184 h 296783"/>
              <a:gd name="connsiteX23" fmla="*/ 437400 w 453600"/>
              <a:gd name="connsiteY23" fmla="*/ 267624 h 296783"/>
              <a:gd name="connsiteX24" fmla="*/ 303804 w 453600"/>
              <a:gd name="connsiteY24" fmla="*/ 148338 h 296783"/>
              <a:gd name="connsiteX25" fmla="*/ 437400 w 453600"/>
              <a:gd name="connsiteY25" fmla="*/ 26244 h 296783"/>
              <a:gd name="connsiteX26" fmla="*/ 16200 w 453600"/>
              <a:gd name="connsiteY26" fmla="*/ 26244 h 296783"/>
              <a:gd name="connsiteX27" fmla="*/ 145800 w 453600"/>
              <a:gd name="connsiteY27" fmla="*/ 144720 h 296783"/>
              <a:gd name="connsiteX28" fmla="*/ 16200 w 453600"/>
              <a:gd name="connsiteY28" fmla="*/ 264762 h 296783"/>
              <a:gd name="connsiteX29" fmla="*/ 286200 w 453600"/>
              <a:gd name="connsiteY29" fmla="*/ 142236 h 296783"/>
              <a:gd name="connsiteX30" fmla="*/ 285336 w 453600"/>
              <a:gd name="connsiteY30" fmla="*/ 142884 h 296783"/>
              <a:gd name="connsiteX31" fmla="*/ 285336 w 453600"/>
              <a:gd name="connsiteY31" fmla="*/ 143208 h 296783"/>
              <a:gd name="connsiteX32" fmla="*/ 226800 w 453600"/>
              <a:gd name="connsiteY32" fmla="*/ 196722 h 296783"/>
              <a:gd name="connsiteX33" fmla="*/ 28998 w 453600"/>
              <a:gd name="connsiteY33" fmla="*/ 15984 h 296783"/>
              <a:gd name="connsiteX34" fmla="*/ 424602 w 453600"/>
              <a:gd name="connsiteY34" fmla="*/ 15984 h 296783"/>
              <a:gd name="connsiteX35" fmla="*/ 157842 w 453600"/>
              <a:gd name="connsiteY35" fmla="*/ 155682 h 296783"/>
              <a:gd name="connsiteX36" fmla="*/ 221400 w 453600"/>
              <a:gd name="connsiteY36" fmla="*/ 213678 h 296783"/>
              <a:gd name="connsiteX37" fmla="*/ 232200 w 453600"/>
              <a:gd name="connsiteY37" fmla="*/ 213678 h 296783"/>
              <a:gd name="connsiteX38" fmla="*/ 291600 w 453600"/>
              <a:gd name="connsiteY38" fmla="*/ 159300 h 296783"/>
              <a:gd name="connsiteX39" fmla="*/ 427626 w 453600"/>
              <a:gd name="connsiteY39" fmla="*/ 280584 h 296783"/>
              <a:gd name="connsiteX40" fmla="*/ 22950 w 453600"/>
              <a:gd name="connsiteY40" fmla="*/ 280584 h 29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53600" h="296783">
                <a:moveTo>
                  <a:pt x="453168" y="5184"/>
                </a:moveTo>
                <a:lnTo>
                  <a:pt x="453168" y="4860"/>
                </a:lnTo>
                <a:cubicBezTo>
                  <a:pt x="452819" y="3947"/>
                  <a:pt x="452307" y="3106"/>
                  <a:pt x="451656" y="2376"/>
                </a:cubicBezTo>
                <a:lnTo>
                  <a:pt x="451656" y="2376"/>
                </a:lnTo>
                <a:lnTo>
                  <a:pt x="451656" y="2376"/>
                </a:lnTo>
                <a:cubicBezTo>
                  <a:pt x="450976" y="1660"/>
                  <a:pt x="450170" y="1075"/>
                  <a:pt x="449280" y="648"/>
                </a:cubicBezTo>
                <a:lnTo>
                  <a:pt x="449280" y="648"/>
                </a:lnTo>
                <a:cubicBezTo>
                  <a:pt x="448407" y="271"/>
                  <a:pt x="447475" y="52"/>
                  <a:pt x="446526" y="0"/>
                </a:cubicBezTo>
                <a:lnTo>
                  <a:pt x="7560" y="0"/>
                </a:lnTo>
                <a:cubicBezTo>
                  <a:pt x="6611" y="52"/>
                  <a:pt x="5679" y="271"/>
                  <a:pt x="4806" y="648"/>
                </a:cubicBezTo>
                <a:lnTo>
                  <a:pt x="4806" y="648"/>
                </a:lnTo>
                <a:cubicBezTo>
                  <a:pt x="3915" y="1075"/>
                  <a:pt x="3110" y="1660"/>
                  <a:pt x="2430" y="2376"/>
                </a:cubicBezTo>
                <a:lnTo>
                  <a:pt x="2430" y="2376"/>
                </a:lnTo>
                <a:lnTo>
                  <a:pt x="2430" y="2376"/>
                </a:lnTo>
                <a:cubicBezTo>
                  <a:pt x="1608" y="3168"/>
                  <a:pt x="964" y="4125"/>
                  <a:pt x="540" y="5184"/>
                </a:cubicBezTo>
                <a:lnTo>
                  <a:pt x="540" y="5508"/>
                </a:lnTo>
                <a:cubicBezTo>
                  <a:pt x="240" y="6268"/>
                  <a:pt x="58" y="7069"/>
                  <a:pt x="0" y="7884"/>
                </a:cubicBezTo>
                <a:lnTo>
                  <a:pt x="0" y="288684"/>
                </a:lnTo>
                <a:cubicBezTo>
                  <a:pt x="0" y="293157"/>
                  <a:pt x="3626" y="296784"/>
                  <a:pt x="8100" y="296784"/>
                </a:cubicBezTo>
                <a:lnTo>
                  <a:pt x="445500" y="296784"/>
                </a:lnTo>
                <a:cubicBezTo>
                  <a:pt x="449973" y="296784"/>
                  <a:pt x="453600" y="293157"/>
                  <a:pt x="453600" y="288684"/>
                </a:cubicBezTo>
                <a:lnTo>
                  <a:pt x="453600" y="7884"/>
                </a:lnTo>
                <a:cubicBezTo>
                  <a:pt x="453612" y="6966"/>
                  <a:pt x="453466" y="6052"/>
                  <a:pt x="453168" y="5184"/>
                </a:cubicBezTo>
                <a:close/>
                <a:moveTo>
                  <a:pt x="437400" y="267624"/>
                </a:moveTo>
                <a:lnTo>
                  <a:pt x="303804" y="148338"/>
                </a:lnTo>
                <a:lnTo>
                  <a:pt x="437400" y="26244"/>
                </a:lnTo>
                <a:close/>
                <a:moveTo>
                  <a:pt x="16200" y="26244"/>
                </a:moveTo>
                <a:lnTo>
                  <a:pt x="145800" y="144720"/>
                </a:lnTo>
                <a:lnTo>
                  <a:pt x="16200" y="264762"/>
                </a:lnTo>
                <a:close/>
                <a:moveTo>
                  <a:pt x="286200" y="142236"/>
                </a:moveTo>
                <a:cubicBezTo>
                  <a:pt x="285897" y="142431"/>
                  <a:pt x="285608" y="142648"/>
                  <a:pt x="285336" y="142884"/>
                </a:cubicBezTo>
                <a:lnTo>
                  <a:pt x="285336" y="143208"/>
                </a:lnTo>
                <a:lnTo>
                  <a:pt x="226800" y="196722"/>
                </a:lnTo>
                <a:lnTo>
                  <a:pt x="28998" y="15984"/>
                </a:lnTo>
                <a:lnTo>
                  <a:pt x="424602" y="15984"/>
                </a:lnTo>
                <a:close/>
                <a:moveTo>
                  <a:pt x="157842" y="155682"/>
                </a:moveTo>
                <a:lnTo>
                  <a:pt x="221400" y="213678"/>
                </a:lnTo>
                <a:cubicBezTo>
                  <a:pt x="224475" y="216428"/>
                  <a:pt x="229125" y="216428"/>
                  <a:pt x="232200" y="213678"/>
                </a:cubicBezTo>
                <a:lnTo>
                  <a:pt x="291600" y="159300"/>
                </a:lnTo>
                <a:lnTo>
                  <a:pt x="427626" y="280584"/>
                </a:lnTo>
                <a:lnTo>
                  <a:pt x="22950" y="280584"/>
                </a:lnTo>
                <a:close/>
              </a:path>
            </a:pathLst>
          </a:custGeom>
          <a:solidFill>
            <a:schemeClr val="tx1"/>
          </a:solidFill>
          <a:ln w="5334" cap="flat">
            <a:noFill/>
            <a:prstDash val="solid"/>
            <a:miter/>
          </a:ln>
        </p:spPr>
        <p:txBody>
          <a:bodyPr rtlCol="0" anchor="ctr"/>
          <a:lstStyle/>
          <a:p>
            <a:endParaRPr lang="ru-RU"/>
          </a:p>
        </p:txBody>
      </p:sp>
      <p:grpSp>
        <p:nvGrpSpPr>
          <p:cNvPr id="20" name="Рисунок 72">
            <a:extLst>
              <a:ext uri="{FF2B5EF4-FFF2-40B4-BE49-F238E27FC236}">
                <a16:creationId xmlns:a16="http://schemas.microsoft.com/office/drawing/2014/main" id="{B2285AFD-F383-4284-8CCA-C89B6CE4CB8B}"/>
              </a:ext>
            </a:extLst>
          </p:cNvPr>
          <p:cNvGrpSpPr/>
          <p:nvPr/>
        </p:nvGrpSpPr>
        <p:grpSpPr>
          <a:xfrm>
            <a:off x="8485423" y="1910187"/>
            <a:ext cx="365753" cy="328054"/>
            <a:chOff x="9281895" y="1403916"/>
            <a:chExt cx="487671" cy="437405"/>
          </a:xfrm>
          <a:solidFill>
            <a:schemeClr val="tx1"/>
          </a:solidFill>
        </p:grpSpPr>
        <p:sp>
          <p:nvSpPr>
            <p:cNvPr id="21" name="Freeform: Shape 20">
              <a:extLst>
                <a:ext uri="{FF2B5EF4-FFF2-40B4-BE49-F238E27FC236}">
                  <a16:creationId xmlns:a16="http://schemas.microsoft.com/office/drawing/2014/main" id="{AF6BF36A-11B2-4445-A027-58447B81CEE6}"/>
                </a:ext>
              </a:extLst>
            </p:cNvPr>
            <p:cNvSpPr/>
            <p:nvPr/>
          </p:nvSpPr>
          <p:spPr>
            <a:xfrm>
              <a:off x="9281895" y="1445127"/>
              <a:ext cx="317800" cy="396194"/>
            </a:xfrm>
            <a:custGeom>
              <a:avLst/>
              <a:gdLst>
                <a:gd name="connsiteX0" fmla="*/ 271645 w 317800"/>
                <a:gd name="connsiteY0" fmla="*/ 267327 h 396194"/>
                <a:gd name="connsiteX1" fmla="*/ 260609 w 317800"/>
                <a:gd name="connsiteY1" fmla="*/ 264718 h 396194"/>
                <a:gd name="connsiteX2" fmla="*/ 208363 w 317800"/>
                <a:gd name="connsiteY2" fmla="*/ 296952 h 396194"/>
                <a:gd name="connsiteX3" fmla="*/ 156518 w 317800"/>
                <a:gd name="connsiteY3" fmla="*/ 285457 h 396194"/>
                <a:gd name="connsiteX4" fmla="*/ 85494 w 317800"/>
                <a:gd name="connsiteY4" fmla="*/ 170330 h 396194"/>
                <a:gd name="connsiteX5" fmla="*/ 81137 w 317800"/>
                <a:gd name="connsiteY5" fmla="*/ 143346 h 396194"/>
                <a:gd name="connsiteX6" fmla="*/ 97139 w 317800"/>
                <a:gd name="connsiteY6" fmla="*/ 121174 h 396194"/>
                <a:gd name="connsiteX7" fmla="*/ 151369 w 317800"/>
                <a:gd name="connsiteY7" fmla="*/ 87689 h 396194"/>
                <a:gd name="connsiteX8" fmla="*/ 153978 w 317800"/>
                <a:gd name="connsiteY8" fmla="*/ 76654 h 396194"/>
                <a:gd name="connsiteX9" fmla="*/ 109024 w 317800"/>
                <a:gd name="connsiteY9" fmla="*/ 3812 h 396194"/>
                <a:gd name="connsiteX10" fmla="*/ 97989 w 317800"/>
                <a:gd name="connsiteY10" fmla="*/ 1198 h 396194"/>
                <a:gd name="connsiteX11" fmla="*/ 43791 w 317800"/>
                <a:gd name="connsiteY11" fmla="*/ 34635 h 396194"/>
                <a:gd name="connsiteX12" fmla="*/ 49020 w 317800"/>
                <a:gd name="connsiteY12" fmla="*/ 272299 h 396194"/>
                <a:gd name="connsiteX13" fmla="*/ 152016 w 317800"/>
                <a:gd name="connsiteY13" fmla="*/ 377781 h 396194"/>
                <a:gd name="connsiteX14" fmla="*/ 215543 w 317800"/>
                <a:gd name="connsiteY14" fmla="*/ 396195 h 396194"/>
                <a:gd name="connsiteX15" fmla="*/ 262138 w 317800"/>
                <a:gd name="connsiteY15" fmla="*/ 383213 h 396194"/>
                <a:gd name="connsiteX16" fmla="*/ 313994 w 317800"/>
                <a:gd name="connsiteY16" fmla="*/ 351198 h 396194"/>
                <a:gd name="connsiteX17" fmla="*/ 316604 w 317800"/>
                <a:gd name="connsiteY17" fmla="*/ 340163 h 396194"/>
                <a:gd name="connsiteX18" fmla="*/ 271645 w 317800"/>
                <a:gd name="connsiteY18" fmla="*/ 267327 h 396194"/>
                <a:gd name="connsiteX19" fmla="*/ 253718 w 317800"/>
                <a:gd name="connsiteY19" fmla="*/ 369574 h 396194"/>
                <a:gd name="connsiteX20" fmla="*/ 159854 w 317800"/>
                <a:gd name="connsiteY20" fmla="*/ 363789 h 396194"/>
                <a:gd name="connsiteX21" fmla="*/ 62675 w 317800"/>
                <a:gd name="connsiteY21" fmla="*/ 263879 h 396194"/>
                <a:gd name="connsiteX22" fmla="*/ 52217 w 317800"/>
                <a:gd name="connsiteY22" fmla="*/ 48285 h 396194"/>
                <a:gd name="connsiteX23" fmla="*/ 99588 w 317800"/>
                <a:gd name="connsiteY23" fmla="*/ 19055 h 396194"/>
                <a:gd name="connsiteX24" fmla="*/ 136121 w 317800"/>
                <a:gd name="connsiteY24" fmla="*/ 78247 h 396194"/>
                <a:gd name="connsiteX25" fmla="*/ 88713 w 317800"/>
                <a:gd name="connsiteY25" fmla="*/ 107519 h 396194"/>
                <a:gd name="connsiteX26" fmla="*/ 65536 w 317800"/>
                <a:gd name="connsiteY26" fmla="*/ 139646 h 396194"/>
                <a:gd name="connsiteX27" fmla="*/ 71855 w 317800"/>
                <a:gd name="connsiteY27" fmla="*/ 178746 h 396194"/>
                <a:gd name="connsiteX28" fmla="*/ 142884 w 317800"/>
                <a:gd name="connsiteY28" fmla="*/ 293878 h 396194"/>
                <a:gd name="connsiteX29" fmla="*/ 216794 w 317800"/>
                <a:gd name="connsiteY29" fmla="*/ 310591 h 396194"/>
                <a:gd name="connsiteX30" fmla="*/ 262213 w 317800"/>
                <a:gd name="connsiteY30" fmla="*/ 282570 h 396194"/>
                <a:gd name="connsiteX31" fmla="*/ 298751 w 317800"/>
                <a:gd name="connsiteY31" fmla="*/ 341762 h 396194"/>
                <a:gd name="connsiteX32" fmla="*/ 253718 w 317800"/>
                <a:gd name="connsiteY32" fmla="*/ 369574 h 396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17800" h="396194">
                  <a:moveTo>
                    <a:pt x="271645" y="267327"/>
                  </a:moveTo>
                  <a:cubicBezTo>
                    <a:pt x="269313" y="263558"/>
                    <a:pt x="264384" y="262387"/>
                    <a:pt x="260609" y="264718"/>
                  </a:cubicBezTo>
                  <a:lnTo>
                    <a:pt x="208363" y="296952"/>
                  </a:lnTo>
                  <a:cubicBezTo>
                    <a:pt x="191430" y="307410"/>
                    <a:pt x="166713" y="301925"/>
                    <a:pt x="156518" y="285457"/>
                  </a:cubicBezTo>
                  <a:lnTo>
                    <a:pt x="85494" y="170330"/>
                  </a:lnTo>
                  <a:cubicBezTo>
                    <a:pt x="80485" y="162220"/>
                    <a:pt x="78934" y="152639"/>
                    <a:pt x="81137" y="143346"/>
                  </a:cubicBezTo>
                  <a:cubicBezTo>
                    <a:pt x="83340" y="134059"/>
                    <a:pt x="89018" y="126184"/>
                    <a:pt x="97139" y="121174"/>
                  </a:cubicBezTo>
                  <a:lnTo>
                    <a:pt x="151369" y="87689"/>
                  </a:lnTo>
                  <a:cubicBezTo>
                    <a:pt x="155138" y="85363"/>
                    <a:pt x="156304" y="80423"/>
                    <a:pt x="153978" y="76654"/>
                  </a:cubicBezTo>
                  <a:lnTo>
                    <a:pt x="109024" y="3812"/>
                  </a:lnTo>
                  <a:cubicBezTo>
                    <a:pt x="106699" y="43"/>
                    <a:pt x="101764" y="-1133"/>
                    <a:pt x="97989" y="1198"/>
                  </a:cubicBezTo>
                  <a:lnTo>
                    <a:pt x="43791" y="34635"/>
                  </a:lnTo>
                  <a:cubicBezTo>
                    <a:pt x="-16486" y="71836"/>
                    <a:pt x="-14342" y="169566"/>
                    <a:pt x="49020" y="272299"/>
                  </a:cubicBezTo>
                  <a:cubicBezTo>
                    <a:pt x="78095" y="319413"/>
                    <a:pt x="114670" y="356876"/>
                    <a:pt x="152016" y="377781"/>
                  </a:cubicBezTo>
                  <a:cubicBezTo>
                    <a:pt x="173910" y="390041"/>
                    <a:pt x="195467" y="396195"/>
                    <a:pt x="215543" y="396195"/>
                  </a:cubicBezTo>
                  <a:cubicBezTo>
                    <a:pt x="232347" y="396195"/>
                    <a:pt x="248109" y="391875"/>
                    <a:pt x="262138" y="383213"/>
                  </a:cubicBezTo>
                  <a:lnTo>
                    <a:pt x="313994" y="351198"/>
                  </a:lnTo>
                  <a:cubicBezTo>
                    <a:pt x="317764" y="348872"/>
                    <a:pt x="318929" y="343932"/>
                    <a:pt x="316604" y="340163"/>
                  </a:cubicBezTo>
                  <a:lnTo>
                    <a:pt x="271645" y="267327"/>
                  </a:lnTo>
                  <a:close/>
                  <a:moveTo>
                    <a:pt x="253718" y="369574"/>
                  </a:moveTo>
                  <a:cubicBezTo>
                    <a:pt x="220890" y="389848"/>
                    <a:pt x="184549" y="377615"/>
                    <a:pt x="159854" y="363789"/>
                  </a:cubicBezTo>
                  <a:cubicBezTo>
                    <a:pt x="124850" y="344194"/>
                    <a:pt x="90338" y="308709"/>
                    <a:pt x="62675" y="263879"/>
                  </a:cubicBezTo>
                  <a:cubicBezTo>
                    <a:pt x="4275" y="169186"/>
                    <a:pt x="-29" y="80530"/>
                    <a:pt x="52217" y="48285"/>
                  </a:cubicBezTo>
                  <a:lnTo>
                    <a:pt x="99588" y="19055"/>
                  </a:lnTo>
                  <a:lnTo>
                    <a:pt x="136121" y="78247"/>
                  </a:lnTo>
                  <a:lnTo>
                    <a:pt x="88713" y="107519"/>
                  </a:lnTo>
                  <a:cubicBezTo>
                    <a:pt x="76950" y="114780"/>
                    <a:pt x="68717" y="126189"/>
                    <a:pt x="65536" y="139646"/>
                  </a:cubicBezTo>
                  <a:cubicBezTo>
                    <a:pt x="62349" y="153109"/>
                    <a:pt x="64589" y="166994"/>
                    <a:pt x="71855" y="178746"/>
                  </a:cubicBezTo>
                  <a:lnTo>
                    <a:pt x="142884" y="293878"/>
                  </a:lnTo>
                  <a:cubicBezTo>
                    <a:pt x="157753" y="317911"/>
                    <a:pt x="192297" y="325722"/>
                    <a:pt x="216794" y="310591"/>
                  </a:cubicBezTo>
                  <a:lnTo>
                    <a:pt x="262213" y="282570"/>
                  </a:lnTo>
                  <a:lnTo>
                    <a:pt x="298751" y="341762"/>
                  </a:lnTo>
                  <a:lnTo>
                    <a:pt x="253718" y="369574"/>
                  </a:lnTo>
                  <a:close/>
                </a:path>
              </a:pathLst>
            </a:custGeom>
            <a:grpFill/>
            <a:ln w="5281" cap="flat">
              <a:noFill/>
              <a:prstDash val="solid"/>
              <a:miter/>
            </a:ln>
          </p:spPr>
          <p:txBody>
            <a:bodyPr rtlCol="0" anchor="ctr"/>
            <a:lstStyle/>
            <a:p>
              <a:endParaRPr lang="ru-RU"/>
            </a:p>
          </p:txBody>
        </p:sp>
        <p:sp>
          <p:nvSpPr>
            <p:cNvPr id="22" name="Freeform: Shape 21">
              <a:extLst>
                <a:ext uri="{FF2B5EF4-FFF2-40B4-BE49-F238E27FC236}">
                  <a16:creationId xmlns:a16="http://schemas.microsoft.com/office/drawing/2014/main" id="{4C737BC1-51F4-4236-AC29-10DDD2E10C10}"/>
                </a:ext>
              </a:extLst>
            </p:cNvPr>
            <p:cNvSpPr/>
            <p:nvPr/>
          </p:nvSpPr>
          <p:spPr>
            <a:xfrm>
              <a:off x="9492226" y="1403916"/>
              <a:ext cx="277340" cy="251832"/>
            </a:xfrm>
            <a:custGeom>
              <a:avLst/>
              <a:gdLst>
                <a:gd name="connsiteX0" fmla="*/ 247411 w 277340"/>
                <a:gd name="connsiteY0" fmla="*/ 0 h 251832"/>
                <a:gd name="connsiteX1" fmla="*/ 29935 w 277340"/>
                <a:gd name="connsiteY1" fmla="*/ 0 h 251832"/>
                <a:gd name="connsiteX2" fmla="*/ 0 w 277340"/>
                <a:gd name="connsiteY2" fmla="*/ 29978 h 251832"/>
                <a:gd name="connsiteX3" fmla="*/ 0 w 277340"/>
                <a:gd name="connsiteY3" fmla="*/ 160679 h 251832"/>
                <a:gd name="connsiteX4" fmla="*/ 29935 w 277340"/>
                <a:gd name="connsiteY4" fmla="*/ 190631 h 251832"/>
                <a:gd name="connsiteX5" fmla="*/ 55492 w 277340"/>
                <a:gd name="connsiteY5" fmla="*/ 190631 h 251832"/>
                <a:gd name="connsiteX6" fmla="*/ 55492 w 277340"/>
                <a:gd name="connsiteY6" fmla="*/ 243813 h 251832"/>
                <a:gd name="connsiteX7" fmla="*/ 60266 w 277340"/>
                <a:gd name="connsiteY7" fmla="*/ 251148 h 251832"/>
                <a:gd name="connsiteX8" fmla="*/ 63506 w 277340"/>
                <a:gd name="connsiteY8" fmla="*/ 251832 h 251832"/>
                <a:gd name="connsiteX9" fmla="*/ 68901 w 277340"/>
                <a:gd name="connsiteY9" fmla="*/ 249747 h 251832"/>
                <a:gd name="connsiteX10" fmla="*/ 133989 w 277340"/>
                <a:gd name="connsiteY10" fmla="*/ 190625 h 251832"/>
                <a:gd name="connsiteX11" fmla="*/ 247406 w 277340"/>
                <a:gd name="connsiteY11" fmla="*/ 190625 h 251832"/>
                <a:gd name="connsiteX12" fmla="*/ 277341 w 277340"/>
                <a:gd name="connsiteY12" fmla="*/ 160674 h 251832"/>
                <a:gd name="connsiteX13" fmla="*/ 277341 w 277340"/>
                <a:gd name="connsiteY13" fmla="*/ 29973 h 251832"/>
                <a:gd name="connsiteX14" fmla="*/ 247411 w 277340"/>
                <a:gd name="connsiteY14" fmla="*/ 0 h 251832"/>
                <a:gd name="connsiteX15" fmla="*/ 261307 w 277340"/>
                <a:gd name="connsiteY15" fmla="*/ 160685 h 251832"/>
                <a:gd name="connsiteX16" fmla="*/ 247411 w 277340"/>
                <a:gd name="connsiteY16" fmla="*/ 174596 h 251832"/>
                <a:gd name="connsiteX17" fmla="*/ 130894 w 277340"/>
                <a:gd name="connsiteY17" fmla="*/ 174596 h 251832"/>
                <a:gd name="connsiteX18" fmla="*/ 125505 w 277340"/>
                <a:gd name="connsiteY18" fmla="*/ 176682 h 251832"/>
                <a:gd name="connsiteX19" fmla="*/ 71531 w 277340"/>
                <a:gd name="connsiteY19" fmla="*/ 225704 h 251832"/>
                <a:gd name="connsiteX20" fmla="*/ 71531 w 277340"/>
                <a:gd name="connsiteY20" fmla="*/ 182616 h 251832"/>
                <a:gd name="connsiteX21" fmla="*/ 63511 w 277340"/>
                <a:gd name="connsiteY21" fmla="*/ 174596 h 251832"/>
                <a:gd name="connsiteX22" fmla="*/ 29935 w 277340"/>
                <a:gd name="connsiteY22" fmla="*/ 174596 h 251832"/>
                <a:gd name="connsiteX23" fmla="*/ 16040 w 277340"/>
                <a:gd name="connsiteY23" fmla="*/ 160685 h 251832"/>
                <a:gd name="connsiteX24" fmla="*/ 16040 w 277340"/>
                <a:gd name="connsiteY24" fmla="*/ 29983 h 251832"/>
                <a:gd name="connsiteX25" fmla="*/ 29935 w 277340"/>
                <a:gd name="connsiteY25" fmla="*/ 16045 h 251832"/>
                <a:gd name="connsiteX26" fmla="*/ 247411 w 277340"/>
                <a:gd name="connsiteY26" fmla="*/ 16045 h 251832"/>
                <a:gd name="connsiteX27" fmla="*/ 261307 w 277340"/>
                <a:gd name="connsiteY27" fmla="*/ 29983 h 251832"/>
                <a:gd name="connsiteX28" fmla="*/ 261307 w 277340"/>
                <a:gd name="connsiteY28" fmla="*/ 160685 h 25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7340" h="251832">
                  <a:moveTo>
                    <a:pt x="247411" y="0"/>
                  </a:moveTo>
                  <a:lnTo>
                    <a:pt x="29935" y="0"/>
                  </a:lnTo>
                  <a:cubicBezTo>
                    <a:pt x="13430" y="0"/>
                    <a:pt x="0" y="13447"/>
                    <a:pt x="0" y="29978"/>
                  </a:cubicBezTo>
                  <a:lnTo>
                    <a:pt x="0" y="160679"/>
                  </a:lnTo>
                  <a:cubicBezTo>
                    <a:pt x="0" y="177195"/>
                    <a:pt x="13430" y="190631"/>
                    <a:pt x="29935" y="190631"/>
                  </a:cubicBezTo>
                  <a:lnTo>
                    <a:pt x="55492" y="190631"/>
                  </a:lnTo>
                  <a:lnTo>
                    <a:pt x="55492" y="243813"/>
                  </a:lnTo>
                  <a:cubicBezTo>
                    <a:pt x="55492" y="246989"/>
                    <a:pt x="57363" y="249860"/>
                    <a:pt x="60266" y="251148"/>
                  </a:cubicBezTo>
                  <a:cubicBezTo>
                    <a:pt x="61309" y="251608"/>
                    <a:pt x="62410" y="251832"/>
                    <a:pt x="63506" y="251832"/>
                  </a:cubicBezTo>
                  <a:cubicBezTo>
                    <a:pt x="65463" y="251832"/>
                    <a:pt x="67398" y="251116"/>
                    <a:pt x="68901" y="249747"/>
                  </a:cubicBezTo>
                  <a:lnTo>
                    <a:pt x="133989" y="190625"/>
                  </a:lnTo>
                  <a:lnTo>
                    <a:pt x="247406" y="190625"/>
                  </a:lnTo>
                  <a:cubicBezTo>
                    <a:pt x="263910" y="190625"/>
                    <a:pt x="277341" y="177190"/>
                    <a:pt x="277341" y="160674"/>
                  </a:cubicBezTo>
                  <a:lnTo>
                    <a:pt x="277341" y="29973"/>
                  </a:lnTo>
                  <a:cubicBezTo>
                    <a:pt x="277346" y="13452"/>
                    <a:pt x="263916" y="0"/>
                    <a:pt x="247411" y="0"/>
                  </a:cubicBezTo>
                  <a:close/>
                  <a:moveTo>
                    <a:pt x="261307" y="160685"/>
                  </a:moveTo>
                  <a:cubicBezTo>
                    <a:pt x="261307" y="168357"/>
                    <a:pt x="255072" y="174596"/>
                    <a:pt x="247411" y="174596"/>
                  </a:cubicBezTo>
                  <a:lnTo>
                    <a:pt x="130894" y="174596"/>
                  </a:lnTo>
                  <a:cubicBezTo>
                    <a:pt x="128900" y="174596"/>
                    <a:pt x="126980" y="175340"/>
                    <a:pt x="125505" y="176682"/>
                  </a:cubicBezTo>
                  <a:lnTo>
                    <a:pt x="71531" y="225704"/>
                  </a:lnTo>
                  <a:lnTo>
                    <a:pt x="71531" y="182616"/>
                  </a:lnTo>
                  <a:cubicBezTo>
                    <a:pt x="71531" y="178184"/>
                    <a:pt x="67944" y="174596"/>
                    <a:pt x="63511" y="174596"/>
                  </a:cubicBezTo>
                  <a:lnTo>
                    <a:pt x="29935" y="174596"/>
                  </a:lnTo>
                  <a:cubicBezTo>
                    <a:pt x="22274" y="174596"/>
                    <a:pt x="16040" y="168357"/>
                    <a:pt x="16040" y="160685"/>
                  </a:cubicBezTo>
                  <a:lnTo>
                    <a:pt x="16040" y="29983"/>
                  </a:lnTo>
                  <a:cubicBezTo>
                    <a:pt x="16040" y="22295"/>
                    <a:pt x="22274" y="16045"/>
                    <a:pt x="29935" y="16045"/>
                  </a:cubicBezTo>
                  <a:lnTo>
                    <a:pt x="247411" y="16045"/>
                  </a:lnTo>
                  <a:cubicBezTo>
                    <a:pt x="255072" y="16045"/>
                    <a:pt x="261307" y="22295"/>
                    <a:pt x="261307" y="29983"/>
                  </a:cubicBezTo>
                  <a:lnTo>
                    <a:pt x="261307" y="160685"/>
                  </a:lnTo>
                  <a:close/>
                </a:path>
              </a:pathLst>
            </a:custGeom>
            <a:grpFill/>
            <a:ln w="5281" cap="flat">
              <a:noFill/>
              <a:prstDash val="solid"/>
              <a:miter/>
            </a:ln>
          </p:spPr>
          <p:txBody>
            <a:bodyPr rtlCol="0" anchor="ctr"/>
            <a:lstStyle/>
            <a:p>
              <a:endParaRPr lang="ru-RU"/>
            </a:p>
          </p:txBody>
        </p:sp>
        <p:sp>
          <p:nvSpPr>
            <p:cNvPr id="23" name="Freeform: Shape 22">
              <a:extLst>
                <a:ext uri="{FF2B5EF4-FFF2-40B4-BE49-F238E27FC236}">
                  <a16:creationId xmlns:a16="http://schemas.microsoft.com/office/drawing/2014/main" id="{506F3091-D22E-4DC4-89E1-DF2CDC9A3D93}"/>
                </a:ext>
              </a:extLst>
            </p:cNvPr>
            <p:cNvSpPr/>
            <p:nvPr/>
          </p:nvSpPr>
          <p:spPr>
            <a:xfrm>
              <a:off x="9547455" y="1471734"/>
              <a:ext cx="40992" cy="40807"/>
            </a:xfrm>
            <a:custGeom>
              <a:avLst/>
              <a:gdLst>
                <a:gd name="connsiteX0" fmla="*/ 20424 w 40992"/>
                <a:gd name="connsiteY0" fmla="*/ 9 h 40807"/>
                <a:gd name="connsiteX1" fmla="*/ 5914 w 40992"/>
                <a:gd name="connsiteY1" fmla="*/ 6061 h 40807"/>
                <a:gd name="connsiteX2" fmla="*/ 0 w 40992"/>
                <a:gd name="connsiteY2" fmla="*/ 20480 h 40807"/>
                <a:gd name="connsiteX3" fmla="*/ 20547 w 40992"/>
                <a:gd name="connsiteY3" fmla="*/ 40808 h 40807"/>
                <a:gd name="connsiteX4" fmla="*/ 20595 w 40992"/>
                <a:gd name="connsiteY4" fmla="*/ 40808 h 40807"/>
                <a:gd name="connsiteX5" fmla="*/ 40992 w 40992"/>
                <a:gd name="connsiteY5" fmla="*/ 20336 h 40807"/>
                <a:gd name="connsiteX6" fmla="*/ 34983 w 40992"/>
                <a:gd name="connsiteY6" fmla="*/ 5975 h 40807"/>
                <a:gd name="connsiteX7" fmla="*/ 20424 w 40992"/>
                <a:gd name="connsiteY7" fmla="*/ 9 h 40807"/>
                <a:gd name="connsiteX8" fmla="*/ 20536 w 40992"/>
                <a:gd name="connsiteY8" fmla="*/ 24763 h 40807"/>
                <a:gd name="connsiteX9" fmla="*/ 20536 w 40992"/>
                <a:gd name="connsiteY9" fmla="*/ 24763 h 40807"/>
                <a:gd name="connsiteX10" fmla="*/ 16045 w 40992"/>
                <a:gd name="connsiteY10" fmla="*/ 20406 h 40807"/>
                <a:gd name="connsiteX11" fmla="*/ 17296 w 40992"/>
                <a:gd name="connsiteY11" fmla="*/ 17363 h 40807"/>
                <a:gd name="connsiteX12" fmla="*/ 20504 w 40992"/>
                <a:gd name="connsiteY12" fmla="*/ 16048 h 40807"/>
                <a:gd name="connsiteX13" fmla="*/ 23691 w 40992"/>
                <a:gd name="connsiteY13" fmla="*/ 17353 h 40807"/>
                <a:gd name="connsiteX14" fmla="*/ 24963 w 40992"/>
                <a:gd name="connsiteY14" fmla="*/ 20368 h 40807"/>
                <a:gd name="connsiteX15" fmla="*/ 20536 w 40992"/>
                <a:gd name="connsiteY15" fmla="*/ 24763 h 40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992" h="40807">
                  <a:moveTo>
                    <a:pt x="20424" y="9"/>
                  </a:moveTo>
                  <a:cubicBezTo>
                    <a:pt x="14928" y="19"/>
                    <a:pt x="9774" y="2169"/>
                    <a:pt x="5914" y="6061"/>
                  </a:cubicBezTo>
                  <a:cubicBezTo>
                    <a:pt x="2075" y="9926"/>
                    <a:pt x="-26" y="15043"/>
                    <a:pt x="0" y="20480"/>
                  </a:cubicBezTo>
                  <a:cubicBezTo>
                    <a:pt x="54" y="31697"/>
                    <a:pt x="9255" y="40808"/>
                    <a:pt x="20547" y="40808"/>
                  </a:cubicBezTo>
                  <a:cubicBezTo>
                    <a:pt x="20563" y="40808"/>
                    <a:pt x="20579" y="40808"/>
                    <a:pt x="20595" y="40808"/>
                  </a:cubicBezTo>
                  <a:cubicBezTo>
                    <a:pt x="31871" y="40749"/>
                    <a:pt x="41019" y="31564"/>
                    <a:pt x="40992" y="20336"/>
                  </a:cubicBezTo>
                  <a:cubicBezTo>
                    <a:pt x="40981" y="14909"/>
                    <a:pt x="38848" y="9809"/>
                    <a:pt x="34983" y="5975"/>
                  </a:cubicBezTo>
                  <a:cubicBezTo>
                    <a:pt x="31090" y="2104"/>
                    <a:pt x="25829" y="-157"/>
                    <a:pt x="20424" y="9"/>
                  </a:cubicBezTo>
                  <a:close/>
                  <a:moveTo>
                    <a:pt x="20536" y="24763"/>
                  </a:moveTo>
                  <a:lnTo>
                    <a:pt x="20536" y="24763"/>
                  </a:lnTo>
                  <a:cubicBezTo>
                    <a:pt x="18023" y="24763"/>
                    <a:pt x="16056" y="22849"/>
                    <a:pt x="16045" y="20406"/>
                  </a:cubicBezTo>
                  <a:cubicBezTo>
                    <a:pt x="16040" y="19261"/>
                    <a:pt x="16484" y="18181"/>
                    <a:pt x="17296" y="17363"/>
                  </a:cubicBezTo>
                  <a:cubicBezTo>
                    <a:pt x="18141" y="16513"/>
                    <a:pt x="19162" y="16128"/>
                    <a:pt x="20504" y="16048"/>
                  </a:cubicBezTo>
                  <a:cubicBezTo>
                    <a:pt x="21713" y="16048"/>
                    <a:pt x="22841" y="16508"/>
                    <a:pt x="23691" y="17353"/>
                  </a:cubicBezTo>
                  <a:cubicBezTo>
                    <a:pt x="24509" y="18165"/>
                    <a:pt x="24958" y="19240"/>
                    <a:pt x="24963" y="20368"/>
                  </a:cubicBezTo>
                  <a:cubicBezTo>
                    <a:pt x="24963" y="22779"/>
                    <a:pt x="22964" y="24752"/>
                    <a:pt x="20536" y="24763"/>
                  </a:cubicBezTo>
                  <a:close/>
                </a:path>
              </a:pathLst>
            </a:custGeom>
            <a:grpFill/>
            <a:ln w="5281" cap="flat">
              <a:noFill/>
              <a:prstDash val="solid"/>
              <a:miter/>
            </a:ln>
          </p:spPr>
          <p:txBody>
            <a:bodyPr rtlCol="0" anchor="ctr"/>
            <a:lstStyle/>
            <a:p>
              <a:endParaRPr lang="ru-RU"/>
            </a:p>
          </p:txBody>
        </p:sp>
        <p:sp>
          <p:nvSpPr>
            <p:cNvPr id="24" name="Freeform: Shape 23">
              <a:extLst>
                <a:ext uri="{FF2B5EF4-FFF2-40B4-BE49-F238E27FC236}">
                  <a16:creationId xmlns:a16="http://schemas.microsoft.com/office/drawing/2014/main" id="{5E76585D-3F2C-40F1-A67D-B1A82529B547}"/>
                </a:ext>
              </a:extLst>
            </p:cNvPr>
            <p:cNvSpPr/>
            <p:nvPr/>
          </p:nvSpPr>
          <p:spPr>
            <a:xfrm>
              <a:off x="9607914" y="1471742"/>
              <a:ext cx="40992" cy="40794"/>
            </a:xfrm>
            <a:custGeom>
              <a:avLst/>
              <a:gdLst>
                <a:gd name="connsiteX0" fmla="*/ 20440 w 40992"/>
                <a:gd name="connsiteY0" fmla="*/ 0 h 40794"/>
                <a:gd name="connsiteX1" fmla="*/ 5908 w 40992"/>
                <a:gd name="connsiteY1" fmla="*/ 6058 h 40794"/>
                <a:gd name="connsiteX2" fmla="*/ 0 w 40992"/>
                <a:gd name="connsiteY2" fmla="*/ 20467 h 40794"/>
                <a:gd name="connsiteX3" fmla="*/ 20547 w 40992"/>
                <a:gd name="connsiteY3" fmla="*/ 40794 h 40794"/>
                <a:gd name="connsiteX4" fmla="*/ 20595 w 40992"/>
                <a:gd name="connsiteY4" fmla="*/ 40794 h 40794"/>
                <a:gd name="connsiteX5" fmla="*/ 40992 w 40992"/>
                <a:gd name="connsiteY5" fmla="*/ 20301 h 40794"/>
                <a:gd name="connsiteX6" fmla="*/ 34983 w 40992"/>
                <a:gd name="connsiteY6" fmla="*/ 5956 h 40794"/>
                <a:gd name="connsiteX7" fmla="*/ 20440 w 40992"/>
                <a:gd name="connsiteY7" fmla="*/ 0 h 40794"/>
                <a:gd name="connsiteX8" fmla="*/ 24947 w 40992"/>
                <a:gd name="connsiteY8" fmla="*/ 20376 h 40794"/>
                <a:gd name="connsiteX9" fmla="*/ 20531 w 40992"/>
                <a:gd name="connsiteY9" fmla="*/ 24754 h 40794"/>
                <a:gd name="connsiteX10" fmla="*/ 20526 w 40992"/>
                <a:gd name="connsiteY10" fmla="*/ 24754 h 40794"/>
                <a:gd name="connsiteX11" fmla="*/ 16040 w 40992"/>
                <a:gd name="connsiteY11" fmla="*/ 20397 h 40794"/>
                <a:gd name="connsiteX12" fmla="*/ 17291 w 40992"/>
                <a:gd name="connsiteY12" fmla="*/ 17360 h 40794"/>
                <a:gd name="connsiteX13" fmla="*/ 20520 w 40992"/>
                <a:gd name="connsiteY13" fmla="*/ 16040 h 40794"/>
                <a:gd name="connsiteX14" fmla="*/ 23680 w 40992"/>
                <a:gd name="connsiteY14" fmla="*/ 17339 h 40794"/>
                <a:gd name="connsiteX15" fmla="*/ 24953 w 40992"/>
                <a:gd name="connsiteY15" fmla="*/ 20360 h 40794"/>
                <a:gd name="connsiteX16" fmla="*/ 24947 w 40992"/>
                <a:gd name="connsiteY16" fmla="*/ 20376 h 40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992" h="40794">
                  <a:moveTo>
                    <a:pt x="20440" y="0"/>
                  </a:moveTo>
                  <a:cubicBezTo>
                    <a:pt x="14933" y="11"/>
                    <a:pt x="9768" y="2165"/>
                    <a:pt x="5908" y="6058"/>
                  </a:cubicBezTo>
                  <a:cubicBezTo>
                    <a:pt x="2069" y="9918"/>
                    <a:pt x="-27" y="15040"/>
                    <a:pt x="0" y="20467"/>
                  </a:cubicBezTo>
                  <a:cubicBezTo>
                    <a:pt x="48" y="31684"/>
                    <a:pt x="9250" y="40794"/>
                    <a:pt x="20547" y="40794"/>
                  </a:cubicBezTo>
                  <a:cubicBezTo>
                    <a:pt x="20563" y="40794"/>
                    <a:pt x="20579" y="40794"/>
                    <a:pt x="20595" y="40794"/>
                  </a:cubicBezTo>
                  <a:cubicBezTo>
                    <a:pt x="31892" y="40735"/>
                    <a:pt x="41046" y="31545"/>
                    <a:pt x="40992" y="20301"/>
                  </a:cubicBezTo>
                  <a:cubicBezTo>
                    <a:pt x="40976" y="14885"/>
                    <a:pt x="38843" y="9790"/>
                    <a:pt x="34983" y="5956"/>
                  </a:cubicBezTo>
                  <a:cubicBezTo>
                    <a:pt x="31090" y="2096"/>
                    <a:pt x="25888" y="43"/>
                    <a:pt x="20440" y="0"/>
                  </a:cubicBezTo>
                  <a:close/>
                  <a:moveTo>
                    <a:pt x="24947" y="20376"/>
                  </a:moveTo>
                  <a:cubicBezTo>
                    <a:pt x="24958" y="22776"/>
                    <a:pt x="22964" y="24738"/>
                    <a:pt x="20531" y="24754"/>
                  </a:cubicBezTo>
                  <a:lnTo>
                    <a:pt x="20526" y="24754"/>
                  </a:lnTo>
                  <a:cubicBezTo>
                    <a:pt x="18061" y="24754"/>
                    <a:pt x="16051" y="22803"/>
                    <a:pt x="16040" y="20397"/>
                  </a:cubicBezTo>
                  <a:cubicBezTo>
                    <a:pt x="16035" y="19253"/>
                    <a:pt x="16478" y="18173"/>
                    <a:pt x="17291" y="17360"/>
                  </a:cubicBezTo>
                  <a:cubicBezTo>
                    <a:pt x="18136" y="16510"/>
                    <a:pt x="19531" y="16072"/>
                    <a:pt x="20520" y="16040"/>
                  </a:cubicBezTo>
                  <a:cubicBezTo>
                    <a:pt x="21718" y="16040"/>
                    <a:pt x="22835" y="16499"/>
                    <a:pt x="23680" y="17339"/>
                  </a:cubicBezTo>
                  <a:cubicBezTo>
                    <a:pt x="24156" y="17809"/>
                    <a:pt x="24953" y="18830"/>
                    <a:pt x="24953" y="20360"/>
                  </a:cubicBezTo>
                  <a:cubicBezTo>
                    <a:pt x="24947" y="20365"/>
                    <a:pt x="24947" y="20370"/>
                    <a:pt x="24947" y="20376"/>
                  </a:cubicBezTo>
                  <a:close/>
                </a:path>
              </a:pathLst>
            </a:custGeom>
            <a:grpFill/>
            <a:ln w="5281" cap="flat">
              <a:noFill/>
              <a:prstDash val="solid"/>
              <a:miter/>
            </a:ln>
          </p:spPr>
          <p:txBody>
            <a:bodyPr rtlCol="0" anchor="ctr"/>
            <a:lstStyle/>
            <a:p>
              <a:endParaRPr lang="ru-RU"/>
            </a:p>
          </p:txBody>
        </p:sp>
        <p:sp>
          <p:nvSpPr>
            <p:cNvPr id="25" name="Freeform: Shape 24">
              <a:extLst>
                <a:ext uri="{FF2B5EF4-FFF2-40B4-BE49-F238E27FC236}">
                  <a16:creationId xmlns:a16="http://schemas.microsoft.com/office/drawing/2014/main" id="{315818AF-052B-420E-9226-0A57A1DA961D}"/>
                </a:ext>
              </a:extLst>
            </p:cNvPr>
            <p:cNvSpPr/>
            <p:nvPr/>
          </p:nvSpPr>
          <p:spPr>
            <a:xfrm>
              <a:off x="9668362" y="1471742"/>
              <a:ext cx="40997" cy="40794"/>
            </a:xfrm>
            <a:custGeom>
              <a:avLst/>
              <a:gdLst>
                <a:gd name="connsiteX0" fmla="*/ 20445 w 40997"/>
                <a:gd name="connsiteY0" fmla="*/ 0 h 40794"/>
                <a:gd name="connsiteX1" fmla="*/ 5913 w 40997"/>
                <a:gd name="connsiteY1" fmla="*/ 6052 h 40794"/>
                <a:gd name="connsiteX2" fmla="*/ 0 w 40997"/>
                <a:gd name="connsiteY2" fmla="*/ 20467 h 40794"/>
                <a:gd name="connsiteX3" fmla="*/ 20552 w 40997"/>
                <a:gd name="connsiteY3" fmla="*/ 40794 h 40794"/>
                <a:gd name="connsiteX4" fmla="*/ 20600 w 40997"/>
                <a:gd name="connsiteY4" fmla="*/ 40794 h 40794"/>
                <a:gd name="connsiteX5" fmla="*/ 40997 w 40997"/>
                <a:gd name="connsiteY5" fmla="*/ 20322 h 40794"/>
                <a:gd name="connsiteX6" fmla="*/ 34983 w 40997"/>
                <a:gd name="connsiteY6" fmla="*/ 5956 h 40794"/>
                <a:gd name="connsiteX7" fmla="*/ 20445 w 40997"/>
                <a:gd name="connsiteY7" fmla="*/ 0 h 40794"/>
                <a:gd name="connsiteX8" fmla="*/ 24952 w 40997"/>
                <a:gd name="connsiteY8" fmla="*/ 20376 h 40794"/>
                <a:gd name="connsiteX9" fmla="*/ 20536 w 40997"/>
                <a:gd name="connsiteY9" fmla="*/ 24754 h 40794"/>
                <a:gd name="connsiteX10" fmla="*/ 20525 w 40997"/>
                <a:gd name="connsiteY10" fmla="*/ 24754 h 40794"/>
                <a:gd name="connsiteX11" fmla="*/ 16040 w 40997"/>
                <a:gd name="connsiteY11" fmla="*/ 20397 h 40794"/>
                <a:gd name="connsiteX12" fmla="*/ 17291 w 40997"/>
                <a:gd name="connsiteY12" fmla="*/ 17355 h 40794"/>
                <a:gd name="connsiteX13" fmla="*/ 20520 w 40997"/>
                <a:gd name="connsiteY13" fmla="*/ 16034 h 40794"/>
                <a:gd name="connsiteX14" fmla="*/ 23680 w 40997"/>
                <a:gd name="connsiteY14" fmla="*/ 17333 h 40794"/>
                <a:gd name="connsiteX15" fmla="*/ 24952 w 40997"/>
                <a:gd name="connsiteY15" fmla="*/ 20354 h 40794"/>
                <a:gd name="connsiteX16" fmla="*/ 24952 w 40997"/>
                <a:gd name="connsiteY16" fmla="*/ 20376 h 40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997" h="40794">
                  <a:moveTo>
                    <a:pt x="20445" y="0"/>
                  </a:moveTo>
                  <a:cubicBezTo>
                    <a:pt x="14944" y="11"/>
                    <a:pt x="9779" y="2160"/>
                    <a:pt x="5913" y="6052"/>
                  </a:cubicBezTo>
                  <a:cubicBezTo>
                    <a:pt x="2080" y="9912"/>
                    <a:pt x="-21" y="15029"/>
                    <a:pt x="0" y="20467"/>
                  </a:cubicBezTo>
                  <a:cubicBezTo>
                    <a:pt x="54" y="31684"/>
                    <a:pt x="9255" y="40794"/>
                    <a:pt x="20552" y="40794"/>
                  </a:cubicBezTo>
                  <a:cubicBezTo>
                    <a:pt x="20568" y="40794"/>
                    <a:pt x="20584" y="40794"/>
                    <a:pt x="20600" y="40794"/>
                  </a:cubicBezTo>
                  <a:cubicBezTo>
                    <a:pt x="31887" y="40735"/>
                    <a:pt x="41035" y="31550"/>
                    <a:pt x="40997" y="20322"/>
                  </a:cubicBezTo>
                  <a:cubicBezTo>
                    <a:pt x="40987" y="14895"/>
                    <a:pt x="38848" y="9795"/>
                    <a:pt x="34983" y="5956"/>
                  </a:cubicBezTo>
                  <a:cubicBezTo>
                    <a:pt x="31090" y="2090"/>
                    <a:pt x="26086" y="43"/>
                    <a:pt x="20445" y="0"/>
                  </a:cubicBezTo>
                  <a:close/>
                  <a:moveTo>
                    <a:pt x="24952" y="20376"/>
                  </a:moveTo>
                  <a:cubicBezTo>
                    <a:pt x="24963" y="22776"/>
                    <a:pt x="22969" y="24744"/>
                    <a:pt x="20536" y="24754"/>
                  </a:cubicBezTo>
                  <a:cubicBezTo>
                    <a:pt x="20536" y="24754"/>
                    <a:pt x="20531" y="24754"/>
                    <a:pt x="20525" y="24754"/>
                  </a:cubicBezTo>
                  <a:cubicBezTo>
                    <a:pt x="18061" y="24754"/>
                    <a:pt x="16050" y="22803"/>
                    <a:pt x="16040" y="20397"/>
                  </a:cubicBezTo>
                  <a:cubicBezTo>
                    <a:pt x="16034" y="19253"/>
                    <a:pt x="16484" y="18173"/>
                    <a:pt x="17291" y="17355"/>
                  </a:cubicBezTo>
                  <a:cubicBezTo>
                    <a:pt x="18136" y="16499"/>
                    <a:pt x="19061" y="16189"/>
                    <a:pt x="20520" y="16034"/>
                  </a:cubicBezTo>
                  <a:cubicBezTo>
                    <a:pt x="21718" y="16034"/>
                    <a:pt x="22841" y="16494"/>
                    <a:pt x="23680" y="17333"/>
                  </a:cubicBezTo>
                  <a:cubicBezTo>
                    <a:pt x="24156" y="17804"/>
                    <a:pt x="24952" y="18825"/>
                    <a:pt x="24952" y="20354"/>
                  </a:cubicBezTo>
                  <a:cubicBezTo>
                    <a:pt x="24952" y="20365"/>
                    <a:pt x="24952" y="20370"/>
                    <a:pt x="24952" y="20376"/>
                  </a:cubicBezTo>
                  <a:close/>
                </a:path>
              </a:pathLst>
            </a:custGeom>
            <a:grpFill/>
            <a:ln w="5281" cap="flat">
              <a:noFill/>
              <a:prstDash val="solid"/>
              <a:miter/>
            </a:ln>
          </p:spPr>
          <p:txBody>
            <a:bodyPr rtlCol="0" anchor="ctr"/>
            <a:lstStyle/>
            <a:p>
              <a:endParaRPr lang="ru-RU"/>
            </a:p>
          </p:txBody>
        </p:sp>
      </p:grpSp>
      <p:grpSp>
        <p:nvGrpSpPr>
          <p:cNvPr id="26" name="Рисунок 102">
            <a:extLst>
              <a:ext uri="{FF2B5EF4-FFF2-40B4-BE49-F238E27FC236}">
                <a16:creationId xmlns:a16="http://schemas.microsoft.com/office/drawing/2014/main" id="{9E285A80-CED1-4273-B0BF-E1481F7EB25F}"/>
              </a:ext>
            </a:extLst>
          </p:cNvPr>
          <p:cNvGrpSpPr/>
          <p:nvPr/>
        </p:nvGrpSpPr>
        <p:grpSpPr>
          <a:xfrm>
            <a:off x="6645911" y="1974326"/>
            <a:ext cx="359167" cy="272360"/>
            <a:chOff x="6829213" y="1489434"/>
            <a:chExt cx="478889" cy="363147"/>
          </a:xfrm>
          <a:solidFill>
            <a:schemeClr val="tx1"/>
          </a:solidFill>
        </p:grpSpPr>
        <p:sp>
          <p:nvSpPr>
            <p:cNvPr id="27" name="Freeform: Shape 26">
              <a:extLst>
                <a:ext uri="{FF2B5EF4-FFF2-40B4-BE49-F238E27FC236}">
                  <a16:creationId xmlns:a16="http://schemas.microsoft.com/office/drawing/2014/main" id="{0B1C3665-634E-4D16-A477-506632DC2DE7}"/>
                </a:ext>
              </a:extLst>
            </p:cNvPr>
            <p:cNvSpPr/>
            <p:nvPr/>
          </p:nvSpPr>
          <p:spPr>
            <a:xfrm>
              <a:off x="7013342" y="1539439"/>
              <a:ext cx="113917" cy="188070"/>
            </a:xfrm>
            <a:custGeom>
              <a:avLst/>
              <a:gdLst>
                <a:gd name="connsiteX0" fmla="*/ 99837 w 113917"/>
                <a:gd name="connsiteY0" fmla="*/ 2759 h 188070"/>
                <a:gd name="connsiteX1" fmla="*/ 20991 w 113917"/>
                <a:gd name="connsiteY1" fmla="*/ 93463 h 188070"/>
                <a:gd name="connsiteX2" fmla="*/ 19746 w 113917"/>
                <a:gd name="connsiteY2" fmla="*/ 102039 h 188070"/>
                <a:gd name="connsiteX3" fmla="*/ 27028 w 113917"/>
                <a:gd name="connsiteY3" fmla="*/ 106744 h 188070"/>
                <a:gd name="connsiteX4" fmla="*/ 70907 w 113917"/>
                <a:gd name="connsiteY4" fmla="*/ 106862 h 188070"/>
                <a:gd name="connsiteX5" fmla="*/ 2391 w 113917"/>
                <a:gd name="connsiteY5" fmla="*/ 174335 h 188070"/>
                <a:gd name="connsiteX6" fmla="*/ 2305 w 113917"/>
                <a:gd name="connsiteY6" fmla="*/ 185680 h 188070"/>
                <a:gd name="connsiteX7" fmla="*/ 8021 w 113917"/>
                <a:gd name="connsiteY7" fmla="*/ 188070 h 188070"/>
                <a:gd name="connsiteX8" fmla="*/ 13651 w 113917"/>
                <a:gd name="connsiteY8" fmla="*/ 185766 h 188070"/>
                <a:gd name="connsiteX9" fmla="*/ 96062 w 113917"/>
                <a:gd name="connsiteY9" fmla="*/ 104611 h 188070"/>
                <a:gd name="connsiteX10" fmla="*/ 97859 w 113917"/>
                <a:gd name="connsiteY10" fmla="*/ 95864 h 188070"/>
                <a:gd name="connsiteX11" fmla="*/ 90454 w 113917"/>
                <a:gd name="connsiteY11" fmla="*/ 90875 h 188070"/>
                <a:gd name="connsiteX12" fmla="*/ 44612 w 113917"/>
                <a:gd name="connsiteY12" fmla="*/ 90752 h 188070"/>
                <a:gd name="connsiteX13" fmla="*/ 111952 w 113917"/>
                <a:gd name="connsiteY13" fmla="*/ 13281 h 188070"/>
                <a:gd name="connsiteX14" fmla="*/ 111161 w 113917"/>
                <a:gd name="connsiteY14" fmla="*/ 1968 h 188070"/>
                <a:gd name="connsiteX15" fmla="*/ 99837 w 113917"/>
                <a:gd name="connsiteY15" fmla="*/ 2759 h 18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917" h="188070">
                  <a:moveTo>
                    <a:pt x="99837" y="2759"/>
                  </a:moveTo>
                  <a:lnTo>
                    <a:pt x="20991" y="93463"/>
                  </a:lnTo>
                  <a:cubicBezTo>
                    <a:pt x="18933" y="95832"/>
                    <a:pt x="18446" y="99184"/>
                    <a:pt x="19746" y="102039"/>
                  </a:cubicBezTo>
                  <a:cubicBezTo>
                    <a:pt x="21045" y="104899"/>
                    <a:pt x="23889" y="106733"/>
                    <a:pt x="27028" y="106744"/>
                  </a:cubicBezTo>
                  <a:lnTo>
                    <a:pt x="70907" y="106862"/>
                  </a:lnTo>
                  <a:lnTo>
                    <a:pt x="2391" y="174335"/>
                  </a:lnTo>
                  <a:cubicBezTo>
                    <a:pt x="-764" y="177447"/>
                    <a:pt x="-801" y="182520"/>
                    <a:pt x="2305" y="185680"/>
                  </a:cubicBezTo>
                  <a:cubicBezTo>
                    <a:pt x="3872" y="187273"/>
                    <a:pt x="5946" y="188070"/>
                    <a:pt x="8021" y="188070"/>
                  </a:cubicBezTo>
                  <a:cubicBezTo>
                    <a:pt x="10052" y="188070"/>
                    <a:pt x="12084" y="187300"/>
                    <a:pt x="13651" y="185766"/>
                  </a:cubicBezTo>
                  <a:lnTo>
                    <a:pt x="96062" y="104611"/>
                  </a:lnTo>
                  <a:cubicBezTo>
                    <a:pt x="98377" y="102328"/>
                    <a:pt x="99088" y="98874"/>
                    <a:pt x="97859" y="95864"/>
                  </a:cubicBezTo>
                  <a:cubicBezTo>
                    <a:pt x="96634" y="92854"/>
                    <a:pt x="93710" y="90881"/>
                    <a:pt x="90454" y="90875"/>
                  </a:cubicBezTo>
                  <a:lnTo>
                    <a:pt x="44612" y="90752"/>
                  </a:lnTo>
                  <a:lnTo>
                    <a:pt x="111952" y="13281"/>
                  </a:lnTo>
                  <a:cubicBezTo>
                    <a:pt x="114855" y="9940"/>
                    <a:pt x="114502" y="4871"/>
                    <a:pt x="111161" y="1968"/>
                  </a:cubicBezTo>
                  <a:cubicBezTo>
                    <a:pt x="107819" y="-941"/>
                    <a:pt x="102745" y="-582"/>
                    <a:pt x="99837" y="2759"/>
                  </a:cubicBezTo>
                  <a:close/>
                </a:path>
              </a:pathLst>
            </a:custGeom>
            <a:grpFill/>
            <a:ln w="5281" cap="flat">
              <a:noFill/>
              <a:prstDash val="solid"/>
              <a:miter/>
            </a:ln>
          </p:spPr>
          <p:txBody>
            <a:bodyPr rtlCol="0" anchor="ctr"/>
            <a:lstStyle/>
            <a:p>
              <a:endParaRPr lang="ru-RU"/>
            </a:p>
          </p:txBody>
        </p:sp>
        <p:sp>
          <p:nvSpPr>
            <p:cNvPr id="28" name="Freeform: Shape 27">
              <a:extLst>
                <a:ext uri="{FF2B5EF4-FFF2-40B4-BE49-F238E27FC236}">
                  <a16:creationId xmlns:a16="http://schemas.microsoft.com/office/drawing/2014/main" id="{706819AE-5B86-4F7F-AA66-CC851ECF5BEC}"/>
                </a:ext>
              </a:extLst>
            </p:cNvPr>
            <p:cNvSpPr/>
            <p:nvPr/>
          </p:nvSpPr>
          <p:spPr>
            <a:xfrm>
              <a:off x="6829213" y="1489434"/>
              <a:ext cx="478889" cy="363147"/>
            </a:xfrm>
            <a:custGeom>
              <a:avLst/>
              <a:gdLst>
                <a:gd name="connsiteX0" fmla="*/ 447746 w 478889"/>
                <a:gd name="connsiteY0" fmla="*/ 0 h 363147"/>
                <a:gd name="connsiteX1" fmla="*/ 191256 w 478889"/>
                <a:gd name="connsiteY1" fmla="*/ 0 h 363147"/>
                <a:gd name="connsiteX2" fmla="*/ 160102 w 478889"/>
                <a:gd name="connsiteY2" fmla="*/ 30614 h 363147"/>
                <a:gd name="connsiteX3" fmla="*/ 160102 w 478889"/>
                <a:gd name="connsiteY3" fmla="*/ 104327 h 363147"/>
                <a:gd name="connsiteX4" fmla="*/ 31154 w 478889"/>
                <a:gd name="connsiteY4" fmla="*/ 104477 h 363147"/>
                <a:gd name="connsiteX5" fmla="*/ 0 w 478889"/>
                <a:gd name="connsiteY5" fmla="*/ 135091 h 363147"/>
                <a:gd name="connsiteX6" fmla="*/ 0 w 478889"/>
                <a:gd name="connsiteY6" fmla="*/ 269583 h 363147"/>
                <a:gd name="connsiteX7" fmla="*/ 31154 w 478889"/>
                <a:gd name="connsiteY7" fmla="*/ 300171 h 363147"/>
                <a:gd name="connsiteX8" fmla="*/ 58577 w 478889"/>
                <a:gd name="connsiteY8" fmla="*/ 300171 h 363147"/>
                <a:gd name="connsiteX9" fmla="*/ 58577 w 478889"/>
                <a:gd name="connsiteY9" fmla="*/ 355128 h 363147"/>
                <a:gd name="connsiteX10" fmla="*/ 63303 w 478889"/>
                <a:gd name="connsiteY10" fmla="*/ 362442 h 363147"/>
                <a:gd name="connsiteX11" fmla="*/ 66591 w 478889"/>
                <a:gd name="connsiteY11" fmla="*/ 363147 h 363147"/>
                <a:gd name="connsiteX12" fmla="*/ 71911 w 478889"/>
                <a:gd name="connsiteY12" fmla="*/ 361132 h 363147"/>
                <a:gd name="connsiteX13" fmla="*/ 140764 w 478889"/>
                <a:gd name="connsiteY13" fmla="*/ 300171 h 363147"/>
                <a:gd name="connsiteX14" fmla="*/ 282105 w 478889"/>
                <a:gd name="connsiteY14" fmla="*/ 300171 h 363147"/>
                <a:gd name="connsiteX15" fmla="*/ 313253 w 478889"/>
                <a:gd name="connsiteY15" fmla="*/ 269583 h 363147"/>
                <a:gd name="connsiteX16" fmla="*/ 313253 w 478889"/>
                <a:gd name="connsiteY16" fmla="*/ 195689 h 363147"/>
                <a:gd name="connsiteX17" fmla="*/ 338131 w 478889"/>
                <a:gd name="connsiteY17" fmla="*/ 195689 h 363147"/>
                <a:gd name="connsiteX18" fmla="*/ 406984 w 478889"/>
                <a:gd name="connsiteY18" fmla="*/ 256650 h 363147"/>
                <a:gd name="connsiteX19" fmla="*/ 415591 w 478889"/>
                <a:gd name="connsiteY19" fmla="*/ 257960 h 363147"/>
                <a:gd name="connsiteX20" fmla="*/ 420318 w 478889"/>
                <a:gd name="connsiteY20" fmla="*/ 250646 h 363147"/>
                <a:gd name="connsiteX21" fmla="*/ 420318 w 478889"/>
                <a:gd name="connsiteY21" fmla="*/ 195689 h 363147"/>
                <a:gd name="connsiteX22" fmla="*/ 447735 w 478889"/>
                <a:gd name="connsiteY22" fmla="*/ 195689 h 363147"/>
                <a:gd name="connsiteX23" fmla="*/ 478889 w 478889"/>
                <a:gd name="connsiteY23" fmla="*/ 165106 h 363147"/>
                <a:gd name="connsiteX24" fmla="*/ 478889 w 478889"/>
                <a:gd name="connsiteY24" fmla="*/ 30614 h 363147"/>
                <a:gd name="connsiteX25" fmla="*/ 447746 w 478889"/>
                <a:gd name="connsiteY25" fmla="*/ 0 h 363147"/>
                <a:gd name="connsiteX26" fmla="*/ 462855 w 478889"/>
                <a:gd name="connsiteY26" fmla="*/ 165106 h 363147"/>
                <a:gd name="connsiteX27" fmla="*/ 447740 w 478889"/>
                <a:gd name="connsiteY27" fmla="*/ 179649 h 363147"/>
                <a:gd name="connsiteX28" fmla="*/ 412303 w 478889"/>
                <a:gd name="connsiteY28" fmla="*/ 179649 h 363147"/>
                <a:gd name="connsiteX29" fmla="*/ 404284 w 478889"/>
                <a:gd name="connsiteY29" fmla="*/ 187669 h 363147"/>
                <a:gd name="connsiteX30" fmla="*/ 404284 w 478889"/>
                <a:gd name="connsiteY30" fmla="*/ 232836 h 363147"/>
                <a:gd name="connsiteX31" fmla="*/ 346488 w 478889"/>
                <a:gd name="connsiteY31" fmla="*/ 181665 h 363147"/>
                <a:gd name="connsiteX32" fmla="*/ 341173 w 478889"/>
                <a:gd name="connsiteY32" fmla="*/ 179649 h 363147"/>
                <a:gd name="connsiteX33" fmla="*/ 305234 w 478889"/>
                <a:gd name="connsiteY33" fmla="*/ 179649 h 363147"/>
                <a:gd name="connsiteX34" fmla="*/ 297214 w 478889"/>
                <a:gd name="connsiteY34" fmla="*/ 187669 h 363147"/>
                <a:gd name="connsiteX35" fmla="*/ 297214 w 478889"/>
                <a:gd name="connsiteY35" fmla="*/ 269583 h 363147"/>
                <a:gd name="connsiteX36" fmla="*/ 282105 w 478889"/>
                <a:gd name="connsiteY36" fmla="*/ 284131 h 363147"/>
                <a:gd name="connsiteX37" fmla="*/ 137721 w 478889"/>
                <a:gd name="connsiteY37" fmla="*/ 284131 h 363147"/>
                <a:gd name="connsiteX38" fmla="*/ 132407 w 478889"/>
                <a:gd name="connsiteY38" fmla="*/ 286147 h 363147"/>
                <a:gd name="connsiteX39" fmla="*/ 74611 w 478889"/>
                <a:gd name="connsiteY39" fmla="*/ 337313 h 363147"/>
                <a:gd name="connsiteX40" fmla="*/ 74611 w 478889"/>
                <a:gd name="connsiteY40" fmla="*/ 292151 h 363147"/>
                <a:gd name="connsiteX41" fmla="*/ 66591 w 478889"/>
                <a:gd name="connsiteY41" fmla="*/ 284131 h 363147"/>
                <a:gd name="connsiteX42" fmla="*/ 31149 w 478889"/>
                <a:gd name="connsiteY42" fmla="*/ 284131 h 363147"/>
                <a:gd name="connsiteX43" fmla="*/ 16034 w 478889"/>
                <a:gd name="connsiteY43" fmla="*/ 269583 h 363147"/>
                <a:gd name="connsiteX44" fmla="*/ 16034 w 478889"/>
                <a:gd name="connsiteY44" fmla="*/ 135096 h 363147"/>
                <a:gd name="connsiteX45" fmla="*/ 31160 w 478889"/>
                <a:gd name="connsiteY45" fmla="*/ 120522 h 363147"/>
                <a:gd name="connsiteX46" fmla="*/ 164256 w 478889"/>
                <a:gd name="connsiteY46" fmla="*/ 120367 h 363147"/>
                <a:gd name="connsiteX47" fmla="*/ 168122 w 478889"/>
                <a:gd name="connsiteY47" fmla="*/ 120367 h 363147"/>
                <a:gd name="connsiteX48" fmla="*/ 176142 w 478889"/>
                <a:gd name="connsiteY48" fmla="*/ 112347 h 363147"/>
                <a:gd name="connsiteX49" fmla="*/ 176142 w 478889"/>
                <a:gd name="connsiteY49" fmla="*/ 30620 h 363147"/>
                <a:gd name="connsiteX50" fmla="*/ 191256 w 478889"/>
                <a:gd name="connsiteY50" fmla="*/ 16045 h 363147"/>
                <a:gd name="connsiteX51" fmla="*/ 447746 w 478889"/>
                <a:gd name="connsiteY51" fmla="*/ 16045 h 363147"/>
                <a:gd name="connsiteX52" fmla="*/ 462860 w 478889"/>
                <a:gd name="connsiteY52" fmla="*/ 30620 h 363147"/>
                <a:gd name="connsiteX53" fmla="*/ 462855 w 478889"/>
                <a:gd name="connsiteY53" fmla="*/ 165106 h 363147"/>
                <a:gd name="connsiteX54" fmla="*/ 462855 w 478889"/>
                <a:gd name="connsiteY54" fmla="*/ 165106 h 363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78889" h="363147">
                  <a:moveTo>
                    <a:pt x="447746" y="0"/>
                  </a:moveTo>
                  <a:lnTo>
                    <a:pt x="191256" y="0"/>
                  </a:lnTo>
                  <a:cubicBezTo>
                    <a:pt x="174078" y="0"/>
                    <a:pt x="160102" y="13735"/>
                    <a:pt x="160102" y="30614"/>
                  </a:cubicBezTo>
                  <a:lnTo>
                    <a:pt x="160102" y="104327"/>
                  </a:lnTo>
                  <a:lnTo>
                    <a:pt x="31154" y="104477"/>
                  </a:lnTo>
                  <a:cubicBezTo>
                    <a:pt x="13976" y="104477"/>
                    <a:pt x="0" y="118212"/>
                    <a:pt x="0" y="135091"/>
                  </a:cubicBezTo>
                  <a:lnTo>
                    <a:pt x="0" y="269583"/>
                  </a:lnTo>
                  <a:cubicBezTo>
                    <a:pt x="0" y="286446"/>
                    <a:pt x="13976" y="300171"/>
                    <a:pt x="31154" y="300171"/>
                  </a:cubicBezTo>
                  <a:lnTo>
                    <a:pt x="58577" y="300171"/>
                  </a:lnTo>
                  <a:lnTo>
                    <a:pt x="58577" y="355128"/>
                  </a:lnTo>
                  <a:cubicBezTo>
                    <a:pt x="58577" y="358282"/>
                    <a:pt x="60427" y="361142"/>
                    <a:pt x="63303" y="362442"/>
                  </a:cubicBezTo>
                  <a:cubicBezTo>
                    <a:pt x="64356" y="362917"/>
                    <a:pt x="65479" y="363147"/>
                    <a:pt x="66591" y="363147"/>
                  </a:cubicBezTo>
                  <a:cubicBezTo>
                    <a:pt x="68516" y="363147"/>
                    <a:pt x="70414" y="362458"/>
                    <a:pt x="71911" y="361132"/>
                  </a:cubicBezTo>
                  <a:lnTo>
                    <a:pt x="140764" y="300171"/>
                  </a:lnTo>
                  <a:lnTo>
                    <a:pt x="282105" y="300171"/>
                  </a:lnTo>
                  <a:cubicBezTo>
                    <a:pt x="299278" y="300171"/>
                    <a:pt x="313253" y="286451"/>
                    <a:pt x="313253" y="269583"/>
                  </a:cubicBezTo>
                  <a:lnTo>
                    <a:pt x="313253" y="195689"/>
                  </a:lnTo>
                  <a:lnTo>
                    <a:pt x="338131" y="195689"/>
                  </a:lnTo>
                  <a:lnTo>
                    <a:pt x="406984" y="256650"/>
                  </a:lnTo>
                  <a:cubicBezTo>
                    <a:pt x="409341" y="258740"/>
                    <a:pt x="412720" y="259259"/>
                    <a:pt x="415591" y="257960"/>
                  </a:cubicBezTo>
                  <a:cubicBezTo>
                    <a:pt x="418468" y="256666"/>
                    <a:pt x="420318" y="253805"/>
                    <a:pt x="420318" y="250646"/>
                  </a:cubicBezTo>
                  <a:lnTo>
                    <a:pt x="420318" y="195689"/>
                  </a:lnTo>
                  <a:lnTo>
                    <a:pt x="447735" y="195689"/>
                  </a:lnTo>
                  <a:cubicBezTo>
                    <a:pt x="464913" y="195689"/>
                    <a:pt x="478889" y="181969"/>
                    <a:pt x="478889" y="165106"/>
                  </a:cubicBezTo>
                  <a:lnTo>
                    <a:pt x="478889" y="30614"/>
                  </a:lnTo>
                  <a:cubicBezTo>
                    <a:pt x="478894" y="13735"/>
                    <a:pt x="464924" y="0"/>
                    <a:pt x="447746" y="0"/>
                  </a:cubicBezTo>
                  <a:close/>
                  <a:moveTo>
                    <a:pt x="462855" y="165106"/>
                  </a:moveTo>
                  <a:cubicBezTo>
                    <a:pt x="462855" y="173126"/>
                    <a:pt x="456075" y="179649"/>
                    <a:pt x="447740" y="179649"/>
                  </a:cubicBezTo>
                  <a:lnTo>
                    <a:pt x="412303" y="179649"/>
                  </a:lnTo>
                  <a:cubicBezTo>
                    <a:pt x="407871" y="179649"/>
                    <a:pt x="404284" y="183236"/>
                    <a:pt x="404284" y="187669"/>
                  </a:cubicBezTo>
                  <a:lnTo>
                    <a:pt x="404284" y="232836"/>
                  </a:lnTo>
                  <a:lnTo>
                    <a:pt x="346488" y="181665"/>
                  </a:lnTo>
                  <a:cubicBezTo>
                    <a:pt x="345023" y="180365"/>
                    <a:pt x="343130" y="179649"/>
                    <a:pt x="341173" y="179649"/>
                  </a:cubicBezTo>
                  <a:lnTo>
                    <a:pt x="305234" y="179649"/>
                  </a:lnTo>
                  <a:cubicBezTo>
                    <a:pt x="300801" y="179649"/>
                    <a:pt x="297214" y="183236"/>
                    <a:pt x="297214" y="187669"/>
                  </a:cubicBezTo>
                  <a:lnTo>
                    <a:pt x="297214" y="269583"/>
                  </a:lnTo>
                  <a:cubicBezTo>
                    <a:pt x="297214" y="277603"/>
                    <a:pt x="290434" y="284131"/>
                    <a:pt x="282105" y="284131"/>
                  </a:cubicBezTo>
                  <a:lnTo>
                    <a:pt x="137721" y="284131"/>
                  </a:lnTo>
                  <a:cubicBezTo>
                    <a:pt x="135765" y="284131"/>
                    <a:pt x="133872" y="284847"/>
                    <a:pt x="132407" y="286147"/>
                  </a:cubicBezTo>
                  <a:lnTo>
                    <a:pt x="74611" y="337313"/>
                  </a:lnTo>
                  <a:lnTo>
                    <a:pt x="74611" y="292151"/>
                  </a:lnTo>
                  <a:cubicBezTo>
                    <a:pt x="74611" y="287718"/>
                    <a:pt x="71023" y="284131"/>
                    <a:pt x="66591" y="284131"/>
                  </a:cubicBezTo>
                  <a:lnTo>
                    <a:pt x="31149" y="284131"/>
                  </a:lnTo>
                  <a:cubicBezTo>
                    <a:pt x="22814" y="284131"/>
                    <a:pt x="16034" y="277603"/>
                    <a:pt x="16034" y="269583"/>
                  </a:cubicBezTo>
                  <a:lnTo>
                    <a:pt x="16034" y="135096"/>
                  </a:lnTo>
                  <a:cubicBezTo>
                    <a:pt x="16034" y="127060"/>
                    <a:pt x="22814" y="120522"/>
                    <a:pt x="31160" y="120522"/>
                  </a:cubicBezTo>
                  <a:lnTo>
                    <a:pt x="164256" y="120367"/>
                  </a:lnTo>
                  <a:lnTo>
                    <a:pt x="168122" y="120367"/>
                  </a:lnTo>
                  <a:cubicBezTo>
                    <a:pt x="172554" y="120367"/>
                    <a:pt x="176142" y="116779"/>
                    <a:pt x="176142" y="112347"/>
                  </a:cubicBezTo>
                  <a:lnTo>
                    <a:pt x="176142" y="30620"/>
                  </a:lnTo>
                  <a:cubicBezTo>
                    <a:pt x="176142" y="22584"/>
                    <a:pt x="182921" y="16045"/>
                    <a:pt x="191256" y="16045"/>
                  </a:cubicBezTo>
                  <a:lnTo>
                    <a:pt x="447746" y="16045"/>
                  </a:lnTo>
                  <a:cubicBezTo>
                    <a:pt x="456081" y="16045"/>
                    <a:pt x="462860" y="22584"/>
                    <a:pt x="462860" y="30620"/>
                  </a:cubicBezTo>
                  <a:lnTo>
                    <a:pt x="462855" y="165106"/>
                  </a:lnTo>
                  <a:lnTo>
                    <a:pt x="462855" y="165106"/>
                  </a:lnTo>
                  <a:close/>
                </a:path>
              </a:pathLst>
            </a:custGeom>
            <a:grpFill/>
            <a:ln w="5281" cap="flat">
              <a:noFill/>
              <a:prstDash val="solid"/>
              <a:miter/>
            </a:ln>
          </p:spPr>
          <p:txBody>
            <a:bodyPr rtlCol="0" anchor="ctr"/>
            <a:lstStyle/>
            <a:p>
              <a:endParaRPr lang="ru-RU"/>
            </a:p>
          </p:txBody>
        </p:sp>
      </p:grpSp>
      <p:grpSp>
        <p:nvGrpSpPr>
          <p:cNvPr id="29" name="Рисунок 226">
            <a:extLst>
              <a:ext uri="{FF2B5EF4-FFF2-40B4-BE49-F238E27FC236}">
                <a16:creationId xmlns:a16="http://schemas.microsoft.com/office/drawing/2014/main" id="{CE7E4531-B7EB-49C7-8FD8-A323B67934BE}"/>
              </a:ext>
            </a:extLst>
          </p:cNvPr>
          <p:cNvGrpSpPr/>
          <p:nvPr/>
        </p:nvGrpSpPr>
        <p:grpSpPr>
          <a:xfrm>
            <a:off x="5490595" y="1907199"/>
            <a:ext cx="342536" cy="342545"/>
            <a:chOff x="5288793" y="1399931"/>
            <a:chExt cx="456715" cy="456726"/>
          </a:xfrm>
          <a:solidFill>
            <a:schemeClr val="tx1"/>
          </a:solidFill>
        </p:grpSpPr>
        <p:sp>
          <p:nvSpPr>
            <p:cNvPr id="30" name="Freeform: Shape 29">
              <a:extLst>
                <a:ext uri="{FF2B5EF4-FFF2-40B4-BE49-F238E27FC236}">
                  <a16:creationId xmlns:a16="http://schemas.microsoft.com/office/drawing/2014/main" id="{F6AA4EB1-7A8F-4BFA-82FB-206AA5472627}"/>
                </a:ext>
              </a:extLst>
            </p:cNvPr>
            <p:cNvSpPr/>
            <p:nvPr/>
          </p:nvSpPr>
          <p:spPr>
            <a:xfrm>
              <a:off x="5288793" y="1399931"/>
              <a:ext cx="456715" cy="456726"/>
            </a:xfrm>
            <a:custGeom>
              <a:avLst/>
              <a:gdLst>
                <a:gd name="connsiteX0" fmla="*/ 448621 w 456715"/>
                <a:gd name="connsiteY0" fmla="*/ 0 h 456726"/>
                <a:gd name="connsiteX1" fmla="*/ 150309 w 456715"/>
                <a:gd name="connsiteY1" fmla="*/ 0 h 456726"/>
                <a:gd name="connsiteX2" fmla="*/ 142209 w 456715"/>
                <a:gd name="connsiteY2" fmla="*/ 8100 h 456726"/>
                <a:gd name="connsiteX3" fmla="*/ 142209 w 456715"/>
                <a:gd name="connsiteY3" fmla="*/ 130334 h 456726"/>
                <a:gd name="connsiteX4" fmla="*/ 8100 w 456715"/>
                <a:gd name="connsiteY4" fmla="*/ 130334 h 456726"/>
                <a:gd name="connsiteX5" fmla="*/ 0 w 456715"/>
                <a:gd name="connsiteY5" fmla="*/ 138434 h 456726"/>
                <a:gd name="connsiteX6" fmla="*/ 0 w 456715"/>
                <a:gd name="connsiteY6" fmla="*/ 375640 h 456726"/>
                <a:gd name="connsiteX7" fmla="*/ 8100 w 456715"/>
                <a:gd name="connsiteY7" fmla="*/ 383740 h 456726"/>
                <a:gd name="connsiteX8" fmla="*/ 78991 w 456715"/>
                <a:gd name="connsiteY8" fmla="*/ 383740 h 456726"/>
                <a:gd name="connsiteX9" fmla="*/ 145606 w 456715"/>
                <a:gd name="connsiteY9" fmla="*/ 454189 h 456726"/>
                <a:gd name="connsiteX10" fmla="*/ 151492 w 456715"/>
                <a:gd name="connsiteY10" fmla="*/ 456727 h 456726"/>
                <a:gd name="connsiteX11" fmla="*/ 154483 w 456715"/>
                <a:gd name="connsiteY11" fmla="*/ 456154 h 456726"/>
                <a:gd name="connsiteX12" fmla="*/ 159592 w 456715"/>
                <a:gd name="connsiteY12" fmla="*/ 448632 h 456726"/>
                <a:gd name="connsiteX13" fmla="*/ 159624 w 456715"/>
                <a:gd name="connsiteY13" fmla="*/ 383740 h 456726"/>
                <a:gd name="connsiteX14" fmla="*/ 320906 w 456715"/>
                <a:gd name="connsiteY14" fmla="*/ 383740 h 456726"/>
                <a:gd name="connsiteX15" fmla="*/ 329006 w 456715"/>
                <a:gd name="connsiteY15" fmla="*/ 375640 h 456726"/>
                <a:gd name="connsiteX16" fmla="*/ 329006 w 456715"/>
                <a:gd name="connsiteY16" fmla="*/ 253406 h 456726"/>
                <a:gd name="connsiteX17" fmla="*/ 448616 w 456715"/>
                <a:gd name="connsiteY17" fmla="*/ 253406 h 456726"/>
                <a:gd name="connsiteX18" fmla="*/ 456716 w 456715"/>
                <a:gd name="connsiteY18" fmla="*/ 245306 h 456726"/>
                <a:gd name="connsiteX19" fmla="*/ 456716 w 456715"/>
                <a:gd name="connsiteY19" fmla="*/ 8100 h 456726"/>
                <a:gd name="connsiteX20" fmla="*/ 448621 w 456715"/>
                <a:gd name="connsiteY20" fmla="*/ 0 h 456726"/>
                <a:gd name="connsiteX21" fmla="*/ 312806 w 456715"/>
                <a:gd name="connsiteY21" fmla="*/ 367540 h 456726"/>
                <a:gd name="connsiteX22" fmla="*/ 151529 w 456715"/>
                <a:gd name="connsiteY22" fmla="*/ 367540 h 456726"/>
                <a:gd name="connsiteX23" fmla="*/ 143429 w 456715"/>
                <a:gd name="connsiteY23" fmla="*/ 375635 h 456726"/>
                <a:gd name="connsiteX24" fmla="*/ 143402 w 456715"/>
                <a:gd name="connsiteY24" fmla="*/ 428279 h 456726"/>
                <a:gd name="connsiteX25" fmla="*/ 88366 w 456715"/>
                <a:gd name="connsiteY25" fmla="*/ 370078 h 456726"/>
                <a:gd name="connsiteX26" fmla="*/ 82480 w 456715"/>
                <a:gd name="connsiteY26" fmla="*/ 367540 h 456726"/>
                <a:gd name="connsiteX27" fmla="*/ 16200 w 456715"/>
                <a:gd name="connsiteY27" fmla="*/ 367540 h 456726"/>
                <a:gd name="connsiteX28" fmla="*/ 16200 w 456715"/>
                <a:gd name="connsiteY28" fmla="*/ 146534 h 456726"/>
                <a:gd name="connsiteX29" fmla="*/ 142209 w 456715"/>
                <a:gd name="connsiteY29" fmla="*/ 146534 h 456726"/>
                <a:gd name="connsiteX30" fmla="*/ 142209 w 456715"/>
                <a:gd name="connsiteY30" fmla="*/ 245306 h 456726"/>
                <a:gd name="connsiteX31" fmla="*/ 150309 w 456715"/>
                <a:gd name="connsiteY31" fmla="*/ 253406 h 456726"/>
                <a:gd name="connsiteX32" fmla="*/ 210568 w 456715"/>
                <a:gd name="connsiteY32" fmla="*/ 253406 h 456726"/>
                <a:gd name="connsiteX33" fmla="*/ 210568 w 456715"/>
                <a:gd name="connsiteY33" fmla="*/ 313087 h 456726"/>
                <a:gd name="connsiteX34" fmla="*/ 215530 w 456715"/>
                <a:gd name="connsiteY34" fmla="*/ 320555 h 456726"/>
                <a:gd name="connsiteX35" fmla="*/ 218662 w 456715"/>
                <a:gd name="connsiteY35" fmla="*/ 321187 h 456726"/>
                <a:gd name="connsiteX36" fmla="*/ 224338 w 456715"/>
                <a:gd name="connsiteY36" fmla="*/ 318865 h 456726"/>
                <a:gd name="connsiteX37" fmla="*/ 291028 w 456715"/>
                <a:gd name="connsiteY37" fmla="*/ 253406 h 456726"/>
                <a:gd name="connsiteX38" fmla="*/ 312806 w 456715"/>
                <a:gd name="connsiteY38" fmla="*/ 253406 h 456726"/>
                <a:gd name="connsiteX39" fmla="*/ 312806 w 456715"/>
                <a:gd name="connsiteY39" fmla="*/ 367540 h 456726"/>
                <a:gd name="connsiteX40" fmla="*/ 440521 w 456715"/>
                <a:gd name="connsiteY40" fmla="*/ 237206 h 456726"/>
                <a:gd name="connsiteX41" fmla="*/ 287717 w 456715"/>
                <a:gd name="connsiteY41" fmla="*/ 237206 h 456726"/>
                <a:gd name="connsiteX42" fmla="*/ 282042 w 456715"/>
                <a:gd name="connsiteY42" fmla="*/ 239528 h 456726"/>
                <a:gd name="connsiteX43" fmla="*/ 226768 w 456715"/>
                <a:gd name="connsiteY43" fmla="*/ 293782 h 456726"/>
                <a:gd name="connsiteX44" fmla="*/ 226768 w 456715"/>
                <a:gd name="connsiteY44" fmla="*/ 245300 h 456726"/>
                <a:gd name="connsiteX45" fmla="*/ 218668 w 456715"/>
                <a:gd name="connsiteY45" fmla="*/ 237200 h 456726"/>
                <a:gd name="connsiteX46" fmla="*/ 158409 w 456715"/>
                <a:gd name="connsiteY46" fmla="*/ 237200 h 456726"/>
                <a:gd name="connsiteX47" fmla="*/ 158409 w 456715"/>
                <a:gd name="connsiteY47" fmla="*/ 16200 h 456726"/>
                <a:gd name="connsiteX48" fmla="*/ 440521 w 456715"/>
                <a:gd name="connsiteY48" fmla="*/ 16200 h 456726"/>
                <a:gd name="connsiteX49" fmla="*/ 440521 w 456715"/>
                <a:gd name="connsiteY49" fmla="*/ 237206 h 456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56715" h="456726">
                  <a:moveTo>
                    <a:pt x="448621" y="0"/>
                  </a:moveTo>
                  <a:lnTo>
                    <a:pt x="150309" y="0"/>
                  </a:lnTo>
                  <a:cubicBezTo>
                    <a:pt x="145832" y="0"/>
                    <a:pt x="142209" y="3623"/>
                    <a:pt x="142209" y="8100"/>
                  </a:cubicBezTo>
                  <a:lnTo>
                    <a:pt x="142209" y="130334"/>
                  </a:lnTo>
                  <a:lnTo>
                    <a:pt x="8100" y="130334"/>
                  </a:lnTo>
                  <a:cubicBezTo>
                    <a:pt x="3623" y="130334"/>
                    <a:pt x="0" y="133958"/>
                    <a:pt x="0" y="138434"/>
                  </a:cubicBezTo>
                  <a:lnTo>
                    <a:pt x="0" y="375640"/>
                  </a:lnTo>
                  <a:cubicBezTo>
                    <a:pt x="0" y="380111"/>
                    <a:pt x="3623" y="383740"/>
                    <a:pt x="8100" y="383740"/>
                  </a:cubicBezTo>
                  <a:lnTo>
                    <a:pt x="78991" y="383740"/>
                  </a:lnTo>
                  <a:lnTo>
                    <a:pt x="145606" y="454189"/>
                  </a:lnTo>
                  <a:cubicBezTo>
                    <a:pt x="147166" y="455841"/>
                    <a:pt x="149310" y="456727"/>
                    <a:pt x="151492" y="456727"/>
                  </a:cubicBezTo>
                  <a:cubicBezTo>
                    <a:pt x="152496" y="456727"/>
                    <a:pt x="153511" y="456543"/>
                    <a:pt x="154483" y="456154"/>
                  </a:cubicBezTo>
                  <a:cubicBezTo>
                    <a:pt x="157567" y="454928"/>
                    <a:pt x="159586" y="451953"/>
                    <a:pt x="159592" y="448632"/>
                  </a:cubicBezTo>
                  <a:lnTo>
                    <a:pt x="159624" y="383740"/>
                  </a:lnTo>
                  <a:lnTo>
                    <a:pt x="320906" y="383740"/>
                  </a:lnTo>
                  <a:cubicBezTo>
                    <a:pt x="325377" y="383740"/>
                    <a:pt x="329006" y="380111"/>
                    <a:pt x="329006" y="375640"/>
                  </a:cubicBezTo>
                  <a:lnTo>
                    <a:pt x="329006" y="253406"/>
                  </a:lnTo>
                  <a:lnTo>
                    <a:pt x="448616" y="253406"/>
                  </a:lnTo>
                  <a:cubicBezTo>
                    <a:pt x="453087" y="253406"/>
                    <a:pt x="456716" y="249777"/>
                    <a:pt x="456716" y="245306"/>
                  </a:cubicBezTo>
                  <a:lnTo>
                    <a:pt x="456716" y="8100"/>
                  </a:lnTo>
                  <a:cubicBezTo>
                    <a:pt x="456721" y="3623"/>
                    <a:pt x="453092" y="0"/>
                    <a:pt x="448621" y="0"/>
                  </a:cubicBezTo>
                  <a:close/>
                  <a:moveTo>
                    <a:pt x="312806" y="367540"/>
                  </a:moveTo>
                  <a:lnTo>
                    <a:pt x="151529" y="367540"/>
                  </a:lnTo>
                  <a:cubicBezTo>
                    <a:pt x="147058" y="367540"/>
                    <a:pt x="143429" y="371164"/>
                    <a:pt x="143429" y="375635"/>
                  </a:cubicBezTo>
                  <a:lnTo>
                    <a:pt x="143402" y="428279"/>
                  </a:lnTo>
                  <a:lnTo>
                    <a:pt x="88366" y="370078"/>
                  </a:lnTo>
                  <a:cubicBezTo>
                    <a:pt x="86837" y="368458"/>
                    <a:pt x="84710" y="367540"/>
                    <a:pt x="82480" y="367540"/>
                  </a:cubicBezTo>
                  <a:lnTo>
                    <a:pt x="16200" y="367540"/>
                  </a:lnTo>
                  <a:lnTo>
                    <a:pt x="16200" y="146534"/>
                  </a:lnTo>
                  <a:lnTo>
                    <a:pt x="142209" y="146534"/>
                  </a:lnTo>
                  <a:lnTo>
                    <a:pt x="142209" y="245306"/>
                  </a:lnTo>
                  <a:cubicBezTo>
                    <a:pt x="142209" y="249777"/>
                    <a:pt x="145832" y="253406"/>
                    <a:pt x="150309" y="253406"/>
                  </a:cubicBezTo>
                  <a:lnTo>
                    <a:pt x="210568" y="253406"/>
                  </a:lnTo>
                  <a:lnTo>
                    <a:pt x="210568" y="313087"/>
                  </a:lnTo>
                  <a:cubicBezTo>
                    <a:pt x="210568" y="316348"/>
                    <a:pt x="212522" y="319291"/>
                    <a:pt x="215530" y="320555"/>
                  </a:cubicBezTo>
                  <a:cubicBezTo>
                    <a:pt x="216545" y="320981"/>
                    <a:pt x="217609" y="321187"/>
                    <a:pt x="218662" y="321187"/>
                  </a:cubicBezTo>
                  <a:cubicBezTo>
                    <a:pt x="220747" y="321187"/>
                    <a:pt x="222793" y="320387"/>
                    <a:pt x="224338" y="318865"/>
                  </a:cubicBezTo>
                  <a:lnTo>
                    <a:pt x="291028" y="253406"/>
                  </a:lnTo>
                  <a:lnTo>
                    <a:pt x="312806" y="253406"/>
                  </a:lnTo>
                  <a:lnTo>
                    <a:pt x="312806" y="367540"/>
                  </a:lnTo>
                  <a:close/>
                  <a:moveTo>
                    <a:pt x="440521" y="237206"/>
                  </a:moveTo>
                  <a:lnTo>
                    <a:pt x="287717" y="237206"/>
                  </a:lnTo>
                  <a:cubicBezTo>
                    <a:pt x="285595" y="237206"/>
                    <a:pt x="283554" y="238037"/>
                    <a:pt x="282042" y="239528"/>
                  </a:cubicBezTo>
                  <a:lnTo>
                    <a:pt x="226768" y="293782"/>
                  </a:lnTo>
                  <a:lnTo>
                    <a:pt x="226768" y="245300"/>
                  </a:lnTo>
                  <a:cubicBezTo>
                    <a:pt x="226768" y="240829"/>
                    <a:pt x="223144" y="237200"/>
                    <a:pt x="218668" y="237200"/>
                  </a:cubicBezTo>
                  <a:lnTo>
                    <a:pt x="158409" y="237200"/>
                  </a:lnTo>
                  <a:lnTo>
                    <a:pt x="158409" y="16200"/>
                  </a:lnTo>
                  <a:lnTo>
                    <a:pt x="440521" y="16200"/>
                  </a:lnTo>
                  <a:lnTo>
                    <a:pt x="440521" y="237206"/>
                  </a:lnTo>
                  <a:close/>
                </a:path>
              </a:pathLst>
            </a:custGeom>
            <a:grpFill/>
            <a:ln w="5334" cap="flat">
              <a:noFill/>
              <a:prstDash val="solid"/>
              <a:miter/>
            </a:ln>
          </p:spPr>
          <p:txBody>
            <a:bodyPr rtlCol="0" anchor="ctr"/>
            <a:lstStyle/>
            <a:p>
              <a:endParaRPr lang="ru-RU"/>
            </a:p>
          </p:txBody>
        </p:sp>
        <p:sp>
          <p:nvSpPr>
            <p:cNvPr id="31" name="Freeform: Shape 30">
              <a:extLst>
                <a:ext uri="{FF2B5EF4-FFF2-40B4-BE49-F238E27FC236}">
                  <a16:creationId xmlns:a16="http://schemas.microsoft.com/office/drawing/2014/main" id="{1BDA30A3-232B-4E20-8DC5-C6ACE0A2781B}"/>
                </a:ext>
              </a:extLst>
            </p:cNvPr>
            <p:cNvSpPr/>
            <p:nvPr/>
          </p:nvSpPr>
          <p:spPr>
            <a:xfrm>
              <a:off x="5488933" y="1446311"/>
              <a:ext cx="50096" cy="50090"/>
            </a:xfrm>
            <a:custGeom>
              <a:avLst/>
              <a:gdLst>
                <a:gd name="connsiteX0" fmla="*/ 25045 w 50096"/>
                <a:gd name="connsiteY0" fmla="*/ 50090 h 50090"/>
                <a:gd name="connsiteX1" fmla="*/ 25148 w 50096"/>
                <a:gd name="connsiteY1" fmla="*/ 50090 h 50090"/>
                <a:gd name="connsiteX2" fmla="*/ 50096 w 50096"/>
                <a:gd name="connsiteY2" fmla="*/ 24948 h 50090"/>
                <a:gd name="connsiteX3" fmla="*/ 25051 w 50096"/>
                <a:gd name="connsiteY3" fmla="*/ 0 h 50090"/>
                <a:gd name="connsiteX4" fmla="*/ 24948 w 50096"/>
                <a:gd name="connsiteY4" fmla="*/ 0 h 50090"/>
                <a:gd name="connsiteX5" fmla="*/ 0 w 50096"/>
                <a:gd name="connsiteY5" fmla="*/ 25142 h 50090"/>
                <a:gd name="connsiteX6" fmla="*/ 25045 w 50096"/>
                <a:gd name="connsiteY6" fmla="*/ 50090 h 50090"/>
                <a:gd name="connsiteX7" fmla="*/ 25013 w 50096"/>
                <a:gd name="connsiteY7" fmla="*/ 16200 h 50090"/>
                <a:gd name="connsiteX8" fmla="*/ 25051 w 50096"/>
                <a:gd name="connsiteY8" fmla="*/ 16200 h 50090"/>
                <a:gd name="connsiteX9" fmla="*/ 33896 w 50096"/>
                <a:gd name="connsiteY9" fmla="*/ 25007 h 50090"/>
                <a:gd name="connsiteX10" fmla="*/ 31326 w 50096"/>
                <a:gd name="connsiteY10" fmla="*/ 31271 h 50090"/>
                <a:gd name="connsiteX11" fmla="*/ 25083 w 50096"/>
                <a:gd name="connsiteY11" fmla="*/ 33885 h 50090"/>
                <a:gd name="connsiteX12" fmla="*/ 18819 w 50096"/>
                <a:gd name="connsiteY12" fmla="*/ 31320 h 50090"/>
                <a:gd name="connsiteX13" fmla="*/ 16206 w 50096"/>
                <a:gd name="connsiteY13" fmla="*/ 25078 h 50090"/>
                <a:gd name="connsiteX14" fmla="*/ 25013 w 50096"/>
                <a:gd name="connsiteY14" fmla="*/ 16200 h 5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096" h="50090">
                  <a:moveTo>
                    <a:pt x="25045" y="50090"/>
                  </a:moveTo>
                  <a:cubicBezTo>
                    <a:pt x="25078" y="50090"/>
                    <a:pt x="25116" y="50090"/>
                    <a:pt x="25148" y="50090"/>
                  </a:cubicBezTo>
                  <a:cubicBezTo>
                    <a:pt x="38961" y="50036"/>
                    <a:pt x="50150" y="38756"/>
                    <a:pt x="50096" y="24948"/>
                  </a:cubicBezTo>
                  <a:cubicBezTo>
                    <a:pt x="50042" y="11173"/>
                    <a:pt x="38815" y="0"/>
                    <a:pt x="25051" y="0"/>
                  </a:cubicBezTo>
                  <a:cubicBezTo>
                    <a:pt x="25018" y="0"/>
                    <a:pt x="24981" y="0"/>
                    <a:pt x="24948" y="0"/>
                  </a:cubicBezTo>
                  <a:cubicBezTo>
                    <a:pt x="11135" y="54"/>
                    <a:pt x="-54" y="11335"/>
                    <a:pt x="0" y="25142"/>
                  </a:cubicBezTo>
                  <a:cubicBezTo>
                    <a:pt x="60" y="38923"/>
                    <a:pt x="11281" y="50090"/>
                    <a:pt x="25045" y="50090"/>
                  </a:cubicBezTo>
                  <a:close/>
                  <a:moveTo>
                    <a:pt x="25013" y="16200"/>
                  </a:moveTo>
                  <a:cubicBezTo>
                    <a:pt x="25024" y="16200"/>
                    <a:pt x="25035" y="16200"/>
                    <a:pt x="25051" y="16200"/>
                  </a:cubicBezTo>
                  <a:cubicBezTo>
                    <a:pt x="29911" y="16200"/>
                    <a:pt x="33874" y="20142"/>
                    <a:pt x="33896" y="25007"/>
                  </a:cubicBezTo>
                  <a:cubicBezTo>
                    <a:pt x="33907" y="27373"/>
                    <a:pt x="32994" y="29597"/>
                    <a:pt x="31326" y="31271"/>
                  </a:cubicBezTo>
                  <a:cubicBezTo>
                    <a:pt x="29662" y="32951"/>
                    <a:pt x="27443" y="33874"/>
                    <a:pt x="25083" y="33885"/>
                  </a:cubicBezTo>
                  <a:cubicBezTo>
                    <a:pt x="22702" y="33955"/>
                    <a:pt x="20493" y="32983"/>
                    <a:pt x="18819" y="31320"/>
                  </a:cubicBezTo>
                  <a:cubicBezTo>
                    <a:pt x="17140" y="29657"/>
                    <a:pt x="16216" y="27437"/>
                    <a:pt x="16206" y="25078"/>
                  </a:cubicBezTo>
                  <a:cubicBezTo>
                    <a:pt x="16184" y="20201"/>
                    <a:pt x="20137" y="16222"/>
                    <a:pt x="25013" y="16200"/>
                  </a:cubicBezTo>
                  <a:close/>
                </a:path>
              </a:pathLst>
            </a:custGeom>
            <a:grpFill/>
            <a:ln w="5334" cap="flat">
              <a:noFill/>
              <a:prstDash val="solid"/>
              <a:miter/>
            </a:ln>
          </p:spPr>
          <p:txBody>
            <a:bodyPr rtlCol="0" anchor="ctr"/>
            <a:lstStyle/>
            <a:p>
              <a:endParaRPr lang="ru-RU"/>
            </a:p>
          </p:txBody>
        </p:sp>
        <p:sp>
          <p:nvSpPr>
            <p:cNvPr id="32" name="Freeform: Shape 31">
              <a:extLst>
                <a:ext uri="{FF2B5EF4-FFF2-40B4-BE49-F238E27FC236}">
                  <a16:creationId xmlns:a16="http://schemas.microsoft.com/office/drawing/2014/main" id="{35B77053-983F-47E3-A7C4-9BC0D0215983}"/>
                </a:ext>
              </a:extLst>
            </p:cNvPr>
            <p:cNvSpPr/>
            <p:nvPr/>
          </p:nvSpPr>
          <p:spPr>
            <a:xfrm>
              <a:off x="5569026" y="1446311"/>
              <a:ext cx="50096" cy="50090"/>
            </a:xfrm>
            <a:custGeom>
              <a:avLst/>
              <a:gdLst>
                <a:gd name="connsiteX0" fmla="*/ 25045 w 50096"/>
                <a:gd name="connsiteY0" fmla="*/ 50090 h 50090"/>
                <a:gd name="connsiteX1" fmla="*/ 25148 w 50096"/>
                <a:gd name="connsiteY1" fmla="*/ 50090 h 50090"/>
                <a:gd name="connsiteX2" fmla="*/ 50096 w 50096"/>
                <a:gd name="connsiteY2" fmla="*/ 24948 h 50090"/>
                <a:gd name="connsiteX3" fmla="*/ 25051 w 50096"/>
                <a:gd name="connsiteY3" fmla="*/ 0 h 50090"/>
                <a:gd name="connsiteX4" fmla="*/ 24948 w 50096"/>
                <a:gd name="connsiteY4" fmla="*/ 0 h 50090"/>
                <a:gd name="connsiteX5" fmla="*/ 0 w 50096"/>
                <a:gd name="connsiteY5" fmla="*/ 25142 h 50090"/>
                <a:gd name="connsiteX6" fmla="*/ 7409 w 50096"/>
                <a:gd name="connsiteY6" fmla="*/ 42822 h 50090"/>
                <a:gd name="connsiteX7" fmla="*/ 25045 w 50096"/>
                <a:gd name="connsiteY7" fmla="*/ 50090 h 50090"/>
                <a:gd name="connsiteX8" fmla="*/ 25013 w 50096"/>
                <a:gd name="connsiteY8" fmla="*/ 16200 h 50090"/>
                <a:gd name="connsiteX9" fmla="*/ 25051 w 50096"/>
                <a:gd name="connsiteY9" fmla="*/ 16200 h 50090"/>
                <a:gd name="connsiteX10" fmla="*/ 33896 w 50096"/>
                <a:gd name="connsiteY10" fmla="*/ 25007 h 50090"/>
                <a:gd name="connsiteX11" fmla="*/ 31326 w 50096"/>
                <a:gd name="connsiteY11" fmla="*/ 31271 h 50090"/>
                <a:gd name="connsiteX12" fmla="*/ 25083 w 50096"/>
                <a:gd name="connsiteY12" fmla="*/ 33885 h 50090"/>
                <a:gd name="connsiteX13" fmla="*/ 25045 w 50096"/>
                <a:gd name="connsiteY13" fmla="*/ 33885 h 50090"/>
                <a:gd name="connsiteX14" fmla="*/ 18819 w 50096"/>
                <a:gd name="connsiteY14" fmla="*/ 31320 h 50090"/>
                <a:gd name="connsiteX15" fmla="*/ 16206 w 50096"/>
                <a:gd name="connsiteY15" fmla="*/ 25072 h 50090"/>
                <a:gd name="connsiteX16" fmla="*/ 25013 w 50096"/>
                <a:gd name="connsiteY16" fmla="*/ 16200 h 5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096" h="50090">
                  <a:moveTo>
                    <a:pt x="25045" y="50090"/>
                  </a:moveTo>
                  <a:cubicBezTo>
                    <a:pt x="25078" y="50090"/>
                    <a:pt x="25116" y="50090"/>
                    <a:pt x="25148" y="50090"/>
                  </a:cubicBezTo>
                  <a:cubicBezTo>
                    <a:pt x="38961" y="50036"/>
                    <a:pt x="50150" y="38756"/>
                    <a:pt x="50096" y="24948"/>
                  </a:cubicBezTo>
                  <a:cubicBezTo>
                    <a:pt x="50042" y="11173"/>
                    <a:pt x="38815" y="0"/>
                    <a:pt x="25051" y="0"/>
                  </a:cubicBezTo>
                  <a:cubicBezTo>
                    <a:pt x="25018" y="0"/>
                    <a:pt x="24981" y="0"/>
                    <a:pt x="24948" y="0"/>
                  </a:cubicBezTo>
                  <a:cubicBezTo>
                    <a:pt x="11135" y="54"/>
                    <a:pt x="-54" y="11335"/>
                    <a:pt x="0" y="25142"/>
                  </a:cubicBezTo>
                  <a:cubicBezTo>
                    <a:pt x="27" y="31833"/>
                    <a:pt x="2657" y="38113"/>
                    <a:pt x="7409" y="42822"/>
                  </a:cubicBezTo>
                  <a:cubicBezTo>
                    <a:pt x="12134" y="47515"/>
                    <a:pt x="18393" y="50090"/>
                    <a:pt x="25045" y="50090"/>
                  </a:cubicBezTo>
                  <a:close/>
                  <a:moveTo>
                    <a:pt x="25013" y="16200"/>
                  </a:moveTo>
                  <a:cubicBezTo>
                    <a:pt x="25024" y="16200"/>
                    <a:pt x="25040" y="16200"/>
                    <a:pt x="25051" y="16200"/>
                  </a:cubicBezTo>
                  <a:cubicBezTo>
                    <a:pt x="29911" y="16200"/>
                    <a:pt x="33874" y="20142"/>
                    <a:pt x="33896" y="25007"/>
                  </a:cubicBezTo>
                  <a:cubicBezTo>
                    <a:pt x="33907" y="27373"/>
                    <a:pt x="32994" y="29597"/>
                    <a:pt x="31326" y="31271"/>
                  </a:cubicBezTo>
                  <a:cubicBezTo>
                    <a:pt x="29662" y="32951"/>
                    <a:pt x="27443" y="33874"/>
                    <a:pt x="25083" y="33885"/>
                  </a:cubicBezTo>
                  <a:cubicBezTo>
                    <a:pt x="25072" y="33885"/>
                    <a:pt x="25056" y="33885"/>
                    <a:pt x="25045" y="33885"/>
                  </a:cubicBezTo>
                  <a:cubicBezTo>
                    <a:pt x="22696" y="33885"/>
                    <a:pt x="20488" y="32978"/>
                    <a:pt x="18819" y="31320"/>
                  </a:cubicBezTo>
                  <a:cubicBezTo>
                    <a:pt x="17140" y="29651"/>
                    <a:pt x="16216" y="27437"/>
                    <a:pt x="16206" y="25072"/>
                  </a:cubicBezTo>
                  <a:cubicBezTo>
                    <a:pt x="16179" y="20201"/>
                    <a:pt x="20137" y="16222"/>
                    <a:pt x="25013" y="16200"/>
                  </a:cubicBezTo>
                  <a:close/>
                </a:path>
              </a:pathLst>
            </a:custGeom>
            <a:grpFill/>
            <a:ln w="5334" cap="flat">
              <a:noFill/>
              <a:prstDash val="solid"/>
              <a:miter/>
            </a:ln>
          </p:spPr>
          <p:txBody>
            <a:bodyPr rtlCol="0" anchor="ctr"/>
            <a:lstStyle/>
            <a:p>
              <a:endParaRPr lang="ru-RU"/>
            </a:p>
          </p:txBody>
        </p:sp>
      </p:grpSp>
      <p:sp>
        <p:nvSpPr>
          <p:cNvPr id="33" name="Рисунок 143">
            <a:extLst>
              <a:ext uri="{FF2B5EF4-FFF2-40B4-BE49-F238E27FC236}">
                <a16:creationId xmlns:a16="http://schemas.microsoft.com/office/drawing/2014/main" id="{6D97FE7B-D036-4EE0-8432-EAACFA2E9BE0}"/>
              </a:ext>
            </a:extLst>
          </p:cNvPr>
          <p:cNvSpPr/>
          <p:nvPr/>
        </p:nvSpPr>
        <p:spPr>
          <a:xfrm>
            <a:off x="3086261" y="1916824"/>
            <a:ext cx="316439" cy="315695"/>
          </a:xfrm>
          <a:custGeom>
            <a:avLst/>
            <a:gdLst>
              <a:gd name="connsiteX0" fmla="*/ 214677 w 421918"/>
              <a:gd name="connsiteY0" fmla="*/ 14 h 420927"/>
              <a:gd name="connsiteX1" fmla="*/ 207220 w 421918"/>
              <a:gd name="connsiteY1" fmla="*/ 36 h 420927"/>
              <a:gd name="connsiteX2" fmla="*/ 994 w 421918"/>
              <a:gd name="connsiteY2" fmla="*/ 207785 h 420927"/>
              <a:gd name="connsiteX3" fmla="*/ 0 w 421918"/>
              <a:gd name="connsiteY3" fmla="*/ 211597 h 420927"/>
              <a:gd name="connsiteX4" fmla="*/ 1058 w 421918"/>
              <a:gd name="connsiteY4" fmla="*/ 215523 h 420927"/>
              <a:gd name="connsiteX5" fmla="*/ 207225 w 421918"/>
              <a:gd name="connsiteY5" fmla="*/ 420820 h 420927"/>
              <a:gd name="connsiteX6" fmla="*/ 209687 w 421918"/>
              <a:gd name="connsiteY6" fmla="*/ 420928 h 420927"/>
              <a:gd name="connsiteX7" fmla="*/ 210330 w 421918"/>
              <a:gd name="connsiteY7" fmla="*/ 420901 h 420927"/>
              <a:gd name="connsiteX8" fmla="*/ 211426 w 421918"/>
              <a:gd name="connsiteY8" fmla="*/ 420928 h 420927"/>
              <a:gd name="connsiteX9" fmla="*/ 421918 w 421918"/>
              <a:gd name="connsiteY9" fmla="*/ 210431 h 420927"/>
              <a:gd name="connsiteX10" fmla="*/ 214677 w 421918"/>
              <a:gd name="connsiteY10" fmla="*/ 14 h 420927"/>
              <a:gd name="connsiteX11" fmla="*/ 405545 w 421918"/>
              <a:gd name="connsiteY11" fmla="*/ 203497 h 420927"/>
              <a:gd name="connsiteX12" fmla="*/ 328493 w 421918"/>
              <a:gd name="connsiteY12" fmla="*/ 203497 h 420927"/>
              <a:gd name="connsiteX13" fmla="*/ 265561 w 421918"/>
              <a:gd name="connsiteY13" fmla="*/ 23866 h 420927"/>
              <a:gd name="connsiteX14" fmla="*/ 405545 w 421918"/>
              <a:gd name="connsiteY14" fmla="*/ 203497 h 420927"/>
              <a:gd name="connsiteX15" fmla="*/ 203326 w 421918"/>
              <a:gd name="connsiteY15" fmla="*/ 16544 h 420927"/>
              <a:gd name="connsiteX16" fmla="*/ 203326 w 421918"/>
              <a:gd name="connsiteY16" fmla="*/ 203497 h 420927"/>
              <a:gd name="connsiteX17" fmla="*/ 107082 w 421918"/>
              <a:gd name="connsiteY17" fmla="*/ 203497 h 420927"/>
              <a:gd name="connsiteX18" fmla="*/ 203326 w 421918"/>
              <a:gd name="connsiteY18" fmla="*/ 16544 h 420927"/>
              <a:gd name="connsiteX19" fmla="*/ 203326 w 421918"/>
              <a:gd name="connsiteY19" fmla="*/ 219692 h 420927"/>
              <a:gd name="connsiteX20" fmla="*/ 203326 w 421918"/>
              <a:gd name="connsiteY20" fmla="*/ 404318 h 420927"/>
              <a:gd name="connsiteX21" fmla="*/ 107114 w 421918"/>
              <a:gd name="connsiteY21" fmla="*/ 219692 h 420927"/>
              <a:gd name="connsiteX22" fmla="*/ 203326 w 421918"/>
              <a:gd name="connsiteY22" fmla="*/ 219692 h 420927"/>
              <a:gd name="connsiteX23" fmla="*/ 219526 w 421918"/>
              <a:gd name="connsiteY23" fmla="*/ 403815 h 420927"/>
              <a:gd name="connsiteX24" fmla="*/ 219526 w 421918"/>
              <a:gd name="connsiteY24" fmla="*/ 219692 h 420927"/>
              <a:gd name="connsiteX25" fmla="*/ 312260 w 421918"/>
              <a:gd name="connsiteY25" fmla="*/ 219692 h 420927"/>
              <a:gd name="connsiteX26" fmla="*/ 219526 w 421918"/>
              <a:gd name="connsiteY26" fmla="*/ 403815 h 420927"/>
              <a:gd name="connsiteX27" fmla="*/ 219526 w 421918"/>
              <a:gd name="connsiteY27" fmla="*/ 203497 h 420927"/>
              <a:gd name="connsiteX28" fmla="*/ 219526 w 421918"/>
              <a:gd name="connsiteY28" fmla="*/ 17046 h 420927"/>
              <a:gd name="connsiteX29" fmla="*/ 312293 w 421918"/>
              <a:gd name="connsiteY29" fmla="*/ 203497 h 420927"/>
              <a:gd name="connsiteX30" fmla="*/ 219526 w 421918"/>
              <a:gd name="connsiteY30" fmla="*/ 203497 h 420927"/>
              <a:gd name="connsiteX31" fmla="*/ 152129 w 421918"/>
              <a:gd name="connsiteY31" fmla="*/ 25421 h 420927"/>
              <a:gd name="connsiteX32" fmla="*/ 90882 w 421918"/>
              <a:gd name="connsiteY32" fmla="*/ 203497 h 420927"/>
              <a:gd name="connsiteX33" fmla="*/ 17302 w 421918"/>
              <a:gd name="connsiteY33" fmla="*/ 203497 h 420927"/>
              <a:gd name="connsiteX34" fmla="*/ 152129 w 421918"/>
              <a:gd name="connsiteY34" fmla="*/ 25421 h 420927"/>
              <a:gd name="connsiteX35" fmla="*/ 17361 w 421918"/>
              <a:gd name="connsiteY35" fmla="*/ 219692 h 420927"/>
              <a:gd name="connsiteX36" fmla="*/ 90920 w 421918"/>
              <a:gd name="connsiteY36" fmla="*/ 219692 h 420927"/>
              <a:gd name="connsiteX37" fmla="*/ 152134 w 421918"/>
              <a:gd name="connsiteY37" fmla="*/ 395440 h 420927"/>
              <a:gd name="connsiteX38" fmla="*/ 17361 w 421918"/>
              <a:gd name="connsiteY38" fmla="*/ 219692 h 420927"/>
              <a:gd name="connsiteX39" fmla="*/ 265561 w 421918"/>
              <a:gd name="connsiteY39" fmla="*/ 396995 h 420927"/>
              <a:gd name="connsiteX40" fmla="*/ 328460 w 421918"/>
              <a:gd name="connsiteY40" fmla="*/ 219692 h 420927"/>
              <a:gd name="connsiteX41" fmla="*/ 405486 w 421918"/>
              <a:gd name="connsiteY41" fmla="*/ 219692 h 420927"/>
              <a:gd name="connsiteX42" fmla="*/ 265561 w 421918"/>
              <a:gd name="connsiteY42" fmla="*/ 396995 h 42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21918" h="420927">
                <a:moveTo>
                  <a:pt x="214677" y="14"/>
                </a:moveTo>
                <a:cubicBezTo>
                  <a:pt x="213295" y="-24"/>
                  <a:pt x="207549" y="25"/>
                  <a:pt x="207220" y="36"/>
                </a:cubicBezTo>
                <a:cubicBezTo>
                  <a:pt x="93976" y="2277"/>
                  <a:pt x="2408" y="94341"/>
                  <a:pt x="994" y="207785"/>
                </a:cubicBezTo>
                <a:cubicBezTo>
                  <a:pt x="378" y="208924"/>
                  <a:pt x="0" y="210209"/>
                  <a:pt x="0" y="211597"/>
                </a:cubicBezTo>
                <a:cubicBezTo>
                  <a:pt x="0" y="213033"/>
                  <a:pt x="405" y="214356"/>
                  <a:pt x="1058" y="215523"/>
                </a:cubicBezTo>
                <a:cubicBezTo>
                  <a:pt x="3748" y="327843"/>
                  <a:pt x="94797" y="418601"/>
                  <a:pt x="207225" y="420820"/>
                </a:cubicBezTo>
                <a:cubicBezTo>
                  <a:pt x="208046" y="420847"/>
                  <a:pt x="208861" y="420928"/>
                  <a:pt x="209687" y="420928"/>
                </a:cubicBezTo>
                <a:cubicBezTo>
                  <a:pt x="209903" y="420928"/>
                  <a:pt x="210114" y="420901"/>
                  <a:pt x="210330" y="420901"/>
                </a:cubicBezTo>
                <a:cubicBezTo>
                  <a:pt x="210697" y="420901"/>
                  <a:pt x="211059" y="420928"/>
                  <a:pt x="211426" y="420928"/>
                </a:cubicBezTo>
                <a:cubicBezTo>
                  <a:pt x="327494" y="420928"/>
                  <a:pt x="421918" y="326504"/>
                  <a:pt x="421918" y="210431"/>
                </a:cubicBezTo>
                <a:cubicBezTo>
                  <a:pt x="421924" y="95454"/>
                  <a:pt x="329249" y="1769"/>
                  <a:pt x="214677" y="14"/>
                </a:cubicBezTo>
                <a:close/>
                <a:moveTo>
                  <a:pt x="405545" y="203497"/>
                </a:moveTo>
                <a:lnTo>
                  <a:pt x="328493" y="203497"/>
                </a:lnTo>
                <a:cubicBezTo>
                  <a:pt x="327110" y="124479"/>
                  <a:pt x="302270" y="57746"/>
                  <a:pt x="265561" y="23866"/>
                </a:cubicBezTo>
                <a:cubicBezTo>
                  <a:pt x="344299" y="46751"/>
                  <a:pt x="402532" y="118193"/>
                  <a:pt x="405545" y="203497"/>
                </a:cubicBezTo>
                <a:close/>
                <a:moveTo>
                  <a:pt x="203326" y="16544"/>
                </a:moveTo>
                <a:lnTo>
                  <a:pt x="203326" y="203497"/>
                </a:lnTo>
                <a:lnTo>
                  <a:pt x="107082" y="203497"/>
                </a:lnTo>
                <a:cubicBezTo>
                  <a:pt x="108945" y="103575"/>
                  <a:pt x="150860" y="22640"/>
                  <a:pt x="203326" y="16544"/>
                </a:cubicBezTo>
                <a:close/>
                <a:moveTo>
                  <a:pt x="203326" y="219692"/>
                </a:moveTo>
                <a:lnTo>
                  <a:pt x="203326" y="404318"/>
                </a:lnTo>
                <a:cubicBezTo>
                  <a:pt x="151270" y="398264"/>
                  <a:pt x="109577" y="318544"/>
                  <a:pt x="107114" y="219692"/>
                </a:cubicBezTo>
                <a:lnTo>
                  <a:pt x="203326" y="219692"/>
                </a:lnTo>
                <a:close/>
                <a:moveTo>
                  <a:pt x="219526" y="403815"/>
                </a:moveTo>
                <a:lnTo>
                  <a:pt x="219526" y="219692"/>
                </a:lnTo>
                <a:lnTo>
                  <a:pt x="312260" y="219692"/>
                </a:lnTo>
                <a:cubicBezTo>
                  <a:pt x="309852" y="316335"/>
                  <a:pt x="269957" y="394706"/>
                  <a:pt x="219526" y="403815"/>
                </a:cubicBezTo>
                <a:close/>
                <a:moveTo>
                  <a:pt x="219526" y="203497"/>
                </a:moveTo>
                <a:lnTo>
                  <a:pt x="219526" y="17046"/>
                </a:lnTo>
                <a:cubicBezTo>
                  <a:pt x="270356" y="26231"/>
                  <a:pt x="310468" y="105795"/>
                  <a:pt x="312293" y="203497"/>
                </a:cubicBezTo>
                <a:lnTo>
                  <a:pt x="219526" y="203497"/>
                </a:lnTo>
                <a:close/>
                <a:moveTo>
                  <a:pt x="152129" y="25421"/>
                </a:moveTo>
                <a:cubicBezTo>
                  <a:pt x="116343" y="59771"/>
                  <a:pt x="92243" y="125688"/>
                  <a:pt x="90882" y="203497"/>
                </a:cubicBezTo>
                <a:lnTo>
                  <a:pt x="17302" y="203497"/>
                </a:lnTo>
                <a:cubicBezTo>
                  <a:pt x="20250" y="120067"/>
                  <a:pt x="76016" y="49872"/>
                  <a:pt x="152129" y="25421"/>
                </a:cubicBezTo>
                <a:close/>
                <a:moveTo>
                  <a:pt x="17361" y="219692"/>
                </a:moveTo>
                <a:lnTo>
                  <a:pt x="90920" y="219692"/>
                </a:lnTo>
                <a:cubicBezTo>
                  <a:pt x="92713" y="296490"/>
                  <a:pt x="116705" y="361436"/>
                  <a:pt x="152134" y="395440"/>
                </a:cubicBezTo>
                <a:cubicBezTo>
                  <a:pt x="76718" y="371216"/>
                  <a:pt x="21249" y="302106"/>
                  <a:pt x="17361" y="219692"/>
                </a:cubicBezTo>
                <a:close/>
                <a:moveTo>
                  <a:pt x="265561" y="396995"/>
                </a:moveTo>
                <a:cubicBezTo>
                  <a:pt x="301909" y="363445"/>
                  <a:pt x="326641" y="297700"/>
                  <a:pt x="328460" y="219692"/>
                </a:cubicBezTo>
                <a:lnTo>
                  <a:pt x="405486" y="219692"/>
                </a:lnTo>
                <a:cubicBezTo>
                  <a:pt x="401512" y="303969"/>
                  <a:pt x="343586" y="374321"/>
                  <a:pt x="265561" y="396995"/>
                </a:cubicBezTo>
                <a:close/>
              </a:path>
            </a:pathLst>
          </a:custGeom>
          <a:solidFill>
            <a:schemeClr val="tx1"/>
          </a:solidFill>
          <a:ln w="5334" cap="flat">
            <a:noFill/>
            <a:prstDash val="solid"/>
            <a:miter/>
          </a:ln>
        </p:spPr>
        <p:txBody>
          <a:bodyPr rtlCol="0" anchor="ctr"/>
          <a:lstStyle/>
          <a:p>
            <a:endParaRPr lang="ru-RU"/>
          </a:p>
        </p:txBody>
      </p:sp>
      <p:grpSp>
        <p:nvGrpSpPr>
          <p:cNvPr id="51" name="Group 50">
            <a:extLst>
              <a:ext uri="{FF2B5EF4-FFF2-40B4-BE49-F238E27FC236}">
                <a16:creationId xmlns:a16="http://schemas.microsoft.com/office/drawing/2014/main" id="{9A497204-E041-4C09-BD81-AAFE731470CB}"/>
              </a:ext>
            </a:extLst>
          </p:cNvPr>
          <p:cNvGrpSpPr/>
          <p:nvPr/>
        </p:nvGrpSpPr>
        <p:grpSpPr>
          <a:xfrm>
            <a:off x="7914007" y="1912713"/>
            <a:ext cx="308349" cy="321381"/>
            <a:chOff x="8520008" y="1407283"/>
            <a:chExt cx="411132" cy="428508"/>
          </a:xfrm>
          <a:solidFill>
            <a:schemeClr val="tx1"/>
          </a:solidFill>
        </p:grpSpPr>
        <p:sp>
          <p:nvSpPr>
            <p:cNvPr id="35" name="Freeform: Shape 34">
              <a:extLst>
                <a:ext uri="{FF2B5EF4-FFF2-40B4-BE49-F238E27FC236}">
                  <a16:creationId xmlns:a16="http://schemas.microsoft.com/office/drawing/2014/main" id="{66A9E073-7F48-484A-85FD-3861032970A5}"/>
                </a:ext>
              </a:extLst>
            </p:cNvPr>
            <p:cNvSpPr/>
            <p:nvPr/>
          </p:nvSpPr>
          <p:spPr>
            <a:xfrm>
              <a:off x="8520008" y="1447572"/>
              <a:ext cx="311510" cy="388219"/>
            </a:xfrm>
            <a:custGeom>
              <a:avLst/>
              <a:gdLst>
                <a:gd name="connsiteX0" fmla="*/ 148877 w 311510"/>
                <a:gd name="connsiteY0" fmla="*/ 370162 h 388219"/>
                <a:gd name="connsiteX1" fmla="*/ 211177 w 311510"/>
                <a:gd name="connsiteY1" fmla="*/ 388220 h 388219"/>
                <a:gd name="connsiteX2" fmla="*/ 256904 w 311510"/>
                <a:gd name="connsiteY2" fmla="*/ 375481 h 388219"/>
                <a:gd name="connsiteX3" fmla="*/ 307658 w 311510"/>
                <a:gd name="connsiteY3" fmla="*/ 344172 h 388219"/>
                <a:gd name="connsiteX4" fmla="*/ 311293 w 311510"/>
                <a:gd name="connsiteY4" fmla="*/ 339144 h 388219"/>
                <a:gd name="connsiteX5" fmla="*/ 310299 w 311510"/>
                <a:gd name="connsiteY5" fmla="*/ 333021 h 388219"/>
                <a:gd name="connsiteX6" fmla="*/ 266305 w 311510"/>
                <a:gd name="connsiteY6" fmla="*/ 261719 h 388219"/>
                <a:gd name="connsiteX7" fmla="*/ 261278 w 311510"/>
                <a:gd name="connsiteY7" fmla="*/ 258090 h 388219"/>
                <a:gd name="connsiteX8" fmla="*/ 255154 w 311510"/>
                <a:gd name="connsiteY8" fmla="*/ 259084 h 388219"/>
                <a:gd name="connsiteX9" fmla="*/ 204016 w 311510"/>
                <a:gd name="connsiteY9" fmla="*/ 290647 h 388219"/>
                <a:gd name="connsiteX10" fmla="*/ 176363 w 311510"/>
                <a:gd name="connsiteY10" fmla="*/ 294913 h 388219"/>
                <a:gd name="connsiteX11" fmla="*/ 153634 w 311510"/>
                <a:gd name="connsiteY11" fmla="*/ 279458 h 388219"/>
                <a:gd name="connsiteX12" fmla="*/ 84131 w 311510"/>
                <a:gd name="connsiteY12" fmla="*/ 166820 h 388219"/>
                <a:gd name="connsiteX13" fmla="*/ 95422 w 311510"/>
                <a:gd name="connsiteY13" fmla="*/ 119057 h 388219"/>
                <a:gd name="connsiteX14" fmla="*/ 95428 w 311510"/>
                <a:gd name="connsiteY14" fmla="*/ 119051 h 388219"/>
                <a:gd name="connsiteX15" fmla="*/ 148504 w 311510"/>
                <a:gd name="connsiteY15" fmla="*/ 86284 h 388219"/>
                <a:gd name="connsiteX16" fmla="*/ 151139 w 311510"/>
                <a:gd name="connsiteY16" fmla="*/ 75138 h 388219"/>
                <a:gd name="connsiteX17" fmla="*/ 107140 w 311510"/>
                <a:gd name="connsiteY17" fmla="*/ 3853 h 388219"/>
                <a:gd name="connsiteX18" fmla="*/ 95995 w 311510"/>
                <a:gd name="connsiteY18" fmla="*/ 1212 h 388219"/>
                <a:gd name="connsiteX19" fmla="*/ 42961 w 311510"/>
                <a:gd name="connsiteY19" fmla="*/ 33947 h 388219"/>
                <a:gd name="connsiteX20" fmla="*/ 48016 w 311510"/>
                <a:gd name="connsiteY20" fmla="*/ 266844 h 388219"/>
                <a:gd name="connsiteX21" fmla="*/ 148877 w 311510"/>
                <a:gd name="connsiteY21" fmla="*/ 370162 h 388219"/>
                <a:gd name="connsiteX22" fmla="*/ 51477 w 311510"/>
                <a:gd name="connsiteY22" fmla="*/ 47728 h 388219"/>
                <a:gd name="connsiteX23" fmla="*/ 97615 w 311510"/>
                <a:gd name="connsiteY23" fmla="*/ 19254 h 388219"/>
                <a:gd name="connsiteX24" fmla="*/ 133109 w 311510"/>
                <a:gd name="connsiteY24" fmla="*/ 76753 h 388219"/>
                <a:gd name="connsiteX25" fmla="*/ 86923 w 311510"/>
                <a:gd name="connsiteY25" fmla="*/ 105265 h 388219"/>
                <a:gd name="connsiteX26" fmla="*/ 86901 w 311510"/>
                <a:gd name="connsiteY26" fmla="*/ 105281 h 388219"/>
                <a:gd name="connsiteX27" fmla="*/ 70350 w 311510"/>
                <a:gd name="connsiteY27" fmla="*/ 175319 h 388219"/>
                <a:gd name="connsiteX28" fmla="*/ 139853 w 311510"/>
                <a:gd name="connsiteY28" fmla="*/ 287952 h 388219"/>
                <a:gd name="connsiteX29" fmla="*/ 172885 w 311510"/>
                <a:gd name="connsiteY29" fmla="*/ 310730 h 388219"/>
                <a:gd name="connsiteX30" fmla="*/ 212527 w 311510"/>
                <a:gd name="connsiteY30" fmla="*/ 304422 h 388219"/>
                <a:gd name="connsiteX31" fmla="*/ 256769 w 311510"/>
                <a:gd name="connsiteY31" fmla="*/ 277115 h 388219"/>
                <a:gd name="connsiteX32" fmla="*/ 292258 w 311510"/>
                <a:gd name="connsiteY32" fmla="*/ 334625 h 388219"/>
                <a:gd name="connsiteX33" fmla="*/ 248393 w 311510"/>
                <a:gd name="connsiteY33" fmla="*/ 361684 h 388219"/>
                <a:gd name="connsiteX34" fmla="*/ 156793 w 311510"/>
                <a:gd name="connsiteY34" fmla="*/ 356019 h 388219"/>
                <a:gd name="connsiteX35" fmla="*/ 61802 w 311510"/>
                <a:gd name="connsiteY35" fmla="*/ 258333 h 388219"/>
                <a:gd name="connsiteX36" fmla="*/ 51477 w 311510"/>
                <a:gd name="connsiteY36" fmla="*/ 47728 h 388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11510" h="388219">
                  <a:moveTo>
                    <a:pt x="148877" y="370162"/>
                  </a:moveTo>
                  <a:cubicBezTo>
                    <a:pt x="170342" y="382182"/>
                    <a:pt x="191483" y="388220"/>
                    <a:pt x="211177" y="388220"/>
                  </a:cubicBezTo>
                  <a:cubicBezTo>
                    <a:pt x="227663" y="388214"/>
                    <a:pt x="243134" y="383981"/>
                    <a:pt x="256904" y="375481"/>
                  </a:cubicBezTo>
                  <a:lnTo>
                    <a:pt x="307658" y="344172"/>
                  </a:lnTo>
                  <a:cubicBezTo>
                    <a:pt x="309489" y="343043"/>
                    <a:pt x="310796" y="341240"/>
                    <a:pt x="311293" y="339144"/>
                  </a:cubicBezTo>
                  <a:cubicBezTo>
                    <a:pt x="311789" y="337055"/>
                    <a:pt x="311428" y="334851"/>
                    <a:pt x="310299" y="333021"/>
                  </a:cubicBezTo>
                  <a:lnTo>
                    <a:pt x="266305" y="261719"/>
                  </a:lnTo>
                  <a:cubicBezTo>
                    <a:pt x="265177" y="259894"/>
                    <a:pt x="263368" y="258587"/>
                    <a:pt x="261278" y="258090"/>
                  </a:cubicBezTo>
                  <a:cubicBezTo>
                    <a:pt x="259172" y="257599"/>
                    <a:pt x="256979" y="257955"/>
                    <a:pt x="255154" y="259084"/>
                  </a:cubicBezTo>
                  <a:lnTo>
                    <a:pt x="204016" y="290647"/>
                  </a:lnTo>
                  <a:cubicBezTo>
                    <a:pt x="196154" y="295496"/>
                    <a:pt x="186067" y="297046"/>
                    <a:pt x="176363" y="294913"/>
                  </a:cubicBezTo>
                  <a:cubicBezTo>
                    <a:pt x="166659" y="292775"/>
                    <a:pt x="158375" y="287148"/>
                    <a:pt x="153634" y="279458"/>
                  </a:cubicBezTo>
                  <a:lnTo>
                    <a:pt x="84131" y="166820"/>
                  </a:lnTo>
                  <a:cubicBezTo>
                    <a:pt x="74081" y="150533"/>
                    <a:pt x="79147" y="129106"/>
                    <a:pt x="95422" y="119057"/>
                  </a:cubicBezTo>
                  <a:cubicBezTo>
                    <a:pt x="95422" y="119057"/>
                    <a:pt x="95428" y="119057"/>
                    <a:pt x="95428" y="119051"/>
                  </a:cubicBezTo>
                  <a:lnTo>
                    <a:pt x="148504" y="86284"/>
                  </a:lnTo>
                  <a:cubicBezTo>
                    <a:pt x="152311" y="83935"/>
                    <a:pt x="153488" y="78945"/>
                    <a:pt x="151139" y="75138"/>
                  </a:cubicBezTo>
                  <a:lnTo>
                    <a:pt x="107140" y="3853"/>
                  </a:lnTo>
                  <a:cubicBezTo>
                    <a:pt x="104791" y="46"/>
                    <a:pt x="99796" y="-1147"/>
                    <a:pt x="95995" y="1212"/>
                  </a:cubicBezTo>
                  <a:lnTo>
                    <a:pt x="42961" y="33947"/>
                  </a:lnTo>
                  <a:cubicBezTo>
                    <a:pt x="-16147" y="70430"/>
                    <a:pt x="-14074" y="166199"/>
                    <a:pt x="48016" y="266844"/>
                  </a:cubicBezTo>
                  <a:cubicBezTo>
                    <a:pt x="76479" y="312992"/>
                    <a:pt x="112303" y="349685"/>
                    <a:pt x="148877" y="370162"/>
                  </a:cubicBezTo>
                  <a:close/>
                  <a:moveTo>
                    <a:pt x="51477" y="47728"/>
                  </a:moveTo>
                  <a:lnTo>
                    <a:pt x="97615" y="19254"/>
                  </a:lnTo>
                  <a:lnTo>
                    <a:pt x="133109" y="76753"/>
                  </a:lnTo>
                  <a:lnTo>
                    <a:pt x="86923" y="105265"/>
                  </a:lnTo>
                  <a:cubicBezTo>
                    <a:pt x="86912" y="105270"/>
                    <a:pt x="86906" y="105276"/>
                    <a:pt x="86901" y="105281"/>
                  </a:cubicBezTo>
                  <a:cubicBezTo>
                    <a:pt x="63044" y="120029"/>
                    <a:pt x="55613" y="151440"/>
                    <a:pt x="70350" y="175319"/>
                  </a:cubicBezTo>
                  <a:lnTo>
                    <a:pt x="139853" y="287952"/>
                  </a:lnTo>
                  <a:cubicBezTo>
                    <a:pt x="146879" y="299352"/>
                    <a:pt x="158921" y="307652"/>
                    <a:pt x="172885" y="310730"/>
                  </a:cubicBezTo>
                  <a:cubicBezTo>
                    <a:pt x="186661" y="313748"/>
                    <a:pt x="201116" y="311464"/>
                    <a:pt x="212527" y="304422"/>
                  </a:cubicBezTo>
                  <a:lnTo>
                    <a:pt x="256769" y="277115"/>
                  </a:lnTo>
                  <a:lnTo>
                    <a:pt x="292258" y="334625"/>
                  </a:lnTo>
                  <a:lnTo>
                    <a:pt x="248393" y="361684"/>
                  </a:lnTo>
                  <a:cubicBezTo>
                    <a:pt x="216361" y="381448"/>
                    <a:pt x="180899" y="369514"/>
                    <a:pt x="156793" y="356019"/>
                  </a:cubicBezTo>
                  <a:cubicBezTo>
                    <a:pt x="122584" y="336860"/>
                    <a:pt x="88845" y="302171"/>
                    <a:pt x="61802" y="258333"/>
                  </a:cubicBezTo>
                  <a:cubicBezTo>
                    <a:pt x="4724" y="165810"/>
                    <a:pt x="479" y="79205"/>
                    <a:pt x="51477" y="47728"/>
                  </a:cubicBezTo>
                  <a:close/>
                </a:path>
              </a:pathLst>
            </a:custGeom>
            <a:grpFill/>
            <a:ln w="5334" cap="flat">
              <a:noFill/>
              <a:prstDash val="solid"/>
              <a:miter/>
            </a:ln>
          </p:spPr>
          <p:txBody>
            <a:bodyPr rtlCol="0" anchor="ctr"/>
            <a:lstStyle/>
            <a:p>
              <a:endParaRPr lang="ru-RU"/>
            </a:p>
          </p:txBody>
        </p:sp>
        <p:sp>
          <p:nvSpPr>
            <p:cNvPr id="36" name="Freeform: Shape 35">
              <a:extLst>
                <a:ext uri="{FF2B5EF4-FFF2-40B4-BE49-F238E27FC236}">
                  <a16:creationId xmlns:a16="http://schemas.microsoft.com/office/drawing/2014/main" id="{4A537223-219E-4BCC-A0A0-AE46E6619B42}"/>
                </a:ext>
              </a:extLst>
            </p:cNvPr>
            <p:cNvSpPr/>
            <p:nvPr/>
          </p:nvSpPr>
          <p:spPr>
            <a:xfrm>
              <a:off x="8715618" y="1520289"/>
              <a:ext cx="100705" cy="134100"/>
            </a:xfrm>
            <a:custGeom>
              <a:avLst/>
              <a:gdLst>
                <a:gd name="connsiteX0" fmla="*/ 7623 w 100705"/>
                <a:gd name="connsiteY0" fmla="*/ 16186 h 134100"/>
                <a:gd name="connsiteX1" fmla="*/ 71278 w 100705"/>
                <a:gd name="connsiteY1" fmla="*/ 53144 h 134100"/>
                <a:gd name="connsiteX2" fmla="*/ 80264 w 100705"/>
                <a:gd name="connsiteY2" fmla="*/ 123446 h 134100"/>
                <a:gd name="connsiteX3" fmla="*/ 85388 w 100705"/>
                <a:gd name="connsiteY3" fmla="*/ 133685 h 134100"/>
                <a:gd name="connsiteX4" fmla="*/ 87948 w 100705"/>
                <a:gd name="connsiteY4" fmla="*/ 134100 h 134100"/>
                <a:gd name="connsiteX5" fmla="*/ 95632 w 100705"/>
                <a:gd name="connsiteY5" fmla="*/ 128560 h 134100"/>
                <a:gd name="connsiteX6" fmla="*/ 84859 w 100705"/>
                <a:gd name="connsiteY6" fmla="*/ 44309 h 134100"/>
                <a:gd name="connsiteX7" fmla="*/ 8579 w 100705"/>
                <a:gd name="connsiteY7" fmla="*/ 8 h 134100"/>
                <a:gd name="connsiteX8" fmla="*/ 14 w 100705"/>
                <a:gd name="connsiteY8" fmla="*/ 7616 h 134100"/>
                <a:gd name="connsiteX9" fmla="*/ 7623 w 100705"/>
                <a:gd name="connsiteY9" fmla="*/ 16186 h 134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705" h="134100">
                  <a:moveTo>
                    <a:pt x="7623" y="16186"/>
                  </a:moveTo>
                  <a:cubicBezTo>
                    <a:pt x="33835" y="17736"/>
                    <a:pt x="57033" y="31203"/>
                    <a:pt x="71278" y="53144"/>
                  </a:cubicBezTo>
                  <a:cubicBezTo>
                    <a:pt x="84897" y="74052"/>
                    <a:pt x="88175" y="99675"/>
                    <a:pt x="80264" y="123446"/>
                  </a:cubicBezTo>
                  <a:cubicBezTo>
                    <a:pt x="78849" y="127691"/>
                    <a:pt x="81144" y="132281"/>
                    <a:pt x="85388" y="133685"/>
                  </a:cubicBezTo>
                  <a:cubicBezTo>
                    <a:pt x="86236" y="133971"/>
                    <a:pt x="87095" y="134100"/>
                    <a:pt x="87948" y="134100"/>
                  </a:cubicBezTo>
                  <a:cubicBezTo>
                    <a:pt x="91345" y="134100"/>
                    <a:pt x="94504" y="131957"/>
                    <a:pt x="95632" y="128560"/>
                  </a:cubicBezTo>
                  <a:cubicBezTo>
                    <a:pt x="105115" y="100080"/>
                    <a:pt x="101183" y="69365"/>
                    <a:pt x="84859" y="44309"/>
                  </a:cubicBezTo>
                  <a:cubicBezTo>
                    <a:pt x="68044" y="18400"/>
                    <a:pt x="39521" y="1838"/>
                    <a:pt x="8579" y="8"/>
                  </a:cubicBezTo>
                  <a:cubicBezTo>
                    <a:pt x="4070" y="-181"/>
                    <a:pt x="279" y="3150"/>
                    <a:pt x="14" y="7616"/>
                  </a:cubicBezTo>
                  <a:cubicBezTo>
                    <a:pt x="-250" y="12087"/>
                    <a:pt x="3157" y="15921"/>
                    <a:pt x="7623" y="16186"/>
                  </a:cubicBezTo>
                  <a:close/>
                </a:path>
              </a:pathLst>
            </a:custGeom>
            <a:grpFill/>
            <a:ln w="5334" cap="flat">
              <a:noFill/>
              <a:prstDash val="solid"/>
              <a:miter/>
            </a:ln>
          </p:spPr>
          <p:txBody>
            <a:bodyPr rtlCol="0" anchor="ctr"/>
            <a:lstStyle/>
            <a:p>
              <a:endParaRPr lang="ru-RU"/>
            </a:p>
          </p:txBody>
        </p:sp>
        <p:sp>
          <p:nvSpPr>
            <p:cNvPr id="37" name="Freeform: Shape 36">
              <a:extLst>
                <a:ext uri="{FF2B5EF4-FFF2-40B4-BE49-F238E27FC236}">
                  <a16:creationId xmlns:a16="http://schemas.microsoft.com/office/drawing/2014/main" id="{9984087E-B365-4C8F-A5EF-74768C2E6F29}"/>
                </a:ext>
              </a:extLst>
            </p:cNvPr>
            <p:cNvSpPr/>
            <p:nvPr/>
          </p:nvSpPr>
          <p:spPr>
            <a:xfrm>
              <a:off x="8727405" y="1460206"/>
              <a:ext cx="149779" cy="207354"/>
            </a:xfrm>
            <a:custGeom>
              <a:avLst/>
              <a:gdLst>
                <a:gd name="connsiteX0" fmla="*/ 7177 w 149779"/>
                <a:gd name="connsiteY0" fmla="*/ 16146 h 207354"/>
                <a:gd name="connsiteX1" fmla="*/ 110544 w 149779"/>
                <a:gd name="connsiteY1" fmla="*/ 80034 h 207354"/>
                <a:gd name="connsiteX2" fmla="*/ 128050 w 149779"/>
                <a:gd name="connsiteY2" fmla="*/ 197019 h 207354"/>
                <a:gd name="connsiteX3" fmla="*/ 133596 w 149779"/>
                <a:gd name="connsiteY3" fmla="*/ 207036 h 207354"/>
                <a:gd name="connsiteX4" fmla="*/ 135837 w 149779"/>
                <a:gd name="connsiteY4" fmla="*/ 207355 h 207354"/>
                <a:gd name="connsiteX5" fmla="*/ 143613 w 149779"/>
                <a:gd name="connsiteY5" fmla="*/ 201490 h 207354"/>
                <a:gd name="connsiteX6" fmla="*/ 124119 w 149779"/>
                <a:gd name="connsiteY6" fmla="*/ 71199 h 207354"/>
                <a:gd name="connsiteX7" fmla="*/ 9024 w 149779"/>
                <a:gd name="connsiteY7" fmla="*/ 54 h 207354"/>
                <a:gd name="connsiteX8" fmla="*/ 54 w 149779"/>
                <a:gd name="connsiteY8" fmla="*/ 7177 h 207354"/>
                <a:gd name="connsiteX9" fmla="*/ 7177 w 149779"/>
                <a:gd name="connsiteY9" fmla="*/ 16146 h 20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9779" h="207354">
                  <a:moveTo>
                    <a:pt x="7177" y="16146"/>
                  </a:moveTo>
                  <a:cubicBezTo>
                    <a:pt x="49621" y="21022"/>
                    <a:pt x="87297" y="44313"/>
                    <a:pt x="110544" y="80034"/>
                  </a:cubicBezTo>
                  <a:cubicBezTo>
                    <a:pt x="133067" y="114664"/>
                    <a:pt x="139450" y="157302"/>
                    <a:pt x="128050" y="197019"/>
                  </a:cubicBezTo>
                  <a:cubicBezTo>
                    <a:pt x="126814" y="201323"/>
                    <a:pt x="129298" y="205805"/>
                    <a:pt x="133596" y="207036"/>
                  </a:cubicBezTo>
                  <a:cubicBezTo>
                    <a:pt x="134347" y="207252"/>
                    <a:pt x="135092" y="207355"/>
                    <a:pt x="135837" y="207355"/>
                  </a:cubicBezTo>
                  <a:cubicBezTo>
                    <a:pt x="139353" y="207355"/>
                    <a:pt x="142598" y="205038"/>
                    <a:pt x="143613" y="201490"/>
                  </a:cubicBezTo>
                  <a:cubicBezTo>
                    <a:pt x="156309" y="157259"/>
                    <a:pt x="149202" y="109766"/>
                    <a:pt x="124119" y="71199"/>
                  </a:cubicBezTo>
                  <a:cubicBezTo>
                    <a:pt x="98232" y="31417"/>
                    <a:pt x="56284" y="5487"/>
                    <a:pt x="9024" y="54"/>
                  </a:cubicBezTo>
                  <a:cubicBezTo>
                    <a:pt x="4666" y="-459"/>
                    <a:pt x="567" y="2733"/>
                    <a:pt x="54" y="7177"/>
                  </a:cubicBezTo>
                  <a:cubicBezTo>
                    <a:pt x="-459" y="11621"/>
                    <a:pt x="2727" y="15633"/>
                    <a:pt x="7177" y="16146"/>
                  </a:cubicBezTo>
                  <a:close/>
                </a:path>
              </a:pathLst>
            </a:custGeom>
            <a:grpFill/>
            <a:ln w="5334" cap="flat">
              <a:noFill/>
              <a:prstDash val="solid"/>
              <a:miter/>
            </a:ln>
          </p:spPr>
          <p:txBody>
            <a:bodyPr rtlCol="0" anchor="ctr"/>
            <a:lstStyle/>
            <a:p>
              <a:endParaRPr lang="ru-RU"/>
            </a:p>
          </p:txBody>
        </p:sp>
        <p:sp>
          <p:nvSpPr>
            <p:cNvPr id="38" name="Freeform: Shape 37">
              <a:extLst>
                <a:ext uri="{FF2B5EF4-FFF2-40B4-BE49-F238E27FC236}">
                  <a16:creationId xmlns:a16="http://schemas.microsoft.com/office/drawing/2014/main" id="{6FAB7A85-F6F7-4F19-8331-68D6654D5BFF}"/>
                </a:ext>
              </a:extLst>
            </p:cNvPr>
            <p:cNvSpPr/>
            <p:nvPr/>
          </p:nvSpPr>
          <p:spPr>
            <a:xfrm>
              <a:off x="8738682" y="1407283"/>
              <a:ext cx="192458" cy="271962"/>
            </a:xfrm>
            <a:custGeom>
              <a:avLst/>
              <a:gdLst>
                <a:gd name="connsiteX0" fmla="*/ 6975 w 192458"/>
                <a:gd name="connsiteY0" fmla="*/ 16116 h 271962"/>
                <a:gd name="connsiteX1" fmla="*/ 144497 w 192458"/>
                <a:gd name="connsiteY1" fmla="*/ 103531 h 271962"/>
                <a:gd name="connsiteX2" fmla="*/ 169515 w 192458"/>
                <a:gd name="connsiteY2" fmla="*/ 261756 h 271962"/>
                <a:gd name="connsiteX3" fmla="*/ 175234 w 192458"/>
                <a:gd name="connsiteY3" fmla="*/ 271682 h 271962"/>
                <a:gd name="connsiteX4" fmla="*/ 177345 w 192458"/>
                <a:gd name="connsiteY4" fmla="*/ 271962 h 271962"/>
                <a:gd name="connsiteX5" fmla="*/ 185159 w 192458"/>
                <a:gd name="connsiteY5" fmla="*/ 265968 h 271962"/>
                <a:gd name="connsiteX6" fmla="*/ 158078 w 192458"/>
                <a:gd name="connsiteY6" fmla="*/ 94697 h 271962"/>
                <a:gd name="connsiteX7" fmla="*/ 9216 w 192458"/>
                <a:gd name="connsiteY7" fmla="*/ 72 h 271962"/>
                <a:gd name="connsiteX8" fmla="*/ 79 w 192458"/>
                <a:gd name="connsiteY8" fmla="*/ 6979 h 271962"/>
                <a:gd name="connsiteX9" fmla="*/ 6975 w 192458"/>
                <a:gd name="connsiteY9" fmla="*/ 16116 h 271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2458" h="271962">
                  <a:moveTo>
                    <a:pt x="6975" y="16116"/>
                  </a:moveTo>
                  <a:cubicBezTo>
                    <a:pt x="63346" y="23951"/>
                    <a:pt x="113469" y="55811"/>
                    <a:pt x="144497" y="103531"/>
                  </a:cubicBezTo>
                  <a:cubicBezTo>
                    <a:pt x="174894" y="150225"/>
                    <a:pt x="184009" y="207897"/>
                    <a:pt x="169515" y="261756"/>
                  </a:cubicBezTo>
                  <a:cubicBezTo>
                    <a:pt x="168349" y="266076"/>
                    <a:pt x="170914" y="270521"/>
                    <a:pt x="175234" y="271682"/>
                  </a:cubicBezTo>
                  <a:cubicBezTo>
                    <a:pt x="175936" y="271871"/>
                    <a:pt x="176649" y="271962"/>
                    <a:pt x="177345" y="271962"/>
                  </a:cubicBezTo>
                  <a:cubicBezTo>
                    <a:pt x="180915" y="271962"/>
                    <a:pt x="184192" y="269586"/>
                    <a:pt x="185159" y="265968"/>
                  </a:cubicBezTo>
                  <a:cubicBezTo>
                    <a:pt x="200851" y="207670"/>
                    <a:pt x="190980" y="145241"/>
                    <a:pt x="158078" y="94697"/>
                  </a:cubicBezTo>
                  <a:cubicBezTo>
                    <a:pt x="124490" y="43046"/>
                    <a:pt x="70231" y="8556"/>
                    <a:pt x="9216" y="72"/>
                  </a:cubicBezTo>
                  <a:cubicBezTo>
                    <a:pt x="4804" y="-516"/>
                    <a:pt x="690" y="2546"/>
                    <a:pt x="79" y="6979"/>
                  </a:cubicBezTo>
                  <a:cubicBezTo>
                    <a:pt x="-542" y="11407"/>
                    <a:pt x="2547" y="15500"/>
                    <a:pt x="6975" y="16116"/>
                  </a:cubicBezTo>
                  <a:close/>
                </a:path>
              </a:pathLst>
            </a:custGeom>
            <a:grpFill/>
            <a:ln w="5334" cap="flat">
              <a:noFill/>
              <a:prstDash val="solid"/>
              <a:miter/>
            </a:ln>
          </p:spPr>
          <p:txBody>
            <a:bodyPr rtlCol="0" anchor="ctr"/>
            <a:lstStyle/>
            <a:p>
              <a:endParaRPr lang="ru-RU"/>
            </a:p>
          </p:txBody>
        </p:sp>
      </p:grpSp>
      <p:grpSp>
        <p:nvGrpSpPr>
          <p:cNvPr id="39" name="Graphic 14">
            <a:extLst>
              <a:ext uri="{FF2B5EF4-FFF2-40B4-BE49-F238E27FC236}">
                <a16:creationId xmlns:a16="http://schemas.microsoft.com/office/drawing/2014/main" id="{4540CD6C-1D11-4870-B0C1-5F4849C91AB2}"/>
              </a:ext>
            </a:extLst>
          </p:cNvPr>
          <p:cNvGrpSpPr/>
          <p:nvPr/>
        </p:nvGrpSpPr>
        <p:grpSpPr>
          <a:xfrm>
            <a:off x="3663591" y="1924213"/>
            <a:ext cx="378692" cy="304001"/>
            <a:chOff x="2852788" y="1422616"/>
            <a:chExt cx="504922" cy="405334"/>
          </a:xfrm>
          <a:solidFill>
            <a:schemeClr val="tx1"/>
          </a:solidFill>
        </p:grpSpPr>
        <p:sp>
          <p:nvSpPr>
            <p:cNvPr id="40" name="Freeform: Shape 39">
              <a:extLst>
                <a:ext uri="{FF2B5EF4-FFF2-40B4-BE49-F238E27FC236}">
                  <a16:creationId xmlns:a16="http://schemas.microsoft.com/office/drawing/2014/main" id="{D5883DD2-81B5-45D3-A4CF-8A4CF1868B59}"/>
                </a:ext>
              </a:extLst>
            </p:cNvPr>
            <p:cNvSpPr/>
            <p:nvPr/>
          </p:nvSpPr>
          <p:spPr>
            <a:xfrm>
              <a:off x="3173352" y="1476357"/>
              <a:ext cx="86032" cy="86027"/>
            </a:xfrm>
            <a:custGeom>
              <a:avLst/>
              <a:gdLst>
                <a:gd name="connsiteX0" fmla="*/ 42973 w 86032"/>
                <a:gd name="connsiteY0" fmla="*/ 86027 h 86027"/>
                <a:gd name="connsiteX1" fmla="*/ 43060 w 86032"/>
                <a:gd name="connsiteY1" fmla="*/ 86027 h 86027"/>
                <a:gd name="connsiteX2" fmla="*/ 73397 w 86032"/>
                <a:gd name="connsiteY2" fmla="*/ 73483 h 86027"/>
                <a:gd name="connsiteX3" fmla="*/ 86033 w 86032"/>
                <a:gd name="connsiteY3" fmla="*/ 43087 h 86027"/>
                <a:gd name="connsiteX4" fmla="*/ 86033 w 86032"/>
                <a:gd name="connsiteY4" fmla="*/ 43087 h 86027"/>
                <a:gd name="connsiteX5" fmla="*/ 43065 w 86032"/>
                <a:gd name="connsiteY5" fmla="*/ 0 h 86027"/>
                <a:gd name="connsiteX6" fmla="*/ 43027 w 86032"/>
                <a:gd name="connsiteY6" fmla="*/ 0 h 86027"/>
                <a:gd name="connsiteX7" fmla="*/ 12636 w 86032"/>
                <a:gd name="connsiteY7" fmla="*/ 12560 h 86027"/>
                <a:gd name="connsiteX8" fmla="*/ 0 w 86032"/>
                <a:gd name="connsiteY8" fmla="*/ 42935 h 86027"/>
                <a:gd name="connsiteX9" fmla="*/ 12571 w 86032"/>
                <a:gd name="connsiteY9" fmla="*/ 73408 h 86027"/>
                <a:gd name="connsiteX10" fmla="*/ 42973 w 86032"/>
                <a:gd name="connsiteY10" fmla="*/ 86027 h 86027"/>
                <a:gd name="connsiteX11" fmla="*/ 24073 w 86032"/>
                <a:gd name="connsiteY11" fmla="*/ 24030 h 86027"/>
                <a:gd name="connsiteX12" fmla="*/ 43022 w 86032"/>
                <a:gd name="connsiteY12" fmla="*/ 16200 h 86027"/>
                <a:gd name="connsiteX13" fmla="*/ 43049 w 86032"/>
                <a:gd name="connsiteY13" fmla="*/ 16200 h 86027"/>
                <a:gd name="connsiteX14" fmla="*/ 69833 w 86032"/>
                <a:gd name="connsiteY14" fmla="*/ 43070 h 86027"/>
                <a:gd name="connsiteX15" fmla="*/ 61960 w 86032"/>
                <a:gd name="connsiteY15" fmla="*/ 62014 h 86027"/>
                <a:gd name="connsiteX16" fmla="*/ 43043 w 86032"/>
                <a:gd name="connsiteY16" fmla="*/ 69833 h 86027"/>
                <a:gd name="connsiteX17" fmla="*/ 42989 w 86032"/>
                <a:gd name="connsiteY17" fmla="*/ 69833 h 86027"/>
                <a:gd name="connsiteX18" fmla="*/ 24041 w 86032"/>
                <a:gd name="connsiteY18" fmla="*/ 61965 h 86027"/>
                <a:gd name="connsiteX19" fmla="*/ 16200 w 86032"/>
                <a:gd name="connsiteY19" fmla="*/ 42957 h 86027"/>
                <a:gd name="connsiteX20" fmla="*/ 24073 w 86032"/>
                <a:gd name="connsiteY20" fmla="*/ 24030 h 86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6032" h="86027">
                  <a:moveTo>
                    <a:pt x="42973" y="86027"/>
                  </a:moveTo>
                  <a:cubicBezTo>
                    <a:pt x="43000" y="86027"/>
                    <a:pt x="43027" y="86027"/>
                    <a:pt x="43060" y="86027"/>
                  </a:cubicBezTo>
                  <a:cubicBezTo>
                    <a:pt x="54508" y="86027"/>
                    <a:pt x="65281" y="81572"/>
                    <a:pt x="73397" y="73483"/>
                  </a:cubicBezTo>
                  <a:cubicBezTo>
                    <a:pt x="81535" y="65372"/>
                    <a:pt x="86022" y="54578"/>
                    <a:pt x="86033" y="43087"/>
                  </a:cubicBezTo>
                  <a:lnTo>
                    <a:pt x="86033" y="43087"/>
                  </a:lnTo>
                  <a:cubicBezTo>
                    <a:pt x="86055" y="19359"/>
                    <a:pt x="66782" y="32"/>
                    <a:pt x="43065" y="0"/>
                  </a:cubicBezTo>
                  <a:cubicBezTo>
                    <a:pt x="43054" y="0"/>
                    <a:pt x="43038" y="0"/>
                    <a:pt x="43027" y="0"/>
                  </a:cubicBezTo>
                  <a:cubicBezTo>
                    <a:pt x="31552" y="0"/>
                    <a:pt x="20758" y="4460"/>
                    <a:pt x="12636" y="12560"/>
                  </a:cubicBezTo>
                  <a:cubicBezTo>
                    <a:pt x="4498" y="20671"/>
                    <a:pt x="11" y="31466"/>
                    <a:pt x="0" y="42935"/>
                  </a:cubicBezTo>
                  <a:cubicBezTo>
                    <a:pt x="-22" y="54437"/>
                    <a:pt x="4444" y="65259"/>
                    <a:pt x="12571" y="73408"/>
                  </a:cubicBezTo>
                  <a:cubicBezTo>
                    <a:pt x="20698" y="81545"/>
                    <a:pt x="31498" y="86027"/>
                    <a:pt x="42973" y="86027"/>
                  </a:cubicBezTo>
                  <a:close/>
                  <a:moveTo>
                    <a:pt x="24073" y="24030"/>
                  </a:moveTo>
                  <a:cubicBezTo>
                    <a:pt x="29138" y="18981"/>
                    <a:pt x="35872" y="16200"/>
                    <a:pt x="43022" y="16200"/>
                  </a:cubicBezTo>
                  <a:cubicBezTo>
                    <a:pt x="43033" y="16200"/>
                    <a:pt x="43038" y="16200"/>
                    <a:pt x="43049" y="16200"/>
                  </a:cubicBezTo>
                  <a:cubicBezTo>
                    <a:pt x="57829" y="16216"/>
                    <a:pt x="69844" y="28269"/>
                    <a:pt x="69833" y="43070"/>
                  </a:cubicBezTo>
                  <a:cubicBezTo>
                    <a:pt x="69827" y="50231"/>
                    <a:pt x="67025" y="56959"/>
                    <a:pt x="61960" y="62014"/>
                  </a:cubicBezTo>
                  <a:cubicBezTo>
                    <a:pt x="56900" y="67057"/>
                    <a:pt x="50188" y="69833"/>
                    <a:pt x="43043" y="69833"/>
                  </a:cubicBezTo>
                  <a:cubicBezTo>
                    <a:pt x="43027" y="69833"/>
                    <a:pt x="43006" y="69833"/>
                    <a:pt x="42989" y="69833"/>
                  </a:cubicBezTo>
                  <a:cubicBezTo>
                    <a:pt x="35834" y="69833"/>
                    <a:pt x="29106" y="67041"/>
                    <a:pt x="24041" y="61965"/>
                  </a:cubicBezTo>
                  <a:cubicBezTo>
                    <a:pt x="18970" y="56889"/>
                    <a:pt x="16184" y="50139"/>
                    <a:pt x="16200" y="42957"/>
                  </a:cubicBezTo>
                  <a:cubicBezTo>
                    <a:pt x="16205" y="35807"/>
                    <a:pt x="18997" y="29084"/>
                    <a:pt x="24073" y="24030"/>
                  </a:cubicBezTo>
                  <a:close/>
                </a:path>
              </a:pathLst>
            </a:custGeom>
            <a:grpFill/>
            <a:ln w="5334"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53D65A03-44CD-439C-8754-3722BFD3131E}"/>
                </a:ext>
              </a:extLst>
            </p:cNvPr>
            <p:cNvSpPr/>
            <p:nvPr/>
          </p:nvSpPr>
          <p:spPr>
            <a:xfrm>
              <a:off x="2852788" y="1422616"/>
              <a:ext cx="504922" cy="405334"/>
            </a:xfrm>
            <a:custGeom>
              <a:avLst/>
              <a:gdLst>
                <a:gd name="connsiteX0" fmla="*/ 504266 w 504922"/>
                <a:gd name="connsiteY0" fmla="*/ 394060 h 405334"/>
                <a:gd name="connsiteX1" fmla="*/ 421663 w 504922"/>
                <a:gd name="connsiteY1" fmla="*/ 200821 h 405334"/>
                <a:gd name="connsiteX2" fmla="*/ 449818 w 504922"/>
                <a:gd name="connsiteY2" fmla="*/ 155785 h 405334"/>
                <a:gd name="connsiteX3" fmla="*/ 450547 w 504922"/>
                <a:gd name="connsiteY3" fmla="*/ 154289 h 405334"/>
                <a:gd name="connsiteX4" fmla="*/ 465257 w 504922"/>
                <a:gd name="connsiteY4" fmla="*/ 101882 h 405334"/>
                <a:gd name="connsiteX5" fmla="*/ 435616 w 504922"/>
                <a:gd name="connsiteY5" fmla="*/ 29905 h 405334"/>
                <a:gd name="connsiteX6" fmla="*/ 363731 w 504922"/>
                <a:gd name="connsiteY6" fmla="*/ 0 h 405334"/>
                <a:gd name="connsiteX7" fmla="*/ 363607 w 504922"/>
                <a:gd name="connsiteY7" fmla="*/ 0 h 405334"/>
                <a:gd name="connsiteX8" fmla="*/ 261844 w 504922"/>
                <a:gd name="connsiteY8" fmla="*/ 101590 h 405334"/>
                <a:gd name="connsiteX9" fmla="*/ 276619 w 504922"/>
                <a:gd name="connsiteY9" fmla="*/ 154305 h 405334"/>
                <a:gd name="connsiteX10" fmla="*/ 277169 w 504922"/>
                <a:gd name="connsiteY10" fmla="*/ 155412 h 405334"/>
                <a:gd name="connsiteX11" fmla="*/ 292489 w 504922"/>
                <a:gd name="connsiteY11" fmla="*/ 181143 h 405334"/>
                <a:gd name="connsiteX12" fmla="*/ 96998 w 504922"/>
                <a:gd name="connsiteY12" fmla="*/ 181143 h 405334"/>
                <a:gd name="connsiteX13" fmla="*/ 89552 w 504922"/>
                <a:gd name="connsiteY13" fmla="*/ 186062 h 405334"/>
                <a:gd name="connsiteX14" fmla="*/ 652 w 504922"/>
                <a:gd name="connsiteY14" fmla="*/ 394054 h 405334"/>
                <a:gd name="connsiteX15" fmla="*/ 1337 w 504922"/>
                <a:gd name="connsiteY15" fmla="*/ 401701 h 405334"/>
                <a:gd name="connsiteX16" fmla="*/ 8098 w 504922"/>
                <a:gd name="connsiteY16" fmla="*/ 405335 h 405334"/>
                <a:gd name="connsiteX17" fmla="*/ 496831 w 504922"/>
                <a:gd name="connsiteY17" fmla="*/ 405335 h 405334"/>
                <a:gd name="connsiteX18" fmla="*/ 503591 w 504922"/>
                <a:gd name="connsiteY18" fmla="*/ 401695 h 405334"/>
                <a:gd name="connsiteX19" fmla="*/ 504266 w 504922"/>
                <a:gd name="connsiteY19" fmla="*/ 394060 h 405334"/>
                <a:gd name="connsiteX20" fmla="*/ 291112 w 504922"/>
                <a:gd name="connsiteY20" fmla="*/ 146956 h 405334"/>
                <a:gd name="connsiteX21" fmla="*/ 278033 w 504922"/>
                <a:gd name="connsiteY21" fmla="*/ 101612 h 405334"/>
                <a:gd name="connsiteX22" fmla="*/ 363596 w 504922"/>
                <a:gd name="connsiteY22" fmla="*/ 16205 h 405334"/>
                <a:gd name="connsiteX23" fmla="*/ 363704 w 504922"/>
                <a:gd name="connsiteY23" fmla="*/ 16205 h 405334"/>
                <a:gd name="connsiteX24" fmla="*/ 424136 w 504922"/>
                <a:gd name="connsiteY24" fmla="*/ 41342 h 405334"/>
                <a:gd name="connsiteX25" fmla="*/ 449051 w 504922"/>
                <a:gd name="connsiteY25" fmla="*/ 101860 h 405334"/>
                <a:gd name="connsiteX26" fmla="*/ 449051 w 504922"/>
                <a:gd name="connsiteY26" fmla="*/ 101871 h 405334"/>
                <a:gd name="connsiteX27" fmla="*/ 435886 w 504922"/>
                <a:gd name="connsiteY27" fmla="*/ 147193 h 405334"/>
                <a:gd name="connsiteX28" fmla="*/ 435179 w 504922"/>
                <a:gd name="connsiteY28" fmla="*/ 148635 h 405334"/>
                <a:gd name="connsiteX29" fmla="*/ 361836 w 504922"/>
                <a:gd name="connsiteY29" fmla="*/ 265961 h 405334"/>
                <a:gd name="connsiteX30" fmla="*/ 313598 w 504922"/>
                <a:gd name="connsiteY30" fmla="*/ 184950 h 405334"/>
                <a:gd name="connsiteX31" fmla="*/ 313430 w 504922"/>
                <a:gd name="connsiteY31" fmla="*/ 184664 h 405334"/>
                <a:gd name="connsiteX32" fmla="*/ 291820 w 504922"/>
                <a:gd name="connsiteY32" fmla="*/ 148370 h 405334"/>
                <a:gd name="connsiteX33" fmla="*/ 291112 w 504922"/>
                <a:gd name="connsiteY33" fmla="*/ 146956 h 405334"/>
                <a:gd name="connsiteX34" fmla="*/ 102339 w 504922"/>
                <a:gd name="connsiteY34" fmla="*/ 197348 h 405334"/>
                <a:gd name="connsiteX35" fmla="*/ 121023 w 504922"/>
                <a:gd name="connsiteY35" fmla="*/ 197348 h 405334"/>
                <a:gd name="connsiteX36" fmla="*/ 156830 w 504922"/>
                <a:gd name="connsiteY36" fmla="*/ 235813 h 405334"/>
                <a:gd name="connsiteX37" fmla="*/ 175072 w 504922"/>
                <a:gd name="connsiteY37" fmla="*/ 246958 h 405334"/>
                <a:gd name="connsiteX38" fmla="*/ 168716 w 504922"/>
                <a:gd name="connsiteY38" fmla="*/ 269228 h 405334"/>
                <a:gd name="connsiteX39" fmla="*/ 158855 w 504922"/>
                <a:gd name="connsiteY39" fmla="*/ 307276 h 405334"/>
                <a:gd name="connsiteX40" fmla="*/ 269874 w 504922"/>
                <a:gd name="connsiteY40" fmla="*/ 343942 h 405334"/>
                <a:gd name="connsiteX41" fmla="*/ 293094 w 504922"/>
                <a:gd name="connsiteY41" fmla="*/ 346567 h 405334"/>
                <a:gd name="connsiteX42" fmla="*/ 352537 w 504922"/>
                <a:gd name="connsiteY42" fmla="*/ 389140 h 405334"/>
                <a:gd name="connsiteX43" fmla="*/ 20367 w 504922"/>
                <a:gd name="connsiteY43" fmla="*/ 389140 h 405334"/>
                <a:gd name="connsiteX44" fmla="*/ 102339 w 504922"/>
                <a:gd name="connsiteY44" fmla="*/ 197348 h 405334"/>
                <a:gd name="connsiteX45" fmla="*/ 369531 w 504922"/>
                <a:gd name="connsiteY45" fmla="*/ 389140 h 405334"/>
                <a:gd name="connsiteX46" fmla="*/ 295799 w 504922"/>
                <a:gd name="connsiteY46" fmla="*/ 330599 h 405334"/>
                <a:gd name="connsiteX47" fmla="*/ 271429 w 504922"/>
                <a:gd name="connsiteY47" fmla="*/ 327818 h 405334"/>
                <a:gd name="connsiteX48" fmla="*/ 174019 w 504922"/>
                <a:gd name="connsiteY48" fmla="*/ 301574 h 405334"/>
                <a:gd name="connsiteX49" fmla="*/ 181854 w 504922"/>
                <a:gd name="connsiteY49" fmla="*/ 278699 h 405334"/>
                <a:gd name="connsiteX50" fmla="*/ 189041 w 504922"/>
                <a:gd name="connsiteY50" fmla="*/ 238761 h 405334"/>
                <a:gd name="connsiteX51" fmla="*/ 163294 w 504922"/>
                <a:gd name="connsiteY51" fmla="*/ 220957 h 405334"/>
                <a:gd name="connsiteX52" fmla="*/ 137309 w 504922"/>
                <a:gd name="connsiteY52" fmla="*/ 197343 h 405334"/>
                <a:gd name="connsiteX53" fmla="*/ 302123 w 504922"/>
                <a:gd name="connsiteY53" fmla="*/ 197343 h 405334"/>
                <a:gd name="connsiteX54" fmla="*/ 354703 w 504922"/>
                <a:gd name="connsiteY54" fmla="*/ 285649 h 405334"/>
                <a:gd name="connsiteX55" fmla="*/ 361571 w 504922"/>
                <a:gd name="connsiteY55" fmla="*/ 289602 h 405334"/>
                <a:gd name="connsiteX56" fmla="*/ 361663 w 504922"/>
                <a:gd name="connsiteY56" fmla="*/ 289602 h 405334"/>
                <a:gd name="connsiteX57" fmla="*/ 368527 w 504922"/>
                <a:gd name="connsiteY57" fmla="*/ 285795 h 405334"/>
                <a:gd name="connsiteX58" fmla="*/ 411192 w 504922"/>
                <a:gd name="connsiteY58" fmla="*/ 217544 h 405334"/>
                <a:gd name="connsiteX59" fmla="*/ 484540 w 504922"/>
                <a:gd name="connsiteY59" fmla="*/ 389129 h 405334"/>
                <a:gd name="connsiteX60" fmla="*/ 369531 w 504922"/>
                <a:gd name="connsiteY60" fmla="*/ 389129 h 405334"/>
                <a:gd name="connsiteX61" fmla="*/ 369531 w 504922"/>
                <a:gd name="connsiteY61" fmla="*/ 389140 h 405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04922" h="405334">
                  <a:moveTo>
                    <a:pt x="504266" y="394060"/>
                  </a:moveTo>
                  <a:lnTo>
                    <a:pt x="421663" y="200821"/>
                  </a:lnTo>
                  <a:lnTo>
                    <a:pt x="449818" y="155785"/>
                  </a:lnTo>
                  <a:cubicBezTo>
                    <a:pt x="450121" y="155309"/>
                    <a:pt x="450364" y="154807"/>
                    <a:pt x="450547" y="154289"/>
                  </a:cubicBezTo>
                  <a:cubicBezTo>
                    <a:pt x="460170" y="138326"/>
                    <a:pt x="465257" y="120242"/>
                    <a:pt x="465257" y="101882"/>
                  </a:cubicBezTo>
                  <a:cubicBezTo>
                    <a:pt x="465300" y="74698"/>
                    <a:pt x="454775" y="49140"/>
                    <a:pt x="435616" y="29905"/>
                  </a:cubicBezTo>
                  <a:cubicBezTo>
                    <a:pt x="416452" y="10665"/>
                    <a:pt x="390926" y="43"/>
                    <a:pt x="363731" y="0"/>
                  </a:cubicBezTo>
                  <a:cubicBezTo>
                    <a:pt x="363683" y="0"/>
                    <a:pt x="363645" y="0"/>
                    <a:pt x="363607" y="0"/>
                  </a:cubicBezTo>
                  <a:cubicBezTo>
                    <a:pt x="307582" y="0"/>
                    <a:pt x="261941" y="45544"/>
                    <a:pt x="261844" y="101590"/>
                  </a:cubicBezTo>
                  <a:cubicBezTo>
                    <a:pt x="261844" y="120236"/>
                    <a:pt x="266947" y="138429"/>
                    <a:pt x="276619" y="154305"/>
                  </a:cubicBezTo>
                  <a:cubicBezTo>
                    <a:pt x="276770" y="154683"/>
                    <a:pt x="276953" y="155056"/>
                    <a:pt x="277169" y="155412"/>
                  </a:cubicBezTo>
                  <a:lnTo>
                    <a:pt x="292489" y="181143"/>
                  </a:lnTo>
                  <a:lnTo>
                    <a:pt x="96998" y="181143"/>
                  </a:lnTo>
                  <a:cubicBezTo>
                    <a:pt x="93753" y="181143"/>
                    <a:pt x="90821" y="183076"/>
                    <a:pt x="89552" y="186062"/>
                  </a:cubicBezTo>
                  <a:lnTo>
                    <a:pt x="652" y="394054"/>
                  </a:lnTo>
                  <a:cubicBezTo>
                    <a:pt x="-418" y="396554"/>
                    <a:pt x="-158" y="399427"/>
                    <a:pt x="1337" y="401701"/>
                  </a:cubicBezTo>
                  <a:cubicBezTo>
                    <a:pt x="2839" y="403969"/>
                    <a:pt x="5377" y="405335"/>
                    <a:pt x="8098" y="405335"/>
                  </a:cubicBezTo>
                  <a:lnTo>
                    <a:pt x="496831" y="405335"/>
                  </a:lnTo>
                  <a:cubicBezTo>
                    <a:pt x="499552" y="405335"/>
                    <a:pt x="502096" y="403969"/>
                    <a:pt x="503591" y="401695"/>
                  </a:cubicBezTo>
                  <a:cubicBezTo>
                    <a:pt x="505082" y="399433"/>
                    <a:pt x="505341" y="396565"/>
                    <a:pt x="504266" y="394060"/>
                  </a:cubicBezTo>
                  <a:close/>
                  <a:moveTo>
                    <a:pt x="291112" y="146956"/>
                  </a:moveTo>
                  <a:cubicBezTo>
                    <a:pt x="282553" y="133369"/>
                    <a:pt x="278033" y="117688"/>
                    <a:pt x="278033" y="101612"/>
                  </a:cubicBezTo>
                  <a:cubicBezTo>
                    <a:pt x="278114" y="54497"/>
                    <a:pt x="316487" y="16205"/>
                    <a:pt x="363596" y="16205"/>
                  </a:cubicBezTo>
                  <a:cubicBezTo>
                    <a:pt x="363629" y="16205"/>
                    <a:pt x="363667" y="16205"/>
                    <a:pt x="363704" y="16205"/>
                  </a:cubicBezTo>
                  <a:cubicBezTo>
                    <a:pt x="386563" y="16238"/>
                    <a:pt x="408028" y="25169"/>
                    <a:pt x="424136" y="41342"/>
                  </a:cubicBezTo>
                  <a:cubicBezTo>
                    <a:pt x="440239" y="57510"/>
                    <a:pt x="449089" y="79002"/>
                    <a:pt x="449051" y="101860"/>
                  </a:cubicBezTo>
                  <a:cubicBezTo>
                    <a:pt x="449051" y="101866"/>
                    <a:pt x="449051" y="101866"/>
                    <a:pt x="449051" y="101871"/>
                  </a:cubicBezTo>
                  <a:cubicBezTo>
                    <a:pt x="449051" y="117769"/>
                    <a:pt x="444499" y="133445"/>
                    <a:pt x="435886" y="147193"/>
                  </a:cubicBezTo>
                  <a:cubicBezTo>
                    <a:pt x="435600" y="147652"/>
                    <a:pt x="435362" y="148138"/>
                    <a:pt x="435179" y="148635"/>
                  </a:cubicBezTo>
                  <a:lnTo>
                    <a:pt x="361836" y="265961"/>
                  </a:lnTo>
                  <a:lnTo>
                    <a:pt x="313598" y="184950"/>
                  </a:lnTo>
                  <a:cubicBezTo>
                    <a:pt x="313538" y="184858"/>
                    <a:pt x="313490" y="184756"/>
                    <a:pt x="313430" y="184664"/>
                  </a:cubicBezTo>
                  <a:lnTo>
                    <a:pt x="291820" y="148370"/>
                  </a:lnTo>
                  <a:cubicBezTo>
                    <a:pt x="291631" y="147884"/>
                    <a:pt x="291393" y="147409"/>
                    <a:pt x="291112" y="146956"/>
                  </a:cubicBezTo>
                  <a:close/>
                  <a:moveTo>
                    <a:pt x="102339" y="197348"/>
                  </a:moveTo>
                  <a:lnTo>
                    <a:pt x="121023" y="197348"/>
                  </a:lnTo>
                  <a:cubicBezTo>
                    <a:pt x="122157" y="220633"/>
                    <a:pt x="142115" y="229397"/>
                    <a:pt x="156830" y="235813"/>
                  </a:cubicBezTo>
                  <a:cubicBezTo>
                    <a:pt x="164563" y="239188"/>
                    <a:pt x="172555" y="242671"/>
                    <a:pt x="175072" y="246958"/>
                  </a:cubicBezTo>
                  <a:cubicBezTo>
                    <a:pt x="179046" y="253735"/>
                    <a:pt x="176486" y="258449"/>
                    <a:pt x="168716" y="269228"/>
                  </a:cubicBezTo>
                  <a:cubicBezTo>
                    <a:pt x="161636" y="279045"/>
                    <a:pt x="152834" y="291265"/>
                    <a:pt x="158855" y="307276"/>
                  </a:cubicBezTo>
                  <a:cubicBezTo>
                    <a:pt x="168197" y="332127"/>
                    <a:pt x="216700" y="338796"/>
                    <a:pt x="269874" y="343942"/>
                  </a:cubicBezTo>
                  <a:cubicBezTo>
                    <a:pt x="279529" y="344876"/>
                    <a:pt x="287867" y="345681"/>
                    <a:pt x="293094" y="346567"/>
                  </a:cubicBezTo>
                  <a:cubicBezTo>
                    <a:pt x="334291" y="353560"/>
                    <a:pt x="348071" y="376947"/>
                    <a:pt x="352537" y="389140"/>
                  </a:cubicBezTo>
                  <a:lnTo>
                    <a:pt x="20367" y="389140"/>
                  </a:lnTo>
                  <a:lnTo>
                    <a:pt x="102339" y="197348"/>
                  </a:lnTo>
                  <a:close/>
                  <a:moveTo>
                    <a:pt x="369531" y="389140"/>
                  </a:moveTo>
                  <a:cubicBezTo>
                    <a:pt x="365843" y="375160"/>
                    <a:pt x="351155" y="339989"/>
                    <a:pt x="295799" y="330599"/>
                  </a:cubicBezTo>
                  <a:cubicBezTo>
                    <a:pt x="290000" y="329616"/>
                    <a:pt x="281392" y="328784"/>
                    <a:pt x="271429" y="327818"/>
                  </a:cubicBezTo>
                  <a:cubicBezTo>
                    <a:pt x="241940" y="324967"/>
                    <a:pt x="180580" y="319032"/>
                    <a:pt x="174019" y="301574"/>
                  </a:cubicBezTo>
                  <a:cubicBezTo>
                    <a:pt x="171194" y="294068"/>
                    <a:pt x="175158" y="287993"/>
                    <a:pt x="181854" y="278699"/>
                  </a:cubicBezTo>
                  <a:cubicBezTo>
                    <a:pt x="188977" y="268817"/>
                    <a:pt x="198729" y="255290"/>
                    <a:pt x="189041" y="238761"/>
                  </a:cubicBezTo>
                  <a:cubicBezTo>
                    <a:pt x="183857" y="229921"/>
                    <a:pt x="173403" y="225364"/>
                    <a:pt x="163294" y="220957"/>
                  </a:cubicBezTo>
                  <a:cubicBezTo>
                    <a:pt x="147893" y="214245"/>
                    <a:pt x="138330" y="209088"/>
                    <a:pt x="137309" y="197343"/>
                  </a:cubicBezTo>
                  <a:lnTo>
                    <a:pt x="302123" y="197343"/>
                  </a:lnTo>
                  <a:lnTo>
                    <a:pt x="354703" y="285649"/>
                  </a:lnTo>
                  <a:cubicBezTo>
                    <a:pt x="356150" y="288074"/>
                    <a:pt x="358753" y="289575"/>
                    <a:pt x="361571" y="289602"/>
                  </a:cubicBezTo>
                  <a:cubicBezTo>
                    <a:pt x="361604" y="289602"/>
                    <a:pt x="361631" y="289602"/>
                    <a:pt x="361663" y="289602"/>
                  </a:cubicBezTo>
                  <a:cubicBezTo>
                    <a:pt x="364455" y="289602"/>
                    <a:pt x="367052" y="288166"/>
                    <a:pt x="368527" y="285795"/>
                  </a:cubicBezTo>
                  <a:lnTo>
                    <a:pt x="411192" y="217544"/>
                  </a:lnTo>
                  <a:lnTo>
                    <a:pt x="484540" y="389129"/>
                  </a:lnTo>
                  <a:lnTo>
                    <a:pt x="369531" y="389129"/>
                  </a:lnTo>
                  <a:lnTo>
                    <a:pt x="369531" y="389140"/>
                  </a:lnTo>
                  <a:close/>
                </a:path>
              </a:pathLst>
            </a:custGeom>
            <a:grpFill/>
            <a:ln w="5334" cap="flat">
              <a:noFill/>
              <a:prstDash val="solid"/>
              <a:miter/>
            </a:ln>
          </p:spPr>
          <p:txBody>
            <a:bodyPr rtlCol="0" anchor="ctr"/>
            <a:lstStyle/>
            <a:p>
              <a:endParaRPr lang="ru-RU"/>
            </a:p>
          </p:txBody>
        </p:sp>
      </p:grpSp>
      <p:sp>
        <p:nvSpPr>
          <p:cNvPr id="43" name="Graphic 16">
            <a:extLst>
              <a:ext uri="{FF2B5EF4-FFF2-40B4-BE49-F238E27FC236}">
                <a16:creationId xmlns:a16="http://schemas.microsoft.com/office/drawing/2014/main" id="{9B04B531-8BB6-4F1F-87EA-D1A6ADEFD5A0}"/>
              </a:ext>
            </a:extLst>
          </p:cNvPr>
          <p:cNvSpPr/>
          <p:nvPr/>
        </p:nvSpPr>
        <p:spPr>
          <a:xfrm>
            <a:off x="4260318" y="1941332"/>
            <a:ext cx="389574" cy="269762"/>
          </a:xfrm>
          <a:custGeom>
            <a:avLst/>
            <a:gdLst>
              <a:gd name="connsiteX0" fmla="*/ 518616 w 519432"/>
              <a:gd name="connsiteY0" fmla="*/ 184242 h 359682"/>
              <a:gd name="connsiteX1" fmla="*/ 507795 w 519432"/>
              <a:gd name="connsiteY1" fmla="*/ 180494 h 359682"/>
              <a:gd name="connsiteX2" fmla="*/ 450495 w 519432"/>
              <a:gd name="connsiteY2" fmla="*/ 208331 h 359682"/>
              <a:gd name="connsiteX3" fmla="*/ 411448 w 519432"/>
              <a:gd name="connsiteY3" fmla="*/ 225244 h 359682"/>
              <a:gd name="connsiteX4" fmla="*/ 376197 w 519432"/>
              <a:gd name="connsiteY4" fmla="*/ 215556 h 359682"/>
              <a:gd name="connsiteX5" fmla="*/ 369414 w 519432"/>
              <a:gd name="connsiteY5" fmla="*/ 213029 h 359682"/>
              <a:gd name="connsiteX6" fmla="*/ 366401 w 519432"/>
              <a:gd name="connsiteY6" fmla="*/ 212538 h 359682"/>
              <a:gd name="connsiteX7" fmla="*/ 354629 w 519432"/>
              <a:gd name="connsiteY7" fmla="*/ 208283 h 359682"/>
              <a:gd name="connsiteX8" fmla="*/ 307401 w 519432"/>
              <a:gd name="connsiteY8" fmla="*/ 180003 h 359682"/>
              <a:gd name="connsiteX9" fmla="*/ 267614 w 519432"/>
              <a:gd name="connsiteY9" fmla="*/ 135021 h 359682"/>
              <a:gd name="connsiteX10" fmla="*/ 257580 w 519432"/>
              <a:gd name="connsiteY10" fmla="*/ 132936 h 359682"/>
              <a:gd name="connsiteX11" fmla="*/ 210779 w 519432"/>
              <a:gd name="connsiteY11" fmla="*/ 143888 h 359682"/>
              <a:gd name="connsiteX12" fmla="*/ 186765 w 519432"/>
              <a:gd name="connsiteY12" fmla="*/ 130047 h 359682"/>
              <a:gd name="connsiteX13" fmla="*/ 183282 w 519432"/>
              <a:gd name="connsiteY13" fmla="*/ 112827 h 359682"/>
              <a:gd name="connsiteX14" fmla="*/ 202635 w 519432"/>
              <a:gd name="connsiteY14" fmla="*/ 114134 h 359682"/>
              <a:gd name="connsiteX15" fmla="*/ 227389 w 519432"/>
              <a:gd name="connsiteY15" fmla="*/ 114992 h 359682"/>
              <a:gd name="connsiteX16" fmla="*/ 273462 w 519432"/>
              <a:gd name="connsiteY16" fmla="*/ 82506 h 359682"/>
              <a:gd name="connsiteX17" fmla="*/ 332943 w 519432"/>
              <a:gd name="connsiteY17" fmla="*/ 78321 h 359682"/>
              <a:gd name="connsiteX18" fmla="*/ 365650 w 519432"/>
              <a:gd name="connsiteY18" fmla="*/ 84488 h 359682"/>
              <a:gd name="connsiteX19" fmla="*/ 404374 w 519432"/>
              <a:gd name="connsiteY19" fmla="*/ 76496 h 359682"/>
              <a:gd name="connsiteX20" fmla="*/ 483948 w 519432"/>
              <a:gd name="connsiteY20" fmla="*/ 33971 h 359682"/>
              <a:gd name="connsiteX21" fmla="*/ 487275 w 519432"/>
              <a:gd name="connsiteY21" fmla="*/ 23009 h 359682"/>
              <a:gd name="connsiteX22" fmla="*/ 476313 w 519432"/>
              <a:gd name="connsiteY22" fmla="*/ 19682 h 359682"/>
              <a:gd name="connsiteX23" fmla="*/ 397095 w 519432"/>
              <a:gd name="connsiteY23" fmla="*/ 62024 h 359682"/>
              <a:gd name="connsiteX24" fmla="*/ 338931 w 519432"/>
              <a:gd name="connsiteY24" fmla="*/ 63266 h 359682"/>
              <a:gd name="connsiteX25" fmla="*/ 269304 w 519432"/>
              <a:gd name="connsiteY25" fmla="*/ 66781 h 359682"/>
              <a:gd name="connsiteX26" fmla="*/ 212166 w 519432"/>
              <a:gd name="connsiteY26" fmla="*/ 53281 h 359682"/>
              <a:gd name="connsiteX27" fmla="*/ 145131 w 519432"/>
              <a:gd name="connsiteY27" fmla="*/ 54242 h 359682"/>
              <a:gd name="connsiteX28" fmla="*/ 45258 w 519432"/>
              <a:gd name="connsiteY28" fmla="*/ 1036 h 359682"/>
              <a:gd name="connsiteX29" fmla="*/ 34231 w 519432"/>
              <a:gd name="connsiteY29" fmla="*/ 4141 h 359682"/>
              <a:gd name="connsiteX30" fmla="*/ 37330 w 519432"/>
              <a:gd name="connsiteY30" fmla="*/ 15168 h 359682"/>
              <a:gd name="connsiteX31" fmla="*/ 141912 w 519432"/>
              <a:gd name="connsiteY31" fmla="*/ 70113 h 359682"/>
              <a:gd name="connsiteX32" fmla="*/ 214602 w 519432"/>
              <a:gd name="connsiteY32" fmla="*/ 69297 h 359682"/>
              <a:gd name="connsiteX33" fmla="*/ 253368 w 519432"/>
              <a:gd name="connsiteY33" fmla="*/ 78261 h 359682"/>
              <a:gd name="connsiteX34" fmla="*/ 222405 w 519432"/>
              <a:gd name="connsiteY34" fmla="*/ 99570 h 359682"/>
              <a:gd name="connsiteX35" fmla="*/ 205335 w 519432"/>
              <a:gd name="connsiteY35" fmla="*/ 98150 h 359682"/>
              <a:gd name="connsiteX36" fmla="*/ 171456 w 519432"/>
              <a:gd name="connsiteY36" fmla="*/ 101622 h 359682"/>
              <a:gd name="connsiteX37" fmla="*/ 174285 w 519432"/>
              <a:gd name="connsiteY37" fmla="*/ 140378 h 359682"/>
              <a:gd name="connsiteX38" fmla="*/ 206205 w 519432"/>
              <a:gd name="connsiteY38" fmla="*/ 159423 h 359682"/>
              <a:gd name="connsiteX39" fmla="*/ 259082 w 519432"/>
              <a:gd name="connsiteY39" fmla="*/ 150168 h 359682"/>
              <a:gd name="connsiteX40" fmla="*/ 296784 w 519432"/>
              <a:gd name="connsiteY40" fmla="*/ 192234 h 359682"/>
              <a:gd name="connsiteX41" fmla="*/ 348090 w 519432"/>
              <a:gd name="connsiteY41" fmla="*/ 223095 h 359682"/>
              <a:gd name="connsiteX42" fmla="*/ 370916 w 519432"/>
              <a:gd name="connsiteY42" fmla="*/ 230865 h 359682"/>
              <a:gd name="connsiteX43" fmla="*/ 408905 w 519432"/>
              <a:gd name="connsiteY43" fmla="*/ 245019 h 359682"/>
              <a:gd name="connsiteX44" fmla="*/ 413387 w 519432"/>
              <a:gd name="connsiteY44" fmla="*/ 250710 h 359682"/>
              <a:gd name="connsiteX45" fmla="*/ 412539 w 519432"/>
              <a:gd name="connsiteY45" fmla="*/ 266603 h 359682"/>
              <a:gd name="connsiteX46" fmla="*/ 397986 w 519432"/>
              <a:gd name="connsiteY46" fmla="*/ 274443 h 359682"/>
              <a:gd name="connsiteX47" fmla="*/ 394244 w 519432"/>
              <a:gd name="connsiteY47" fmla="*/ 273363 h 359682"/>
              <a:gd name="connsiteX48" fmla="*/ 342738 w 519432"/>
              <a:gd name="connsiteY48" fmla="*/ 246644 h 359682"/>
              <a:gd name="connsiteX49" fmla="*/ 331820 w 519432"/>
              <a:gd name="connsiteY49" fmla="*/ 250106 h 359682"/>
              <a:gd name="connsiteX50" fmla="*/ 335281 w 519432"/>
              <a:gd name="connsiteY50" fmla="*/ 261024 h 359682"/>
              <a:gd name="connsiteX51" fmla="*/ 387153 w 519432"/>
              <a:gd name="connsiteY51" fmla="*/ 287927 h 359682"/>
              <a:gd name="connsiteX52" fmla="*/ 387629 w 519432"/>
              <a:gd name="connsiteY52" fmla="*/ 288122 h 359682"/>
              <a:gd name="connsiteX53" fmla="*/ 387072 w 519432"/>
              <a:gd name="connsiteY53" fmla="*/ 293478 h 359682"/>
              <a:gd name="connsiteX54" fmla="*/ 385987 w 519432"/>
              <a:gd name="connsiteY54" fmla="*/ 297933 h 359682"/>
              <a:gd name="connsiteX55" fmla="*/ 368280 w 519432"/>
              <a:gd name="connsiteY55" fmla="*/ 304160 h 359682"/>
              <a:gd name="connsiteX56" fmla="*/ 324805 w 519432"/>
              <a:gd name="connsiteY56" fmla="*/ 285265 h 359682"/>
              <a:gd name="connsiteX57" fmla="*/ 324211 w 519432"/>
              <a:gd name="connsiteY57" fmla="*/ 285076 h 359682"/>
              <a:gd name="connsiteX58" fmla="*/ 323433 w 519432"/>
              <a:gd name="connsiteY58" fmla="*/ 284828 h 359682"/>
              <a:gd name="connsiteX59" fmla="*/ 322634 w 519432"/>
              <a:gd name="connsiteY59" fmla="*/ 284698 h 359682"/>
              <a:gd name="connsiteX60" fmla="*/ 321867 w 519432"/>
              <a:gd name="connsiteY60" fmla="*/ 284612 h 359682"/>
              <a:gd name="connsiteX61" fmla="*/ 321052 w 519432"/>
              <a:gd name="connsiteY61" fmla="*/ 284644 h 359682"/>
              <a:gd name="connsiteX62" fmla="*/ 320312 w 519432"/>
              <a:gd name="connsiteY62" fmla="*/ 284709 h 359682"/>
              <a:gd name="connsiteX63" fmla="*/ 319524 w 519432"/>
              <a:gd name="connsiteY63" fmla="*/ 284892 h 359682"/>
              <a:gd name="connsiteX64" fmla="*/ 318811 w 519432"/>
              <a:gd name="connsiteY64" fmla="*/ 285098 h 359682"/>
              <a:gd name="connsiteX65" fmla="*/ 318093 w 519432"/>
              <a:gd name="connsiteY65" fmla="*/ 285422 h 359682"/>
              <a:gd name="connsiteX66" fmla="*/ 317407 w 519432"/>
              <a:gd name="connsiteY66" fmla="*/ 285773 h 359682"/>
              <a:gd name="connsiteX67" fmla="*/ 316781 w 519432"/>
              <a:gd name="connsiteY67" fmla="*/ 286215 h 359682"/>
              <a:gd name="connsiteX68" fmla="*/ 316154 w 519432"/>
              <a:gd name="connsiteY68" fmla="*/ 286707 h 359682"/>
              <a:gd name="connsiteX69" fmla="*/ 315625 w 519432"/>
              <a:gd name="connsiteY69" fmla="*/ 287263 h 359682"/>
              <a:gd name="connsiteX70" fmla="*/ 315090 w 519432"/>
              <a:gd name="connsiteY70" fmla="*/ 287884 h 359682"/>
              <a:gd name="connsiteX71" fmla="*/ 314669 w 519432"/>
              <a:gd name="connsiteY71" fmla="*/ 288554 h 359682"/>
              <a:gd name="connsiteX72" fmla="*/ 314329 w 519432"/>
              <a:gd name="connsiteY72" fmla="*/ 289104 h 359682"/>
              <a:gd name="connsiteX73" fmla="*/ 314253 w 519432"/>
              <a:gd name="connsiteY73" fmla="*/ 289304 h 359682"/>
              <a:gd name="connsiteX74" fmla="*/ 314162 w 519432"/>
              <a:gd name="connsiteY74" fmla="*/ 289472 h 359682"/>
              <a:gd name="connsiteX75" fmla="*/ 313983 w 519432"/>
              <a:gd name="connsiteY75" fmla="*/ 290028 h 359682"/>
              <a:gd name="connsiteX76" fmla="*/ 313719 w 519432"/>
              <a:gd name="connsiteY76" fmla="*/ 290854 h 359682"/>
              <a:gd name="connsiteX77" fmla="*/ 313600 w 519432"/>
              <a:gd name="connsiteY77" fmla="*/ 291610 h 359682"/>
              <a:gd name="connsiteX78" fmla="*/ 313514 w 519432"/>
              <a:gd name="connsiteY78" fmla="*/ 292420 h 359682"/>
              <a:gd name="connsiteX79" fmla="*/ 313541 w 519432"/>
              <a:gd name="connsiteY79" fmla="*/ 293198 h 359682"/>
              <a:gd name="connsiteX80" fmla="*/ 313605 w 519432"/>
              <a:gd name="connsiteY80" fmla="*/ 293975 h 359682"/>
              <a:gd name="connsiteX81" fmla="*/ 313784 w 519432"/>
              <a:gd name="connsiteY81" fmla="*/ 294742 h 359682"/>
              <a:gd name="connsiteX82" fmla="*/ 313994 w 519432"/>
              <a:gd name="connsiteY82" fmla="*/ 295476 h 359682"/>
              <a:gd name="connsiteX83" fmla="*/ 314313 w 519432"/>
              <a:gd name="connsiteY83" fmla="*/ 296189 h 359682"/>
              <a:gd name="connsiteX84" fmla="*/ 314658 w 519432"/>
              <a:gd name="connsiteY84" fmla="*/ 296870 h 359682"/>
              <a:gd name="connsiteX85" fmla="*/ 315112 w 519432"/>
              <a:gd name="connsiteY85" fmla="*/ 297518 h 359682"/>
              <a:gd name="connsiteX86" fmla="*/ 315587 w 519432"/>
              <a:gd name="connsiteY86" fmla="*/ 298128 h 359682"/>
              <a:gd name="connsiteX87" fmla="*/ 316176 w 519432"/>
              <a:gd name="connsiteY87" fmla="*/ 298684 h 359682"/>
              <a:gd name="connsiteX88" fmla="*/ 316764 w 519432"/>
              <a:gd name="connsiteY88" fmla="*/ 299192 h 359682"/>
              <a:gd name="connsiteX89" fmla="*/ 317472 w 519432"/>
              <a:gd name="connsiteY89" fmla="*/ 299634 h 359682"/>
              <a:gd name="connsiteX90" fmla="*/ 317985 w 519432"/>
              <a:gd name="connsiteY90" fmla="*/ 299958 h 359682"/>
              <a:gd name="connsiteX91" fmla="*/ 329573 w 519432"/>
              <a:gd name="connsiteY91" fmla="*/ 305699 h 359682"/>
              <a:gd name="connsiteX92" fmla="*/ 336140 w 519432"/>
              <a:gd name="connsiteY92" fmla="*/ 324102 h 359682"/>
              <a:gd name="connsiteX93" fmla="*/ 328218 w 519432"/>
              <a:gd name="connsiteY93" fmla="*/ 331289 h 359682"/>
              <a:gd name="connsiteX94" fmla="*/ 317720 w 519432"/>
              <a:gd name="connsiteY94" fmla="*/ 330760 h 359682"/>
              <a:gd name="connsiteX95" fmla="*/ 285131 w 519432"/>
              <a:gd name="connsiteY95" fmla="*/ 315365 h 359682"/>
              <a:gd name="connsiteX96" fmla="*/ 294419 w 519432"/>
              <a:gd name="connsiteY96" fmla="*/ 299607 h 359682"/>
              <a:gd name="connsiteX97" fmla="*/ 283209 w 519432"/>
              <a:gd name="connsiteY97" fmla="*/ 255916 h 359682"/>
              <a:gd name="connsiteX98" fmla="*/ 283198 w 519432"/>
              <a:gd name="connsiteY98" fmla="*/ 255911 h 359682"/>
              <a:gd name="connsiteX99" fmla="*/ 261636 w 519432"/>
              <a:gd name="connsiteY99" fmla="*/ 251904 h 359682"/>
              <a:gd name="connsiteX100" fmla="*/ 243497 w 519432"/>
              <a:gd name="connsiteY100" fmla="*/ 215151 h 359682"/>
              <a:gd name="connsiteX101" fmla="*/ 243454 w 519432"/>
              <a:gd name="connsiteY101" fmla="*/ 215124 h 359682"/>
              <a:gd name="connsiteX102" fmla="*/ 202943 w 519432"/>
              <a:gd name="connsiteY102" fmla="*/ 216507 h 359682"/>
              <a:gd name="connsiteX103" fmla="*/ 188963 w 519432"/>
              <a:gd name="connsiteY103" fmla="*/ 199157 h 359682"/>
              <a:gd name="connsiteX104" fmla="*/ 145147 w 519432"/>
              <a:gd name="connsiteY104" fmla="*/ 210378 h 359682"/>
              <a:gd name="connsiteX105" fmla="*/ 123428 w 519432"/>
              <a:gd name="connsiteY105" fmla="*/ 247136 h 359682"/>
              <a:gd name="connsiteX106" fmla="*/ 70271 w 519432"/>
              <a:gd name="connsiteY106" fmla="*/ 209109 h 359682"/>
              <a:gd name="connsiteX107" fmla="*/ 69671 w 519432"/>
              <a:gd name="connsiteY107" fmla="*/ 208769 h 359682"/>
              <a:gd name="connsiteX108" fmla="*/ 69099 w 519432"/>
              <a:gd name="connsiteY108" fmla="*/ 208418 h 359682"/>
              <a:gd name="connsiteX109" fmla="*/ 11637 w 519432"/>
              <a:gd name="connsiteY109" fmla="*/ 180510 h 359682"/>
              <a:gd name="connsiteX110" fmla="*/ 816 w 519432"/>
              <a:gd name="connsiteY110" fmla="*/ 184258 h 359682"/>
              <a:gd name="connsiteX111" fmla="*/ 4563 w 519432"/>
              <a:gd name="connsiteY111" fmla="*/ 195085 h 359682"/>
              <a:gd name="connsiteX112" fmla="*/ 61409 w 519432"/>
              <a:gd name="connsiteY112" fmla="*/ 222701 h 359682"/>
              <a:gd name="connsiteX113" fmla="*/ 115927 w 519432"/>
              <a:gd name="connsiteY113" fmla="*/ 261705 h 359682"/>
              <a:gd name="connsiteX114" fmla="*/ 130297 w 519432"/>
              <a:gd name="connsiteY114" fmla="*/ 298527 h 359682"/>
              <a:gd name="connsiteX115" fmla="*/ 146497 w 519432"/>
              <a:gd name="connsiteY115" fmla="*/ 302950 h 359682"/>
              <a:gd name="connsiteX116" fmla="*/ 151778 w 519432"/>
              <a:gd name="connsiteY116" fmla="*/ 302459 h 359682"/>
              <a:gd name="connsiteX117" fmla="*/ 170046 w 519432"/>
              <a:gd name="connsiteY117" fmla="*/ 339503 h 359682"/>
              <a:gd name="connsiteX118" fmla="*/ 188957 w 519432"/>
              <a:gd name="connsiteY118" fmla="*/ 344676 h 359682"/>
              <a:gd name="connsiteX119" fmla="*/ 199071 w 519432"/>
              <a:gd name="connsiteY119" fmla="*/ 343304 h 359682"/>
              <a:gd name="connsiteX120" fmla="*/ 210509 w 519432"/>
              <a:gd name="connsiteY120" fmla="*/ 338028 h 359682"/>
              <a:gd name="connsiteX121" fmla="*/ 224511 w 519432"/>
              <a:gd name="connsiteY121" fmla="*/ 355265 h 359682"/>
              <a:gd name="connsiteX122" fmla="*/ 240689 w 519432"/>
              <a:gd name="connsiteY122" fmla="*/ 359682 h 359682"/>
              <a:gd name="connsiteX123" fmla="*/ 268256 w 519432"/>
              <a:gd name="connsiteY123" fmla="*/ 344033 h 359682"/>
              <a:gd name="connsiteX124" fmla="*/ 276880 w 519432"/>
              <a:gd name="connsiteY124" fmla="*/ 329394 h 359682"/>
              <a:gd name="connsiteX125" fmla="*/ 310787 w 519432"/>
              <a:gd name="connsiteY125" fmla="*/ 345416 h 359682"/>
              <a:gd name="connsiteX126" fmla="*/ 323585 w 519432"/>
              <a:gd name="connsiteY126" fmla="*/ 348326 h 359682"/>
              <a:gd name="connsiteX127" fmla="*/ 333672 w 519432"/>
              <a:gd name="connsiteY127" fmla="*/ 346566 h 359682"/>
              <a:gd name="connsiteX128" fmla="*/ 350795 w 519432"/>
              <a:gd name="connsiteY128" fmla="*/ 331041 h 359682"/>
              <a:gd name="connsiteX129" fmla="*/ 353511 w 519432"/>
              <a:gd name="connsiteY129" fmla="*/ 315424 h 359682"/>
              <a:gd name="connsiteX130" fmla="*/ 361860 w 519432"/>
              <a:gd name="connsiteY130" fmla="*/ 319053 h 359682"/>
              <a:gd name="connsiteX131" fmla="*/ 373659 w 519432"/>
              <a:gd name="connsiteY131" fmla="*/ 321488 h 359682"/>
              <a:gd name="connsiteX132" fmla="*/ 401372 w 519432"/>
              <a:gd name="connsiteY132" fmla="*/ 303350 h 359682"/>
              <a:gd name="connsiteX133" fmla="*/ 402047 w 519432"/>
              <a:gd name="connsiteY133" fmla="*/ 300153 h 359682"/>
              <a:gd name="connsiteX134" fmla="*/ 402549 w 519432"/>
              <a:gd name="connsiteY134" fmla="*/ 298322 h 359682"/>
              <a:gd name="connsiteX135" fmla="*/ 404044 w 519432"/>
              <a:gd name="connsiteY135" fmla="*/ 290519 h 359682"/>
              <a:gd name="connsiteX136" fmla="*/ 427189 w 519432"/>
              <a:gd name="connsiteY136" fmla="*/ 273563 h 359682"/>
              <a:gd name="connsiteX137" fmla="*/ 428647 w 519432"/>
              <a:gd name="connsiteY137" fmla="*/ 245262 h 359682"/>
              <a:gd name="connsiteX138" fmla="*/ 424257 w 519432"/>
              <a:gd name="connsiteY138" fmla="*/ 237367 h 359682"/>
              <a:gd name="connsiteX139" fmla="*/ 457094 w 519432"/>
              <a:gd name="connsiteY139" fmla="*/ 223143 h 359682"/>
              <a:gd name="connsiteX140" fmla="*/ 457262 w 519432"/>
              <a:gd name="connsiteY140" fmla="*/ 223046 h 359682"/>
              <a:gd name="connsiteX141" fmla="*/ 457413 w 519432"/>
              <a:gd name="connsiteY141" fmla="*/ 222992 h 359682"/>
              <a:gd name="connsiteX142" fmla="*/ 514874 w 519432"/>
              <a:gd name="connsiteY142" fmla="*/ 195080 h 359682"/>
              <a:gd name="connsiteX143" fmla="*/ 518616 w 519432"/>
              <a:gd name="connsiteY143" fmla="*/ 184242 h 359682"/>
              <a:gd name="connsiteX144" fmla="*/ 138521 w 519432"/>
              <a:gd name="connsiteY144" fmla="*/ 284552 h 359682"/>
              <a:gd name="connsiteX145" fmla="*/ 132884 w 519432"/>
              <a:gd name="connsiteY145" fmla="*/ 262985 h 359682"/>
              <a:gd name="connsiteX146" fmla="*/ 159095 w 519432"/>
              <a:gd name="connsiteY146" fmla="*/ 218613 h 359682"/>
              <a:gd name="connsiteX147" fmla="*/ 172692 w 519432"/>
              <a:gd name="connsiteY147" fmla="*/ 210912 h 359682"/>
              <a:gd name="connsiteX148" fmla="*/ 180728 w 519432"/>
              <a:gd name="connsiteY148" fmla="*/ 213099 h 359682"/>
              <a:gd name="connsiteX149" fmla="*/ 186284 w 519432"/>
              <a:gd name="connsiteY149" fmla="*/ 234645 h 359682"/>
              <a:gd name="connsiteX150" fmla="*/ 160083 w 519432"/>
              <a:gd name="connsiteY150" fmla="*/ 279023 h 359682"/>
              <a:gd name="connsiteX151" fmla="*/ 138521 w 519432"/>
              <a:gd name="connsiteY151" fmla="*/ 284552 h 359682"/>
              <a:gd name="connsiteX152" fmla="*/ 194795 w 519432"/>
              <a:gd name="connsiteY152" fmla="*/ 327660 h 359682"/>
              <a:gd name="connsiteX153" fmla="*/ 178271 w 519432"/>
              <a:gd name="connsiteY153" fmla="*/ 325533 h 359682"/>
              <a:gd name="connsiteX154" fmla="*/ 170916 w 519432"/>
              <a:gd name="connsiteY154" fmla="*/ 294823 h 359682"/>
              <a:gd name="connsiteX155" fmla="*/ 204849 w 519432"/>
              <a:gd name="connsiteY155" fmla="*/ 237443 h 359682"/>
              <a:gd name="connsiteX156" fmla="*/ 224376 w 519432"/>
              <a:gd name="connsiteY156" fmla="*/ 226140 h 359682"/>
              <a:gd name="connsiteX157" fmla="*/ 235230 w 519432"/>
              <a:gd name="connsiteY157" fmla="*/ 229078 h 359682"/>
              <a:gd name="connsiteX158" fmla="*/ 242439 w 519432"/>
              <a:gd name="connsiteY158" fmla="*/ 259691 h 359682"/>
              <a:gd name="connsiteX159" fmla="*/ 208527 w 519432"/>
              <a:gd name="connsiteY159" fmla="*/ 317066 h 359682"/>
              <a:gd name="connsiteX160" fmla="*/ 194795 w 519432"/>
              <a:gd name="connsiteY160" fmla="*/ 327660 h 359682"/>
              <a:gd name="connsiteX161" fmla="*/ 254308 w 519432"/>
              <a:gd name="connsiteY161" fmla="*/ 335771 h 359682"/>
              <a:gd name="connsiteX162" fmla="*/ 232746 w 519432"/>
              <a:gd name="connsiteY162" fmla="*/ 341295 h 359682"/>
              <a:gd name="connsiteX163" fmla="*/ 227119 w 519432"/>
              <a:gd name="connsiteY163" fmla="*/ 319706 h 359682"/>
              <a:gd name="connsiteX164" fmla="*/ 253309 w 519432"/>
              <a:gd name="connsiteY164" fmla="*/ 275334 h 359682"/>
              <a:gd name="connsiteX165" fmla="*/ 266895 w 519432"/>
              <a:gd name="connsiteY165" fmla="*/ 267645 h 359682"/>
              <a:gd name="connsiteX166" fmla="*/ 274963 w 519432"/>
              <a:gd name="connsiteY166" fmla="*/ 269853 h 359682"/>
              <a:gd name="connsiteX167" fmla="*/ 280482 w 519432"/>
              <a:gd name="connsiteY167" fmla="*/ 291372 h 359682"/>
              <a:gd name="connsiteX168" fmla="*/ 269493 w 519432"/>
              <a:gd name="connsiteY168" fmla="*/ 310024 h 359682"/>
              <a:gd name="connsiteX169" fmla="*/ 264109 w 519432"/>
              <a:gd name="connsiteY169" fmla="*/ 314387 h 359682"/>
              <a:gd name="connsiteX170" fmla="*/ 263650 w 519432"/>
              <a:gd name="connsiteY170" fmla="*/ 319944 h 359682"/>
              <a:gd name="connsiteX171" fmla="*/ 254308 w 519432"/>
              <a:gd name="connsiteY171" fmla="*/ 335771 h 3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519432" h="359682">
                <a:moveTo>
                  <a:pt x="518616" y="184242"/>
                </a:moveTo>
                <a:cubicBezTo>
                  <a:pt x="516656" y="180213"/>
                  <a:pt x="511807" y="178545"/>
                  <a:pt x="507795" y="180494"/>
                </a:cubicBezTo>
                <a:lnTo>
                  <a:pt x="450495" y="208331"/>
                </a:lnTo>
                <a:lnTo>
                  <a:pt x="411448" y="225244"/>
                </a:lnTo>
                <a:cubicBezTo>
                  <a:pt x="405422" y="223689"/>
                  <a:pt x="390026" y="219655"/>
                  <a:pt x="376197" y="215556"/>
                </a:cubicBezTo>
                <a:lnTo>
                  <a:pt x="369414" y="213029"/>
                </a:lnTo>
                <a:cubicBezTo>
                  <a:pt x="368421" y="212662"/>
                  <a:pt x="367400" y="212511"/>
                  <a:pt x="366401" y="212538"/>
                </a:cubicBezTo>
                <a:cubicBezTo>
                  <a:pt x="361606" y="210988"/>
                  <a:pt x="357437" y="209519"/>
                  <a:pt x="354629" y="208283"/>
                </a:cubicBezTo>
                <a:cubicBezTo>
                  <a:pt x="341162" y="202353"/>
                  <a:pt x="317099" y="188416"/>
                  <a:pt x="307401" y="180003"/>
                </a:cubicBezTo>
                <a:cubicBezTo>
                  <a:pt x="296444" y="170531"/>
                  <a:pt x="267900" y="135377"/>
                  <a:pt x="267614" y="135021"/>
                </a:cubicBezTo>
                <a:cubicBezTo>
                  <a:pt x="265189" y="132029"/>
                  <a:pt x="260993" y="131160"/>
                  <a:pt x="257580" y="132936"/>
                </a:cubicBezTo>
                <a:cubicBezTo>
                  <a:pt x="249729" y="137024"/>
                  <a:pt x="224262" y="147808"/>
                  <a:pt x="210779" y="143888"/>
                </a:cubicBezTo>
                <a:cubicBezTo>
                  <a:pt x="203661" y="141771"/>
                  <a:pt x="190491" y="134546"/>
                  <a:pt x="186765" y="130047"/>
                </a:cubicBezTo>
                <a:cubicBezTo>
                  <a:pt x="184281" y="127056"/>
                  <a:pt x="182164" y="116272"/>
                  <a:pt x="183282" y="112827"/>
                </a:cubicBezTo>
                <a:cubicBezTo>
                  <a:pt x="186192" y="111353"/>
                  <a:pt x="197230" y="113221"/>
                  <a:pt x="202635" y="114134"/>
                </a:cubicBezTo>
                <a:cubicBezTo>
                  <a:pt x="211886" y="115700"/>
                  <a:pt x="220634" y="117179"/>
                  <a:pt x="227389" y="114992"/>
                </a:cubicBezTo>
                <a:cubicBezTo>
                  <a:pt x="240543" y="110742"/>
                  <a:pt x="267068" y="88079"/>
                  <a:pt x="273462" y="82506"/>
                </a:cubicBezTo>
                <a:cubicBezTo>
                  <a:pt x="279807" y="80189"/>
                  <a:pt x="311111" y="69638"/>
                  <a:pt x="332943" y="78321"/>
                </a:cubicBezTo>
                <a:cubicBezTo>
                  <a:pt x="344461" y="82905"/>
                  <a:pt x="355661" y="84488"/>
                  <a:pt x="365650" y="84488"/>
                </a:cubicBezTo>
                <a:cubicBezTo>
                  <a:pt x="387256" y="84488"/>
                  <a:pt x="403191" y="77063"/>
                  <a:pt x="404374" y="76496"/>
                </a:cubicBezTo>
                <a:lnTo>
                  <a:pt x="483948" y="33971"/>
                </a:lnTo>
                <a:cubicBezTo>
                  <a:pt x="487890" y="31859"/>
                  <a:pt x="489381" y="26956"/>
                  <a:pt x="487275" y="23009"/>
                </a:cubicBezTo>
                <a:cubicBezTo>
                  <a:pt x="485163" y="19067"/>
                  <a:pt x="480260" y="17571"/>
                  <a:pt x="476313" y="19682"/>
                </a:cubicBezTo>
                <a:lnTo>
                  <a:pt x="397095" y="62024"/>
                </a:lnTo>
                <a:cubicBezTo>
                  <a:pt x="396819" y="62153"/>
                  <a:pt x="368642" y="75081"/>
                  <a:pt x="338931" y="63266"/>
                </a:cubicBezTo>
                <a:cubicBezTo>
                  <a:pt x="313055" y="52962"/>
                  <a:pt x="279483" y="63206"/>
                  <a:pt x="269304" y="66781"/>
                </a:cubicBezTo>
                <a:cubicBezTo>
                  <a:pt x="258012" y="62499"/>
                  <a:pt x="226271" y="51143"/>
                  <a:pt x="212166" y="53281"/>
                </a:cubicBezTo>
                <a:cubicBezTo>
                  <a:pt x="199001" y="55301"/>
                  <a:pt x="160661" y="57110"/>
                  <a:pt x="145131" y="54242"/>
                </a:cubicBezTo>
                <a:cubicBezTo>
                  <a:pt x="138575" y="52390"/>
                  <a:pt x="88776" y="25444"/>
                  <a:pt x="45258" y="1036"/>
                </a:cubicBezTo>
                <a:cubicBezTo>
                  <a:pt x="41348" y="-1151"/>
                  <a:pt x="36418" y="237"/>
                  <a:pt x="34231" y="4141"/>
                </a:cubicBezTo>
                <a:cubicBezTo>
                  <a:pt x="32044" y="8040"/>
                  <a:pt x="33432" y="12981"/>
                  <a:pt x="37330" y="15168"/>
                </a:cubicBezTo>
                <a:cubicBezTo>
                  <a:pt x="65794" y="31136"/>
                  <a:pt x="132970" y="68444"/>
                  <a:pt x="141912" y="70113"/>
                </a:cubicBezTo>
                <a:cubicBezTo>
                  <a:pt x="160910" y="73634"/>
                  <a:pt x="201734" y="71268"/>
                  <a:pt x="214602" y="69297"/>
                </a:cubicBezTo>
                <a:cubicBezTo>
                  <a:pt x="220963" y="68331"/>
                  <a:pt x="238243" y="73088"/>
                  <a:pt x="253368" y="78261"/>
                </a:cubicBezTo>
                <a:cubicBezTo>
                  <a:pt x="242061" y="87512"/>
                  <a:pt x="228561" y="97583"/>
                  <a:pt x="222405" y="99570"/>
                </a:cubicBezTo>
                <a:cubicBezTo>
                  <a:pt x="219413" y="100536"/>
                  <a:pt x="211610" y="99213"/>
                  <a:pt x="205335" y="98150"/>
                </a:cubicBezTo>
                <a:cubicBezTo>
                  <a:pt x="192500" y="95979"/>
                  <a:pt x="179232" y="93732"/>
                  <a:pt x="171456" y="101622"/>
                </a:cubicBezTo>
                <a:cubicBezTo>
                  <a:pt x="162778" y="110516"/>
                  <a:pt x="167978" y="132785"/>
                  <a:pt x="174285" y="140378"/>
                </a:cubicBezTo>
                <a:cubicBezTo>
                  <a:pt x="180792" y="148235"/>
                  <a:pt x="197235" y="156761"/>
                  <a:pt x="206205" y="159423"/>
                </a:cubicBezTo>
                <a:cubicBezTo>
                  <a:pt x="223658" y="164494"/>
                  <a:pt x="247790" y="155271"/>
                  <a:pt x="259082" y="150168"/>
                </a:cubicBezTo>
                <a:cubicBezTo>
                  <a:pt x="267624" y="160530"/>
                  <a:pt x="287324" y="184053"/>
                  <a:pt x="296784" y="192234"/>
                </a:cubicBezTo>
                <a:cubicBezTo>
                  <a:pt x="308589" y="202478"/>
                  <a:pt x="335054" y="217355"/>
                  <a:pt x="348090" y="223095"/>
                </a:cubicBezTo>
                <a:cubicBezTo>
                  <a:pt x="353166" y="225330"/>
                  <a:pt x="361746" y="228128"/>
                  <a:pt x="370916" y="230865"/>
                </a:cubicBezTo>
                <a:lnTo>
                  <a:pt x="408905" y="245019"/>
                </a:lnTo>
                <a:cubicBezTo>
                  <a:pt x="410892" y="246045"/>
                  <a:pt x="412398" y="247956"/>
                  <a:pt x="413387" y="250710"/>
                </a:cubicBezTo>
                <a:cubicBezTo>
                  <a:pt x="415104" y="255500"/>
                  <a:pt x="414758" y="261894"/>
                  <a:pt x="412539" y="266603"/>
                </a:cubicBezTo>
                <a:cubicBezTo>
                  <a:pt x="409828" y="272305"/>
                  <a:pt x="403747" y="275275"/>
                  <a:pt x="397986" y="274443"/>
                </a:cubicBezTo>
                <a:cubicBezTo>
                  <a:pt x="396846" y="273785"/>
                  <a:pt x="395566" y="273417"/>
                  <a:pt x="394244" y="273363"/>
                </a:cubicBezTo>
                <a:lnTo>
                  <a:pt x="342738" y="246644"/>
                </a:lnTo>
                <a:cubicBezTo>
                  <a:pt x="338769" y="244581"/>
                  <a:pt x="333877" y="246137"/>
                  <a:pt x="331820" y="250106"/>
                </a:cubicBezTo>
                <a:cubicBezTo>
                  <a:pt x="329762" y="254075"/>
                  <a:pt x="331307" y="258967"/>
                  <a:pt x="335281" y="261024"/>
                </a:cubicBezTo>
                <a:lnTo>
                  <a:pt x="387153" y="287927"/>
                </a:lnTo>
                <a:cubicBezTo>
                  <a:pt x="387310" y="288003"/>
                  <a:pt x="387472" y="288046"/>
                  <a:pt x="387629" y="288122"/>
                </a:cubicBezTo>
                <a:cubicBezTo>
                  <a:pt x="388023" y="290174"/>
                  <a:pt x="387656" y="291599"/>
                  <a:pt x="387072" y="293478"/>
                </a:cubicBezTo>
                <a:cubicBezTo>
                  <a:pt x="386678" y="294742"/>
                  <a:pt x="386219" y="296222"/>
                  <a:pt x="385987" y="297933"/>
                </a:cubicBezTo>
                <a:cubicBezTo>
                  <a:pt x="382585" y="304219"/>
                  <a:pt x="374885" y="307000"/>
                  <a:pt x="368280" y="304160"/>
                </a:cubicBezTo>
                <a:lnTo>
                  <a:pt x="324805" y="285265"/>
                </a:lnTo>
                <a:cubicBezTo>
                  <a:pt x="324611" y="285179"/>
                  <a:pt x="324411" y="285146"/>
                  <a:pt x="324211" y="285076"/>
                </a:cubicBezTo>
                <a:cubicBezTo>
                  <a:pt x="323952" y="284984"/>
                  <a:pt x="323693" y="284887"/>
                  <a:pt x="323433" y="284828"/>
                </a:cubicBezTo>
                <a:cubicBezTo>
                  <a:pt x="323169" y="284763"/>
                  <a:pt x="322899" y="284730"/>
                  <a:pt x="322634" y="284698"/>
                </a:cubicBezTo>
                <a:cubicBezTo>
                  <a:pt x="322375" y="284666"/>
                  <a:pt x="322121" y="284622"/>
                  <a:pt x="321867" y="284612"/>
                </a:cubicBezTo>
                <a:cubicBezTo>
                  <a:pt x="321592" y="284601"/>
                  <a:pt x="321322" y="284622"/>
                  <a:pt x="321052" y="284644"/>
                </a:cubicBezTo>
                <a:cubicBezTo>
                  <a:pt x="320804" y="284660"/>
                  <a:pt x="320555" y="284666"/>
                  <a:pt x="320312" y="284709"/>
                </a:cubicBezTo>
                <a:cubicBezTo>
                  <a:pt x="320042" y="284752"/>
                  <a:pt x="319783" y="284822"/>
                  <a:pt x="319524" y="284892"/>
                </a:cubicBezTo>
                <a:cubicBezTo>
                  <a:pt x="319286" y="284957"/>
                  <a:pt x="319043" y="285011"/>
                  <a:pt x="318811" y="285098"/>
                </a:cubicBezTo>
                <a:cubicBezTo>
                  <a:pt x="318563" y="285189"/>
                  <a:pt x="318330" y="285308"/>
                  <a:pt x="318093" y="285422"/>
                </a:cubicBezTo>
                <a:cubicBezTo>
                  <a:pt x="317861" y="285535"/>
                  <a:pt x="317628" y="285638"/>
                  <a:pt x="317407" y="285773"/>
                </a:cubicBezTo>
                <a:cubicBezTo>
                  <a:pt x="317186" y="285902"/>
                  <a:pt x="316986" y="286064"/>
                  <a:pt x="316781" y="286215"/>
                </a:cubicBezTo>
                <a:cubicBezTo>
                  <a:pt x="316565" y="286372"/>
                  <a:pt x="316354" y="286529"/>
                  <a:pt x="316154" y="286707"/>
                </a:cubicBezTo>
                <a:cubicBezTo>
                  <a:pt x="315965" y="286880"/>
                  <a:pt x="315798" y="287074"/>
                  <a:pt x="315625" y="287263"/>
                </a:cubicBezTo>
                <a:cubicBezTo>
                  <a:pt x="315441" y="287468"/>
                  <a:pt x="315252" y="287663"/>
                  <a:pt x="315090" y="287884"/>
                </a:cubicBezTo>
                <a:cubicBezTo>
                  <a:pt x="314934" y="288095"/>
                  <a:pt x="314810" y="288327"/>
                  <a:pt x="314669" y="288554"/>
                </a:cubicBezTo>
                <a:cubicBezTo>
                  <a:pt x="314556" y="288743"/>
                  <a:pt x="314426" y="288905"/>
                  <a:pt x="314329" y="289104"/>
                </a:cubicBezTo>
                <a:cubicBezTo>
                  <a:pt x="314297" y="289169"/>
                  <a:pt x="314286" y="289239"/>
                  <a:pt x="314253" y="289304"/>
                </a:cubicBezTo>
                <a:cubicBezTo>
                  <a:pt x="314226" y="289364"/>
                  <a:pt x="314183" y="289412"/>
                  <a:pt x="314162" y="289472"/>
                </a:cubicBezTo>
                <a:cubicBezTo>
                  <a:pt x="314081" y="289655"/>
                  <a:pt x="314048" y="289839"/>
                  <a:pt x="313983" y="290028"/>
                </a:cubicBezTo>
                <a:cubicBezTo>
                  <a:pt x="313886" y="290303"/>
                  <a:pt x="313784" y="290579"/>
                  <a:pt x="313719" y="290854"/>
                </a:cubicBezTo>
                <a:cubicBezTo>
                  <a:pt x="313659" y="291102"/>
                  <a:pt x="313632" y="291356"/>
                  <a:pt x="313600" y="291610"/>
                </a:cubicBezTo>
                <a:cubicBezTo>
                  <a:pt x="313562" y="291880"/>
                  <a:pt x="313519" y="292150"/>
                  <a:pt x="313514" y="292420"/>
                </a:cubicBezTo>
                <a:cubicBezTo>
                  <a:pt x="313503" y="292679"/>
                  <a:pt x="313524" y="292938"/>
                  <a:pt x="313541" y="293198"/>
                </a:cubicBezTo>
                <a:cubicBezTo>
                  <a:pt x="313557" y="293457"/>
                  <a:pt x="313568" y="293716"/>
                  <a:pt x="313605" y="293975"/>
                </a:cubicBezTo>
                <a:cubicBezTo>
                  <a:pt x="313649" y="294234"/>
                  <a:pt x="313719" y="294488"/>
                  <a:pt x="313784" y="294742"/>
                </a:cubicBezTo>
                <a:cubicBezTo>
                  <a:pt x="313848" y="294990"/>
                  <a:pt x="313908" y="295233"/>
                  <a:pt x="313994" y="295476"/>
                </a:cubicBezTo>
                <a:cubicBezTo>
                  <a:pt x="314086" y="295719"/>
                  <a:pt x="314199" y="295957"/>
                  <a:pt x="314313" y="296189"/>
                </a:cubicBezTo>
                <a:cubicBezTo>
                  <a:pt x="314421" y="296421"/>
                  <a:pt x="314529" y="296654"/>
                  <a:pt x="314658" y="296870"/>
                </a:cubicBezTo>
                <a:cubicBezTo>
                  <a:pt x="314793" y="297096"/>
                  <a:pt x="314955" y="297307"/>
                  <a:pt x="315112" y="297518"/>
                </a:cubicBezTo>
                <a:cubicBezTo>
                  <a:pt x="315263" y="297728"/>
                  <a:pt x="315414" y="297933"/>
                  <a:pt x="315587" y="298128"/>
                </a:cubicBezTo>
                <a:cubicBezTo>
                  <a:pt x="315765" y="298328"/>
                  <a:pt x="315971" y="298500"/>
                  <a:pt x="316176" y="298684"/>
                </a:cubicBezTo>
                <a:cubicBezTo>
                  <a:pt x="316370" y="298857"/>
                  <a:pt x="316554" y="299035"/>
                  <a:pt x="316764" y="299192"/>
                </a:cubicBezTo>
                <a:cubicBezTo>
                  <a:pt x="316986" y="299354"/>
                  <a:pt x="317229" y="299494"/>
                  <a:pt x="317472" y="299634"/>
                </a:cubicBezTo>
                <a:cubicBezTo>
                  <a:pt x="317645" y="299742"/>
                  <a:pt x="317801" y="299867"/>
                  <a:pt x="317985" y="299958"/>
                </a:cubicBezTo>
                <a:lnTo>
                  <a:pt x="329573" y="305699"/>
                </a:lnTo>
                <a:cubicBezTo>
                  <a:pt x="336447" y="308966"/>
                  <a:pt x="339396" y="317217"/>
                  <a:pt x="336140" y="324102"/>
                </a:cubicBezTo>
                <a:cubicBezTo>
                  <a:pt x="334541" y="327482"/>
                  <a:pt x="331728" y="330036"/>
                  <a:pt x="328218" y="331289"/>
                </a:cubicBezTo>
                <a:cubicBezTo>
                  <a:pt x="324756" y="332526"/>
                  <a:pt x="321036" y="332337"/>
                  <a:pt x="317720" y="330760"/>
                </a:cubicBezTo>
                <a:lnTo>
                  <a:pt x="285131" y="315365"/>
                </a:lnTo>
                <a:lnTo>
                  <a:pt x="294419" y="299607"/>
                </a:lnTo>
                <a:cubicBezTo>
                  <a:pt x="303362" y="284493"/>
                  <a:pt x="298329" y="264891"/>
                  <a:pt x="283209" y="255916"/>
                </a:cubicBezTo>
                <a:cubicBezTo>
                  <a:pt x="283203" y="255916"/>
                  <a:pt x="283198" y="255911"/>
                  <a:pt x="283198" y="255911"/>
                </a:cubicBezTo>
                <a:cubicBezTo>
                  <a:pt x="276448" y="251925"/>
                  <a:pt x="268818" y="250710"/>
                  <a:pt x="261636" y="251904"/>
                </a:cubicBezTo>
                <a:cubicBezTo>
                  <a:pt x="263110" y="237470"/>
                  <a:pt x="256527" y="222900"/>
                  <a:pt x="243497" y="215151"/>
                </a:cubicBezTo>
                <a:cubicBezTo>
                  <a:pt x="243486" y="215141"/>
                  <a:pt x="243470" y="215135"/>
                  <a:pt x="243454" y="215124"/>
                </a:cubicBezTo>
                <a:cubicBezTo>
                  <a:pt x="230510" y="207521"/>
                  <a:pt x="214818" y="208601"/>
                  <a:pt x="202943" y="216507"/>
                </a:cubicBezTo>
                <a:cubicBezTo>
                  <a:pt x="200583" y="209487"/>
                  <a:pt x="195826" y="203234"/>
                  <a:pt x="188963" y="199157"/>
                </a:cubicBezTo>
                <a:cubicBezTo>
                  <a:pt x="173729" y="190214"/>
                  <a:pt x="154073" y="195252"/>
                  <a:pt x="145147" y="210378"/>
                </a:cubicBezTo>
                <a:lnTo>
                  <a:pt x="123428" y="247136"/>
                </a:lnTo>
                <a:lnTo>
                  <a:pt x="70271" y="209109"/>
                </a:lnTo>
                <a:cubicBezTo>
                  <a:pt x="70082" y="208974"/>
                  <a:pt x="69871" y="208882"/>
                  <a:pt x="69671" y="208769"/>
                </a:cubicBezTo>
                <a:cubicBezTo>
                  <a:pt x="69477" y="208655"/>
                  <a:pt x="69304" y="208515"/>
                  <a:pt x="69099" y="208418"/>
                </a:cubicBezTo>
                <a:lnTo>
                  <a:pt x="11637" y="180510"/>
                </a:lnTo>
                <a:cubicBezTo>
                  <a:pt x="7620" y="178561"/>
                  <a:pt x="2765" y="180230"/>
                  <a:pt x="816" y="184258"/>
                </a:cubicBezTo>
                <a:cubicBezTo>
                  <a:pt x="-1139" y="188281"/>
                  <a:pt x="540" y="193130"/>
                  <a:pt x="4563" y="195085"/>
                </a:cubicBezTo>
                <a:lnTo>
                  <a:pt x="61409" y="222701"/>
                </a:lnTo>
                <a:lnTo>
                  <a:pt x="115927" y="261705"/>
                </a:lnTo>
                <a:cubicBezTo>
                  <a:pt x="111753" y="275480"/>
                  <a:pt x="117331" y="290881"/>
                  <a:pt x="130297" y="298527"/>
                </a:cubicBezTo>
                <a:cubicBezTo>
                  <a:pt x="135389" y="301524"/>
                  <a:pt x="140978" y="302950"/>
                  <a:pt x="146497" y="302950"/>
                </a:cubicBezTo>
                <a:cubicBezTo>
                  <a:pt x="148274" y="302950"/>
                  <a:pt x="150034" y="302750"/>
                  <a:pt x="151778" y="302459"/>
                </a:cubicBezTo>
                <a:cubicBezTo>
                  <a:pt x="150245" y="317017"/>
                  <a:pt x="156887" y="331716"/>
                  <a:pt x="170046" y="339503"/>
                </a:cubicBezTo>
                <a:cubicBezTo>
                  <a:pt x="175862" y="342926"/>
                  <a:pt x="182348" y="344676"/>
                  <a:pt x="188957" y="344676"/>
                </a:cubicBezTo>
                <a:cubicBezTo>
                  <a:pt x="192321" y="344676"/>
                  <a:pt x="195718" y="344222"/>
                  <a:pt x="199071" y="343304"/>
                </a:cubicBezTo>
                <a:cubicBezTo>
                  <a:pt x="203197" y="342176"/>
                  <a:pt x="207036" y="340367"/>
                  <a:pt x="210509" y="338028"/>
                </a:cubicBezTo>
                <a:cubicBezTo>
                  <a:pt x="212895" y="345005"/>
                  <a:pt x="217669" y="351210"/>
                  <a:pt x="224511" y="355265"/>
                </a:cubicBezTo>
                <a:cubicBezTo>
                  <a:pt x="229592" y="358257"/>
                  <a:pt x="235176" y="359682"/>
                  <a:pt x="240689" y="359682"/>
                </a:cubicBezTo>
                <a:cubicBezTo>
                  <a:pt x="251619" y="359682"/>
                  <a:pt x="262289" y="354088"/>
                  <a:pt x="268256" y="344033"/>
                </a:cubicBezTo>
                <a:lnTo>
                  <a:pt x="276880" y="329394"/>
                </a:lnTo>
                <a:lnTo>
                  <a:pt x="310787" y="345416"/>
                </a:lnTo>
                <a:cubicBezTo>
                  <a:pt x="314853" y="347349"/>
                  <a:pt x="319211" y="348326"/>
                  <a:pt x="323585" y="348326"/>
                </a:cubicBezTo>
                <a:cubicBezTo>
                  <a:pt x="326976" y="348326"/>
                  <a:pt x="330378" y="347743"/>
                  <a:pt x="333672" y="346566"/>
                </a:cubicBezTo>
                <a:cubicBezTo>
                  <a:pt x="341264" y="343860"/>
                  <a:pt x="347350" y="338347"/>
                  <a:pt x="350795" y="331041"/>
                </a:cubicBezTo>
                <a:cubicBezTo>
                  <a:pt x="353182" y="325992"/>
                  <a:pt x="353997" y="320613"/>
                  <a:pt x="353511" y="315424"/>
                </a:cubicBezTo>
                <a:lnTo>
                  <a:pt x="361860" y="319053"/>
                </a:lnTo>
                <a:cubicBezTo>
                  <a:pt x="365699" y="320711"/>
                  <a:pt x="369711" y="321488"/>
                  <a:pt x="373659" y="321488"/>
                </a:cubicBezTo>
                <a:cubicBezTo>
                  <a:pt x="385301" y="321488"/>
                  <a:pt x="396431" y="314690"/>
                  <a:pt x="401372" y="303350"/>
                </a:cubicBezTo>
                <a:cubicBezTo>
                  <a:pt x="401820" y="302329"/>
                  <a:pt x="402047" y="301265"/>
                  <a:pt x="402047" y="300153"/>
                </a:cubicBezTo>
                <a:cubicBezTo>
                  <a:pt x="402068" y="299856"/>
                  <a:pt x="402349" y="298970"/>
                  <a:pt x="402549" y="298322"/>
                </a:cubicBezTo>
                <a:cubicBezTo>
                  <a:pt x="403143" y="296405"/>
                  <a:pt x="403942" y="293840"/>
                  <a:pt x="404044" y="290519"/>
                </a:cubicBezTo>
                <a:cubicBezTo>
                  <a:pt x="413765" y="289164"/>
                  <a:pt x="422664" y="283094"/>
                  <a:pt x="427189" y="273563"/>
                </a:cubicBezTo>
                <a:cubicBezTo>
                  <a:pt x="431261" y="264945"/>
                  <a:pt x="431817" y="254102"/>
                  <a:pt x="428647" y="245262"/>
                </a:cubicBezTo>
                <a:cubicBezTo>
                  <a:pt x="427567" y="242259"/>
                  <a:pt x="426050" y="239662"/>
                  <a:pt x="424257" y="237367"/>
                </a:cubicBezTo>
                <a:lnTo>
                  <a:pt x="457094" y="223143"/>
                </a:lnTo>
                <a:cubicBezTo>
                  <a:pt x="457154" y="223116"/>
                  <a:pt x="457202" y="223079"/>
                  <a:pt x="457262" y="223046"/>
                </a:cubicBezTo>
                <a:cubicBezTo>
                  <a:pt x="457310" y="223025"/>
                  <a:pt x="457364" y="223019"/>
                  <a:pt x="457413" y="222992"/>
                </a:cubicBezTo>
                <a:lnTo>
                  <a:pt x="514874" y="195080"/>
                </a:lnTo>
                <a:cubicBezTo>
                  <a:pt x="518892" y="193109"/>
                  <a:pt x="520571" y="188265"/>
                  <a:pt x="518616" y="184242"/>
                </a:cubicBezTo>
                <a:close/>
                <a:moveTo>
                  <a:pt x="138521" y="284552"/>
                </a:moveTo>
                <a:cubicBezTo>
                  <a:pt x="131015" y="280130"/>
                  <a:pt x="128488" y="270447"/>
                  <a:pt x="132884" y="262985"/>
                </a:cubicBezTo>
                <a:lnTo>
                  <a:pt x="159095" y="218613"/>
                </a:lnTo>
                <a:cubicBezTo>
                  <a:pt x="162022" y="213661"/>
                  <a:pt x="167287" y="210912"/>
                  <a:pt x="172692" y="210912"/>
                </a:cubicBezTo>
                <a:cubicBezTo>
                  <a:pt x="175430" y="210912"/>
                  <a:pt x="178206" y="211620"/>
                  <a:pt x="180728" y="213099"/>
                </a:cubicBezTo>
                <a:cubicBezTo>
                  <a:pt x="188185" y="217533"/>
                  <a:pt x="190680" y="227199"/>
                  <a:pt x="186284" y="234645"/>
                </a:cubicBezTo>
                <a:lnTo>
                  <a:pt x="160083" y="279023"/>
                </a:lnTo>
                <a:cubicBezTo>
                  <a:pt x="155677" y="286485"/>
                  <a:pt x="145995" y="288959"/>
                  <a:pt x="138521" y="284552"/>
                </a:cubicBezTo>
                <a:close/>
                <a:moveTo>
                  <a:pt x="194795" y="327660"/>
                </a:moveTo>
                <a:cubicBezTo>
                  <a:pt x="189098" y="329216"/>
                  <a:pt x="183233" y="328454"/>
                  <a:pt x="178271" y="325533"/>
                </a:cubicBezTo>
                <a:cubicBezTo>
                  <a:pt x="167886" y="319388"/>
                  <a:pt x="164592" y="305607"/>
                  <a:pt x="170916" y="294823"/>
                </a:cubicBezTo>
                <a:lnTo>
                  <a:pt x="204849" y="237443"/>
                </a:lnTo>
                <a:cubicBezTo>
                  <a:pt x="209104" y="230201"/>
                  <a:pt x="216681" y="226140"/>
                  <a:pt x="224376" y="226140"/>
                </a:cubicBezTo>
                <a:cubicBezTo>
                  <a:pt x="228091" y="226140"/>
                  <a:pt x="231828" y="227085"/>
                  <a:pt x="235230" y="229078"/>
                </a:cubicBezTo>
                <a:cubicBezTo>
                  <a:pt x="245549" y="235229"/>
                  <a:pt x="248784" y="248961"/>
                  <a:pt x="242439" y="259691"/>
                </a:cubicBezTo>
                <a:lnTo>
                  <a:pt x="208527" y="317066"/>
                </a:lnTo>
                <a:cubicBezTo>
                  <a:pt x="205438" y="322320"/>
                  <a:pt x="200562" y="326084"/>
                  <a:pt x="194795" y="327660"/>
                </a:cubicBezTo>
                <a:close/>
                <a:moveTo>
                  <a:pt x="254308" y="335771"/>
                </a:moveTo>
                <a:cubicBezTo>
                  <a:pt x="249891" y="343218"/>
                  <a:pt x="240203" y="345691"/>
                  <a:pt x="232746" y="341295"/>
                </a:cubicBezTo>
                <a:cubicBezTo>
                  <a:pt x="225229" y="336846"/>
                  <a:pt x="222702" y="327164"/>
                  <a:pt x="227119" y="319706"/>
                </a:cubicBezTo>
                <a:lnTo>
                  <a:pt x="253309" y="275334"/>
                </a:lnTo>
                <a:cubicBezTo>
                  <a:pt x="256241" y="270388"/>
                  <a:pt x="261495" y="267645"/>
                  <a:pt x="266895" y="267645"/>
                </a:cubicBezTo>
                <a:cubicBezTo>
                  <a:pt x="269644" y="267645"/>
                  <a:pt x="272425" y="268358"/>
                  <a:pt x="274963" y="269853"/>
                </a:cubicBezTo>
                <a:cubicBezTo>
                  <a:pt x="282404" y="274281"/>
                  <a:pt x="284888" y="283926"/>
                  <a:pt x="280482" y="291372"/>
                </a:cubicBezTo>
                <a:lnTo>
                  <a:pt x="269493" y="310024"/>
                </a:lnTo>
                <a:cubicBezTo>
                  <a:pt x="267214" y="310586"/>
                  <a:pt x="265189" y="312098"/>
                  <a:pt x="264109" y="314387"/>
                </a:cubicBezTo>
                <a:cubicBezTo>
                  <a:pt x="263256" y="316196"/>
                  <a:pt x="263164" y="318151"/>
                  <a:pt x="263650" y="319944"/>
                </a:cubicBezTo>
                <a:lnTo>
                  <a:pt x="254308" y="335771"/>
                </a:lnTo>
                <a:close/>
              </a:path>
            </a:pathLst>
          </a:custGeom>
          <a:solidFill>
            <a:schemeClr val="tx1"/>
          </a:solidFill>
          <a:ln w="5334" cap="flat">
            <a:noFill/>
            <a:prstDash val="solid"/>
            <a:miter/>
          </a:ln>
        </p:spPr>
        <p:txBody>
          <a:bodyPr rtlCol="0" anchor="ctr"/>
          <a:lstStyle/>
          <a:p>
            <a:endParaRPr lang="ru-RU"/>
          </a:p>
        </p:txBody>
      </p:sp>
      <p:sp>
        <p:nvSpPr>
          <p:cNvPr id="45" name="Graphic 18">
            <a:extLst>
              <a:ext uri="{FF2B5EF4-FFF2-40B4-BE49-F238E27FC236}">
                <a16:creationId xmlns:a16="http://schemas.microsoft.com/office/drawing/2014/main" id="{D8C61B70-8BBE-45C0-A7F9-7BC89A6037F4}"/>
              </a:ext>
            </a:extLst>
          </p:cNvPr>
          <p:cNvSpPr/>
          <p:nvPr/>
        </p:nvSpPr>
        <p:spPr>
          <a:xfrm>
            <a:off x="6097280" y="1911873"/>
            <a:ext cx="328685" cy="328694"/>
          </a:xfrm>
          <a:custGeom>
            <a:avLst/>
            <a:gdLst>
              <a:gd name="connsiteX0" fmla="*/ 430148 w 438247"/>
              <a:gd name="connsiteY0" fmla="*/ 0 h 438258"/>
              <a:gd name="connsiteX1" fmla="*/ 144364 w 438247"/>
              <a:gd name="connsiteY1" fmla="*/ 0 h 438258"/>
              <a:gd name="connsiteX2" fmla="*/ 136264 w 438247"/>
              <a:gd name="connsiteY2" fmla="*/ 8100 h 438258"/>
              <a:gd name="connsiteX3" fmla="*/ 136264 w 438247"/>
              <a:gd name="connsiteY3" fmla="*/ 124891 h 438258"/>
              <a:gd name="connsiteX4" fmla="*/ 8100 w 438247"/>
              <a:gd name="connsiteY4" fmla="*/ 124891 h 438258"/>
              <a:gd name="connsiteX5" fmla="*/ 0 w 438247"/>
              <a:gd name="connsiteY5" fmla="*/ 132991 h 438258"/>
              <a:gd name="connsiteX6" fmla="*/ 0 w 438247"/>
              <a:gd name="connsiteY6" fmla="*/ 360223 h 438258"/>
              <a:gd name="connsiteX7" fmla="*/ 8100 w 438247"/>
              <a:gd name="connsiteY7" fmla="*/ 368323 h 438258"/>
              <a:gd name="connsiteX8" fmla="*/ 75859 w 438247"/>
              <a:gd name="connsiteY8" fmla="*/ 368323 h 438258"/>
              <a:gd name="connsiteX9" fmla="*/ 139617 w 438247"/>
              <a:gd name="connsiteY9" fmla="*/ 435726 h 438258"/>
              <a:gd name="connsiteX10" fmla="*/ 145503 w 438247"/>
              <a:gd name="connsiteY10" fmla="*/ 438259 h 438258"/>
              <a:gd name="connsiteX11" fmla="*/ 148495 w 438247"/>
              <a:gd name="connsiteY11" fmla="*/ 437686 h 438258"/>
              <a:gd name="connsiteX12" fmla="*/ 153603 w 438247"/>
              <a:gd name="connsiteY12" fmla="*/ 430164 h 438258"/>
              <a:gd name="connsiteX13" fmla="*/ 153635 w 438247"/>
              <a:gd name="connsiteY13" fmla="*/ 368323 h 438258"/>
              <a:gd name="connsiteX14" fmla="*/ 307811 w 438247"/>
              <a:gd name="connsiteY14" fmla="*/ 368323 h 438258"/>
              <a:gd name="connsiteX15" fmla="*/ 315911 w 438247"/>
              <a:gd name="connsiteY15" fmla="*/ 360223 h 438258"/>
              <a:gd name="connsiteX16" fmla="*/ 315911 w 438247"/>
              <a:gd name="connsiteY16" fmla="*/ 243459 h 438258"/>
              <a:gd name="connsiteX17" fmla="*/ 430148 w 438247"/>
              <a:gd name="connsiteY17" fmla="*/ 243459 h 438258"/>
              <a:gd name="connsiteX18" fmla="*/ 438248 w 438247"/>
              <a:gd name="connsiteY18" fmla="*/ 235359 h 438258"/>
              <a:gd name="connsiteX19" fmla="*/ 438248 w 438247"/>
              <a:gd name="connsiteY19" fmla="*/ 8100 h 438258"/>
              <a:gd name="connsiteX20" fmla="*/ 430148 w 438247"/>
              <a:gd name="connsiteY20" fmla="*/ 0 h 438258"/>
              <a:gd name="connsiteX21" fmla="*/ 299711 w 438247"/>
              <a:gd name="connsiteY21" fmla="*/ 352123 h 438258"/>
              <a:gd name="connsiteX22" fmla="*/ 145541 w 438247"/>
              <a:gd name="connsiteY22" fmla="*/ 352123 h 438258"/>
              <a:gd name="connsiteX23" fmla="*/ 137441 w 438247"/>
              <a:gd name="connsiteY23" fmla="*/ 360223 h 438258"/>
              <a:gd name="connsiteX24" fmla="*/ 137414 w 438247"/>
              <a:gd name="connsiteY24" fmla="*/ 409828 h 438258"/>
              <a:gd name="connsiteX25" fmla="*/ 85234 w 438247"/>
              <a:gd name="connsiteY25" fmla="*/ 354661 h 438258"/>
              <a:gd name="connsiteX26" fmla="*/ 79348 w 438247"/>
              <a:gd name="connsiteY26" fmla="*/ 352129 h 438258"/>
              <a:gd name="connsiteX27" fmla="*/ 16200 w 438247"/>
              <a:gd name="connsiteY27" fmla="*/ 352129 h 438258"/>
              <a:gd name="connsiteX28" fmla="*/ 16200 w 438247"/>
              <a:gd name="connsiteY28" fmla="*/ 141097 h 438258"/>
              <a:gd name="connsiteX29" fmla="*/ 136264 w 438247"/>
              <a:gd name="connsiteY29" fmla="*/ 141097 h 438258"/>
              <a:gd name="connsiteX30" fmla="*/ 136264 w 438247"/>
              <a:gd name="connsiteY30" fmla="*/ 235364 h 438258"/>
              <a:gd name="connsiteX31" fmla="*/ 144364 w 438247"/>
              <a:gd name="connsiteY31" fmla="*/ 243464 h 438258"/>
              <a:gd name="connsiteX32" fmla="*/ 201739 w 438247"/>
              <a:gd name="connsiteY32" fmla="*/ 243464 h 438258"/>
              <a:gd name="connsiteX33" fmla="*/ 201739 w 438247"/>
              <a:gd name="connsiteY33" fmla="*/ 300278 h 438258"/>
              <a:gd name="connsiteX34" fmla="*/ 206701 w 438247"/>
              <a:gd name="connsiteY34" fmla="*/ 307746 h 438258"/>
              <a:gd name="connsiteX35" fmla="*/ 209833 w 438247"/>
              <a:gd name="connsiteY35" fmla="*/ 308378 h 438258"/>
              <a:gd name="connsiteX36" fmla="*/ 215509 w 438247"/>
              <a:gd name="connsiteY36" fmla="*/ 306056 h 438258"/>
              <a:gd name="connsiteX37" fmla="*/ 279293 w 438247"/>
              <a:gd name="connsiteY37" fmla="*/ 243464 h 438258"/>
              <a:gd name="connsiteX38" fmla="*/ 299711 w 438247"/>
              <a:gd name="connsiteY38" fmla="*/ 243464 h 438258"/>
              <a:gd name="connsiteX39" fmla="*/ 299711 w 438247"/>
              <a:gd name="connsiteY39" fmla="*/ 352123 h 438258"/>
              <a:gd name="connsiteX40" fmla="*/ 422048 w 438247"/>
              <a:gd name="connsiteY40" fmla="*/ 227259 h 438258"/>
              <a:gd name="connsiteX41" fmla="*/ 275989 w 438247"/>
              <a:gd name="connsiteY41" fmla="*/ 227259 h 438258"/>
              <a:gd name="connsiteX42" fmla="*/ 270313 w 438247"/>
              <a:gd name="connsiteY42" fmla="*/ 229576 h 438258"/>
              <a:gd name="connsiteX43" fmla="*/ 217933 w 438247"/>
              <a:gd name="connsiteY43" fmla="*/ 280973 h 438258"/>
              <a:gd name="connsiteX44" fmla="*/ 217933 w 438247"/>
              <a:gd name="connsiteY44" fmla="*/ 235359 h 438258"/>
              <a:gd name="connsiteX45" fmla="*/ 209833 w 438247"/>
              <a:gd name="connsiteY45" fmla="*/ 227259 h 438258"/>
              <a:gd name="connsiteX46" fmla="*/ 152458 w 438247"/>
              <a:gd name="connsiteY46" fmla="*/ 227259 h 438258"/>
              <a:gd name="connsiteX47" fmla="*/ 152458 w 438247"/>
              <a:gd name="connsiteY47" fmla="*/ 16200 h 438258"/>
              <a:gd name="connsiteX48" fmla="*/ 422042 w 438247"/>
              <a:gd name="connsiteY48" fmla="*/ 16200 h 438258"/>
              <a:gd name="connsiteX49" fmla="*/ 422042 w 438247"/>
              <a:gd name="connsiteY49" fmla="*/ 227254 h 438258"/>
              <a:gd name="connsiteX50" fmla="*/ 422048 w 438247"/>
              <a:gd name="connsiteY50" fmla="*/ 227254 h 438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38247" h="438258">
                <a:moveTo>
                  <a:pt x="430148" y="0"/>
                </a:moveTo>
                <a:lnTo>
                  <a:pt x="144364" y="0"/>
                </a:lnTo>
                <a:cubicBezTo>
                  <a:pt x="139887" y="0"/>
                  <a:pt x="136264" y="3629"/>
                  <a:pt x="136264" y="8100"/>
                </a:cubicBezTo>
                <a:lnTo>
                  <a:pt x="136264" y="124891"/>
                </a:lnTo>
                <a:lnTo>
                  <a:pt x="8100" y="124891"/>
                </a:lnTo>
                <a:cubicBezTo>
                  <a:pt x="3623" y="124891"/>
                  <a:pt x="0" y="128515"/>
                  <a:pt x="0" y="132991"/>
                </a:cubicBezTo>
                <a:lnTo>
                  <a:pt x="0" y="360223"/>
                </a:lnTo>
                <a:cubicBezTo>
                  <a:pt x="0" y="364700"/>
                  <a:pt x="3623" y="368323"/>
                  <a:pt x="8100" y="368323"/>
                </a:cubicBezTo>
                <a:lnTo>
                  <a:pt x="75859" y="368323"/>
                </a:lnTo>
                <a:lnTo>
                  <a:pt x="139617" y="435726"/>
                </a:lnTo>
                <a:cubicBezTo>
                  <a:pt x="141178" y="437378"/>
                  <a:pt x="143321" y="438259"/>
                  <a:pt x="145503" y="438259"/>
                </a:cubicBezTo>
                <a:cubicBezTo>
                  <a:pt x="146507" y="438259"/>
                  <a:pt x="147523" y="438070"/>
                  <a:pt x="148495" y="437686"/>
                </a:cubicBezTo>
                <a:cubicBezTo>
                  <a:pt x="151578" y="436460"/>
                  <a:pt x="153598" y="433480"/>
                  <a:pt x="153603" y="430164"/>
                </a:cubicBezTo>
                <a:lnTo>
                  <a:pt x="153635" y="368323"/>
                </a:lnTo>
                <a:lnTo>
                  <a:pt x="307811" y="368323"/>
                </a:lnTo>
                <a:cubicBezTo>
                  <a:pt x="312287" y="368323"/>
                  <a:pt x="315911" y="364700"/>
                  <a:pt x="315911" y="360223"/>
                </a:cubicBezTo>
                <a:lnTo>
                  <a:pt x="315911" y="243459"/>
                </a:lnTo>
                <a:lnTo>
                  <a:pt x="430148" y="243459"/>
                </a:lnTo>
                <a:cubicBezTo>
                  <a:pt x="434624" y="243459"/>
                  <a:pt x="438248" y="239830"/>
                  <a:pt x="438248" y="235359"/>
                </a:cubicBezTo>
                <a:lnTo>
                  <a:pt x="438248" y="8100"/>
                </a:lnTo>
                <a:cubicBezTo>
                  <a:pt x="438248" y="3629"/>
                  <a:pt x="434624" y="0"/>
                  <a:pt x="430148" y="0"/>
                </a:cubicBezTo>
                <a:close/>
                <a:moveTo>
                  <a:pt x="299711" y="352123"/>
                </a:moveTo>
                <a:lnTo>
                  <a:pt x="145541" y="352123"/>
                </a:lnTo>
                <a:cubicBezTo>
                  <a:pt x="141070" y="352123"/>
                  <a:pt x="137441" y="355747"/>
                  <a:pt x="137441" y="360223"/>
                </a:cubicBezTo>
                <a:lnTo>
                  <a:pt x="137414" y="409828"/>
                </a:lnTo>
                <a:lnTo>
                  <a:pt x="85234" y="354661"/>
                </a:lnTo>
                <a:cubicBezTo>
                  <a:pt x="83700" y="353047"/>
                  <a:pt x="81572" y="352129"/>
                  <a:pt x="79348" y="352129"/>
                </a:cubicBezTo>
                <a:lnTo>
                  <a:pt x="16200" y="352129"/>
                </a:lnTo>
                <a:lnTo>
                  <a:pt x="16200" y="141097"/>
                </a:lnTo>
                <a:lnTo>
                  <a:pt x="136264" y="141097"/>
                </a:lnTo>
                <a:lnTo>
                  <a:pt x="136264" y="235364"/>
                </a:lnTo>
                <a:cubicBezTo>
                  <a:pt x="136264" y="239836"/>
                  <a:pt x="139887" y="243464"/>
                  <a:pt x="144364" y="243464"/>
                </a:cubicBezTo>
                <a:lnTo>
                  <a:pt x="201739" y="243464"/>
                </a:lnTo>
                <a:lnTo>
                  <a:pt x="201739" y="300278"/>
                </a:lnTo>
                <a:cubicBezTo>
                  <a:pt x="201739" y="303539"/>
                  <a:pt x="203693" y="306482"/>
                  <a:pt x="206701" y="307746"/>
                </a:cubicBezTo>
                <a:cubicBezTo>
                  <a:pt x="207716" y="308173"/>
                  <a:pt x="208780" y="308378"/>
                  <a:pt x="209833" y="308378"/>
                </a:cubicBezTo>
                <a:cubicBezTo>
                  <a:pt x="211918" y="308378"/>
                  <a:pt x="213964" y="307573"/>
                  <a:pt x="215509" y="306056"/>
                </a:cubicBezTo>
                <a:lnTo>
                  <a:pt x="279293" y="243464"/>
                </a:lnTo>
                <a:lnTo>
                  <a:pt x="299711" y="243464"/>
                </a:lnTo>
                <a:lnTo>
                  <a:pt x="299711" y="352123"/>
                </a:lnTo>
                <a:close/>
                <a:moveTo>
                  <a:pt x="422048" y="227259"/>
                </a:moveTo>
                <a:lnTo>
                  <a:pt x="275989" y="227259"/>
                </a:lnTo>
                <a:cubicBezTo>
                  <a:pt x="273866" y="227259"/>
                  <a:pt x="271831" y="228091"/>
                  <a:pt x="270313" y="229576"/>
                </a:cubicBezTo>
                <a:lnTo>
                  <a:pt x="217933" y="280973"/>
                </a:lnTo>
                <a:lnTo>
                  <a:pt x="217933" y="235359"/>
                </a:lnTo>
                <a:cubicBezTo>
                  <a:pt x="217933" y="230882"/>
                  <a:pt x="214310" y="227259"/>
                  <a:pt x="209833" y="227259"/>
                </a:cubicBezTo>
                <a:lnTo>
                  <a:pt x="152458" y="227259"/>
                </a:lnTo>
                <a:lnTo>
                  <a:pt x="152458" y="16200"/>
                </a:lnTo>
                <a:lnTo>
                  <a:pt x="422042" y="16200"/>
                </a:lnTo>
                <a:lnTo>
                  <a:pt x="422042" y="227254"/>
                </a:lnTo>
                <a:lnTo>
                  <a:pt x="422048" y="227254"/>
                </a:lnTo>
                <a:close/>
              </a:path>
            </a:pathLst>
          </a:custGeom>
          <a:solidFill>
            <a:schemeClr val="tx1"/>
          </a:solidFill>
          <a:ln w="5334" cap="flat">
            <a:noFill/>
            <a:prstDash val="solid"/>
            <a:miter/>
          </a:ln>
        </p:spPr>
        <p:txBody>
          <a:bodyPr rtlCol="0" anchor="ctr"/>
          <a:lstStyle/>
          <a:p>
            <a:endParaRPr lang="ru-RU"/>
          </a:p>
        </p:txBody>
      </p:sp>
      <p:grpSp>
        <p:nvGrpSpPr>
          <p:cNvPr id="52" name="Group 51">
            <a:extLst>
              <a:ext uri="{FF2B5EF4-FFF2-40B4-BE49-F238E27FC236}">
                <a16:creationId xmlns:a16="http://schemas.microsoft.com/office/drawing/2014/main" id="{E68CF773-1E28-4765-973F-F68E1352D32A}"/>
              </a:ext>
            </a:extLst>
          </p:cNvPr>
          <p:cNvGrpSpPr/>
          <p:nvPr/>
        </p:nvGrpSpPr>
        <p:grpSpPr>
          <a:xfrm>
            <a:off x="9079122" y="1936233"/>
            <a:ext cx="370575" cy="279826"/>
            <a:chOff x="10073494" y="1438644"/>
            <a:chExt cx="494100" cy="373101"/>
          </a:xfrm>
          <a:solidFill>
            <a:schemeClr val="tx1"/>
          </a:solidFill>
        </p:grpSpPr>
        <p:sp>
          <p:nvSpPr>
            <p:cNvPr id="47" name="Freeform: Shape 46">
              <a:extLst>
                <a:ext uri="{FF2B5EF4-FFF2-40B4-BE49-F238E27FC236}">
                  <a16:creationId xmlns:a16="http://schemas.microsoft.com/office/drawing/2014/main" id="{CB19C335-49F9-432A-B279-5FFD18D06D27}"/>
                </a:ext>
              </a:extLst>
            </p:cNvPr>
            <p:cNvSpPr/>
            <p:nvPr/>
          </p:nvSpPr>
          <p:spPr>
            <a:xfrm>
              <a:off x="10268316" y="1653995"/>
              <a:ext cx="299278" cy="157750"/>
            </a:xfrm>
            <a:custGeom>
              <a:avLst/>
              <a:gdLst>
                <a:gd name="connsiteX0" fmla="*/ 149639 w 299278"/>
                <a:gd name="connsiteY0" fmla="*/ 0 h 157750"/>
                <a:gd name="connsiteX1" fmla="*/ 0 w 299278"/>
                <a:gd name="connsiteY1" fmla="*/ 149650 h 157750"/>
                <a:gd name="connsiteX2" fmla="*/ 8100 w 299278"/>
                <a:gd name="connsiteY2" fmla="*/ 157750 h 157750"/>
                <a:gd name="connsiteX3" fmla="*/ 291179 w 299278"/>
                <a:gd name="connsiteY3" fmla="*/ 157750 h 157750"/>
                <a:gd name="connsiteX4" fmla="*/ 299279 w 299278"/>
                <a:gd name="connsiteY4" fmla="*/ 149650 h 157750"/>
                <a:gd name="connsiteX5" fmla="*/ 149639 w 299278"/>
                <a:gd name="connsiteY5" fmla="*/ 0 h 157750"/>
                <a:gd name="connsiteX6" fmla="*/ 16443 w 299278"/>
                <a:gd name="connsiteY6" fmla="*/ 141550 h 157750"/>
                <a:gd name="connsiteX7" fmla="*/ 149639 w 299278"/>
                <a:gd name="connsiteY7" fmla="*/ 16200 h 157750"/>
                <a:gd name="connsiteX8" fmla="*/ 282836 w 299278"/>
                <a:gd name="connsiteY8" fmla="*/ 141550 h 157750"/>
                <a:gd name="connsiteX9" fmla="*/ 16443 w 299278"/>
                <a:gd name="connsiteY9" fmla="*/ 141550 h 15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9278" h="157750">
                  <a:moveTo>
                    <a:pt x="149639" y="0"/>
                  </a:moveTo>
                  <a:cubicBezTo>
                    <a:pt x="67127" y="0"/>
                    <a:pt x="0" y="67133"/>
                    <a:pt x="0" y="149650"/>
                  </a:cubicBezTo>
                  <a:cubicBezTo>
                    <a:pt x="0" y="154121"/>
                    <a:pt x="3623" y="157750"/>
                    <a:pt x="8100" y="157750"/>
                  </a:cubicBezTo>
                  <a:lnTo>
                    <a:pt x="291179" y="157750"/>
                  </a:lnTo>
                  <a:cubicBezTo>
                    <a:pt x="295650" y="157750"/>
                    <a:pt x="299279" y="154121"/>
                    <a:pt x="299279" y="149650"/>
                  </a:cubicBezTo>
                  <a:cubicBezTo>
                    <a:pt x="299279" y="67127"/>
                    <a:pt x="232151" y="0"/>
                    <a:pt x="149639" y="0"/>
                  </a:cubicBezTo>
                  <a:close/>
                  <a:moveTo>
                    <a:pt x="16443" y="141550"/>
                  </a:moveTo>
                  <a:cubicBezTo>
                    <a:pt x="20644" y="71723"/>
                    <a:pt x="78781" y="16200"/>
                    <a:pt x="149639" y="16200"/>
                  </a:cubicBezTo>
                  <a:cubicBezTo>
                    <a:pt x="220498" y="16200"/>
                    <a:pt x="278635" y="71723"/>
                    <a:pt x="282836" y="141550"/>
                  </a:cubicBezTo>
                  <a:lnTo>
                    <a:pt x="16443" y="141550"/>
                  </a:lnTo>
                  <a:close/>
                </a:path>
              </a:pathLst>
            </a:custGeom>
            <a:grpFill/>
            <a:ln w="5334"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A4F8EAC4-0413-4BE8-A166-B68F98E43CD2}"/>
                </a:ext>
              </a:extLst>
            </p:cNvPr>
            <p:cNvSpPr/>
            <p:nvPr/>
          </p:nvSpPr>
          <p:spPr>
            <a:xfrm>
              <a:off x="10328548" y="1468624"/>
              <a:ext cx="173869" cy="173869"/>
            </a:xfrm>
            <a:custGeom>
              <a:avLst/>
              <a:gdLst>
                <a:gd name="connsiteX0" fmla="*/ 86935 w 173869"/>
                <a:gd name="connsiteY0" fmla="*/ 173869 h 173869"/>
                <a:gd name="connsiteX1" fmla="*/ 173869 w 173869"/>
                <a:gd name="connsiteY1" fmla="*/ 86935 h 173869"/>
                <a:gd name="connsiteX2" fmla="*/ 86935 w 173869"/>
                <a:gd name="connsiteY2" fmla="*/ 0 h 173869"/>
                <a:gd name="connsiteX3" fmla="*/ 0 w 173869"/>
                <a:gd name="connsiteY3" fmla="*/ 86935 h 173869"/>
                <a:gd name="connsiteX4" fmla="*/ 86935 w 173869"/>
                <a:gd name="connsiteY4" fmla="*/ 173869 h 173869"/>
                <a:gd name="connsiteX5" fmla="*/ 86935 w 173869"/>
                <a:gd name="connsiteY5" fmla="*/ 16200 h 173869"/>
                <a:gd name="connsiteX6" fmla="*/ 157669 w 173869"/>
                <a:gd name="connsiteY6" fmla="*/ 86935 h 173869"/>
                <a:gd name="connsiteX7" fmla="*/ 86935 w 173869"/>
                <a:gd name="connsiteY7" fmla="*/ 157669 h 173869"/>
                <a:gd name="connsiteX8" fmla="*/ 16200 w 173869"/>
                <a:gd name="connsiteY8" fmla="*/ 86935 h 173869"/>
                <a:gd name="connsiteX9" fmla="*/ 86935 w 173869"/>
                <a:gd name="connsiteY9" fmla="*/ 16200 h 173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69" h="173869">
                  <a:moveTo>
                    <a:pt x="86935" y="173869"/>
                  </a:moveTo>
                  <a:cubicBezTo>
                    <a:pt x="134870" y="173869"/>
                    <a:pt x="173869" y="134870"/>
                    <a:pt x="173869" y="86935"/>
                  </a:cubicBezTo>
                  <a:cubicBezTo>
                    <a:pt x="173869" y="38999"/>
                    <a:pt x="134870" y="0"/>
                    <a:pt x="86935" y="0"/>
                  </a:cubicBezTo>
                  <a:cubicBezTo>
                    <a:pt x="38999" y="0"/>
                    <a:pt x="0" y="38999"/>
                    <a:pt x="0" y="86935"/>
                  </a:cubicBezTo>
                  <a:cubicBezTo>
                    <a:pt x="0" y="134870"/>
                    <a:pt x="38999" y="173869"/>
                    <a:pt x="86935" y="173869"/>
                  </a:cubicBezTo>
                  <a:close/>
                  <a:moveTo>
                    <a:pt x="86935" y="16200"/>
                  </a:moveTo>
                  <a:cubicBezTo>
                    <a:pt x="125939" y="16200"/>
                    <a:pt x="157669" y="47930"/>
                    <a:pt x="157669" y="86935"/>
                  </a:cubicBezTo>
                  <a:cubicBezTo>
                    <a:pt x="157669" y="125939"/>
                    <a:pt x="125939" y="157669"/>
                    <a:pt x="86935" y="157669"/>
                  </a:cubicBezTo>
                  <a:cubicBezTo>
                    <a:pt x="47930" y="157669"/>
                    <a:pt x="16200" y="125939"/>
                    <a:pt x="16200" y="86935"/>
                  </a:cubicBezTo>
                  <a:cubicBezTo>
                    <a:pt x="16200" y="47930"/>
                    <a:pt x="47930" y="16200"/>
                    <a:pt x="86935" y="16200"/>
                  </a:cubicBezTo>
                  <a:close/>
                </a:path>
              </a:pathLst>
            </a:custGeom>
            <a:grpFill/>
            <a:ln w="5334" cap="flat">
              <a:noFill/>
              <a:prstDash val="solid"/>
              <a:miter/>
            </a:ln>
          </p:spPr>
          <p:txBody>
            <a:bodyPr rtlCol="0" anchor="ctr"/>
            <a:lstStyle/>
            <a:p>
              <a:endParaRPr lang="ru-RU"/>
            </a:p>
          </p:txBody>
        </p:sp>
        <p:sp>
          <p:nvSpPr>
            <p:cNvPr id="49" name="Freeform: Shape 48">
              <a:extLst>
                <a:ext uri="{FF2B5EF4-FFF2-40B4-BE49-F238E27FC236}">
                  <a16:creationId xmlns:a16="http://schemas.microsoft.com/office/drawing/2014/main" id="{131D5E5A-78AA-4591-AA8F-A1E1EB049447}"/>
                </a:ext>
              </a:extLst>
            </p:cNvPr>
            <p:cNvSpPr/>
            <p:nvPr/>
          </p:nvSpPr>
          <p:spPr>
            <a:xfrm>
              <a:off x="10073494" y="1438644"/>
              <a:ext cx="211485" cy="256321"/>
            </a:xfrm>
            <a:custGeom>
              <a:avLst/>
              <a:gdLst>
                <a:gd name="connsiteX0" fmla="*/ 194854 w 211485"/>
                <a:gd name="connsiteY0" fmla="*/ 248205 h 256321"/>
                <a:gd name="connsiteX1" fmla="*/ 202938 w 211485"/>
                <a:gd name="connsiteY1" fmla="*/ 256322 h 256321"/>
                <a:gd name="connsiteX2" fmla="*/ 202954 w 211485"/>
                <a:gd name="connsiteY2" fmla="*/ 256322 h 256321"/>
                <a:gd name="connsiteX3" fmla="*/ 211054 w 211485"/>
                <a:gd name="connsiteY3" fmla="*/ 248238 h 256321"/>
                <a:gd name="connsiteX4" fmla="*/ 211232 w 211485"/>
                <a:gd name="connsiteY4" fmla="*/ 149542 h 256321"/>
                <a:gd name="connsiteX5" fmla="*/ 211470 w 211485"/>
                <a:gd name="connsiteY5" fmla="*/ 147593 h 256321"/>
                <a:gd name="connsiteX6" fmla="*/ 211470 w 211485"/>
                <a:gd name="connsiteY6" fmla="*/ 17139 h 256321"/>
                <a:gd name="connsiteX7" fmla="*/ 211486 w 211485"/>
                <a:gd name="connsiteY7" fmla="*/ 8364 h 256321"/>
                <a:gd name="connsiteX8" fmla="*/ 211470 w 211485"/>
                <a:gd name="connsiteY8" fmla="*/ 8202 h 256321"/>
                <a:gd name="connsiteX9" fmla="*/ 211470 w 211485"/>
                <a:gd name="connsiteY9" fmla="*/ 8100 h 256321"/>
                <a:gd name="connsiteX10" fmla="*/ 211410 w 211485"/>
                <a:gd name="connsiteY10" fmla="*/ 7625 h 256321"/>
                <a:gd name="connsiteX11" fmla="*/ 211291 w 211485"/>
                <a:gd name="connsiteY11" fmla="*/ 6626 h 256321"/>
                <a:gd name="connsiteX12" fmla="*/ 208062 w 211485"/>
                <a:gd name="connsiteY12" fmla="*/ 1501 h 256321"/>
                <a:gd name="connsiteX13" fmla="*/ 200713 w 211485"/>
                <a:gd name="connsiteY13" fmla="*/ 448 h 256321"/>
                <a:gd name="connsiteX14" fmla="*/ 5443 w 211485"/>
                <a:gd name="connsiteY14" fmla="*/ 68229 h 256321"/>
                <a:gd name="connsiteX15" fmla="*/ 0 w 211485"/>
                <a:gd name="connsiteY15" fmla="*/ 75810 h 256321"/>
                <a:gd name="connsiteX16" fmla="*/ 5308 w 211485"/>
                <a:gd name="connsiteY16" fmla="*/ 83484 h 256321"/>
                <a:gd name="connsiteX17" fmla="*/ 195027 w 211485"/>
                <a:gd name="connsiteY17" fmla="*/ 153155 h 256321"/>
                <a:gd name="connsiteX18" fmla="*/ 194854 w 211485"/>
                <a:gd name="connsiteY18" fmla="*/ 248205 h 256321"/>
                <a:gd name="connsiteX19" fmla="*/ 32184 w 211485"/>
                <a:gd name="connsiteY19" fmla="*/ 76097 h 256321"/>
                <a:gd name="connsiteX20" fmla="*/ 195264 w 211485"/>
                <a:gd name="connsiteY20" fmla="*/ 19488 h 256321"/>
                <a:gd name="connsiteX21" fmla="*/ 195054 w 211485"/>
                <a:gd name="connsiteY21" fmla="*/ 135907 h 256321"/>
                <a:gd name="connsiteX22" fmla="*/ 32184 w 211485"/>
                <a:gd name="connsiteY22" fmla="*/ 76097 h 256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1485" h="256321">
                  <a:moveTo>
                    <a:pt x="194854" y="248205"/>
                  </a:moveTo>
                  <a:cubicBezTo>
                    <a:pt x="194848" y="252682"/>
                    <a:pt x="198466" y="256311"/>
                    <a:pt x="202938" y="256322"/>
                  </a:cubicBezTo>
                  <a:cubicBezTo>
                    <a:pt x="202943" y="256322"/>
                    <a:pt x="202948" y="256322"/>
                    <a:pt x="202954" y="256322"/>
                  </a:cubicBezTo>
                  <a:cubicBezTo>
                    <a:pt x="207420" y="256322"/>
                    <a:pt x="211048" y="252704"/>
                    <a:pt x="211054" y="248238"/>
                  </a:cubicBezTo>
                  <a:lnTo>
                    <a:pt x="211232" y="149542"/>
                  </a:lnTo>
                  <a:cubicBezTo>
                    <a:pt x="211389" y="148910"/>
                    <a:pt x="211470" y="148257"/>
                    <a:pt x="211470" y="147593"/>
                  </a:cubicBezTo>
                  <a:lnTo>
                    <a:pt x="211470" y="17139"/>
                  </a:lnTo>
                  <a:lnTo>
                    <a:pt x="211486" y="8364"/>
                  </a:lnTo>
                  <a:cubicBezTo>
                    <a:pt x="211486" y="8310"/>
                    <a:pt x="211470" y="8262"/>
                    <a:pt x="211470" y="8202"/>
                  </a:cubicBezTo>
                  <a:lnTo>
                    <a:pt x="211470" y="8100"/>
                  </a:lnTo>
                  <a:cubicBezTo>
                    <a:pt x="211470" y="7938"/>
                    <a:pt x="211421" y="7787"/>
                    <a:pt x="211410" y="7625"/>
                  </a:cubicBezTo>
                  <a:cubicBezTo>
                    <a:pt x="211378" y="7290"/>
                    <a:pt x="211362" y="6950"/>
                    <a:pt x="211291" y="6626"/>
                  </a:cubicBezTo>
                  <a:cubicBezTo>
                    <a:pt x="210913" y="4579"/>
                    <a:pt x="209790" y="2727"/>
                    <a:pt x="208062" y="1501"/>
                  </a:cubicBezTo>
                  <a:cubicBezTo>
                    <a:pt x="205924" y="-22"/>
                    <a:pt x="203175" y="-411"/>
                    <a:pt x="200713" y="448"/>
                  </a:cubicBezTo>
                  <a:lnTo>
                    <a:pt x="5443" y="68229"/>
                  </a:lnTo>
                  <a:cubicBezTo>
                    <a:pt x="2209" y="69352"/>
                    <a:pt x="33" y="72387"/>
                    <a:pt x="0" y="75810"/>
                  </a:cubicBezTo>
                  <a:cubicBezTo>
                    <a:pt x="-27" y="79234"/>
                    <a:pt x="2095" y="82307"/>
                    <a:pt x="5308" y="83484"/>
                  </a:cubicBezTo>
                  <a:lnTo>
                    <a:pt x="195027" y="153155"/>
                  </a:lnTo>
                  <a:lnTo>
                    <a:pt x="194854" y="248205"/>
                  </a:lnTo>
                  <a:close/>
                  <a:moveTo>
                    <a:pt x="32184" y="76097"/>
                  </a:moveTo>
                  <a:lnTo>
                    <a:pt x="195264" y="19488"/>
                  </a:lnTo>
                  <a:lnTo>
                    <a:pt x="195054" y="135907"/>
                  </a:lnTo>
                  <a:lnTo>
                    <a:pt x="32184" y="76097"/>
                  </a:lnTo>
                  <a:close/>
                </a:path>
              </a:pathLst>
            </a:custGeom>
            <a:grpFill/>
            <a:ln w="5334" cap="flat">
              <a:noFill/>
              <a:prstDash val="solid"/>
              <a:miter/>
            </a:ln>
          </p:spPr>
          <p:txBody>
            <a:bodyPr rtlCol="0" anchor="ctr"/>
            <a:lstStyle/>
            <a:p>
              <a:endParaRPr lang="ru-RU"/>
            </a:p>
          </p:txBody>
        </p:sp>
      </p:grpSp>
      <p:sp>
        <p:nvSpPr>
          <p:cNvPr id="50" name="Graphic 43">
            <a:extLst>
              <a:ext uri="{FF2B5EF4-FFF2-40B4-BE49-F238E27FC236}">
                <a16:creationId xmlns:a16="http://schemas.microsoft.com/office/drawing/2014/main" id="{C0E79BB0-2A55-4D1E-A49D-35FA4D867746}"/>
              </a:ext>
            </a:extLst>
          </p:cNvPr>
          <p:cNvSpPr/>
          <p:nvPr/>
        </p:nvSpPr>
        <p:spPr>
          <a:xfrm>
            <a:off x="2486186" y="1909811"/>
            <a:ext cx="328814" cy="328811"/>
          </a:xfrm>
          <a:custGeom>
            <a:avLst/>
            <a:gdLst>
              <a:gd name="connsiteX0" fmla="*/ 401527 w 438418"/>
              <a:gd name="connsiteY0" fmla="*/ 340574 h 438415"/>
              <a:gd name="connsiteX1" fmla="*/ 438418 w 438418"/>
              <a:gd name="connsiteY1" fmla="*/ 219208 h 438415"/>
              <a:gd name="connsiteX2" fmla="*/ 219209 w 438418"/>
              <a:gd name="connsiteY2" fmla="*/ 0 h 438415"/>
              <a:gd name="connsiteX3" fmla="*/ 0 w 438418"/>
              <a:gd name="connsiteY3" fmla="*/ 219208 h 438415"/>
              <a:gd name="connsiteX4" fmla="*/ 219209 w 438418"/>
              <a:gd name="connsiteY4" fmla="*/ 438416 h 438415"/>
              <a:gd name="connsiteX5" fmla="*/ 398319 w 438418"/>
              <a:gd name="connsiteY5" fmla="*/ 345386 h 438415"/>
              <a:gd name="connsiteX6" fmla="*/ 399388 w 438418"/>
              <a:gd name="connsiteY6" fmla="*/ 344317 h 438415"/>
              <a:gd name="connsiteX7" fmla="*/ 401527 w 438418"/>
              <a:gd name="connsiteY7" fmla="*/ 340574 h 438415"/>
              <a:gd name="connsiteX8" fmla="*/ 422379 w 438418"/>
              <a:gd name="connsiteY8" fmla="*/ 219208 h 438415"/>
              <a:gd name="connsiteX9" fmla="*/ 412220 w 438418"/>
              <a:gd name="connsiteY9" fmla="*/ 282832 h 438415"/>
              <a:gd name="connsiteX10" fmla="*/ 400458 w 438418"/>
              <a:gd name="connsiteY10" fmla="*/ 230970 h 438415"/>
              <a:gd name="connsiteX11" fmla="*/ 368913 w 438418"/>
              <a:gd name="connsiteY11" fmla="*/ 220812 h 438415"/>
              <a:gd name="connsiteX12" fmla="*/ 327744 w 438418"/>
              <a:gd name="connsiteY12" fmla="*/ 191406 h 438415"/>
              <a:gd name="connsiteX13" fmla="*/ 346457 w 438418"/>
              <a:gd name="connsiteY13" fmla="*/ 143822 h 438415"/>
              <a:gd name="connsiteX14" fmla="*/ 365705 w 438418"/>
              <a:gd name="connsiteY14" fmla="*/ 98911 h 438415"/>
              <a:gd name="connsiteX15" fmla="*/ 321863 w 438418"/>
              <a:gd name="connsiteY15" fmla="*/ 78594 h 438415"/>
              <a:gd name="connsiteX16" fmla="*/ 296734 w 438418"/>
              <a:gd name="connsiteY16" fmla="*/ 73782 h 438415"/>
              <a:gd name="connsiteX17" fmla="*/ 266794 w 438418"/>
              <a:gd name="connsiteY17" fmla="*/ 35287 h 438415"/>
              <a:gd name="connsiteX18" fmla="*/ 257704 w 438418"/>
              <a:gd name="connsiteY18" fmla="*/ 19782 h 438415"/>
              <a:gd name="connsiteX19" fmla="*/ 422379 w 438418"/>
              <a:gd name="connsiteY19" fmla="*/ 219208 h 438415"/>
              <a:gd name="connsiteX20" fmla="*/ 162536 w 438418"/>
              <a:gd name="connsiteY20" fmla="*/ 24059 h 438415"/>
              <a:gd name="connsiteX21" fmla="*/ 163070 w 438418"/>
              <a:gd name="connsiteY21" fmla="*/ 24594 h 438415"/>
              <a:gd name="connsiteX22" fmla="*/ 202635 w 438418"/>
              <a:gd name="connsiteY22" fmla="*/ 93030 h 438415"/>
              <a:gd name="connsiteX23" fmla="*/ 167882 w 438418"/>
              <a:gd name="connsiteY23" fmla="*/ 117089 h 438415"/>
              <a:gd name="connsiteX24" fmla="*/ 116020 w 438418"/>
              <a:gd name="connsiteY24" fmla="*/ 159861 h 438415"/>
              <a:gd name="connsiteX25" fmla="*/ 136337 w 438418"/>
              <a:gd name="connsiteY25" fmla="*/ 209584 h 438415"/>
              <a:gd name="connsiteX26" fmla="*/ 230437 w 438418"/>
              <a:gd name="connsiteY26" fmla="*/ 270535 h 438415"/>
              <a:gd name="connsiteX27" fmla="*/ 267863 w 438418"/>
              <a:gd name="connsiteY27" fmla="*/ 295129 h 438415"/>
              <a:gd name="connsiteX28" fmla="*/ 250219 w 438418"/>
              <a:gd name="connsiteY28" fmla="*/ 338970 h 438415"/>
              <a:gd name="connsiteX29" fmla="*/ 202635 w 438418"/>
              <a:gd name="connsiteY29" fmla="*/ 422376 h 438415"/>
              <a:gd name="connsiteX30" fmla="*/ 163605 w 438418"/>
              <a:gd name="connsiteY30" fmla="*/ 415426 h 438415"/>
              <a:gd name="connsiteX31" fmla="*/ 118159 w 438418"/>
              <a:gd name="connsiteY31" fmla="*/ 314911 h 438415"/>
              <a:gd name="connsiteX32" fmla="*/ 102654 w 438418"/>
              <a:gd name="connsiteY32" fmla="*/ 300475 h 438415"/>
              <a:gd name="connsiteX33" fmla="*/ 111209 w 438418"/>
              <a:gd name="connsiteY33" fmla="*/ 276951 h 438415"/>
              <a:gd name="connsiteX34" fmla="*/ 122436 w 438418"/>
              <a:gd name="connsiteY34" fmla="*/ 231505 h 438415"/>
              <a:gd name="connsiteX35" fmla="*/ 89288 w 438418"/>
              <a:gd name="connsiteY35" fmla="*/ 205842 h 438415"/>
              <a:gd name="connsiteX36" fmla="*/ 36891 w 438418"/>
              <a:gd name="connsiteY36" fmla="*/ 128851 h 438415"/>
              <a:gd name="connsiteX37" fmla="*/ 36891 w 438418"/>
              <a:gd name="connsiteY37" fmla="*/ 128317 h 438415"/>
              <a:gd name="connsiteX38" fmla="*/ 162536 w 438418"/>
              <a:gd name="connsiteY38" fmla="*/ 24059 h 438415"/>
              <a:gd name="connsiteX39" fmla="*/ 16040 w 438418"/>
              <a:gd name="connsiteY39" fmla="*/ 219208 h 438415"/>
              <a:gd name="connsiteX40" fmla="*/ 24594 w 438418"/>
              <a:gd name="connsiteY40" fmla="*/ 160931 h 438415"/>
              <a:gd name="connsiteX41" fmla="*/ 85010 w 438418"/>
              <a:gd name="connsiteY41" fmla="*/ 220812 h 438415"/>
              <a:gd name="connsiteX42" fmla="*/ 108535 w 438418"/>
              <a:gd name="connsiteY42" fmla="*/ 236851 h 438415"/>
              <a:gd name="connsiteX43" fmla="*/ 98377 w 438418"/>
              <a:gd name="connsiteY43" fmla="*/ 268931 h 438415"/>
              <a:gd name="connsiteX44" fmla="*/ 89822 w 438418"/>
              <a:gd name="connsiteY44" fmla="*/ 309030 h 438415"/>
              <a:gd name="connsiteX45" fmla="*/ 109070 w 438418"/>
              <a:gd name="connsiteY45" fmla="*/ 327743 h 438415"/>
              <a:gd name="connsiteX46" fmla="*/ 148100 w 438418"/>
              <a:gd name="connsiteY46" fmla="*/ 410079 h 438415"/>
              <a:gd name="connsiteX47" fmla="*/ 16040 w 438418"/>
              <a:gd name="connsiteY47" fmla="*/ 219208 h 438415"/>
              <a:gd name="connsiteX48" fmla="*/ 219209 w 438418"/>
              <a:gd name="connsiteY48" fmla="*/ 422376 h 438415"/>
              <a:gd name="connsiteX49" fmla="*/ 219209 w 438418"/>
              <a:gd name="connsiteY49" fmla="*/ 422376 h 438415"/>
              <a:gd name="connsiteX50" fmla="*/ 260912 w 438418"/>
              <a:gd name="connsiteY50" fmla="*/ 350198 h 438415"/>
              <a:gd name="connsiteX51" fmla="*/ 281764 w 438418"/>
              <a:gd name="connsiteY51" fmla="*/ 286574 h 438415"/>
              <a:gd name="connsiteX52" fmla="*/ 234714 w 438418"/>
              <a:gd name="connsiteY52" fmla="*/ 254495 h 438415"/>
              <a:gd name="connsiteX53" fmla="*/ 148100 w 438418"/>
              <a:gd name="connsiteY53" fmla="*/ 198356 h 438415"/>
              <a:gd name="connsiteX54" fmla="*/ 131525 w 438418"/>
              <a:gd name="connsiteY54" fmla="*/ 162535 h 438415"/>
              <a:gd name="connsiteX55" fmla="*/ 174298 w 438418"/>
              <a:gd name="connsiteY55" fmla="*/ 130990 h 438415"/>
              <a:gd name="connsiteX56" fmla="*/ 218674 w 438418"/>
              <a:gd name="connsiteY56" fmla="*/ 94634 h 438415"/>
              <a:gd name="connsiteX57" fmla="*/ 181249 w 438418"/>
              <a:gd name="connsiteY57" fmla="*/ 19248 h 438415"/>
              <a:gd name="connsiteX58" fmla="*/ 219209 w 438418"/>
              <a:gd name="connsiteY58" fmla="*/ 15505 h 438415"/>
              <a:gd name="connsiteX59" fmla="*/ 236318 w 438418"/>
              <a:gd name="connsiteY59" fmla="*/ 16040 h 438415"/>
              <a:gd name="connsiteX60" fmla="*/ 237387 w 438418"/>
              <a:gd name="connsiteY60" fmla="*/ 17109 h 438415"/>
              <a:gd name="connsiteX61" fmla="*/ 254496 w 438418"/>
              <a:gd name="connsiteY61" fmla="*/ 42238 h 438415"/>
              <a:gd name="connsiteX62" fmla="*/ 289249 w 438418"/>
              <a:gd name="connsiteY62" fmla="*/ 86079 h 438415"/>
              <a:gd name="connsiteX63" fmla="*/ 322933 w 438418"/>
              <a:gd name="connsiteY63" fmla="*/ 93030 h 438415"/>
              <a:gd name="connsiteX64" fmla="*/ 352339 w 438418"/>
              <a:gd name="connsiteY64" fmla="*/ 105327 h 438415"/>
              <a:gd name="connsiteX65" fmla="*/ 337903 w 438418"/>
              <a:gd name="connsiteY65" fmla="*/ 129386 h 438415"/>
              <a:gd name="connsiteX66" fmla="*/ 313309 w 438418"/>
              <a:gd name="connsiteY66" fmla="*/ 197287 h 438415"/>
              <a:gd name="connsiteX67" fmla="*/ 369982 w 438418"/>
              <a:gd name="connsiteY67" fmla="*/ 235782 h 438415"/>
              <a:gd name="connsiteX68" fmla="*/ 387626 w 438418"/>
              <a:gd name="connsiteY68" fmla="*/ 240059 h 438415"/>
              <a:gd name="connsiteX69" fmla="*/ 388695 w 438418"/>
              <a:gd name="connsiteY69" fmla="*/ 331485 h 438415"/>
              <a:gd name="connsiteX70" fmla="*/ 219209 w 438418"/>
              <a:gd name="connsiteY70" fmla="*/ 422376 h 43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38418" h="438415">
                <a:moveTo>
                  <a:pt x="401527" y="340574"/>
                </a:moveTo>
                <a:cubicBezTo>
                  <a:pt x="425052" y="305822"/>
                  <a:pt x="438418" y="264119"/>
                  <a:pt x="438418" y="219208"/>
                </a:cubicBezTo>
                <a:cubicBezTo>
                  <a:pt x="438418" y="98376"/>
                  <a:pt x="340042" y="0"/>
                  <a:pt x="219209" y="0"/>
                </a:cubicBezTo>
                <a:cubicBezTo>
                  <a:pt x="98377" y="0"/>
                  <a:pt x="0" y="98376"/>
                  <a:pt x="0" y="219208"/>
                </a:cubicBezTo>
                <a:cubicBezTo>
                  <a:pt x="0" y="340040"/>
                  <a:pt x="98377" y="438416"/>
                  <a:pt x="219209" y="438416"/>
                </a:cubicBezTo>
                <a:cubicBezTo>
                  <a:pt x="292992" y="438416"/>
                  <a:pt x="358220" y="401525"/>
                  <a:pt x="398319" y="345386"/>
                </a:cubicBezTo>
                <a:cubicBezTo>
                  <a:pt x="398854" y="344852"/>
                  <a:pt x="398854" y="344852"/>
                  <a:pt x="399388" y="344317"/>
                </a:cubicBezTo>
                <a:cubicBezTo>
                  <a:pt x="399923" y="343782"/>
                  <a:pt x="400992" y="342178"/>
                  <a:pt x="401527" y="340574"/>
                </a:cubicBezTo>
                <a:close/>
                <a:moveTo>
                  <a:pt x="422379" y="219208"/>
                </a:moveTo>
                <a:cubicBezTo>
                  <a:pt x="422379" y="241663"/>
                  <a:pt x="418636" y="263050"/>
                  <a:pt x="412220" y="282832"/>
                </a:cubicBezTo>
                <a:cubicBezTo>
                  <a:pt x="412755" y="262515"/>
                  <a:pt x="409547" y="242198"/>
                  <a:pt x="400458" y="230970"/>
                </a:cubicBezTo>
                <a:cubicBezTo>
                  <a:pt x="390834" y="219208"/>
                  <a:pt x="378537" y="219743"/>
                  <a:pt x="368913" y="220812"/>
                </a:cubicBezTo>
                <a:cubicBezTo>
                  <a:pt x="355547" y="221881"/>
                  <a:pt x="342715" y="222951"/>
                  <a:pt x="327744" y="191406"/>
                </a:cubicBezTo>
                <a:cubicBezTo>
                  <a:pt x="315982" y="166277"/>
                  <a:pt x="327210" y="156653"/>
                  <a:pt x="346457" y="143822"/>
                </a:cubicBezTo>
                <a:cubicBezTo>
                  <a:pt x="360358" y="134733"/>
                  <a:pt x="378537" y="121901"/>
                  <a:pt x="365705" y="98911"/>
                </a:cubicBezTo>
                <a:cubicBezTo>
                  <a:pt x="353943" y="78059"/>
                  <a:pt x="336299" y="78594"/>
                  <a:pt x="321863" y="78594"/>
                </a:cubicBezTo>
                <a:cubicBezTo>
                  <a:pt x="312774" y="78594"/>
                  <a:pt x="304220" y="78594"/>
                  <a:pt x="296734" y="73782"/>
                </a:cubicBezTo>
                <a:cubicBezTo>
                  <a:pt x="284972" y="66297"/>
                  <a:pt x="275883" y="50257"/>
                  <a:pt x="266794" y="35287"/>
                </a:cubicBezTo>
                <a:cubicBezTo>
                  <a:pt x="263586" y="29941"/>
                  <a:pt x="260378" y="24594"/>
                  <a:pt x="257704" y="19782"/>
                </a:cubicBezTo>
                <a:cubicBezTo>
                  <a:pt x="351804" y="38495"/>
                  <a:pt x="422379" y="120832"/>
                  <a:pt x="422379" y="219208"/>
                </a:cubicBezTo>
                <a:close/>
                <a:moveTo>
                  <a:pt x="162536" y="24059"/>
                </a:moveTo>
                <a:cubicBezTo>
                  <a:pt x="162536" y="24059"/>
                  <a:pt x="163070" y="24594"/>
                  <a:pt x="163070" y="24594"/>
                </a:cubicBezTo>
                <a:cubicBezTo>
                  <a:pt x="175367" y="34752"/>
                  <a:pt x="205843" y="66297"/>
                  <a:pt x="202635" y="93030"/>
                </a:cubicBezTo>
                <a:cubicBezTo>
                  <a:pt x="201565" y="102119"/>
                  <a:pt x="183387" y="109604"/>
                  <a:pt x="167882" y="117089"/>
                </a:cubicBezTo>
                <a:cubicBezTo>
                  <a:pt x="145961" y="126713"/>
                  <a:pt x="120832" y="137941"/>
                  <a:pt x="116020" y="159861"/>
                </a:cubicBezTo>
                <a:cubicBezTo>
                  <a:pt x="112813" y="174297"/>
                  <a:pt x="119228" y="190337"/>
                  <a:pt x="136337" y="209584"/>
                </a:cubicBezTo>
                <a:cubicBezTo>
                  <a:pt x="174833" y="253426"/>
                  <a:pt x="206912" y="263050"/>
                  <a:pt x="230437" y="270535"/>
                </a:cubicBezTo>
                <a:cubicBezTo>
                  <a:pt x="248081" y="275881"/>
                  <a:pt x="259843" y="279624"/>
                  <a:pt x="267863" y="295129"/>
                </a:cubicBezTo>
                <a:cubicBezTo>
                  <a:pt x="278021" y="313842"/>
                  <a:pt x="270536" y="321327"/>
                  <a:pt x="250219" y="338970"/>
                </a:cubicBezTo>
                <a:cubicBezTo>
                  <a:pt x="231506" y="355545"/>
                  <a:pt x="205843" y="378000"/>
                  <a:pt x="202635" y="422376"/>
                </a:cubicBezTo>
                <a:cubicBezTo>
                  <a:pt x="189268" y="421307"/>
                  <a:pt x="176437" y="419168"/>
                  <a:pt x="163605" y="415426"/>
                </a:cubicBezTo>
                <a:cubicBezTo>
                  <a:pt x="165744" y="351267"/>
                  <a:pt x="138476" y="330416"/>
                  <a:pt x="118159" y="314911"/>
                </a:cubicBezTo>
                <a:cubicBezTo>
                  <a:pt x="111743" y="310099"/>
                  <a:pt x="105862" y="305287"/>
                  <a:pt x="102654" y="300475"/>
                </a:cubicBezTo>
                <a:cubicBezTo>
                  <a:pt x="99981" y="296198"/>
                  <a:pt x="105862" y="286040"/>
                  <a:pt x="111209" y="276951"/>
                </a:cubicBezTo>
                <a:cubicBezTo>
                  <a:pt x="119228" y="263050"/>
                  <a:pt x="128318" y="247010"/>
                  <a:pt x="122436" y="231505"/>
                </a:cubicBezTo>
                <a:cubicBezTo>
                  <a:pt x="118159" y="220277"/>
                  <a:pt x="107466" y="212257"/>
                  <a:pt x="89288" y="205842"/>
                </a:cubicBezTo>
                <a:cubicBezTo>
                  <a:pt x="28337" y="185525"/>
                  <a:pt x="36357" y="130990"/>
                  <a:pt x="36891" y="128851"/>
                </a:cubicBezTo>
                <a:cubicBezTo>
                  <a:pt x="36891" y="128851"/>
                  <a:pt x="36891" y="128851"/>
                  <a:pt x="36891" y="128317"/>
                </a:cubicBezTo>
                <a:cubicBezTo>
                  <a:pt x="63089" y="78059"/>
                  <a:pt x="108001" y="40099"/>
                  <a:pt x="162536" y="24059"/>
                </a:cubicBezTo>
                <a:close/>
                <a:moveTo>
                  <a:pt x="16040" y="219208"/>
                </a:moveTo>
                <a:cubicBezTo>
                  <a:pt x="16040" y="198891"/>
                  <a:pt x="19248" y="179109"/>
                  <a:pt x="24594" y="160931"/>
                </a:cubicBezTo>
                <a:cubicBezTo>
                  <a:pt x="30475" y="182317"/>
                  <a:pt x="45980" y="207980"/>
                  <a:pt x="85010" y="220812"/>
                </a:cubicBezTo>
                <a:cubicBezTo>
                  <a:pt x="98377" y="225089"/>
                  <a:pt x="106397" y="230436"/>
                  <a:pt x="108535" y="236851"/>
                </a:cubicBezTo>
                <a:cubicBezTo>
                  <a:pt x="111743" y="245406"/>
                  <a:pt x="104793" y="257168"/>
                  <a:pt x="98377" y="268931"/>
                </a:cubicBezTo>
                <a:cubicBezTo>
                  <a:pt x="90357" y="282297"/>
                  <a:pt x="82337" y="296733"/>
                  <a:pt x="89822" y="309030"/>
                </a:cubicBezTo>
                <a:cubicBezTo>
                  <a:pt x="94100" y="316515"/>
                  <a:pt x="101585" y="321861"/>
                  <a:pt x="109070" y="327743"/>
                </a:cubicBezTo>
                <a:cubicBezTo>
                  <a:pt x="126714" y="341109"/>
                  <a:pt x="148634" y="357683"/>
                  <a:pt x="148100" y="410079"/>
                </a:cubicBezTo>
                <a:cubicBezTo>
                  <a:pt x="71109" y="380673"/>
                  <a:pt x="16040" y="306356"/>
                  <a:pt x="16040" y="219208"/>
                </a:cubicBezTo>
                <a:close/>
                <a:moveTo>
                  <a:pt x="219209" y="422376"/>
                </a:moveTo>
                <a:cubicBezTo>
                  <a:pt x="219209" y="422376"/>
                  <a:pt x="219209" y="422376"/>
                  <a:pt x="219209" y="422376"/>
                </a:cubicBezTo>
                <a:cubicBezTo>
                  <a:pt x="221882" y="384951"/>
                  <a:pt x="242734" y="366772"/>
                  <a:pt x="260912" y="350198"/>
                </a:cubicBezTo>
                <a:cubicBezTo>
                  <a:pt x="279091" y="334158"/>
                  <a:pt x="298338" y="317050"/>
                  <a:pt x="281764" y="286574"/>
                </a:cubicBezTo>
                <a:cubicBezTo>
                  <a:pt x="270002" y="265188"/>
                  <a:pt x="253962" y="260376"/>
                  <a:pt x="234714" y="254495"/>
                </a:cubicBezTo>
                <a:cubicBezTo>
                  <a:pt x="212259" y="247545"/>
                  <a:pt x="183922" y="238455"/>
                  <a:pt x="148100" y="198356"/>
                </a:cubicBezTo>
                <a:cubicBezTo>
                  <a:pt x="135268" y="183921"/>
                  <a:pt x="129387" y="171624"/>
                  <a:pt x="131525" y="162535"/>
                </a:cubicBezTo>
                <a:cubicBezTo>
                  <a:pt x="134733" y="148634"/>
                  <a:pt x="155585" y="139545"/>
                  <a:pt x="174298" y="130990"/>
                </a:cubicBezTo>
                <a:cubicBezTo>
                  <a:pt x="195684" y="121366"/>
                  <a:pt x="216536" y="112277"/>
                  <a:pt x="218674" y="94634"/>
                </a:cubicBezTo>
                <a:cubicBezTo>
                  <a:pt x="222417" y="63624"/>
                  <a:pt x="195150" y="32614"/>
                  <a:pt x="181249" y="19248"/>
                </a:cubicBezTo>
                <a:cubicBezTo>
                  <a:pt x="193546" y="17109"/>
                  <a:pt x="206377" y="15505"/>
                  <a:pt x="219209" y="15505"/>
                </a:cubicBezTo>
                <a:cubicBezTo>
                  <a:pt x="225090" y="15505"/>
                  <a:pt x="230972" y="16040"/>
                  <a:pt x="236318" y="16040"/>
                </a:cubicBezTo>
                <a:cubicBezTo>
                  <a:pt x="236853" y="16574"/>
                  <a:pt x="236853" y="17109"/>
                  <a:pt x="237387" y="17109"/>
                </a:cubicBezTo>
                <a:cubicBezTo>
                  <a:pt x="242734" y="22990"/>
                  <a:pt x="248615" y="32614"/>
                  <a:pt x="254496" y="42238"/>
                </a:cubicBezTo>
                <a:cubicBezTo>
                  <a:pt x="263586" y="58277"/>
                  <a:pt x="274279" y="76455"/>
                  <a:pt x="289249" y="86079"/>
                </a:cubicBezTo>
                <a:cubicBezTo>
                  <a:pt x="300477" y="93564"/>
                  <a:pt x="312239" y="93564"/>
                  <a:pt x="322933" y="93030"/>
                </a:cubicBezTo>
                <a:cubicBezTo>
                  <a:pt x="337903" y="93030"/>
                  <a:pt x="345923" y="93564"/>
                  <a:pt x="352339" y="105327"/>
                </a:cubicBezTo>
                <a:cubicBezTo>
                  <a:pt x="357685" y="114416"/>
                  <a:pt x="353943" y="118158"/>
                  <a:pt x="337903" y="129386"/>
                </a:cubicBezTo>
                <a:cubicBezTo>
                  <a:pt x="320794" y="140614"/>
                  <a:pt x="295665" y="158257"/>
                  <a:pt x="313309" y="197287"/>
                </a:cubicBezTo>
                <a:cubicBezTo>
                  <a:pt x="332556" y="238990"/>
                  <a:pt x="353943" y="237386"/>
                  <a:pt x="369982" y="235782"/>
                </a:cubicBezTo>
                <a:cubicBezTo>
                  <a:pt x="379071" y="235248"/>
                  <a:pt x="383349" y="234713"/>
                  <a:pt x="387626" y="240059"/>
                </a:cubicBezTo>
                <a:cubicBezTo>
                  <a:pt x="401527" y="258238"/>
                  <a:pt x="395646" y="315446"/>
                  <a:pt x="388695" y="331485"/>
                </a:cubicBezTo>
                <a:cubicBezTo>
                  <a:pt x="352339" y="386020"/>
                  <a:pt x="289784" y="422376"/>
                  <a:pt x="219209" y="422376"/>
                </a:cubicBezTo>
                <a:close/>
              </a:path>
            </a:pathLst>
          </a:custGeom>
          <a:solidFill>
            <a:schemeClr val="tx1"/>
          </a:solidFill>
          <a:ln w="5281" cap="flat">
            <a:noFill/>
            <a:prstDash val="solid"/>
            <a:miter/>
          </a:ln>
        </p:spPr>
        <p:txBody>
          <a:bodyPr rtlCol="0" anchor="ctr"/>
          <a:lstStyle/>
          <a:p>
            <a:endParaRPr lang="ru-RU"/>
          </a:p>
        </p:txBody>
      </p:sp>
    </p:spTree>
    <p:extLst>
      <p:ext uri="{BB962C8B-B14F-4D97-AF65-F5344CB8AC3E}">
        <p14:creationId xmlns:p14="http://schemas.microsoft.com/office/powerpoint/2010/main" val="3528553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Логистика и транспорт</a:t>
            </a:r>
          </a:p>
        </p:txBody>
      </p:sp>
      <p:grpSp>
        <p:nvGrpSpPr>
          <p:cNvPr id="167" name="Group 166">
            <a:extLst>
              <a:ext uri="{FF2B5EF4-FFF2-40B4-BE49-F238E27FC236}">
                <a16:creationId xmlns:a16="http://schemas.microsoft.com/office/drawing/2014/main" id="{0CBB1682-D4D2-47F1-BDB0-A1EB1679D131}"/>
              </a:ext>
            </a:extLst>
          </p:cNvPr>
          <p:cNvGrpSpPr/>
          <p:nvPr/>
        </p:nvGrpSpPr>
        <p:grpSpPr>
          <a:xfrm>
            <a:off x="3094190" y="3286649"/>
            <a:ext cx="284705" cy="284702"/>
            <a:chOff x="2093586" y="3239198"/>
            <a:chExt cx="379606" cy="379603"/>
          </a:xfrm>
          <a:solidFill>
            <a:schemeClr val="tx1"/>
          </a:solidFill>
        </p:grpSpPr>
        <p:sp>
          <p:nvSpPr>
            <p:cNvPr id="28" name="Freeform: Shape 27">
              <a:extLst>
                <a:ext uri="{FF2B5EF4-FFF2-40B4-BE49-F238E27FC236}">
                  <a16:creationId xmlns:a16="http://schemas.microsoft.com/office/drawing/2014/main" id="{EBB221AE-085F-435A-87F1-8A98357C7662}"/>
                </a:ext>
              </a:extLst>
            </p:cNvPr>
            <p:cNvSpPr/>
            <p:nvPr/>
          </p:nvSpPr>
          <p:spPr>
            <a:xfrm>
              <a:off x="2093586" y="3239198"/>
              <a:ext cx="379606" cy="379603"/>
            </a:xfrm>
            <a:custGeom>
              <a:avLst/>
              <a:gdLst>
                <a:gd name="connsiteX0" fmla="*/ 371586 w 379606"/>
                <a:gd name="connsiteY0" fmla="*/ 0 h 379603"/>
                <a:gd name="connsiteX1" fmla="*/ 8020 w 379606"/>
                <a:gd name="connsiteY1" fmla="*/ 0 h 379603"/>
                <a:gd name="connsiteX2" fmla="*/ 0 w 379606"/>
                <a:gd name="connsiteY2" fmla="*/ 8020 h 379603"/>
                <a:gd name="connsiteX3" fmla="*/ 0 w 379606"/>
                <a:gd name="connsiteY3" fmla="*/ 371584 h 379603"/>
                <a:gd name="connsiteX4" fmla="*/ 8020 w 379606"/>
                <a:gd name="connsiteY4" fmla="*/ 379604 h 379603"/>
                <a:gd name="connsiteX5" fmla="*/ 371586 w 379606"/>
                <a:gd name="connsiteY5" fmla="*/ 379604 h 379603"/>
                <a:gd name="connsiteX6" fmla="*/ 379606 w 379606"/>
                <a:gd name="connsiteY6" fmla="*/ 371584 h 379603"/>
                <a:gd name="connsiteX7" fmla="*/ 379606 w 379606"/>
                <a:gd name="connsiteY7" fmla="*/ 8020 h 379603"/>
                <a:gd name="connsiteX8" fmla="*/ 371586 w 379606"/>
                <a:gd name="connsiteY8" fmla="*/ 0 h 379603"/>
                <a:gd name="connsiteX9" fmla="*/ 112278 w 379606"/>
                <a:gd name="connsiteY9" fmla="*/ 16040 h 379603"/>
                <a:gd name="connsiteX10" fmla="*/ 267328 w 379606"/>
                <a:gd name="connsiteY10" fmla="*/ 16040 h 379603"/>
                <a:gd name="connsiteX11" fmla="*/ 267328 w 379606"/>
                <a:gd name="connsiteY11" fmla="*/ 80198 h 379603"/>
                <a:gd name="connsiteX12" fmla="*/ 112278 w 379606"/>
                <a:gd name="connsiteY12" fmla="*/ 80198 h 379603"/>
                <a:gd name="connsiteX13" fmla="*/ 363566 w 379606"/>
                <a:gd name="connsiteY13" fmla="*/ 363564 h 379603"/>
                <a:gd name="connsiteX14" fmla="*/ 16040 w 379606"/>
                <a:gd name="connsiteY14" fmla="*/ 363564 h 379603"/>
                <a:gd name="connsiteX15" fmla="*/ 16040 w 379606"/>
                <a:gd name="connsiteY15" fmla="*/ 16040 h 379603"/>
                <a:gd name="connsiteX16" fmla="*/ 96238 w 379606"/>
                <a:gd name="connsiteY16" fmla="*/ 16040 h 379603"/>
                <a:gd name="connsiteX17" fmla="*/ 96238 w 379606"/>
                <a:gd name="connsiteY17" fmla="*/ 88218 h 379603"/>
                <a:gd name="connsiteX18" fmla="*/ 104258 w 379606"/>
                <a:gd name="connsiteY18" fmla="*/ 96238 h 379603"/>
                <a:gd name="connsiteX19" fmla="*/ 275348 w 379606"/>
                <a:gd name="connsiteY19" fmla="*/ 96238 h 379603"/>
                <a:gd name="connsiteX20" fmla="*/ 283368 w 379606"/>
                <a:gd name="connsiteY20" fmla="*/ 88218 h 379603"/>
                <a:gd name="connsiteX21" fmla="*/ 283368 w 379606"/>
                <a:gd name="connsiteY21" fmla="*/ 16040 h 379603"/>
                <a:gd name="connsiteX22" fmla="*/ 363566 w 379606"/>
                <a:gd name="connsiteY22" fmla="*/ 16040 h 379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79606" h="379603">
                  <a:moveTo>
                    <a:pt x="371586" y="0"/>
                  </a:moveTo>
                  <a:lnTo>
                    <a:pt x="8020" y="0"/>
                  </a:lnTo>
                  <a:cubicBezTo>
                    <a:pt x="3591" y="0"/>
                    <a:pt x="0" y="3591"/>
                    <a:pt x="0" y="8020"/>
                  </a:cubicBezTo>
                  <a:lnTo>
                    <a:pt x="0" y="371584"/>
                  </a:lnTo>
                  <a:cubicBezTo>
                    <a:pt x="0" y="376013"/>
                    <a:pt x="3591" y="379604"/>
                    <a:pt x="8020" y="379604"/>
                  </a:cubicBezTo>
                  <a:lnTo>
                    <a:pt x="371586" y="379604"/>
                  </a:lnTo>
                  <a:cubicBezTo>
                    <a:pt x="376015" y="379604"/>
                    <a:pt x="379606" y="376013"/>
                    <a:pt x="379606" y="371584"/>
                  </a:cubicBezTo>
                  <a:lnTo>
                    <a:pt x="379606" y="8020"/>
                  </a:lnTo>
                  <a:cubicBezTo>
                    <a:pt x="379606" y="3591"/>
                    <a:pt x="376015" y="0"/>
                    <a:pt x="371586" y="0"/>
                  </a:cubicBezTo>
                  <a:close/>
                  <a:moveTo>
                    <a:pt x="112278" y="16040"/>
                  </a:moveTo>
                  <a:lnTo>
                    <a:pt x="267328" y="16040"/>
                  </a:lnTo>
                  <a:lnTo>
                    <a:pt x="267328" y="80198"/>
                  </a:lnTo>
                  <a:lnTo>
                    <a:pt x="112278" y="80198"/>
                  </a:lnTo>
                  <a:close/>
                  <a:moveTo>
                    <a:pt x="363566" y="363564"/>
                  </a:moveTo>
                  <a:lnTo>
                    <a:pt x="16040" y="363564"/>
                  </a:lnTo>
                  <a:lnTo>
                    <a:pt x="16040" y="16040"/>
                  </a:lnTo>
                  <a:lnTo>
                    <a:pt x="96238" y="16040"/>
                  </a:lnTo>
                  <a:lnTo>
                    <a:pt x="96238" y="88218"/>
                  </a:lnTo>
                  <a:cubicBezTo>
                    <a:pt x="96238" y="92647"/>
                    <a:pt x="99829" y="96238"/>
                    <a:pt x="104258" y="96238"/>
                  </a:cubicBezTo>
                  <a:lnTo>
                    <a:pt x="275348" y="96238"/>
                  </a:lnTo>
                  <a:cubicBezTo>
                    <a:pt x="279777" y="96238"/>
                    <a:pt x="283368" y="92647"/>
                    <a:pt x="283368" y="88218"/>
                  </a:cubicBezTo>
                  <a:lnTo>
                    <a:pt x="283368" y="16040"/>
                  </a:lnTo>
                  <a:lnTo>
                    <a:pt x="363566" y="16040"/>
                  </a:lnTo>
                  <a:close/>
                </a:path>
              </a:pathLst>
            </a:custGeom>
            <a:grpFill/>
            <a:ln w="5281" cap="flat">
              <a:noFill/>
              <a:prstDash val="solid"/>
              <a:miter/>
            </a:ln>
          </p:spPr>
          <p:txBody>
            <a:bodyPr rtlCol="0" anchor="ctr"/>
            <a:lstStyle/>
            <a:p>
              <a:endParaRPr lang="ru-RU"/>
            </a:p>
          </p:txBody>
        </p:sp>
        <p:sp>
          <p:nvSpPr>
            <p:cNvPr id="35" name="Freeform: Shape 34">
              <a:extLst>
                <a:ext uri="{FF2B5EF4-FFF2-40B4-BE49-F238E27FC236}">
                  <a16:creationId xmlns:a16="http://schemas.microsoft.com/office/drawing/2014/main" id="{5D84DEC7-0CF6-42F1-8B33-3E2438C8FA86}"/>
                </a:ext>
              </a:extLst>
            </p:cNvPr>
            <p:cNvSpPr/>
            <p:nvPr/>
          </p:nvSpPr>
          <p:spPr>
            <a:xfrm>
              <a:off x="2141705" y="3390512"/>
              <a:ext cx="181783" cy="148091"/>
            </a:xfrm>
            <a:custGeom>
              <a:avLst/>
              <a:gdLst>
                <a:gd name="connsiteX0" fmla="*/ 173763 w 181783"/>
                <a:gd name="connsiteY0" fmla="*/ 132052 h 148091"/>
                <a:gd name="connsiteX1" fmla="*/ 133183 w 181783"/>
                <a:gd name="connsiteY1" fmla="*/ 132052 h 148091"/>
                <a:gd name="connsiteX2" fmla="*/ 133664 w 181783"/>
                <a:gd name="connsiteY2" fmla="*/ 129379 h 148091"/>
                <a:gd name="connsiteX3" fmla="*/ 133664 w 181783"/>
                <a:gd name="connsiteY3" fmla="*/ 25122 h 148091"/>
                <a:gd name="connsiteX4" fmla="*/ 146977 w 181783"/>
                <a:gd name="connsiteY4" fmla="*/ 38435 h 148091"/>
                <a:gd name="connsiteX5" fmla="*/ 158312 w 181783"/>
                <a:gd name="connsiteY5" fmla="*/ 38035 h 148091"/>
                <a:gd name="connsiteX6" fmla="*/ 158312 w 181783"/>
                <a:gd name="connsiteY6" fmla="*/ 27100 h 148091"/>
                <a:gd name="connsiteX7" fmla="*/ 133664 w 181783"/>
                <a:gd name="connsiteY7" fmla="*/ 2399 h 148091"/>
                <a:gd name="connsiteX8" fmla="*/ 122329 w 181783"/>
                <a:gd name="connsiteY8" fmla="*/ 2399 h 148091"/>
                <a:gd name="connsiteX9" fmla="*/ 97307 w 181783"/>
                <a:gd name="connsiteY9" fmla="*/ 27207 h 148091"/>
                <a:gd name="connsiteX10" fmla="*/ 97707 w 181783"/>
                <a:gd name="connsiteY10" fmla="*/ 38541 h 148091"/>
                <a:gd name="connsiteX11" fmla="*/ 108642 w 181783"/>
                <a:gd name="connsiteY11" fmla="*/ 38541 h 148091"/>
                <a:gd name="connsiteX12" fmla="*/ 117624 w 181783"/>
                <a:gd name="connsiteY12" fmla="*/ 29559 h 148091"/>
                <a:gd name="connsiteX13" fmla="*/ 117624 w 181783"/>
                <a:gd name="connsiteY13" fmla="*/ 129379 h 148091"/>
                <a:gd name="connsiteX14" fmla="*/ 118106 w 181783"/>
                <a:gd name="connsiteY14" fmla="*/ 132052 h 148091"/>
                <a:gd name="connsiteX15" fmla="*/ 47638 w 181783"/>
                <a:gd name="connsiteY15" fmla="*/ 132052 h 148091"/>
                <a:gd name="connsiteX16" fmla="*/ 48119 w 181783"/>
                <a:gd name="connsiteY16" fmla="*/ 129379 h 148091"/>
                <a:gd name="connsiteX17" fmla="*/ 48119 w 181783"/>
                <a:gd name="connsiteY17" fmla="*/ 25549 h 148091"/>
                <a:gd name="connsiteX18" fmla="*/ 61111 w 181783"/>
                <a:gd name="connsiteY18" fmla="*/ 38541 h 148091"/>
                <a:gd name="connsiteX19" fmla="*/ 72446 w 181783"/>
                <a:gd name="connsiteY19" fmla="*/ 38142 h 148091"/>
                <a:gd name="connsiteX20" fmla="*/ 72446 w 181783"/>
                <a:gd name="connsiteY20" fmla="*/ 27207 h 148091"/>
                <a:gd name="connsiteX21" fmla="*/ 47584 w 181783"/>
                <a:gd name="connsiteY21" fmla="*/ 2345 h 148091"/>
                <a:gd name="connsiteX22" fmla="*/ 36250 w 181783"/>
                <a:gd name="connsiteY22" fmla="*/ 2345 h 148091"/>
                <a:gd name="connsiteX23" fmla="*/ 11388 w 181783"/>
                <a:gd name="connsiteY23" fmla="*/ 27207 h 148091"/>
                <a:gd name="connsiteX24" fmla="*/ 11788 w 181783"/>
                <a:gd name="connsiteY24" fmla="*/ 38541 h 148091"/>
                <a:gd name="connsiteX25" fmla="*/ 22723 w 181783"/>
                <a:gd name="connsiteY25" fmla="*/ 38541 h 148091"/>
                <a:gd name="connsiteX26" fmla="*/ 32079 w 181783"/>
                <a:gd name="connsiteY26" fmla="*/ 29238 h 148091"/>
                <a:gd name="connsiteX27" fmla="*/ 32079 w 181783"/>
                <a:gd name="connsiteY27" fmla="*/ 129379 h 148091"/>
                <a:gd name="connsiteX28" fmla="*/ 32561 w 181783"/>
                <a:gd name="connsiteY28" fmla="*/ 132052 h 148091"/>
                <a:gd name="connsiteX29" fmla="*/ 8020 w 181783"/>
                <a:gd name="connsiteY29" fmla="*/ 132052 h 148091"/>
                <a:gd name="connsiteX30" fmla="*/ 0 w 181783"/>
                <a:gd name="connsiteY30" fmla="*/ 140072 h 148091"/>
                <a:gd name="connsiteX31" fmla="*/ 8020 w 181783"/>
                <a:gd name="connsiteY31" fmla="*/ 148092 h 148091"/>
                <a:gd name="connsiteX32" fmla="*/ 173763 w 181783"/>
                <a:gd name="connsiteY32" fmla="*/ 148092 h 148091"/>
                <a:gd name="connsiteX33" fmla="*/ 181783 w 181783"/>
                <a:gd name="connsiteY33" fmla="*/ 140072 h 148091"/>
                <a:gd name="connsiteX34" fmla="*/ 173763 w 181783"/>
                <a:gd name="connsiteY34" fmla="*/ 132052 h 14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81783" h="148091">
                  <a:moveTo>
                    <a:pt x="173763" y="132052"/>
                  </a:moveTo>
                  <a:lnTo>
                    <a:pt x="133183" y="132052"/>
                  </a:lnTo>
                  <a:cubicBezTo>
                    <a:pt x="133496" y="131196"/>
                    <a:pt x="133659" y="130291"/>
                    <a:pt x="133664" y="129379"/>
                  </a:cubicBezTo>
                  <a:lnTo>
                    <a:pt x="133664" y="25122"/>
                  </a:lnTo>
                  <a:lnTo>
                    <a:pt x="146977" y="38435"/>
                  </a:lnTo>
                  <a:cubicBezTo>
                    <a:pt x="150218" y="41454"/>
                    <a:pt x="155292" y="41275"/>
                    <a:pt x="158312" y="38035"/>
                  </a:cubicBezTo>
                  <a:cubicBezTo>
                    <a:pt x="161182" y="34954"/>
                    <a:pt x="161182" y="30180"/>
                    <a:pt x="158312" y="27100"/>
                  </a:cubicBezTo>
                  <a:lnTo>
                    <a:pt x="133664" y="2399"/>
                  </a:lnTo>
                  <a:cubicBezTo>
                    <a:pt x="130533" y="-728"/>
                    <a:pt x="125460" y="-728"/>
                    <a:pt x="122329" y="2399"/>
                  </a:cubicBezTo>
                  <a:lnTo>
                    <a:pt x="97307" y="27207"/>
                  </a:lnTo>
                  <a:cubicBezTo>
                    <a:pt x="94288" y="30447"/>
                    <a:pt x="94467" y="35522"/>
                    <a:pt x="97707" y="38541"/>
                  </a:cubicBezTo>
                  <a:cubicBezTo>
                    <a:pt x="100788" y="41411"/>
                    <a:pt x="105562" y="41411"/>
                    <a:pt x="108642" y="38541"/>
                  </a:cubicBezTo>
                  <a:lnTo>
                    <a:pt x="117624" y="29559"/>
                  </a:lnTo>
                  <a:lnTo>
                    <a:pt x="117624" y="129379"/>
                  </a:lnTo>
                  <a:cubicBezTo>
                    <a:pt x="117630" y="130291"/>
                    <a:pt x="117792" y="131196"/>
                    <a:pt x="118106" y="132052"/>
                  </a:cubicBezTo>
                  <a:lnTo>
                    <a:pt x="47638" y="132052"/>
                  </a:lnTo>
                  <a:cubicBezTo>
                    <a:pt x="47951" y="131196"/>
                    <a:pt x="48114" y="130291"/>
                    <a:pt x="48119" y="129379"/>
                  </a:cubicBezTo>
                  <a:lnTo>
                    <a:pt x="48119" y="25549"/>
                  </a:lnTo>
                  <a:lnTo>
                    <a:pt x="61111" y="38541"/>
                  </a:lnTo>
                  <a:cubicBezTo>
                    <a:pt x="64352" y="41561"/>
                    <a:pt x="69426" y="41382"/>
                    <a:pt x="72446" y="38142"/>
                  </a:cubicBezTo>
                  <a:cubicBezTo>
                    <a:pt x="75316" y="35061"/>
                    <a:pt x="75316" y="30287"/>
                    <a:pt x="72446" y="27207"/>
                  </a:cubicBezTo>
                  <a:lnTo>
                    <a:pt x="47584" y="2345"/>
                  </a:lnTo>
                  <a:cubicBezTo>
                    <a:pt x="44453" y="-782"/>
                    <a:pt x="39381" y="-782"/>
                    <a:pt x="36250" y="2345"/>
                  </a:cubicBezTo>
                  <a:lnTo>
                    <a:pt x="11388" y="27207"/>
                  </a:lnTo>
                  <a:cubicBezTo>
                    <a:pt x="8368" y="30447"/>
                    <a:pt x="8548" y="35522"/>
                    <a:pt x="11788" y="38541"/>
                  </a:cubicBezTo>
                  <a:cubicBezTo>
                    <a:pt x="14868" y="41411"/>
                    <a:pt x="19643" y="41411"/>
                    <a:pt x="22723" y="38541"/>
                  </a:cubicBezTo>
                  <a:lnTo>
                    <a:pt x="32079" y="29238"/>
                  </a:lnTo>
                  <a:lnTo>
                    <a:pt x="32079" y="129379"/>
                  </a:lnTo>
                  <a:cubicBezTo>
                    <a:pt x="32085" y="130291"/>
                    <a:pt x="32247" y="131196"/>
                    <a:pt x="32561" y="132052"/>
                  </a:cubicBezTo>
                  <a:lnTo>
                    <a:pt x="8020" y="132052"/>
                  </a:lnTo>
                  <a:cubicBezTo>
                    <a:pt x="3591" y="132052"/>
                    <a:pt x="0" y="135643"/>
                    <a:pt x="0" y="140072"/>
                  </a:cubicBezTo>
                  <a:cubicBezTo>
                    <a:pt x="0" y="144501"/>
                    <a:pt x="3591" y="148092"/>
                    <a:pt x="8020" y="148092"/>
                  </a:cubicBezTo>
                  <a:lnTo>
                    <a:pt x="173763" y="148092"/>
                  </a:lnTo>
                  <a:cubicBezTo>
                    <a:pt x="178192" y="148092"/>
                    <a:pt x="181783" y="144501"/>
                    <a:pt x="181783" y="140072"/>
                  </a:cubicBezTo>
                  <a:cubicBezTo>
                    <a:pt x="181783" y="135643"/>
                    <a:pt x="178192" y="132052"/>
                    <a:pt x="173763" y="132052"/>
                  </a:cubicBezTo>
                  <a:close/>
                </a:path>
              </a:pathLst>
            </a:custGeom>
            <a:grpFill/>
            <a:ln w="5281" cap="flat">
              <a:noFill/>
              <a:prstDash val="solid"/>
              <a:miter/>
            </a:ln>
          </p:spPr>
          <p:txBody>
            <a:bodyPr rtlCol="0" anchor="ctr"/>
            <a:lstStyle/>
            <a:p>
              <a:endParaRPr lang="ru-RU"/>
            </a:p>
          </p:txBody>
        </p:sp>
      </p:grpSp>
      <p:grpSp>
        <p:nvGrpSpPr>
          <p:cNvPr id="166" name="Group 165">
            <a:extLst>
              <a:ext uri="{FF2B5EF4-FFF2-40B4-BE49-F238E27FC236}">
                <a16:creationId xmlns:a16="http://schemas.microsoft.com/office/drawing/2014/main" id="{39AB579E-5618-45B1-B5DC-B15E66837CE7}"/>
              </a:ext>
            </a:extLst>
          </p:cNvPr>
          <p:cNvGrpSpPr/>
          <p:nvPr/>
        </p:nvGrpSpPr>
        <p:grpSpPr>
          <a:xfrm>
            <a:off x="2510247" y="3286650"/>
            <a:ext cx="280694" cy="280693"/>
            <a:chOff x="1314995" y="3239198"/>
            <a:chExt cx="374259" cy="374257"/>
          </a:xfrm>
          <a:solidFill>
            <a:schemeClr val="tx1"/>
          </a:solidFill>
        </p:grpSpPr>
        <p:sp>
          <p:nvSpPr>
            <p:cNvPr id="40" name="Freeform: Shape 39">
              <a:extLst>
                <a:ext uri="{FF2B5EF4-FFF2-40B4-BE49-F238E27FC236}">
                  <a16:creationId xmlns:a16="http://schemas.microsoft.com/office/drawing/2014/main" id="{7E587013-2420-4729-AE17-F52472E202C1}"/>
                </a:ext>
              </a:extLst>
            </p:cNvPr>
            <p:cNvSpPr/>
            <p:nvPr/>
          </p:nvSpPr>
          <p:spPr>
            <a:xfrm>
              <a:off x="1314995" y="3239198"/>
              <a:ext cx="374259" cy="374257"/>
            </a:xfrm>
            <a:custGeom>
              <a:avLst/>
              <a:gdLst>
                <a:gd name="connsiteX0" fmla="*/ 366240 w 374259"/>
                <a:gd name="connsiteY0" fmla="*/ 0 h 374257"/>
                <a:gd name="connsiteX1" fmla="*/ 8020 w 374259"/>
                <a:gd name="connsiteY1" fmla="*/ 0 h 374257"/>
                <a:gd name="connsiteX2" fmla="*/ 0 w 374259"/>
                <a:gd name="connsiteY2" fmla="*/ 8020 h 374257"/>
                <a:gd name="connsiteX3" fmla="*/ 0 w 374259"/>
                <a:gd name="connsiteY3" fmla="*/ 366238 h 374257"/>
                <a:gd name="connsiteX4" fmla="*/ 8020 w 374259"/>
                <a:gd name="connsiteY4" fmla="*/ 374257 h 374257"/>
                <a:gd name="connsiteX5" fmla="*/ 366240 w 374259"/>
                <a:gd name="connsiteY5" fmla="*/ 374257 h 374257"/>
                <a:gd name="connsiteX6" fmla="*/ 374260 w 374259"/>
                <a:gd name="connsiteY6" fmla="*/ 366238 h 374257"/>
                <a:gd name="connsiteX7" fmla="*/ 374260 w 374259"/>
                <a:gd name="connsiteY7" fmla="*/ 8020 h 374257"/>
                <a:gd name="connsiteX8" fmla="*/ 366240 w 374259"/>
                <a:gd name="connsiteY8" fmla="*/ 0 h 374257"/>
                <a:gd name="connsiteX9" fmla="*/ 358220 w 374259"/>
                <a:gd name="connsiteY9" fmla="*/ 358218 h 374257"/>
                <a:gd name="connsiteX10" fmla="*/ 16040 w 374259"/>
                <a:gd name="connsiteY10" fmla="*/ 358218 h 374257"/>
                <a:gd name="connsiteX11" fmla="*/ 16040 w 374259"/>
                <a:gd name="connsiteY11" fmla="*/ 16040 h 374257"/>
                <a:gd name="connsiteX12" fmla="*/ 358220 w 374259"/>
                <a:gd name="connsiteY12" fmla="*/ 16040 h 374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4259" h="374257">
                  <a:moveTo>
                    <a:pt x="366240" y="0"/>
                  </a:moveTo>
                  <a:lnTo>
                    <a:pt x="8020" y="0"/>
                  </a:lnTo>
                  <a:cubicBezTo>
                    <a:pt x="3591" y="0"/>
                    <a:pt x="0" y="3591"/>
                    <a:pt x="0" y="8020"/>
                  </a:cubicBezTo>
                  <a:lnTo>
                    <a:pt x="0" y="366238"/>
                  </a:lnTo>
                  <a:cubicBezTo>
                    <a:pt x="0" y="370667"/>
                    <a:pt x="3591" y="374257"/>
                    <a:pt x="8020" y="374257"/>
                  </a:cubicBezTo>
                  <a:lnTo>
                    <a:pt x="366240" y="374257"/>
                  </a:lnTo>
                  <a:cubicBezTo>
                    <a:pt x="370669" y="374257"/>
                    <a:pt x="374260" y="370667"/>
                    <a:pt x="374260" y="366238"/>
                  </a:cubicBezTo>
                  <a:lnTo>
                    <a:pt x="374260" y="8020"/>
                  </a:lnTo>
                  <a:cubicBezTo>
                    <a:pt x="374260" y="3591"/>
                    <a:pt x="370669" y="0"/>
                    <a:pt x="366240" y="0"/>
                  </a:cubicBezTo>
                  <a:close/>
                  <a:moveTo>
                    <a:pt x="358220" y="358218"/>
                  </a:moveTo>
                  <a:lnTo>
                    <a:pt x="16040" y="358218"/>
                  </a:lnTo>
                  <a:lnTo>
                    <a:pt x="16040" y="16040"/>
                  </a:lnTo>
                  <a:lnTo>
                    <a:pt x="358220" y="16040"/>
                  </a:lnTo>
                  <a:close/>
                </a:path>
              </a:pathLst>
            </a:custGeom>
            <a:grpFill/>
            <a:ln w="5281"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643436B9-149E-4E70-BAA1-727B1E9A180D}"/>
                </a:ext>
              </a:extLst>
            </p:cNvPr>
            <p:cNvSpPr/>
            <p:nvPr/>
          </p:nvSpPr>
          <p:spPr>
            <a:xfrm>
              <a:off x="1437966" y="3292663"/>
              <a:ext cx="122970" cy="122970"/>
            </a:xfrm>
            <a:custGeom>
              <a:avLst/>
              <a:gdLst>
                <a:gd name="connsiteX0" fmla="*/ 8020 w 122970"/>
                <a:gd name="connsiteY0" fmla="*/ 122970 h 122970"/>
                <a:gd name="connsiteX1" fmla="*/ 114951 w 122970"/>
                <a:gd name="connsiteY1" fmla="*/ 122970 h 122970"/>
                <a:gd name="connsiteX2" fmla="*/ 122971 w 122970"/>
                <a:gd name="connsiteY2" fmla="*/ 114950 h 122970"/>
                <a:gd name="connsiteX3" fmla="*/ 122971 w 122970"/>
                <a:gd name="connsiteY3" fmla="*/ 8020 h 122970"/>
                <a:gd name="connsiteX4" fmla="*/ 114951 w 122970"/>
                <a:gd name="connsiteY4" fmla="*/ 0 h 122970"/>
                <a:gd name="connsiteX5" fmla="*/ 8020 w 122970"/>
                <a:gd name="connsiteY5" fmla="*/ 0 h 122970"/>
                <a:gd name="connsiteX6" fmla="*/ 0 w 122970"/>
                <a:gd name="connsiteY6" fmla="*/ 8020 h 122970"/>
                <a:gd name="connsiteX7" fmla="*/ 0 w 122970"/>
                <a:gd name="connsiteY7" fmla="*/ 114950 h 122970"/>
                <a:gd name="connsiteX8" fmla="*/ 8020 w 122970"/>
                <a:gd name="connsiteY8" fmla="*/ 122970 h 122970"/>
                <a:gd name="connsiteX9" fmla="*/ 16040 w 122970"/>
                <a:gd name="connsiteY9" fmla="*/ 16040 h 122970"/>
                <a:gd name="connsiteX10" fmla="*/ 53466 w 122970"/>
                <a:gd name="connsiteY10" fmla="*/ 16040 h 122970"/>
                <a:gd name="connsiteX11" fmla="*/ 53466 w 122970"/>
                <a:gd name="connsiteY11" fmla="*/ 34752 h 122970"/>
                <a:gd name="connsiteX12" fmla="*/ 61485 w 122970"/>
                <a:gd name="connsiteY12" fmla="*/ 42772 h 122970"/>
                <a:gd name="connsiteX13" fmla="*/ 69505 w 122970"/>
                <a:gd name="connsiteY13" fmla="*/ 34752 h 122970"/>
                <a:gd name="connsiteX14" fmla="*/ 69505 w 122970"/>
                <a:gd name="connsiteY14" fmla="*/ 16040 h 122970"/>
                <a:gd name="connsiteX15" fmla="*/ 106931 w 122970"/>
                <a:gd name="connsiteY15" fmla="*/ 16040 h 122970"/>
                <a:gd name="connsiteX16" fmla="*/ 106931 w 122970"/>
                <a:gd name="connsiteY16" fmla="*/ 106931 h 122970"/>
                <a:gd name="connsiteX17" fmla="*/ 16040 w 122970"/>
                <a:gd name="connsiteY17" fmla="*/ 106931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970" h="122970">
                  <a:moveTo>
                    <a:pt x="8020" y="122970"/>
                  </a:moveTo>
                  <a:lnTo>
                    <a:pt x="114951" y="122970"/>
                  </a:lnTo>
                  <a:cubicBezTo>
                    <a:pt x="119380" y="122970"/>
                    <a:pt x="122971" y="119380"/>
                    <a:pt x="122971" y="114950"/>
                  </a:cubicBezTo>
                  <a:lnTo>
                    <a:pt x="122971" y="8020"/>
                  </a:lnTo>
                  <a:cubicBezTo>
                    <a:pt x="122971" y="3591"/>
                    <a:pt x="119380" y="0"/>
                    <a:pt x="114951" y="0"/>
                  </a:cubicBezTo>
                  <a:lnTo>
                    <a:pt x="8020" y="0"/>
                  </a:lnTo>
                  <a:cubicBezTo>
                    <a:pt x="3591" y="0"/>
                    <a:pt x="0" y="3591"/>
                    <a:pt x="0" y="8020"/>
                  </a:cubicBezTo>
                  <a:lnTo>
                    <a:pt x="0" y="114950"/>
                  </a:lnTo>
                  <a:cubicBezTo>
                    <a:pt x="0" y="119380"/>
                    <a:pt x="3591" y="122970"/>
                    <a:pt x="8020" y="122970"/>
                  </a:cubicBezTo>
                  <a:close/>
                  <a:moveTo>
                    <a:pt x="16040" y="16040"/>
                  </a:moveTo>
                  <a:lnTo>
                    <a:pt x="53466" y="16040"/>
                  </a:lnTo>
                  <a:lnTo>
                    <a:pt x="53466" y="34752"/>
                  </a:lnTo>
                  <a:cubicBezTo>
                    <a:pt x="53466" y="39182"/>
                    <a:pt x="57056" y="42772"/>
                    <a:pt x="61485" y="42772"/>
                  </a:cubicBezTo>
                  <a:cubicBezTo>
                    <a:pt x="65915" y="42772"/>
                    <a:pt x="69505" y="39182"/>
                    <a:pt x="69505" y="34752"/>
                  </a:cubicBezTo>
                  <a:lnTo>
                    <a:pt x="69505" y="16040"/>
                  </a:lnTo>
                  <a:lnTo>
                    <a:pt x="106931" y="16040"/>
                  </a:lnTo>
                  <a:lnTo>
                    <a:pt x="106931" y="106931"/>
                  </a:lnTo>
                  <a:lnTo>
                    <a:pt x="16040" y="106931"/>
                  </a:lnTo>
                  <a:close/>
                </a:path>
              </a:pathLst>
            </a:custGeom>
            <a:grpFill/>
            <a:ln w="5281"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D25DC54B-4913-4781-889F-BFDC08A9B740}"/>
                </a:ext>
              </a:extLst>
            </p:cNvPr>
            <p:cNvSpPr/>
            <p:nvPr/>
          </p:nvSpPr>
          <p:spPr>
            <a:xfrm>
              <a:off x="1512817" y="3437019"/>
              <a:ext cx="122970" cy="122970"/>
            </a:xfrm>
            <a:custGeom>
              <a:avLst/>
              <a:gdLst>
                <a:gd name="connsiteX0" fmla="*/ 0 w 122970"/>
                <a:gd name="connsiteY0" fmla="*/ 8020 h 122970"/>
                <a:gd name="connsiteX1" fmla="*/ 0 w 122970"/>
                <a:gd name="connsiteY1" fmla="*/ 114950 h 122970"/>
                <a:gd name="connsiteX2" fmla="*/ 8020 w 122970"/>
                <a:gd name="connsiteY2" fmla="*/ 122970 h 122970"/>
                <a:gd name="connsiteX3" fmla="*/ 114951 w 122970"/>
                <a:gd name="connsiteY3" fmla="*/ 122970 h 122970"/>
                <a:gd name="connsiteX4" fmla="*/ 122971 w 122970"/>
                <a:gd name="connsiteY4" fmla="*/ 114950 h 122970"/>
                <a:gd name="connsiteX5" fmla="*/ 122971 w 122970"/>
                <a:gd name="connsiteY5" fmla="*/ 8020 h 122970"/>
                <a:gd name="connsiteX6" fmla="*/ 114951 w 122970"/>
                <a:gd name="connsiteY6" fmla="*/ 0 h 122970"/>
                <a:gd name="connsiteX7" fmla="*/ 8020 w 122970"/>
                <a:gd name="connsiteY7" fmla="*/ 0 h 122970"/>
                <a:gd name="connsiteX8" fmla="*/ 0 w 122970"/>
                <a:gd name="connsiteY8" fmla="*/ 8020 h 122970"/>
                <a:gd name="connsiteX9" fmla="*/ 16040 w 122970"/>
                <a:gd name="connsiteY9" fmla="*/ 16040 h 122970"/>
                <a:gd name="connsiteX10" fmla="*/ 53466 w 122970"/>
                <a:gd name="connsiteY10" fmla="*/ 16040 h 122970"/>
                <a:gd name="connsiteX11" fmla="*/ 53466 w 122970"/>
                <a:gd name="connsiteY11" fmla="*/ 34752 h 122970"/>
                <a:gd name="connsiteX12" fmla="*/ 61485 w 122970"/>
                <a:gd name="connsiteY12" fmla="*/ 42772 h 122970"/>
                <a:gd name="connsiteX13" fmla="*/ 69505 w 122970"/>
                <a:gd name="connsiteY13" fmla="*/ 34752 h 122970"/>
                <a:gd name="connsiteX14" fmla="*/ 69505 w 122970"/>
                <a:gd name="connsiteY14" fmla="*/ 16040 h 122970"/>
                <a:gd name="connsiteX15" fmla="*/ 106931 w 122970"/>
                <a:gd name="connsiteY15" fmla="*/ 16040 h 122970"/>
                <a:gd name="connsiteX16" fmla="*/ 106931 w 122970"/>
                <a:gd name="connsiteY16" fmla="*/ 106931 h 122970"/>
                <a:gd name="connsiteX17" fmla="*/ 16040 w 122970"/>
                <a:gd name="connsiteY17" fmla="*/ 106931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970" h="122970">
                  <a:moveTo>
                    <a:pt x="0" y="8020"/>
                  </a:moveTo>
                  <a:lnTo>
                    <a:pt x="0" y="114950"/>
                  </a:lnTo>
                  <a:cubicBezTo>
                    <a:pt x="0" y="119380"/>
                    <a:pt x="3591" y="122970"/>
                    <a:pt x="8020" y="122970"/>
                  </a:cubicBezTo>
                  <a:lnTo>
                    <a:pt x="114951" y="122970"/>
                  </a:lnTo>
                  <a:cubicBezTo>
                    <a:pt x="119380" y="122970"/>
                    <a:pt x="122971" y="119380"/>
                    <a:pt x="122971" y="114950"/>
                  </a:cubicBezTo>
                  <a:lnTo>
                    <a:pt x="122971" y="8020"/>
                  </a:lnTo>
                  <a:cubicBezTo>
                    <a:pt x="122971" y="3591"/>
                    <a:pt x="119380" y="0"/>
                    <a:pt x="114951" y="0"/>
                  </a:cubicBezTo>
                  <a:lnTo>
                    <a:pt x="8020" y="0"/>
                  </a:lnTo>
                  <a:cubicBezTo>
                    <a:pt x="3591" y="0"/>
                    <a:pt x="0" y="3591"/>
                    <a:pt x="0" y="8020"/>
                  </a:cubicBezTo>
                  <a:close/>
                  <a:moveTo>
                    <a:pt x="16040" y="16040"/>
                  </a:moveTo>
                  <a:lnTo>
                    <a:pt x="53466" y="16040"/>
                  </a:lnTo>
                  <a:lnTo>
                    <a:pt x="53466" y="34752"/>
                  </a:lnTo>
                  <a:cubicBezTo>
                    <a:pt x="53466" y="39182"/>
                    <a:pt x="57056" y="42772"/>
                    <a:pt x="61485" y="42772"/>
                  </a:cubicBezTo>
                  <a:cubicBezTo>
                    <a:pt x="65915" y="42772"/>
                    <a:pt x="69505" y="39182"/>
                    <a:pt x="69505" y="34752"/>
                  </a:cubicBezTo>
                  <a:lnTo>
                    <a:pt x="69505" y="16040"/>
                  </a:lnTo>
                  <a:lnTo>
                    <a:pt x="106931" y="16040"/>
                  </a:lnTo>
                  <a:lnTo>
                    <a:pt x="106931" y="106931"/>
                  </a:lnTo>
                  <a:lnTo>
                    <a:pt x="16040" y="106931"/>
                  </a:lnTo>
                  <a:close/>
                </a:path>
              </a:pathLst>
            </a:custGeom>
            <a:grpFill/>
            <a:ln w="5281" cap="flat">
              <a:noFill/>
              <a:prstDash val="solid"/>
              <a:miter/>
            </a:ln>
          </p:spPr>
          <p:txBody>
            <a:bodyPr rtlCol="0" anchor="ctr"/>
            <a:lstStyle/>
            <a:p>
              <a:endParaRPr lang="ru-RU"/>
            </a:p>
          </p:txBody>
        </p:sp>
        <p:sp>
          <p:nvSpPr>
            <p:cNvPr id="43" name="Freeform: Shape 42">
              <a:extLst>
                <a:ext uri="{FF2B5EF4-FFF2-40B4-BE49-F238E27FC236}">
                  <a16:creationId xmlns:a16="http://schemas.microsoft.com/office/drawing/2014/main" id="{B5E623EF-A34F-4B93-BD69-567D76857839}"/>
                </a:ext>
              </a:extLst>
            </p:cNvPr>
            <p:cNvSpPr/>
            <p:nvPr/>
          </p:nvSpPr>
          <p:spPr>
            <a:xfrm>
              <a:off x="1363114" y="3437019"/>
              <a:ext cx="122970" cy="122970"/>
            </a:xfrm>
            <a:custGeom>
              <a:avLst/>
              <a:gdLst>
                <a:gd name="connsiteX0" fmla="*/ 8020 w 122970"/>
                <a:gd name="connsiteY0" fmla="*/ 122970 h 122970"/>
                <a:gd name="connsiteX1" fmla="*/ 114951 w 122970"/>
                <a:gd name="connsiteY1" fmla="*/ 122970 h 122970"/>
                <a:gd name="connsiteX2" fmla="*/ 122971 w 122970"/>
                <a:gd name="connsiteY2" fmla="*/ 114950 h 122970"/>
                <a:gd name="connsiteX3" fmla="*/ 122971 w 122970"/>
                <a:gd name="connsiteY3" fmla="*/ 8020 h 122970"/>
                <a:gd name="connsiteX4" fmla="*/ 114951 w 122970"/>
                <a:gd name="connsiteY4" fmla="*/ 0 h 122970"/>
                <a:gd name="connsiteX5" fmla="*/ 8020 w 122970"/>
                <a:gd name="connsiteY5" fmla="*/ 0 h 122970"/>
                <a:gd name="connsiteX6" fmla="*/ 0 w 122970"/>
                <a:gd name="connsiteY6" fmla="*/ 8020 h 122970"/>
                <a:gd name="connsiteX7" fmla="*/ 0 w 122970"/>
                <a:gd name="connsiteY7" fmla="*/ 114950 h 122970"/>
                <a:gd name="connsiteX8" fmla="*/ 8020 w 122970"/>
                <a:gd name="connsiteY8" fmla="*/ 122970 h 122970"/>
                <a:gd name="connsiteX9" fmla="*/ 16040 w 122970"/>
                <a:gd name="connsiteY9" fmla="*/ 16040 h 122970"/>
                <a:gd name="connsiteX10" fmla="*/ 53466 w 122970"/>
                <a:gd name="connsiteY10" fmla="*/ 16040 h 122970"/>
                <a:gd name="connsiteX11" fmla="*/ 53466 w 122970"/>
                <a:gd name="connsiteY11" fmla="*/ 34752 h 122970"/>
                <a:gd name="connsiteX12" fmla="*/ 61485 w 122970"/>
                <a:gd name="connsiteY12" fmla="*/ 42772 h 122970"/>
                <a:gd name="connsiteX13" fmla="*/ 69505 w 122970"/>
                <a:gd name="connsiteY13" fmla="*/ 34752 h 122970"/>
                <a:gd name="connsiteX14" fmla="*/ 69505 w 122970"/>
                <a:gd name="connsiteY14" fmla="*/ 16040 h 122970"/>
                <a:gd name="connsiteX15" fmla="*/ 106931 w 122970"/>
                <a:gd name="connsiteY15" fmla="*/ 16040 h 122970"/>
                <a:gd name="connsiteX16" fmla="*/ 106931 w 122970"/>
                <a:gd name="connsiteY16" fmla="*/ 106931 h 122970"/>
                <a:gd name="connsiteX17" fmla="*/ 16040 w 122970"/>
                <a:gd name="connsiteY17" fmla="*/ 106931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970" h="122970">
                  <a:moveTo>
                    <a:pt x="8020" y="122970"/>
                  </a:moveTo>
                  <a:lnTo>
                    <a:pt x="114951" y="122970"/>
                  </a:lnTo>
                  <a:cubicBezTo>
                    <a:pt x="119380" y="122970"/>
                    <a:pt x="122971" y="119380"/>
                    <a:pt x="122971" y="114950"/>
                  </a:cubicBezTo>
                  <a:lnTo>
                    <a:pt x="122971" y="8020"/>
                  </a:lnTo>
                  <a:cubicBezTo>
                    <a:pt x="122971" y="3591"/>
                    <a:pt x="119380" y="0"/>
                    <a:pt x="114951" y="0"/>
                  </a:cubicBezTo>
                  <a:lnTo>
                    <a:pt x="8020" y="0"/>
                  </a:lnTo>
                  <a:cubicBezTo>
                    <a:pt x="3591" y="0"/>
                    <a:pt x="0" y="3591"/>
                    <a:pt x="0" y="8020"/>
                  </a:cubicBezTo>
                  <a:lnTo>
                    <a:pt x="0" y="114950"/>
                  </a:lnTo>
                  <a:cubicBezTo>
                    <a:pt x="0" y="119380"/>
                    <a:pt x="3591" y="122970"/>
                    <a:pt x="8020" y="122970"/>
                  </a:cubicBezTo>
                  <a:close/>
                  <a:moveTo>
                    <a:pt x="16040" y="16040"/>
                  </a:moveTo>
                  <a:lnTo>
                    <a:pt x="53466" y="16040"/>
                  </a:lnTo>
                  <a:lnTo>
                    <a:pt x="53466" y="34752"/>
                  </a:lnTo>
                  <a:cubicBezTo>
                    <a:pt x="53466" y="39182"/>
                    <a:pt x="57056" y="42772"/>
                    <a:pt x="61485" y="42772"/>
                  </a:cubicBezTo>
                  <a:cubicBezTo>
                    <a:pt x="65915" y="42772"/>
                    <a:pt x="69505" y="39182"/>
                    <a:pt x="69505" y="34752"/>
                  </a:cubicBezTo>
                  <a:lnTo>
                    <a:pt x="69505" y="16040"/>
                  </a:lnTo>
                  <a:lnTo>
                    <a:pt x="106931" y="16040"/>
                  </a:lnTo>
                  <a:lnTo>
                    <a:pt x="106931" y="106931"/>
                  </a:lnTo>
                  <a:lnTo>
                    <a:pt x="16040" y="106931"/>
                  </a:lnTo>
                  <a:close/>
                </a:path>
              </a:pathLst>
            </a:custGeom>
            <a:grpFill/>
            <a:ln w="5281" cap="flat">
              <a:noFill/>
              <a:prstDash val="solid"/>
              <a:miter/>
            </a:ln>
          </p:spPr>
          <p:txBody>
            <a:bodyPr rtlCol="0" anchor="ctr"/>
            <a:lstStyle/>
            <a:p>
              <a:endParaRPr lang="ru-RU"/>
            </a:p>
          </p:txBody>
        </p:sp>
      </p:grpSp>
      <p:grpSp>
        <p:nvGrpSpPr>
          <p:cNvPr id="169" name="Group 168">
            <a:extLst>
              <a:ext uri="{FF2B5EF4-FFF2-40B4-BE49-F238E27FC236}">
                <a16:creationId xmlns:a16="http://schemas.microsoft.com/office/drawing/2014/main" id="{799190A2-8A2A-4CBD-83C9-C22ED827F0FB}"/>
              </a:ext>
            </a:extLst>
          </p:cNvPr>
          <p:cNvGrpSpPr/>
          <p:nvPr/>
        </p:nvGrpSpPr>
        <p:grpSpPr>
          <a:xfrm>
            <a:off x="4266455" y="3318728"/>
            <a:ext cx="352873" cy="216534"/>
            <a:chOff x="3656605" y="3281970"/>
            <a:chExt cx="470497" cy="288712"/>
          </a:xfrm>
          <a:solidFill>
            <a:schemeClr val="tx1"/>
          </a:solidFill>
        </p:grpSpPr>
        <p:sp>
          <p:nvSpPr>
            <p:cNvPr id="45" name="Freeform: Shape 44">
              <a:extLst>
                <a:ext uri="{FF2B5EF4-FFF2-40B4-BE49-F238E27FC236}">
                  <a16:creationId xmlns:a16="http://schemas.microsoft.com/office/drawing/2014/main" id="{8C70FF5D-FB57-489E-B10B-770162A3465A}"/>
                </a:ext>
              </a:extLst>
            </p:cNvPr>
            <p:cNvSpPr/>
            <p:nvPr/>
          </p:nvSpPr>
          <p:spPr>
            <a:xfrm>
              <a:off x="3656605" y="3426326"/>
              <a:ext cx="465151" cy="16039"/>
            </a:xfrm>
            <a:custGeom>
              <a:avLst/>
              <a:gdLst>
                <a:gd name="connsiteX0" fmla="*/ 8020 w 465151"/>
                <a:gd name="connsiteY0" fmla="*/ 16040 h 16039"/>
                <a:gd name="connsiteX1" fmla="*/ 457131 w 465151"/>
                <a:gd name="connsiteY1" fmla="*/ 16040 h 16039"/>
                <a:gd name="connsiteX2" fmla="*/ 465151 w 465151"/>
                <a:gd name="connsiteY2" fmla="*/ 8020 h 16039"/>
                <a:gd name="connsiteX3" fmla="*/ 457131 w 465151"/>
                <a:gd name="connsiteY3" fmla="*/ 0 h 16039"/>
                <a:gd name="connsiteX4" fmla="*/ 8020 w 465151"/>
                <a:gd name="connsiteY4" fmla="*/ 0 h 16039"/>
                <a:gd name="connsiteX5" fmla="*/ 0 w 465151"/>
                <a:gd name="connsiteY5" fmla="*/ 8020 h 16039"/>
                <a:gd name="connsiteX6" fmla="*/ 8020 w 465151"/>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151" h="16039">
                  <a:moveTo>
                    <a:pt x="8020" y="16040"/>
                  </a:moveTo>
                  <a:lnTo>
                    <a:pt x="457131" y="16040"/>
                  </a:lnTo>
                  <a:cubicBezTo>
                    <a:pt x="461560" y="16040"/>
                    <a:pt x="465151" y="12449"/>
                    <a:pt x="465151" y="8020"/>
                  </a:cubicBezTo>
                  <a:cubicBezTo>
                    <a:pt x="465151" y="3591"/>
                    <a:pt x="461560" y="0"/>
                    <a:pt x="457131"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46" name="Freeform: Shape 45">
              <a:extLst>
                <a:ext uri="{FF2B5EF4-FFF2-40B4-BE49-F238E27FC236}">
                  <a16:creationId xmlns:a16="http://schemas.microsoft.com/office/drawing/2014/main" id="{3E677AC3-8346-451C-A6E2-F2CB7E3778B8}"/>
                </a:ext>
              </a:extLst>
            </p:cNvPr>
            <p:cNvSpPr/>
            <p:nvPr/>
          </p:nvSpPr>
          <p:spPr>
            <a:xfrm>
              <a:off x="3726111" y="3281970"/>
              <a:ext cx="122970" cy="122970"/>
            </a:xfrm>
            <a:custGeom>
              <a:avLst/>
              <a:gdLst>
                <a:gd name="connsiteX0" fmla="*/ 8020 w 122970"/>
                <a:gd name="connsiteY0" fmla="*/ 122970 h 122970"/>
                <a:gd name="connsiteX1" fmla="*/ 114951 w 122970"/>
                <a:gd name="connsiteY1" fmla="*/ 122970 h 122970"/>
                <a:gd name="connsiteX2" fmla="*/ 122971 w 122970"/>
                <a:gd name="connsiteY2" fmla="*/ 114950 h 122970"/>
                <a:gd name="connsiteX3" fmla="*/ 122971 w 122970"/>
                <a:gd name="connsiteY3" fmla="*/ 8020 h 122970"/>
                <a:gd name="connsiteX4" fmla="*/ 114951 w 122970"/>
                <a:gd name="connsiteY4" fmla="*/ 0 h 122970"/>
                <a:gd name="connsiteX5" fmla="*/ 8020 w 122970"/>
                <a:gd name="connsiteY5" fmla="*/ 0 h 122970"/>
                <a:gd name="connsiteX6" fmla="*/ 0 w 122970"/>
                <a:gd name="connsiteY6" fmla="*/ 8020 h 122970"/>
                <a:gd name="connsiteX7" fmla="*/ 0 w 122970"/>
                <a:gd name="connsiteY7" fmla="*/ 114950 h 122970"/>
                <a:gd name="connsiteX8" fmla="*/ 8020 w 122970"/>
                <a:gd name="connsiteY8" fmla="*/ 122970 h 122970"/>
                <a:gd name="connsiteX9" fmla="*/ 16040 w 122970"/>
                <a:gd name="connsiteY9" fmla="*/ 16040 h 122970"/>
                <a:gd name="connsiteX10" fmla="*/ 53466 w 122970"/>
                <a:gd name="connsiteY10" fmla="*/ 16040 h 122970"/>
                <a:gd name="connsiteX11" fmla="*/ 53466 w 122970"/>
                <a:gd name="connsiteY11" fmla="*/ 40099 h 122970"/>
                <a:gd name="connsiteX12" fmla="*/ 61485 w 122970"/>
                <a:gd name="connsiteY12" fmla="*/ 48119 h 122970"/>
                <a:gd name="connsiteX13" fmla="*/ 69505 w 122970"/>
                <a:gd name="connsiteY13" fmla="*/ 40099 h 122970"/>
                <a:gd name="connsiteX14" fmla="*/ 69505 w 122970"/>
                <a:gd name="connsiteY14" fmla="*/ 16040 h 122970"/>
                <a:gd name="connsiteX15" fmla="*/ 106931 w 122970"/>
                <a:gd name="connsiteY15" fmla="*/ 16040 h 122970"/>
                <a:gd name="connsiteX16" fmla="*/ 106931 w 122970"/>
                <a:gd name="connsiteY16" fmla="*/ 106931 h 122970"/>
                <a:gd name="connsiteX17" fmla="*/ 16040 w 122970"/>
                <a:gd name="connsiteY17" fmla="*/ 106931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970" h="122970">
                  <a:moveTo>
                    <a:pt x="8020" y="122970"/>
                  </a:moveTo>
                  <a:lnTo>
                    <a:pt x="114951" y="122970"/>
                  </a:lnTo>
                  <a:cubicBezTo>
                    <a:pt x="119380" y="122970"/>
                    <a:pt x="122971" y="119380"/>
                    <a:pt x="122971" y="114950"/>
                  </a:cubicBezTo>
                  <a:lnTo>
                    <a:pt x="122971" y="8020"/>
                  </a:lnTo>
                  <a:cubicBezTo>
                    <a:pt x="122971" y="3591"/>
                    <a:pt x="119380" y="0"/>
                    <a:pt x="114951" y="0"/>
                  </a:cubicBezTo>
                  <a:lnTo>
                    <a:pt x="8020" y="0"/>
                  </a:lnTo>
                  <a:cubicBezTo>
                    <a:pt x="3591" y="0"/>
                    <a:pt x="0" y="3591"/>
                    <a:pt x="0" y="8020"/>
                  </a:cubicBezTo>
                  <a:lnTo>
                    <a:pt x="0" y="114950"/>
                  </a:lnTo>
                  <a:cubicBezTo>
                    <a:pt x="0" y="119380"/>
                    <a:pt x="3591" y="122970"/>
                    <a:pt x="8020" y="122970"/>
                  </a:cubicBezTo>
                  <a:close/>
                  <a:moveTo>
                    <a:pt x="16040" y="16040"/>
                  </a:moveTo>
                  <a:lnTo>
                    <a:pt x="53466" y="16040"/>
                  </a:lnTo>
                  <a:lnTo>
                    <a:pt x="53466" y="40099"/>
                  </a:lnTo>
                  <a:cubicBezTo>
                    <a:pt x="53466" y="44528"/>
                    <a:pt x="57056" y="48119"/>
                    <a:pt x="61485" y="48119"/>
                  </a:cubicBezTo>
                  <a:cubicBezTo>
                    <a:pt x="65915" y="48119"/>
                    <a:pt x="69505" y="44528"/>
                    <a:pt x="69505" y="40099"/>
                  </a:cubicBezTo>
                  <a:lnTo>
                    <a:pt x="69505" y="16040"/>
                  </a:lnTo>
                  <a:lnTo>
                    <a:pt x="106931" y="16040"/>
                  </a:lnTo>
                  <a:lnTo>
                    <a:pt x="106931" y="106931"/>
                  </a:lnTo>
                  <a:lnTo>
                    <a:pt x="16040" y="106931"/>
                  </a:lnTo>
                  <a:close/>
                </a:path>
              </a:pathLst>
            </a:custGeom>
            <a:grpFill/>
            <a:ln w="5281"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DED6A9B1-0BFA-4CB0-9E58-37663538D7D1}"/>
                </a:ext>
              </a:extLst>
            </p:cNvPr>
            <p:cNvSpPr/>
            <p:nvPr/>
          </p:nvSpPr>
          <p:spPr>
            <a:xfrm>
              <a:off x="3923934" y="3281970"/>
              <a:ext cx="122970" cy="122970"/>
            </a:xfrm>
            <a:custGeom>
              <a:avLst/>
              <a:gdLst>
                <a:gd name="connsiteX0" fmla="*/ 8020 w 122970"/>
                <a:gd name="connsiteY0" fmla="*/ 122970 h 122970"/>
                <a:gd name="connsiteX1" fmla="*/ 114951 w 122970"/>
                <a:gd name="connsiteY1" fmla="*/ 122970 h 122970"/>
                <a:gd name="connsiteX2" fmla="*/ 122971 w 122970"/>
                <a:gd name="connsiteY2" fmla="*/ 114950 h 122970"/>
                <a:gd name="connsiteX3" fmla="*/ 122971 w 122970"/>
                <a:gd name="connsiteY3" fmla="*/ 8020 h 122970"/>
                <a:gd name="connsiteX4" fmla="*/ 114951 w 122970"/>
                <a:gd name="connsiteY4" fmla="*/ 0 h 122970"/>
                <a:gd name="connsiteX5" fmla="*/ 8020 w 122970"/>
                <a:gd name="connsiteY5" fmla="*/ 0 h 122970"/>
                <a:gd name="connsiteX6" fmla="*/ 0 w 122970"/>
                <a:gd name="connsiteY6" fmla="*/ 8020 h 122970"/>
                <a:gd name="connsiteX7" fmla="*/ 0 w 122970"/>
                <a:gd name="connsiteY7" fmla="*/ 114950 h 122970"/>
                <a:gd name="connsiteX8" fmla="*/ 8020 w 122970"/>
                <a:gd name="connsiteY8" fmla="*/ 122970 h 122970"/>
                <a:gd name="connsiteX9" fmla="*/ 16040 w 122970"/>
                <a:gd name="connsiteY9" fmla="*/ 16040 h 122970"/>
                <a:gd name="connsiteX10" fmla="*/ 53466 w 122970"/>
                <a:gd name="connsiteY10" fmla="*/ 16040 h 122970"/>
                <a:gd name="connsiteX11" fmla="*/ 53466 w 122970"/>
                <a:gd name="connsiteY11" fmla="*/ 40099 h 122970"/>
                <a:gd name="connsiteX12" fmla="*/ 61485 w 122970"/>
                <a:gd name="connsiteY12" fmla="*/ 48119 h 122970"/>
                <a:gd name="connsiteX13" fmla="*/ 69505 w 122970"/>
                <a:gd name="connsiteY13" fmla="*/ 40099 h 122970"/>
                <a:gd name="connsiteX14" fmla="*/ 69505 w 122970"/>
                <a:gd name="connsiteY14" fmla="*/ 16040 h 122970"/>
                <a:gd name="connsiteX15" fmla="*/ 106931 w 122970"/>
                <a:gd name="connsiteY15" fmla="*/ 16040 h 122970"/>
                <a:gd name="connsiteX16" fmla="*/ 106931 w 122970"/>
                <a:gd name="connsiteY16" fmla="*/ 106931 h 122970"/>
                <a:gd name="connsiteX17" fmla="*/ 16040 w 122970"/>
                <a:gd name="connsiteY17" fmla="*/ 106931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970" h="122970">
                  <a:moveTo>
                    <a:pt x="8020" y="122970"/>
                  </a:moveTo>
                  <a:lnTo>
                    <a:pt x="114951" y="122970"/>
                  </a:lnTo>
                  <a:cubicBezTo>
                    <a:pt x="119380" y="122970"/>
                    <a:pt x="122971" y="119380"/>
                    <a:pt x="122971" y="114950"/>
                  </a:cubicBezTo>
                  <a:lnTo>
                    <a:pt x="122971" y="8020"/>
                  </a:lnTo>
                  <a:cubicBezTo>
                    <a:pt x="122971" y="3591"/>
                    <a:pt x="119380" y="0"/>
                    <a:pt x="114951" y="0"/>
                  </a:cubicBezTo>
                  <a:lnTo>
                    <a:pt x="8020" y="0"/>
                  </a:lnTo>
                  <a:cubicBezTo>
                    <a:pt x="3591" y="0"/>
                    <a:pt x="0" y="3591"/>
                    <a:pt x="0" y="8020"/>
                  </a:cubicBezTo>
                  <a:lnTo>
                    <a:pt x="0" y="114950"/>
                  </a:lnTo>
                  <a:cubicBezTo>
                    <a:pt x="0" y="119380"/>
                    <a:pt x="3591" y="122970"/>
                    <a:pt x="8020" y="122970"/>
                  </a:cubicBezTo>
                  <a:close/>
                  <a:moveTo>
                    <a:pt x="16040" y="16040"/>
                  </a:moveTo>
                  <a:lnTo>
                    <a:pt x="53466" y="16040"/>
                  </a:lnTo>
                  <a:lnTo>
                    <a:pt x="53466" y="40099"/>
                  </a:lnTo>
                  <a:cubicBezTo>
                    <a:pt x="53466" y="44528"/>
                    <a:pt x="57056" y="48119"/>
                    <a:pt x="61485" y="48119"/>
                  </a:cubicBezTo>
                  <a:cubicBezTo>
                    <a:pt x="65915" y="48119"/>
                    <a:pt x="69505" y="44528"/>
                    <a:pt x="69505" y="40099"/>
                  </a:cubicBezTo>
                  <a:lnTo>
                    <a:pt x="69505" y="16040"/>
                  </a:lnTo>
                  <a:lnTo>
                    <a:pt x="106931" y="16040"/>
                  </a:lnTo>
                  <a:lnTo>
                    <a:pt x="106931" y="106931"/>
                  </a:lnTo>
                  <a:lnTo>
                    <a:pt x="16040" y="106931"/>
                  </a:lnTo>
                  <a:close/>
                </a:path>
              </a:pathLst>
            </a:custGeom>
            <a:grpFill/>
            <a:ln w="5281"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AEDDD2EE-98D3-4477-A7AD-393465B7573A}"/>
                </a:ext>
              </a:extLst>
            </p:cNvPr>
            <p:cNvSpPr/>
            <p:nvPr/>
          </p:nvSpPr>
          <p:spPr>
            <a:xfrm>
              <a:off x="3694031" y="3463752"/>
              <a:ext cx="69505" cy="69504"/>
            </a:xfrm>
            <a:custGeom>
              <a:avLst/>
              <a:gdLst>
                <a:gd name="connsiteX0" fmla="*/ 0 w 69505"/>
                <a:gd name="connsiteY0" fmla="*/ 34752 h 69504"/>
                <a:gd name="connsiteX1" fmla="*/ 34753 w 69505"/>
                <a:gd name="connsiteY1" fmla="*/ 69505 h 69504"/>
                <a:gd name="connsiteX2" fmla="*/ 69505 w 69505"/>
                <a:gd name="connsiteY2" fmla="*/ 34752 h 69504"/>
                <a:gd name="connsiteX3" fmla="*/ 34753 w 69505"/>
                <a:gd name="connsiteY3" fmla="*/ 0 h 69504"/>
                <a:gd name="connsiteX4" fmla="*/ 0 w 69505"/>
                <a:gd name="connsiteY4" fmla="*/ 34752 h 69504"/>
                <a:gd name="connsiteX5" fmla="*/ 53466 w 69505"/>
                <a:gd name="connsiteY5" fmla="*/ 34752 h 69504"/>
                <a:gd name="connsiteX6" fmla="*/ 34753 w 69505"/>
                <a:gd name="connsiteY6" fmla="*/ 53465 h 69504"/>
                <a:gd name="connsiteX7" fmla="*/ 16040 w 69505"/>
                <a:gd name="connsiteY7" fmla="*/ 34752 h 69504"/>
                <a:gd name="connsiteX8" fmla="*/ 34753 w 69505"/>
                <a:gd name="connsiteY8" fmla="*/ 16040 h 69504"/>
                <a:gd name="connsiteX9" fmla="*/ 53466 w 69505"/>
                <a:gd name="connsiteY9" fmla="*/ 34752 h 69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505" h="69504">
                  <a:moveTo>
                    <a:pt x="0" y="34752"/>
                  </a:moveTo>
                  <a:cubicBezTo>
                    <a:pt x="0" y="53946"/>
                    <a:pt x="15559" y="69505"/>
                    <a:pt x="34753" y="69505"/>
                  </a:cubicBezTo>
                  <a:cubicBezTo>
                    <a:pt x="53946" y="69505"/>
                    <a:pt x="69505" y="53946"/>
                    <a:pt x="69505" y="34752"/>
                  </a:cubicBezTo>
                  <a:cubicBezTo>
                    <a:pt x="69505" y="15559"/>
                    <a:pt x="53946" y="0"/>
                    <a:pt x="34753" y="0"/>
                  </a:cubicBezTo>
                  <a:cubicBezTo>
                    <a:pt x="15571" y="29"/>
                    <a:pt x="29" y="15571"/>
                    <a:pt x="0" y="34752"/>
                  </a:cubicBezTo>
                  <a:close/>
                  <a:moveTo>
                    <a:pt x="53466" y="34752"/>
                  </a:moveTo>
                  <a:cubicBezTo>
                    <a:pt x="53466" y="45087"/>
                    <a:pt x="45088" y="53465"/>
                    <a:pt x="34753" y="53465"/>
                  </a:cubicBezTo>
                  <a:cubicBezTo>
                    <a:pt x="24418" y="53465"/>
                    <a:pt x="16040" y="45087"/>
                    <a:pt x="16040" y="34752"/>
                  </a:cubicBezTo>
                  <a:cubicBezTo>
                    <a:pt x="16040" y="24418"/>
                    <a:pt x="24418" y="16040"/>
                    <a:pt x="34753" y="16040"/>
                  </a:cubicBezTo>
                  <a:cubicBezTo>
                    <a:pt x="45088" y="16040"/>
                    <a:pt x="53466" y="24418"/>
                    <a:pt x="53466" y="34752"/>
                  </a:cubicBezTo>
                  <a:close/>
                </a:path>
              </a:pathLst>
            </a:custGeom>
            <a:grpFill/>
            <a:ln w="5281" cap="flat">
              <a:noFill/>
              <a:prstDash val="solid"/>
              <a:miter/>
            </a:ln>
          </p:spPr>
          <p:txBody>
            <a:bodyPr rtlCol="0" anchor="ctr"/>
            <a:lstStyle/>
            <a:p>
              <a:endParaRPr lang="ru-RU"/>
            </a:p>
          </p:txBody>
        </p:sp>
        <p:sp>
          <p:nvSpPr>
            <p:cNvPr id="49" name="Freeform: Shape 48">
              <a:extLst>
                <a:ext uri="{FF2B5EF4-FFF2-40B4-BE49-F238E27FC236}">
                  <a16:creationId xmlns:a16="http://schemas.microsoft.com/office/drawing/2014/main" id="{D3806EAB-FC86-4659-ADEE-4FEAD3D0027C}"/>
                </a:ext>
              </a:extLst>
            </p:cNvPr>
            <p:cNvSpPr/>
            <p:nvPr/>
          </p:nvSpPr>
          <p:spPr>
            <a:xfrm>
              <a:off x="3800963" y="3463752"/>
              <a:ext cx="69505" cy="69504"/>
            </a:xfrm>
            <a:custGeom>
              <a:avLst/>
              <a:gdLst>
                <a:gd name="connsiteX0" fmla="*/ 0 w 69505"/>
                <a:gd name="connsiteY0" fmla="*/ 34752 h 69504"/>
                <a:gd name="connsiteX1" fmla="*/ 34753 w 69505"/>
                <a:gd name="connsiteY1" fmla="*/ 69505 h 69504"/>
                <a:gd name="connsiteX2" fmla="*/ 69505 w 69505"/>
                <a:gd name="connsiteY2" fmla="*/ 34752 h 69504"/>
                <a:gd name="connsiteX3" fmla="*/ 34753 w 69505"/>
                <a:gd name="connsiteY3" fmla="*/ 0 h 69504"/>
                <a:gd name="connsiteX4" fmla="*/ 0 w 69505"/>
                <a:gd name="connsiteY4" fmla="*/ 34752 h 69504"/>
                <a:gd name="connsiteX5" fmla="*/ 53466 w 69505"/>
                <a:gd name="connsiteY5" fmla="*/ 34752 h 69504"/>
                <a:gd name="connsiteX6" fmla="*/ 34753 w 69505"/>
                <a:gd name="connsiteY6" fmla="*/ 53465 h 69504"/>
                <a:gd name="connsiteX7" fmla="*/ 16040 w 69505"/>
                <a:gd name="connsiteY7" fmla="*/ 34752 h 69504"/>
                <a:gd name="connsiteX8" fmla="*/ 34753 w 69505"/>
                <a:gd name="connsiteY8" fmla="*/ 16040 h 69504"/>
                <a:gd name="connsiteX9" fmla="*/ 53466 w 69505"/>
                <a:gd name="connsiteY9" fmla="*/ 34752 h 69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505" h="69504">
                  <a:moveTo>
                    <a:pt x="0" y="34752"/>
                  </a:moveTo>
                  <a:cubicBezTo>
                    <a:pt x="0" y="53946"/>
                    <a:pt x="15559" y="69505"/>
                    <a:pt x="34753" y="69505"/>
                  </a:cubicBezTo>
                  <a:cubicBezTo>
                    <a:pt x="53946" y="69505"/>
                    <a:pt x="69505" y="53946"/>
                    <a:pt x="69505" y="34752"/>
                  </a:cubicBezTo>
                  <a:cubicBezTo>
                    <a:pt x="69505" y="15559"/>
                    <a:pt x="53946" y="0"/>
                    <a:pt x="34753" y="0"/>
                  </a:cubicBezTo>
                  <a:cubicBezTo>
                    <a:pt x="15571" y="29"/>
                    <a:pt x="29" y="15571"/>
                    <a:pt x="0" y="34752"/>
                  </a:cubicBezTo>
                  <a:close/>
                  <a:moveTo>
                    <a:pt x="53466" y="34752"/>
                  </a:moveTo>
                  <a:cubicBezTo>
                    <a:pt x="53466" y="45087"/>
                    <a:pt x="45088" y="53465"/>
                    <a:pt x="34753" y="53465"/>
                  </a:cubicBezTo>
                  <a:cubicBezTo>
                    <a:pt x="24418" y="53465"/>
                    <a:pt x="16040" y="45087"/>
                    <a:pt x="16040" y="34752"/>
                  </a:cubicBezTo>
                  <a:cubicBezTo>
                    <a:pt x="16040" y="24418"/>
                    <a:pt x="24418" y="16040"/>
                    <a:pt x="34753" y="16040"/>
                  </a:cubicBezTo>
                  <a:cubicBezTo>
                    <a:pt x="45088" y="16040"/>
                    <a:pt x="53466" y="24418"/>
                    <a:pt x="53466" y="34752"/>
                  </a:cubicBezTo>
                  <a:close/>
                </a:path>
              </a:pathLst>
            </a:custGeom>
            <a:grpFill/>
            <a:ln w="5281"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04F5624C-3DDF-458C-ABF0-E0B69C0B4A8C}"/>
                </a:ext>
              </a:extLst>
            </p:cNvPr>
            <p:cNvSpPr/>
            <p:nvPr/>
          </p:nvSpPr>
          <p:spPr>
            <a:xfrm>
              <a:off x="3907894" y="3463752"/>
              <a:ext cx="69505" cy="69504"/>
            </a:xfrm>
            <a:custGeom>
              <a:avLst/>
              <a:gdLst>
                <a:gd name="connsiteX0" fmla="*/ 0 w 69505"/>
                <a:gd name="connsiteY0" fmla="*/ 34752 h 69504"/>
                <a:gd name="connsiteX1" fmla="*/ 34753 w 69505"/>
                <a:gd name="connsiteY1" fmla="*/ 69505 h 69504"/>
                <a:gd name="connsiteX2" fmla="*/ 69505 w 69505"/>
                <a:gd name="connsiteY2" fmla="*/ 34752 h 69504"/>
                <a:gd name="connsiteX3" fmla="*/ 34753 w 69505"/>
                <a:gd name="connsiteY3" fmla="*/ 0 h 69504"/>
                <a:gd name="connsiteX4" fmla="*/ 0 w 69505"/>
                <a:gd name="connsiteY4" fmla="*/ 34752 h 69504"/>
                <a:gd name="connsiteX5" fmla="*/ 53466 w 69505"/>
                <a:gd name="connsiteY5" fmla="*/ 34752 h 69504"/>
                <a:gd name="connsiteX6" fmla="*/ 34753 w 69505"/>
                <a:gd name="connsiteY6" fmla="*/ 53465 h 69504"/>
                <a:gd name="connsiteX7" fmla="*/ 16040 w 69505"/>
                <a:gd name="connsiteY7" fmla="*/ 34752 h 69504"/>
                <a:gd name="connsiteX8" fmla="*/ 34753 w 69505"/>
                <a:gd name="connsiteY8" fmla="*/ 16040 h 69504"/>
                <a:gd name="connsiteX9" fmla="*/ 53466 w 69505"/>
                <a:gd name="connsiteY9" fmla="*/ 34752 h 69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505" h="69504">
                  <a:moveTo>
                    <a:pt x="0" y="34752"/>
                  </a:moveTo>
                  <a:cubicBezTo>
                    <a:pt x="0" y="53946"/>
                    <a:pt x="15559" y="69505"/>
                    <a:pt x="34753" y="69505"/>
                  </a:cubicBezTo>
                  <a:cubicBezTo>
                    <a:pt x="53946" y="69505"/>
                    <a:pt x="69505" y="53946"/>
                    <a:pt x="69505" y="34752"/>
                  </a:cubicBezTo>
                  <a:cubicBezTo>
                    <a:pt x="69505" y="15559"/>
                    <a:pt x="53946" y="0"/>
                    <a:pt x="34753" y="0"/>
                  </a:cubicBezTo>
                  <a:cubicBezTo>
                    <a:pt x="15571" y="29"/>
                    <a:pt x="29" y="15571"/>
                    <a:pt x="0" y="34752"/>
                  </a:cubicBezTo>
                  <a:close/>
                  <a:moveTo>
                    <a:pt x="53466" y="34752"/>
                  </a:moveTo>
                  <a:cubicBezTo>
                    <a:pt x="53466" y="45087"/>
                    <a:pt x="45088" y="53465"/>
                    <a:pt x="34753" y="53465"/>
                  </a:cubicBezTo>
                  <a:cubicBezTo>
                    <a:pt x="24418" y="53465"/>
                    <a:pt x="16040" y="45087"/>
                    <a:pt x="16040" y="34752"/>
                  </a:cubicBezTo>
                  <a:cubicBezTo>
                    <a:pt x="16040" y="24418"/>
                    <a:pt x="24418" y="16040"/>
                    <a:pt x="34753" y="16040"/>
                  </a:cubicBezTo>
                  <a:cubicBezTo>
                    <a:pt x="45088" y="16040"/>
                    <a:pt x="53466" y="24418"/>
                    <a:pt x="53466" y="34752"/>
                  </a:cubicBezTo>
                  <a:close/>
                </a:path>
              </a:pathLst>
            </a:custGeom>
            <a:grpFill/>
            <a:ln w="5281" cap="flat">
              <a:noFill/>
              <a:prstDash val="solid"/>
              <a:miter/>
            </a:ln>
          </p:spPr>
          <p:txBody>
            <a:bodyPr rtlCol="0" anchor="ctr"/>
            <a:lstStyle/>
            <a:p>
              <a:endParaRPr lang="ru-RU"/>
            </a:p>
          </p:txBody>
        </p:sp>
        <p:sp>
          <p:nvSpPr>
            <p:cNvPr id="51" name="Freeform: Shape 50">
              <a:extLst>
                <a:ext uri="{FF2B5EF4-FFF2-40B4-BE49-F238E27FC236}">
                  <a16:creationId xmlns:a16="http://schemas.microsoft.com/office/drawing/2014/main" id="{3BC01742-B3C1-49E2-8583-AB079CE99B67}"/>
                </a:ext>
              </a:extLst>
            </p:cNvPr>
            <p:cNvSpPr/>
            <p:nvPr/>
          </p:nvSpPr>
          <p:spPr>
            <a:xfrm>
              <a:off x="4014825" y="3463752"/>
              <a:ext cx="69505" cy="69504"/>
            </a:xfrm>
            <a:custGeom>
              <a:avLst/>
              <a:gdLst>
                <a:gd name="connsiteX0" fmla="*/ 0 w 69505"/>
                <a:gd name="connsiteY0" fmla="*/ 34752 h 69504"/>
                <a:gd name="connsiteX1" fmla="*/ 34753 w 69505"/>
                <a:gd name="connsiteY1" fmla="*/ 69505 h 69504"/>
                <a:gd name="connsiteX2" fmla="*/ 69505 w 69505"/>
                <a:gd name="connsiteY2" fmla="*/ 34752 h 69504"/>
                <a:gd name="connsiteX3" fmla="*/ 34753 w 69505"/>
                <a:gd name="connsiteY3" fmla="*/ 0 h 69504"/>
                <a:gd name="connsiteX4" fmla="*/ 0 w 69505"/>
                <a:gd name="connsiteY4" fmla="*/ 34752 h 69504"/>
                <a:gd name="connsiteX5" fmla="*/ 53466 w 69505"/>
                <a:gd name="connsiteY5" fmla="*/ 34752 h 69504"/>
                <a:gd name="connsiteX6" fmla="*/ 34753 w 69505"/>
                <a:gd name="connsiteY6" fmla="*/ 53465 h 69504"/>
                <a:gd name="connsiteX7" fmla="*/ 16040 w 69505"/>
                <a:gd name="connsiteY7" fmla="*/ 34752 h 69504"/>
                <a:gd name="connsiteX8" fmla="*/ 34753 w 69505"/>
                <a:gd name="connsiteY8" fmla="*/ 16040 h 69504"/>
                <a:gd name="connsiteX9" fmla="*/ 53466 w 69505"/>
                <a:gd name="connsiteY9" fmla="*/ 34752 h 69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505" h="69504">
                  <a:moveTo>
                    <a:pt x="0" y="34752"/>
                  </a:moveTo>
                  <a:cubicBezTo>
                    <a:pt x="0" y="53946"/>
                    <a:pt x="15559" y="69505"/>
                    <a:pt x="34753" y="69505"/>
                  </a:cubicBezTo>
                  <a:cubicBezTo>
                    <a:pt x="53946" y="69505"/>
                    <a:pt x="69505" y="53946"/>
                    <a:pt x="69505" y="34752"/>
                  </a:cubicBezTo>
                  <a:cubicBezTo>
                    <a:pt x="69505" y="15559"/>
                    <a:pt x="53946" y="0"/>
                    <a:pt x="34753" y="0"/>
                  </a:cubicBezTo>
                  <a:cubicBezTo>
                    <a:pt x="15571" y="29"/>
                    <a:pt x="29" y="15571"/>
                    <a:pt x="0" y="34752"/>
                  </a:cubicBezTo>
                  <a:close/>
                  <a:moveTo>
                    <a:pt x="53466" y="34752"/>
                  </a:moveTo>
                  <a:cubicBezTo>
                    <a:pt x="53466" y="45087"/>
                    <a:pt x="45088" y="53465"/>
                    <a:pt x="34753" y="53465"/>
                  </a:cubicBezTo>
                  <a:cubicBezTo>
                    <a:pt x="24418" y="53465"/>
                    <a:pt x="16040" y="45087"/>
                    <a:pt x="16040" y="34752"/>
                  </a:cubicBezTo>
                  <a:cubicBezTo>
                    <a:pt x="16040" y="24418"/>
                    <a:pt x="24418" y="16040"/>
                    <a:pt x="34753" y="16040"/>
                  </a:cubicBezTo>
                  <a:cubicBezTo>
                    <a:pt x="45088" y="16040"/>
                    <a:pt x="53466" y="24418"/>
                    <a:pt x="53466" y="34752"/>
                  </a:cubicBezTo>
                  <a:close/>
                </a:path>
              </a:pathLst>
            </a:custGeom>
            <a:grpFill/>
            <a:ln w="5281" cap="flat">
              <a:noFill/>
              <a:prstDash val="solid"/>
              <a:miter/>
            </a:ln>
          </p:spPr>
          <p:txBody>
            <a:bodyPr rtlCol="0" anchor="ctr"/>
            <a:lstStyle/>
            <a:p>
              <a:endParaRPr lang="ru-RU"/>
            </a:p>
          </p:txBody>
        </p:sp>
        <p:sp>
          <p:nvSpPr>
            <p:cNvPr id="53" name="Freeform: Shape 52">
              <a:extLst>
                <a:ext uri="{FF2B5EF4-FFF2-40B4-BE49-F238E27FC236}">
                  <a16:creationId xmlns:a16="http://schemas.microsoft.com/office/drawing/2014/main" id="{31DB8037-9F8A-466B-A977-22106B07EDA5}"/>
                </a:ext>
              </a:extLst>
            </p:cNvPr>
            <p:cNvSpPr/>
            <p:nvPr/>
          </p:nvSpPr>
          <p:spPr>
            <a:xfrm>
              <a:off x="3656605" y="3554643"/>
              <a:ext cx="470497" cy="16039"/>
            </a:xfrm>
            <a:custGeom>
              <a:avLst/>
              <a:gdLst>
                <a:gd name="connsiteX0" fmla="*/ 462478 w 470497"/>
                <a:gd name="connsiteY0" fmla="*/ 0 h 16039"/>
                <a:gd name="connsiteX1" fmla="*/ 8020 w 470497"/>
                <a:gd name="connsiteY1" fmla="*/ 0 h 16039"/>
                <a:gd name="connsiteX2" fmla="*/ 0 w 470497"/>
                <a:gd name="connsiteY2" fmla="*/ 8020 h 16039"/>
                <a:gd name="connsiteX3" fmla="*/ 8020 w 470497"/>
                <a:gd name="connsiteY3" fmla="*/ 16040 h 16039"/>
                <a:gd name="connsiteX4" fmla="*/ 462478 w 470497"/>
                <a:gd name="connsiteY4" fmla="*/ 16040 h 16039"/>
                <a:gd name="connsiteX5" fmla="*/ 470498 w 470497"/>
                <a:gd name="connsiteY5" fmla="*/ 8020 h 16039"/>
                <a:gd name="connsiteX6" fmla="*/ 462478 w 470497"/>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0497" h="16039">
                  <a:moveTo>
                    <a:pt x="462478" y="0"/>
                  </a:moveTo>
                  <a:lnTo>
                    <a:pt x="8020" y="0"/>
                  </a:lnTo>
                  <a:cubicBezTo>
                    <a:pt x="3591" y="0"/>
                    <a:pt x="0" y="3591"/>
                    <a:pt x="0" y="8020"/>
                  </a:cubicBezTo>
                  <a:cubicBezTo>
                    <a:pt x="0" y="12449"/>
                    <a:pt x="3591" y="16040"/>
                    <a:pt x="8020" y="16040"/>
                  </a:cubicBezTo>
                  <a:lnTo>
                    <a:pt x="462478" y="16040"/>
                  </a:lnTo>
                  <a:cubicBezTo>
                    <a:pt x="466907" y="16040"/>
                    <a:pt x="470498" y="12449"/>
                    <a:pt x="470498" y="8020"/>
                  </a:cubicBezTo>
                  <a:cubicBezTo>
                    <a:pt x="470498" y="3591"/>
                    <a:pt x="466907" y="0"/>
                    <a:pt x="462478" y="0"/>
                  </a:cubicBezTo>
                  <a:close/>
                </a:path>
              </a:pathLst>
            </a:custGeom>
            <a:grpFill/>
            <a:ln w="5281" cap="flat">
              <a:noFill/>
              <a:prstDash val="solid"/>
              <a:miter/>
            </a:ln>
          </p:spPr>
          <p:txBody>
            <a:bodyPr rtlCol="0" anchor="ctr"/>
            <a:lstStyle/>
            <a:p>
              <a:endParaRPr lang="ru-RU"/>
            </a:p>
          </p:txBody>
        </p:sp>
      </p:grpSp>
      <p:grpSp>
        <p:nvGrpSpPr>
          <p:cNvPr id="170" name="Group 169">
            <a:extLst>
              <a:ext uri="{FF2B5EF4-FFF2-40B4-BE49-F238E27FC236}">
                <a16:creationId xmlns:a16="http://schemas.microsoft.com/office/drawing/2014/main" id="{8E3868A2-5E19-4188-A6F3-9575F8EF95FD}"/>
              </a:ext>
            </a:extLst>
          </p:cNvPr>
          <p:cNvGrpSpPr/>
          <p:nvPr/>
        </p:nvGrpSpPr>
        <p:grpSpPr>
          <a:xfrm>
            <a:off x="4872637" y="3318729"/>
            <a:ext cx="343241" cy="224555"/>
            <a:chOff x="4464848" y="3281970"/>
            <a:chExt cx="457654" cy="299407"/>
          </a:xfrm>
          <a:solidFill>
            <a:schemeClr val="tx1"/>
          </a:solidFill>
        </p:grpSpPr>
        <p:sp>
          <p:nvSpPr>
            <p:cNvPr id="55" name="Freeform: Shape 54">
              <a:extLst>
                <a:ext uri="{FF2B5EF4-FFF2-40B4-BE49-F238E27FC236}">
                  <a16:creationId xmlns:a16="http://schemas.microsoft.com/office/drawing/2014/main" id="{443C7946-49C3-4585-8E6F-44D012BFBE56}"/>
                </a:ext>
              </a:extLst>
            </p:cNvPr>
            <p:cNvSpPr/>
            <p:nvPr/>
          </p:nvSpPr>
          <p:spPr>
            <a:xfrm>
              <a:off x="4541824" y="3281970"/>
              <a:ext cx="380678" cy="299407"/>
            </a:xfrm>
            <a:custGeom>
              <a:avLst/>
              <a:gdLst>
                <a:gd name="connsiteX0" fmla="*/ 378765 w 380678"/>
                <a:gd name="connsiteY0" fmla="*/ 2941 h 299407"/>
                <a:gd name="connsiteX1" fmla="*/ 372510 w 380678"/>
                <a:gd name="connsiteY1" fmla="*/ 0 h 299407"/>
                <a:gd name="connsiteX2" fmla="*/ 67381 w 380678"/>
                <a:gd name="connsiteY2" fmla="*/ 0 h 299407"/>
                <a:gd name="connsiteX3" fmla="*/ 59522 w 380678"/>
                <a:gd name="connsiteY3" fmla="*/ 6363 h 299407"/>
                <a:gd name="connsiteX4" fmla="*/ 175 w 380678"/>
                <a:gd name="connsiteY4" fmla="*/ 289729 h 299407"/>
                <a:gd name="connsiteX5" fmla="*/ 6362 w 380678"/>
                <a:gd name="connsiteY5" fmla="*/ 299235 h 299407"/>
                <a:gd name="connsiteX6" fmla="*/ 8195 w 380678"/>
                <a:gd name="connsiteY6" fmla="*/ 299406 h 299407"/>
                <a:gd name="connsiteX7" fmla="*/ 313323 w 380678"/>
                <a:gd name="connsiteY7" fmla="*/ 299406 h 299407"/>
                <a:gd name="connsiteX8" fmla="*/ 321183 w 380678"/>
                <a:gd name="connsiteY8" fmla="*/ 293044 h 299407"/>
                <a:gd name="connsiteX9" fmla="*/ 380530 w 380678"/>
                <a:gd name="connsiteY9" fmla="*/ 9677 h 299407"/>
                <a:gd name="connsiteX10" fmla="*/ 378765 w 380678"/>
                <a:gd name="connsiteY10" fmla="*/ 2941 h 299407"/>
                <a:gd name="connsiteX11" fmla="*/ 156348 w 380678"/>
                <a:gd name="connsiteY11" fmla="*/ 16040 h 299407"/>
                <a:gd name="connsiteX12" fmla="*/ 282688 w 380678"/>
                <a:gd name="connsiteY12" fmla="*/ 16040 h 299407"/>
                <a:gd name="connsiteX13" fmla="*/ 273598 w 380678"/>
                <a:gd name="connsiteY13" fmla="*/ 69505 h 299407"/>
                <a:gd name="connsiteX14" fmla="*/ 147259 w 380678"/>
                <a:gd name="connsiteY14" fmla="*/ 69505 h 299407"/>
                <a:gd name="connsiteX15" fmla="*/ 306640 w 380678"/>
                <a:gd name="connsiteY15" fmla="*/ 283367 h 299407"/>
                <a:gd name="connsiteX16" fmla="*/ 17926 w 380678"/>
                <a:gd name="connsiteY16" fmla="*/ 283367 h 299407"/>
                <a:gd name="connsiteX17" fmla="*/ 74065 w 380678"/>
                <a:gd name="connsiteY17" fmla="*/ 16040 h 299407"/>
                <a:gd name="connsiteX18" fmla="*/ 140041 w 380678"/>
                <a:gd name="connsiteY18" fmla="*/ 16040 h 299407"/>
                <a:gd name="connsiteX19" fmla="*/ 129829 w 380678"/>
                <a:gd name="connsiteY19" fmla="*/ 76188 h 299407"/>
                <a:gd name="connsiteX20" fmla="*/ 136400 w 380678"/>
                <a:gd name="connsiteY20" fmla="*/ 85432 h 299407"/>
                <a:gd name="connsiteX21" fmla="*/ 137742 w 380678"/>
                <a:gd name="connsiteY21" fmla="*/ 85545 h 299407"/>
                <a:gd name="connsiteX22" fmla="*/ 280389 w 380678"/>
                <a:gd name="connsiteY22" fmla="*/ 85545 h 299407"/>
                <a:gd name="connsiteX23" fmla="*/ 288302 w 380678"/>
                <a:gd name="connsiteY23" fmla="*/ 78862 h 299407"/>
                <a:gd name="connsiteX24" fmla="*/ 298995 w 380678"/>
                <a:gd name="connsiteY24" fmla="*/ 16040 h 299407"/>
                <a:gd name="connsiteX25" fmla="*/ 362619 w 380678"/>
                <a:gd name="connsiteY25" fmla="*/ 16040 h 299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0678" h="299407">
                  <a:moveTo>
                    <a:pt x="378765" y="2941"/>
                  </a:moveTo>
                  <a:cubicBezTo>
                    <a:pt x="377231" y="1066"/>
                    <a:pt x="374932" y="-15"/>
                    <a:pt x="372510" y="0"/>
                  </a:cubicBezTo>
                  <a:lnTo>
                    <a:pt x="67381" y="0"/>
                  </a:lnTo>
                  <a:cubicBezTo>
                    <a:pt x="63586" y="-6"/>
                    <a:pt x="60306" y="2649"/>
                    <a:pt x="59522" y="6363"/>
                  </a:cubicBezTo>
                  <a:lnTo>
                    <a:pt x="175" y="289729"/>
                  </a:lnTo>
                  <a:cubicBezTo>
                    <a:pt x="-741" y="294062"/>
                    <a:pt x="2029" y="298318"/>
                    <a:pt x="6362" y="299235"/>
                  </a:cubicBezTo>
                  <a:cubicBezTo>
                    <a:pt x="6965" y="299362"/>
                    <a:pt x="7580" y="299419"/>
                    <a:pt x="8195" y="299406"/>
                  </a:cubicBezTo>
                  <a:lnTo>
                    <a:pt x="313323" y="299406"/>
                  </a:lnTo>
                  <a:cubicBezTo>
                    <a:pt x="317118" y="299412"/>
                    <a:pt x="320399" y="296757"/>
                    <a:pt x="321183" y="293044"/>
                  </a:cubicBezTo>
                  <a:lnTo>
                    <a:pt x="380530" y="9677"/>
                  </a:lnTo>
                  <a:cubicBezTo>
                    <a:pt x="380998" y="7281"/>
                    <a:pt x="380349" y="4800"/>
                    <a:pt x="378765" y="2941"/>
                  </a:cubicBezTo>
                  <a:close/>
                  <a:moveTo>
                    <a:pt x="156348" y="16040"/>
                  </a:moveTo>
                  <a:lnTo>
                    <a:pt x="282688" y="16040"/>
                  </a:lnTo>
                  <a:lnTo>
                    <a:pt x="273598" y="69505"/>
                  </a:lnTo>
                  <a:lnTo>
                    <a:pt x="147259" y="69505"/>
                  </a:lnTo>
                  <a:close/>
                  <a:moveTo>
                    <a:pt x="306640" y="283367"/>
                  </a:moveTo>
                  <a:lnTo>
                    <a:pt x="17926" y="283367"/>
                  </a:lnTo>
                  <a:lnTo>
                    <a:pt x="74065" y="16040"/>
                  </a:lnTo>
                  <a:lnTo>
                    <a:pt x="140041" y="16040"/>
                  </a:lnTo>
                  <a:lnTo>
                    <a:pt x="129829" y="76188"/>
                  </a:lnTo>
                  <a:cubicBezTo>
                    <a:pt x="129091" y="80555"/>
                    <a:pt x="132033" y="84695"/>
                    <a:pt x="136400" y="85432"/>
                  </a:cubicBezTo>
                  <a:cubicBezTo>
                    <a:pt x="136844" y="85507"/>
                    <a:pt x="137293" y="85545"/>
                    <a:pt x="137742" y="85545"/>
                  </a:cubicBezTo>
                  <a:lnTo>
                    <a:pt x="280389" y="85545"/>
                  </a:lnTo>
                  <a:cubicBezTo>
                    <a:pt x="284304" y="85547"/>
                    <a:pt x="287649" y="82722"/>
                    <a:pt x="288302" y="78862"/>
                  </a:cubicBezTo>
                  <a:lnTo>
                    <a:pt x="298995" y="16040"/>
                  </a:lnTo>
                  <a:lnTo>
                    <a:pt x="362619" y="16040"/>
                  </a:lnTo>
                  <a:close/>
                </a:path>
              </a:pathLst>
            </a:custGeom>
            <a:grpFill/>
            <a:ln w="5281" cap="flat">
              <a:noFill/>
              <a:prstDash val="solid"/>
              <a:miter/>
            </a:ln>
          </p:spPr>
          <p:txBody>
            <a:bodyPr rtlCol="0" anchor="ctr"/>
            <a:lstStyle/>
            <a:p>
              <a:endParaRPr lang="ru-RU"/>
            </a:p>
          </p:txBody>
        </p:sp>
        <p:sp>
          <p:nvSpPr>
            <p:cNvPr id="56" name="Freeform: Shape 55">
              <a:extLst>
                <a:ext uri="{FF2B5EF4-FFF2-40B4-BE49-F238E27FC236}">
                  <a16:creationId xmlns:a16="http://schemas.microsoft.com/office/drawing/2014/main" id="{228F62BA-27D8-4307-B8F3-06E3F3F9E28A}"/>
                </a:ext>
              </a:extLst>
            </p:cNvPr>
            <p:cNvSpPr/>
            <p:nvPr/>
          </p:nvSpPr>
          <p:spPr>
            <a:xfrm>
              <a:off x="4470195" y="3292663"/>
              <a:ext cx="96238" cy="16039"/>
            </a:xfrm>
            <a:custGeom>
              <a:avLst/>
              <a:gdLst>
                <a:gd name="connsiteX0" fmla="*/ 8020 w 96238"/>
                <a:gd name="connsiteY0" fmla="*/ 16040 h 16039"/>
                <a:gd name="connsiteX1" fmla="*/ 88218 w 96238"/>
                <a:gd name="connsiteY1" fmla="*/ 16040 h 16039"/>
                <a:gd name="connsiteX2" fmla="*/ 96238 w 96238"/>
                <a:gd name="connsiteY2" fmla="*/ 8020 h 16039"/>
                <a:gd name="connsiteX3" fmla="*/ 88218 w 96238"/>
                <a:gd name="connsiteY3" fmla="*/ 0 h 16039"/>
                <a:gd name="connsiteX4" fmla="*/ 8020 w 96238"/>
                <a:gd name="connsiteY4" fmla="*/ 0 h 16039"/>
                <a:gd name="connsiteX5" fmla="*/ 0 w 96238"/>
                <a:gd name="connsiteY5" fmla="*/ 8020 h 16039"/>
                <a:gd name="connsiteX6" fmla="*/ 8020 w 96238"/>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238" h="16039">
                  <a:moveTo>
                    <a:pt x="8020" y="16040"/>
                  </a:moveTo>
                  <a:lnTo>
                    <a:pt x="88218" y="16040"/>
                  </a:lnTo>
                  <a:cubicBezTo>
                    <a:pt x="92647" y="16040"/>
                    <a:pt x="96238" y="12449"/>
                    <a:pt x="96238" y="8020"/>
                  </a:cubicBezTo>
                  <a:cubicBezTo>
                    <a:pt x="96238" y="3591"/>
                    <a:pt x="92647" y="0"/>
                    <a:pt x="88218"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57" name="Freeform: Shape 56">
              <a:extLst>
                <a:ext uri="{FF2B5EF4-FFF2-40B4-BE49-F238E27FC236}">
                  <a16:creationId xmlns:a16="http://schemas.microsoft.com/office/drawing/2014/main" id="{50B7F63A-4A85-4B4A-B8A2-D9BCD47475AE}"/>
                </a:ext>
              </a:extLst>
            </p:cNvPr>
            <p:cNvSpPr/>
            <p:nvPr/>
          </p:nvSpPr>
          <p:spPr>
            <a:xfrm>
              <a:off x="4464848" y="3378207"/>
              <a:ext cx="85545" cy="16039"/>
            </a:xfrm>
            <a:custGeom>
              <a:avLst/>
              <a:gdLst>
                <a:gd name="connsiteX0" fmla="*/ 8020 w 85545"/>
                <a:gd name="connsiteY0" fmla="*/ 16040 h 16039"/>
                <a:gd name="connsiteX1" fmla="*/ 77525 w 85545"/>
                <a:gd name="connsiteY1" fmla="*/ 16040 h 16039"/>
                <a:gd name="connsiteX2" fmla="*/ 85545 w 85545"/>
                <a:gd name="connsiteY2" fmla="*/ 8020 h 16039"/>
                <a:gd name="connsiteX3" fmla="*/ 77525 w 85545"/>
                <a:gd name="connsiteY3" fmla="*/ 0 h 16039"/>
                <a:gd name="connsiteX4" fmla="*/ 8020 w 85545"/>
                <a:gd name="connsiteY4" fmla="*/ 0 h 16039"/>
                <a:gd name="connsiteX5" fmla="*/ 0 w 85545"/>
                <a:gd name="connsiteY5" fmla="*/ 8020 h 16039"/>
                <a:gd name="connsiteX6" fmla="*/ 8020 w 85545"/>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545" h="16039">
                  <a:moveTo>
                    <a:pt x="8020" y="16040"/>
                  </a:moveTo>
                  <a:lnTo>
                    <a:pt x="77525" y="16040"/>
                  </a:lnTo>
                  <a:cubicBezTo>
                    <a:pt x="81954" y="16040"/>
                    <a:pt x="85545" y="12449"/>
                    <a:pt x="85545" y="8020"/>
                  </a:cubicBezTo>
                  <a:cubicBezTo>
                    <a:pt x="85545" y="3591"/>
                    <a:pt x="81954" y="0"/>
                    <a:pt x="77525"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sp>
          <p:nvSpPr>
            <p:cNvPr id="58" name="Freeform: Shape 57">
              <a:extLst>
                <a:ext uri="{FF2B5EF4-FFF2-40B4-BE49-F238E27FC236}">
                  <a16:creationId xmlns:a16="http://schemas.microsoft.com/office/drawing/2014/main" id="{1CC1FF65-19C9-4A45-BDAD-6AAEE4BBD019}"/>
                </a:ext>
              </a:extLst>
            </p:cNvPr>
            <p:cNvSpPr/>
            <p:nvPr/>
          </p:nvSpPr>
          <p:spPr>
            <a:xfrm>
              <a:off x="4464848" y="3458405"/>
              <a:ext cx="74851" cy="16039"/>
            </a:xfrm>
            <a:custGeom>
              <a:avLst/>
              <a:gdLst>
                <a:gd name="connsiteX0" fmla="*/ 66832 w 74851"/>
                <a:gd name="connsiteY0" fmla="*/ 0 h 16039"/>
                <a:gd name="connsiteX1" fmla="*/ 8020 w 74851"/>
                <a:gd name="connsiteY1" fmla="*/ 0 h 16039"/>
                <a:gd name="connsiteX2" fmla="*/ 0 w 74851"/>
                <a:gd name="connsiteY2" fmla="*/ 8020 h 16039"/>
                <a:gd name="connsiteX3" fmla="*/ 8020 w 74851"/>
                <a:gd name="connsiteY3" fmla="*/ 16040 h 16039"/>
                <a:gd name="connsiteX4" fmla="*/ 66832 w 74851"/>
                <a:gd name="connsiteY4" fmla="*/ 16040 h 16039"/>
                <a:gd name="connsiteX5" fmla="*/ 74852 w 74851"/>
                <a:gd name="connsiteY5" fmla="*/ 8020 h 16039"/>
                <a:gd name="connsiteX6" fmla="*/ 66832 w 74851"/>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51" h="16039">
                  <a:moveTo>
                    <a:pt x="66832" y="0"/>
                  </a:moveTo>
                  <a:lnTo>
                    <a:pt x="8020" y="0"/>
                  </a:lnTo>
                  <a:cubicBezTo>
                    <a:pt x="3591" y="0"/>
                    <a:pt x="0" y="3591"/>
                    <a:pt x="0" y="8020"/>
                  </a:cubicBezTo>
                  <a:cubicBezTo>
                    <a:pt x="0" y="12449"/>
                    <a:pt x="3591" y="16040"/>
                    <a:pt x="8020" y="16040"/>
                  </a:cubicBezTo>
                  <a:lnTo>
                    <a:pt x="66832" y="16040"/>
                  </a:lnTo>
                  <a:cubicBezTo>
                    <a:pt x="71261" y="16040"/>
                    <a:pt x="74852" y="12449"/>
                    <a:pt x="74852" y="8020"/>
                  </a:cubicBezTo>
                  <a:cubicBezTo>
                    <a:pt x="74852" y="3591"/>
                    <a:pt x="71261" y="0"/>
                    <a:pt x="66832" y="0"/>
                  </a:cubicBezTo>
                  <a:close/>
                </a:path>
              </a:pathLst>
            </a:custGeom>
            <a:grpFill/>
            <a:ln w="5281" cap="flat">
              <a:noFill/>
              <a:prstDash val="solid"/>
              <a:miter/>
            </a:ln>
          </p:spPr>
          <p:txBody>
            <a:bodyPr rtlCol="0" anchor="ctr"/>
            <a:lstStyle/>
            <a:p>
              <a:endParaRPr lang="ru-RU"/>
            </a:p>
          </p:txBody>
        </p:sp>
        <p:sp>
          <p:nvSpPr>
            <p:cNvPr id="59" name="Freeform: Shape 58">
              <a:extLst>
                <a:ext uri="{FF2B5EF4-FFF2-40B4-BE49-F238E27FC236}">
                  <a16:creationId xmlns:a16="http://schemas.microsoft.com/office/drawing/2014/main" id="{9670B5E5-C582-4837-8733-32C25C702C9B}"/>
                </a:ext>
              </a:extLst>
            </p:cNvPr>
            <p:cNvSpPr/>
            <p:nvPr/>
          </p:nvSpPr>
          <p:spPr>
            <a:xfrm>
              <a:off x="4464848" y="3549297"/>
              <a:ext cx="58812" cy="16039"/>
            </a:xfrm>
            <a:custGeom>
              <a:avLst/>
              <a:gdLst>
                <a:gd name="connsiteX0" fmla="*/ 50792 w 58812"/>
                <a:gd name="connsiteY0" fmla="*/ 0 h 16039"/>
                <a:gd name="connsiteX1" fmla="*/ 8020 w 58812"/>
                <a:gd name="connsiteY1" fmla="*/ 0 h 16039"/>
                <a:gd name="connsiteX2" fmla="*/ 0 w 58812"/>
                <a:gd name="connsiteY2" fmla="*/ 8020 h 16039"/>
                <a:gd name="connsiteX3" fmla="*/ 8020 w 58812"/>
                <a:gd name="connsiteY3" fmla="*/ 16040 h 16039"/>
                <a:gd name="connsiteX4" fmla="*/ 50792 w 58812"/>
                <a:gd name="connsiteY4" fmla="*/ 16040 h 16039"/>
                <a:gd name="connsiteX5" fmla="*/ 58812 w 58812"/>
                <a:gd name="connsiteY5" fmla="*/ 8020 h 16039"/>
                <a:gd name="connsiteX6" fmla="*/ 50792 w 58812"/>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12" h="16039">
                  <a:moveTo>
                    <a:pt x="50792" y="0"/>
                  </a:moveTo>
                  <a:lnTo>
                    <a:pt x="8020" y="0"/>
                  </a:lnTo>
                  <a:cubicBezTo>
                    <a:pt x="3591" y="0"/>
                    <a:pt x="0" y="3591"/>
                    <a:pt x="0" y="8020"/>
                  </a:cubicBezTo>
                  <a:cubicBezTo>
                    <a:pt x="0" y="12449"/>
                    <a:pt x="3591" y="16040"/>
                    <a:pt x="8020" y="16040"/>
                  </a:cubicBezTo>
                  <a:lnTo>
                    <a:pt x="50792" y="16040"/>
                  </a:lnTo>
                  <a:cubicBezTo>
                    <a:pt x="55221" y="16040"/>
                    <a:pt x="58812" y="12449"/>
                    <a:pt x="58812" y="8020"/>
                  </a:cubicBezTo>
                  <a:cubicBezTo>
                    <a:pt x="58812" y="3591"/>
                    <a:pt x="55221" y="0"/>
                    <a:pt x="50792" y="0"/>
                  </a:cubicBezTo>
                  <a:close/>
                </a:path>
              </a:pathLst>
            </a:custGeom>
            <a:grpFill/>
            <a:ln w="5281" cap="flat">
              <a:noFill/>
              <a:prstDash val="solid"/>
              <a:miter/>
            </a:ln>
          </p:spPr>
          <p:txBody>
            <a:bodyPr rtlCol="0" anchor="ctr"/>
            <a:lstStyle/>
            <a:p>
              <a:endParaRPr lang="ru-RU"/>
            </a:p>
          </p:txBody>
        </p:sp>
        <p:sp>
          <p:nvSpPr>
            <p:cNvPr id="60" name="Freeform: Shape 59">
              <a:extLst>
                <a:ext uri="{FF2B5EF4-FFF2-40B4-BE49-F238E27FC236}">
                  <a16:creationId xmlns:a16="http://schemas.microsoft.com/office/drawing/2014/main" id="{9216724C-8DB5-4B5E-AA40-1B517204EBC6}"/>
                </a:ext>
              </a:extLst>
            </p:cNvPr>
            <p:cNvSpPr/>
            <p:nvPr/>
          </p:nvSpPr>
          <p:spPr>
            <a:xfrm>
              <a:off x="4770801" y="3433863"/>
              <a:ext cx="35868" cy="89127"/>
            </a:xfrm>
            <a:custGeom>
              <a:avLst/>
              <a:gdLst>
                <a:gd name="connsiteX0" fmla="*/ 29971 w 35868"/>
                <a:gd name="connsiteY0" fmla="*/ 270 h 89127"/>
                <a:gd name="connsiteX1" fmla="*/ 20187 w 35868"/>
                <a:gd name="connsiteY1" fmla="*/ 5883 h 89127"/>
                <a:gd name="connsiteX2" fmla="*/ 405 w 35868"/>
                <a:gd name="connsiteY2" fmla="*/ 78596 h 89127"/>
                <a:gd name="connsiteX3" fmla="*/ 5512 w 35868"/>
                <a:gd name="connsiteY3" fmla="*/ 88723 h 89127"/>
                <a:gd name="connsiteX4" fmla="*/ 15639 w 35868"/>
                <a:gd name="connsiteY4" fmla="*/ 83616 h 89127"/>
                <a:gd name="connsiteX5" fmla="*/ 15856 w 35868"/>
                <a:gd name="connsiteY5" fmla="*/ 82820 h 89127"/>
                <a:gd name="connsiteX6" fmla="*/ 35585 w 35868"/>
                <a:gd name="connsiteY6" fmla="*/ 10107 h 89127"/>
                <a:gd name="connsiteX7" fmla="*/ 29971 w 35868"/>
                <a:gd name="connsiteY7" fmla="*/ 270 h 8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68" h="89127">
                  <a:moveTo>
                    <a:pt x="29971" y="270"/>
                  </a:moveTo>
                  <a:cubicBezTo>
                    <a:pt x="25722" y="-856"/>
                    <a:pt x="21359" y="1647"/>
                    <a:pt x="20187" y="5883"/>
                  </a:cubicBezTo>
                  <a:lnTo>
                    <a:pt x="405" y="78596"/>
                  </a:lnTo>
                  <a:cubicBezTo>
                    <a:pt x="-981" y="82803"/>
                    <a:pt x="1305" y="87337"/>
                    <a:pt x="5512" y="88723"/>
                  </a:cubicBezTo>
                  <a:cubicBezTo>
                    <a:pt x="9719" y="90109"/>
                    <a:pt x="14253" y="87822"/>
                    <a:pt x="15639" y="83616"/>
                  </a:cubicBezTo>
                  <a:cubicBezTo>
                    <a:pt x="15725" y="83354"/>
                    <a:pt x="15798" y="83089"/>
                    <a:pt x="15856" y="82820"/>
                  </a:cubicBezTo>
                  <a:lnTo>
                    <a:pt x="35585" y="10107"/>
                  </a:lnTo>
                  <a:cubicBezTo>
                    <a:pt x="36745" y="5841"/>
                    <a:pt x="34234" y="1441"/>
                    <a:pt x="29971" y="270"/>
                  </a:cubicBezTo>
                  <a:close/>
                </a:path>
              </a:pathLst>
            </a:custGeom>
            <a:grpFill/>
            <a:ln w="5281" cap="flat">
              <a:noFill/>
              <a:prstDash val="solid"/>
              <a:miter/>
            </a:ln>
          </p:spPr>
          <p:txBody>
            <a:bodyPr rtlCol="0" anchor="ctr"/>
            <a:lstStyle/>
            <a:p>
              <a:endParaRPr lang="ru-RU"/>
            </a:p>
          </p:txBody>
        </p:sp>
        <p:sp>
          <p:nvSpPr>
            <p:cNvPr id="61" name="Freeform: Shape 60">
              <a:extLst>
                <a:ext uri="{FF2B5EF4-FFF2-40B4-BE49-F238E27FC236}">
                  <a16:creationId xmlns:a16="http://schemas.microsoft.com/office/drawing/2014/main" id="{962D8880-F8D7-4F36-8429-9E57D8DF12EB}"/>
                </a:ext>
              </a:extLst>
            </p:cNvPr>
            <p:cNvSpPr/>
            <p:nvPr/>
          </p:nvSpPr>
          <p:spPr>
            <a:xfrm>
              <a:off x="4701296" y="3433863"/>
              <a:ext cx="35868" cy="89127"/>
            </a:xfrm>
            <a:custGeom>
              <a:avLst/>
              <a:gdLst>
                <a:gd name="connsiteX0" fmla="*/ 29971 w 35868"/>
                <a:gd name="connsiteY0" fmla="*/ 270 h 89127"/>
                <a:gd name="connsiteX1" fmla="*/ 20187 w 35868"/>
                <a:gd name="connsiteY1" fmla="*/ 5883 h 89127"/>
                <a:gd name="connsiteX2" fmla="*/ 405 w 35868"/>
                <a:gd name="connsiteY2" fmla="*/ 78596 h 89127"/>
                <a:gd name="connsiteX3" fmla="*/ 5512 w 35868"/>
                <a:gd name="connsiteY3" fmla="*/ 88723 h 89127"/>
                <a:gd name="connsiteX4" fmla="*/ 15639 w 35868"/>
                <a:gd name="connsiteY4" fmla="*/ 83616 h 89127"/>
                <a:gd name="connsiteX5" fmla="*/ 15856 w 35868"/>
                <a:gd name="connsiteY5" fmla="*/ 82820 h 89127"/>
                <a:gd name="connsiteX6" fmla="*/ 35585 w 35868"/>
                <a:gd name="connsiteY6" fmla="*/ 10107 h 89127"/>
                <a:gd name="connsiteX7" fmla="*/ 29971 w 35868"/>
                <a:gd name="connsiteY7" fmla="*/ 270 h 8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68" h="89127">
                  <a:moveTo>
                    <a:pt x="29971" y="270"/>
                  </a:moveTo>
                  <a:cubicBezTo>
                    <a:pt x="25723" y="-856"/>
                    <a:pt x="21359" y="1647"/>
                    <a:pt x="20187" y="5883"/>
                  </a:cubicBezTo>
                  <a:lnTo>
                    <a:pt x="405" y="78596"/>
                  </a:lnTo>
                  <a:cubicBezTo>
                    <a:pt x="-981" y="82803"/>
                    <a:pt x="1305" y="87337"/>
                    <a:pt x="5512" y="88723"/>
                  </a:cubicBezTo>
                  <a:cubicBezTo>
                    <a:pt x="9719" y="90109"/>
                    <a:pt x="14253" y="87822"/>
                    <a:pt x="15639" y="83616"/>
                  </a:cubicBezTo>
                  <a:cubicBezTo>
                    <a:pt x="15725" y="83354"/>
                    <a:pt x="15798" y="83089"/>
                    <a:pt x="15856" y="82820"/>
                  </a:cubicBezTo>
                  <a:lnTo>
                    <a:pt x="35585" y="10107"/>
                  </a:lnTo>
                  <a:cubicBezTo>
                    <a:pt x="36746" y="5841"/>
                    <a:pt x="34234" y="1441"/>
                    <a:pt x="29971" y="270"/>
                  </a:cubicBezTo>
                  <a:close/>
                </a:path>
              </a:pathLst>
            </a:custGeom>
            <a:grpFill/>
            <a:ln w="5281" cap="flat">
              <a:noFill/>
              <a:prstDash val="solid"/>
              <a:miter/>
            </a:ln>
          </p:spPr>
          <p:txBody>
            <a:bodyPr rtlCol="0" anchor="ctr"/>
            <a:lstStyle/>
            <a:p>
              <a:endParaRPr lang="ru-RU"/>
            </a:p>
          </p:txBody>
        </p:sp>
        <p:sp>
          <p:nvSpPr>
            <p:cNvPr id="62" name="Freeform: Shape 61">
              <a:extLst>
                <a:ext uri="{FF2B5EF4-FFF2-40B4-BE49-F238E27FC236}">
                  <a16:creationId xmlns:a16="http://schemas.microsoft.com/office/drawing/2014/main" id="{7AC24933-44A1-43B1-A8CF-6FC79647F481}"/>
                </a:ext>
              </a:extLst>
            </p:cNvPr>
            <p:cNvSpPr/>
            <p:nvPr/>
          </p:nvSpPr>
          <p:spPr>
            <a:xfrm>
              <a:off x="4631791" y="3433863"/>
              <a:ext cx="35868" cy="89127"/>
            </a:xfrm>
            <a:custGeom>
              <a:avLst/>
              <a:gdLst>
                <a:gd name="connsiteX0" fmla="*/ 29971 w 35868"/>
                <a:gd name="connsiteY0" fmla="*/ 270 h 89127"/>
                <a:gd name="connsiteX1" fmla="*/ 20187 w 35868"/>
                <a:gd name="connsiteY1" fmla="*/ 5883 h 89127"/>
                <a:gd name="connsiteX2" fmla="*/ 405 w 35868"/>
                <a:gd name="connsiteY2" fmla="*/ 78596 h 89127"/>
                <a:gd name="connsiteX3" fmla="*/ 5512 w 35868"/>
                <a:gd name="connsiteY3" fmla="*/ 88723 h 89127"/>
                <a:gd name="connsiteX4" fmla="*/ 15639 w 35868"/>
                <a:gd name="connsiteY4" fmla="*/ 83616 h 89127"/>
                <a:gd name="connsiteX5" fmla="*/ 15856 w 35868"/>
                <a:gd name="connsiteY5" fmla="*/ 82820 h 89127"/>
                <a:gd name="connsiteX6" fmla="*/ 35585 w 35868"/>
                <a:gd name="connsiteY6" fmla="*/ 10107 h 89127"/>
                <a:gd name="connsiteX7" fmla="*/ 29971 w 35868"/>
                <a:gd name="connsiteY7" fmla="*/ 270 h 8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68" h="89127">
                  <a:moveTo>
                    <a:pt x="29971" y="270"/>
                  </a:moveTo>
                  <a:cubicBezTo>
                    <a:pt x="25723" y="-856"/>
                    <a:pt x="21359" y="1647"/>
                    <a:pt x="20187" y="5883"/>
                  </a:cubicBezTo>
                  <a:lnTo>
                    <a:pt x="405" y="78596"/>
                  </a:lnTo>
                  <a:cubicBezTo>
                    <a:pt x="-981" y="82803"/>
                    <a:pt x="1305" y="87337"/>
                    <a:pt x="5512" y="88723"/>
                  </a:cubicBezTo>
                  <a:cubicBezTo>
                    <a:pt x="9719" y="90109"/>
                    <a:pt x="14253" y="87822"/>
                    <a:pt x="15639" y="83616"/>
                  </a:cubicBezTo>
                  <a:cubicBezTo>
                    <a:pt x="15725" y="83354"/>
                    <a:pt x="15798" y="83089"/>
                    <a:pt x="15856" y="82820"/>
                  </a:cubicBezTo>
                  <a:lnTo>
                    <a:pt x="35585" y="10107"/>
                  </a:lnTo>
                  <a:cubicBezTo>
                    <a:pt x="36746" y="5841"/>
                    <a:pt x="34234" y="1441"/>
                    <a:pt x="29971" y="270"/>
                  </a:cubicBezTo>
                  <a:close/>
                </a:path>
              </a:pathLst>
            </a:custGeom>
            <a:grpFill/>
            <a:ln w="5281" cap="flat">
              <a:noFill/>
              <a:prstDash val="solid"/>
              <a:miter/>
            </a:ln>
          </p:spPr>
          <p:txBody>
            <a:bodyPr rtlCol="0" anchor="ctr"/>
            <a:lstStyle/>
            <a:p>
              <a:endParaRPr lang="ru-RU"/>
            </a:p>
          </p:txBody>
        </p:sp>
      </p:grpSp>
      <p:sp>
        <p:nvSpPr>
          <p:cNvPr id="63" name="Graphic 9">
            <a:extLst>
              <a:ext uri="{FF2B5EF4-FFF2-40B4-BE49-F238E27FC236}">
                <a16:creationId xmlns:a16="http://schemas.microsoft.com/office/drawing/2014/main" id="{EC434EED-AA5C-46AD-9CB9-0017673B0F14}"/>
              </a:ext>
            </a:extLst>
          </p:cNvPr>
          <p:cNvSpPr/>
          <p:nvPr/>
        </p:nvSpPr>
        <p:spPr>
          <a:xfrm>
            <a:off x="7293352" y="2632678"/>
            <a:ext cx="288724" cy="296884"/>
          </a:xfrm>
          <a:custGeom>
            <a:avLst/>
            <a:gdLst>
              <a:gd name="connsiteX0" fmla="*/ 376933 w 384965"/>
              <a:gd name="connsiteY0" fmla="*/ 112277 h 395845"/>
              <a:gd name="connsiteX1" fmla="*/ 347527 w 384965"/>
              <a:gd name="connsiteY1" fmla="*/ 112277 h 395845"/>
              <a:gd name="connsiteX2" fmla="*/ 347527 w 384965"/>
              <a:gd name="connsiteY2" fmla="*/ 8020 h 395845"/>
              <a:gd name="connsiteX3" fmla="*/ 339507 w 384965"/>
              <a:gd name="connsiteY3" fmla="*/ 0 h 395845"/>
              <a:gd name="connsiteX4" fmla="*/ 211189 w 384965"/>
              <a:gd name="connsiteY4" fmla="*/ 0 h 395845"/>
              <a:gd name="connsiteX5" fmla="*/ 203169 w 384965"/>
              <a:gd name="connsiteY5" fmla="*/ 8020 h 395845"/>
              <a:gd name="connsiteX6" fmla="*/ 203169 w 384965"/>
              <a:gd name="connsiteY6" fmla="*/ 69505 h 395845"/>
              <a:gd name="connsiteX7" fmla="*/ 152377 w 384965"/>
              <a:gd name="connsiteY7" fmla="*/ 69505 h 395845"/>
              <a:gd name="connsiteX8" fmla="*/ 144357 w 384965"/>
              <a:gd name="connsiteY8" fmla="*/ 77525 h 395845"/>
              <a:gd name="connsiteX9" fmla="*/ 144357 w 384965"/>
              <a:gd name="connsiteY9" fmla="*/ 181782 h 395845"/>
              <a:gd name="connsiteX10" fmla="*/ 90892 w 384965"/>
              <a:gd name="connsiteY10" fmla="*/ 181782 h 395845"/>
              <a:gd name="connsiteX11" fmla="*/ 90892 w 384965"/>
              <a:gd name="connsiteY11" fmla="*/ 72178 h 395845"/>
              <a:gd name="connsiteX12" fmla="*/ 82872 w 384965"/>
              <a:gd name="connsiteY12" fmla="*/ 64158 h 395845"/>
              <a:gd name="connsiteX13" fmla="*/ 8020 w 384965"/>
              <a:gd name="connsiteY13" fmla="*/ 64158 h 395845"/>
              <a:gd name="connsiteX14" fmla="*/ 0 w 384965"/>
              <a:gd name="connsiteY14" fmla="*/ 72178 h 395845"/>
              <a:gd name="connsiteX15" fmla="*/ 8020 w 384965"/>
              <a:gd name="connsiteY15" fmla="*/ 80198 h 395845"/>
              <a:gd name="connsiteX16" fmla="*/ 74852 w 384965"/>
              <a:gd name="connsiteY16" fmla="*/ 80198 h 395845"/>
              <a:gd name="connsiteX17" fmla="*/ 74852 w 384965"/>
              <a:gd name="connsiteY17" fmla="*/ 344852 h 395845"/>
              <a:gd name="connsiteX18" fmla="*/ 74852 w 384965"/>
              <a:gd name="connsiteY18" fmla="*/ 345760 h 395845"/>
              <a:gd name="connsiteX19" fmla="*/ 74852 w 384965"/>
              <a:gd name="connsiteY19" fmla="*/ 347525 h 395845"/>
              <a:gd name="connsiteX20" fmla="*/ 122774 w 384965"/>
              <a:gd name="connsiteY20" fmla="*/ 395840 h 395845"/>
              <a:gd name="connsiteX21" fmla="*/ 171089 w 384965"/>
              <a:gd name="connsiteY21" fmla="*/ 347919 h 395845"/>
              <a:gd name="connsiteX22" fmla="*/ 170769 w 384965"/>
              <a:gd name="connsiteY22" fmla="*/ 342178 h 395845"/>
              <a:gd name="connsiteX23" fmla="*/ 289035 w 384965"/>
              <a:gd name="connsiteY23" fmla="*/ 342178 h 395845"/>
              <a:gd name="connsiteX24" fmla="*/ 331290 w 384965"/>
              <a:gd name="connsiteY24" fmla="*/ 395520 h 395845"/>
              <a:gd name="connsiteX25" fmla="*/ 384632 w 384965"/>
              <a:gd name="connsiteY25" fmla="*/ 353265 h 395845"/>
              <a:gd name="connsiteX26" fmla="*/ 384953 w 384965"/>
              <a:gd name="connsiteY26" fmla="*/ 347525 h 395845"/>
              <a:gd name="connsiteX27" fmla="*/ 384953 w 384965"/>
              <a:gd name="connsiteY27" fmla="*/ 345760 h 395845"/>
              <a:gd name="connsiteX28" fmla="*/ 384953 w 384965"/>
              <a:gd name="connsiteY28" fmla="*/ 344852 h 395845"/>
              <a:gd name="connsiteX29" fmla="*/ 384953 w 384965"/>
              <a:gd name="connsiteY29" fmla="*/ 120297 h 395845"/>
              <a:gd name="connsiteX30" fmla="*/ 376933 w 384965"/>
              <a:gd name="connsiteY30" fmla="*/ 112277 h 395845"/>
              <a:gd name="connsiteX31" fmla="*/ 368913 w 384965"/>
              <a:gd name="connsiteY31" fmla="*/ 181782 h 395845"/>
              <a:gd name="connsiteX32" fmla="*/ 272675 w 384965"/>
              <a:gd name="connsiteY32" fmla="*/ 181782 h 395845"/>
              <a:gd name="connsiteX33" fmla="*/ 272675 w 384965"/>
              <a:gd name="connsiteY33" fmla="*/ 128317 h 395845"/>
              <a:gd name="connsiteX34" fmla="*/ 368913 w 384965"/>
              <a:gd name="connsiteY34" fmla="*/ 128317 h 395845"/>
              <a:gd name="connsiteX35" fmla="*/ 219209 w 384965"/>
              <a:gd name="connsiteY35" fmla="*/ 16040 h 395845"/>
              <a:gd name="connsiteX36" fmla="*/ 331487 w 384965"/>
              <a:gd name="connsiteY36" fmla="*/ 16040 h 395845"/>
              <a:gd name="connsiteX37" fmla="*/ 331487 w 384965"/>
              <a:gd name="connsiteY37" fmla="*/ 112277 h 395845"/>
              <a:gd name="connsiteX38" fmla="*/ 272675 w 384965"/>
              <a:gd name="connsiteY38" fmla="*/ 112277 h 395845"/>
              <a:gd name="connsiteX39" fmla="*/ 272675 w 384965"/>
              <a:gd name="connsiteY39" fmla="*/ 77525 h 395845"/>
              <a:gd name="connsiteX40" fmla="*/ 264655 w 384965"/>
              <a:gd name="connsiteY40" fmla="*/ 69505 h 395845"/>
              <a:gd name="connsiteX41" fmla="*/ 219209 w 384965"/>
              <a:gd name="connsiteY41" fmla="*/ 69505 h 395845"/>
              <a:gd name="connsiteX42" fmla="*/ 160397 w 384965"/>
              <a:gd name="connsiteY42" fmla="*/ 85545 h 395845"/>
              <a:gd name="connsiteX43" fmla="*/ 256635 w 384965"/>
              <a:gd name="connsiteY43" fmla="*/ 85545 h 395845"/>
              <a:gd name="connsiteX44" fmla="*/ 256635 w 384965"/>
              <a:gd name="connsiteY44" fmla="*/ 181782 h 395845"/>
              <a:gd name="connsiteX45" fmla="*/ 160397 w 384965"/>
              <a:gd name="connsiteY45" fmla="*/ 181782 h 395845"/>
              <a:gd name="connsiteX46" fmla="*/ 122971 w 384965"/>
              <a:gd name="connsiteY46" fmla="*/ 379604 h 395845"/>
              <a:gd name="connsiteX47" fmla="*/ 90892 w 384965"/>
              <a:gd name="connsiteY47" fmla="*/ 347525 h 395845"/>
              <a:gd name="connsiteX48" fmla="*/ 122971 w 384965"/>
              <a:gd name="connsiteY48" fmla="*/ 315446 h 395845"/>
              <a:gd name="connsiteX49" fmla="*/ 155050 w 384965"/>
              <a:gd name="connsiteY49" fmla="*/ 347525 h 395845"/>
              <a:gd name="connsiteX50" fmla="*/ 122971 w 384965"/>
              <a:gd name="connsiteY50" fmla="*/ 379604 h 395845"/>
              <a:gd name="connsiteX51" fmla="*/ 168417 w 384965"/>
              <a:gd name="connsiteY51" fmla="*/ 326139 h 395845"/>
              <a:gd name="connsiteX52" fmla="*/ 166171 w 384965"/>
              <a:gd name="connsiteY52" fmla="*/ 326513 h 395845"/>
              <a:gd name="connsiteX53" fmla="*/ 101807 w 384965"/>
              <a:gd name="connsiteY53" fmla="*/ 304419 h 395845"/>
              <a:gd name="connsiteX54" fmla="*/ 90892 w 384965"/>
              <a:gd name="connsiteY54" fmla="*/ 311756 h 395845"/>
              <a:gd name="connsiteX55" fmla="*/ 90892 w 384965"/>
              <a:gd name="connsiteY55" fmla="*/ 197822 h 395845"/>
              <a:gd name="connsiteX56" fmla="*/ 368913 w 384965"/>
              <a:gd name="connsiteY56" fmla="*/ 197822 h 395845"/>
              <a:gd name="connsiteX57" fmla="*/ 368913 w 384965"/>
              <a:gd name="connsiteY57" fmla="*/ 311756 h 395845"/>
              <a:gd name="connsiteX58" fmla="*/ 300969 w 384965"/>
              <a:gd name="connsiteY58" fmla="*/ 315565 h 395845"/>
              <a:gd name="connsiteX59" fmla="*/ 293794 w 384965"/>
              <a:gd name="connsiteY59" fmla="*/ 326139 h 395845"/>
              <a:gd name="connsiteX60" fmla="*/ 336834 w 384965"/>
              <a:gd name="connsiteY60" fmla="*/ 379604 h 395845"/>
              <a:gd name="connsiteX61" fmla="*/ 304754 w 384965"/>
              <a:gd name="connsiteY61" fmla="*/ 347525 h 395845"/>
              <a:gd name="connsiteX62" fmla="*/ 336834 w 384965"/>
              <a:gd name="connsiteY62" fmla="*/ 315446 h 395845"/>
              <a:gd name="connsiteX63" fmla="*/ 368913 w 384965"/>
              <a:gd name="connsiteY63" fmla="*/ 347525 h 395845"/>
              <a:gd name="connsiteX64" fmla="*/ 336834 w 384965"/>
              <a:gd name="connsiteY64" fmla="*/ 379604 h 395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84965" h="395845">
                <a:moveTo>
                  <a:pt x="376933" y="112277"/>
                </a:moveTo>
                <a:lnTo>
                  <a:pt x="347527" y="112277"/>
                </a:lnTo>
                <a:lnTo>
                  <a:pt x="347527" y="8020"/>
                </a:lnTo>
                <a:cubicBezTo>
                  <a:pt x="347527" y="3591"/>
                  <a:pt x="343936" y="0"/>
                  <a:pt x="339507" y="0"/>
                </a:cubicBezTo>
                <a:lnTo>
                  <a:pt x="211189" y="0"/>
                </a:lnTo>
                <a:cubicBezTo>
                  <a:pt x="206760" y="0"/>
                  <a:pt x="203169" y="3591"/>
                  <a:pt x="203169" y="8020"/>
                </a:cubicBezTo>
                <a:lnTo>
                  <a:pt x="203169" y="69505"/>
                </a:lnTo>
                <a:lnTo>
                  <a:pt x="152377" y="69505"/>
                </a:lnTo>
                <a:cubicBezTo>
                  <a:pt x="147948" y="69505"/>
                  <a:pt x="144357" y="73096"/>
                  <a:pt x="144357" y="77525"/>
                </a:cubicBezTo>
                <a:lnTo>
                  <a:pt x="144357" y="181782"/>
                </a:lnTo>
                <a:lnTo>
                  <a:pt x="90892" y="181782"/>
                </a:lnTo>
                <a:lnTo>
                  <a:pt x="90892" y="72178"/>
                </a:lnTo>
                <a:cubicBezTo>
                  <a:pt x="90892" y="67749"/>
                  <a:pt x="87301" y="64158"/>
                  <a:pt x="82872" y="64158"/>
                </a:cubicBezTo>
                <a:lnTo>
                  <a:pt x="8020" y="64158"/>
                </a:lnTo>
                <a:cubicBezTo>
                  <a:pt x="3591" y="64158"/>
                  <a:pt x="0" y="67749"/>
                  <a:pt x="0" y="72178"/>
                </a:cubicBezTo>
                <a:cubicBezTo>
                  <a:pt x="0" y="76607"/>
                  <a:pt x="3591" y="80198"/>
                  <a:pt x="8020" y="80198"/>
                </a:cubicBezTo>
                <a:lnTo>
                  <a:pt x="74852" y="80198"/>
                </a:lnTo>
                <a:lnTo>
                  <a:pt x="74852" y="344852"/>
                </a:lnTo>
                <a:cubicBezTo>
                  <a:pt x="74834" y="345154"/>
                  <a:pt x="74834" y="345458"/>
                  <a:pt x="74852" y="345760"/>
                </a:cubicBezTo>
                <a:cubicBezTo>
                  <a:pt x="74852" y="346349"/>
                  <a:pt x="74852" y="346937"/>
                  <a:pt x="74852" y="347525"/>
                </a:cubicBezTo>
                <a:cubicBezTo>
                  <a:pt x="74743" y="374100"/>
                  <a:pt x="96199" y="395731"/>
                  <a:pt x="122774" y="395840"/>
                </a:cubicBezTo>
                <a:cubicBezTo>
                  <a:pt x="149349" y="395949"/>
                  <a:pt x="170980" y="374494"/>
                  <a:pt x="171089" y="347919"/>
                </a:cubicBezTo>
                <a:cubicBezTo>
                  <a:pt x="171097" y="346000"/>
                  <a:pt x="170990" y="344084"/>
                  <a:pt x="170769" y="342178"/>
                </a:cubicBezTo>
                <a:lnTo>
                  <a:pt x="289035" y="342178"/>
                </a:lnTo>
                <a:cubicBezTo>
                  <a:pt x="285974" y="368577"/>
                  <a:pt x="304892" y="392459"/>
                  <a:pt x="331290" y="395520"/>
                </a:cubicBezTo>
                <a:cubicBezTo>
                  <a:pt x="357689" y="398582"/>
                  <a:pt x="381571" y="379664"/>
                  <a:pt x="384632" y="353265"/>
                </a:cubicBezTo>
                <a:cubicBezTo>
                  <a:pt x="384854" y="351360"/>
                  <a:pt x="384961" y="349443"/>
                  <a:pt x="384953" y="347525"/>
                </a:cubicBezTo>
                <a:cubicBezTo>
                  <a:pt x="384953" y="346937"/>
                  <a:pt x="384953" y="346349"/>
                  <a:pt x="384953" y="345760"/>
                </a:cubicBezTo>
                <a:cubicBezTo>
                  <a:pt x="384970" y="345458"/>
                  <a:pt x="384970" y="345154"/>
                  <a:pt x="384953" y="344852"/>
                </a:cubicBezTo>
                <a:lnTo>
                  <a:pt x="384953" y="120297"/>
                </a:lnTo>
                <a:cubicBezTo>
                  <a:pt x="384953" y="115868"/>
                  <a:pt x="381362" y="112277"/>
                  <a:pt x="376933" y="112277"/>
                </a:cubicBezTo>
                <a:close/>
                <a:moveTo>
                  <a:pt x="368913" y="181782"/>
                </a:moveTo>
                <a:lnTo>
                  <a:pt x="272675" y="181782"/>
                </a:lnTo>
                <a:lnTo>
                  <a:pt x="272675" y="128317"/>
                </a:lnTo>
                <a:lnTo>
                  <a:pt x="368913" y="128317"/>
                </a:lnTo>
                <a:close/>
                <a:moveTo>
                  <a:pt x="219209" y="16040"/>
                </a:moveTo>
                <a:lnTo>
                  <a:pt x="331487" y="16040"/>
                </a:lnTo>
                <a:lnTo>
                  <a:pt x="331487" y="112277"/>
                </a:lnTo>
                <a:lnTo>
                  <a:pt x="272675" y="112277"/>
                </a:lnTo>
                <a:lnTo>
                  <a:pt x="272675" y="77525"/>
                </a:lnTo>
                <a:cubicBezTo>
                  <a:pt x="272675" y="73096"/>
                  <a:pt x="269084" y="69505"/>
                  <a:pt x="264655" y="69505"/>
                </a:cubicBezTo>
                <a:lnTo>
                  <a:pt x="219209" y="69505"/>
                </a:lnTo>
                <a:close/>
                <a:moveTo>
                  <a:pt x="160397" y="85545"/>
                </a:moveTo>
                <a:lnTo>
                  <a:pt x="256635" y="85545"/>
                </a:lnTo>
                <a:lnTo>
                  <a:pt x="256635" y="181782"/>
                </a:lnTo>
                <a:lnTo>
                  <a:pt x="160397" y="181782"/>
                </a:lnTo>
                <a:close/>
                <a:moveTo>
                  <a:pt x="122971" y="379604"/>
                </a:moveTo>
                <a:cubicBezTo>
                  <a:pt x="105254" y="379604"/>
                  <a:pt x="90892" y="365242"/>
                  <a:pt x="90892" y="347525"/>
                </a:cubicBezTo>
                <a:cubicBezTo>
                  <a:pt x="90892" y="329808"/>
                  <a:pt x="105254" y="315446"/>
                  <a:pt x="122971" y="315446"/>
                </a:cubicBezTo>
                <a:cubicBezTo>
                  <a:pt x="140688" y="315446"/>
                  <a:pt x="155050" y="329808"/>
                  <a:pt x="155050" y="347525"/>
                </a:cubicBezTo>
                <a:cubicBezTo>
                  <a:pt x="155050" y="365242"/>
                  <a:pt x="140688" y="379604"/>
                  <a:pt x="122971" y="379604"/>
                </a:cubicBezTo>
                <a:close/>
                <a:moveTo>
                  <a:pt x="168417" y="326139"/>
                </a:moveTo>
                <a:cubicBezTo>
                  <a:pt x="167654" y="326155"/>
                  <a:pt x="166898" y="326280"/>
                  <a:pt x="166171" y="326513"/>
                </a:cubicBezTo>
                <a:cubicBezTo>
                  <a:pt x="154499" y="302638"/>
                  <a:pt x="125682" y="292746"/>
                  <a:pt x="101807" y="304419"/>
                </a:cubicBezTo>
                <a:cubicBezTo>
                  <a:pt x="97850" y="306354"/>
                  <a:pt x="94177" y="308823"/>
                  <a:pt x="90892" y="311756"/>
                </a:cubicBezTo>
                <a:lnTo>
                  <a:pt x="90892" y="197822"/>
                </a:lnTo>
                <a:lnTo>
                  <a:pt x="368913" y="197822"/>
                </a:lnTo>
                <a:lnTo>
                  <a:pt x="368913" y="311756"/>
                </a:lnTo>
                <a:cubicBezTo>
                  <a:pt x="349099" y="294046"/>
                  <a:pt x="318679" y="295752"/>
                  <a:pt x="300969" y="315565"/>
                </a:cubicBezTo>
                <a:cubicBezTo>
                  <a:pt x="298118" y="318755"/>
                  <a:pt x="295705" y="322311"/>
                  <a:pt x="293794" y="326139"/>
                </a:cubicBezTo>
                <a:close/>
                <a:moveTo>
                  <a:pt x="336834" y="379604"/>
                </a:moveTo>
                <a:cubicBezTo>
                  <a:pt x="319117" y="379604"/>
                  <a:pt x="304754" y="365242"/>
                  <a:pt x="304754" y="347525"/>
                </a:cubicBezTo>
                <a:cubicBezTo>
                  <a:pt x="304754" y="329808"/>
                  <a:pt x="319117" y="315446"/>
                  <a:pt x="336834" y="315446"/>
                </a:cubicBezTo>
                <a:cubicBezTo>
                  <a:pt x="354550" y="315446"/>
                  <a:pt x="368913" y="329808"/>
                  <a:pt x="368913" y="347525"/>
                </a:cubicBezTo>
                <a:cubicBezTo>
                  <a:pt x="368913" y="365242"/>
                  <a:pt x="354550" y="379604"/>
                  <a:pt x="336834" y="379604"/>
                </a:cubicBezTo>
                <a:close/>
              </a:path>
            </a:pathLst>
          </a:custGeom>
          <a:solidFill>
            <a:schemeClr val="tx1"/>
          </a:solidFill>
          <a:ln w="5281" cap="flat">
            <a:noFill/>
            <a:prstDash val="solid"/>
            <a:miter/>
          </a:ln>
        </p:spPr>
        <p:txBody>
          <a:bodyPr rtlCol="0" anchor="ctr"/>
          <a:lstStyle/>
          <a:p>
            <a:endParaRPr lang="ru-RU"/>
          </a:p>
        </p:txBody>
      </p:sp>
      <p:grpSp>
        <p:nvGrpSpPr>
          <p:cNvPr id="168" name="Group 167">
            <a:extLst>
              <a:ext uri="{FF2B5EF4-FFF2-40B4-BE49-F238E27FC236}">
                <a16:creationId xmlns:a16="http://schemas.microsoft.com/office/drawing/2014/main" id="{5E7CF684-7554-4C83-88B4-2E3BBEFC9CA0}"/>
              </a:ext>
            </a:extLst>
          </p:cNvPr>
          <p:cNvGrpSpPr/>
          <p:nvPr/>
        </p:nvGrpSpPr>
        <p:grpSpPr>
          <a:xfrm>
            <a:off x="3644733" y="3250559"/>
            <a:ext cx="388073" cy="358928"/>
            <a:chOff x="2827643" y="3191079"/>
            <a:chExt cx="517430" cy="478570"/>
          </a:xfrm>
          <a:solidFill>
            <a:schemeClr val="tx1"/>
          </a:solidFill>
        </p:grpSpPr>
        <p:sp>
          <p:nvSpPr>
            <p:cNvPr id="65" name="Freeform: Shape 64">
              <a:extLst>
                <a:ext uri="{FF2B5EF4-FFF2-40B4-BE49-F238E27FC236}">
                  <a16:creationId xmlns:a16="http://schemas.microsoft.com/office/drawing/2014/main" id="{5A9A24E3-2B5B-41FE-9B2E-C8B9C9D4292F}"/>
                </a:ext>
              </a:extLst>
            </p:cNvPr>
            <p:cNvSpPr/>
            <p:nvPr/>
          </p:nvSpPr>
          <p:spPr>
            <a:xfrm>
              <a:off x="2827643" y="3384662"/>
              <a:ext cx="517430" cy="284987"/>
            </a:xfrm>
            <a:custGeom>
              <a:avLst/>
              <a:gdLst>
                <a:gd name="connsiteX0" fmla="*/ 513192 w 517430"/>
                <a:gd name="connsiteY0" fmla="*/ 52838 h 284987"/>
                <a:gd name="connsiteX1" fmla="*/ 420162 w 517430"/>
                <a:gd name="connsiteY1" fmla="*/ 1137 h 284987"/>
                <a:gd name="connsiteX2" fmla="*/ 410110 w 517430"/>
                <a:gd name="connsiteY2" fmla="*/ 816 h 284987"/>
                <a:gd name="connsiteX3" fmla="*/ 254632 w 517430"/>
                <a:gd name="connsiteY3" fmla="*/ 76737 h 284987"/>
                <a:gd name="connsiteX4" fmla="*/ 99582 w 517430"/>
                <a:gd name="connsiteY4" fmla="*/ 977 h 284987"/>
                <a:gd name="connsiteX5" fmla="*/ 91883 w 517430"/>
                <a:gd name="connsiteY5" fmla="*/ 977 h 284987"/>
                <a:gd name="connsiteX6" fmla="*/ 3932 w 517430"/>
                <a:gd name="connsiteY6" fmla="*/ 52945 h 284987"/>
                <a:gd name="connsiteX7" fmla="*/ 1122 w 517430"/>
                <a:gd name="connsiteY7" fmla="*/ 63933 h 284987"/>
                <a:gd name="connsiteX8" fmla="*/ 4413 w 517430"/>
                <a:gd name="connsiteY8" fmla="*/ 67007 h 284987"/>
                <a:gd name="connsiteX9" fmla="*/ 90226 w 517430"/>
                <a:gd name="connsiteY9" fmla="*/ 109779 h 284987"/>
                <a:gd name="connsiteX10" fmla="*/ 90226 w 517430"/>
                <a:gd name="connsiteY10" fmla="*/ 189068 h 284987"/>
                <a:gd name="connsiteX11" fmla="*/ 94396 w 517430"/>
                <a:gd name="connsiteY11" fmla="*/ 196125 h 284987"/>
                <a:gd name="connsiteX12" fmla="*/ 245276 w 517430"/>
                <a:gd name="connsiteY12" fmla="*/ 278997 h 284987"/>
                <a:gd name="connsiteX13" fmla="*/ 254684 w 517430"/>
                <a:gd name="connsiteY13" fmla="*/ 284771 h 284987"/>
                <a:gd name="connsiteX14" fmla="*/ 255969 w 517430"/>
                <a:gd name="connsiteY14" fmla="*/ 284343 h 284987"/>
                <a:gd name="connsiteX15" fmla="*/ 265939 w 517430"/>
                <a:gd name="connsiteY15" fmla="*/ 279262 h 284987"/>
                <a:gd name="connsiteX16" fmla="*/ 266021 w 517430"/>
                <a:gd name="connsiteY16" fmla="*/ 278997 h 284987"/>
                <a:gd name="connsiteX17" fmla="*/ 417542 w 517430"/>
                <a:gd name="connsiteY17" fmla="*/ 196125 h 284987"/>
                <a:gd name="connsiteX18" fmla="*/ 421713 w 517430"/>
                <a:gd name="connsiteY18" fmla="*/ 189121 h 284987"/>
                <a:gd name="connsiteX19" fmla="*/ 421713 w 517430"/>
                <a:gd name="connsiteY19" fmla="*/ 113842 h 284987"/>
                <a:gd name="connsiteX20" fmla="*/ 421713 w 517430"/>
                <a:gd name="connsiteY20" fmla="*/ 112559 h 284987"/>
                <a:gd name="connsiteX21" fmla="*/ 513032 w 517430"/>
                <a:gd name="connsiteY21" fmla="*/ 67060 h 284987"/>
                <a:gd name="connsiteX22" fmla="*/ 516564 w 517430"/>
                <a:gd name="connsiteY22" fmla="*/ 56282 h 284987"/>
                <a:gd name="connsiteX23" fmla="*/ 513299 w 517430"/>
                <a:gd name="connsiteY23" fmla="*/ 52892 h 284987"/>
                <a:gd name="connsiteX24" fmla="*/ 96160 w 517430"/>
                <a:gd name="connsiteY24" fmla="*/ 17284 h 284987"/>
                <a:gd name="connsiteX25" fmla="*/ 238218 w 517430"/>
                <a:gd name="connsiteY25" fmla="*/ 86789 h 284987"/>
                <a:gd name="connsiteX26" fmla="*/ 167216 w 517430"/>
                <a:gd name="connsiteY26" fmla="*/ 128652 h 284987"/>
                <a:gd name="connsiteX27" fmla="*/ 24730 w 517430"/>
                <a:gd name="connsiteY27" fmla="*/ 59147 h 284987"/>
                <a:gd name="connsiteX28" fmla="*/ 106265 w 517430"/>
                <a:gd name="connsiteY28" fmla="*/ 117692 h 284987"/>
                <a:gd name="connsiteX29" fmla="*/ 168178 w 517430"/>
                <a:gd name="connsiteY29" fmla="*/ 145387 h 284987"/>
                <a:gd name="connsiteX30" fmla="*/ 172242 w 517430"/>
                <a:gd name="connsiteY30" fmla="*/ 144264 h 284987"/>
                <a:gd name="connsiteX31" fmla="*/ 245222 w 517430"/>
                <a:gd name="connsiteY31" fmla="*/ 101492 h 284987"/>
                <a:gd name="connsiteX32" fmla="*/ 245222 w 517430"/>
                <a:gd name="connsiteY32" fmla="*/ 260551 h 284987"/>
                <a:gd name="connsiteX33" fmla="*/ 106265 w 517430"/>
                <a:gd name="connsiteY33" fmla="*/ 184309 h 284987"/>
                <a:gd name="connsiteX34" fmla="*/ 405673 w 517430"/>
                <a:gd name="connsiteY34" fmla="*/ 184363 h 284987"/>
                <a:gd name="connsiteX35" fmla="*/ 261316 w 517430"/>
                <a:gd name="connsiteY35" fmla="*/ 263545 h 284987"/>
                <a:gd name="connsiteX36" fmla="*/ 261316 w 517430"/>
                <a:gd name="connsiteY36" fmla="*/ 97803 h 284987"/>
                <a:gd name="connsiteX37" fmla="*/ 345203 w 517430"/>
                <a:gd name="connsiteY37" fmla="*/ 144371 h 284987"/>
                <a:gd name="connsiteX38" fmla="*/ 349106 w 517430"/>
                <a:gd name="connsiteY38" fmla="*/ 145387 h 284987"/>
                <a:gd name="connsiteX39" fmla="*/ 405673 w 517430"/>
                <a:gd name="connsiteY39" fmla="*/ 120311 h 284987"/>
                <a:gd name="connsiteX40" fmla="*/ 349962 w 517430"/>
                <a:gd name="connsiteY40" fmla="*/ 128706 h 284987"/>
                <a:gd name="connsiteX41" fmla="*/ 273078 w 517430"/>
                <a:gd name="connsiteY41" fmla="*/ 85933 h 284987"/>
                <a:gd name="connsiteX42" fmla="*/ 414709 w 517430"/>
                <a:gd name="connsiteY42" fmla="*/ 16428 h 284987"/>
                <a:gd name="connsiteX43" fmla="*/ 492127 w 517430"/>
                <a:gd name="connsiteY43" fmla="*/ 59201 h 284987"/>
                <a:gd name="connsiteX44" fmla="*/ 349962 w 517430"/>
                <a:gd name="connsiteY44" fmla="*/ 128706 h 284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17430" h="284987">
                  <a:moveTo>
                    <a:pt x="513192" y="52838"/>
                  </a:moveTo>
                  <a:lnTo>
                    <a:pt x="420162" y="1137"/>
                  </a:lnTo>
                  <a:cubicBezTo>
                    <a:pt x="416928" y="-22"/>
                    <a:pt x="413411" y="-135"/>
                    <a:pt x="410110" y="816"/>
                  </a:cubicBezTo>
                  <a:cubicBezTo>
                    <a:pt x="357179" y="27549"/>
                    <a:pt x="272383" y="69519"/>
                    <a:pt x="254632" y="76737"/>
                  </a:cubicBezTo>
                  <a:cubicBezTo>
                    <a:pt x="236454" y="69306"/>
                    <a:pt x="152139" y="27496"/>
                    <a:pt x="99582" y="977"/>
                  </a:cubicBezTo>
                  <a:cubicBezTo>
                    <a:pt x="97181" y="-326"/>
                    <a:pt x="94284" y="-326"/>
                    <a:pt x="91883" y="977"/>
                  </a:cubicBezTo>
                  <a:lnTo>
                    <a:pt x="3932" y="52945"/>
                  </a:lnTo>
                  <a:cubicBezTo>
                    <a:pt x="122" y="55203"/>
                    <a:pt x="-1136" y="60123"/>
                    <a:pt x="1122" y="63933"/>
                  </a:cubicBezTo>
                  <a:cubicBezTo>
                    <a:pt x="1903" y="65251"/>
                    <a:pt x="3045" y="66317"/>
                    <a:pt x="4413" y="67007"/>
                  </a:cubicBezTo>
                  <a:cubicBezTo>
                    <a:pt x="40502" y="85185"/>
                    <a:pt x="68572" y="99086"/>
                    <a:pt x="90226" y="109779"/>
                  </a:cubicBezTo>
                  <a:lnTo>
                    <a:pt x="90226" y="189068"/>
                  </a:lnTo>
                  <a:cubicBezTo>
                    <a:pt x="90217" y="192007"/>
                    <a:pt x="91818" y="194715"/>
                    <a:pt x="94396" y="196125"/>
                  </a:cubicBezTo>
                  <a:lnTo>
                    <a:pt x="245276" y="278997"/>
                  </a:lnTo>
                  <a:cubicBezTo>
                    <a:pt x="246279" y="283189"/>
                    <a:pt x="250491" y="285775"/>
                    <a:pt x="254684" y="284771"/>
                  </a:cubicBezTo>
                  <a:cubicBezTo>
                    <a:pt x="255124" y="284666"/>
                    <a:pt x="255554" y="284523"/>
                    <a:pt x="255969" y="284343"/>
                  </a:cubicBezTo>
                  <a:cubicBezTo>
                    <a:pt x="260125" y="285693"/>
                    <a:pt x="264589" y="283418"/>
                    <a:pt x="265939" y="279262"/>
                  </a:cubicBezTo>
                  <a:cubicBezTo>
                    <a:pt x="265968" y="279174"/>
                    <a:pt x="265995" y="279085"/>
                    <a:pt x="266021" y="278997"/>
                  </a:cubicBezTo>
                  <a:lnTo>
                    <a:pt x="417542" y="196125"/>
                  </a:lnTo>
                  <a:cubicBezTo>
                    <a:pt x="420104" y="194724"/>
                    <a:pt x="421701" y="192041"/>
                    <a:pt x="421713" y="189121"/>
                  </a:cubicBezTo>
                  <a:lnTo>
                    <a:pt x="421713" y="113842"/>
                  </a:lnTo>
                  <a:cubicBezTo>
                    <a:pt x="421747" y="113415"/>
                    <a:pt x="421747" y="112986"/>
                    <a:pt x="421713" y="112559"/>
                  </a:cubicBezTo>
                  <a:cubicBezTo>
                    <a:pt x="444222" y="101492"/>
                    <a:pt x="473895" y="86789"/>
                    <a:pt x="513032" y="67060"/>
                  </a:cubicBezTo>
                  <a:cubicBezTo>
                    <a:pt x="516983" y="65059"/>
                    <a:pt x="518565" y="60234"/>
                    <a:pt x="516564" y="56282"/>
                  </a:cubicBezTo>
                  <a:cubicBezTo>
                    <a:pt x="515840" y="54851"/>
                    <a:pt x="514702" y="53670"/>
                    <a:pt x="513299" y="52892"/>
                  </a:cubicBezTo>
                  <a:close/>
                  <a:moveTo>
                    <a:pt x="96160" y="17284"/>
                  </a:moveTo>
                  <a:cubicBezTo>
                    <a:pt x="180155" y="59575"/>
                    <a:pt x="219452" y="78448"/>
                    <a:pt x="238218" y="86789"/>
                  </a:cubicBezTo>
                  <a:lnTo>
                    <a:pt x="167216" y="128652"/>
                  </a:lnTo>
                  <a:cubicBezTo>
                    <a:pt x="151176" y="122343"/>
                    <a:pt x="77768" y="85880"/>
                    <a:pt x="24730" y="59147"/>
                  </a:cubicBezTo>
                  <a:close/>
                  <a:moveTo>
                    <a:pt x="106265" y="117692"/>
                  </a:moveTo>
                  <a:cubicBezTo>
                    <a:pt x="163046" y="145333"/>
                    <a:pt x="166628" y="145387"/>
                    <a:pt x="168178" y="145387"/>
                  </a:cubicBezTo>
                  <a:cubicBezTo>
                    <a:pt x="169609" y="145381"/>
                    <a:pt x="171012" y="144994"/>
                    <a:pt x="172242" y="144264"/>
                  </a:cubicBezTo>
                  <a:lnTo>
                    <a:pt x="245222" y="101492"/>
                  </a:lnTo>
                  <a:lnTo>
                    <a:pt x="245222" y="260551"/>
                  </a:lnTo>
                  <a:lnTo>
                    <a:pt x="106265" y="184309"/>
                  </a:lnTo>
                  <a:close/>
                  <a:moveTo>
                    <a:pt x="405673" y="184363"/>
                  </a:moveTo>
                  <a:lnTo>
                    <a:pt x="261316" y="263545"/>
                  </a:lnTo>
                  <a:lnTo>
                    <a:pt x="261316" y="97803"/>
                  </a:lnTo>
                  <a:lnTo>
                    <a:pt x="345203" y="144371"/>
                  </a:lnTo>
                  <a:cubicBezTo>
                    <a:pt x="346397" y="145034"/>
                    <a:pt x="347740" y="145384"/>
                    <a:pt x="349106" y="145387"/>
                  </a:cubicBezTo>
                  <a:cubicBezTo>
                    <a:pt x="350657" y="145387"/>
                    <a:pt x="353972" y="145387"/>
                    <a:pt x="405673" y="120311"/>
                  </a:cubicBezTo>
                  <a:close/>
                  <a:moveTo>
                    <a:pt x="349962" y="128706"/>
                  </a:moveTo>
                  <a:lnTo>
                    <a:pt x="273078" y="85933"/>
                  </a:lnTo>
                  <a:cubicBezTo>
                    <a:pt x="292646" y="77058"/>
                    <a:pt x="332478" y="57864"/>
                    <a:pt x="414709" y="16428"/>
                  </a:cubicBezTo>
                  <a:lnTo>
                    <a:pt x="492127" y="59201"/>
                  </a:lnTo>
                  <a:cubicBezTo>
                    <a:pt x="439035" y="86147"/>
                    <a:pt x="365520" y="122504"/>
                    <a:pt x="349962" y="128706"/>
                  </a:cubicBezTo>
                  <a:close/>
                </a:path>
              </a:pathLst>
            </a:custGeom>
            <a:grpFill/>
            <a:ln w="5281" cap="flat">
              <a:noFill/>
              <a:prstDash val="solid"/>
              <a:miter/>
            </a:ln>
          </p:spPr>
          <p:txBody>
            <a:bodyPr rtlCol="0" anchor="ctr"/>
            <a:lstStyle/>
            <a:p>
              <a:endParaRPr lang="ru-RU"/>
            </a:p>
          </p:txBody>
        </p:sp>
        <p:sp>
          <p:nvSpPr>
            <p:cNvPr id="66" name="Freeform: Shape 65">
              <a:extLst>
                <a:ext uri="{FF2B5EF4-FFF2-40B4-BE49-F238E27FC236}">
                  <a16:creationId xmlns:a16="http://schemas.microsoft.com/office/drawing/2014/main" id="{B52504E0-8987-4CC7-9B40-A5D247201C6A}"/>
                </a:ext>
              </a:extLst>
            </p:cNvPr>
            <p:cNvSpPr/>
            <p:nvPr/>
          </p:nvSpPr>
          <p:spPr>
            <a:xfrm>
              <a:off x="3038366" y="3201772"/>
              <a:ext cx="90491" cy="200487"/>
            </a:xfrm>
            <a:custGeom>
              <a:avLst/>
              <a:gdLst>
                <a:gd name="connsiteX0" fmla="*/ 39578 w 90491"/>
                <a:gd name="connsiteY0" fmla="*/ 198143 h 200487"/>
                <a:gd name="connsiteX1" fmla="*/ 50913 w 90491"/>
                <a:gd name="connsiteY1" fmla="*/ 198143 h 200487"/>
                <a:gd name="connsiteX2" fmla="*/ 88339 w 90491"/>
                <a:gd name="connsiteY2" fmla="*/ 160717 h 200487"/>
                <a:gd name="connsiteX3" fmla="*/ 87939 w 90491"/>
                <a:gd name="connsiteY3" fmla="*/ 149382 h 200487"/>
                <a:gd name="connsiteX4" fmla="*/ 77004 w 90491"/>
                <a:gd name="connsiteY4" fmla="*/ 149382 h 200487"/>
                <a:gd name="connsiteX5" fmla="*/ 55939 w 90491"/>
                <a:gd name="connsiteY5" fmla="*/ 170448 h 200487"/>
                <a:gd name="connsiteX6" fmla="*/ 55939 w 90491"/>
                <a:gd name="connsiteY6" fmla="*/ 8020 h 200487"/>
                <a:gd name="connsiteX7" fmla="*/ 47919 w 90491"/>
                <a:gd name="connsiteY7" fmla="*/ 0 h 200487"/>
                <a:gd name="connsiteX8" fmla="*/ 39899 w 90491"/>
                <a:gd name="connsiteY8" fmla="*/ 8020 h 200487"/>
                <a:gd name="connsiteX9" fmla="*/ 39899 w 90491"/>
                <a:gd name="connsiteY9" fmla="*/ 175794 h 200487"/>
                <a:gd name="connsiteX10" fmla="*/ 13487 w 90491"/>
                <a:gd name="connsiteY10" fmla="*/ 149382 h 200487"/>
                <a:gd name="connsiteX11" fmla="*/ 2153 w 90491"/>
                <a:gd name="connsiteY11" fmla="*/ 149782 h 200487"/>
                <a:gd name="connsiteX12" fmla="*/ 2153 w 90491"/>
                <a:gd name="connsiteY12" fmla="*/ 160717 h 20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491" h="200487">
                  <a:moveTo>
                    <a:pt x="39578" y="198143"/>
                  </a:moveTo>
                  <a:cubicBezTo>
                    <a:pt x="42709" y="201270"/>
                    <a:pt x="47782" y="201270"/>
                    <a:pt x="50913" y="198143"/>
                  </a:cubicBezTo>
                  <a:lnTo>
                    <a:pt x="88339" y="160717"/>
                  </a:lnTo>
                  <a:cubicBezTo>
                    <a:pt x="91359" y="157476"/>
                    <a:pt x="91180" y="152402"/>
                    <a:pt x="87939" y="149382"/>
                  </a:cubicBezTo>
                  <a:cubicBezTo>
                    <a:pt x="84859" y="146512"/>
                    <a:pt x="80085" y="146512"/>
                    <a:pt x="77004" y="149382"/>
                  </a:cubicBezTo>
                  <a:lnTo>
                    <a:pt x="55939" y="170448"/>
                  </a:lnTo>
                  <a:lnTo>
                    <a:pt x="55939" y="8020"/>
                  </a:lnTo>
                  <a:cubicBezTo>
                    <a:pt x="55939" y="3591"/>
                    <a:pt x="52348" y="0"/>
                    <a:pt x="47919" y="0"/>
                  </a:cubicBezTo>
                  <a:cubicBezTo>
                    <a:pt x="43490" y="0"/>
                    <a:pt x="39899" y="3591"/>
                    <a:pt x="39899" y="8020"/>
                  </a:cubicBezTo>
                  <a:lnTo>
                    <a:pt x="39899" y="175794"/>
                  </a:lnTo>
                  <a:lnTo>
                    <a:pt x="13487" y="149382"/>
                  </a:lnTo>
                  <a:cubicBezTo>
                    <a:pt x="10247" y="146362"/>
                    <a:pt x="5172" y="146542"/>
                    <a:pt x="2153" y="149782"/>
                  </a:cubicBezTo>
                  <a:cubicBezTo>
                    <a:pt x="-718" y="152862"/>
                    <a:pt x="-718" y="157637"/>
                    <a:pt x="2153" y="160717"/>
                  </a:cubicBezTo>
                  <a:close/>
                </a:path>
              </a:pathLst>
            </a:custGeom>
            <a:grpFill/>
            <a:ln w="5281" cap="flat">
              <a:noFill/>
              <a:prstDash val="solid"/>
              <a:miter/>
            </a:ln>
          </p:spPr>
          <p:txBody>
            <a:bodyPr rtlCol="0" anchor="ctr"/>
            <a:lstStyle/>
            <a:p>
              <a:endParaRPr lang="ru-RU"/>
            </a:p>
          </p:txBody>
        </p:sp>
        <p:sp>
          <p:nvSpPr>
            <p:cNvPr id="67" name="Freeform: Shape 66">
              <a:extLst>
                <a:ext uri="{FF2B5EF4-FFF2-40B4-BE49-F238E27FC236}">
                  <a16:creationId xmlns:a16="http://schemas.microsoft.com/office/drawing/2014/main" id="{7D2F0FEB-4FE2-441D-BFC8-EE11D04849DD}"/>
                </a:ext>
              </a:extLst>
            </p:cNvPr>
            <p:cNvSpPr/>
            <p:nvPr/>
          </p:nvSpPr>
          <p:spPr>
            <a:xfrm>
              <a:off x="2928334" y="3196425"/>
              <a:ext cx="75307" cy="163062"/>
            </a:xfrm>
            <a:custGeom>
              <a:avLst/>
              <a:gdLst>
                <a:gd name="connsiteX0" fmla="*/ 31986 w 75307"/>
                <a:gd name="connsiteY0" fmla="*/ 160717 h 163062"/>
                <a:gd name="connsiteX1" fmla="*/ 43321 w 75307"/>
                <a:gd name="connsiteY1" fmla="*/ 160717 h 163062"/>
                <a:gd name="connsiteX2" fmla="*/ 73155 w 75307"/>
                <a:gd name="connsiteY2" fmla="*/ 130883 h 163062"/>
                <a:gd name="connsiteX3" fmla="*/ 72755 w 75307"/>
                <a:gd name="connsiteY3" fmla="*/ 119549 h 163062"/>
                <a:gd name="connsiteX4" fmla="*/ 61820 w 75307"/>
                <a:gd name="connsiteY4" fmla="*/ 119549 h 163062"/>
                <a:gd name="connsiteX5" fmla="*/ 48347 w 75307"/>
                <a:gd name="connsiteY5" fmla="*/ 133022 h 163062"/>
                <a:gd name="connsiteX6" fmla="*/ 48347 w 75307"/>
                <a:gd name="connsiteY6" fmla="*/ 8020 h 163062"/>
                <a:gd name="connsiteX7" fmla="*/ 40327 w 75307"/>
                <a:gd name="connsiteY7" fmla="*/ 0 h 163062"/>
                <a:gd name="connsiteX8" fmla="*/ 32307 w 75307"/>
                <a:gd name="connsiteY8" fmla="*/ 8020 h 163062"/>
                <a:gd name="connsiteX9" fmla="*/ 32307 w 75307"/>
                <a:gd name="connsiteY9" fmla="*/ 138368 h 163062"/>
                <a:gd name="connsiteX10" fmla="*/ 13487 w 75307"/>
                <a:gd name="connsiteY10" fmla="*/ 119549 h 163062"/>
                <a:gd name="connsiteX11" fmla="*/ 2153 w 75307"/>
                <a:gd name="connsiteY11" fmla="*/ 119948 h 163062"/>
                <a:gd name="connsiteX12" fmla="*/ 2153 w 75307"/>
                <a:gd name="connsiteY12" fmla="*/ 130883 h 163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307" h="163062">
                  <a:moveTo>
                    <a:pt x="31986" y="160717"/>
                  </a:moveTo>
                  <a:cubicBezTo>
                    <a:pt x="35117" y="163844"/>
                    <a:pt x="40190" y="163844"/>
                    <a:pt x="43321" y="160717"/>
                  </a:cubicBezTo>
                  <a:lnTo>
                    <a:pt x="73155" y="130883"/>
                  </a:lnTo>
                  <a:cubicBezTo>
                    <a:pt x="76175" y="127643"/>
                    <a:pt x="75996" y="122568"/>
                    <a:pt x="72755" y="119549"/>
                  </a:cubicBezTo>
                  <a:cubicBezTo>
                    <a:pt x="69675" y="116679"/>
                    <a:pt x="64900" y="116679"/>
                    <a:pt x="61820" y="119549"/>
                  </a:cubicBezTo>
                  <a:lnTo>
                    <a:pt x="48347" y="133022"/>
                  </a:lnTo>
                  <a:lnTo>
                    <a:pt x="48347" y="8020"/>
                  </a:lnTo>
                  <a:cubicBezTo>
                    <a:pt x="48347" y="3591"/>
                    <a:pt x="44756" y="0"/>
                    <a:pt x="40327" y="0"/>
                  </a:cubicBezTo>
                  <a:cubicBezTo>
                    <a:pt x="35898" y="0"/>
                    <a:pt x="32307" y="3591"/>
                    <a:pt x="32307" y="8020"/>
                  </a:cubicBezTo>
                  <a:lnTo>
                    <a:pt x="32307" y="138368"/>
                  </a:lnTo>
                  <a:lnTo>
                    <a:pt x="13487" y="119549"/>
                  </a:lnTo>
                  <a:cubicBezTo>
                    <a:pt x="10247" y="116529"/>
                    <a:pt x="5172" y="116708"/>
                    <a:pt x="2153" y="119948"/>
                  </a:cubicBezTo>
                  <a:cubicBezTo>
                    <a:pt x="-718" y="123029"/>
                    <a:pt x="-718" y="127803"/>
                    <a:pt x="2153" y="130883"/>
                  </a:cubicBezTo>
                  <a:close/>
                </a:path>
              </a:pathLst>
            </a:custGeom>
            <a:grpFill/>
            <a:ln w="5281" cap="flat">
              <a:noFill/>
              <a:prstDash val="solid"/>
              <a:miter/>
            </a:ln>
          </p:spPr>
          <p:txBody>
            <a:bodyPr rtlCol="0" anchor="ctr"/>
            <a:lstStyle/>
            <a:p>
              <a:endParaRPr lang="ru-RU"/>
            </a:p>
          </p:txBody>
        </p:sp>
        <p:sp>
          <p:nvSpPr>
            <p:cNvPr id="68" name="Freeform: Shape 67">
              <a:extLst>
                <a:ext uri="{FF2B5EF4-FFF2-40B4-BE49-F238E27FC236}">
                  <a16:creationId xmlns:a16="http://schemas.microsoft.com/office/drawing/2014/main" id="{5291EE5B-5037-4073-A1D4-3B9200BED4CF}"/>
                </a:ext>
              </a:extLst>
            </p:cNvPr>
            <p:cNvSpPr/>
            <p:nvPr/>
          </p:nvSpPr>
          <p:spPr>
            <a:xfrm>
              <a:off x="3163582" y="3191079"/>
              <a:ext cx="75307" cy="163062"/>
            </a:xfrm>
            <a:custGeom>
              <a:avLst/>
              <a:gdLst>
                <a:gd name="connsiteX0" fmla="*/ 31986 w 75307"/>
                <a:gd name="connsiteY0" fmla="*/ 160717 h 163062"/>
                <a:gd name="connsiteX1" fmla="*/ 43321 w 75307"/>
                <a:gd name="connsiteY1" fmla="*/ 160717 h 163062"/>
                <a:gd name="connsiteX2" fmla="*/ 73155 w 75307"/>
                <a:gd name="connsiteY2" fmla="*/ 130883 h 163062"/>
                <a:gd name="connsiteX3" fmla="*/ 72755 w 75307"/>
                <a:gd name="connsiteY3" fmla="*/ 119549 h 163062"/>
                <a:gd name="connsiteX4" fmla="*/ 61820 w 75307"/>
                <a:gd name="connsiteY4" fmla="*/ 119549 h 163062"/>
                <a:gd name="connsiteX5" fmla="*/ 48347 w 75307"/>
                <a:gd name="connsiteY5" fmla="*/ 133022 h 163062"/>
                <a:gd name="connsiteX6" fmla="*/ 48347 w 75307"/>
                <a:gd name="connsiteY6" fmla="*/ 8020 h 163062"/>
                <a:gd name="connsiteX7" fmla="*/ 40327 w 75307"/>
                <a:gd name="connsiteY7" fmla="*/ 0 h 163062"/>
                <a:gd name="connsiteX8" fmla="*/ 32307 w 75307"/>
                <a:gd name="connsiteY8" fmla="*/ 8020 h 163062"/>
                <a:gd name="connsiteX9" fmla="*/ 32307 w 75307"/>
                <a:gd name="connsiteY9" fmla="*/ 138368 h 163062"/>
                <a:gd name="connsiteX10" fmla="*/ 13487 w 75307"/>
                <a:gd name="connsiteY10" fmla="*/ 119549 h 163062"/>
                <a:gd name="connsiteX11" fmla="*/ 2153 w 75307"/>
                <a:gd name="connsiteY11" fmla="*/ 119948 h 163062"/>
                <a:gd name="connsiteX12" fmla="*/ 2153 w 75307"/>
                <a:gd name="connsiteY12" fmla="*/ 130883 h 163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307" h="163062">
                  <a:moveTo>
                    <a:pt x="31986" y="160717"/>
                  </a:moveTo>
                  <a:cubicBezTo>
                    <a:pt x="35117" y="163844"/>
                    <a:pt x="40190" y="163844"/>
                    <a:pt x="43321" y="160717"/>
                  </a:cubicBezTo>
                  <a:lnTo>
                    <a:pt x="73155" y="130883"/>
                  </a:lnTo>
                  <a:cubicBezTo>
                    <a:pt x="76175" y="127643"/>
                    <a:pt x="75995" y="122568"/>
                    <a:pt x="72755" y="119549"/>
                  </a:cubicBezTo>
                  <a:cubicBezTo>
                    <a:pt x="69675" y="116679"/>
                    <a:pt x="64900" y="116679"/>
                    <a:pt x="61820" y="119549"/>
                  </a:cubicBezTo>
                  <a:lnTo>
                    <a:pt x="48347" y="133022"/>
                  </a:lnTo>
                  <a:lnTo>
                    <a:pt x="48347" y="8020"/>
                  </a:lnTo>
                  <a:cubicBezTo>
                    <a:pt x="48347" y="3591"/>
                    <a:pt x="44756" y="0"/>
                    <a:pt x="40327" y="0"/>
                  </a:cubicBezTo>
                  <a:cubicBezTo>
                    <a:pt x="35898" y="0"/>
                    <a:pt x="32307" y="3591"/>
                    <a:pt x="32307" y="8020"/>
                  </a:cubicBezTo>
                  <a:lnTo>
                    <a:pt x="32307" y="138368"/>
                  </a:lnTo>
                  <a:lnTo>
                    <a:pt x="13487" y="119549"/>
                  </a:lnTo>
                  <a:cubicBezTo>
                    <a:pt x="10247" y="116529"/>
                    <a:pt x="5172" y="116708"/>
                    <a:pt x="2153" y="119948"/>
                  </a:cubicBezTo>
                  <a:cubicBezTo>
                    <a:pt x="-718" y="123029"/>
                    <a:pt x="-718" y="127803"/>
                    <a:pt x="2153" y="130883"/>
                  </a:cubicBezTo>
                  <a:close/>
                </a:path>
              </a:pathLst>
            </a:custGeom>
            <a:grpFill/>
            <a:ln w="5281" cap="flat">
              <a:noFill/>
              <a:prstDash val="solid"/>
              <a:miter/>
            </a:ln>
          </p:spPr>
          <p:txBody>
            <a:bodyPr rtlCol="0" anchor="ctr"/>
            <a:lstStyle/>
            <a:p>
              <a:endParaRPr lang="ru-RU"/>
            </a:p>
          </p:txBody>
        </p:sp>
      </p:grpSp>
      <p:grpSp>
        <p:nvGrpSpPr>
          <p:cNvPr id="164" name="Group 163">
            <a:extLst>
              <a:ext uri="{FF2B5EF4-FFF2-40B4-BE49-F238E27FC236}">
                <a16:creationId xmlns:a16="http://schemas.microsoft.com/office/drawing/2014/main" id="{66889132-A6DA-48D6-ABF6-670E344C0CA7}"/>
              </a:ext>
            </a:extLst>
          </p:cNvPr>
          <p:cNvGrpSpPr/>
          <p:nvPr/>
        </p:nvGrpSpPr>
        <p:grpSpPr>
          <a:xfrm>
            <a:off x="3660273" y="2616639"/>
            <a:ext cx="360893" cy="324801"/>
            <a:chOff x="2848363" y="2345851"/>
            <a:chExt cx="481190" cy="433068"/>
          </a:xfrm>
          <a:solidFill>
            <a:schemeClr val="tx1"/>
          </a:solidFill>
        </p:grpSpPr>
        <p:sp>
          <p:nvSpPr>
            <p:cNvPr id="70" name="Freeform: Shape 69">
              <a:extLst>
                <a:ext uri="{FF2B5EF4-FFF2-40B4-BE49-F238E27FC236}">
                  <a16:creationId xmlns:a16="http://schemas.microsoft.com/office/drawing/2014/main" id="{601C6317-463B-43D6-8638-99DC08BCDA9F}"/>
                </a:ext>
              </a:extLst>
            </p:cNvPr>
            <p:cNvSpPr/>
            <p:nvPr/>
          </p:nvSpPr>
          <p:spPr>
            <a:xfrm>
              <a:off x="2848363" y="2345851"/>
              <a:ext cx="481190" cy="310099"/>
            </a:xfrm>
            <a:custGeom>
              <a:avLst/>
              <a:gdLst>
                <a:gd name="connsiteX0" fmla="*/ 473171 w 481190"/>
                <a:gd name="connsiteY0" fmla="*/ 294059 h 310099"/>
                <a:gd name="connsiteX1" fmla="*/ 355547 w 481190"/>
                <a:gd name="connsiteY1" fmla="*/ 294059 h 310099"/>
                <a:gd name="connsiteX2" fmla="*/ 442375 w 481190"/>
                <a:gd name="connsiteY2" fmla="*/ 168255 h 310099"/>
                <a:gd name="connsiteX3" fmla="*/ 440312 w 481190"/>
                <a:gd name="connsiteY3" fmla="*/ 157103 h 310099"/>
                <a:gd name="connsiteX4" fmla="*/ 435798 w 481190"/>
                <a:gd name="connsiteY4" fmla="*/ 155691 h 310099"/>
                <a:gd name="connsiteX5" fmla="*/ 406339 w 481190"/>
                <a:gd name="connsiteY5" fmla="*/ 155691 h 310099"/>
                <a:gd name="connsiteX6" fmla="*/ 406339 w 481190"/>
                <a:gd name="connsiteY6" fmla="*/ 56139 h 310099"/>
                <a:gd name="connsiteX7" fmla="*/ 398319 w 481190"/>
                <a:gd name="connsiteY7" fmla="*/ 48119 h 310099"/>
                <a:gd name="connsiteX8" fmla="*/ 328814 w 481190"/>
                <a:gd name="connsiteY8" fmla="*/ 48119 h 310099"/>
                <a:gd name="connsiteX9" fmla="*/ 320794 w 481190"/>
                <a:gd name="connsiteY9" fmla="*/ 56139 h 310099"/>
                <a:gd name="connsiteX10" fmla="*/ 320794 w 481190"/>
                <a:gd name="connsiteY10" fmla="*/ 96238 h 310099"/>
                <a:gd name="connsiteX11" fmla="*/ 259308 w 481190"/>
                <a:gd name="connsiteY11" fmla="*/ 96238 h 310099"/>
                <a:gd name="connsiteX12" fmla="*/ 251289 w 481190"/>
                <a:gd name="connsiteY12" fmla="*/ 104257 h 310099"/>
                <a:gd name="connsiteX13" fmla="*/ 251289 w 481190"/>
                <a:gd name="connsiteY13" fmla="*/ 155050 h 310099"/>
                <a:gd name="connsiteX14" fmla="*/ 238724 w 481190"/>
                <a:gd name="connsiteY14" fmla="*/ 155050 h 310099"/>
                <a:gd name="connsiteX15" fmla="*/ 187130 w 481190"/>
                <a:gd name="connsiteY15" fmla="*/ 155050 h 310099"/>
                <a:gd name="connsiteX16" fmla="*/ 187130 w 481190"/>
                <a:gd name="connsiteY16" fmla="*/ 56139 h 310099"/>
                <a:gd name="connsiteX17" fmla="*/ 179110 w 481190"/>
                <a:gd name="connsiteY17" fmla="*/ 48119 h 310099"/>
                <a:gd name="connsiteX18" fmla="*/ 144357 w 481190"/>
                <a:gd name="connsiteY18" fmla="*/ 48119 h 310099"/>
                <a:gd name="connsiteX19" fmla="*/ 144357 w 481190"/>
                <a:gd name="connsiteY19" fmla="*/ 8020 h 310099"/>
                <a:gd name="connsiteX20" fmla="*/ 136337 w 481190"/>
                <a:gd name="connsiteY20" fmla="*/ 0 h 310099"/>
                <a:gd name="connsiteX21" fmla="*/ 128318 w 481190"/>
                <a:gd name="connsiteY21" fmla="*/ 8020 h 310099"/>
                <a:gd name="connsiteX22" fmla="*/ 128318 w 481190"/>
                <a:gd name="connsiteY22" fmla="*/ 48119 h 310099"/>
                <a:gd name="connsiteX23" fmla="*/ 93565 w 481190"/>
                <a:gd name="connsiteY23" fmla="*/ 48119 h 310099"/>
                <a:gd name="connsiteX24" fmla="*/ 85545 w 481190"/>
                <a:gd name="connsiteY24" fmla="*/ 56139 h 310099"/>
                <a:gd name="connsiteX25" fmla="*/ 85545 w 481190"/>
                <a:gd name="connsiteY25" fmla="*/ 154782 h 310099"/>
                <a:gd name="connsiteX26" fmla="*/ 34432 w 481190"/>
                <a:gd name="connsiteY26" fmla="*/ 158044 h 310099"/>
                <a:gd name="connsiteX27" fmla="*/ 33042 w 481190"/>
                <a:gd name="connsiteY27" fmla="*/ 167507 h 310099"/>
                <a:gd name="connsiteX28" fmla="*/ 100462 w 481190"/>
                <a:gd name="connsiteY28" fmla="*/ 294059 h 310099"/>
                <a:gd name="connsiteX29" fmla="*/ 8020 w 481190"/>
                <a:gd name="connsiteY29" fmla="*/ 294059 h 310099"/>
                <a:gd name="connsiteX30" fmla="*/ 0 w 481190"/>
                <a:gd name="connsiteY30" fmla="*/ 302079 h 310099"/>
                <a:gd name="connsiteX31" fmla="*/ 8020 w 481190"/>
                <a:gd name="connsiteY31" fmla="*/ 310099 h 310099"/>
                <a:gd name="connsiteX32" fmla="*/ 473171 w 481190"/>
                <a:gd name="connsiteY32" fmla="*/ 310099 h 310099"/>
                <a:gd name="connsiteX33" fmla="*/ 481191 w 481190"/>
                <a:gd name="connsiteY33" fmla="*/ 302079 h 310099"/>
                <a:gd name="connsiteX34" fmla="*/ 473171 w 481190"/>
                <a:gd name="connsiteY34" fmla="*/ 294059 h 310099"/>
                <a:gd name="connsiteX35" fmla="*/ 336834 w 481190"/>
                <a:gd name="connsiteY35" fmla="*/ 64158 h 310099"/>
                <a:gd name="connsiteX36" fmla="*/ 390299 w 481190"/>
                <a:gd name="connsiteY36" fmla="*/ 64158 h 310099"/>
                <a:gd name="connsiteX37" fmla="*/ 390299 w 481190"/>
                <a:gd name="connsiteY37" fmla="*/ 155477 h 310099"/>
                <a:gd name="connsiteX38" fmla="*/ 336834 w 481190"/>
                <a:gd name="connsiteY38" fmla="*/ 155050 h 310099"/>
                <a:gd name="connsiteX39" fmla="*/ 267328 w 481190"/>
                <a:gd name="connsiteY39" fmla="*/ 112277 h 310099"/>
                <a:gd name="connsiteX40" fmla="*/ 320794 w 481190"/>
                <a:gd name="connsiteY40" fmla="*/ 112277 h 310099"/>
                <a:gd name="connsiteX41" fmla="*/ 320794 w 481190"/>
                <a:gd name="connsiteY41" fmla="*/ 155050 h 310099"/>
                <a:gd name="connsiteX42" fmla="*/ 267328 w 481190"/>
                <a:gd name="connsiteY42" fmla="*/ 155050 h 310099"/>
                <a:gd name="connsiteX43" fmla="*/ 101585 w 481190"/>
                <a:gd name="connsiteY43" fmla="*/ 64158 h 310099"/>
                <a:gd name="connsiteX44" fmla="*/ 171090 w 481190"/>
                <a:gd name="connsiteY44" fmla="*/ 64158 h 310099"/>
                <a:gd name="connsiteX45" fmla="*/ 171090 w 481190"/>
                <a:gd name="connsiteY45" fmla="*/ 154729 h 310099"/>
                <a:gd name="connsiteX46" fmla="*/ 101585 w 481190"/>
                <a:gd name="connsiteY46" fmla="*/ 154729 h 310099"/>
                <a:gd name="connsiteX47" fmla="*/ 118052 w 481190"/>
                <a:gd name="connsiteY47" fmla="*/ 292937 h 310099"/>
                <a:gd name="connsiteX48" fmla="*/ 53145 w 481190"/>
                <a:gd name="connsiteY48" fmla="*/ 171089 h 310099"/>
                <a:gd name="connsiteX49" fmla="*/ 91801 w 481190"/>
                <a:gd name="connsiteY49" fmla="*/ 170768 h 310099"/>
                <a:gd name="connsiteX50" fmla="*/ 95383 w 481190"/>
                <a:gd name="connsiteY50" fmla="*/ 170768 h 310099"/>
                <a:gd name="connsiteX51" fmla="*/ 177185 w 481190"/>
                <a:gd name="connsiteY51" fmla="*/ 170768 h 310099"/>
                <a:gd name="connsiteX52" fmla="*/ 181088 w 481190"/>
                <a:gd name="connsiteY52" fmla="*/ 170768 h 310099"/>
                <a:gd name="connsiteX53" fmla="*/ 420561 w 481190"/>
                <a:gd name="connsiteY53" fmla="*/ 171570 h 310099"/>
                <a:gd name="connsiteX54" fmla="*/ 337636 w 481190"/>
                <a:gd name="connsiteY54" fmla="*/ 292188 h 310099"/>
                <a:gd name="connsiteX55" fmla="*/ 336834 w 481190"/>
                <a:gd name="connsiteY55" fmla="*/ 294059 h 310099"/>
                <a:gd name="connsiteX56" fmla="*/ 118480 w 481190"/>
                <a:gd name="connsiteY56" fmla="*/ 294059 h 310099"/>
                <a:gd name="connsiteX57" fmla="*/ 118052 w 481190"/>
                <a:gd name="connsiteY57" fmla="*/ 292937 h 310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481190" h="310099">
                  <a:moveTo>
                    <a:pt x="473171" y="294059"/>
                  </a:moveTo>
                  <a:lnTo>
                    <a:pt x="355547" y="294059"/>
                  </a:lnTo>
                  <a:lnTo>
                    <a:pt x="442375" y="168255"/>
                  </a:lnTo>
                  <a:cubicBezTo>
                    <a:pt x="444884" y="164606"/>
                    <a:pt x="443961" y="159613"/>
                    <a:pt x="440312" y="157103"/>
                  </a:cubicBezTo>
                  <a:cubicBezTo>
                    <a:pt x="438983" y="156189"/>
                    <a:pt x="437410" y="155698"/>
                    <a:pt x="435798" y="155691"/>
                  </a:cubicBezTo>
                  <a:lnTo>
                    <a:pt x="406339" y="155691"/>
                  </a:lnTo>
                  <a:lnTo>
                    <a:pt x="406339" y="56139"/>
                  </a:lnTo>
                  <a:cubicBezTo>
                    <a:pt x="406339" y="51710"/>
                    <a:pt x="402748" y="48119"/>
                    <a:pt x="398319" y="48119"/>
                  </a:cubicBezTo>
                  <a:lnTo>
                    <a:pt x="328814" y="48119"/>
                  </a:lnTo>
                  <a:cubicBezTo>
                    <a:pt x="324385" y="48119"/>
                    <a:pt x="320794" y="51710"/>
                    <a:pt x="320794" y="56139"/>
                  </a:cubicBezTo>
                  <a:lnTo>
                    <a:pt x="320794" y="96238"/>
                  </a:lnTo>
                  <a:lnTo>
                    <a:pt x="259308" y="96238"/>
                  </a:lnTo>
                  <a:cubicBezTo>
                    <a:pt x="254879" y="96238"/>
                    <a:pt x="251289" y="99828"/>
                    <a:pt x="251289" y="104257"/>
                  </a:cubicBezTo>
                  <a:lnTo>
                    <a:pt x="251289" y="155050"/>
                  </a:lnTo>
                  <a:lnTo>
                    <a:pt x="238724" y="155050"/>
                  </a:lnTo>
                  <a:lnTo>
                    <a:pt x="187130" y="155050"/>
                  </a:lnTo>
                  <a:lnTo>
                    <a:pt x="187130" y="56139"/>
                  </a:lnTo>
                  <a:cubicBezTo>
                    <a:pt x="187130" y="51710"/>
                    <a:pt x="183539" y="48119"/>
                    <a:pt x="179110" y="48119"/>
                  </a:cubicBezTo>
                  <a:lnTo>
                    <a:pt x="144357" y="48119"/>
                  </a:lnTo>
                  <a:lnTo>
                    <a:pt x="144357" y="8020"/>
                  </a:lnTo>
                  <a:cubicBezTo>
                    <a:pt x="144357" y="3591"/>
                    <a:pt x="140766" y="0"/>
                    <a:pt x="136337" y="0"/>
                  </a:cubicBezTo>
                  <a:cubicBezTo>
                    <a:pt x="131908" y="0"/>
                    <a:pt x="128318" y="3591"/>
                    <a:pt x="128318" y="8020"/>
                  </a:cubicBezTo>
                  <a:lnTo>
                    <a:pt x="128318" y="48119"/>
                  </a:lnTo>
                  <a:lnTo>
                    <a:pt x="93565" y="48119"/>
                  </a:lnTo>
                  <a:cubicBezTo>
                    <a:pt x="89136" y="48119"/>
                    <a:pt x="85545" y="51710"/>
                    <a:pt x="85545" y="56139"/>
                  </a:cubicBezTo>
                  <a:lnTo>
                    <a:pt x="85545" y="154782"/>
                  </a:lnTo>
                  <a:cubicBezTo>
                    <a:pt x="37426" y="154782"/>
                    <a:pt x="36517" y="155958"/>
                    <a:pt x="34432" y="158044"/>
                  </a:cubicBezTo>
                  <a:cubicBezTo>
                    <a:pt x="31932" y="160546"/>
                    <a:pt x="31367" y="164391"/>
                    <a:pt x="33042" y="167507"/>
                  </a:cubicBezTo>
                  <a:lnTo>
                    <a:pt x="100462" y="294059"/>
                  </a:lnTo>
                  <a:lnTo>
                    <a:pt x="8020" y="294059"/>
                  </a:lnTo>
                  <a:cubicBezTo>
                    <a:pt x="3591" y="294059"/>
                    <a:pt x="0" y="297650"/>
                    <a:pt x="0" y="302079"/>
                  </a:cubicBezTo>
                  <a:cubicBezTo>
                    <a:pt x="0" y="306508"/>
                    <a:pt x="3591" y="310099"/>
                    <a:pt x="8020" y="310099"/>
                  </a:cubicBezTo>
                  <a:lnTo>
                    <a:pt x="473171" y="310099"/>
                  </a:lnTo>
                  <a:cubicBezTo>
                    <a:pt x="477600" y="310099"/>
                    <a:pt x="481191" y="306508"/>
                    <a:pt x="481191" y="302079"/>
                  </a:cubicBezTo>
                  <a:cubicBezTo>
                    <a:pt x="481191" y="297650"/>
                    <a:pt x="477600" y="294059"/>
                    <a:pt x="473171" y="294059"/>
                  </a:cubicBezTo>
                  <a:close/>
                  <a:moveTo>
                    <a:pt x="336834" y="64158"/>
                  </a:moveTo>
                  <a:lnTo>
                    <a:pt x="390299" y="64158"/>
                  </a:lnTo>
                  <a:lnTo>
                    <a:pt x="390299" y="155477"/>
                  </a:lnTo>
                  <a:lnTo>
                    <a:pt x="336834" y="155050"/>
                  </a:lnTo>
                  <a:close/>
                  <a:moveTo>
                    <a:pt x="267328" y="112277"/>
                  </a:moveTo>
                  <a:lnTo>
                    <a:pt x="320794" y="112277"/>
                  </a:lnTo>
                  <a:lnTo>
                    <a:pt x="320794" y="155050"/>
                  </a:lnTo>
                  <a:lnTo>
                    <a:pt x="267328" y="155050"/>
                  </a:lnTo>
                  <a:close/>
                  <a:moveTo>
                    <a:pt x="101585" y="64158"/>
                  </a:moveTo>
                  <a:lnTo>
                    <a:pt x="171090" y="64158"/>
                  </a:lnTo>
                  <a:lnTo>
                    <a:pt x="171090" y="154729"/>
                  </a:lnTo>
                  <a:lnTo>
                    <a:pt x="101585" y="154729"/>
                  </a:lnTo>
                  <a:close/>
                  <a:moveTo>
                    <a:pt x="118052" y="292937"/>
                  </a:moveTo>
                  <a:lnTo>
                    <a:pt x="53145" y="171089"/>
                  </a:lnTo>
                  <a:cubicBezTo>
                    <a:pt x="61913" y="171089"/>
                    <a:pt x="75173" y="171089"/>
                    <a:pt x="91801" y="170768"/>
                  </a:cubicBezTo>
                  <a:cubicBezTo>
                    <a:pt x="92977" y="171058"/>
                    <a:pt x="94206" y="171058"/>
                    <a:pt x="95383" y="170768"/>
                  </a:cubicBezTo>
                  <a:cubicBezTo>
                    <a:pt x="117838" y="170768"/>
                    <a:pt x="145908" y="170768"/>
                    <a:pt x="177185" y="170768"/>
                  </a:cubicBezTo>
                  <a:cubicBezTo>
                    <a:pt x="178462" y="171124"/>
                    <a:pt x="179811" y="171124"/>
                    <a:pt x="181088" y="170768"/>
                  </a:cubicBezTo>
                  <a:cubicBezTo>
                    <a:pt x="254978" y="170768"/>
                    <a:pt x="345602" y="171196"/>
                    <a:pt x="420561" y="171570"/>
                  </a:cubicBezTo>
                  <a:lnTo>
                    <a:pt x="337636" y="292188"/>
                  </a:lnTo>
                  <a:cubicBezTo>
                    <a:pt x="337289" y="292775"/>
                    <a:pt x="337020" y="293404"/>
                    <a:pt x="336834" y="294059"/>
                  </a:cubicBezTo>
                  <a:lnTo>
                    <a:pt x="118480" y="294059"/>
                  </a:lnTo>
                  <a:cubicBezTo>
                    <a:pt x="118366" y="293675"/>
                    <a:pt x="118223" y="293300"/>
                    <a:pt x="118052" y="292937"/>
                  </a:cubicBezTo>
                  <a:close/>
                </a:path>
              </a:pathLst>
            </a:custGeom>
            <a:grpFill/>
            <a:ln w="5281" cap="flat">
              <a:noFill/>
              <a:prstDash val="solid"/>
              <a:miter/>
            </a:ln>
          </p:spPr>
          <p:txBody>
            <a:bodyPr rtlCol="0" anchor="ctr"/>
            <a:lstStyle/>
            <a:p>
              <a:endParaRPr lang="ru-RU"/>
            </a:p>
          </p:txBody>
        </p:sp>
        <p:sp>
          <p:nvSpPr>
            <p:cNvPr id="71" name="Freeform: Shape 70">
              <a:extLst>
                <a:ext uri="{FF2B5EF4-FFF2-40B4-BE49-F238E27FC236}">
                  <a16:creationId xmlns:a16="http://schemas.microsoft.com/office/drawing/2014/main" id="{4D8160BC-60E2-4EB0-8B1C-96127FEEE480}"/>
                </a:ext>
              </a:extLst>
            </p:cNvPr>
            <p:cNvSpPr/>
            <p:nvPr/>
          </p:nvSpPr>
          <p:spPr>
            <a:xfrm>
              <a:off x="2928561" y="2698722"/>
              <a:ext cx="320793" cy="16039"/>
            </a:xfrm>
            <a:custGeom>
              <a:avLst/>
              <a:gdLst>
                <a:gd name="connsiteX0" fmla="*/ 312774 w 320793"/>
                <a:gd name="connsiteY0" fmla="*/ 0 h 16039"/>
                <a:gd name="connsiteX1" fmla="*/ 8020 w 320793"/>
                <a:gd name="connsiteY1" fmla="*/ 0 h 16039"/>
                <a:gd name="connsiteX2" fmla="*/ 0 w 320793"/>
                <a:gd name="connsiteY2" fmla="*/ 8020 h 16039"/>
                <a:gd name="connsiteX3" fmla="*/ 8020 w 320793"/>
                <a:gd name="connsiteY3" fmla="*/ 16040 h 16039"/>
                <a:gd name="connsiteX4" fmla="*/ 312774 w 320793"/>
                <a:gd name="connsiteY4" fmla="*/ 16040 h 16039"/>
                <a:gd name="connsiteX5" fmla="*/ 320794 w 320793"/>
                <a:gd name="connsiteY5" fmla="*/ 8020 h 16039"/>
                <a:gd name="connsiteX6" fmla="*/ 312774 w 320793"/>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793" h="16039">
                  <a:moveTo>
                    <a:pt x="312774" y="0"/>
                  </a:moveTo>
                  <a:lnTo>
                    <a:pt x="8020" y="0"/>
                  </a:lnTo>
                  <a:cubicBezTo>
                    <a:pt x="3591" y="0"/>
                    <a:pt x="0" y="3591"/>
                    <a:pt x="0" y="8020"/>
                  </a:cubicBezTo>
                  <a:cubicBezTo>
                    <a:pt x="0" y="12449"/>
                    <a:pt x="3591" y="16040"/>
                    <a:pt x="8020" y="16040"/>
                  </a:cubicBezTo>
                  <a:lnTo>
                    <a:pt x="312774" y="16040"/>
                  </a:lnTo>
                  <a:cubicBezTo>
                    <a:pt x="317203" y="16040"/>
                    <a:pt x="320794" y="12449"/>
                    <a:pt x="320794" y="8020"/>
                  </a:cubicBezTo>
                  <a:cubicBezTo>
                    <a:pt x="320794" y="3591"/>
                    <a:pt x="317203" y="0"/>
                    <a:pt x="312774" y="0"/>
                  </a:cubicBezTo>
                  <a:close/>
                </a:path>
              </a:pathLst>
            </a:custGeom>
            <a:grpFill/>
            <a:ln w="5281" cap="flat">
              <a:noFill/>
              <a:prstDash val="solid"/>
              <a:miter/>
            </a:ln>
          </p:spPr>
          <p:txBody>
            <a:bodyPr rtlCol="0" anchor="ctr"/>
            <a:lstStyle/>
            <a:p>
              <a:endParaRPr lang="ru-RU"/>
            </a:p>
          </p:txBody>
        </p:sp>
        <p:sp>
          <p:nvSpPr>
            <p:cNvPr id="72" name="Freeform: Shape 71">
              <a:extLst>
                <a:ext uri="{FF2B5EF4-FFF2-40B4-BE49-F238E27FC236}">
                  <a16:creationId xmlns:a16="http://schemas.microsoft.com/office/drawing/2014/main" id="{3147DF23-8210-463B-99A9-8911D83FE9D9}"/>
                </a:ext>
              </a:extLst>
            </p:cNvPr>
            <p:cNvSpPr/>
            <p:nvPr/>
          </p:nvSpPr>
          <p:spPr>
            <a:xfrm>
              <a:off x="3003413" y="2762880"/>
              <a:ext cx="181783" cy="16039"/>
            </a:xfrm>
            <a:custGeom>
              <a:avLst/>
              <a:gdLst>
                <a:gd name="connsiteX0" fmla="*/ 173763 w 181783"/>
                <a:gd name="connsiteY0" fmla="*/ 0 h 16039"/>
                <a:gd name="connsiteX1" fmla="*/ 8020 w 181783"/>
                <a:gd name="connsiteY1" fmla="*/ 0 h 16039"/>
                <a:gd name="connsiteX2" fmla="*/ 0 w 181783"/>
                <a:gd name="connsiteY2" fmla="*/ 8020 h 16039"/>
                <a:gd name="connsiteX3" fmla="*/ 8020 w 181783"/>
                <a:gd name="connsiteY3" fmla="*/ 16040 h 16039"/>
                <a:gd name="connsiteX4" fmla="*/ 173763 w 181783"/>
                <a:gd name="connsiteY4" fmla="*/ 16040 h 16039"/>
                <a:gd name="connsiteX5" fmla="*/ 181783 w 181783"/>
                <a:gd name="connsiteY5" fmla="*/ 8020 h 16039"/>
                <a:gd name="connsiteX6" fmla="*/ 173763 w 181783"/>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783" h="16039">
                  <a:moveTo>
                    <a:pt x="173763" y="0"/>
                  </a:moveTo>
                  <a:lnTo>
                    <a:pt x="8020" y="0"/>
                  </a:lnTo>
                  <a:cubicBezTo>
                    <a:pt x="3591" y="0"/>
                    <a:pt x="0" y="3591"/>
                    <a:pt x="0" y="8020"/>
                  </a:cubicBezTo>
                  <a:cubicBezTo>
                    <a:pt x="0" y="12449"/>
                    <a:pt x="3591" y="16040"/>
                    <a:pt x="8020" y="16040"/>
                  </a:cubicBezTo>
                  <a:lnTo>
                    <a:pt x="173763" y="16040"/>
                  </a:lnTo>
                  <a:cubicBezTo>
                    <a:pt x="178192" y="16040"/>
                    <a:pt x="181783" y="12449"/>
                    <a:pt x="181783" y="8020"/>
                  </a:cubicBezTo>
                  <a:cubicBezTo>
                    <a:pt x="181783" y="3591"/>
                    <a:pt x="178192" y="0"/>
                    <a:pt x="173763" y="0"/>
                  </a:cubicBezTo>
                  <a:close/>
                </a:path>
              </a:pathLst>
            </a:custGeom>
            <a:grpFill/>
            <a:ln w="5281" cap="flat">
              <a:noFill/>
              <a:prstDash val="solid"/>
              <a:miter/>
            </a:ln>
          </p:spPr>
          <p:txBody>
            <a:bodyPr rtlCol="0" anchor="ctr"/>
            <a:lstStyle/>
            <a:p>
              <a:endParaRPr lang="ru-RU"/>
            </a:p>
          </p:txBody>
        </p:sp>
        <p:sp>
          <p:nvSpPr>
            <p:cNvPr id="73" name="Freeform: Shape 72">
              <a:extLst>
                <a:ext uri="{FF2B5EF4-FFF2-40B4-BE49-F238E27FC236}">
                  <a16:creationId xmlns:a16="http://schemas.microsoft.com/office/drawing/2014/main" id="{4258A7B7-BF31-42A5-9350-2B397BA1A13D}"/>
                </a:ext>
              </a:extLst>
            </p:cNvPr>
            <p:cNvSpPr/>
            <p:nvPr/>
          </p:nvSpPr>
          <p:spPr>
            <a:xfrm>
              <a:off x="2976680" y="2431395"/>
              <a:ext cx="16039" cy="48118"/>
            </a:xfrm>
            <a:custGeom>
              <a:avLst/>
              <a:gdLst>
                <a:gd name="connsiteX0" fmla="*/ 8020 w 16039"/>
                <a:gd name="connsiteY0" fmla="*/ 48119 h 48118"/>
                <a:gd name="connsiteX1" fmla="*/ 16040 w 16039"/>
                <a:gd name="connsiteY1" fmla="*/ 40099 h 48118"/>
                <a:gd name="connsiteX2" fmla="*/ 16040 w 16039"/>
                <a:gd name="connsiteY2" fmla="*/ 8020 h 48118"/>
                <a:gd name="connsiteX3" fmla="*/ 8020 w 16039"/>
                <a:gd name="connsiteY3" fmla="*/ 0 h 48118"/>
                <a:gd name="connsiteX4" fmla="*/ 0 w 16039"/>
                <a:gd name="connsiteY4" fmla="*/ 8020 h 48118"/>
                <a:gd name="connsiteX5" fmla="*/ 0 w 16039"/>
                <a:gd name="connsiteY5" fmla="*/ 40099 h 48118"/>
                <a:gd name="connsiteX6" fmla="*/ 8020 w 16039"/>
                <a:gd name="connsiteY6" fmla="*/ 48119 h 4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48118">
                  <a:moveTo>
                    <a:pt x="8020" y="48119"/>
                  </a:moveTo>
                  <a:cubicBezTo>
                    <a:pt x="12449" y="48119"/>
                    <a:pt x="16040" y="44528"/>
                    <a:pt x="16040" y="40099"/>
                  </a:cubicBezTo>
                  <a:lnTo>
                    <a:pt x="16040" y="8020"/>
                  </a:lnTo>
                  <a:cubicBezTo>
                    <a:pt x="16040" y="3591"/>
                    <a:pt x="12449" y="0"/>
                    <a:pt x="8020" y="0"/>
                  </a:cubicBezTo>
                  <a:cubicBezTo>
                    <a:pt x="3591" y="0"/>
                    <a:pt x="0" y="3591"/>
                    <a:pt x="0" y="8020"/>
                  </a:cubicBezTo>
                  <a:lnTo>
                    <a:pt x="0" y="40099"/>
                  </a:lnTo>
                  <a:cubicBezTo>
                    <a:pt x="0" y="44528"/>
                    <a:pt x="3591" y="48119"/>
                    <a:pt x="8020" y="48119"/>
                  </a:cubicBezTo>
                  <a:close/>
                </a:path>
              </a:pathLst>
            </a:custGeom>
            <a:grpFill/>
            <a:ln w="5281" cap="flat">
              <a:noFill/>
              <a:prstDash val="solid"/>
              <a:miter/>
            </a:ln>
          </p:spPr>
          <p:txBody>
            <a:bodyPr rtlCol="0" anchor="ctr"/>
            <a:lstStyle/>
            <a:p>
              <a:endParaRPr lang="ru-RU"/>
            </a:p>
          </p:txBody>
        </p:sp>
      </p:grpSp>
      <p:grpSp>
        <p:nvGrpSpPr>
          <p:cNvPr id="158" name="Group 157">
            <a:extLst>
              <a:ext uri="{FF2B5EF4-FFF2-40B4-BE49-F238E27FC236}">
                <a16:creationId xmlns:a16="http://schemas.microsoft.com/office/drawing/2014/main" id="{E8CB670A-4DD4-4556-8884-6DCC34E5C1AB}"/>
              </a:ext>
            </a:extLst>
          </p:cNvPr>
          <p:cNvGrpSpPr/>
          <p:nvPr/>
        </p:nvGrpSpPr>
        <p:grpSpPr>
          <a:xfrm>
            <a:off x="6701386" y="1917830"/>
            <a:ext cx="320795" cy="320792"/>
            <a:chOff x="6903180" y="1414107"/>
            <a:chExt cx="427726" cy="427722"/>
          </a:xfrm>
          <a:solidFill>
            <a:schemeClr val="tx1"/>
          </a:solidFill>
        </p:grpSpPr>
        <p:sp>
          <p:nvSpPr>
            <p:cNvPr id="75" name="Freeform: Shape 74">
              <a:extLst>
                <a:ext uri="{FF2B5EF4-FFF2-40B4-BE49-F238E27FC236}">
                  <a16:creationId xmlns:a16="http://schemas.microsoft.com/office/drawing/2014/main" id="{7E813CE0-5E9C-41C9-8129-B7C8368649D3}"/>
                </a:ext>
              </a:extLst>
            </p:cNvPr>
            <p:cNvSpPr/>
            <p:nvPr/>
          </p:nvSpPr>
          <p:spPr>
            <a:xfrm>
              <a:off x="6903180" y="1414107"/>
              <a:ext cx="427726" cy="427722"/>
            </a:xfrm>
            <a:custGeom>
              <a:avLst/>
              <a:gdLst>
                <a:gd name="connsiteX0" fmla="*/ 371586 w 427726"/>
                <a:gd name="connsiteY0" fmla="*/ 69505 h 427722"/>
                <a:gd name="connsiteX1" fmla="*/ 409012 w 427726"/>
                <a:gd name="connsiteY1" fmla="*/ 69505 h 427722"/>
                <a:gd name="connsiteX2" fmla="*/ 417032 w 427726"/>
                <a:gd name="connsiteY2" fmla="*/ 61485 h 427722"/>
                <a:gd name="connsiteX3" fmla="*/ 409012 w 427726"/>
                <a:gd name="connsiteY3" fmla="*/ 53465 h 427722"/>
                <a:gd name="connsiteX4" fmla="*/ 355547 w 427726"/>
                <a:gd name="connsiteY4" fmla="*/ 53465 h 427722"/>
                <a:gd name="connsiteX5" fmla="*/ 347527 w 427726"/>
                <a:gd name="connsiteY5" fmla="*/ 61485 h 427722"/>
                <a:gd name="connsiteX6" fmla="*/ 347527 w 427726"/>
                <a:gd name="connsiteY6" fmla="*/ 114950 h 427722"/>
                <a:gd name="connsiteX7" fmla="*/ 355547 w 427726"/>
                <a:gd name="connsiteY7" fmla="*/ 122970 h 427722"/>
                <a:gd name="connsiteX8" fmla="*/ 363566 w 427726"/>
                <a:gd name="connsiteY8" fmla="*/ 114950 h 427722"/>
                <a:gd name="connsiteX9" fmla="*/ 363566 w 427726"/>
                <a:gd name="connsiteY9" fmla="*/ 84529 h 427722"/>
                <a:gd name="connsiteX10" fmla="*/ 411685 w 427726"/>
                <a:gd name="connsiteY10" fmla="*/ 213861 h 427722"/>
                <a:gd name="connsiteX11" fmla="*/ 213863 w 427726"/>
                <a:gd name="connsiteY11" fmla="*/ 411683 h 427722"/>
                <a:gd name="connsiteX12" fmla="*/ 16040 w 427726"/>
                <a:gd name="connsiteY12" fmla="*/ 213861 h 427722"/>
                <a:gd name="connsiteX13" fmla="*/ 213863 w 427726"/>
                <a:gd name="connsiteY13" fmla="*/ 16040 h 427722"/>
                <a:gd name="connsiteX14" fmla="*/ 221882 w 427726"/>
                <a:gd name="connsiteY14" fmla="*/ 8020 h 427722"/>
                <a:gd name="connsiteX15" fmla="*/ 213863 w 427726"/>
                <a:gd name="connsiteY15" fmla="*/ 0 h 427722"/>
                <a:gd name="connsiteX16" fmla="*/ 0 w 427726"/>
                <a:gd name="connsiteY16" fmla="*/ 213861 h 427722"/>
                <a:gd name="connsiteX17" fmla="*/ 213863 w 427726"/>
                <a:gd name="connsiteY17" fmla="*/ 427723 h 427722"/>
                <a:gd name="connsiteX18" fmla="*/ 427725 w 427726"/>
                <a:gd name="connsiteY18" fmla="*/ 213861 h 427722"/>
                <a:gd name="connsiteX19" fmla="*/ 371586 w 427726"/>
                <a:gd name="connsiteY19" fmla="*/ 69505 h 42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7726" h="427722">
                  <a:moveTo>
                    <a:pt x="371586" y="69505"/>
                  </a:moveTo>
                  <a:lnTo>
                    <a:pt x="409012" y="69505"/>
                  </a:lnTo>
                  <a:cubicBezTo>
                    <a:pt x="413441" y="69505"/>
                    <a:pt x="417032" y="65914"/>
                    <a:pt x="417032" y="61485"/>
                  </a:cubicBezTo>
                  <a:cubicBezTo>
                    <a:pt x="417032" y="57056"/>
                    <a:pt x="413441" y="53465"/>
                    <a:pt x="409012" y="53465"/>
                  </a:cubicBezTo>
                  <a:lnTo>
                    <a:pt x="355547" y="53465"/>
                  </a:lnTo>
                  <a:cubicBezTo>
                    <a:pt x="351117" y="53465"/>
                    <a:pt x="347527" y="57056"/>
                    <a:pt x="347527" y="61485"/>
                  </a:cubicBezTo>
                  <a:lnTo>
                    <a:pt x="347527" y="114950"/>
                  </a:lnTo>
                  <a:cubicBezTo>
                    <a:pt x="347527" y="119380"/>
                    <a:pt x="351117" y="122970"/>
                    <a:pt x="355547" y="122970"/>
                  </a:cubicBezTo>
                  <a:cubicBezTo>
                    <a:pt x="359976" y="122970"/>
                    <a:pt x="363566" y="119380"/>
                    <a:pt x="363566" y="114950"/>
                  </a:cubicBezTo>
                  <a:lnTo>
                    <a:pt x="363566" y="84529"/>
                  </a:lnTo>
                  <a:cubicBezTo>
                    <a:pt x="394771" y="120371"/>
                    <a:pt x="411873" y="166339"/>
                    <a:pt x="411685" y="213861"/>
                  </a:cubicBezTo>
                  <a:cubicBezTo>
                    <a:pt x="411685" y="323115"/>
                    <a:pt x="323117" y="411683"/>
                    <a:pt x="213863" y="411683"/>
                  </a:cubicBezTo>
                  <a:cubicBezTo>
                    <a:pt x="104608" y="411683"/>
                    <a:pt x="16040" y="323115"/>
                    <a:pt x="16040" y="213861"/>
                  </a:cubicBezTo>
                  <a:cubicBezTo>
                    <a:pt x="16040" y="104608"/>
                    <a:pt x="104608" y="16040"/>
                    <a:pt x="213863" y="16040"/>
                  </a:cubicBezTo>
                  <a:cubicBezTo>
                    <a:pt x="218292" y="16040"/>
                    <a:pt x="221882" y="12449"/>
                    <a:pt x="221882" y="8020"/>
                  </a:cubicBezTo>
                  <a:cubicBezTo>
                    <a:pt x="221882" y="3591"/>
                    <a:pt x="218292" y="0"/>
                    <a:pt x="213863" y="0"/>
                  </a:cubicBezTo>
                  <a:cubicBezTo>
                    <a:pt x="95749" y="0"/>
                    <a:pt x="0" y="95749"/>
                    <a:pt x="0" y="213861"/>
                  </a:cubicBezTo>
                  <a:cubicBezTo>
                    <a:pt x="0" y="331974"/>
                    <a:pt x="95749" y="427723"/>
                    <a:pt x="213863" y="427723"/>
                  </a:cubicBezTo>
                  <a:cubicBezTo>
                    <a:pt x="331976" y="427723"/>
                    <a:pt x="427725" y="331974"/>
                    <a:pt x="427725" y="213861"/>
                  </a:cubicBezTo>
                  <a:cubicBezTo>
                    <a:pt x="427922" y="160378"/>
                    <a:pt x="407865" y="108803"/>
                    <a:pt x="371586" y="69505"/>
                  </a:cubicBezTo>
                  <a:close/>
                </a:path>
              </a:pathLst>
            </a:custGeom>
            <a:grpFill/>
            <a:ln w="5281" cap="flat">
              <a:noFill/>
              <a:prstDash val="solid"/>
              <a:miter/>
            </a:ln>
          </p:spPr>
          <p:txBody>
            <a:bodyPr rtlCol="0" anchor="ctr"/>
            <a:lstStyle/>
            <a:p>
              <a:endParaRPr lang="ru-RU"/>
            </a:p>
          </p:txBody>
        </p:sp>
        <p:sp>
          <p:nvSpPr>
            <p:cNvPr id="76" name="Freeform: Shape 75">
              <a:extLst>
                <a:ext uri="{FF2B5EF4-FFF2-40B4-BE49-F238E27FC236}">
                  <a16:creationId xmlns:a16="http://schemas.microsoft.com/office/drawing/2014/main" id="{D0BC1C6B-E2BC-495D-9158-F9AF0821F1E5}"/>
                </a:ext>
              </a:extLst>
            </p:cNvPr>
            <p:cNvSpPr/>
            <p:nvPr/>
          </p:nvSpPr>
          <p:spPr>
            <a:xfrm>
              <a:off x="6972685" y="1483612"/>
              <a:ext cx="294061" cy="294059"/>
            </a:xfrm>
            <a:custGeom>
              <a:avLst/>
              <a:gdLst>
                <a:gd name="connsiteX0" fmla="*/ 0 w 294061"/>
                <a:gd name="connsiteY0" fmla="*/ 147030 h 294059"/>
                <a:gd name="connsiteX1" fmla="*/ 147031 w 294061"/>
                <a:gd name="connsiteY1" fmla="*/ 294059 h 294059"/>
                <a:gd name="connsiteX2" fmla="*/ 294061 w 294061"/>
                <a:gd name="connsiteY2" fmla="*/ 147030 h 294059"/>
                <a:gd name="connsiteX3" fmla="*/ 147031 w 294061"/>
                <a:gd name="connsiteY3" fmla="*/ 0 h 294059"/>
                <a:gd name="connsiteX4" fmla="*/ 0 w 294061"/>
                <a:gd name="connsiteY4" fmla="*/ 147030 h 294059"/>
                <a:gd name="connsiteX5" fmla="*/ 278021 w 294061"/>
                <a:gd name="connsiteY5" fmla="*/ 147030 h 294059"/>
                <a:gd name="connsiteX6" fmla="*/ 147031 w 294061"/>
                <a:gd name="connsiteY6" fmla="*/ 278020 h 294059"/>
                <a:gd name="connsiteX7" fmla="*/ 16040 w 294061"/>
                <a:gd name="connsiteY7" fmla="*/ 147030 h 294059"/>
                <a:gd name="connsiteX8" fmla="*/ 147031 w 294061"/>
                <a:gd name="connsiteY8" fmla="*/ 16040 h 294059"/>
                <a:gd name="connsiteX9" fmla="*/ 278021 w 294061"/>
                <a:gd name="connsiteY9" fmla="*/ 147030 h 294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4061" h="294059">
                  <a:moveTo>
                    <a:pt x="0" y="147030"/>
                  </a:moveTo>
                  <a:cubicBezTo>
                    <a:pt x="0" y="228232"/>
                    <a:pt x="65828" y="294059"/>
                    <a:pt x="147031" y="294059"/>
                  </a:cubicBezTo>
                  <a:cubicBezTo>
                    <a:pt x="228233" y="294059"/>
                    <a:pt x="294061" y="228232"/>
                    <a:pt x="294061" y="147030"/>
                  </a:cubicBezTo>
                  <a:cubicBezTo>
                    <a:pt x="294061" y="65828"/>
                    <a:pt x="228233" y="0"/>
                    <a:pt x="147031" y="0"/>
                  </a:cubicBezTo>
                  <a:cubicBezTo>
                    <a:pt x="65864" y="88"/>
                    <a:pt x="88" y="65864"/>
                    <a:pt x="0" y="147030"/>
                  </a:cubicBezTo>
                  <a:close/>
                  <a:moveTo>
                    <a:pt x="278021" y="147030"/>
                  </a:moveTo>
                  <a:cubicBezTo>
                    <a:pt x="278021" y="219374"/>
                    <a:pt x="219375" y="278020"/>
                    <a:pt x="147031" y="278020"/>
                  </a:cubicBezTo>
                  <a:cubicBezTo>
                    <a:pt x="74686" y="278020"/>
                    <a:pt x="16040" y="219374"/>
                    <a:pt x="16040" y="147030"/>
                  </a:cubicBezTo>
                  <a:cubicBezTo>
                    <a:pt x="16040" y="74686"/>
                    <a:pt x="74686" y="16040"/>
                    <a:pt x="147031" y="16040"/>
                  </a:cubicBezTo>
                  <a:cubicBezTo>
                    <a:pt x="219338" y="16128"/>
                    <a:pt x="277933" y="74723"/>
                    <a:pt x="278021" y="147030"/>
                  </a:cubicBezTo>
                  <a:close/>
                </a:path>
              </a:pathLst>
            </a:custGeom>
            <a:grpFill/>
            <a:ln w="5281" cap="flat">
              <a:noFill/>
              <a:prstDash val="solid"/>
              <a:miter/>
            </a:ln>
          </p:spPr>
          <p:txBody>
            <a:bodyPr rtlCol="0" anchor="ctr"/>
            <a:lstStyle/>
            <a:p>
              <a:endParaRPr lang="ru-RU"/>
            </a:p>
          </p:txBody>
        </p:sp>
        <p:sp>
          <p:nvSpPr>
            <p:cNvPr id="77" name="Freeform: Shape 76">
              <a:extLst>
                <a:ext uri="{FF2B5EF4-FFF2-40B4-BE49-F238E27FC236}">
                  <a16:creationId xmlns:a16="http://schemas.microsoft.com/office/drawing/2014/main" id="{B7984207-F532-457D-987F-CE867CCCE2FB}"/>
                </a:ext>
              </a:extLst>
            </p:cNvPr>
            <p:cNvSpPr/>
            <p:nvPr/>
          </p:nvSpPr>
          <p:spPr>
            <a:xfrm>
              <a:off x="7111696" y="1531731"/>
              <a:ext cx="85345" cy="106923"/>
            </a:xfrm>
            <a:custGeom>
              <a:avLst/>
              <a:gdLst>
                <a:gd name="connsiteX0" fmla="*/ 0 w 85345"/>
                <a:gd name="connsiteY0" fmla="*/ 8020 h 106923"/>
                <a:gd name="connsiteX1" fmla="*/ 0 w 85345"/>
                <a:gd name="connsiteY1" fmla="*/ 98911 h 106923"/>
                <a:gd name="connsiteX2" fmla="*/ 8027 w 85345"/>
                <a:gd name="connsiteY2" fmla="*/ 106924 h 106923"/>
                <a:gd name="connsiteX3" fmla="*/ 13687 w 85345"/>
                <a:gd name="connsiteY3" fmla="*/ 104578 h 106923"/>
                <a:gd name="connsiteX4" fmla="*/ 83193 w 85345"/>
                <a:gd name="connsiteY4" fmla="*/ 35073 h 106923"/>
                <a:gd name="connsiteX5" fmla="*/ 82793 w 85345"/>
                <a:gd name="connsiteY5" fmla="*/ 23739 h 106923"/>
                <a:gd name="connsiteX6" fmla="*/ 71858 w 85345"/>
                <a:gd name="connsiteY6" fmla="*/ 23739 h 106923"/>
                <a:gd name="connsiteX7" fmla="*/ 16040 w 85345"/>
                <a:gd name="connsiteY7" fmla="*/ 79556 h 106923"/>
                <a:gd name="connsiteX8" fmla="*/ 16040 w 85345"/>
                <a:gd name="connsiteY8" fmla="*/ 8020 h 106923"/>
                <a:gd name="connsiteX9" fmla="*/ 8020 w 85345"/>
                <a:gd name="connsiteY9" fmla="*/ 0 h 106923"/>
                <a:gd name="connsiteX10" fmla="*/ 0 w 85345"/>
                <a:gd name="connsiteY10" fmla="*/ 8020 h 106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5" h="106923">
                  <a:moveTo>
                    <a:pt x="0" y="8020"/>
                  </a:moveTo>
                  <a:lnTo>
                    <a:pt x="0" y="98911"/>
                  </a:lnTo>
                  <a:cubicBezTo>
                    <a:pt x="4" y="103340"/>
                    <a:pt x="3598" y="106927"/>
                    <a:pt x="8027" y="106924"/>
                  </a:cubicBezTo>
                  <a:cubicBezTo>
                    <a:pt x="10150" y="106922"/>
                    <a:pt x="12185" y="106078"/>
                    <a:pt x="13687" y="104578"/>
                  </a:cubicBezTo>
                  <a:lnTo>
                    <a:pt x="83193" y="35073"/>
                  </a:lnTo>
                  <a:cubicBezTo>
                    <a:pt x="86212" y="31833"/>
                    <a:pt x="86033" y="26758"/>
                    <a:pt x="82793" y="23739"/>
                  </a:cubicBezTo>
                  <a:cubicBezTo>
                    <a:pt x="79712" y="20869"/>
                    <a:pt x="74938" y="20869"/>
                    <a:pt x="71858" y="23739"/>
                  </a:cubicBezTo>
                  <a:lnTo>
                    <a:pt x="16040" y="79556"/>
                  </a:ln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grpSp>
      <p:grpSp>
        <p:nvGrpSpPr>
          <p:cNvPr id="172" name="Group 171">
            <a:extLst>
              <a:ext uri="{FF2B5EF4-FFF2-40B4-BE49-F238E27FC236}">
                <a16:creationId xmlns:a16="http://schemas.microsoft.com/office/drawing/2014/main" id="{F997065F-43E4-4462-AFB5-FD6AF8FCE06F}"/>
              </a:ext>
            </a:extLst>
          </p:cNvPr>
          <p:cNvGrpSpPr/>
          <p:nvPr/>
        </p:nvGrpSpPr>
        <p:grpSpPr>
          <a:xfrm>
            <a:off x="6107055" y="3260584"/>
            <a:ext cx="300539" cy="308912"/>
            <a:chOff x="6110739" y="3204445"/>
            <a:chExt cx="400718" cy="411883"/>
          </a:xfrm>
          <a:solidFill>
            <a:schemeClr val="tx1"/>
          </a:solidFill>
        </p:grpSpPr>
        <p:sp>
          <p:nvSpPr>
            <p:cNvPr id="79" name="Freeform: Shape 78">
              <a:extLst>
                <a:ext uri="{FF2B5EF4-FFF2-40B4-BE49-F238E27FC236}">
                  <a16:creationId xmlns:a16="http://schemas.microsoft.com/office/drawing/2014/main" id="{A4AC8E53-25F0-424A-A509-BC1FEB078E87}"/>
                </a:ext>
              </a:extLst>
            </p:cNvPr>
            <p:cNvSpPr/>
            <p:nvPr/>
          </p:nvSpPr>
          <p:spPr>
            <a:xfrm>
              <a:off x="6110739" y="3420979"/>
              <a:ext cx="262022" cy="176436"/>
            </a:xfrm>
            <a:custGeom>
              <a:avLst/>
              <a:gdLst>
                <a:gd name="connsiteX0" fmla="*/ 197823 w 262022"/>
                <a:gd name="connsiteY0" fmla="*/ 160397 h 176436"/>
                <a:gd name="connsiteX1" fmla="*/ 16040 w 262022"/>
                <a:gd name="connsiteY1" fmla="*/ 160397 h 176436"/>
                <a:gd name="connsiteX2" fmla="*/ 167615 w 262022"/>
                <a:gd name="connsiteY2" fmla="*/ 16040 h 176436"/>
                <a:gd name="connsiteX3" fmla="*/ 249578 w 262022"/>
                <a:gd name="connsiteY3" fmla="*/ 40260 h 176436"/>
                <a:gd name="connsiteX4" fmla="*/ 260725 w 262022"/>
                <a:gd name="connsiteY4" fmla="*/ 37881 h 176436"/>
                <a:gd name="connsiteX5" fmla="*/ 258346 w 262022"/>
                <a:gd name="connsiteY5" fmla="*/ 26733 h 176436"/>
                <a:gd name="connsiteX6" fmla="*/ 167455 w 262022"/>
                <a:gd name="connsiteY6" fmla="*/ 1 h 176436"/>
                <a:gd name="connsiteX7" fmla="*/ 0 w 262022"/>
                <a:gd name="connsiteY7" fmla="*/ 168416 h 176436"/>
                <a:gd name="connsiteX8" fmla="*/ 8020 w 262022"/>
                <a:gd name="connsiteY8" fmla="*/ 176436 h 176436"/>
                <a:gd name="connsiteX9" fmla="*/ 197823 w 262022"/>
                <a:gd name="connsiteY9" fmla="*/ 176436 h 176436"/>
                <a:gd name="connsiteX10" fmla="*/ 205843 w 262022"/>
                <a:gd name="connsiteY10" fmla="*/ 168416 h 176436"/>
                <a:gd name="connsiteX11" fmla="*/ 197823 w 262022"/>
                <a:gd name="connsiteY11" fmla="*/ 160397 h 176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2022" h="176436">
                  <a:moveTo>
                    <a:pt x="197823" y="160397"/>
                  </a:moveTo>
                  <a:lnTo>
                    <a:pt x="16040" y="160397"/>
                  </a:lnTo>
                  <a:cubicBezTo>
                    <a:pt x="20161" y="79637"/>
                    <a:pt x="86750" y="16219"/>
                    <a:pt x="167615" y="16040"/>
                  </a:cubicBezTo>
                  <a:cubicBezTo>
                    <a:pt x="196703" y="16015"/>
                    <a:pt x="225175" y="24428"/>
                    <a:pt x="249578" y="40260"/>
                  </a:cubicBezTo>
                  <a:cubicBezTo>
                    <a:pt x="253313" y="42681"/>
                    <a:pt x="258304" y="41616"/>
                    <a:pt x="260725" y="37881"/>
                  </a:cubicBezTo>
                  <a:cubicBezTo>
                    <a:pt x="263147" y="34146"/>
                    <a:pt x="262081" y="29155"/>
                    <a:pt x="258346" y="26733"/>
                  </a:cubicBezTo>
                  <a:cubicBezTo>
                    <a:pt x="231280" y="9203"/>
                    <a:pt x="199702" y="-85"/>
                    <a:pt x="167455" y="1"/>
                  </a:cubicBezTo>
                  <a:cubicBezTo>
                    <a:pt x="74768" y="413"/>
                    <a:pt x="-119" y="75729"/>
                    <a:pt x="0" y="168416"/>
                  </a:cubicBezTo>
                  <a:cubicBezTo>
                    <a:pt x="0" y="172846"/>
                    <a:pt x="3591" y="176436"/>
                    <a:pt x="8020" y="176436"/>
                  </a:cubicBezTo>
                  <a:lnTo>
                    <a:pt x="197823" y="176436"/>
                  </a:lnTo>
                  <a:cubicBezTo>
                    <a:pt x="202252" y="176436"/>
                    <a:pt x="205843" y="172846"/>
                    <a:pt x="205843" y="168416"/>
                  </a:cubicBezTo>
                  <a:cubicBezTo>
                    <a:pt x="205843" y="163987"/>
                    <a:pt x="202252" y="160397"/>
                    <a:pt x="197823" y="160397"/>
                  </a:cubicBezTo>
                  <a:close/>
                </a:path>
              </a:pathLst>
            </a:custGeom>
            <a:grpFill/>
            <a:ln w="5281" cap="flat">
              <a:noFill/>
              <a:prstDash val="solid"/>
              <a:miter/>
            </a:ln>
          </p:spPr>
          <p:txBody>
            <a:bodyPr rtlCol="0" anchor="ctr"/>
            <a:lstStyle/>
            <a:p>
              <a:endParaRPr lang="ru-RU"/>
            </a:p>
          </p:txBody>
        </p:sp>
        <p:sp>
          <p:nvSpPr>
            <p:cNvPr id="80" name="Freeform: Shape 79">
              <a:extLst>
                <a:ext uri="{FF2B5EF4-FFF2-40B4-BE49-F238E27FC236}">
                  <a16:creationId xmlns:a16="http://schemas.microsoft.com/office/drawing/2014/main" id="{1858D83A-42CF-41CB-AFFA-C9EB6F720FDC}"/>
                </a:ext>
              </a:extLst>
            </p:cNvPr>
            <p:cNvSpPr/>
            <p:nvPr/>
          </p:nvSpPr>
          <p:spPr>
            <a:xfrm>
              <a:off x="6180245" y="3204445"/>
              <a:ext cx="197822" cy="197821"/>
            </a:xfrm>
            <a:custGeom>
              <a:avLst/>
              <a:gdLst>
                <a:gd name="connsiteX0" fmla="*/ 98911 w 197822"/>
                <a:gd name="connsiteY0" fmla="*/ 197822 h 197821"/>
                <a:gd name="connsiteX1" fmla="*/ 197823 w 197822"/>
                <a:gd name="connsiteY1" fmla="*/ 98911 h 197821"/>
                <a:gd name="connsiteX2" fmla="*/ 98911 w 197822"/>
                <a:gd name="connsiteY2" fmla="*/ 0 h 197821"/>
                <a:gd name="connsiteX3" fmla="*/ 0 w 197822"/>
                <a:gd name="connsiteY3" fmla="*/ 98911 h 197821"/>
                <a:gd name="connsiteX4" fmla="*/ 98911 w 197822"/>
                <a:gd name="connsiteY4" fmla="*/ 197822 h 197821"/>
                <a:gd name="connsiteX5" fmla="*/ 98911 w 197822"/>
                <a:gd name="connsiteY5" fmla="*/ 16040 h 197821"/>
                <a:gd name="connsiteX6" fmla="*/ 181783 w 197822"/>
                <a:gd name="connsiteY6" fmla="*/ 98911 h 197821"/>
                <a:gd name="connsiteX7" fmla="*/ 98911 w 197822"/>
                <a:gd name="connsiteY7" fmla="*/ 181782 h 197821"/>
                <a:gd name="connsiteX8" fmla="*/ 16040 w 197822"/>
                <a:gd name="connsiteY8" fmla="*/ 98911 h 197821"/>
                <a:gd name="connsiteX9" fmla="*/ 98911 w 197822"/>
                <a:gd name="connsiteY9" fmla="*/ 16040 h 197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7822" h="197821">
                  <a:moveTo>
                    <a:pt x="98911" y="197822"/>
                  </a:moveTo>
                  <a:cubicBezTo>
                    <a:pt x="153539" y="197822"/>
                    <a:pt x="197823" y="153538"/>
                    <a:pt x="197823" y="98911"/>
                  </a:cubicBezTo>
                  <a:cubicBezTo>
                    <a:pt x="197823" y="44284"/>
                    <a:pt x="153539" y="0"/>
                    <a:pt x="98911" y="0"/>
                  </a:cubicBezTo>
                  <a:cubicBezTo>
                    <a:pt x="44284" y="0"/>
                    <a:pt x="0" y="44284"/>
                    <a:pt x="0" y="98911"/>
                  </a:cubicBezTo>
                  <a:cubicBezTo>
                    <a:pt x="88" y="153501"/>
                    <a:pt x="44321" y="197734"/>
                    <a:pt x="98911" y="197822"/>
                  </a:cubicBezTo>
                  <a:close/>
                  <a:moveTo>
                    <a:pt x="98911" y="16040"/>
                  </a:moveTo>
                  <a:cubicBezTo>
                    <a:pt x="144680" y="16040"/>
                    <a:pt x="181783" y="53142"/>
                    <a:pt x="181783" y="98911"/>
                  </a:cubicBezTo>
                  <a:cubicBezTo>
                    <a:pt x="181783" y="144679"/>
                    <a:pt x="144680" y="181782"/>
                    <a:pt x="98911" y="181782"/>
                  </a:cubicBezTo>
                  <a:cubicBezTo>
                    <a:pt x="53143" y="181782"/>
                    <a:pt x="16040" y="144679"/>
                    <a:pt x="16040" y="98911"/>
                  </a:cubicBezTo>
                  <a:cubicBezTo>
                    <a:pt x="16099" y="53167"/>
                    <a:pt x="53167" y="16098"/>
                    <a:pt x="98911" y="16040"/>
                  </a:cubicBezTo>
                  <a:close/>
                </a:path>
              </a:pathLst>
            </a:custGeom>
            <a:grpFill/>
            <a:ln w="5281" cap="flat">
              <a:noFill/>
              <a:prstDash val="solid"/>
              <a:miter/>
            </a:ln>
          </p:spPr>
          <p:txBody>
            <a:bodyPr rtlCol="0" anchor="ctr"/>
            <a:lstStyle/>
            <a:p>
              <a:endParaRPr lang="ru-RU"/>
            </a:p>
          </p:txBody>
        </p:sp>
        <p:sp>
          <p:nvSpPr>
            <p:cNvPr id="81" name="Freeform: Shape 80">
              <a:extLst>
                <a:ext uri="{FF2B5EF4-FFF2-40B4-BE49-F238E27FC236}">
                  <a16:creationId xmlns:a16="http://schemas.microsoft.com/office/drawing/2014/main" id="{293C4C5B-6D8C-4F20-A4F4-A2667D3F4915}"/>
                </a:ext>
              </a:extLst>
            </p:cNvPr>
            <p:cNvSpPr/>
            <p:nvPr/>
          </p:nvSpPr>
          <p:spPr>
            <a:xfrm>
              <a:off x="6348394" y="3476409"/>
              <a:ext cx="163063" cy="76081"/>
            </a:xfrm>
            <a:custGeom>
              <a:avLst/>
              <a:gdLst>
                <a:gd name="connsiteX0" fmla="*/ 160985 w 163063"/>
                <a:gd name="connsiteY0" fmla="*/ 32040 h 76081"/>
                <a:gd name="connsiteX1" fmla="*/ 131098 w 163063"/>
                <a:gd name="connsiteY1" fmla="*/ 2153 h 76081"/>
                <a:gd name="connsiteX2" fmla="*/ 119763 w 163063"/>
                <a:gd name="connsiteY2" fmla="*/ 2553 h 76081"/>
                <a:gd name="connsiteX3" fmla="*/ 119763 w 163063"/>
                <a:gd name="connsiteY3" fmla="*/ 13487 h 76081"/>
                <a:gd name="connsiteX4" fmla="*/ 130991 w 163063"/>
                <a:gd name="connsiteY4" fmla="*/ 24768 h 76081"/>
                <a:gd name="connsiteX5" fmla="*/ 8020 w 163063"/>
                <a:gd name="connsiteY5" fmla="*/ 24768 h 76081"/>
                <a:gd name="connsiteX6" fmla="*/ 0 w 163063"/>
                <a:gd name="connsiteY6" fmla="*/ 32788 h 76081"/>
                <a:gd name="connsiteX7" fmla="*/ 8020 w 163063"/>
                <a:gd name="connsiteY7" fmla="*/ 40808 h 76081"/>
                <a:gd name="connsiteX8" fmla="*/ 140882 w 163063"/>
                <a:gd name="connsiteY8" fmla="*/ 40808 h 76081"/>
                <a:gd name="connsiteX9" fmla="*/ 119496 w 163063"/>
                <a:gd name="connsiteY9" fmla="*/ 62194 h 76081"/>
                <a:gd name="connsiteX10" fmla="*/ 119096 w 163063"/>
                <a:gd name="connsiteY10" fmla="*/ 73529 h 76081"/>
                <a:gd name="connsiteX11" fmla="*/ 130431 w 163063"/>
                <a:gd name="connsiteY11" fmla="*/ 73929 h 76081"/>
                <a:gd name="connsiteX12" fmla="*/ 130830 w 163063"/>
                <a:gd name="connsiteY12" fmla="*/ 73529 h 76081"/>
                <a:gd name="connsiteX13" fmla="*/ 160718 w 163063"/>
                <a:gd name="connsiteY13" fmla="*/ 43642 h 76081"/>
                <a:gd name="connsiteX14" fmla="*/ 160718 w 163063"/>
                <a:gd name="connsiteY14" fmla="*/ 32307 h 76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3063" h="76081">
                  <a:moveTo>
                    <a:pt x="160985" y="32040"/>
                  </a:moveTo>
                  <a:lnTo>
                    <a:pt x="131098" y="2153"/>
                  </a:lnTo>
                  <a:cubicBezTo>
                    <a:pt x="127857" y="-867"/>
                    <a:pt x="122783" y="-688"/>
                    <a:pt x="119763" y="2553"/>
                  </a:cubicBezTo>
                  <a:cubicBezTo>
                    <a:pt x="116893" y="5633"/>
                    <a:pt x="116893" y="10407"/>
                    <a:pt x="119763" y="13487"/>
                  </a:cubicBezTo>
                  <a:lnTo>
                    <a:pt x="130991" y="24768"/>
                  </a:lnTo>
                  <a:lnTo>
                    <a:pt x="8020" y="24768"/>
                  </a:lnTo>
                  <a:cubicBezTo>
                    <a:pt x="3591" y="24768"/>
                    <a:pt x="0" y="28359"/>
                    <a:pt x="0" y="32788"/>
                  </a:cubicBezTo>
                  <a:cubicBezTo>
                    <a:pt x="0" y="37217"/>
                    <a:pt x="3591" y="40808"/>
                    <a:pt x="8020" y="40808"/>
                  </a:cubicBezTo>
                  <a:lnTo>
                    <a:pt x="140882" y="40808"/>
                  </a:lnTo>
                  <a:lnTo>
                    <a:pt x="119496" y="62194"/>
                  </a:lnTo>
                  <a:cubicBezTo>
                    <a:pt x="116255" y="65214"/>
                    <a:pt x="116076" y="70288"/>
                    <a:pt x="119096" y="73529"/>
                  </a:cubicBezTo>
                  <a:cubicBezTo>
                    <a:pt x="122115" y="76769"/>
                    <a:pt x="127190" y="76949"/>
                    <a:pt x="130431" y="73929"/>
                  </a:cubicBezTo>
                  <a:cubicBezTo>
                    <a:pt x="130568" y="73800"/>
                    <a:pt x="130702" y="73667"/>
                    <a:pt x="130830" y="73529"/>
                  </a:cubicBezTo>
                  <a:lnTo>
                    <a:pt x="160718" y="43642"/>
                  </a:lnTo>
                  <a:cubicBezTo>
                    <a:pt x="163845" y="40511"/>
                    <a:pt x="163845" y="35438"/>
                    <a:pt x="160718" y="32307"/>
                  </a:cubicBezTo>
                  <a:close/>
                </a:path>
              </a:pathLst>
            </a:custGeom>
            <a:grpFill/>
            <a:ln w="5281" cap="flat">
              <a:noFill/>
              <a:prstDash val="solid"/>
              <a:miter/>
            </a:ln>
          </p:spPr>
          <p:txBody>
            <a:bodyPr rtlCol="0" anchor="ctr"/>
            <a:lstStyle/>
            <a:p>
              <a:endParaRPr lang="ru-RU"/>
            </a:p>
          </p:txBody>
        </p:sp>
        <p:sp>
          <p:nvSpPr>
            <p:cNvPr id="82" name="Freeform: Shape 81">
              <a:extLst>
                <a:ext uri="{FF2B5EF4-FFF2-40B4-BE49-F238E27FC236}">
                  <a16:creationId xmlns:a16="http://schemas.microsoft.com/office/drawing/2014/main" id="{2A36D4F1-7A9E-4484-ABCB-C116236DBACD}"/>
                </a:ext>
              </a:extLst>
            </p:cNvPr>
            <p:cNvSpPr/>
            <p:nvPr/>
          </p:nvSpPr>
          <p:spPr>
            <a:xfrm>
              <a:off x="6337815" y="3540274"/>
              <a:ext cx="165896" cy="76054"/>
            </a:xfrm>
            <a:custGeom>
              <a:avLst/>
              <a:gdLst>
                <a:gd name="connsiteX0" fmla="*/ 157877 w 165896"/>
                <a:gd name="connsiteY0" fmla="*/ 35756 h 76054"/>
                <a:gd name="connsiteX1" fmla="*/ 21540 w 165896"/>
                <a:gd name="connsiteY1" fmla="*/ 35756 h 76054"/>
                <a:gd name="connsiteX2" fmla="*/ 43567 w 165896"/>
                <a:gd name="connsiteY2" fmla="*/ 13728 h 76054"/>
                <a:gd name="connsiteX3" fmla="*/ 43594 w 165896"/>
                <a:gd name="connsiteY3" fmla="*/ 2366 h 76054"/>
                <a:gd name="connsiteX4" fmla="*/ 32233 w 165896"/>
                <a:gd name="connsiteY4" fmla="*/ 2340 h 76054"/>
                <a:gd name="connsiteX5" fmla="*/ 2345 w 165896"/>
                <a:gd name="connsiteY5" fmla="*/ 32227 h 76054"/>
                <a:gd name="connsiteX6" fmla="*/ 2345 w 165896"/>
                <a:gd name="connsiteY6" fmla="*/ 43561 h 76054"/>
                <a:gd name="connsiteX7" fmla="*/ 32233 w 165896"/>
                <a:gd name="connsiteY7" fmla="*/ 73502 h 76054"/>
                <a:gd name="connsiteX8" fmla="*/ 43567 w 165896"/>
                <a:gd name="connsiteY8" fmla="*/ 73902 h 76054"/>
                <a:gd name="connsiteX9" fmla="*/ 43967 w 165896"/>
                <a:gd name="connsiteY9" fmla="*/ 62567 h 76054"/>
                <a:gd name="connsiteX10" fmla="*/ 43567 w 165896"/>
                <a:gd name="connsiteY10" fmla="*/ 62167 h 76054"/>
                <a:gd name="connsiteX11" fmla="*/ 33035 w 165896"/>
                <a:gd name="connsiteY11" fmla="*/ 51795 h 76054"/>
                <a:gd name="connsiteX12" fmla="*/ 157877 w 165896"/>
                <a:gd name="connsiteY12" fmla="*/ 51795 h 76054"/>
                <a:gd name="connsiteX13" fmla="*/ 165897 w 165896"/>
                <a:gd name="connsiteY13" fmla="*/ 43775 h 76054"/>
                <a:gd name="connsiteX14" fmla="*/ 157877 w 165896"/>
                <a:gd name="connsiteY14" fmla="*/ 35756 h 7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5896" h="76054">
                  <a:moveTo>
                    <a:pt x="157877" y="35756"/>
                  </a:moveTo>
                  <a:lnTo>
                    <a:pt x="21540" y="35756"/>
                  </a:lnTo>
                  <a:lnTo>
                    <a:pt x="43567" y="13728"/>
                  </a:lnTo>
                  <a:cubicBezTo>
                    <a:pt x="46712" y="10598"/>
                    <a:pt x="46724" y="5511"/>
                    <a:pt x="43594" y="2366"/>
                  </a:cubicBezTo>
                  <a:cubicBezTo>
                    <a:pt x="40464" y="-778"/>
                    <a:pt x="35378" y="-790"/>
                    <a:pt x="32233" y="2340"/>
                  </a:cubicBezTo>
                  <a:lnTo>
                    <a:pt x="2345" y="32227"/>
                  </a:lnTo>
                  <a:cubicBezTo>
                    <a:pt x="-782" y="35358"/>
                    <a:pt x="-782" y="40431"/>
                    <a:pt x="2345" y="43561"/>
                  </a:cubicBezTo>
                  <a:lnTo>
                    <a:pt x="32233" y="73502"/>
                  </a:lnTo>
                  <a:cubicBezTo>
                    <a:pt x="35252" y="76743"/>
                    <a:pt x="40327" y="76922"/>
                    <a:pt x="43567" y="73902"/>
                  </a:cubicBezTo>
                  <a:cubicBezTo>
                    <a:pt x="46808" y="70883"/>
                    <a:pt x="46987" y="65808"/>
                    <a:pt x="43967" y="62567"/>
                  </a:cubicBezTo>
                  <a:cubicBezTo>
                    <a:pt x="43839" y="62429"/>
                    <a:pt x="43705" y="62296"/>
                    <a:pt x="43567" y="62167"/>
                  </a:cubicBezTo>
                  <a:lnTo>
                    <a:pt x="33035" y="51795"/>
                  </a:lnTo>
                  <a:lnTo>
                    <a:pt x="157877" y="51795"/>
                  </a:lnTo>
                  <a:cubicBezTo>
                    <a:pt x="162306" y="51795"/>
                    <a:pt x="165897" y="48204"/>
                    <a:pt x="165897" y="43775"/>
                  </a:cubicBezTo>
                  <a:cubicBezTo>
                    <a:pt x="165897" y="39346"/>
                    <a:pt x="162306" y="35756"/>
                    <a:pt x="157877" y="35756"/>
                  </a:cubicBezTo>
                  <a:close/>
                </a:path>
              </a:pathLst>
            </a:custGeom>
            <a:grpFill/>
            <a:ln w="5281" cap="flat">
              <a:noFill/>
              <a:prstDash val="solid"/>
              <a:miter/>
            </a:ln>
          </p:spPr>
          <p:txBody>
            <a:bodyPr rtlCol="0" anchor="ctr"/>
            <a:lstStyle/>
            <a:p>
              <a:endParaRPr lang="ru-RU"/>
            </a:p>
          </p:txBody>
        </p:sp>
      </p:grpSp>
      <p:grpSp>
        <p:nvGrpSpPr>
          <p:cNvPr id="165" name="Group 164">
            <a:extLst>
              <a:ext uri="{FF2B5EF4-FFF2-40B4-BE49-F238E27FC236}">
                <a16:creationId xmlns:a16="http://schemas.microsoft.com/office/drawing/2014/main" id="{7C856ABE-5291-48E0-B80B-53C23090510C}"/>
              </a:ext>
            </a:extLst>
          </p:cNvPr>
          <p:cNvGrpSpPr/>
          <p:nvPr/>
        </p:nvGrpSpPr>
        <p:grpSpPr>
          <a:xfrm>
            <a:off x="3062111" y="2684807"/>
            <a:ext cx="352873" cy="227888"/>
            <a:chOff x="2050813" y="2436742"/>
            <a:chExt cx="470497" cy="303851"/>
          </a:xfrm>
          <a:solidFill>
            <a:schemeClr val="tx1"/>
          </a:solidFill>
        </p:grpSpPr>
        <p:sp>
          <p:nvSpPr>
            <p:cNvPr id="84" name="Freeform: Shape 83">
              <a:extLst>
                <a:ext uri="{FF2B5EF4-FFF2-40B4-BE49-F238E27FC236}">
                  <a16:creationId xmlns:a16="http://schemas.microsoft.com/office/drawing/2014/main" id="{04566B11-DC41-47CA-945D-54073592B6FF}"/>
                </a:ext>
              </a:extLst>
            </p:cNvPr>
            <p:cNvSpPr/>
            <p:nvPr/>
          </p:nvSpPr>
          <p:spPr>
            <a:xfrm>
              <a:off x="2050813" y="2436742"/>
              <a:ext cx="470497" cy="303851"/>
            </a:xfrm>
            <a:custGeom>
              <a:avLst/>
              <a:gdLst>
                <a:gd name="connsiteX0" fmla="*/ 462478 w 470497"/>
                <a:gd name="connsiteY0" fmla="*/ 149703 h 303851"/>
                <a:gd name="connsiteX1" fmla="*/ 422379 w 470497"/>
                <a:gd name="connsiteY1" fmla="*/ 149703 h 303851"/>
                <a:gd name="connsiteX2" fmla="*/ 422379 w 470497"/>
                <a:gd name="connsiteY2" fmla="*/ 82871 h 303851"/>
                <a:gd name="connsiteX3" fmla="*/ 414359 w 470497"/>
                <a:gd name="connsiteY3" fmla="*/ 74851 h 303851"/>
                <a:gd name="connsiteX4" fmla="*/ 288714 w 470497"/>
                <a:gd name="connsiteY4" fmla="*/ 74851 h 303851"/>
                <a:gd name="connsiteX5" fmla="*/ 288714 w 470497"/>
                <a:gd name="connsiteY5" fmla="*/ 8020 h 303851"/>
                <a:gd name="connsiteX6" fmla="*/ 280695 w 470497"/>
                <a:gd name="connsiteY6" fmla="*/ 0 h 303851"/>
                <a:gd name="connsiteX7" fmla="*/ 8020 w 470497"/>
                <a:gd name="connsiteY7" fmla="*/ 0 h 303851"/>
                <a:gd name="connsiteX8" fmla="*/ 0 w 470497"/>
                <a:gd name="connsiteY8" fmla="*/ 8020 h 303851"/>
                <a:gd name="connsiteX9" fmla="*/ 0 w 470497"/>
                <a:gd name="connsiteY9" fmla="*/ 259307 h 303851"/>
                <a:gd name="connsiteX10" fmla="*/ 8020 w 470497"/>
                <a:gd name="connsiteY10" fmla="*/ 267327 h 303851"/>
                <a:gd name="connsiteX11" fmla="*/ 69078 w 470497"/>
                <a:gd name="connsiteY11" fmla="*/ 267327 h 303851"/>
                <a:gd name="connsiteX12" fmla="*/ 114168 w 470497"/>
                <a:gd name="connsiteY12" fmla="*/ 303558 h 303851"/>
                <a:gd name="connsiteX13" fmla="*/ 150399 w 470497"/>
                <a:gd name="connsiteY13" fmla="*/ 267327 h 303851"/>
                <a:gd name="connsiteX14" fmla="*/ 329776 w 470497"/>
                <a:gd name="connsiteY14" fmla="*/ 267327 h 303851"/>
                <a:gd name="connsiteX15" fmla="*/ 374923 w 470497"/>
                <a:gd name="connsiteY15" fmla="*/ 303608 h 303851"/>
                <a:gd name="connsiteX16" fmla="*/ 411204 w 470497"/>
                <a:gd name="connsiteY16" fmla="*/ 267327 h 303851"/>
                <a:gd name="connsiteX17" fmla="*/ 462478 w 470497"/>
                <a:gd name="connsiteY17" fmla="*/ 267327 h 303851"/>
                <a:gd name="connsiteX18" fmla="*/ 470498 w 470497"/>
                <a:gd name="connsiteY18" fmla="*/ 259307 h 303851"/>
                <a:gd name="connsiteX19" fmla="*/ 470498 w 470497"/>
                <a:gd name="connsiteY19" fmla="*/ 157723 h 303851"/>
                <a:gd name="connsiteX20" fmla="*/ 462478 w 470497"/>
                <a:gd name="connsiteY20" fmla="*/ 149703 h 303851"/>
                <a:gd name="connsiteX21" fmla="*/ 109605 w 470497"/>
                <a:gd name="connsiteY21" fmla="*/ 287857 h 303851"/>
                <a:gd name="connsiteX22" fmla="*/ 84583 w 470497"/>
                <a:gd name="connsiteY22" fmla="*/ 263050 h 303851"/>
                <a:gd name="connsiteX23" fmla="*/ 109391 w 470497"/>
                <a:gd name="connsiteY23" fmla="*/ 238028 h 303851"/>
                <a:gd name="connsiteX24" fmla="*/ 134413 w 470497"/>
                <a:gd name="connsiteY24" fmla="*/ 262836 h 303851"/>
                <a:gd name="connsiteX25" fmla="*/ 134413 w 470497"/>
                <a:gd name="connsiteY25" fmla="*/ 262996 h 303851"/>
                <a:gd name="connsiteX26" fmla="*/ 109818 w 470497"/>
                <a:gd name="connsiteY26" fmla="*/ 287857 h 303851"/>
                <a:gd name="connsiteX27" fmla="*/ 109605 w 470497"/>
                <a:gd name="connsiteY27" fmla="*/ 222042 h 303851"/>
                <a:gd name="connsiteX28" fmla="*/ 70575 w 470497"/>
                <a:gd name="connsiteY28" fmla="*/ 251287 h 303851"/>
                <a:gd name="connsiteX29" fmla="*/ 16040 w 470497"/>
                <a:gd name="connsiteY29" fmla="*/ 251287 h 303851"/>
                <a:gd name="connsiteX30" fmla="*/ 16040 w 470497"/>
                <a:gd name="connsiteY30" fmla="*/ 16040 h 303851"/>
                <a:gd name="connsiteX31" fmla="*/ 272675 w 470497"/>
                <a:gd name="connsiteY31" fmla="*/ 16040 h 303851"/>
                <a:gd name="connsiteX32" fmla="*/ 272675 w 470497"/>
                <a:gd name="connsiteY32" fmla="*/ 251287 h 303851"/>
                <a:gd name="connsiteX33" fmla="*/ 148955 w 470497"/>
                <a:gd name="connsiteY33" fmla="*/ 251287 h 303851"/>
                <a:gd name="connsiteX34" fmla="*/ 109818 w 470497"/>
                <a:gd name="connsiteY34" fmla="*/ 222042 h 303851"/>
                <a:gd name="connsiteX35" fmla="*/ 370463 w 470497"/>
                <a:gd name="connsiteY35" fmla="*/ 287857 h 303851"/>
                <a:gd name="connsiteX36" fmla="*/ 345548 w 470497"/>
                <a:gd name="connsiteY36" fmla="*/ 262943 h 303851"/>
                <a:gd name="connsiteX37" fmla="*/ 370463 w 470497"/>
                <a:gd name="connsiteY37" fmla="*/ 238028 h 303851"/>
                <a:gd name="connsiteX38" fmla="*/ 395378 w 470497"/>
                <a:gd name="connsiteY38" fmla="*/ 262943 h 303851"/>
                <a:gd name="connsiteX39" fmla="*/ 395378 w 470497"/>
                <a:gd name="connsiteY39" fmla="*/ 262996 h 303851"/>
                <a:gd name="connsiteX40" fmla="*/ 370463 w 470497"/>
                <a:gd name="connsiteY40" fmla="*/ 287857 h 303851"/>
                <a:gd name="connsiteX41" fmla="*/ 454458 w 470497"/>
                <a:gd name="connsiteY41" fmla="*/ 251287 h 303851"/>
                <a:gd name="connsiteX42" fmla="*/ 409707 w 470497"/>
                <a:gd name="connsiteY42" fmla="*/ 251287 h 303851"/>
                <a:gd name="connsiteX43" fmla="*/ 358626 w 470497"/>
                <a:gd name="connsiteY43" fmla="*/ 224148 h 303851"/>
                <a:gd name="connsiteX44" fmla="*/ 331487 w 470497"/>
                <a:gd name="connsiteY44" fmla="*/ 251287 h 303851"/>
                <a:gd name="connsiteX45" fmla="*/ 288714 w 470497"/>
                <a:gd name="connsiteY45" fmla="*/ 251287 h 303851"/>
                <a:gd name="connsiteX46" fmla="*/ 288714 w 470497"/>
                <a:gd name="connsiteY46" fmla="*/ 90891 h 303851"/>
                <a:gd name="connsiteX47" fmla="*/ 406339 w 470497"/>
                <a:gd name="connsiteY47" fmla="*/ 90891 h 303851"/>
                <a:gd name="connsiteX48" fmla="*/ 406339 w 470497"/>
                <a:gd name="connsiteY48" fmla="*/ 157723 h 303851"/>
                <a:gd name="connsiteX49" fmla="*/ 414359 w 470497"/>
                <a:gd name="connsiteY49" fmla="*/ 165743 h 303851"/>
                <a:gd name="connsiteX50" fmla="*/ 454458 w 470497"/>
                <a:gd name="connsiteY50" fmla="*/ 165743 h 30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70497" h="303851">
                  <a:moveTo>
                    <a:pt x="462478" y="149703"/>
                  </a:moveTo>
                  <a:lnTo>
                    <a:pt x="422379" y="149703"/>
                  </a:lnTo>
                  <a:lnTo>
                    <a:pt x="422379" y="82871"/>
                  </a:lnTo>
                  <a:cubicBezTo>
                    <a:pt x="422379" y="78442"/>
                    <a:pt x="418788" y="74851"/>
                    <a:pt x="414359" y="74851"/>
                  </a:cubicBezTo>
                  <a:lnTo>
                    <a:pt x="288714" y="74851"/>
                  </a:lnTo>
                  <a:lnTo>
                    <a:pt x="288714" y="8020"/>
                  </a:lnTo>
                  <a:cubicBezTo>
                    <a:pt x="288714" y="3591"/>
                    <a:pt x="285124" y="0"/>
                    <a:pt x="280695" y="0"/>
                  </a:cubicBezTo>
                  <a:lnTo>
                    <a:pt x="8020" y="0"/>
                  </a:lnTo>
                  <a:cubicBezTo>
                    <a:pt x="3591" y="0"/>
                    <a:pt x="0" y="3591"/>
                    <a:pt x="0" y="8020"/>
                  </a:cubicBezTo>
                  <a:lnTo>
                    <a:pt x="0" y="259307"/>
                  </a:lnTo>
                  <a:cubicBezTo>
                    <a:pt x="0" y="263736"/>
                    <a:pt x="3591" y="267327"/>
                    <a:pt x="8020" y="267327"/>
                  </a:cubicBezTo>
                  <a:lnTo>
                    <a:pt x="69078" y="267327"/>
                  </a:lnTo>
                  <a:cubicBezTo>
                    <a:pt x="71524" y="289783"/>
                    <a:pt x="91712" y="306004"/>
                    <a:pt x="114168" y="303558"/>
                  </a:cubicBezTo>
                  <a:cubicBezTo>
                    <a:pt x="133250" y="301478"/>
                    <a:pt x="148320" y="286409"/>
                    <a:pt x="150399" y="267327"/>
                  </a:cubicBezTo>
                  <a:lnTo>
                    <a:pt x="329776" y="267327"/>
                  </a:lnTo>
                  <a:cubicBezTo>
                    <a:pt x="332224" y="289813"/>
                    <a:pt x="352437" y="306056"/>
                    <a:pt x="374923" y="303608"/>
                  </a:cubicBezTo>
                  <a:cubicBezTo>
                    <a:pt x="394033" y="301527"/>
                    <a:pt x="409124" y="286436"/>
                    <a:pt x="411204" y="267327"/>
                  </a:cubicBezTo>
                  <a:lnTo>
                    <a:pt x="462478" y="267327"/>
                  </a:lnTo>
                  <a:cubicBezTo>
                    <a:pt x="466907" y="267327"/>
                    <a:pt x="470498" y="263736"/>
                    <a:pt x="470498" y="259307"/>
                  </a:cubicBezTo>
                  <a:lnTo>
                    <a:pt x="470498" y="157723"/>
                  </a:lnTo>
                  <a:cubicBezTo>
                    <a:pt x="470498" y="153294"/>
                    <a:pt x="466907" y="149703"/>
                    <a:pt x="462478" y="149703"/>
                  </a:cubicBezTo>
                  <a:close/>
                  <a:moveTo>
                    <a:pt x="109605" y="287857"/>
                  </a:moveTo>
                  <a:cubicBezTo>
                    <a:pt x="95845" y="287916"/>
                    <a:pt x="84642" y="276810"/>
                    <a:pt x="84583" y="263050"/>
                  </a:cubicBezTo>
                  <a:cubicBezTo>
                    <a:pt x="84524" y="249290"/>
                    <a:pt x="95631" y="238087"/>
                    <a:pt x="109391" y="238028"/>
                  </a:cubicBezTo>
                  <a:cubicBezTo>
                    <a:pt x="123151" y="237969"/>
                    <a:pt x="134353" y="249076"/>
                    <a:pt x="134413" y="262836"/>
                  </a:cubicBezTo>
                  <a:cubicBezTo>
                    <a:pt x="134413" y="262889"/>
                    <a:pt x="134413" y="262943"/>
                    <a:pt x="134413" y="262996"/>
                  </a:cubicBezTo>
                  <a:cubicBezTo>
                    <a:pt x="134384" y="276611"/>
                    <a:pt x="123432" y="287682"/>
                    <a:pt x="109818" y="287857"/>
                  </a:cubicBezTo>
                  <a:close/>
                  <a:moveTo>
                    <a:pt x="109605" y="222042"/>
                  </a:moveTo>
                  <a:cubicBezTo>
                    <a:pt x="91581" y="222154"/>
                    <a:pt x="75744" y="234021"/>
                    <a:pt x="70575" y="251287"/>
                  </a:cubicBezTo>
                  <a:lnTo>
                    <a:pt x="16040" y="251287"/>
                  </a:lnTo>
                  <a:lnTo>
                    <a:pt x="16040" y="16040"/>
                  </a:lnTo>
                  <a:lnTo>
                    <a:pt x="272675" y="16040"/>
                  </a:lnTo>
                  <a:lnTo>
                    <a:pt x="272675" y="251287"/>
                  </a:lnTo>
                  <a:lnTo>
                    <a:pt x="148955" y="251287"/>
                  </a:lnTo>
                  <a:cubicBezTo>
                    <a:pt x="143789" y="233973"/>
                    <a:pt x="127887" y="222089"/>
                    <a:pt x="109818" y="222042"/>
                  </a:cubicBezTo>
                  <a:close/>
                  <a:moveTo>
                    <a:pt x="370463" y="287857"/>
                  </a:moveTo>
                  <a:cubicBezTo>
                    <a:pt x="356704" y="287857"/>
                    <a:pt x="345548" y="276702"/>
                    <a:pt x="345548" y="262943"/>
                  </a:cubicBezTo>
                  <a:cubicBezTo>
                    <a:pt x="345548" y="249182"/>
                    <a:pt x="356704" y="238028"/>
                    <a:pt x="370463" y="238028"/>
                  </a:cubicBezTo>
                  <a:cubicBezTo>
                    <a:pt x="384224" y="238028"/>
                    <a:pt x="395378" y="249183"/>
                    <a:pt x="395378" y="262943"/>
                  </a:cubicBezTo>
                  <a:cubicBezTo>
                    <a:pt x="395378" y="262960"/>
                    <a:pt x="395378" y="262978"/>
                    <a:pt x="395378" y="262996"/>
                  </a:cubicBezTo>
                  <a:cubicBezTo>
                    <a:pt x="395349" y="276735"/>
                    <a:pt x="384203" y="287857"/>
                    <a:pt x="370463" y="287857"/>
                  </a:cubicBezTo>
                  <a:close/>
                  <a:moveTo>
                    <a:pt x="454458" y="251287"/>
                  </a:moveTo>
                  <a:lnTo>
                    <a:pt x="409707" y="251287"/>
                  </a:lnTo>
                  <a:cubicBezTo>
                    <a:pt x="403096" y="229687"/>
                    <a:pt x="380226" y="217537"/>
                    <a:pt x="358626" y="224148"/>
                  </a:cubicBezTo>
                  <a:cubicBezTo>
                    <a:pt x="345633" y="228125"/>
                    <a:pt x="335464" y="238295"/>
                    <a:pt x="331487" y="251287"/>
                  </a:cubicBezTo>
                  <a:lnTo>
                    <a:pt x="288714" y="251287"/>
                  </a:lnTo>
                  <a:lnTo>
                    <a:pt x="288714" y="90891"/>
                  </a:lnTo>
                  <a:lnTo>
                    <a:pt x="406339" y="90891"/>
                  </a:lnTo>
                  <a:lnTo>
                    <a:pt x="406339" y="157723"/>
                  </a:lnTo>
                  <a:cubicBezTo>
                    <a:pt x="406339" y="162152"/>
                    <a:pt x="409930" y="165743"/>
                    <a:pt x="414359" y="165743"/>
                  </a:cubicBezTo>
                  <a:lnTo>
                    <a:pt x="454458" y="165743"/>
                  </a:lnTo>
                  <a:close/>
                </a:path>
              </a:pathLst>
            </a:custGeom>
            <a:grpFill/>
            <a:ln w="5281" cap="flat">
              <a:noFill/>
              <a:prstDash val="solid"/>
              <a:miter/>
            </a:ln>
          </p:spPr>
          <p:txBody>
            <a:bodyPr rtlCol="0" anchor="ctr"/>
            <a:lstStyle/>
            <a:p>
              <a:endParaRPr lang="ru-RU"/>
            </a:p>
          </p:txBody>
        </p:sp>
        <p:sp>
          <p:nvSpPr>
            <p:cNvPr id="85" name="Freeform: Shape 84">
              <a:extLst>
                <a:ext uri="{FF2B5EF4-FFF2-40B4-BE49-F238E27FC236}">
                  <a16:creationId xmlns:a16="http://schemas.microsoft.com/office/drawing/2014/main" id="{BF284626-7254-4341-90D1-312017536A8F}"/>
                </a:ext>
              </a:extLst>
            </p:cNvPr>
            <p:cNvSpPr/>
            <p:nvPr/>
          </p:nvSpPr>
          <p:spPr>
            <a:xfrm>
              <a:off x="2093586" y="2485431"/>
              <a:ext cx="194019" cy="88168"/>
            </a:xfrm>
            <a:custGeom>
              <a:avLst/>
              <a:gdLst>
                <a:gd name="connsiteX0" fmla="*/ 8020 w 194019"/>
                <a:gd name="connsiteY0" fmla="*/ 47548 h 88168"/>
                <a:gd name="connsiteX1" fmla="*/ 171090 w 194019"/>
                <a:gd name="connsiteY1" fmla="*/ 47548 h 88168"/>
                <a:gd name="connsiteX2" fmla="*/ 144357 w 194019"/>
                <a:gd name="connsiteY2" fmla="*/ 74281 h 88168"/>
                <a:gd name="connsiteX3" fmla="*/ 143957 w 194019"/>
                <a:gd name="connsiteY3" fmla="*/ 85616 h 88168"/>
                <a:gd name="connsiteX4" fmla="*/ 155292 w 194019"/>
                <a:gd name="connsiteY4" fmla="*/ 86015 h 88168"/>
                <a:gd name="connsiteX5" fmla="*/ 155692 w 194019"/>
                <a:gd name="connsiteY5" fmla="*/ 85616 h 88168"/>
                <a:gd name="connsiteX6" fmla="*/ 191674 w 194019"/>
                <a:gd name="connsiteY6" fmla="*/ 49633 h 88168"/>
                <a:gd name="connsiteX7" fmla="*/ 191674 w 194019"/>
                <a:gd name="connsiteY7" fmla="*/ 38299 h 88168"/>
                <a:gd name="connsiteX8" fmla="*/ 155692 w 194019"/>
                <a:gd name="connsiteY8" fmla="*/ 2317 h 88168"/>
                <a:gd name="connsiteX9" fmla="*/ 144250 w 194019"/>
                <a:gd name="connsiteY9" fmla="*/ 2423 h 88168"/>
                <a:gd name="connsiteX10" fmla="*/ 144357 w 194019"/>
                <a:gd name="connsiteY10" fmla="*/ 13865 h 88168"/>
                <a:gd name="connsiteX11" fmla="*/ 162001 w 194019"/>
                <a:gd name="connsiteY11" fmla="*/ 31509 h 88168"/>
                <a:gd name="connsiteX12" fmla="*/ 8020 w 194019"/>
                <a:gd name="connsiteY12" fmla="*/ 31509 h 88168"/>
                <a:gd name="connsiteX13" fmla="*/ 0 w 194019"/>
                <a:gd name="connsiteY13" fmla="*/ 39528 h 88168"/>
                <a:gd name="connsiteX14" fmla="*/ 8020 w 194019"/>
                <a:gd name="connsiteY14" fmla="*/ 47548 h 88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4019" h="88168">
                  <a:moveTo>
                    <a:pt x="8020" y="47548"/>
                  </a:moveTo>
                  <a:lnTo>
                    <a:pt x="171090" y="47548"/>
                  </a:lnTo>
                  <a:lnTo>
                    <a:pt x="144357" y="74281"/>
                  </a:lnTo>
                  <a:cubicBezTo>
                    <a:pt x="141117" y="77301"/>
                    <a:pt x="140938" y="82375"/>
                    <a:pt x="143957" y="85616"/>
                  </a:cubicBezTo>
                  <a:cubicBezTo>
                    <a:pt x="146977" y="88856"/>
                    <a:pt x="152051" y="89035"/>
                    <a:pt x="155292" y="86015"/>
                  </a:cubicBezTo>
                  <a:cubicBezTo>
                    <a:pt x="155430" y="85887"/>
                    <a:pt x="155563" y="85753"/>
                    <a:pt x="155692" y="85616"/>
                  </a:cubicBezTo>
                  <a:lnTo>
                    <a:pt x="191674" y="49633"/>
                  </a:lnTo>
                  <a:cubicBezTo>
                    <a:pt x="194802" y="46502"/>
                    <a:pt x="194802" y="41430"/>
                    <a:pt x="191674" y="38299"/>
                  </a:cubicBezTo>
                  <a:lnTo>
                    <a:pt x="155692" y="2317"/>
                  </a:lnTo>
                  <a:cubicBezTo>
                    <a:pt x="152503" y="-813"/>
                    <a:pt x="147380" y="-766"/>
                    <a:pt x="144250" y="2423"/>
                  </a:cubicBezTo>
                  <a:cubicBezTo>
                    <a:pt x="141120" y="5613"/>
                    <a:pt x="141168" y="10735"/>
                    <a:pt x="144357" y="13865"/>
                  </a:cubicBezTo>
                  <a:lnTo>
                    <a:pt x="162001" y="31509"/>
                  </a:lnTo>
                  <a:lnTo>
                    <a:pt x="8020" y="31509"/>
                  </a:lnTo>
                  <a:cubicBezTo>
                    <a:pt x="3591" y="31509"/>
                    <a:pt x="0" y="35099"/>
                    <a:pt x="0" y="39528"/>
                  </a:cubicBezTo>
                  <a:cubicBezTo>
                    <a:pt x="0" y="43957"/>
                    <a:pt x="3591" y="47548"/>
                    <a:pt x="8020" y="47548"/>
                  </a:cubicBezTo>
                  <a:close/>
                </a:path>
              </a:pathLst>
            </a:custGeom>
            <a:grpFill/>
            <a:ln w="5281" cap="flat">
              <a:noFill/>
              <a:prstDash val="solid"/>
              <a:miter/>
            </a:ln>
          </p:spPr>
          <p:txBody>
            <a:bodyPr rtlCol="0" anchor="ctr"/>
            <a:lstStyle/>
            <a:p>
              <a:endParaRPr lang="ru-RU"/>
            </a:p>
          </p:txBody>
        </p:sp>
        <p:sp>
          <p:nvSpPr>
            <p:cNvPr id="86" name="Freeform: Shape 85">
              <a:extLst>
                <a:ext uri="{FF2B5EF4-FFF2-40B4-BE49-F238E27FC236}">
                  <a16:creationId xmlns:a16="http://schemas.microsoft.com/office/drawing/2014/main" id="{E281C65F-C50F-40D4-98C1-7AAFFCA3F9FE}"/>
                </a:ext>
              </a:extLst>
            </p:cNvPr>
            <p:cNvSpPr/>
            <p:nvPr/>
          </p:nvSpPr>
          <p:spPr>
            <a:xfrm>
              <a:off x="2081242" y="2562665"/>
              <a:ext cx="194126" cy="88069"/>
            </a:xfrm>
            <a:custGeom>
              <a:avLst/>
              <a:gdLst>
                <a:gd name="connsiteX0" fmla="*/ 194127 w 194126"/>
                <a:gd name="connsiteY0" fmla="*/ 47839 h 88069"/>
                <a:gd name="connsiteX1" fmla="*/ 186107 w 194126"/>
                <a:gd name="connsiteY1" fmla="*/ 39819 h 88069"/>
                <a:gd name="connsiteX2" fmla="*/ 23571 w 194126"/>
                <a:gd name="connsiteY2" fmla="*/ 39819 h 88069"/>
                <a:gd name="connsiteX3" fmla="*/ 49769 w 194126"/>
                <a:gd name="connsiteY3" fmla="*/ 13675 h 88069"/>
                <a:gd name="connsiteX4" fmla="*/ 49689 w 194126"/>
                <a:gd name="connsiteY4" fmla="*/ 2313 h 88069"/>
                <a:gd name="connsiteX5" fmla="*/ 38328 w 194126"/>
                <a:gd name="connsiteY5" fmla="*/ 2393 h 88069"/>
                <a:gd name="connsiteX6" fmla="*/ 2345 w 194126"/>
                <a:gd name="connsiteY6" fmla="*/ 38375 h 88069"/>
                <a:gd name="connsiteX7" fmla="*/ 2345 w 194126"/>
                <a:gd name="connsiteY7" fmla="*/ 49710 h 88069"/>
                <a:gd name="connsiteX8" fmla="*/ 38328 w 194126"/>
                <a:gd name="connsiteY8" fmla="*/ 85692 h 88069"/>
                <a:gd name="connsiteX9" fmla="*/ 49743 w 194126"/>
                <a:gd name="connsiteY9" fmla="*/ 85719 h 88069"/>
                <a:gd name="connsiteX10" fmla="*/ 49769 w 194126"/>
                <a:gd name="connsiteY10" fmla="*/ 74304 h 88069"/>
                <a:gd name="connsiteX11" fmla="*/ 31270 w 194126"/>
                <a:gd name="connsiteY11" fmla="*/ 55859 h 88069"/>
                <a:gd name="connsiteX12" fmla="*/ 186321 w 194126"/>
                <a:gd name="connsiteY12" fmla="*/ 55859 h 88069"/>
                <a:gd name="connsiteX13" fmla="*/ 194127 w 194126"/>
                <a:gd name="connsiteY13" fmla="*/ 47839 h 88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4126" h="88069">
                  <a:moveTo>
                    <a:pt x="194127" y="47839"/>
                  </a:moveTo>
                  <a:cubicBezTo>
                    <a:pt x="194127" y="43410"/>
                    <a:pt x="190536" y="39819"/>
                    <a:pt x="186107" y="39819"/>
                  </a:cubicBezTo>
                  <a:lnTo>
                    <a:pt x="23571" y="39819"/>
                  </a:lnTo>
                  <a:lnTo>
                    <a:pt x="49769" y="13675"/>
                  </a:lnTo>
                  <a:cubicBezTo>
                    <a:pt x="52885" y="10515"/>
                    <a:pt x="52849" y="5429"/>
                    <a:pt x="49689" y="2313"/>
                  </a:cubicBezTo>
                  <a:cubicBezTo>
                    <a:pt x="46530" y="-802"/>
                    <a:pt x="41443" y="-766"/>
                    <a:pt x="38328" y="2393"/>
                  </a:cubicBezTo>
                  <a:lnTo>
                    <a:pt x="2345" y="38375"/>
                  </a:lnTo>
                  <a:cubicBezTo>
                    <a:pt x="-782" y="41506"/>
                    <a:pt x="-782" y="46579"/>
                    <a:pt x="2345" y="49710"/>
                  </a:cubicBezTo>
                  <a:lnTo>
                    <a:pt x="38328" y="85692"/>
                  </a:lnTo>
                  <a:cubicBezTo>
                    <a:pt x="41473" y="88852"/>
                    <a:pt x="46583" y="88864"/>
                    <a:pt x="49743" y="85719"/>
                  </a:cubicBezTo>
                  <a:cubicBezTo>
                    <a:pt x="52902" y="82574"/>
                    <a:pt x="52914" y="77463"/>
                    <a:pt x="49769" y="74304"/>
                  </a:cubicBezTo>
                  <a:lnTo>
                    <a:pt x="31270" y="55859"/>
                  </a:lnTo>
                  <a:lnTo>
                    <a:pt x="186321" y="55859"/>
                  </a:lnTo>
                  <a:cubicBezTo>
                    <a:pt x="190666" y="55743"/>
                    <a:pt x="194128" y="52186"/>
                    <a:pt x="194127" y="47839"/>
                  </a:cubicBezTo>
                  <a:close/>
                </a:path>
              </a:pathLst>
            </a:custGeom>
            <a:grpFill/>
            <a:ln w="5281" cap="flat">
              <a:noFill/>
              <a:prstDash val="solid"/>
              <a:miter/>
            </a:ln>
          </p:spPr>
          <p:txBody>
            <a:bodyPr rtlCol="0" anchor="ctr"/>
            <a:lstStyle/>
            <a:p>
              <a:endParaRPr lang="ru-RU"/>
            </a:p>
          </p:txBody>
        </p:sp>
      </p:grpSp>
      <p:sp>
        <p:nvSpPr>
          <p:cNvPr id="87" name="Graphic 15">
            <a:extLst>
              <a:ext uri="{FF2B5EF4-FFF2-40B4-BE49-F238E27FC236}">
                <a16:creationId xmlns:a16="http://schemas.microsoft.com/office/drawing/2014/main" id="{F78015DE-A036-41BD-9F71-55ACAAE4E1CC}"/>
              </a:ext>
            </a:extLst>
          </p:cNvPr>
          <p:cNvSpPr/>
          <p:nvPr/>
        </p:nvSpPr>
        <p:spPr>
          <a:xfrm>
            <a:off x="7903544" y="2604598"/>
            <a:ext cx="304754" cy="328822"/>
          </a:xfrm>
          <a:custGeom>
            <a:avLst/>
            <a:gdLst>
              <a:gd name="connsiteX0" fmla="*/ 403024 w 406339"/>
              <a:gd name="connsiteY0" fmla="*/ 145921 h 438429"/>
              <a:gd name="connsiteX1" fmla="*/ 205201 w 406339"/>
              <a:gd name="connsiteY1" fmla="*/ 1564 h 438429"/>
              <a:gd name="connsiteX2" fmla="*/ 195684 w 406339"/>
              <a:gd name="connsiteY2" fmla="*/ 1564 h 438429"/>
              <a:gd name="connsiteX3" fmla="*/ 3208 w 406339"/>
              <a:gd name="connsiteY3" fmla="*/ 145921 h 438429"/>
              <a:gd name="connsiteX4" fmla="*/ 0 w 406339"/>
              <a:gd name="connsiteY4" fmla="*/ 152337 h 438429"/>
              <a:gd name="connsiteX5" fmla="*/ 0 w 406339"/>
              <a:gd name="connsiteY5" fmla="*/ 430356 h 438429"/>
              <a:gd name="connsiteX6" fmla="*/ 7967 w 406339"/>
              <a:gd name="connsiteY6" fmla="*/ 438430 h 438429"/>
              <a:gd name="connsiteX7" fmla="*/ 8020 w 406339"/>
              <a:gd name="connsiteY7" fmla="*/ 438430 h 438429"/>
              <a:gd name="connsiteX8" fmla="*/ 398319 w 406339"/>
              <a:gd name="connsiteY8" fmla="*/ 438430 h 438429"/>
              <a:gd name="connsiteX9" fmla="*/ 406339 w 406339"/>
              <a:gd name="connsiteY9" fmla="*/ 430410 h 438429"/>
              <a:gd name="connsiteX10" fmla="*/ 406339 w 406339"/>
              <a:gd name="connsiteY10" fmla="*/ 152390 h 438429"/>
              <a:gd name="connsiteX11" fmla="*/ 403024 w 406339"/>
              <a:gd name="connsiteY11" fmla="*/ 145921 h 438429"/>
              <a:gd name="connsiteX12" fmla="*/ 331487 w 406339"/>
              <a:gd name="connsiteY12" fmla="*/ 320806 h 438429"/>
              <a:gd name="connsiteX13" fmla="*/ 245942 w 406339"/>
              <a:gd name="connsiteY13" fmla="*/ 320806 h 438429"/>
              <a:gd name="connsiteX14" fmla="*/ 245942 w 406339"/>
              <a:gd name="connsiteY14" fmla="*/ 240608 h 438429"/>
              <a:gd name="connsiteX15" fmla="*/ 331487 w 406339"/>
              <a:gd name="connsiteY15" fmla="*/ 240608 h 438429"/>
              <a:gd name="connsiteX16" fmla="*/ 229902 w 406339"/>
              <a:gd name="connsiteY16" fmla="*/ 422390 h 438429"/>
              <a:gd name="connsiteX17" fmla="*/ 149704 w 406339"/>
              <a:gd name="connsiteY17" fmla="*/ 422390 h 438429"/>
              <a:gd name="connsiteX18" fmla="*/ 149704 w 406339"/>
              <a:gd name="connsiteY18" fmla="*/ 336845 h 438429"/>
              <a:gd name="connsiteX19" fmla="*/ 229902 w 406339"/>
              <a:gd name="connsiteY19" fmla="*/ 336845 h 438429"/>
              <a:gd name="connsiteX20" fmla="*/ 245942 w 406339"/>
              <a:gd name="connsiteY20" fmla="*/ 336845 h 438429"/>
              <a:gd name="connsiteX21" fmla="*/ 331487 w 406339"/>
              <a:gd name="connsiteY21" fmla="*/ 336845 h 438429"/>
              <a:gd name="connsiteX22" fmla="*/ 331487 w 406339"/>
              <a:gd name="connsiteY22" fmla="*/ 422390 h 438429"/>
              <a:gd name="connsiteX23" fmla="*/ 245942 w 406339"/>
              <a:gd name="connsiteY23" fmla="*/ 422390 h 438429"/>
              <a:gd name="connsiteX24" fmla="*/ 331487 w 406339"/>
              <a:gd name="connsiteY24" fmla="*/ 224568 h 438429"/>
              <a:gd name="connsiteX25" fmla="*/ 237922 w 406339"/>
              <a:gd name="connsiteY25" fmla="*/ 224568 h 438429"/>
              <a:gd name="connsiteX26" fmla="*/ 229902 w 406339"/>
              <a:gd name="connsiteY26" fmla="*/ 232588 h 438429"/>
              <a:gd name="connsiteX27" fmla="*/ 229902 w 406339"/>
              <a:gd name="connsiteY27" fmla="*/ 320806 h 438429"/>
              <a:gd name="connsiteX28" fmla="*/ 141684 w 406339"/>
              <a:gd name="connsiteY28" fmla="*/ 320806 h 438429"/>
              <a:gd name="connsiteX29" fmla="*/ 133664 w 406339"/>
              <a:gd name="connsiteY29" fmla="*/ 328826 h 438429"/>
              <a:gd name="connsiteX30" fmla="*/ 133664 w 406339"/>
              <a:gd name="connsiteY30" fmla="*/ 422390 h 438429"/>
              <a:gd name="connsiteX31" fmla="*/ 80199 w 406339"/>
              <a:gd name="connsiteY31" fmla="*/ 422390 h 438429"/>
              <a:gd name="connsiteX32" fmla="*/ 80199 w 406339"/>
              <a:gd name="connsiteY32" fmla="*/ 187142 h 438429"/>
              <a:gd name="connsiteX33" fmla="*/ 331487 w 406339"/>
              <a:gd name="connsiteY33" fmla="*/ 187142 h 438429"/>
              <a:gd name="connsiteX34" fmla="*/ 390299 w 406339"/>
              <a:gd name="connsiteY34" fmla="*/ 422390 h 438429"/>
              <a:gd name="connsiteX35" fmla="*/ 347527 w 406339"/>
              <a:gd name="connsiteY35" fmla="*/ 422390 h 438429"/>
              <a:gd name="connsiteX36" fmla="*/ 347527 w 406339"/>
              <a:gd name="connsiteY36" fmla="*/ 179123 h 438429"/>
              <a:gd name="connsiteX37" fmla="*/ 339507 w 406339"/>
              <a:gd name="connsiteY37" fmla="*/ 171103 h 438429"/>
              <a:gd name="connsiteX38" fmla="*/ 72179 w 406339"/>
              <a:gd name="connsiteY38" fmla="*/ 171103 h 438429"/>
              <a:gd name="connsiteX39" fmla="*/ 64159 w 406339"/>
              <a:gd name="connsiteY39" fmla="*/ 179123 h 438429"/>
              <a:gd name="connsiteX40" fmla="*/ 64159 w 406339"/>
              <a:gd name="connsiteY40" fmla="*/ 422390 h 438429"/>
              <a:gd name="connsiteX41" fmla="*/ 16040 w 406339"/>
              <a:gd name="connsiteY41" fmla="*/ 422390 h 438429"/>
              <a:gd name="connsiteX42" fmla="*/ 16040 w 406339"/>
              <a:gd name="connsiteY42" fmla="*/ 156400 h 438429"/>
              <a:gd name="connsiteX43" fmla="*/ 200550 w 406339"/>
              <a:gd name="connsiteY43" fmla="*/ 18032 h 438429"/>
              <a:gd name="connsiteX44" fmla="*/ 390299 w 406339"/>
              <a:gd name="connsiteY44" fmla="*/ 156453 h 43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406339" h="438429">
                <a:moveTo>
                  <a:pt x="403024" y="145921"/>
                </a:moveTo>
                <a:lnTo>
                  <a:pt x="205201" y="1564"/>
                </a:lnTo>
                <a:cubicBezTo>
                  <a:pt x="202372" y="-521"/>
                  <a:pt x="198514" y="-521"/>
                  <a:pt x="195684" y="1564"/>
                </a:cubicBezTo>
                <a:lnTo>
                  <a:pt x="3208" y="145921"/>
                </a:lnTo>
                <a:cubicBezTo>
                  <a:pt x="1189" y="147435"/>
                  <a:pt x="0" y="149812"/>
                  <a:pt x="0" y="152337"/>
                </a:cubicBezTo>
                <a:lnTo>
                  <a:pt x="0" y="430356"/>
                </a:lnTo>
                <a:cubicBezTo>
                  <a:pt x="-29" y="434785"/>
                  <a:pt x="3537" y="438400"/>
                  <a:pt x="7967" y="438430"/>
                </a:cubicBezTo>
                <a:cubicBezTo>
                  <a:pt x="7984" y="438430"/>
                  <a:pt x="8002" y="438430"/>
                  <a:pt x="8020" y="438430"/>
                </a:cubicBezTo>
                <a:lnTo>
                  <a:pt x="398319" y="438430"/>
                </a:lnTo>
                <a:cubicBezTo>
                  <a:pt x="402748" y="438430"/>
                  <a:pt x="406339" y="434839"/>
                  <a:pt x="406339" y="430410"/>
                </a:cubicBezTo>
                <a:lnTo>
                  <a:pt x="406339" y="152390"/>
                </a:lnTo>
                <a:cubicBezTo>
                  <a:pt x="406331" y="149828"/>
                  <a:pt x="405099" y="147424"/>
                  <a:pt x="403024" y="145921"/>
                </a:cubicBezTo>
                <a:close/>
                <a:moveTo>
                  <a:pt x="331487" y="320806"/>
                </a:moveTo>
                <a:lnTo>
                  <a:pt x="245942" y="320806"/>
                </a:lnTo>
                <a:lnTo>
                  <a:pt x="245942" y="240608"/>
                </a:lnTo>
                <a:lnTo>
                  <a:pt x="331487" y="240608"/>
                </a:lnTo>
                <a:close/>
                <a:moveTo>
                  <a:pt x="229902" y="422390"/>
                </a:moveTo>
                <a:lnTo>
                  <a:pt x="149704" y="422390"/>
                </a:lnTo>
                <a:lnTo>
                  <a:pt x="149704" y="336845"/>
                </a:lnTo>
                <a:lnTo>
                  <a:pt x="229902" y="336845"/>
                </a:lnTo>
                <a:close/>
                <a:moveTo>
                  <a:pt x="245942" y="336845"/>
                </a:moveTo>
                <a:lnTo>
                  <a:pt x="331487" y="336845"/>
                </a:lnTo>
                <a:lnTo>
                  <a:pt x="331487" y="422390"/>
                </a:lnTo>
                <a:lnTo>
                  <a:pt x="245942" y="422390"/>
                </a:lnTo>
                <a:close/>
                <a:moveTo>
                  <a:pt x="331487" y="224568"/>
                </a:moveTo>
                <a:lnTo>
                  <a:pt x="237922" y="224568"/>
                </a:lnTo>
                <a:cubicBezTo>
                  <a:pt x="233493" y="224568"/>
                  <a:pt x="229902" y="228159"/>
                  <a:pt x="229902" y="232588"/>
                </a:cubicBezTo>
                <a:lnTo>
                  <a:pt x="229902" y="320806"/>
                </a:lnTo>
                <a:lnTo>
                  <a:pt x="141684" y="320806"/>
                </a:lnTo>
                <a:cubicBezTo>
                  <a:pt x="137255" y="320806"/>
                  <a:pt x="133664" y="324397"/>
                  <a:pt x="133664" y="328826"/>
                </a:cubicBezTo>
                <a:lnTo>
                  <a:pt x="133664" y="422390"/>
                </a:lnTo>
                <a:lnTo>
                  <a:pt x="80199" y="422390"/>
                </a:lnTo>
                <a:lnTo>
                  <a:pt x="80199" y="187142"/>
                </a:lnTo>
                <a:lnTo>
                  <a:pt x="331487" y="187142"/>
                </a:lnTo>
                <a:close/>
                <a:moveTo>
                  <a:pt x="390299" y="422390"/>
                </a:moveTo>
                <a:lnTo>
                  <a:pt x="347527" y="422390"/>
                </a:lnTo>
                <a:lnTo>
                  <a:pt x="347527" y="179123"/>
                </a:lnTo>
                <a:cubicBezTo>
                  <a:pt x="347527" y="174694"/>
                  <a:pt x="343936" y="171103"/>
                  <a:pt x="339507" y="171103"/>
                </a:cubicBezTo>
                <a:lnTo>
                  <a:pt x="72179" y="171103"/>
                </a:lnTo>
                <a:cubicBezTo>
                  <a:pt x="67750" y="171103"/>
                  <a:pt x="64159" y="174694"/>
                  <a:pt x="64159" y="179123"/>
                </a:cubicBezTo>
                <a:lnTo>
                  <a:pt x="64159" y="422390"/>
                </a:lnTo>
                <a:lnTo>
                  <a:pt x="16040" y="422390"/>
                </a:lnTo>
                <a:lnTo>
                  <a:pt x="16040" y="156400"/>
                </a:lnTo>
                <a:lnTo>
                  <a:pt x="200550" y="18032"/>
                </a:lnTo>
                <a:lnTo>
                  <a:pt x="390299" y="156453"/>
                </a:lnTo>
                <a:close/>
              </a:path>
            </a:pathLst>
          </a:custGeom>
          <a:solidFill>
            <a:schemeClr val="tx1"/>
          </a:solidFill>
          <a:ln w="5281" cap="flat">
            <a:noFill/>
            <a:prstDash val="solid"/>
            <a:miter/>
          </a:ln>
        </p:spPr>
        <p:txBody>
          <a:bodyPr rtlCol="0" anchor="ctr"/>
          <a:lstStyle/>
          <a:p>
            <a:endParaRPr lang="ru-RU"/>
          </a:p>
        </p:txBody>
      </p:sp>
      <p:grpSp>
        <p:nvGrpSpPr>
          <p:cNvPr id="152" name="Group 151">
            <a:extLst>
              <a:ext uri="{FF2B5EF4-FFF2-40B4-BE49-F238E27FC236}">
                <a16:creationId xmlns:a16="http://schemas.microsoft.com/office/drawing/2014/main" id="{EF8E1408-56BE-4A23-A156-DBB320B8A31A}"/>
              </a:ext>
            </a:extLst>
          </p:cNvPr>
          <p:cNvGrpSpPr/>
          <p:nvPr/>
        </p:nvGrpSpPr>
        <p:grpSpPr>
          <a:xfrm>
            <a:off x="3104277" y="1913756"/>
            <a:ext cx="308942" cy="312845"/>
            <a:chOff x="2107036" y="1408674"/>
            <a:chExt cx="411922" cy="417126"/>
          </a:xfrm>
          <a:solidFill>
            <a:schemeClr val="tx1"/>
          </a:solidFill>
        </p:grpSpPr>
        <p:sp>
          <p:nvSpPr>
            <p:cNvPr id="89" name="Freeform: Shape 88">
              <a:extLst>
                <a:ext uri="{FF2B5EF4-FFF2-40B4-BE49-F238E27FC236}">
                  <a16:creationId xmlns:a16="http://schemas.microsoft.com/office/drawing/2014/main" id="{0C1F417E-DB87-402D-BB65-3858E9C70056}"/>
                </a:ext>
              </a:extLst>
            </p:cNvPr>
            <p:cNvSpPr/>
            <p:nvPr/>
          </p:nvSpPr>
          <p:spPr>
            <a:xfrm>
              <a:off x="2107036" y="1408674"/>
              <a:ext cx="411922" cy="417126"/>
            </a:xfrm>
            <a:custGeom>
              <a:avLst/>
              <a:gdLst>
                <a:gd name="connsiteX0" fmla="*/ 347688 w 411922"/>
                <a:gd name="connsiteY0" fmla="*/ 288799 h 417126"/>
                <a:gd name="connsiteX1" fmla="*/ 283797 w 411922"/>
                <a:gd name="connsiteY1" fmla="*/ 347611 h 417126"/>
                <a:gd name="connsiteX2" fmla="*/ 91641 w 411922"/>
                <a:gd name="connsiteY2" fmla="*/ 347611 h 417126"/>
                <a:gd name="connsiteX3" fmla="*/ 77626 w 411922"/>
                <a:gd name="connsiteY3" fmla="*/ 333504 h 417126"/>
                <a:gd name="connsiteX4" fmla="*/ 81536 w 411922"/>
                <a:gd name="connsiteY4" fmla="*/ 323819 h 417126"/>
                <a:gd name="connsiteX5" fmla="*/ 320260 w 411922"/>
                <a:gd name="connsiteY5" fmla="*/ 110385 h 417126"/>
                <a:gd name="connsiteX6" fmla="*/ 320648 w 411922"/>
                <a:gd name="connsiteY6" fmla="*/ 67893 h 417126"/>
                <a:gd name="connsiteX7" fmla="*/ 299195 w 411922"/>
                <a:gd name="connsiteY7" fmla="*/ 58898 h 417126"/>
                <a:gd name="connsiteX8" fmla="*/ 128105 w 411922"/>
                <a:gd name="connsiteY8" fmla="*/ 58898 h 417126"/>
                <a:gd name="connsiteX9" fmla="*/ 58898 w 411922"/>
                <a:gd name="connsiteY9" fmla="*/ 220 h 417126"/>
                <a:gd name="connsiteX10" fmla="*/ 220 w 411922"/>
                <a:gd name="connsiteY10" fmla="*/ 69426 h 417126"/>
                <a:gd name="connsiteX11" fmla="*/ 69426 w 411922"/>
                <a:gd name="connsiteY11" fmla="*/ 128104 h 417126"/>
                <a:gd name="connsiteX12" fmla="*/ 127410 w 411922"/>
                <a:gd name="connsiteY12" fmla="*/ 74938 h 417126"/>
                <a:gd name="connsiteX13" fmla="*/ 299195 w 411922"/>
                <a:gd name="connsiteY13" fmla="*/ 74938 h 417126"/>
                <a:gd name="connsiteX14" fmla="*/ 313210 w 411922"/>
                <a:gd name="connsiteY14" fmla="*/ 89044 h 417126"/>
                <a:gd name="connsiteX15" fmla="*/ 309300 w 411922"/>
                <a:gd name="connsiteY15" fmla="*/ 98730 h 417126"/>
                <a:gd name="connsiteX16" fmla="*/ 70576 w 411922"/>
                <a:gd name="connsiteY16" fmla="*/ 312163 h 417126"/>
                <a:gd name="connsiteX17" fmla="*/ 70188 w 411922"/>
                <a:gd name="connsiteY17" fmla="*/ 354655 h 417126"/>
                <a:gd name="connsiteX18" fmla="*/ 91641 w 411922"/>
                <a:gd name="connsiteY18" fmla="*/ 363650 h 417126"/>
                <a:gd name="connsiteX19" fmla="*/ 284492 w 411922"/>
                <a:gd name="connsiteY19" fmla="*/ 363650 h 417126"/>
                <a:gd name="connsiteX20" fmla="*/ 358447 w 411922"/>
                <a:gd name="connsiteY20" fmla="*/ 416219 h 417126"/>
                <a:gd name="connsiteX21" fmla="*/ 411014 w 411922"/>
                <a:gd name="connsiteY21" fmla="*/ 342264 h 417126"/>
                <a:gd name="connsiteX22" fmla="*/ 347688 w 411922"/>
                <a:gd name="connsiteY22" fmla="*/ 288799 h 417126"/>
                <a:gd name="connsiteX23" fmla="*/ 64320 w 411922"/>
                <a:gd name="connsiteY23" fmla="*/ 112363 h 417126"/>
                <a:gd name="connsiteX24" fmla="*/ 16201 w 411922"/>
                <a:gd name="connsiteY24" fmla="*/ 64245 h 417126"/>
                <a:gd name="connsiteX25" fmla="*/ 64320 w 411922"/>
                <a:gd name="connsiteY25" fmla="*/ 16126 h 417126"/>
                <a:gd name="connsiteX26" fmla="*/ 112439 w 411922"/>
                <a:gd name="connsiteY26" fmla="*/ 64245 h 417126"/>
                <a:gd name="connsiteX27" fmla="*/ 64320 w 411922"/>
                <a:gd name="connsiteY27" fmla="*/ 112363 h 417126"/>
                <a:gd name="connsiteX28" fmla="*/ 347688 w 411922"/>
                <a:gd name="connsiteY28" fmla="*/ 401076 h 417126"/>
                <a:gd name="connsiteX29" fmla="*/ 299569 w 411922"/>
                <a:gd name="connsiteY29" fmla="*/ 352957 h 417126"/>
                <a:gd name="connsiteX30" fmla="*/ 347688 w 411922"/>
                <a:gd name="connsiteY30" fmla="*/ 304839 h 417126"/>
                <a:gd name="connsiteX31" fmla="*/ 395807 w 411922"/>
                <a:gd name="connsiteY31" fmla="*/ 352957 h 417126"/>
                <a:gd name="connsiteX32" fmla="*/ 347688 w 411922"/>
                <a:gd name="connsiteY32" fmla="*/ 401076 h 417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11922" h="417126">
                  <a:moveTo>
                    <a:pt x="347688" y="288799"/>
                  </a:moveTo>
                  <a:cubicBezTo>
                    <a:pt x="314344" y="288822"/>
                    <a:pt x="286575" y="314383"/>
                    <a:pt x="283797" y="347611"/>
                  </a:cubicBezTo>
                  <a:lnTo>
                    <a:pt x="91641" y="347611"/>
                  </a:lnTo>
                  <a:cubicBezTo>
                    <a:pt x="83875" y="347586"/>
                    <a:pt x="77600" y="341270"/>
                    <a:pt x="77626" y="333504"/>
                  </a:cubicBezTo>
                  <a:cubicBezTo>
                    <a:pt x="77637" y="329893"/>
                    <a:pt x="79037" y="326425"/>
                    <a:pt x="81536" y="323819"/>
                  </a:cubicBezTo>
                  <a:lnTo>
                    <a:pt x="320260" y="110385"/>
                  </a:lnTo>
                  <a:cubicBezTo>
                    <a:pt x="332101" y="98759"/>
                    <a:pt x="332275" y="79734"/>
                    <a:pt x="320648" y="67893"/>
                  </a:cubicBezTo>
                  <a:cubicBezTo>
                    <a:pt x="314994" y="62136"/>
                    <a:pt x="307263" y="58894"/>
                    <a:pt x="299195" y="58898"/>
                  </a:cubicBezTo>
                  <a:lnTo>
                    <a:pt x="128105" y="58898"/>
                  </a:lnTo>
                  <a:cubicBezTo>
                    <a:pt x="125197" y="23584"/>
                    <a:pt x="94213" y="-2687"/>
                    <a:pt x="58898" y="220"/>
                  </a:cubicBezTo>
                  <a:cubicBezTo>
                    <a:pt x="23584" y="3127"/>
                    <a:pt x="-2687" y="34112"/>
                    <a:pt x="220" y="69426"/>
                  </a:cubicBezTo>
                  <a:cubicBezTo>
                    <a:pt x="3127" y="104740"/>
                    <a:pt x="34112" y="131012"/>
                    <a:pt x="69426" y="128104"/>
                  </a:cubicBezTo>
                  <a:cubicBezTo>
                    <a:pt x="98626" y="125700"/>
                    <a:pt x="122489" y="103820"/>
                    <a:pt x="127410" y="74938"/>
                  </a:cubicBezTo>
                  <a:lnTo>
                    <a:pt x="299195" y="74938"/>
                  </a:lnTo>
                  <a:cubicBezTo>
                    <a:pt x="306961" y="74963"/>
                    <a:pt x="313236" y="81279"/>
                    <a:pt x="313210" y="89044"/>
                  </a:cubicBezTo>
                  <a:cubicBezTo>
                    <a:pt x="313199" y="92655"/>
                    <a:pt x="311799" y="96123"/>
                    <a:pt x="309300" y="98730"/>
                  </a:cubicBezTo>
                  <a:lnTo>
                    <a:pt x="70576" y="312163"/>
                  </a:lnTo>
                  <a:cubicBezTo>
                    <a:pt x="58735" y="323790"/>
                    <a:pt x="58561" y="342815"/>
                    <a:pt x="70188" y="354655"/>
                  </a:cubicBezTo>
                  <a:cubicBezTo>
                    <a:pt x="75842" y="360412"/>
                    <a:pt x="83573" y="363654"/>
                    <a:pt x="91641" y="363650"/>
                  </a:cubicBezTo>
                  <a:lnTo>
                    <a:pt x="284492" y="363650"/>
                  </a:lnTo>
                  <a:cubicBezTo>
                    <a:pt x="290398" y="398588"/>
                    <a:pt x="323508" y="422124"/>
                    <a:pt x="358447" y="416219"/>
                  </a:cubicBezTo>
                  <a:cubicBezTo>
                    <a:pt x="393385" y="410313"/>
                    <a:pt x="416920" y="377202"/>
                    <a:pt x="411014" y="342264"/>
                  </a:cubicBezTo>
                  <a:cubicBezTo>
                    <a:pt x="405793" y="311370"/>
                    <a:pt x="379020" y="288767"/>
                    <a:pt x="347688" y="288799"/>
                  </a:cubicBezTo>
                  <a:close/>
                  <a:moveTo>
                    <a:pt x="64320" y="112363"/>
                  </a:moveTo>
                  <a:cubicBezTo>
                    <a:pt x="37745" y="112363"/>
                    <a:pt x="16201" y="90820"/>
                    <a:pt x="16201" y="64245"/>
                  </a:cubicBezTo>
                  <a:cubicBezTo>
                    <a:pt x="16201" y="37669"/>
                    <a:pt x="37745" y="16126"/>
                    <a:pt x="64320" y="16126"/>
                  </a:cubicBezTo>
                  <a:cubicBezTo>
                    <a:pt x="90896" y="16126"/>
                    <a:pt x="112439" y="37669"/>
                    <a:pt x="112439" y="64245"/>
                  </a:cubicBezTo>
                  <a:cubicBezTo>
                    <a:pt x="112439" y="90820"/>
                    <a:pt x="90896" y="112363"/>
                    <a:pt x="64320" y="112363"/>
                  </a:cubicBezTo>
                  <a:close/>
                  <a:moveTo>
                    <a:pt x="347688" y="401076"/>
                  </a:moveTo>
                  <a:cubicBezTo>
                    <a:pt x="321113" y="401076"/>
                    <a:pt x="299569" y="379533"/>
                    <a:pt x="299569" y="352957"/>
                  </a:cubicBezTo>
                  <a:cubicBezTo>
                    <a:pt x="299569" y="326382"/>
                    <a:pt x="321113" y="304839"/>
                    <a:pt x="347688" y="304839"/>
                  </a:cubicBezTo>
                  <a:cubicBezTo>
                    <a:pt x="374264" y="304839"/>
                    <a:pt x="395807" y="326382"/>
                    <a:pt x="395807" y="352957"/>
                  </a:cubicBezTo>
                  <a:cubicBezTo>
                    <a:pt x="395807" y="379533"/>
                    <a:pt x="374264" y="401076"/>
                    <a:pt x="347688" y="401076"/>
                  </a:cubicBezTo>
                  <a:close/>
                </a:path>
              </a:pathLst>
            </a:custGeom>
            <a:grpFill/>
            <a:ln w="5281" cap="flat">
              <a:noFill/>
              <a:prstDash val="solid"/>
              <a:miter/>
            </a:ln>
          </p:spPr>
          <p:txBody>
            <a:bodyPr rtlCol="0" anchor="ctr"/>
            <a:lstStyle/>
            <a:p>
              <a:endParaRPr lang="ru-RU"/>
            </a:p>
          </p:txBody>
        </p:sp>
        <p:sp>
          <p:nvSpPr>
            <p:cNvPr id="90" name="Freeform: Shape 89">
              <a:extLst>
                <a:ext uri="{FF2B5EF4-FFF2-40B4-BE49-F238E27FC236}">
                  <a16:creationId xmlns:a16="http://schemas.microsoft.com/office/drawing/2014/main" id="{B8479F49-B837-4A4D-A772-5197044B2F6B}"/>
                </a:ext>
              </a:extLst>
            </p:cNvPr>
            <p:cNvSpPr/>
            <p:nvPr/>
          </p:nvSpPr>
          <p:spPr>
            <a:xfrm>
              <a:off x="2428005" y="1736296"/>
              <a:ext cx="55262" cy="55262"/>
            </a:xfrm>
            <a:custGeom>
              <a:avLst/>
              <a:gdLst>
                <a:gd name="connsiteX0" fmla="*/ 52864 w 55262"/>
                <a:gd name="connsiteY0" fmla="*/ 2345 h 55262"/>
                <a:gd name="connsiteX1" fmla="*/ 41529 w 55262"/>
                <a:gd name="connsiteY1" fmla="*/ 2345 h 55262"/>
                <a:gd name="connsiteX2" fmla="*/ 27735 w 55262"/>
                <a:gd name="connsiteY2" fmla="*/ 16139 h 55262"/>
                <a:gd name="connsiteX3" fmla="*/ 13887 w 55262"/>
                <a:gd name="connsiteY3" fmla="*/ 2345 h 55262"/>
                <a:gd name="connsiteX4" fmla="*/ 2553 w 55262"/>
                <a:gd name="connsiteY4" fmla="*/ 2745 h 55262"/>
                <a:gd name="connsiteX5" fmla="*/ 2553 w 55262"/>
                <a:gd name="connsiteY5" fmla="*/ 13680 h 55262"/>
                <a:gd name="connsiteX6" fmla="*/ 16347 w 55262"/>
                <a:gd name="connsiteY6" fmla="*/ 27474 h 55262"/>
                <a:gd name="connsiteX7" fmla="*/ 2553 w 55262"/>
                <a:gd name="connsiteY7" fmla="*/ 41375 h 55262"/>
                <a:gd name="connsiteX8" fmla="*/ 2153 w 55262"/>
                <a:gd name="connsiteY8" fmla="*/ 52710 h 55262"/>
                <a:gd name="connsiteX9" fmla="*/ 13487 w 55262"/>
                <a:gd name="connsiteY9" fmla="*/ 53110 h 55262"/>
                <a:gd name="connsiteX10" fmla="*/ 13887 w 55262"/>
                <a:gd name="connsiteY10" fmla="*/ 52710 h 55262"/>
                <a:gd name="connsiteX11" fmla="*/ 27681 w 55262"/>
                <a:gd name="connsiteY11" fmla="*/ 38916 h 55262"/>
                <a:gd name="connsiteX12" fmla="*/ 41476 w 55262"/>
                <a:gd name="connsiteY12" fmla="*/ 52710 h 55262"/>
                <a:gd name="connsiteX13" fmla="*/ 52837 w 55262"/>
                <a:gd name="connsiteY13" fmla="*/ 52736 h 55262"/>
                <a:gd name="connsiteX14" fmla="*/ 52864 w 55262"/>
                <a:gd name="connsiteY14" fmla="*/ 41375 h 55262"/>
                <a:gd name="connsiteX15" fmla="*/ 39070 w 55262"/>
                <a:gd name="connsiteY15" fmla="*/ 27581 h 55262"/>
                <a:gd name="connsiteX16" fmla="*/ 52864 w 55262"/>
                <a:gd name="connsiteY16" fmla="*/ 13787 h 55262"/>
                <a:gd name="connsiteX17" fmla="*/ 52964 w 55262"/>
                <a:gd name="connsiteY17" fmla="*/ 2446 h 55262"/>
                <a:gd name="connsiteX18" fmla="*/ 52864 w 55262"/>
                <a:gd name="connsiteY18" fmla="*/ 2345 h 5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5262" h="55262">
                  <a:moveTo>
                    <a:pt x="52864" y="2345"/>
                  </a:moveTo>
                  <a:cubicBezTo>
                    <a:pt x="49733" y="-782"/>
                    <a:pt x="44660" y="-782"/>
                    <a:pt x="41529" y="2345"/>
                  </a:cubicBezTo>
                  <a:lnTo>
                    <a:pt x="27735" y="16139"/>
                  </a:lnTo>
                  <a:lnTo>
                    <a:pt x="13887" y="2345"/>
                  </a:lnTo>
                  <a:cubicBezTo>
                    <a:pt x="10647" y="-674"/>
                    <a:pt x="5572" y="-495"/>
                    <a:pt x="2553" y="2745"/>
                  </a:cubicBezTo>
                  <a:cubicBezTo>
                    <a:pt x="-317" y="5825"/>
                    <a:pt x="-317" y="10600"/>
                    <a:pt x="2553" y="13680"/>
                  </a:cubicBezTo>
                  <a:lnTo>
                    <a:pt x="16347" y="27474"/>
                  </a:lnTo>
                  <a:lnTo>
                    <a:pt x="2553" y="41375"/>
                  </a:lnTo>
                  <a:cubicBezTo>
                    <a:pt x="-688" y="44395"/>
                    <a:pt x="-867" y="49469"/>
                    <a:pt x="2153" y="52710"/>
                  </a:cubicBezTo>
                  <a:cubicBezTo>
                    <a:pt x="5172" y="55950"/>
                    <a:pt x="10247" y="56129"/>
                    <a:pt x="13487" y="53110"/>
                  </a:cubicBezTo>
                  <a:cubicBezTo>
                    <a:pt x="13625" y="52981"/>
                    <a:pt x="13758" y="52848"/>
                    <a:pt x="13887" y="52710"/>
                  </a:cubicBezTo>
                  <a:lnTo>
                    <a:pt x="27681" y="38916"/>
                  </a:lnTo>
                  <a:lnTo>
                    <a:pt x="41476" y="52710"/>
                  </a:lnTo>
                  <a:cubicBezTo>
                    <a:pt x="44605" y="55855"/>
                    <a:pt x="49692" y="55866"/>
                    <a:pt x="52837" y="52736"/>
                  </a:cubicBezTo>
                  <a:cubicBezTo>
                    <a:pt x="55982" y="49607"/>
                    <a:pt x="55994" y="44520"/>
                    <a:pt x="52864" y="41375"/>
                  </a:cubicBezTo>
                  <a:lnTo>
                    <a:pt x="39070" y="27581"/>
                  </a:lnTo>
                  <a:lnTo>
                    <a:pt x="52864" y="13787"/>
                  </a:lnTo>
                  <a:cubicBezTo>
                    <a:pt x="56023" y="10683"/>
                    <a:pt x="56068" y="5605"/>
                    <a:pt x="52964" y="2446"/>
                  </a:cubicBezTo>
                  <a:cubicBezTo>
                    <a:pt x="52931" y="2412"/>
                    <a:pt x="52897" y="2379"/>
                    <a:pt x="52864" y="2345"/>
                  </a:cubicBezTo>
                  <a:close/>
                </a:path>
              </a:pathLst>
            </a:custGeom>
            <a:grpFill/>
            <a:ln w="5281" cap="flat">
              <a:noFill/>
              <a:prstDash val="solid"/>
              <a:miter/>
            </a:ln>
          </p:spPr>
          <p:txBody>
            <a:bodyPr rtlCol="0" anchor="ctr"/>
            <a:lstStyle/>
            <a:p>
              <a:endParaRPr lang="ru-RU"/>
            </a:p>
          </p:txBody>
        </p:sp>
        <p:sp>
          <p:nvSpPr>
            <p:cNvPr id="91" name="Freeform: Shape 90">
              <a:extLst>
                <a:ext uri="{FF2B5EF4-FFF2-40B4-BE49-F238E27FC236}">
                  <a16:creationId xmlns:a16="http://schemas.microsoft.com/office/drawing/2014/main" id="{9AA9B266-C210-4CE0-A669-CBDB4E7E12AE}"/>
                </a:ext>
              </a:extLst>
            </p:cNvPr>
            <p:cNvSpPr/>
            <p:nvPr/>
          </p:nvSpPr>
          <p:spPr>
            <a:xfrm>
              <a:off x="2152643" y="1454205"/>
              <a:ext cx="37425" cy="37425"/>
            </a:xfrm>
            <a:custGeom>
              <a:avLst/>
              <a:gdLst>
                <a:gd name="connsiteX0" fmla="*/ 37426 w 37425"/>
                <a:gd name="connsiteY0" fmla="*/ 18713 h 37425"/>
                <a:gd name="connsiteX1" fmla="*/ 18713 w 37425"/>
                <a:gd name="connsiteY1" fmla="*/ 37426 h 37425"/>
                <a:gd name="connsiteX2" fmla="*/ 0 w 37425"/>
                <a:gd name="connsiteY2" fmla="*/ 18713 h 37425"/>
                <a:gd name="connsiteX3" fmla="*/ 18713 w 37425"/>
                <a:gd name="connsiteY3" fmla="*/ 0 h 37425"/>
                <a:gd name="connsiteX4" fmla="*/ 37426 w 37425"/>
                <a:gd name="connsiteY4" fmla="*/ 18713 h 37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25" h="37425">
                  <a:moveTo>
                    <a:pt x="37426" y="18713"/>
                  </a:moveTo>
                  <a:cubicBezTo>
                    <a:pt x="37426" y="29048"/>
                    <a:pt x="29048" y="37426"/>
                    <a:pt x="18713" y="37426"/>
                  </a:cubicBezTo>
                  <a:cubicBezTo>
                    <a:pt x="8378" y="37426"/>
                    <a:pt x="0" y="29048"/>
                    <a:pt x="0" y="18713"/>
                  </a:cubicBezTo>
                  <a:cubicBezTo>
                    <a:pt x="0" y="8378"/>
                    <a:pt x="8378" y="0"/>
                    <a:pt x="18713" y="0"/>
                  </a:cubicBezTo>
                  <a:cubicBezTo>
                    <a:pt x="29048" y="0"/>
                    <a:pt x="37426" y="8378"/>
                    <a:pt x="37426" y="18713"/>
                  </a:cubicBezTo>
                  <a:close/>
                </a:path>
              </a:pathLst>
            </a:custGeom>
            <a:grpFill/>
            <a:ln w="5281" cap="flat">
              <a:noFill/>
              <a:prstDash val="solid"/>
              <a:miter/>
            </a:ln>
          </p:spPr>
          <p:txBody>
            <a:bodyPr rtlCol="0" anchor="ctr"/>
            <a:lstStyle/>
            <a:p>
              <a:endParaRPr lang="ru-RU"/>
            </a:p>
          </p:txBody>
        </p:sp>
      </p:grpSp>
      <p:grpSp>
        <p:nvGrpSpPr>
          <p:cNvPr id="160" name="Group 159">
            <a:extLst>
              <a:ext uri="{FF2B5EF4-FFF2-40B4-BE49-F238E27FC236}">
                <a16:creationId xmlns:a16="http://schemas.microsoft.com/office/drawing/2014/main" id="{34F84DA1-7334-415A-8323-EAF5EBB3BDD6}"/>
              </a:ext>
            </a:extLst>
          </p:cNvPr>
          <p:cNvGrpSpPr/>
          <p:nvPr/>
        </p:nvGrpSpPr>
        <p:grpSpPr>
          <a:xfrm>
            <a:off x="7875569" y="1929860"/>
            <a:ext cx="385226" cy="254704"/>
            <a:chOff x="8468758" y="1430146"/>
            <a:chExt cx="513635" cy="339605"/>
          </a:xfrm>
          <a:solidFill>
            <a:schemeClr val="tx1"/>
          </a:solidFill>
        </p:grpSpPr>
        <p:sp>
          <p:nvSpPr>
            <p:cNvPr id="93" name="Freeform: Shape 92">
              <a:extLst>
                <a:ext uri="{FF2B5EF4-FFF2-40B4-BE49-F238E27FC236}">
                  <a16:creationId xmlns:a16="http://schemas.microsoft.com/office/drawing/2014/main" id="{78653C09-08D4-4E71-AA4A-9FCAADE4BB57}"/>
                </a:ext>
              </a:extLst>
            </p:cNvPr>
            <p:cNvSpPr/>
            <p:nvPr/>
          </p:nvSpPr>
          <p:spPr>
            <a:xfrm>
              <a:off x="8468758" y="1430146"/>
              <a:ext cx="513635" cy="339605"/>
            </a:xfrm>
            <a:custGeom>
              <a:avLst/>
              <a:gdLst>
                <a:gd name="connsiteX0" fmla="*/ 411801 w 513635"/>
                <a:gd name="connsiteY0" fmla="*/ 136337 h 339605"/>
                <a:gd name="connsiteX1" fmla="*/ 373145 w 513635"/>
                <a:gd name="connsiteY1" fmla="*/ 144036 h 339605"/>
                <a:gd name="connsiteX2" fmla="*/ 308559 w 513635"/>
                <a:gd name="connsiteY2" fmla="*/ 16040 h 339605"/>
                <a:gd name="connsiteX3" fmla="*/ 326256 w 513635"/>
                <a:gd name="connsiteY3" fmla="*/ 16040 h 339605"/>
                <a:gd name="connsiteX4" fmla="*/ 334276 w 513635"/>
                <a:gd name="connsiteY4" fmla="*/ 8020 h 339605"/>
                <a:gd name="connsiteX5" fmla="*/ 326256 w 513635"/>
                <a:gd name="connsiteY5" fmla="*/ 0 h 339605"/>
                <a:gd name="connsiteX6" fmla="*/ 267444 w 513635"/>
                <a:gd name="connsiteY6" fmla="*/ 0 h 339605"/>
                <a:gd name="connsiteX7" fmla="*/ 259424 w 513635"/>
                <a:gd name="connsiteY7" fmla="*/ 8020 h 339605"/>
                <a:gd name="connsiteX8" fmla="*/ 267444 w 513635"/>
                <a:gd name="connsiteY8" fmla="*/ 16040 h 339605"/>
                <a:gd name="connsiteX9" fmla="*/ 290541 w 513635"/>
                <a:gd name="connsiteY9" fmla="*/ 16040 h 339605"/>
                <a:gd name="connsiteX10" fmla="*/ 328341 w 513635"/>
                <a:gd name="connsiteY10" fmla="*/ 90891 h 339605"/>
                <a:gd name="connsiteX11" fmla="*/ 173879 w 513635"/>
                <a:gd name="connsiteY11" fmla="*/ 90891 h 339605"/>
                <a:gd name="connsiteX12" fmla="*/ 166768 w 513635"/>
                <a:gd name="connsiteY12" fmla="*/ 95222 h 339605"/>
                <a:gd name="connsiteX13" fmla="*/ 140997 w 513635"/>
                <a:gd name="connsiteY13" fmla="*/ 144356 h 339605"/>
                <a:gd name="connsiteX14" fmla="*/ 7972 w 513635"/>
                <a:gd name="connsiteY14" fmla="*/ 198609 h 339605"/>
                <a:gd name="connsiteX15" fmla="*/ 62225 w 513635"/>
                <a:gd name="connsiteY15" fmla="*/ 331633 h 339605"/>
                <a:gd name="connsiteX16" fmla="*/ 195250 w 513635"/>
                <a:gd name="connsiteY16" fmla="*/ 277380 h 339605"/>
                <a:gd name="connsiteX17" fmla="*/ 202322 w 513635"/>
                <a:gd name="connsiteY17" fmla="*/ 251287 h 339605"/>
                <a:gd name="connsiteX18" fmla="*/ 260065 w 513635"/>
                <a:gd name="connsiteY18" fmla="*/ 251287 h 339605"/>
                <a:gd name="connsiteX19" fmla="*/ 267230 w 513635"/>
                <a:gd name="connsiteY19" fmla="*/ 246903 h 339605"/>
                <a:gd name="connsiteX20" fmla="*/ 337163 w 513635"/>
                <a:gd name="connsiteY20" fmla="*/ 108374 h 339605"/>
                <a:gd name="connsiteX21" fmla="*/ 358870 w 513635"/>
                <a:gd name="connsiteY21" fmla="*/ 151147 h 339605"/>
                <a:gd name="connsiteX22" fmla="*/ 325476 w 513635"/>
                <a:gd name="connsiteY22" fmla="*/ 290873 h 339605"/>
                <a:gd name="connsiteX23" fmla="*/ 465203 w 513635"/>
                <a:gd name="connsiteY23" fmla="*/ 324267 h 339605"/>
                <a:gd name="connsiteX24" fmla="*/ 498597 w 513635"/>
                <a:gd name="connsiteY24" fmla="*/ 184540 h 339605"/>
                <a:gd name="connsiteX25" fmla="*/ 411801 w 513635"/>
                <a:gd name="connsiteY25" fmla="*/ 136123 h 339605"/>
                <a:gd name="connsiteX26" fmla="*/ 101700 w 513635"/>
                <a:gd name="connsiteY26" fmla="*/ 323465 h 339605"/>
                <a:gd name="connsiteX27" fmla="*/ 16256 w 513635"/>
                <a:gd name="connsiteY27" fmla="*/ 237820 h 339605"/>
                <a:gd name="connsiteX28" fmla="*/ 101902 w 513635"/>
                <a:gd name="connsiteY28" fmla="*/ 152376 h 339605"/>
                <a:gd name="connsiteX29" fmla="*/ 133779 w 513635"/>
                <a:gd name="connsiteY29" fmla="*/ 158578 h 339605"/>
                <a:gd name="connsiteX30" fmla="*/ 91381 w 513635"/>
                <a:gd name="connsiteY30" fmla="*/ 239578 h 339605"/>
                <a:gd name="connsiteX31" fmla="*/ 94813 w 513635"/>
                <a:gd name="connsiteY31" fmla="*/ 250388 h 339605"/>
                <a:gd name="connsiteX32" fmla="*/ 98492 w 513635"/>
                <a:gd name="connsiteY32" fmla="*/ 251287 h 339605"/>
                <a:gd name="connsiteX33" fmla="*/ 186069 w 513635"/>
                <a:gd name="connsiteY33" fmla="*/ 251287 h 339605"/>
                <a:gd name="connsiteX34" fmla="*/ 101700 w 513635"/>
                <a:gd name="connsiteY34" fmla="*/ 323465 h 339605"/>
                <a:gd name="connsiteX35" fmla="*/ 147787 w 513635"/>
                <a:gd name="connsiteY35" fmla="*/ 165743 h 339605"/>
                <a:gd name="connsiteX36" fmla="*/ 187085 w 513635"/>
                <a:gd name="connsiteY36" fmla="*/ 235248 h 339605"/>
                <a:gd name="connsiteX37" fmla="*/ 111698 w 513635"/>
                <a:gd name="connsiteY37" fmla="*/ 235248 h 339605"/>
                <a:gd name="connsiteX38" fmla="*/ 255093 w 513635"/>
                <a:gd name="connsiteY38" fmla="*/ 235248 h 339605"/>
                <a:gd name="connsiteX39" fmla="*/ 203124 w 513635"/>
                <a:gd name="connsiteY39" fmla="*/ 235248 h 339605"/>
                <a:gd name="connsiteX40" fmla="*/ 155005 w 513635"/>
                <a:gd name="connsiteY40" fmla="*/ 151735 h 339605"/>
                <a:gd name="connsiteX41" fmla="*/ 178530 w 513635"/>
                <a:gd name="connsiteY41" fmla="*/ 106931 h 339605"/>
                <a:gd name="connsiteX42" fmla="*/ 319947 w 513635"/>
                <a:gd name="connsiteY42" fmla="*/ 106931 h 339605"/>
                <a:gd name="connsiteX43" fmla="*/ 411801 w 513635"/>
                <a:gd name="connsiteY43" fmla="*/ 323465 h 339605"/>
                <a:gd name="connsiteX44" fmla="*/ 326724 w 513635"/>
                <a:gd name="connsiteY44" fmla="*/ 237455 h 339605"/>
                <a:gd name="connsiteX45" fmla="*/ 366355 w 513635"/>
                <a:gd name="connsiteY45" fmla="*/ 165743 h 339605"/>
                <a:gd name="connsiteX46" fmla="*/ 405973 w 513635"/>
                <a:gd name="connsiteY46" fmla="*/ 244230 h 339605"/>
                <a:gd name="connsiteX47" fmla="*/ 417280 w 513635"/>
                <a:gd name="connsiteY47" fmla="*/ 245117 h 339605"/>
                <a:gd name="connsiteX48" fmla="*/ 419821 w 513635"/>
                <a:gd name="connsiteY48" fmla="*/ 236958 h 339605"/>
                <a:gd name="connsiteX49" fmla="*/ 380416 w 513635"/>
                <a:gd name="connsiteY49" fmla="*/ 158418 h 339605"/>
                <a:gd name="connsiteX50" fmla="*/ 491497 w 513635"/>
                <a:gd name="connsiteY50" fmla="*/ 206344 h 339605"/>
                <a:gd name="connsiteX51" fmla="*/ 443571 w 513635"/>
                <a:gd name="connsiteY51" fmla="*/ 317424 h 339605"/>
                <a:gd name="connsiteX52" fmla="*/ 411801 w 513635"/>
                <a:gd name="connsiteY52" fmla="*/ 323465 h 339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13635" h="339605">
                  <a:moveTo>
                    <a:pt x="411801" y="136337"/>
                  </a:moveTo>
                  <a:cubicBezTo>
                    <a:pt x="398535" y="136339"/>
                    <a:pt x="385399" y="138955"/>
                    <a:pt x="373145" y="144036"/>
                  </a:cubicBezTo>
                  <a:lnTo>
                    <a:pt x="308559" y="16040"/>
                  </a:lnTo>
                  <a:lnTo>
                    <a:pt x="326256" y="16040"/>
                  </a:lnTo>
                  <a:cubicBezTo>
                    <a:pt x="330685" y="16040"/>
                    <a:pt x="334276" y="12449"/>
                    <a:pt x="334276" y="8020"/>
                  </a:cubicBezTo>
                  <a:cubicBezTo>
                    <a:pt x="334276" y="3591"/>
                    <a:pt x="330685" y="0"/>
                    <a:pt x="326256" y="0"/>
                  </a:cubicBezTo>
                  <a:lnTo>
                    <a:pt x="267444" y="0"/>
                  </a:lnTo>
                  <a:cubicBezTo>
                    <a:pt x="263014" y="0"/>
                    <a:pt x="259424" y="3591"/>
                    <a:pt x="259424" y="8020"/>
                  </a:cubicBezTo>
                  <a:cubicBezTo>
                    <a:pt x="259424" y="12449"/>
                    <a:pt x="263014" y="16040"/>
                    <a:pt x="267444" y="16040"/>
                  </a:cubicBezTo>
                  <a:lnTo>
                    <a:pt x="290541" y="16040"/>
                  </a:lnTo>
                  <a:lnTo>
                    <a:pt x="328341" y="90891"/>
                  </a:lnTo>
                  <a:lnTo>
                    <a:pt x="173879" y="90891"/>
                  </a:lnTo>
                  <a:cubicBezTo>
                    <a:pt x="170886" y="90895"/>
                    <a:pt x="168144" y="92565"/>
                    <a:pt x="166768" y="95222"/>
                  </a:cubicBezTo>
                  <a:lnTo>
                    <a:pt x="140997" y="144356"/>
                  </a:lnTo>
                  <a:cubicBezTo>
                    <a:pt x="89282" y="122604"/>
                    <a:pt x="29725" y="146894"/>
                    <a:pt x="7972" y="198609"/>
                  </a:cubicBezTo>
                  <a:cubicBezTo>
                    <a:pt x="-13780" y="250323"/>
                    <a:pt x="10510" y="309880"/>
                    <a:pt x="62225" y="331633"/>
                  </a:cubicBezTo>
                  <a:cubicBezTo>
                    <a:pt x="113940" y="353385"/>
                    <a:pt x="173497" y="329095"/>
                    <a:pt x="195250" y="277380"/>
                  </a:cubicBezTo>
                  <a:cubicBezTo>
                    <a:pt x="198759" y="269037"/>
                    <a:pt x="201138" y="260261"/>
                    <a:pt x="202322" y="251287"/>
                  </a:cubicBezTo>
                  <a:lnTo>
                    <a:pt x="260065" y="251287"/>
                  </a:lnTo>
                  <a:cubicBezTo>
                    <a:pt x="263089" y="251293"/>
                    <a:pt x="265859" y="249598"/>
                    <a:pt x="267230" y="246903"/>
                  </a:cubicBezTo>
                  <a:lnTo>
                    <a:pt x="337163" y="108374"/>
                  </a:lnTo>
                  <a:lnTo>
                    <a:pt x="358870" y="151147"/>
                  </a:lnTo>
                  <a:cubicBezTo>
                    <a:pt x="311063" y="180510"/>
                    <a:pt x="296113" y="243067"/>
                    <a:pt x="325476" y="290873"/>
                  </a:cubicBezTo>
                  <a:cubicBezTo>
                    <a:pt x="354840" y="338679"/>
                    <a:pt x="417398" y="353630"/>
                    <a:pt x="465203" y="324267"/>
                  </a:cubicBezTo>
                  <a:cubicBezTo>
                    <a:pt x="513010" y="294904"/>
                    <a:pt x="527960" y="232346"/>
                    <a:pt x="498597" y="184540"/>
                  </a:cubicBezTo>
                  <a:cubicBezTo>
                    <a:pt x="480074" y="154383"/>
                    <a:pt x="447192" y="136040"/>
                    <a:pt x="411801" y="136123"/>
                  </a:cubicBezTo>
                  <a:close/>
                  <a:moveTo>
                    <a:pt x="101700" y="323465"/>
                  </a:moveTo>
                  <a:cubicBezTo>
                    <a:pt x="54455" y="323410"/>
                    <a:pt x="16200" y="285065"/>
                    <a:pt x="16256" y="237820"/>
                  </a:cubicBezTo>
                  <a:cubicBezTo>
                    <a:pt x="16312" y="190575"/>
                    <a:pt x="54657" y="152321"/>
                    <a:pt x="101902" y="152376"/>
                  </a:cubicBezTo>
                  <a:cubicBezTo>
                    <a:pt x="112826" y="152389"/>
                    <a:pt x="123647" y="154495"/>
                    <a:pt x="133779" y="158578"/>
                  </a:cubicBezTo>
                  <a:lnTo>
                    <a:pt x="91381" y="239578"/>
                  </a:lnTo>
                  <a:cubicBezTo>
                    <a:pt x="89344" y="243511"/>
                    <a:pt x="90880" y="248351"/>
                    <a:pt x="94813" y="250388"/>
                  </a:cubicBezTo>
                  <a:cubicBezTo>
                    <a:pt x="95950" y="250978"/>
                    <a:pt x="97212" y="251286"/>
                    <a:pt x="98492" y="251287"/>
                  </a:cubicBezTo>
                  <a:lnTo>
                    <a:pt x="186069" y="251287"/>
                  </a:lnTo>
                  <a:cubicBezTo>
                    <a:pt x="179501" y="292808"/>
                    <a:pt x="143737" y="323404"/>
                    <a:pt x="101700" y="323465"/>
                  </a:cubicBezTo>
                  <a:close/>
                  <a:moveTo>
                    <a:pt x="147787" y="165743"/>
                  </a:moveTo>
                  <a:cubicBezTo>
                    <a:pt x="171559" y="181002"/>
                    <a:pt x="186264" y="207012"/>
                    <a:pt x="187085" y="235248"/>
                  </a:cubicBezTo>
                  <a:lnTo>
                    <a:pt x="111698" y="235248"/>
                  </a:lnTo>
                  <a:close/>
                  <a:moveTo>
                    <a:pt x="255093" y="235248"/>
                  </a:moveTo>
                  <a:lnTo>
                    <a:pt x="203124" y="235248"/>
                  </a:lnTo>
                  <a:cubicBezTo>
                    <a:pt x="202153" y="201089"/>
                    <a:pt x="184071" y="169707"/>
                    <a:pt x="155005" y="151735"/>
                  </a:cubicBezTo>
                  <a:lnTo>
                    <a:pt x="178530" y="106931"/>
                  </a:lnTo>
                  <a:lnTo>
                    <a:pt x="319947" y="106931"/>
                  </a:lnTo>
                  <a:close/>
                  <a:moveTo>
                    <a:pt x="411801" y="323465"/>
                  </a:moveTo>
                  <a:cubicBezTo>
                    <a:pt x="364556" y="323207"/>
                    <a:pt x="326466" y="284699"/>
                    <a:pt x="326724" y="237455"/>
                  </a:cubicBezTo>
                  <a:cubicBezTo>
                    <a:pt x="326883" y="208368"/>
                    <a:pt x="341812" y="181354"/>
                    <a:pt x="366355" y="165743"/>
                  </a:cubicBezTo>
                  <a:lnTo>
                    <a:pt x="405973" y="244230"/>
                  </a:lnTo>
                  <a:cubicBezTo>
                    <a:pt x="408851" y="247597"/>
                    <a:pt x="413913" y="247995"/>
                    <a:pt x="417280" y="245117"/>
                  </a:cubicBezTo>
                  <a:cubicBezTo>
                    <a:pt x="419626" y="243113"/>
                    <a:pt x="420614" y="239940"/>
                    <a:pt x="419821" y="236958"/>
                  </a:cubicBezTo>
                  <a:lnTo>
                    <a:pt x="380416" y="158418"/>
                  </a:lnTo>
                  <a:cubicBezTo>
                    <a:pt x="424325" y="140978"/>
                    <a:pt x="474058" y="162436"/>
                    <a:pt x="491497" y="206344"/>
                  </a:cubicBezTo>
                  <a:cubicBezTo>
                    <a:pt x="508937" y="250252"/>
                    <a:pt x="487480" y="299984"/>
                    <a:pt x="443571" y="317424"/>
                  </a:cubicBezTo>
                  <a:cubicBezTo>
                    <a:pt x="433461" y="321440"/>
                    <a:pt x="422678" y="323490"/>
                    <a:pt x="411801" y="323465"/>
                  </a:cubicBezTo>
                  <a:close/>
                </a:path>
              </a:pathLst>
            </a:custGeom>
            <a:grpFill/>
            <a:ln w="5281" cap="flat">
              <a:noFill/>
              <a:prstDash val="solid"/>
              <a:miter/>
            </a:ln>
          </p:spPr>
          <p:txBody>
            <a:bodyPr rtlCol="0" anchor="ctr"/>
            <a:lstStyle/>
            <a:p>
              <a:endParaRPr lang="ru-RU"/>
            </a:p>
          </p:txBody>
        </p:sp>
        <p:sp>
          <p:nvSpPr>
            <p:cNvPr id="94" name="Freeform: Shape 93">
              <a:extLst>
                <a:ext uri="{FF2B5EF4-FFF2-40B4-BE49-F238E27FC236}">
                  <a16:creationId xmlns:a16="http://schemas.microsoft.com/office/drawing/2014/main" id="{4E8719CB-A9B2-4877-8A0B-319126EBD9D8}"/>
                </a:ext>
              </a:extLst>
            </p:cNvPr>
            <p:cNvSpPr/>
            <p:nvPr/>
          </p:nvSpPr>
          <p:spPr>
            <a:xfrm>
              <a:off x="8594517" y="1483611"/>
              <a:ext cx="90891" cy="16039"/>
            </a:xfrm>
            <a:custGeom>
              <a:avLst/>
              <a:gdLst>
                <a:gd name="connsiteX0" fmla="*/ 8020 w 90891"/>
                <a:gd name="connsiteY0" fmla="*/ 16040 h 16039"/>
                <a:gd name="connsiteX1" fmla="*/ 82872 w 90891"/>
                <a:gd name="connsiteY1" fmla="*/ 16040 h 16039"/>
                <a:gd name="connsiteX2" fmla="*/ 90892 w 90891"/>
                <a:gd name="connsiteY2" fmla="*/ 8020 h 16039"/>
                <a:gd name="connsiteX3" fmla="*/ 82872 w 90891"/>
                <a:gd name="connsiteY3" fmla="*/ 0 h 16039"/>
                <a:gd name="connsiteX4" fmla="*/ 8020 w 90891"/>
                <a:gd name="connsiteY4" fmla="*/ 0 h 16039"/>
                <a:gd name="connsiteX5" fmla="*/ 0 w 90891"/>
                <a:gd name="connsiteY5" fmla="*/ 8020 h 16039"/>
                <a:gd name="connsiteX6" fmla="*/ 8020 w 90891"/>
                <a:gd name="connsiteY6" fmla="*/ 1604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1" h="16039">
                  <a:moveTo>
                    <a:pt x="8020" y="16040"/>
                  </a:moveTo>
                  <a:lnTo>
                    <a:pt x="82872" y="16040"/>
                  </a:lnTo>
                  <a:cubicBezTo>
                    <a:pt x="87301" y="16040"/>
                    <a:pt x="90892" y="12449"/>
                    <a:pt x="90892" y="8020"/>
                  </a:cubicBezTo>
                  <a:cubicBezTo>
                    <a:pt x="90892" y="3591"/>
                    <a:pt x="87301" y="0"/>
                    <a:pt x="82872" y="0"/>
                  </a:cubicBezTo>
                  <a:lnTo>
                    <a:pt x="8020" y="0"/>
                  </a:lnTo>
                  <a:cubicBezTo>
                    <a:pt x="3591" y="0"/>
                    <a:pt x="0" y="3591"/>
                    <a:pt x="0" y="8020"/>
                  </a:cubicBezTo>
                  <a:cubicBezTo>
                    <a:pt x="0" y="12449"/>
                    <a:pt x="3591" y="16040"/>
                    <a:pt x="8020" y="16040"/>
                  </a:cubicBezTo>
                  <a:close/>
                </a:path>
              </a:pathLst>
            </a:custGeom>
            <a:grpFill/>
            <a:ln w="5281" cap="flat">
              <a:noFill/>
              <a:prstDash val="solid"/>
              <a:miter/>
            </a:ln>
          </p:spPr>
          <p:txBody>
            <a:bodyPr rtlCol="0" anchor="ctr"/>
            <a:lstStyle/>
            <a:p>
              <a:endParaRPr lang="ru-RU"/>
            </a:p>
          </p:txBody>
        </p:sp>
      </p:grpSp>
      <p:sp>
        <p:nvSpPr>
          <p:cNvPr id="95" name="Graphic 18">
            <a:extLst>
              <a:ext uri="{FF2B5EF4-FFF2-40B4-BE49-F238E27FC236}">
                <a16:creationId xmlns:a16="http://schemas.microsoft.com/office/drawing/2014/main" id="{1E5715FD-A158-45A7-B2E7-533634E4AC17}"/>
              </a:ext>
            </a:extLst>
          </p:cNvPr>
          <p:cNvSpPr/>
          <p:nvPr/>
        </p:nvSpPr>
        <p:spPr>
          <a:xfrm>
            <a:off x="9098044" y="1969958"/>
            <a:ext cx="352873" cy="228612"/>
          </a:xfrm>
          <a:custGeom>
            <a:avLst/>
            <a:gdLst>
              <a:gd name="connsiteX0" fmla="*/ 469856 w 470497"/>
              <a:gd name="connsiteY0" fmla="*/ 120030 h 304816"/>
              <a:gd name="connsiteX1" fmla="*/ 427351 w 470497"/>
              <a:gd name="connsiteY1" fmla="*/ 20905 h 304816"/>
              <a:gd name="connsiteX2" fmla="*/ 395646 w 470497"/>
              <a:gd name="connsiteY2" fmla="*/ 0 h 304816"/>
              <a:gd name="connsiteX3" fmla="*/ 23471 w 470497"/>
              <a:gd name="connsiteY3" fmla="*/ 0 h 304816"/>
              <a:gd name="connsiteX4" fmla="*/ 0 w 470497"/>
              <a:gd name="connsiteY4" fmla="*/ 23471 h 304816"/>
              <a:gd name="connsiteX5" fmla="*/ 0 w 470497"/>
              <a:gd name="connsiteY5" fmla="*/ 253960 h 304816"/>
              <a:gd name="connsiteX6" fmla="*/ 8020 w 470497"/>
              <a:gd name="connsiteY6" fmla="*/ 261980 h 304816"/>
              <a:gd name="connsiteX7" fmla="*/ 65228 w 470497"/>
              <a:gd name="connsiteY7" fmla="*/ 261980 h 304816"/>
              <a:gd name="connsiteX8" fmla="*/ 128264 w 470497"/>
              <a:gd name="connsiteY8" fmla="*/ 303737 h 304816"/>
              <a:gd name="connsiteX9" fmla="*/ 170021 w 470497"/>
              <a:gd name="connsiteY9" fmla="*/ 261980 h 304816"/>
              <a:gd name="connsiteX10" fmla="*/ 305823 w 470497"/>
              <a:gd name="connsiteY10" fmla="*/ 261980 h 304816"/>
              <a:gd name="connsiteX11" fmla="*/ 368859 w 470497"/>
              <a:gd name="connsiteY11" fmla="*/ 303737 h 304816"/>
              <a:gd name="connsiteX12" fmla="*/ 410616 w 470497"/>
              <a:gd name="connsiteY12" fmla="*/ 261980 h 304816"/>
              <a:gd name="connsiteX13" fmla="*/ 462478 w 470497"/>
              <a:gd name="connsiteY13" fmla="*/ 261980 h 304816"/>
              <a:gd name="connsiteX14" fmla="*/ 470498 w 470497"/>
              <a:gd name="connsiteY14" fmla="*/ 253960 h 304816"/>
              <a:gd name="connsiteX15" fmla="*/ 470498 w 470497"/>
              <a:gd name="connsiteY15" fmla="*/ 122970 h 304816"/>
              <a:gd name="connsiteX16" fmla="*/ 469856 w 470497"/>
              <a:gd name="connsiteY16" fmla="*/ 120030 h 304816"/>
              <a:gd name="connsiteX17" fmla="*/ 412594 w 470497"/>
              <a:gd name="connsiteY17" fmla="*/ 27214 h 304816"/>
              <a:gd name="connsiteX18" fmla="*/ 449111 w 470497"/>
              <a:gd name="connsiteY18" fmla="*/ 112277 h 304816"/>
              <a:gd name="connsiteX19" fmla="*/ 336834 w 470497"/>
              <a:gd name="connsiteY19" fmla="*/ 112277 h 304816"/>
              <a:gd name="connsiteX20" fmla="*/ 336834 w 470497"/>
              <a:gd name="connsiteY20" fmla="*/ 16040 h 304816"/>
              <a:gd name="connsiteX21" fmla="*/ 395646 w 470497"/>
              <a:gd name="connsiteY21" fmla="*/ 16040 h 304816"/>
              <a:gd name="connsiteX22" fmla="*/ 412594 w 470497"/>
              <a:gd name="connsiteY22" fmla="*/ 27214 h 304816"/>
              <a:gd name="connsiteX23" fmla="*/ 23471 w 470497"/>
              <a:gd name="connsiteY23" fmla="*/ 16040 h 304816"/>
              <a:gd name="connsiteX24" fmla="*/ 320794 w 470497"/>
              <a:gd name="connsiteY24" fmla="*/ 16040 h 304816"/>
              <a:gd name="connsiteX25" fmla="*/ 320794 w 470497"/>
              <a:gd name="connsiteY25" fmla="*/ 112277 h 304816"/>
              <a:gd name="connsiteX26" fmla="*/ 16040 w 470497"/>
              <a:gd name="connsiteY26" fmla="*/ 112277 h 304816"/>
              <a:gd name="connsiteX27" fmla="*/ 16040 w 470497"/>
              <a:gd name="connsiteY27" fmla="*/ 23471 h 304816"/>
              <a:gd name="connsiteX28" fmla="*/ 23471 w 470497"/>
              <a:gd name="connsiteY28" fmla="*/ 16040 h 304816"/>
              <a:gd name="connsiteX29" fmla="*/ 117624 w 470497"/>
              <a:gd name="connsiteY29" fmla="*/ 288713 h 304816"/>
              <a:gd name="connsiteX30" fmla="*/ 80198 w 470497"/>
              <a:gd name="connsiteY30" fmla="*/ 251287 h 304816"/>
              <a:gd name="connsiteX31" fmla="*/ 117624 w 470497"/>
              <a:gd name="connsiteY31" fmla="*/ 213861 h 304816"/>
              <a:gd name="connsiteX32" fmla="*/ 155050 w 470497"/>
              <a:gd name="connsiteY32" fmla="*/ 251287 h 304816"/>
              <a:gd name="connsiteX33" fmla="*/ 117624 w 470497"/>
              <a:gd name="connsiteY33" fmla="*/ 288713 h 304816"/>
              <a:gd name="connsiteX34" fmla="*/ 358220 w 470497"/>
              <a:gd name="connsiteY34" fmla="*/ 288713 h 304816"/>
              <a:gd name="connsiteX35" fmla="*/ 320794 w 470497"/>
              <a:gd name="connsiteY35" fmla="*/ 251287 h 304816"/>
              <a:gd name="connsiteX36" fmla="*/ 358220 w 470497"/>
              <a:gd name="connsiteY36" fmla="*/ 213861 h 304816"/>
              <a:gd name="connsiteX37" fmla="*/ 395646 w 470497"/>
              <a:gd name="connsiteY37" fmla="*/ 251287 h 304816"/>
              <a:gd name="connsiteX38" fmla="*/ 358220 w 470497"/>
              <a:gd name="connsiteY38" fmla="*/ 288713 h 304816"/>
              <a:gd name="connsiteX39" fmla="*/ 411418 w 470497"/>
              <a:gd name="connsiteY39" fmla="*/ 245941 h 304816"/>
              <a:gd name="connsiteX40" fmla="*/ 352880 w 470497"/>
              <a:gd name="connsiteY40" fmla="*/ 198082 h 304816"/>
              <a:gd name="connsiteX41" fmla="*/ 305022 w 470497"/>
              <a:gd name="connsiteY41" fmla="*/ 245941 h 304816"/>
              <a:gd name="connsiteX42" fmla="*/ 170823 w 470497"/>
              <a:gd name="connsiteY42" fmla="*/ 245941 h 304816"/>
              <a:gd name="connsiteX43" fmla="*/ 112285 w 470497"/>
              <a:gd name="connsiteY43" fmla="*/ 198082 h 304816"/>
              <a:gd name="connsiteX44" fmla="*/ 64426 w 470497"/>
              <a:gd name="connsiteY44" fmla="*/ 245941 h 304816"/>
              <a:gd name="connsiteX45" fmla="*/ 16040 w 470497"/>
              <a:gd name="connsiteY45" fmla="*/ 245941 h 304816"/>
              <a:gd name="connsiteX46" fmla="*/ 16040 w 470497"/>
              <a:gd name="connsiteY46" fmla="*/ 128317 h 304816"/>
              <a:gd name="connsiteX47" fmla="*/ 454458 w 470497"/>
              <a:gd name="connsiteY47" fmla="*/ 128317 h 304816"/>
              <a:gd name="connsiteX48" fmla="*/ 454458 w 470497"/>
              <a:gd name="connsiteY48" fmla="*/ 245941 h 304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470497" h="304816">
                <a:moveTo>
                  <a:pt x="469856" y="120030"/>
                </a:moveTo>
                <a:lnTo>
                  <a:pt x="427351" y="20905"/>
                </a:lnTo>
                <a:cubicBezTo>
                  <a:pt x="421917" y="8221"/>
                  <a:pt x="409445" y="-3"/>
                  <a:pt x="395646" y="0"/>
                </a:cubicBezTo>
                <a:lnTo>
                  <a:pt x="23471" y="0"/>
                </a:lnTo>
                <a:cubicBezTo>
                  <a:pt x="10509" y="0"/>
                  <a:pt x="0" y="10509"/>
                  <a:pt x="0" y="23471"/>
                </a:cubicBezTo>
                <a:lnTo>
                  <a:pt x="0" y="253960"/>
                </a:lnTo>
                <a:cubicBezTo>
                  <a:pt x="0" y="258389"/>
                  <a:pt x="3591" y="261980"/>
                  <a:pt x="8020" y="261980"/>
                </a:cubicBezTo>
                <a:lnTo>
                  <a:pt x="65228" y="261980"/>
                </a:lnTo>
                <a:cubicBezTo>
                  <a:pt x="71104" y="290918"/>
                  <a:pt x="99326" y="309613"/>
                  <a:pt x="128264" y="303737"/>
                </a:cubicBezTo>
                <a:cubicBezTo>
                  <a:pt x="149304" y="299464"/>
                  <a:pt x="165748" y="283020"/>
                  <a:pt x="170021" y="261980"/>
                </a:cubicBezTo>
                <a:lnTo>
                  <a:pt x="305823" y="261980"/>
                </a:lnTo>
                <a:cubicBezTo>
                  <a:pt x="311699" y="290918"/>
                  <a:pt x="339922" y="309613"/>
                  <a:pt x="368859" y="303737"/>
                </a:cubicBezTo>
                <a:cubicBezTo>
                  <a:pt x="389900" y="299464"/>
                  <a:pt x="406344" y="283020"/>
                  <a:pt x="410616" y="261980"/>
                </a:cubicBezTo>
                <a:lnTo>
                  <a:pt x="462478" y="261980"/>
                </a:lnTo>
                <a:cubicBezTo>
                  <a:pt x="466907" y="261980"/>
                  <a:pt x="470498" y="258389"/>
                  <a:pt x="470498" y="253960"/>
                </a:cubicBezTo>
                <a:lnTo>
                  <a:pt x="470498" y="122970"/>
                </a:lnTo>
                <a:cubicBezTo>
                  <a:pt x="470470" y="121959"/>
                  <a:pt x="470252" y="120961"/>
                  <a:pt x="469856" y="120030"/>
                </a:cubicBezTo>
                <a:close/>
                <a:moveTo>
                  <a:pt x="412594" y="27214"/>
                </a:moveTo>
                <a:lnTo>
                  <a:pt x="449111" y="112277"/>
                </a:lnTo>
                <a:lnTo>
                  <a:pt x="336834" y="112277"/>
                </a:lnTo>
                <a:lnTo>
                  <a:pt x="336834" y="16040"/>
                </a:lnTo>
                <a:lnTo>
                  <a:pt x="395646" y="16040"/>
                </a:lnTo>
                <a:cubicBezTo>
                  <a:pt x="403021" y="16041"/>
                  <a:pt x="409687" y="20436"/>
                  <a:pt x="412594" y="27214"/>
                </a:cubicBezTo>
                <a:close/>
                <a:moveTo>
                  <a:pt x="23471" y="16040"/>
                </a:moveTo>
                <a:lnTo>
                  <a:pt x="320794" y="16040"/>
                </a:lnTo>
                <a:lnTo>
                  <a:pt x="320794" y="112277"/>
                </a:lnTo>
                <a:lnTo>
                  <a:pt x="16040" y="112277"/>
                </a:lnTo>
                <a:lnTo>
                  <a:pt x="16040" y="23471"/>
                </a:lnTo>
                <a:cubicBezTo>
                  <a:pt x="16040" y="19367"/>
                  <a:pt x="19367" y="16040"/>
                  <a:pt x="23471" y="16040"/>
                </a:cubicBezTo>
                <a:close/>
                <a:moveTo>
                  <a:pt x="117624" y="288713"/>
                </a:moveTo>
                <a:cubicBezTo>
                  <a:pt x="96955" y="288713"/>
                  <a:pt x="80198" y="271957"/>
                  <a:pt x="80198" y="251287"/>
                </a:cubicBezTo>
                <a:cubicBezTo>
                  <a:pt x="80198" y="230617"/>
                  <a:pt x="96955" y="213861"/>
                  <a:pt x="117624" y="213861"/>
                </a:cubicBezTo>
                <a:cubicBezTo>
                  <a:pt x="138294" y="213861"/>
                  <a:pt x="155050" y="230617"/>
                  <a:pt x="155050" y="251287"/>
                </a:cubicBezTo>
                <a:cubicBezTo>
                  <a:pt x="155050" y="271957"/>
                  <a:pt x="138294" y="288713"/>
                  <a:pt x="117624" y="288713"/>
                </a:cubicBezTo>
                <a:close/>
                <a:moveTo>
                  <a:pt x="358220" y="288713"/>
                </a:moveTo>
                <a:cubicBezTo>
                  <a:pt x="337550" y="288713"/>
                  <a:pt x="320794" y="271957"/>
                  <a:pt x="320794" y="251287"/>
                </a:cubicBezTo>
                <a:cubicBezTo>
                  <a:pt x="320794" y="230617"/>
                  <a:pt x="337550" y="213861"/>
                  <a:pt x="358220" y="213861"/>
                </a:cubicBezTo>
                <a:cubicBezTo>
                  <a:pt x="378890" y="213861"/>
                  <a:pt x="395646" y="230617"/>
                  <a:pt x="395646" y="251287"/>
                </a:cubicBezTo>
                <a:cubicBezTo>
                  <a:pt x="395646" y="271957"/>
                  <a:pt x="378890" y="288713"/>
                  <a:pt x="358220" y="288713"/>
                </a:cubicBezTo>
                <a:close/>
                <a:moveTo>
                  <a:pt x="411418" y="245941"/>
                </a:moveTo>
                <a:cubicBezTo>
                  <a:pt x="408469" y="216560"/>
                  <a:pt x="382261" y="195134"/>
                  <a:pt x="352880" y="198082"/>
                </a:cubicBezTo>
                <a:cubicBezTo>
                  <a:pt x="327575" y="200622"/>
                  <a:pt x="307562" y="220636"/>
                  <a:pt x="305022" y="245941"/>
                </a:cubicBezTo>
                <a:lnTo>
                  <a:pt x="170823" y="245941"/>
                </a:lnTo>
                <a:cubicBezTo>
                  <a:pt x="167874" y="216560"/>
                  <a:pt x="141665" y="195134"/>
                  <a:pt x="112285" y="198082"/>
                </a:cubicBezTo>
                <a:cubicBezTo>
                  <a:pt x="86980" y="200622"/>
                  <a:pt x="66966" y="220636"/>
                  <a:pt x="64426" y="245941"/>
                </a:cubicBezTo>
                <a:lnTo>
                  <a:pt x="16040" y="245941"/>
                </a:lnTo>
                <a:lnTo>
                  <a:pt x="16040" y="128317"/>
                </a:lnTo>
                <a:lnTo>
                  <a:pt x="454458" y="128317"/>
                </a:lnTo>
                <a:lnTo>
                  <a:pt x="454458" y="245941"/>
                </a:lnTo>
                <a:close/>
              </a:path>
            </a:pathLst>
          </a:custGeom>
          <a:solidFill>
            <a:schemeClr val="tx1"/>
          </a:solidFill>
          <a:ln w="5281" cap="flat">
            <a:noFill/>
            <a:prstDash val="solid"/>
            <a:miter/>
          </a:ln>
        </p:spPr>
        <p:txBody>
          <a:bodyPr rtlCol="0" anchor="ctr"/>
          <a:lstStyle/>
          <a:p>
            <a:endParaRPr lang="ru-RU"/>
          </a:p>
        </p:txBody>
      </p:sp>
      <p:sp>
        <p:nvSpPr>
          <p:cNvPr id="96" name="Graphic 19">
            <a:extLst>
              <a:ext uri="{FF2B5EF4-FFF2-40B4-BE49-F238E27FC236}">
                <a16:creationId xmlns:a16="http://schemas.microsoft.com/office/drawing/2014/main" id="{30E53B01-5F14-48D9-A416-A44A4B70D74E}"/>
              </a:ext>
            </a:extLst>
          </p:cNvPr>
          <p:cNvSpPr/>
          <p:nvPr/>
        </p:nvSpPr>
        <p:spPr>
          <a:xfrm>
            <a:off x="8483843" y="1990009"/>
            <a:ext cx="376955" cy="176357"/>
          </a:xfrm>
          <a:custGeom>
            <a:avLst/>
            <a:gdLst>
              <a:gd name="connsiteX0" fmla="*/ 501508 w 502606"/>
              <a:gd name="connsiteY0" fmla="*/ 153018 h 235142"/>
              <a:gd name="connsiteX1" fmla="*/ 428581 w 502606"/>
              <a:gd name="connsiteY1" fmla="*/ 81963 h 235142"/>
              <a:gd name="connsiteX2" fmla="*/ 421470 w 502606"/>
              <a:gd name="connsiteY2" fmla="*/ 80198 h 235142"/>
              <a:gd name="connsiteX3" fmla="*/ 321596 w 502606"/>
              <a:gd name="connsiteY3" fmla="*/ 20798 h 235142"/>
              <a:gd name="connsiteX4" fmla="*/ 258132 w 502606"/>
              <a:gd name="connsiteY4" fmla="*/ 0 h 235142"/>
              <a:gd name="connsiteX5" fmla="*/ 168791 w 502606"/>
              <a:gd name="connsiteY5" fmla="*/ 0 h 235142"/>
              <a:gd name="connsiteX6" fmla="*/ 133504 w 502606"/>
              <a:gd name="connsiteY6" fmla="*/ 10212 h 235142"/>
              <a:gd name="connsiteX7" fmla="*/ 132648 w 502606"/>
              <a:gd name="connsiteY7" fmla="*/ 11175 h 235142"/>
              <a:gd name="connsiteX8" fmla="*/ 105220 w 502606"/>
              <a:gd name="connsiteY8" fmla="*/ 49189 h 235142"/>
              <a:gd name="connsiteX9" fmla="*/ 95810 w 502606"/>
              <a:gd name="connsiteY9" fmla="*/ 59882 h 235142"/>
              <a:gd name="connsiteX10" fmla="*/ 76509 w 502606"/>
              <a:gd name="connsiteY10" fmla="*/ 74959 h 235142"/>
              <a:gd name="connsiteX11" fmla="*/ 33256 w 502606"/>
              <a:gd name="connsiteY11" fmla="*/ 80305 h 235142"/>
              <a:gd name="connsiteX12" fmla="*/ 0 w 502606"/>
              <a:gd name="connsiteY12" fmla="*/ 112278 h 235142"/>
              <a:gd name="connsiteX13" fmla="*/ 0 w 502606"/>
              <a:gd name="connsiteY13" fmla="*/ 189802 h 235142"/>
              <a:gd name="connsiteX14" fmla="*/ 8020 w 502606"/>
              <a:gd name="connsiteY14" fmla="*/ 197822 h 235142"/>
              <a:gd name="connsiteX15" fmla="*/ 48600 w 502606"/>
              <a:gd name="connsiteY15" fmla="*/ 197822 h 235142"/>
              <a:gd name="connsiteX16" fmla="*/ 106299 w 502606"/>
              <a:gd name="connsiteY16" fmla="*/ 233902 h 235142"/>
              <a:gd name="connsiteX17" fmla="*/ 142379 w 502606"/>
              <a:gd name="connsiteY17" fmla="*/ 197822 h 235142"/>
              <a:gd name="connsiteX18" fmla="*/ 326622 w 502606"/>
              <a:gd name="connsiteY18" fmla="*/ 197822 h 235142"/>
              <a:gd name="connsiteX19" fmla="*/ 384320 w 502606"/>
              <a:gd name="connsiteY19" fmla="*/ 233902 h 235142"/>
              <a:gd name="connsiteX20" fmla="*/ 420400 w 502606"/>
              <a:gd name="connsiteY20" fmla="*/ 197822 h 235142"/>
              <a:gd name="connsiteX21" fmla="*/ 466702 w 502606"/>
              <a:gd name="connsiteY21" fmla="*/ 197822 h 235142"/>
              <a:gd name="connsiteX22" fmla="*/ 502606 w 502606"/>
              <a:gd name="connsiteY22" fmla="*/ 161762 h 235142"/>
              <a:gd name="connsiteX23" fmla="*/ 501508 w 502606"/>
              <a:gd name="connsiteY23" fmla="*/ 153018 h 235142"/>
              <a:gd name="connsiteX24" fmla="*/ 108214 w 502606"/>
              <a:gd name="connsiteY24" fmla="*/ 70040 h 235142"/>
              <a:gd name="connsiteX25" fmla="*/ 117036 w 502606"/>
              <a:gd name="connsiteY25" fmla="*/ 60042 h 235142"/>
              <a:gd name="connsiteX26" fmla="*/ 117624 w 502606"/>
              <a:gd name="connsiteY26" fmla="*/ 58812 h 235142"/>
              <a:gd name="connsiteX27" fmla="*/ 145052 w 502606"/>
              <a:gd name="connsiteY27" fmla="*/ 20798 h 235142"/>
              <a:gd name="connsiteX28" fmla="*/ 168524 w 502606"/>
              <a:gd name="connsiteY28" fmla="*/ 15773 h 235142"/>
              <a:gd name="connsiteX29" fmla="*/ 257811 w 502606"/>
              <a:gd name="connsiteY29" fmla="*/ 15773 h 235142"/>
              <a:gd name="connsiteX30" fmla="*/ 311651 w 502606"/>
              <a:gd name="connsiteY30" fmla="*/ 33577 h 235142"/>
              <a:gd name="connsiteX31" fmla="*/ 371212 w 502606"/>
              <a:gd name="connsiteY31" fmla="*/ 74585 h 235142"/>
              <a:gd name="connsiteX32" fmla="*/ 103884 w 502606"/>
              <a:gd name="connsiteY32" fmla="*/ 74585 h 235142"/>
              <a:gd name="connsiteX33" fmla="*/ 95543 w 502606"/>
              <a:gd name="connsiteY33" fmla="*/ 219208 h 235142"/>
              <a:gd name="connsiteX34" fmla="*/ 63464 w 502606"/>
              <a:gd name="connsiteY34" fmla="*/ 187129 h 235142"/>
              <a:gd name="connsiteX35" fmla="*/ 95543 w 502606"/>
              <a:gd name="connsiteY35" fmla="*/ 155050 h 235142"/>
              <a:gd name="connsiteX36" fmla="*/ 127622 w 502606"/>
              <a:gd name="connsiteY36" fmla="*/ 187129 h 235142"/>
              <a:gd name="connsiteX37" fmla="*/ 95543 w 502606"/>
              <a:gd name="connsiteY37" fmla="*/ 219208 h 235142"/>
              <a:gd name="connsiteX38" fmla="*/ 373564 w 502606"/>
              <a:gd name="connsiteY38" fmla="*/ 219208 h 235142"/>
              <a:gd name="connsiteX39" fmla="*/ 341485 w 502606"/>
              <a:gd name="connsiteY39" fmla="*/ 187129 h 235142"/>
              <a:gd name="connsiteX40" fmla="*/ 373564 w 502606"/>
              <a:gd name="connsiteY40" fmla="*/ 155050 h 235142"/>
              <a:gd name="connsiteX41" fmla="*/ 405644 w 502606"/>
              <a:gd name="connsiteY41" fmla="*/ 187129 h 235142"/>
              <a:gd name="connsiteX42" fmla="*/ 373564 w 502606"/>
              <a:gd name="connsiteY42" fmla="*/ 219208 h 235142"/>
              <a:gd name="connsiteX43" fmla="*/ 482367 w 502606"/>
              <a:gd name="connsiteY43" fmla="*/ 174137 h 235142"/>
              <a:gd name="connsiteX44" fmla="*/ 466702 w 502606"/>
              <a:gd name="connsiteY44" fmla="*/ 181783 h 235142"/>
              <a:gd name="connsiteX45" fmla="*/ 421309 w 502606"/>
              <a:gd name="connsiteY45" fmla="*/ 181783 h 235142"/>
              <a:gd name="connsiteX46" fmla="*/ 367964 w 502606"/>
              <a:gd name="connsiteY46" fmla="*/ 139532 h 235142"/>
              <a:gd name="connsiteX47" fmla="*/ 325713 w 502606"/>
              <a:gd name="connsiteY47" fmla="*/ 181783 h 235142"/>
              <a:gd name="connsiteX48" fmla="*/ 143288 w 502606"/>
              <a:gd name="connsiteY48" fmla="*/ 181783 h 235142"/>
              <a:gd name="connsiteX49" fmla="*/ 89943 w 502606"/>
              <a:gd name="connsiteY49" fmla="*/ 139532 h 235142"/>
              <a:gd name="connsiteX50" fmla="*/ 47691 w 502606"/>
              <a:gd name="connsiteY50" fmla="*/ 181783 h 235142"/>
              <a:gd name="connsiteX51" fmla="*/ 16040 w 502606"/>
              <a:gd name="connsiteY51" fmla="*/ 181783 h 235142"/>
              <a:gd name="connsiteX52" fmla="*/ 16040 w 502606"/>
              <a:gd name="connsiteY52" fmla="*/ 112278 h 235142"/>
              <a:gd name="connsiteX53" fmla="*/ 35769 w 502606"/>
              <a:gd name="connsiteY53" fmla="*/ 96238 h 235142"/>
              <a:gd name="connsiteX54" fmla="*/ 77899 w 502606"/>
              <a:gd name="connsiteY54" fmla="*/ 90892 h 235142"/>
              <a:gd name="connsiteX55" fmla="*/ 402276 w 502606"/>
              <a:gd name="connsiteY55" fmla="*/ 90892 h 235142"/>
              <a:gd name="connsiteX56" fmla="*/ 417941 w 502606"/>
              <a:gd name="connsiteY56" fmla="*/ 96238 h 235142"/>
              <a:gd name="connsiteX57" fmla="*/ 425159 w 502606"/>
              <a:gd name="connsiteY57" fmla="*/ 97842 h 235142"/>
              <a:gd name="connsiteX58" fmla="*/ 485949 w 502606"/>
              <a:gd name="connsiteY58" fmla="*/ 157135 h 235142"/>
              <a:gd name="connsiteX59" fmla="*/ 482367 w 502606"/>
              <a:gd name="connsiteY59" fmla="*/ 174137 h 235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502606" h="235142">
                <a:moveTo>
                  <a:pt x="501508" y="153018"/>
                </a:moveTo>
                <a:cubicBezTo>
                  <a:pt x="487393" y="97200"/>
                  <a:pt x="473759" y="91854"/>
                  <a:pt x="428581" y="81963"/>
                </a:cubicBezTo>
                <a:lnTo>
                  <a:pt x="421470" y="80198"/>
                </a:lnTo>
                <a:cubicBezTo>
                  <a:pt x="392010" y="73622"/>
                  <a:pt x="339026" y="33897"/>
                  <a:pt x="321596" y="20798"/>
                </a:cubicBezTo>
                <a:cubicBezTo>
                  <a:pt x="303225" y="7227"/>
                  <a:pt x="280972" y="-65"/>
                  <a:pt x="258132" y="0"/>
                </a:cubicBezTo>
                <a:lnTo>
                  <a:pt x="168791" y="0"/>
                </a:lnTo>
                <a:cubicBezTo>
                  <a:pt x="145961" y="0"/>
                  <a:pt x="140722" y="2941"/>
                  <a:pt x="133504" y="10212"/>
                </a:cubicBezTo>
                <a:lnTo>
                  <a:pt x="132648" y="11175"/>
                </a:lnTo>
                <a:lnTo>
                  <a:pt x="105220" y="49189"/>
                </a:lnTo>
                <a:cubicBezTo>
                  <a:pt x="101585" y="52878"/>
                  <a:pt x="98537" y="56567"/>
                  <a:pt x="95810" y="59882"/>
                </a:cubicBezTo>
                <a:cubicBezTo>
                  <a:pt x="89127" y="68008"/>
                  <a:pt x="84690" y="73408"/>
                  <a:pt x="76509" y="74959"/>
                </a:cubicBezTo>
                <a:lnTo>
                  <a:pt x="33256" y="80305"/>
                </a:lnTo>
                <a:cubicBezTo>
                  <a:pt x="12725" y="84208"/>
                  <a:pt x="0" y="96238"/>
                  <a:pt x="0" y="112278"/>
                </a:cubicBezTo>
                <a:lnTo>
                  <a:pt x="0" y="189802"/>
                </a:lnTo>
                <a:cubicBezTo>
                  <a:pt x="0" y="194231"/>
                  <a:pt x="3591" y="197822"/>
                  <a:pt x="8020" y="197822"/>
                </a:cubicBezTo>
                <a:lnTo>
                  <a:pt x="48600" y="197822"/>
                </a:lnTo>
                <a:cubicBezTo>
                  <a:pt x="54570" y="223718"/>
                  <a:pt x="80402" y="239872"/>
                  <a:pt x="106299" y="233902"/>
                </a:cubicBezTo>
                <a:cubicBezTo>
                  <a:pt x="124237" y="229767"/>
                  <a:pt x="138244" y="215760"/>
                  <a:pt x="142379" y="197822"/>
                </a:cubicBezTo>
                <a:lnTo>
                  <a:pt x="326622" y="197822"/>
                </a:lnTo>
                <a:cubicBezTo>
                  <a:pt x="332591" y="223718"/>
                  <a:pt x="358424" y="239872"/>
                  <a:pt x="384320" y="233902"/>
                </a:cubicBezTo>
                <a:cubicBezTo>
                  <a:pt x="402258" y="229767"/>
                  <a:pt x="416265" y="215760"/>
                  <a:pt x="420400" y="197822"/>
                </a:cubicBezTo>
                <a:lnTo>
                  <a:pt x="466702" y="197822"/>
                </a:lnTo>
                <a:cubicBezTo>
                  <a:pt x="486574" y="197779"/>
                  <a:pt x="502649" y="181635"/>
                  <a:pt x="502606" y="161762"/>
                </a:cubicBezTo>
                <a:cubicBezTo>
                  <a:pt x="502600" y="158813"/>
                  <a:pt x="502231" y="155877"/>
                  <a:pt x="501508" y="153018"/>
                </a:cubicBezTo>
                <a:close/>
                <a:moveTo>
                  <a:pt x="108214" y="70040"/>
                </a:moveTo>
                <a:cubicBezTo>
                  <a:pt x="110941" y="66725"/>
                  <a:pt x="113561" y="63303"/>
                  <a:pt x="117036" y="60042"/>
                </a:cubicBezTo>
                <a:lnTo>
                  <a:pt x="117624" y="58812"/>
                </a:lnTo>
                <a:lnTo>
                  <a:pt x="145052" y="20798"/>
                </a:lnTo>
                <a:cubicBezTo>
                  <a:pt x="148528" y="17323"/>
                  <a:pt x="150827" y="15773"/>
                  <a:pt x="168524" y="15773"/>
                </a:cubicBezTo>
                <a:lnTo>
                  <a:pt x="257811" y="15773"/>
                </a:lnTo>
                <a:cubicBezTo>
                  <a:pt x="277206" y="15761"/>
                  <a:pt x="296087" y="22005"/>
                  <a:pt x="311651" y="33577"/>
                </a:cubicBezTo>
                <a:cubicBezTo>
                  <a:pt x="334855" y="51006"/>
                  <a:pt x="354424" y="64533"/>
                  <a:pt x="371212" y="74585"/>
                </a:cubicBezTo>
                <a:lnTo>
                  <a:pt x="103884" y="74585"/>
                </a:lnTo>
                <a:close/>
                <a:moveTo>
                  <a:pt x="95543" y="219208"/>
                </a:moveTo>
                <a:cubicBezTo>
                  <a:pt x="77826" y="219208"/>
                  <a:pt x="63464" y="204846"/>
                  <a:pt x="63464" y="187129"/>
                </a:cubicBezTo>
                <a:cubicBezTo>
                  <a:pt x="63464" y="169412"/>
                  <a:pt x="77826" y="155050"/>
                  <a:pt x="95543" y="155050"/>
                </a:cubicBezTo>
                <a:cubicBezTo>
                  <a:pt x="113260" y="155050"/>
                  <a:pt x="127622" y="169412"/>
                  <a:pt x="127622" y="187129"/>
                </a:cubicBezTo>
                <a:cubicBezTo>
                  <a:pt x="127622" y="204846"/>
                  <a:pt x="113260" y="219208"/>
                  <a:pt x="95543" y="219208"/>
                </a:cubicBezTo>
                <a:close/>
                <a:moveTo>
                  <a:pt x="373564" y="219208"/>
                </a:moveTo>
                <a:cubicBezTo>
                  <a:pt x="355848" y="219208"/>
                  <a:pt x="341485" y="204846"/>
                  <a:pt x="341485" y="187129"/>
                </a:cubicBezTo>
                <a:cubicBezTo>
                  <a:pt x="341485" y="169412"/>
                  <a:pt x="355848" y="155050"/>
                  <a:pt x="373564" y="155050"/>
                </a:cubicBezTo>
                <a:cubicBezTo>
                  <a:pt x="391281" y="155050"/>
                  <a:pt x="405644" y="169412"/>
                  <a:pt x="405644" y="187129"/>
                </a:cubicBezTo>
                <a:cubicBezTo>
                  <a:pt x="405644" y="204846"/>
                  <a:pt x="391281" y="219208"/>
                  <a:pt x="373564" y="219208"/>
                </a:cubicBezTo>
                <a:close/>
                <a:moveTo>
                  <a:pt x="482367" y="174137"/>
                </a:moveTo>
                <a:cubicBezTo>
                  <a:pt x="478615" y="178979"/>
                  <a:pt x="472827" y="181805"/>
                  <a:pt x="466702" y="181783"/>
                </a:cubicBezTo>
                <a:lnTo>
                  <a:pt x="421309" y="181783"/>
                </a:lnTo>
                <a:cubicBezTo>
                  <a:pt x="418246" y="155385"/>
                  <a:pt x="394362" y="136468"/>
                  <a:pt x="367964" y="139532"/>
                </a:cubicBezTo>
                <a:cubicBezTo>
                  <a:pt x="345783" y="142106"/>
                  <a:pt x="328287" y="159601"/>
                  <a:pt x="325713" y="181783"/>
                </a:cubicBezTo>
                <a:lnTo>
                  <a:pt x="143288" y="181783"/>
                </a:lnTo>
                <a:cubicBezTo>
                  <a:pt x="140224" y="155385"/>
                  <a:pt x="116341" y="136468"/>
                  <a:pt x="89943" y="139532"/>
                </a:cubicBezTo>
                <a:cubicBezTo>
                  <a:pt x="67761" y="142106"/>
                  <a:pt x="50266" y="159601"/>
                  <a:pt x="47691" y="181783"/>
                </a:cubicBezTo>
                <a:lnTo>
                  <a:pt x="16040" y="181783"/>
                </a:lnTo>
                <a:lnTo>
                  <a:pt x="16040" y="112278"/>
                </a:lnTo>
                <a:cubicBezTo>
                  <a:pt x="16040" y="100996"/>
                  <a:pt x="31491" y="97200"/>
                  <a:pt x="35769" y="96238"/>
                </a:cubicBezTo>
                <a:lnTo>
                  <a:pt x="77899" y="90892"/>
                </a:lnTo>
                <a:lnTo>
                  <a:pt x="402276" y="90892"/>
                </a:lnTo>
                <a:cubicBezTo>
                  <a:pt x="407334" y="93119"/>
                  <a:pt x="412576" y="94907"/>
                  <a:pt x="417941" y="96238"/>
                </a:cubicBezTo>
                <a:lnTo>
                  <a:pt x="425159" y="97842"/>
                </a:lnTo>
                <a:cubicBezTo>
                  <a:pt x="466220" y="106824"/>
                  <a:pt x="473652" y="108535"/>
                  <a:pt x="485949" y="157135"/>
                </a:cubicBezTo>
                <a:cubicBezTo>
                  <a:pt x="487425" y="163052"/>
                  <a:pt x="486104" y="169319"/>
                  <a:pt x="482367" y="174137"/>
                </a:cubicBezTo>
                <a:close/>
              </a:path>
            </a:pathLst>
          </a:custGeom>
          <a:solidFill>
            <a:schemeClr val="tx1"/>
          </a:solidFill>
          <a:ln w="5281" cap="flat">
            <a:noFill/>
            <a:prstDash val="solid"/>
            <a:miter/>
          </a:ln>
        </p:spPr>
        <p:txBody>
          <a:bodyPr rtlCol="0" anchor="ctr"/>
          <a:lstStyle/>
          <a:p>
            <a:endParaRPr lang="ru-RU"/>
          </a:p>
        </p:txBody>
      </p:sp>
      <p:grpSp>
        <p:nvGrpSpPr>
          <p:cNvPr id="155" name="Group 154">
            <a:extLst>
              <a:ext uri="{FF2B5EF4-FFF2-40B4-BE49-F238E27FC236}">
                <a16:creationId xmlns:a16="http://schemas.microsoft.com/office/drawing/2014/main" id="{FFF59560-CB87-44C0-87F0-CF94482E16BA}"/>
              </a:ext>
            </a:extLst>
          </p:cNvPr>
          <p:cNvGrpSpPr/>
          <p:nvPr/>
        </p:nvGrpSpPr>
        <p:grpSpPr>
          <a:xfrm>
            <a:off x="4917486" y="1885677"/>
            <a:ext cx="280138" cy="380367"/>
            <a:chOff x="4524647" y="1371235"/>
            <a:chExt cx="373517" cy="507156"/>
          </a:xfrm>
          <a:solidFill>
            <a:schemeClr val="tx1"/>
          </a:solidFill>
        </p:grpSpPr>
        <p:sp>
          <p:nvSpPr>
            <p:cNvPr id="98" name="Freeform: Shape 97">
              <a:extLst>
                <a:ext uri="{FF2B5EF4-FFF2-40B4-BE49-F238E27FC236}">
                  <a16:creationId xmlns:a16="http://schemas.microsoft.com/office/drawing/2014/main" id="{37615722-CB5C-412B-BD9D-F7E84CD86C7B}"/>
                </a:ext>
              </a:extLst>
            </p:cNvPr>
            <p:cNvSpPr/>
            <p:nvPr/>
          </p:nvSpPr>
          <p:spPr>
            <a:xfrm>
              <a:off x="4524647" y="1371235"/>
              <a:ext cx="373517" cy="507156"/>
            </a:xfrm>
            <a:custGeom>
              <a:avLst/>
              <a:gdLst>
                <a:gd name="connsiteX0" fmla="*/ 194779 w 373517"/>
                <a:gd name="connsiteY0" fmla="*/ 134137 h 507156"/>
                <a:gd name="connsiteX1" fmla="*/ 194779 w 373517"/>
                <a:gd name="connsiteY1" fmla="*/ 117082 h 507156"/>
                <a:gd name="connsiteX2" fmla="*/ 245021 w 373517"/>
                <a:gd name="connsiteY2" fmla="*/ 50799 h 507156"/>
                <a:gd name="connsiteX3" fmla="*/ 178739 w 373517"/>
                <a:gd name="connsiteY3" fmla="*/ 556 h 507156"/>
                <a:gd name="connsiteX4" fmla="*/ 128496 w 373517"/>
                <a:gd name="connsiteY4" fmla="*/ 66839 h 507156"/>
                <a:gd name="connsiteX5" fmla="*/ 178739 w 373517"/>
                <a:gd name="connsiteY5" fmla="*/ 117082 h 507156"/>
                <a:gd name="connsiteX6" fmla="*/ 178739 w 373517"/>
                <a:gd name="connsiteY6" fmla="*/ 133816 h 507156"/>
                <a:gd name="connsiteX7" fmla="*/ 175 w 373517"/>
                <a:gd name="connsiteY7" fmla="*/ 328418 h 507156"/>
                <a:gd name="connsiteX8" fmla="*/ 194779 w 373517"/>
                <a:gd name="connsiteY8" fmla="*/ 506981 h 507156"/>
                <a:gd name="connsiteX9" fmla="*/ 373342 w 373517"/>
                <a:gd name="connsiteY9" fmla="*/ 312379 h 507156"/>
                <a:gd name="connsiteX10" fmla="*/ 194779 w 373517"/>
                <a:gd name="connsiteY10" fmla="*/ 133816 h 507156"/>
                <a:gd name="connsiteX11" fmla="*/ 143612 w 373517"/>
                <a:gd name="connsiteY11" fmla="*/ 58911 h 507156"/>
                <a:gd name="connsiteX12" fmla="*/ 186341 w 373517"/>
                <a:gd name="connsiteY12" fmla="*/ 16096 h 507156"/>
                <a:gd name="connsiteX13" fmla="*/ 229157 w 373517"/>
                <a:gd name="connsiteY13" fmla="*/ 58825 h 507156"/>
                <a:gd name="connsiteX14" fmla="*/ 194404 w 373517"/>
                <a:gd name="connsiteY14" fmla="*/ 100882 h 507156"/>
                <a:gd name="connsiteX15" fmla="*/ 194404 w 373517"/>
                <a:gd name="connsiteY15" fmla="*/ 77571 h 507156"/>
                <a:gd name="connsiteX16" fmla="*/ 186385 w 373517"/>
                <a:gd name="connsiteY16" fmla="*/ 69604 h 507156"/>
                <a:gd name="connsiteX17" fmla="*/ 186385 w 373517"/>
                <a:gd name="connsiteY17" fmla="*/ 69604 h 507156"/>
                <a:gd name="connsiteX18" fmla="*/ 178365 w 373517"/>
                <a:gd name="connsiteY18" fmla="*/ 77624 h 507156"/>
                <a:gd name="connsiteX19" fmla="*/ 178365 w 373517"/>
                <a:gd name="connsiteY19" fmla="*/ 77678 h 507156"/>
                <a:gd name="connsiteX20" fmla="*/ 178365 w 373517"/>
                <a:gd name="connsiteY20" fmla="*/ 100935 h 507156"/>
                <a:gd name="connsiteX21" fmla="*/ 143612 w 373517"/>
                <a:gd name="connsiteY21" fmla="*/ 58911 h 507156"/>
                <a:gd name="connsiteX22" fmla="*/ 183711 w 373517"/>
                <a:gd name="connsiteY22" fmla="*/ 491981 h 507156"/>
                <a:gd name="connsiteX23" fmla="*/ 12621 w 373517"/>
                <a:gd name="connsiteY23" fmla="*/ 320891 h 507156"/>
                <a:gd name="connsiteX24" fmla="*/ 183711 w 373517"/>
                <a:gd name="connsiteY24" fmla="*/ 149802 h 507156"/>
                <a:gd name="connsiteX25" fmla="*/ 354801 w 373517"/>
                <a:gd name="connsiteY25" fmla="*/ 320891 h 507156"/>
                <a:gd name="connsiteX26" fmla="*/ 183711 w 373517"/>
                <a:gd name="connsiteY26" fmla="*/ 491981 h 507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73517" h="507156">
                  <a:moveTo>
                    <a:pt x="194779" y="134137"/>
                  </a:moveTo>
                  <a:lnTo>
                    <a:pt x="194779" y="117082"/>
                  </a:lnTo>
                  <a:cubicBezTo>
                    <a:pt x="226956" y="112652"/>
                    <a:pt x="249451" y="82977"/>
                    <a:pt x="245021" y="50799"/>
                  </a:cubicBezTo>
                  <a:cubicBezTo>
                    <a:pt x="240592" y="18622"/>
                    <a:pt x="210917" y="-3873"/>
                    <a:pt x="178739" y="556"/>
                  </a:cubicBezTo>
                  <a:cubicBezTo>
                    <a:pt x="146561" y="4986"/>
                    <a:pt x="124067" y="34661"/>
                    <a:pt x="128496" y="66839"/>
                  </a:cubicBezTo>
                  <a:cubicBezTo>
                    <a:pt x="132091" y="92954"/>
                    <a:pt x="152624" y="113487"/>
                    <a:pt x="178739" y="117082"/>
                  </a:cubicBezTo>
                  <a:lnTo>
                    <a:pt x="178739" y="133816"/>
                  </a:lnTo>
                  <a:cubicBezTo>
                    <a:pt x="75692" y="138245"/>
                    <a:pt x="-4254" y="225372"/>
                    <a:pt x="175" y="328418"/>
                  </a:cubicBezTo>
                  <a:cubicBezTo>
                    <a:pt x="4605" y="431465"/>
                    <a:pt x="91732" y="511410"/>
                    <a:pt x="194779" y="506981"/>
                  </a:cubicBezTo>
                  <a:cubicBezTo>
                    <a:pt x="297826" y="502551"/>
                    <a:pt x="377771" y="415425"/>
                    <a:pt x="373342" y="312379"/>
                  </a:cubicBezTo>
                  <a:cubicBezTo>
                    <a:pt x="369179" y="215538"/>
                    <a:pt x="291620" y="137978"/>
                    <a:pt x="194779" y="133816"/>
                  </a:cubicBezTo>
                  <a:close/>
                  <a:moveTo>
                    <a:pt x="143612" y="58911"/>
                  </a:moveTo>
                  <a:cubicBezTo>
                    <a:pt x="143588" y="35289"/>
                    <a:pt x="162719" y="16120"/>
                    <a:pt x="186341" y="16096"/>
                  </a:cubicBezTo>
                  <a:cubicBezTo>
                    <a:pt x="209964" y="16072"/>
                    <a:pt x="229133" y="35202"/>
                    <a:pt x="229157" y="58825"/>
                  </a:cubicBezTo>
                  <a:cubicBezTo>
                    <a:pt x="229178" y="79371"/>
                    <a:pt x="214587" y="97029"/>
                    <a:pt x="194404" y="100882"/>
                  </a:cubicBezTo>
                  <a:lnTo>
                    <a:pt x="194404" y="77571"/>
                  </a:lnTo>
                  <a:cubicBezTo>
                    <a:pt x="194375" y="73162"/>
                    <a:pt x="190793" y="69604"/>
                    <a:pt x="186385" y="69604"/>
                  </a:cubicBezTo>
                  <a:lnTo>
                    <a:pt x="186385" y="69604"/>
                  </a:lnTo>
                  <a:cubicBezTo>
                    <a:pt x="181955" y="69604"/>
                    <a:pt x="178365" y="73194"/>
                    <a:pt x="178365" y="77624"/>
                  </a:cubicBezTo>
                  <a:cubicBezTo>
                    <a:pt x="178365" y="77642"/>
                    <a:pt x="178365" y="77660"/>
                    <a:pt x="178365" y="77678"/>
                  </a:cubicBezTo>
                  <a:lnTo>
                    <a:pt x="178365" y="100935"/>
                  </a:lnTo>
                  <a:cubicBezTo>
                    <a:pt x="158195" y="97085"/>
                    <a:pt x="143607" y="79445"/>
                    <a:pt x="143612" y="58911"/>
                  </a:cubicBezTo>
                  <a:close/>
                  <a:moveTo>
                    <a:pt x="183711" y="491981"/>
                  </a:moveTo>
                  <a:cubicBezTo>
                    <a:pt x="89221" y="491981"/>
                    <a:pt x="12621" y="415381"/>
                    <a:pt x="12621" y="320891"/>
                  </a:cubicBezTo>
                  <a:cubicBezTo>
                    <a:pt x="12621" y="226402"/>
                    <a:pt x="89221" y="149802"/>
                    <a:pt x="183711" y="149802"/>
                  </a:cubicBezTo>
                  <a:cubicBezTo>
                    <a:pt x="278202" y="149802"/>
                    <a:pt x="354801" y="226402"/>
                    <a:pt x="354801" y="320891"/>
                  </a:cubicBezTo>
                  <a:cubicBezTo>
                    <a:pt x="354801" y="415381"/>
                    <a:pt x="278202" y="491981"/>
                    <a:pt x="183711" y="491981"/>
                  </a:cubicBezTo>
                  <a:close/>
                </a:path>
              </a:pathLst>
            </a:custGeom>
            <a:grpFill/>
            <a:ln w="5281" cap="flat">
              <a:noFill/>
              <a:prstDash val="solid"/>
              <a:miter/>
            </a:ln>
          </p:spPr>
          <p:txBody>
            <a:bodyPr rtlCol="0" anchor="ctr"/>
            <a:lstStyle/>
            <a:p>
              <a:endParaRPr lang="ru-RU"/>
            </a:p>
          </p:txBody>
        </p:sp>
        <p:sp>
          <p:nvSpPr>
            <p:cNvPr id="99" name="Freeform: Shape 98">
              <a:extLst>
                <a:ext uri="{FF2B5EF4-FFF2-40B4-BE49-F238E27FC236}">
                  <a16:creationId xmlns:a16="http://schemas.microsoft.com/office/drawing/2014/main" id="{B7C8C387-40AA-4A7C-8160-72A446076EB4}"/>
                </a:ext>
              </a:extLst>
            </p:cNvPr>
            <p:cNvSpPr/>
            <p:nvPr/>
          </p:nvSpPr>
          <p:spPr>
            <a:xfrm>
              <a:off x="4617082" y="1603590"/>
              <a:ext cx="181664" cy="181459"/>
            </a:xfrm>
            <a:custGeom>
              <a:avLst/>
              <a:gdLst>
                <a:gd name="connsiteX0" fmla="*/ 138861 w 181664"/>
                <a:gd name="connsiteY0" fmla="*/ 48383 h 181459"/>
                <a:gd name="connsiteX1" fmla="*/ 138861 w 181664"/>
                <a:gd name="connsiteY1" fmla="*/ 48383 h 181459"/>
                <a:gd name="connsiteX2" fmla="*/ 138861 w 181664"/>
                <a:gd name="connsiteY2" fmla="*/ 48009 h 181459"/>
                <a:gd name="connsiteX3" fmla="*/ 134851 w 181664"/>
                <a:gd name="connsiteY3" fmla="*/ 43999 h 181459"/>
                <a:gd name="connsiteX4" fmla="*/ 134477 w 181664"/>
                <a:gd name="connsiteY4" fmla="*/ 43999 h 181459"/>
                <a:gd name="connsiteX5" fmla="*/ 134477 w 181664"/>
                <a:gd name="connsiteY5" fmla="*/ 43999 h 181459"/>
                <a:gd name="connsiteX6" fmla="*/ 11506 w 181664"/>
                <a:gd name="connsiteY6" fmla="*/ 799 h 181459"/>
                <a:gd name="connsiteX7" fmla="*/ 797 w 181664"/>
                <a:gd name="connsiteY7" fmla="*/ 4536 h 181459"/>
                <a:gd name="connsiteX8" fmla="*/ 385 w 181664"/>
                <a:gd name="connsiteY8" fmla="*/ 10476 h 181459"/>
                <a:gd name="connsiteX9" fmla="*/ 43585 w 181664"/>
                <a:gd name="connsiteY9" fmla="*/ 133447 h 181459"/>
                <a:gd name="connsiteX10" fmla="*/ 43585 w 181664"/>
                <a:gd name="connsiteY10" fmla="*/ 133447 h 181459"/>
                <a:gd name="connsiteX11" fmla="*/ 43585 w 181664"/>
                <a:gd name="connsiteY11" fmla="*/ 133821 h 181459"/>
                <a:gd name="connsiteX12" fmla="*/ 47595 w 181664"/>
                <a:gd name="connsiteY12" fmla="*/ 137831 h 181459"/>
                <a:gd name="connsiteX13" fmla="*/ 47969 w 181664"/>
                <a:gd name="connsiteY13" fmla="*/ 137831 h 181459"/>
                <a:gd name="connsiteX14" fmla="*/ 47969 w 181664"/>
                <a:gd name="connsiteY14" fmla="*/ 137831 h 181459"/>
                <a:gd name="connsiteX15" fmla="*/ 170940 w 181664"/>
                <a:gd name="connsiteY15" fmla="*/ 181031 h 181459"/>
                <a:gd name="connsiteX16" fmla="*/ 173613 w 181664"/>
                <a:gd name="connsiteY16" fmla="*/ 181459 h 181459"/>
                <a:gd name="connsiteX17" fmla="*/ 181664 w 181664"/>
                <a:gd name="connsiteY17" fmla="*/ 173470 h 181459"/>
                <a:gd name="connsiteX18" fmla="*/ 181206 w 181664"/>
                <a:gd name="connsiteY18" fmla="*/ 170765 h 181459"/>
                <a:gd name="connsiteX19" fmla="*/ 116619 w 181664"/>
                <a:gd name="connsiteY19" fmla="*/ 54371 h 181459"/>
                <a:gd name="connsiteX20" fmla="*/ 54652 w 181664"/>
                <a:gd name="connsiteY20" fmla="*/ 116284 h 181459"/>
                <a:gd name="connsiteX21" fmla="*/ 21236 w 181664"/>
                <a:gd name="connsiteY21" fmla="*/ 20902 h 181459"/>
                <a:gd name="connsiteX22" fmla="*/ 66041 w 181664"/>
                <a:gd name="connsiteY22" fmla="*/ 127619 h 181459"/>
                <a:gd name="connsiteX23" fmla="*/ 127954 w 181664"/>
                <a:gd name="connsiteY23" fmla="*/ 65706 h 181459"/>
                <a:gd name="connsiteX24" fmla="*/ 161370 w 181664"/>
                <a:gd name="connsiteY24" fmla="*/ 161088 h 181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1664" h="181459">
                  <a:moveTo>
                    <a:pt x="138861" y="48383"/>
                  </a:moveTo>
                  <a:lnTo>
                    <a:pt x="138861" y="48383"/>
                  </a:lnTo>
                  <a:lnTo>
                    <a:pt x="138861" y="48009"/>
                  </a:lnTo>
                  <a:cubicBezTo>
                    <a:pt x="138065" y="46223"/>
                    <a:pt x="136637" y="44795"/>
                    <a:pt x="134851" y="43999"/>
                  </a:cubicBezTo>
                  <a:lnTo>
                    <a:pt x="134477" y="43999"/>
                  </a:lnTo>
                  <a:lnTo>
                    <a:pt x="134477" y="43999"/>
                  </a:lnTo>
                  <a:lnTo>
                    <a:pt x="11506" y="799"/>
                  </a:lnTo>
                  <a:cubicBezTo>
                    <a:pt x="7517" y="-1126"/>
                    <a:pt x="2722" y="547"/>
                    <a:pt x="797" y="4536"/>
                  </a:cubicBezTo>
                  <a:cubicBezTo>
                    <a:pt x="-97" y="6389"/>
                    <a:pt x="-245" y="8517"/>
                    <a:pt x="385" y="10476"/>
                  </a:cubicBezTo>
                  <a:lnTo>
                    <a:pt x="43585" y="133447"/>
                  </a:lnTo>
                  <a:lnTo>
                    <a:pt x="43585" y="133447"/>
                  </a:lnTo>
                  <a:lnTo>
                    <a:pt x="43585" y="133821"/>
                  </a:lnTo>
                  <a:cubicBezTo>
                    <a:pt x="44381" y="135607"/>
                    <a:pt x="45809" y="137035"/>
                    <a:pt x="47595" y="137831"/>
                  </a:cubicBezTo>
                  <a:lnTo>
                    <a:pt x="47969" y="137831"/>
                  </a:lnTo>
                  <a:lnTo>
                    <a:pt x="47969" y="137831"/>
                  </a:lnTo>
                  <a:lnTo>
                    <a:pt x="170940" y="181031"/>
                  </a:lnTo>
                  <a:cubicBezTo>
                    <a:pt x="171800" y="181326"/>
                    <a:pt x="172705" y="181471"/>
                    <a:pt x="173613" y="181459"/>
                  </a:cubicBezTo>
                  <a:cubicBezTo>
                    <a:pt x="178043" y="181476"/>
                    <a:pt x="181647" y="177899"/>
                    <a:pt x="181664" y="173470"/>
                  </a:cubicBezTo>
                  <a:cubicBezTo>
                    <a:pt x="181668" y="172549"/>
                    <a:pt x="181512" y="171634"/>
                    <a:pt x="181206" y="170765"/>
                  </a:cubicBezTo>
                  <a:close/>
                  <a:moveTo>
                    <a:pt x="116619" y="54371"/>
                  </a:moveTo>
                  <a:lnTo>
                    <a:pt x="54652" y="116284"/>
                  </a:lnTo>
                  <a:lnTo>
                    <a:pt x="21236" y="20902"/>
                  </a:lnTo>
                  <a:close/>
                  <a:moveTo>
                    <a:pt x="66041" y="127619"/>
                  </a:moveTo>
                  <a:lnTo>
                    <a:pt x="127954" y="65706"/>
                  </a:lnTo>
                  <a:lnTo>
                    <a:pt x="161370" y="161088"/>
                  </a:lnTo>
                  <a:close/>
                </a:path>
              </a:pathLst>
            </a:custGeom>
            <a:grpFill/>
            <a:ln w="5281" cap="flat">
              <a:noFill/>
              <a:prstDash val="solid"/>
              <a:miter/>
            </a:ln>
          </p:spPr>
          <p:txBody>
            <a:bodyPr rtlCol="0" anchor="ctr"/>
            <a:lstStyle/>
            <a:p>
              <a:endParaRPr lang="ru-RU"/>
            </a:p>
          </p:txBody>
        </p:sp>
      </p:grpSp>
      <p:sp>
        <p:nvSpPr>
          <p:cNvPr id="100" name="Graphic 22">
            <a:extLst>
              <a:ext uri="{FF2B5EF4-FFF2-40B4-BE49-F238E27FC236}">
                <a16:creationId xmlns:a16="http://schemas.microsoft.com/office/drawing/2014/main" id="{FB152F9C-F25A-493E-B503-8A69CD2514A7}"/>
              </a:ext>
            </a:extLst>
          </p:cNvPr>
          <p:cNvSpPr/>
          <p:nvPr/>
        </p:nvSpPr>
        <p:spPr>
          <a:xfrm>
            <a:off x="5454760" y="2672778"/>
            <a:ext cx="378959" cy="272673"/>
          </a:xfrm>
          <a:custGeom>
            <a:avLst/>
            <a:gdLst>
              <a:gd name="connsiteX0" fmla="*/ 503914 w 505279"/>
              <a:gd name="connsiteY0" fmla="*/ 62394 h 363564"/>
              <a:gd name="connsiteX1" fmla="*/ 497231 w 505279"/>
              <a:gd name="connsiteY1" fmla="*/ 58812 h 363564"/>
              <a:gd name="connsiteX2" fmla="*/ 466327 w 505279"/>
              <a:gd name="connsiteY2" fmla="*/ 58812 h 363564"/>
              <a:gd name="connsiteX3" fmla="*/ 460553 w 505279"/>
              <a:gd name="connsiteY3" fmla="*/ 61218 h 363564"/>
              <a:gd name="connsiteX4" fmla="*/ 405697 w 505279"/>
              <a:gd name="connsiteY4" fmla="*/ 117624 h 363564"/>
              <a:gd name="connsiteX5" fmla="*/ 282726 w 505279"/>
              <a:gd name="connsiteY5" fmla="*/ 117624 h 363564"/>
              <a:gd name="connsiteX6" fmla="*/ 347527 w 505279"/>
              <a:gd name="connsiteY6" fmla="*/ 12244 h 363564"/>
              <a:gd name="connsiteX7" fmla="*/ 344933 w 505279"/>
              <a:gd name="connsiteY7" fmla="*/ 1202 h 363564"/>
              <a:gd name="connsiteX8" fmla="*/ 340683 w 505279"/>
              <a:gd name="connsiteY8" fmla="*/ 0 h 363564"/>
              <a:gd name="connsiteX9" fmla="*/ 271178 w 505279"/>
              <a:gd name="connsiteY9" fmla="*/ 0 h 363564"/>
              <a:gd name="connsiteX10" fmla="*/ 265510 w 505279"/>
              <a:gd name="connsiteY10" fmla="*/ 2353 h 363564"/>
              <a:gd name="connsiteX11" fmla="*/ 150238 w 505279"/>
              <a:gd name="connsiteY11" fmla="*/ 117624 h 363564"/>
              <a:gd name="connsiteX12" fmla="*/ 110674 w 505279"/>
              <a:gd name="connsiteY12" fmla="*/ 117624 h 363564"/>
              <a:gd name="connsiteX13" fmla="*/ 0 w 505279"/>
              <a:gd name="connsiteY13" fmla="*/ 206216 h 363564"/>
              <a:gd name="connsiteX14" fmla="*/ 18339 w 505279"/>
              <a:gd name="connsiteY14" fmla="*/ 224555 h 363564"/>
              <a:gd name="connsiteX15" fmla="*/ 136872 w 505279"/>
              <a:gd name="connsiteY15" fmla="*/ 224555 h 363564"/>
              <a:gd name="connsiteX16" fmla="*/ 273530 w 505279"/>
              <a:gd name="connsiteY16" fmla="*/ 361212 h 363564"/>
              <a:gd name="connsiteX17" fmla="*/ 279198 w 505279"/>
              <a:gd name="connsiteY17" fmla="*/ 363564 h 363564"/>
              <a:gd name="connsiteX18" fmla="*/ 348703 w 505279"/>
              <a:gd name="connsiteY18" fmla="*/ 363564 h 363564"/>
              <a:gd name="connsiteX19" fmla="*/ 356749 w 505279"/>
              <a:gd name="connsiteY19" fmla="*/ 355571 h 363564"/>
              <a:gd name="connsiteX20" fmla="*/ 355547 w 505279"/>
              <a:gd name="connsiteY20" fmla="*/ 351321 h 363564"/>
              <a:gd name="connsiteX21" fmla="*/ 277487 w 505279"/>
              <a:gd name="connsiteY21" fmla="*/ 224555 h 363564"/>
              <a:gd name="connsiteX22" fmla="*/ 392010 w 505279"/>
              <a:gd name="connsiteY22" fmla="*/ 224555 h 363564"/>
              <a:gd name="connsiteX23" fmla="*/ 456597 w 505279"/>
              <a:gd name="connsiteY23" fmla="*/ 181782 h 363564"/>
              <a:gd name="connsiteX24" fmla="*/ 504716 w 505279"/>
              <a:gd name="connsiteY24" fmla="*/ 69826 h 363564"/>
              <a:gd name="connsiteX25" fmla="*/ 503914 w 505279"/>
              <a:gd name="connsiteY25" fmla="*/ 62394 h 363564"/>
              <a:gd name="connsiteX26" fmla="*/ 274493 w 505279"/>
              <a:gd name="connsiteY26" fmla="*/ 16040 h 363564"/>
              <a:gd name="connsiteX27" fmla="*/ 326140 w 505279"/>
              <a:gd name="connsiteY27" fmla="*/ 16040 h 363564"/>
              <a:gd name="connsiteX28" fmla="*/ 263800 w 505279"/>
              <a:gd name="connsiteY28" fmla="*/ 117624 h 363564"/>
              <a:gd name="connsiteX29" fmla="*/ 172908 w 505279"/>
              <a:gd name="connsiteY29" fmla="*/ 117624 h 363564"/>
              <a:gd name="connsiteX30" fmla="*/ 441840 w 505279"/>
              <a:gd name="connsiteY30" fmla="*/ 175634 h 363564"/>
              <a:gd name="connsiteX31" fmla="*/ 392010 w 505279"/>
              <a:gd name="connsiteY31" fmla="*/ 208515 h 363564"/>
              <a:gd name="connsiteX32" fmla="*/ 263158 w 505279"/>
              <a:gd name="connsiteY32" fmla="*/ 208515 h 363564"/>
              <a:gd name="connsiteX33" fmla="*/ 255112 w 505279"/>
              <a:gd name="connsiteY33" fmla="*/ 216508 h 363564"/>
              <a:gd name="connsiteX34" fmla="*/ 256314 w 505279"/>
              <a:gd name="connsiteY34" fmla="*/ 220758 h 363564"/>
              <a:gd name="connsiteX35" fmla="*/ 334321 w 505279"/>
              <a:gd name="connsiteY35" fmla="*/ 347525 h 363564"/>
              <a:gd name="connsiteX36" fmla="*/ 282512 w 505279"/>
              <a:gd name="connsiteY36" fmla="*/ 347525 h 363564"/>
              <a:gd name="connsiteX37" fmla="*/ 145854 w 505279"/>
              <a:gd name="connsiteY37" fmla="*/ 210867 h 363564"/>
              <a:gd name="connsiteX38" fmla="*/ 140187 w 505279"/>
              <a:gd name="connsiteY38" fmla="*/ 208515 h 363564"/>
              <a:gd name="connsiteX39" fmla="*/ 18339 w 505279"/>
              <a:gd name="connsiteY39" fmla="*/ 208515 h 363564"/>
              <a:gd name="connsiteX40" fmla="*/ 16038 w 505279"/>
              <a:gd name="connsiteY40" fmla="*/ 206112 h 363564"/>
              <a:gd name="connsiteX41" fmla="*/ 16040 w 505279"/>
              <a:gd name="connsiteY41" fmla="*/ 206055 h 363564"/>
              <a:gd name="connsiteX42" fmla="*/ 110674 w 505279"/>
              <a:gd name="connsiteY42" fmla="*/ 133663 h 363564"/>
              <a:gd name="connsiteX43" fmla="*/ 409119 w 505279"/>
              <a:gd name="connsiteY43" fmla="*/ 133663 h 363564"/>
              <a:gd name="connsiteX44" fmla="*/ 414893 w 505279"/>
              <a:gd name="connsiteY44" fmla="*/ 131257 h 363564"/>
              <a:gd name="connsiteX45" fmla="*/ 469696 w 505279"/>
              <a:gd name="connsiteY45" fmla="*/ 74852 h 363564"/>
              <a:gd name="connsiteX46" fmla="*/ 485094 w 505279"/>
              <a:gd name="connsiteY46" fmla="*/ 74852 h 363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05279" h="363564">
                <a:moveTo>
                  <a:pt x="503914" y="62394"/>
                </a:moveTo>
                <a:cubicBezTo>
                  <a:pt x="502427" y="60156"/>
                  <a:pt x="499918" y="58811"/>
                  <a:pt x="497231" y="58812"/>
                </a:cubicBezTo>
                <a:lnTo>
                  <a:pt x="466327" y="58812"/>
                </a:lnTo>
                <a:cubicBezTo>
                  <a:pt x="464156" y="58799"/>
                  <a:pt x="462073" y="59667"/>
                  <a:pt x="460553" y="61218"/>
                </a:cubicBezTo>
                <a:lnTo>
                  <a:pt x="405697" y="117624"/>
                </a:lnTo>
                <a:lnTo>
                  <a:pt x="282726" y="117624"/>
                </a:lnTo>
                <a:lnTo>
                  <a:pt x="347527" y="12244"/>
                </a:lnTo>
                <a:cubicBezTo>
                  <a:pt x="349859" y="8479"/>
                  <a:pt x="348698" y="3535"/>
                  <a:pt x="344933" y="1202"/>
                </a:cubicBezTo>
                <a:cubicBezTo>
                  <a:pt x="343657" y="412"/>
                  <a:pt x="342184" y="-5"/>
                  <a:pt x="340683" y="0"/>
                </a:cubicBezTo>
                <a:lnTo>
                  <a:pt x="271178" y="0"/>
                </a:lnTo>
                <a:cubicBezTo>
                  <a:pt x="269051" y="2"/>
                  <a:pt x="267013" y="848"/>
                  <a:pt x="265510" y="2353"/>
                </a:cubicBezTo>
                <a:lnTo>
                  <a:pt x="150238" y="117624"/>
                </a:lnTo>
                <a:lnTo>
                  <a:pt x="110674" y="117624"/>
                </a:lnTo>
                <a:cubicBezTo>
                  <a:pt x="45499" y="117624"/>
                  <a:pt x="0" y="153980"/>
                  <a:pt x="0" y="206216"/>
                </a:cubicBezTo>
                <a:cubicBezTo>
                  <a:pt x="0" y="216344"/>
                  <a:pt x="8211" y="224555"/>
                  <a:pt x="18339" y="224555"/>
                </a:cubicBezTo>
                <a:lnTo>
                  <a:pt x="136872" y="224555"/>
                </a:lnTo>
                <a:lnTo>
                  <a:pt x="273530" y="361212"/>
                </a:lnTo>
                <a:cubicBezTo>
                  <a:pt x="275033" y="362716"/>
                  <a:pt x="277071" y="363562"/>
                  <a:pt x="279198" y="363564"/>
                </a:cubicBezTo>
                <a:lnTo>
                  <a:pt x="348703" y="363564"/>
                </a:lnTo>
                <a:cubicBezTo>
                  <a:pt x="353132" y="363579"/>
                  <a:pt x="356735" y="360000"/>
                  <a:pt x="356749" y="355571"/>
                </a:cubicBezTo>
                <a:cubicBezTo>
                  <a:pt x="356754" y="354069"/>
                  <a:pt x="356337" y="352597"/>
                  <a:pt x="355547" y="351321"/>
                </a:cubicBezTo>
                <a:lnTo>
                  <a:pt x="277487" y="224555"/>
                </a:lnTo>
                <a:lnTo>
                  <a:pt x="392010" y="224555"/>
                </a:lnTo>
                <a:cubicBezTo>
                  <a:pt x="420169" y="224541"/>
                  <a:pt x="445594" y="207703"/>
                  <a:pt x="456597" y="181782"/>
                </a:cubicBezTo>
                <a:lnTo>
                  <a:pt x="504716" y="69826"/>
                </a:lnTo>
                <a:cubicBezTo>
                  <a:pt x="505690" y="67368"/>
                  <a:pt x="505390" y="64588"/>
                  <a:pt x="503914" y="62394"/>
                </a:cubicBezTo>
                <a:close/>
                <a:moveTo>
                  <a:pt x="274493" y="16040"/>
                </a:moveTo>
                <a:lnTo>
                  <a:pt x="326140" y="16040"/>
                </a:lnTo>
                <a:lnTo>
                  <a:pt x="263800" y="117624"/>
                </a:lnTo>
                <a:lnTo>
                  <a:pt x="172908" y="117624"/>
                </a:lnTo>
                <a:close/>
                <a:moveTo>
                  <a:pt x="441840" y="175634"/>
                </a:moveTo>
                <a:cubicBezTo>
                  <a:pt x="433316" y="195585"/>
                  <a:pt x="413707" y="208525"/>
                  <a:pt x="392010" y="208515"/>
                </a:cubicBezTo>
                <a:lnTo>
                  <a:pt x="263158" y="208515"/>
                </a:lnTo>
                <a:cubicBezTo>
                  <a:pt x="258729" y="208500"/>
                  <a:pt x="255126" y="212079"/>
                  <a:pt x="255112" y="216508"/>
                </a:cubicBezTo>
                <a:cubicBezTo>
                  <a:pt x="255107" y="218010"/>
                  <a:pt x="255524" y="219482"/>
                  <a:pt x="256314" y="220758"/>
                </a:cubicBezTo>
                <a:lnTo>
                  <a:pt x="334321" y="347525"/>
                </a:lnTo>
                <a:lnTo>
                  <a:pt x="282512" y="347525"/>
                </a:lnTo>
                <a:lnTo>
                  <a:pt x="145854" y="210867"/>
                </a:lnTo>
                <a:cubicBezTo>
                  <a:pt x="144352" y="209363"/>
                  <a:pt x="142313" y="208517"/>
                  <a:pt x="140187" y="208515"/>
                </a:cubicBezTo>
                <a:lnTo>
                  <a:pt x="18339" y="208515"/>
                </a:lnTo>
                <a:cubicBezTo>
                  <a:pt x="17040" y="208487"/>
                  <a:pt x="16010" y="207411"/>
                  <a:pt x="16038" y="206112"/>
                </a:cubicBezTo>
                <a:cubicBezTo>
                  <a:pt x="16038" y="206093"/>
                  <a:pt x="16039" y="206074"/>
                  <a:pt x="16040" y="206055"/>
                </a:cubicBezTo>
                <a:cubicBezTo>
                  <a:pt x="16040" y="163444"/>
                  <a:pt x="54963" y="133663"/>
                  <a:pt x="110674" y="133663"/>
                </a:cubicBezTo>
                <a:lnTo>
                  <a:pt x="409119" y="133663"/>
                </a:lnTo>
                <a:cubicBezTo>
                  <a:pt x="411290" y="133676"/>
                  <a:pt x="413374" y="132808"/>
                  <a:pt x="414893" y="131257"/>
                </a:cubicBezTo>
                <a:lnTo>
                  <a:pt x="469696" y="74852"/>
                </a:lnTo>
                <a:lnTo>
                  <a:pt x="485094" y="74852"/>
                </a:lnTo>
                <a:close/>
              </a:path>
            </a:pathLst>
          </a:custGeom>
          <a:solidFill>
            <a:schemeClr val="tx1"/>
          </a:solidFill>
          <a:ln w="5281" cap="flat">
            <a:noFill/>
            <a:prstDash val="solid"/>
            <a:miter/>
          </a:ln>
        </p:spPr>
        <p:txBody>
          <a:bodyPr rtlCol="0" anchor="ctr"/>
          <a:lstStyle/>
          <a:p>
            <a:endParaRPr lang="ru-RU"/>
          </a:p>
        </p:txBody>
      </p:sp>
      <p:grpSp>
        <p:nvGrpSpPr>
          <p:cNvPr id="171" name="Group 170">
            <a:extLst>
              <a:ext uri="{FF2B5EF4-FFF2-40B4-BE49-F238E27FC236}">
                <a16:creationId xmlns:a16="http://schemas.microsoft.com/office/drawing/2014/main" id="{7DCFC32D-BAC3-41BC-9758-E7B9DEAFA7EA}"/>
              </a:ext>
            </a:extLst>
          </p:cNvPr>
          <p:cNvGrpSpPr/>
          <p:nvPr/>
        </p:nvGrpSpPr>
        <p:grpSpPr>
          <a:xfrm>
            <a:off x="5526938" y="3258581"/>
            <a:ext cx="300745" cy="340841"/>
            <a:chOff x="5337249" y="3201772"/>
            <a:chExt cx="400993" cy="454455"/>
          </a:xfrm>
          <a:solidFill>
            <a:schemeClr val="tx1"/>
          </a:solidFill>
        </p:grpSpPr>
        <p:sp>
          <p:nvSpPr>
            <p:cNvPr id="102" name="Freeform: Shape 101">
              <a:extLst>
                <a:ext uri="{FF2B5EF4-FFF2-40B4-BE49-F238E27FC236}">
                  <a16:creationId xmlns:a16="http://schemas.microsoft.com/office/drawing/2014/main" id="{3193761D-CC56-4590-B224-9BAA6D075EEE}"/>
                </a:ext>
              </a:extLst>
            </p:cNvPr>
            <p:cNvSpPr/>
            <p:nvPr/>
          </p:nvSpPr>
          <p:spPr>
            <a:xfrm>
              <a:off x="5454874" y="3597415"/>
              <a:ext cx="21386" cy="21386"/>
            </a:xfrm>
            <a:custGeom>
              <a:avLst/>
              <a:gdLst>
                <a:gd name="connsiteX0" fmla="*/ 21386 w 21386"/>
                <a:gd name="connsiteY0" fmla="*/ 10693 h 21386"/>
                <a:gd name="connsiteX1" fmla="*/ 10693 w 21386"/>
                <a:gd name="connsiteY1" fmla="*/ 21386 h 21386"/>
                <a:gd name="connsiteX2" fmla="*/ 0 w 21386"/>
                <a:gd name="connsiteY2" fmla="*/ 10693 h 21386"/>
                <a:gd name="connsiteX3" fmla="*/ 10693 w 21386"/>
                <a:gd name="connsiteY3" fmla="*/ 0 h 21386"/>
                <a:gd name="connsiteX4" fmla="*/ 21386 w 21386"/>
                <a:gd name="connsiteY4" fmla="*/ 10693 h 213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86" h="21386">
                  <a:moveTo>
                    <a:pt x="21386" y="10693"/>
                  </a:moveTo>
                  <a:cubicBezTo>
                    <a:pt x="21386" y="16599"/>
                    <a:pt x="16599" y="21386"/>
                    <a:pt x="10693" y="21386"/>
                  </a:cubicBezTo>
                  <a:cubicBezTo>
                    <a:pt x="4787" y="21386"/>
                    <a:pt x="0" y="16599"/>
                    <a:pt x="0" y="10693"/>
                  </a:cubicBezTo>
                  <a:cubicBezTo>
                    <a:pt x="0" y="4787"/>
                    <a:pt x="4787" y="0"/>
                    <a:pt x="10693" y="0"/>
                  </a:cubicBezTo>
                  <a:cubicBezTo>
                    <a:pt x="16599" y="0"/>
                    <a:pt x="21386" y="4787"/>
                    <a:pt x="21386" y="10693"/>
                  </a:cubicBezTo>
                  <a:close/>
                </a:path>
              </a:pathLst>
            </a:custGeom>
            <a:grpFill/>
            <a:ln w="5281" cap="flat">
              <a:noFill/>
              <a:prstDash val="solid"/>
              <a:miter/>
            </a:ln>
          </p:spPr>
          <p:txBody>
            <a:bodyPr rtlCol="0" anchor="ctr"/>
            <a:lstStyle/>
            <a:p>
              <a:endParaRPr lang="ru-RU"/>
            </a:p>
          </p:txBody>
        </p:sp>
        <p:sp>
          <p:nvSpPr>
            <p:cNvPr id="103" name="Freeform: Shape 102">
              <a:extLst>
                <a:ext uri="{FF2B5EF4-FFF2-40B4-BE49-F238E27FC236}">
                  <a16:creationId xmlns:a16="http://schemas.microsoft.com/office/drawing/2014/main" id="{D32E3440-7BF8-4470-A6E1-4777C4143F38}"/>
                </a:ext>
              </a:extLst>
            </p:cNvPr>
            <p:cNvSpPr/>
            <p:nvPr/>
          </p:nvSpPr>
          <p:spPr>
            <a:xfrm>
              <a:off x="5337249" y="3201772"/>
              <a:ext cx="400993" cy="454455"/>
            </a:xfrm>
            <a:custGeom>
              <a:avLst/>
              <a:gdLst>
                <a:gd name="connsiteX0" fmla="*/ 307427 w 400993"/>
                <a:gd name="connsiteY0" fmla="*/ 88218 h 454455"/>
                <a:gd name="connsiteX1" fmla="*/ 261982 w 400993"/>
                <a:gd name="connsiteY1" fmla="*/ 100248 h 454455"/>
                <a:gd name="connsiteX2" fmla="*/ 261982 w 400993"/>
                <a:gd name="connsiteY2" fmla="*/ 24059 h 454455"/>
                <a:gd name="connsiteX3" fmla="*/ 237922 w 400993"/>
                <a:gd name="connsiteY3" fmla="*/ 0 h 454455"/>
                <a:gd name="connsiteX4" fmla="*/ 24060 w 400993"/>
                <a:gd name="connsiteY4" fmla="*/ 0 h 454455"/>
                <a:gd name="connsiteX5" fmla="*/ 0 w 400993"/>
                <a:gd name="connsiteY5" fmla="*/ 24059 h 454455"/>
                <a:gd name="connsiteX6" fmla="*/ 0 w 400993"/>
                <a:gd name="connsiteY6" fmla="*/ 430396 h 454455"/>
                <a:gd name="connsiteX7" fmla="*/ 24060 w 400993"/>
                <a:gd name="connsiteY7" fmla="*/ 454455 h 454455"/>
                <a:gd name="connsiteX8" fmla="*/ 237922 w 400993"/>
                <a:gd name="connsiteY8" fmla="*/ 454455 h 454455"/>
                <a:gd name="connsiteX9" fmla="*/ 261982 w 400993"/>
                <a:gd name="connsiteY9" fmla="*/ 430396 h 454455"/>
                <a:gd name="connsiteX10" fmla="*/ 261982 w 400993"/>
                <a:gd name="connsiteY10" fmla="*/ 294059 h 454455"/>
                <a:gd name="connsiteX11" fmla="*/ 300958 w 400993"/>
                <a:gd name="connsiteY11" fmla="*/ 352123 h 454455"/>
                <a:gd name="connsiteX12" fmla="*/ 312167 w 400993"/>
                <a:gd name="connsiteY12" fmla="*/ 353852 h 454455"/>
                <a:gd name="connsiteX13" fmla="*/ 313897 w 400993"/>
                <a:gd name="connsiteY13" fmla="*/ 352123 h 454455"/>
                <a:gd name="connsiteX14" fmla="*/ 400992 w 400993"/>
                <a:gd name="connsiteY14" fmla="*/ 183012 h 454455"/>
                <a:gd name="connsiteX15" fmla="*/ 307427 w 400993"/>
                <a:gd name="connsiteY15" fmla="*/ 88218 h 454455"/>
                <a:gd name="connsiteX16" fmla="*/ 24060 w 400993"/>
                <a:gd name="connsiteY16" fmla="*/ 16040 h 454455"/>
                <a:gd name="connsiteX17" fmla="*/ 237922 w 400993"/>
                <a:gd name="connsiteY17" fmla="*/ 16040 h 454455"/>
                <a:gd name="connsiteX18" fmla="*/ 245942 w 400993"/>
                <a:gd name="connsiteY18" fmla="*/ 24059 h 454455"/>
                <a:gd name="connsiteX19" fmla="*/ 245942 w 400993"/>
                <a:gd name="connsiteY19" fmla="*/ 58812 h 454455"/>
                <a:gd name="connsiteX20" fmla="*/ 16040 w 400993"/>
                <a:gd name="connsiteY20" fmla="*/ 58812 h 454455"/>
                <a:gd name="connsiteX21" fmla="*/ 16040 w 400993"/>
                <a:gd name="connsiteY21" fmla="*/ 24059 h 454455"/>
                <a:gd name="connsiteX22" fmla="*/ 24060 w 400993"/>
                <a:gd name="connsiteY22" fmla="*/ 16040 h 454455"/>
                <a:gd name="connsiteX23" fmla="*/ 237922 w 400993"/>
                <a:gd name="connsiteY23" fmla="*/ 438416 h 454455"/>
                <a:gd name="connsiteX24" fmla="*/ 24060 w 400993"/>
                <a:gd name="connsiteY24" fmla="*/ 438416 h 454455"/>
                <a:gd name="connsiteX25" fmla="*/ 16040 w 400993"/>
                <a:gd name="connsiteY25" fmla="*/ 430396 h 454455"/>
                <a:gd name="connsiteX26" fmla="*/ 16040 w 400993"/>
                <a:gd name="connsiteY26" fmla="*/ 379604 h 454455"/>
                <a:gd name="connsiteX27" fmla="*/ 245942 w 400993"/>
                <a:gd name="connsiteY27" fmla="*/ 379604 h 454455"/>
                <a:gd name="connsiteX28" fmla="*/ 245942 w 400993"/>
                <a:gd name="connsiteY28" fmla="*/ 430396 h 454455"/>
                <a:gd name="connsiteX29" fmla="*/ 237922 w 400993"/>
                <a:gd name="connsiteY29" fmla="*/ 438416 h 454455"/>
                <a:gd name="connsiteX30" fmla="*/ 245942 w 400993"/>
                <a:gd name="connsiteY30" fmla="*/ 363564 h 454455"/>
                <a:gd name="connsiteX31" fmla="*/ 16040 w 400993"/>
                <a:gd name="connsiteY31" fmla="*/ 363564 h 454455"/>
                <a:gd name="connsiteX32" fmla="*/ 16040 w 400993"/>
                <a:gd name="connsiteY32" fmla="*/ 74851 h 454455"/>
                <a:gd name="connsiteX33" fmla="*/ 245942 w 400993"/>
                <a:gd name="connsiteY33" fmla="*/ 74851 h 454455"/>
                <a:gd name="connsiteX34" fmla="*/ 245942 w 400993"/>
                <a:gd name="connsiteY34" fmla="*/ 111743 h 454455"/>
                <a:gd name="connsiteX35" fmla="*/ 213863 w 400993"/>
                <a:gd name="connsiteY35" fmla="*/ 183012 h 454455"/>
                <a:gd name="connsiteX36" fmla="*/ 245942 w 400993"/>
                <a:gd name="connsiteY36" fmla="*/ 267166 h 454455"/>
                <a:gd name="connsiteX37" fmla="*/ 307427 w 400993"/>
                <a:gd name="connsiteY37" fmla="*/ 333784 h 454455"/>
                <a:gd name="connsiteX38" fmla="*/ 261500 w 400993"/>
                <a:gd name="connsiteY38" fmla="*/ 261927 h 454455"/>
                <a:gd name="connsiteX39" fmla="*/ 260164 w 400993"/>
                <a:gd name="connsiteY39" fmla="*/ 259574 h 454455"/>
                <a:gd name="connsiteX40" fmla="*/ 229902 w 400993"/>
                <a:gd name="connsiteY40" fmla="*/ 183012 h 454455"/>
                <a:gd name="connsiteX41" fmla="*/ 307427 w 400993"/>
                <a:gd name="connsiteY41" fmla="*/ 105487 h 454455"/>
                <a:gd name="connsiteX42" fmla="*/ 384953 w 400993"/>
                <a:gd name="connsiteY42" fmla="*/ 183012 h 454455"/>
                <a:gd name="connsiteX43" fmla="*/ 307427 w 400993"/>
                <a:gd name="connsiteY43" fmla="*/ 333784 h 45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00993" h="454455">
                  <a:moveTo>
                    <a:pt x="307427" y="88218"/>
                  </a:moveTo>
                  <a:cubicBezTo>
                    <a:pt x="291493" y="88223"/>
                    <a:pt x="275832" y="92368"/>
                    <a:pt x="261982" y="100248"/>
                  </a:cubicBezTo>
                  <a:lnTo>
                    <a:pt x="261982" y="24059"/>
                  </a:lnTo>
                  <a:cubicBezTo>
                    <a:pt x="261982" y="10772"/>
                    <a:pt x="251210" y="0"/>
                    <a:pt x="237922" y="0"/>
                  </a:cubicBezTo>
                  <a:lnTo>
                    <a:pt x="24060" y="0"/>
                  </a:lnTo>
                  <a:cubicBezTo>
                    <a:pt x="10772" y="0"/>
                    <a:pt x="0" y="10772"/>
                    <a:pt x="0" y="24059"/>
                  </a:cubicBezTo>
                  <a:lnTo>
                    <a:pt x="0" y="430396"/>
                  </a:lnTo>
                  <a:cubicBezTo>
                    <a:pt x="0" y="443684"/>
                    <a:pt x="10772" y="454455"/>
                    <a:pt x="24060" y="454455"/>
                  </a:cubicBezTo>
                  <a:lnTo>
                    <a:pt x="237922" y="454455"/>
                  </a:lnTo>
                  <a:cubicBezTo>
                    <a:pt x="251210" y="454455"/>
                    <a:pt x="261982" y="443684"/>
                    <a:pt x="261982" y="430396"/>
                  </a:cubicBezTo>
                  <a:lnTo>
                    <a:pt x="261982" y="294059"/>
                  </a:lnTo>
                  <a:cubicBezTo>
                    <a:pt x="281283" y="325123"/>
                    <a:pt x="299408" y="349931"/>
                    <a:pt x="300958" y="352123"/>
                  </a:cubicBezTo>
                  <a:cubicBezTo>
                    <a:pt x="303576" y="355696"/>
                    <a:pt x="308594" y="356470"/>
                    <a:pt x="312167" y="353852"/>
                  </a:cubicBezTo>
                  <a:cubicBezTo>
                    <a:pt x="312829" y="353367"/>
                    <a:pt x="313412" y="352784"/>
                    <a:pt x="313897" y="352123"/>
                  </a:cubicBezTo>
                  <a:cubicBezTo>
                    <a:pt x="317426" y="347525"/>
                    <a:pt x="400992" y="233002"/>
                    <a:pt x="400992" y="183012"/>
                  </a:cubicBezTo>
                  <a:cubicBezTo>
                    <a:pt x="401259" y="131028"/>
                    <a:pt x="359411" y="88630"/>
                    <a:pt x="307427" y="88218"/>
                  </a:cubicBezTo>
                  <a:close/>
                  <a:moveTo>
                    <a:pt x="24060" y="16040"/>
                  </a:moveTo>
                  <a:lnTo>
                    <a:pt x="237922" y="16040"/>
                  </a:lnTo>
                  <a:cubicBezTo>
                    <a:pt x="242351" y="16040"/>
                    <a:pt x="245942" y="19630"/>
                    <a:pt x="245942" y="24059"/>
                  </a:cubicBezTo>
                  <a:lnTo>
                    <a:pt x="245942" y="58812"/>
                  </a:lnTo>
                  <a:lnTo>
                    <a:pt x="16040" y="58812"/>
                  </a:lnTo>
                  <a:lnTo>
                    <a:pt x="16040" y="24059"/>
                  </a:lnTo>
                  <a:cubicBezTo>
                    <a:pt x="16040" y="19630"/>
                    <a:pt x="19630" y="16040"/>
                    <a:pt x="24060" y="16040"/>
                  </a:cubicBezTo>
                  <a:close/>
                  <a:moveTo>
                    <a:pt x="237922" y="438416"/>
                  </a:moveTo>
                  <a:lnTo>
                    <a:pt x="24060" y="438416"/>
                  </a:lnTo>
                  <a:cubicBezTo>
                    <a:pt x="19630" y="438416"/>
                    <a:pt x="16040" y="434825"/>
                    <a:pt x="16040" y="430396"/>
                  </a:cubicBezTo>
                  <a:lnTo>
                    <a:pt x="16040" y="379604"/>
                  </a:lnTo>
                  <a:lnTo>
                    <a:pt x="245942" y="379604"/>
                  </a:lnTo>
                  <a:lnTo>
                    <a:pt x="245942" y="430396"/>
                  </a:lnTo>
                  <a:cubicBezTo>
                    <a:pt x="245942" y="434825"/>
                    <a:pt x="242351" y="438416"/>
                    <a:pt x="237922" y="438416"/>
                  </a:cubicBezTo>
                  <a:close/>
                  <a:moveTo>
                    <a:pt x="245942" y="363564"/>
                  </a:moveTo>
                  <a:lnTo>
                    <a:pt x="16040" y="363564"/>
                  </a:lnTo>
                  <a:lnTo>
                    <a:pt x="16040" y="74851"/>
                  </a:lnTo>
                  <a:lnTo>
                    <a:pt x="245942" y="74851"/>
                  </a:lnTo>
                  <a:lnTo>
                    <a:pt x="245942" y="111743"/>
                  </a:lnTo>
                  <a:cubicBezTo>
                    <a:pt x="225526" y="129802"/>
                    <a:pt x="213844" y="155755"/>
                    <a:pt x="213863" y="183012"/>
                  </a:cubicBezTo>
                  <a:cubicBezTo>
                    <a:pt x="213863" y="203970"/>
                    <a:pt x="228619" y="236477"/>
                    <a:pt x="245942" y="267166"/>
                  </a:cubicBezTo>
                  <a:close/>
                  <a:moveTo>
                    <a:pt x="307427" y="333784"/>
                  </a:moveTo>
                  <a:cubicBezTo>
                    <a:pt x="294917" y="316087"/>
                    <a:pt x="276952" y="289087"/>
                    <a:pt x="261500" y="261927"/>
                  </a:cubicBezTo>
                  <a:cubicBezTo>
                    <a:pt x="261193" y="261072"/>
                    <a:pt x="260740" y="260276"/>
                    <a:pt x="260164" y="259574"/>
                  </a:cubicBezTo>
                  <a:cubicBezTo>
                    <a:pt x="243429" y="229901"/>
                    <a:pt x="229902" y="200549"/>
                    <a:pt x="229902" y="183012"/>
                  </a:cubicBezTo>
                  <a:cubicBezTo>
                    <a:pt x="229902" y="140196"/>
                    <a:pt x="264612" y="105487"/>
                    <a:pt x="307427" y="105487"/>
                  </a:cubicBezTo>
                  <a:cubicBezTo>
                    <a:pt x="350243" y="105487"/>
                    <a:pt x="384953" y="140196"/>
                    <a:pt x="384953" y="183012"/>
                  </a:cubicBezTo>
                  <a:cubicBezTo>
                    <a:pt x="384953" y="217123"/>
                    <a:pt x="333893" y="296358"/>
                    <a:pt x="307427" y="333784"/>
                  </a:cubicBezTo>
                  <a:close/>
                </a:path>
              </a:pathLst>
            </a:custGeom>
            <a:grpFill/>
            <a:ln w="5281" cap="flat">
              <a:noFill/>
              <a:prstDash val="solid"/>
              <a:miter/>
            </a:ln>
          </p:spPr>
          <p:txBody>
            <a:bodyPr rtlCol="0" anchor="ctr"/>
            <a:lstStyle/>
            <a:p>
              <a:endParaRPr lang="ru-RU"/>
            </a:p>
          </p:txBody>
        </p:sp>
        <p:sp>
          <p:nvSpPr>
            <p:cNvPr id="104" name="Freeform: Shape 103">
              <a:extLst>
                <a:ext uri="{FF2B5EF4-FFF2-40B4-BE49-F238E27FC236}">
                  <a16:creationId xmlns:a16="http://schemas.microsoft.com/office/drawing/2014/main" id="{6EAF358C-145F-49E6-9515-88B762726262}"/>
                </a:ext>
              </a:extLst>
            </p:cNvPr>
            <p:cNvSpPr/>
            <p:nvPr/>
          </p:nvSpPr>
          <p:spPr>
            <a:xfrm>
              <a:off x="5604578" y="3340782"/>
              <a:ext cx="80198" cy="80198"/>
            </a:xfrm>
            <a:custGeom>
              <a:avLst/>
              <a:gdLst>
                <a:gd name="connsiteX0" fmla="*/ 40099 w 80198"/>
                <a:gd name="connsiteY0" fmla="*/ 0 h 80198"/>
                <a:gd name="connsiteX1" fmla="*/ 0 w 80198"/>
                <a:gd name="connsiteY1" fmla="*/ 40099 h 80198"/>
                <a:gd name="connsiteX2" fmla="*/ 40099 w 80198"/>
                <a:gd name="connsiteY2" fmla="*/ 80198 h 80198"/>
                <a:gd name="connsiteX3" fmla="*/ 80198 w 80198"/>
                <a:gd name="connsiteY3" fmla="*/ 40099 h 80198"/>
                <a:gd name="connsiteX4" fmla="*/ 40099 w 80198"/>
                <a:gd name="connsiteY4" fmla="*/ 0 h 80198"/>
                <a:gd name="connsiteX5" fmla="*/ 40099 w 80198"/>
                <a:gd name="connsiteY5" fmla="*/ 64158 h 80198"/>
                <a:gd name="connsiteX6" fmla="*/ 16040 w 80198"/>
                <a:gd name="connsiteY6" fmla="*/ 40099 h 80198"/>
                <a:gd name="connsiteX7" fmla="*/ 40099 w 80198"/>
                <a:gd name="connsiteY7" fmla="*/ 16040 h 80198"/>
                <a:gd name="connsiteX8" fmla="*/ 64159 w 80198"/>
                <a:gd name="connsiteY8" fmla="*/ 40099 h 80198"/>
                <a:gd name="connsiteX9" fmla="*/ 40099 w 80198"/>
                <a:gd name="connsiteY9" fmla="*/ 64158 h 8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198" h="80198">
                  <a:moveTo>
                    <a:pt x="40099" y="0"/>
                  </a:moveTo>
                  <a:cubicBezTo>
                    <a:pt x="17953" y="0"/>
                    <a:pt x="0" y="17953"/>
                    <a:pt x="0" y="40099"/>
                  </a:cubicBezTo>
                  <a:cubicBezTo>
                    <a:pt x="0" y="62245"/>
                    <a:pt x="17953" y="80198"/>
                    <a:pt x="40099" y="80198"/>
                  </a:cubicBezTo>
                  <a:cubicBezTo>
                    <a:pt x="62245" y="80198"/>
                    <a:pt x="80198" y="62245"/>
                    <a:pt x="80198" y="40099"/>
                  </a:cubicBezTo>
                  <a:cubicBezTo>
                    <a:pt x="80169" y="17965"/>
                    <a:pt x="62233" y="29"/>
                    <a:pt x="40099" y="0"/>
                  </a:cubicBezTo>
                  <a:close/>
                  <a:moveTo>
                    <a:pt x="40099" y="64158"/>
                  </a:moveTo>
                  <a:cubicBezTo>
                    <a:pt x="26811" y="64158"/>
                    <a:pt x="16040" y="53387"/>
                    <a:pt x="16040" y="40099"/>
                  </a:cubicBezTo>
                  <a:cubicBezTo>
                    <a:pt x="16040" y="26811"/>
                    <a:pt x="26811" y="16040"/>
                    <a:pt x="40099" y="16040"/>
                  </a:cubicBezTo>
                  <a:cubicBezTo>
                    <a:pt x="53387" y="16040"/>
                    <a:pt x="64159" y="26811"/>
                    <a:pt x="64159" y="40099"/>
                  </a:cubicBezTo>
                  <a:cubicBezTo>
                    <a:pt x="64159" y="53387"/>
                    <a:pt x="53387" y="64158"/>
                    <a:pt x="40099" y="64158"/>
                  </a:cubicBezTo>
                  <a:close/>
                </a:path>
              </a:pathLst>
            </a:custGeom>
            <a:grpFill/>
            <a:ln w="5281" cap="flat">
              <a:noFill/>
              <a:prstDash val="solid"/>
              <a:miter/>
            </a:ln>
          </p:spPr>
          <p:txBody>
            <a:bodyPr rtlCol="0" anchor="ctr"/>
            <a:lstStyle/>
            <a:p>
              <a:endParaRPr lang="ru-RU"/>
            </a:p>
          </p:txBody>
        </p:sp>
      </p:grpSp>
      <p:grpSp>
        <p:nvGrpSpPr>
          <p:cNvPr id="163" name="Group 162">
            <a:extLst>
              <a:ext uri="{FF2B5EF4-FFF2-40B4-BE49-F238E27FC236}">
                <a16:creationId xmlns:a16="http://schemas.microsoft.com/office/drawing/2014/main" id="{92F96ACE-D595-41C5-96B8-8D86AF025A66}"/>
              </a:ext>
            </a:extLst>
          </p:cNvPr>
          <p:cNvGrpSpPr/>
          <p:nvPr/>
        </p:nvGrpSpPr>
        <p:grpSpPr>
          <a:xfrm>
            <a:off x="4248387" y="2628669"/>
            <a:ext cx="388917" cy="284703"/>
            <a:chOff x="3632515" y="2361890"/>
            <a:chExt cx="518556" cy="379604"/>
          </a:xfrm>
          <a:solidFill>
            <a:schemeClr val="tx1"/>
          </a:solidFill>
        </p:grpSpPr>
        <p:sp>
          <p:nvSpPr>
            <p:cNvPr id="106" name="Freeform: Shape 105">
              <a:extLst>
                <a:ext uri="{FF2B5EF4-FFF2-40B4-BE49-F238E27FC236}">
                  <a16:creationId xmlns:a16="http://schemas.microsoft.com/office/drawing/2014/main" id="{81F1E6F1-DAD6-4E38-BEBE-A0EF3D821558}"/>
                </a:ext>
              </a:extLst>
            </p:cNvPr>
            <p:cNvSpPr/>
            <p:nvPr/>
          </p:nvSpPr>
          <p:spPr>
            <a:xfrm>
              <a:off x="3632515" y="2361890"/>
              <a:ext cx="518556" cy="379604"/>
            </a:xfrm>
            <a:custGeom>
              <a:avLst/>
              <a:gdLst>
                <a:gd name="connsiteX0" fmla="*/ 517418 w 518556"/>
                <a:gd name="connsiteY0" fmla="*/ 206911 h 379604"/>
                <a:gd name="connsiteX1" fmla="*/ 510628 w 518556"/>
                <a:gd name="connsiteY1" fmla="*/ 203168 h 379604"/>
                <a:gd name="connsiteX2" fmla="*/ 462028 w 518556"/>
                <a:gd name="connsiteY2" fmla="*/ 203168 h 379604"/>
                <a:gd name="connsiteX3" fmla="*/ 460370 w 518556"/>
                <a:gd name="connsiteY3" fmla="*/ 200442 h 379604"/>
                <a:gd name="connsiteX4" fmla="*/ 416528 w 518556"/>
                <a:gd name="connsiteY4" fmla="*/ 152323 h 379604"/>
                <a:gd name="connsiteX5" fmla="*/ 410647 w 518556"/>
                <a:gd name="connsiteY5" fmla="*/ 149703 h 379604"/>
                <a:gd name="connsiteX6" fmla="*/ 388512 w 518556"/>
                <a:gd name="connsiteY6" fmla="*/ 149703 h 379604"/>
                <a:gd name="connsiteX7" fmla="*/ 341409 w 518556"/>
                <a:gd name="connsiteY7" fmla="*/ 98804 h 379604"/>
                <a:gd name="connsiteX8" fmla="*/ 335528 w 518556"/>
                <a:gd name="connsiteY8" fmla="*/ 96238 h 379604"/>
                <a:gd name="connsiteX9" fmla="*/ 179141 w 518556"/>
                <a:gd name="connsiteY9" fmla="*/ 96238 h 379604"/>
                <a:gd name="connsiteX10" fmla="*/ 179141 w 518556"/>
                <a:gd name="connsiteY10" fmla="*/ 8020 h 379604"/>
                <a:gd name="connsiteX11" fmla="*/ 171121 w 518556"/>
                <a:gd name="connsiteY11" fmla="*/ 0 h 379604"/>
                <a:gd name="connsiteX12" fmla="*/ 133695 w 518556"/>
                <a:gd name="connsiteY12" fmla="*/ 0 h 379604"/>
                <a:gd name="connsiteX13" fmla="*/ 125675 w 518556"/>
                <a:gd name="connsiteY13" fmla="*/ 8020 h 379604"/>
                <a:gd name="connsiteX14" fmla="*/ 125675 w 518556"/>
                <a:gd name="connsiteY14" fmla="*/ 96238 h 379604"/>
                <a:gd name="connsiteX15" fmla="*/ 80229 w 518556"/>
                <a:gd name="connsiteY15" fmla="*/ 96238 h 379604"/>
                <a:gd name="connsiteX16" fmla="*/ 72210 w 518556"/>
                <a:gd name="connsiteY16" fmla="*/ 104257 h 379604"/>
                <a:gd name="connsiteX17" fmla="*/ 72210 w 518556"/>
                <a:gd name="connsiteY17" fmla="*/ 149703 h 379604"/>
                <a:gd name="connsiteX18" fmla="*/ 53497 w 518556"/>
                <a:gd name="connsiteY18" fmla="*/ 149703 h 379604"/>
                <a:gd name="connsiteX19" fmla="*/ 45477 w 518556"/>
                <a:gd name="connsiteY19" fmla="*/ 157723 h 379604"/>
                <a:gd name="connsiteX20" fmla="*/ 45477 w 518556"/>
                <a:gd name="connsiteY20" fmla="*/ 203168 h 379604"/>
                <a:gd name="connsiteX21" fmla="*/ 8051 w 518556"/>
                <a:gd name="connsiteY21" fmla="*/ 203168 h 379604"/>
                <a:gd name="connsiteX22" fmla="*/ 0 w 518556"/>
                <a:gd name="connsiteY22" fmla="*/ 211157 h 379604"/>
                <a:gd name="connsiteX23" fmla="*/ 459 w 518556"/>
                <a:gd name="connsiteY23" fmla="*/ 213861 h 379604"/>
                <a:gd name="connsiteX24" fmla="*/ 56544 w 518556"/>
                <a:gd name="connsiteY24" fmla="*/ 374257 h 379604"/>
                <a:gd name="connsiteX25" fmla="*/ 64136 w 518556"/>
                <a:gd name="connsiteY25" fmla="*/ 379604 h 379604"/>
                <a:gd name="connsiteX26" fmla="*/ 433049 w 518556"/>
                <a:gd name="connsiteY26" fmla="*/ 379604 h 379604"/>
                <a:gd name="connsiteX27" fmla="*/ 440267 w 518556"/>
                <a:gd name="connsiteY27" fmla="*/ 375059 h 379604"/>
                <a:gd name="connsiteX28" fmla="*/ 517685 w 518556"/>
                <a:gd name="connsiteY28" fmla="*/ 214663 h 379604"/>
                <a:gd name="connsiteX29" fmla="*/ 517418 w 518556"/>
                <a:gd name="connsiteY29" fmla="*/ 206911 h 379604"/>
                <a:gd name="connsiteX30" fmla="*/ 141715 w 518556"/>
                <a:gd name="connsiteY30" fmla="*/ 16040 h 379604"/>
                <a:gd name="connsiteX31" fmla="*/ 163101 w 518556"/>
                <a:gd name="connsiteY31" fmla="*/ 16040 h 379604"/>
                <a:gd name="connsiteX32" fmla="*/ 163101 w 518556"/>
                <a:gd name="connsiteY32" fmla="*/ 96238 h 379604"/>
                <a:gd name="connsiteX33" fmla="*/ 141715 w 518556"/>
                <a:gd name="connsiteY33" fmla="*/ 96238 h 379604"/>
                <a:gd name="connsiteX34" fmla="*/ 88249 w 518556"/>
                <a:gd name="connsiteY34" fmla="*/ 112277 h 379604"/>
                <a:gd name="connsiteX35" fmla="*/ 331999 w 518556"/>
                <a:gd name="connsiteY35" fmla="*/ 112277 h 379604"/>
                <a:gd name="connsiteX36" fmla="*/ 366645 w 518556"/>
                <a:gd name="connsiteY36" fmla="*/ 149703 h 379604"/>
                <a:gd name="connsiteX37" fmla="*/ 88249 w 518556"/>
                <a:gd name="connsiteY37" fmla="*/ 149703 h 379604"/>
                <a:gd name="connsiteX38" fmla="*/ 61516 w 518556"/>
                <a:gd name="connsiteY38" fmla="*/ 165743 h 379604"/>
                <a:gd name="connsiteX39" fmla="*/ 407118 w 518556"/>
                <a:gd name="connsiteY39" fmla="*/ 165743 h 379604"/>
                <a:gd name="connsiteX40" fmla="*/ 441123 w 518556"/>
                <a:gd name="connsiteY40" fmla="*/ 203168 h 379604"/>
                <a:gd name="connsiteX41" fmla="*/ 61516 w 518556"/>
                <a:gd name="connsiteY41" fmla="*/ 203168 h 379604"/>
                <a:gd name="connsiteX42" fmla="*/ 428184 w 518556"/>
                <a:gd name="connsiteY42" fmla="*/ 363564 h 379604"/>
                <a:gd name="connsiteX43" fmla="*/ 69964 w 518556"/>
                <a:gd name="connsiteY43" fmla="*/ 363564 h 379604"/>
                <a:gd name="connsiteX44" fmla="*/ 19332 w 518556"/>
                <a:gd name="connsiteY44" fmla="*/ 219208 h 379604"/>
                <a:gd name="connsiteX45" fmla="*/ 497850 w 518556"/>
                <a:gd name="connsiteY45" fmla="*/ 219208 h 379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518556" h="379604">
                  <a:moveTo>
                    <a:pt x="517418" y="206911"/>
                  </a:moveTo>
                  <a:cubicBezTo>
                    <a:pt x="515948" y="204579"/>
                    <a:pt x="513384" y="203166"/>
                    <a:pt x="510628" y="203168"/>
                  </a:cubicBezTo>
                  <a:lnTo>
                    <a:pt x="462028" y="203168"/>
                  </a:lnTo>
                  <a:cubicBezTo>
                    <a:pt x="461664" y="202158"/>
                    <a:pt x="461100" y="201230"/>
                    <a:pt x="460370" y="200442"/>
                  </a:cubicBezTo>
                  <a:lnTo>
                    <a:pt x="416528" y="152323"/>
                  </a:lnTo>
                  <a:cubicBezTo>
                    <a:pt x="415020" y="150666"/>
                    <a:pt x="412887" y="149716"/>
                    <a:pt x="410647" y="149703"/>
                  </a:cubicBezTo>
                  <a:lnTo>
                    <a:pt x="388512" y="149703"/>
                  </a:lnTo>
                  <a:lnTo>
                    <a:pt x="341409" y="98804"/>
                  </a:lnTo>
                  <a:cubicBezTo>
                    <a:pt x="339891" y="97167"/>
                    <a:pt x="337760" y="96237"/>
                    <a:pt x="335528" y="96238"/>
                  </a:cubicBezTo>
                  <a:lnTo>
                    <a:pt x="179141" y="96238"/>
                  </a:lnTo>
                  <a:lnTo>
                    <a:pt x="179141" y="8020"/>
                  </a:lnTo>
                  <a:cubicBezTo>
                    <a:pt x="179141" y="3591"/>
                    <a:pt x="175550" y="0"/>
                    <a:pt x="171121" y="0"/>
                  </a:cubicBezTo>
                  <a:lnTo>
                    <a:pt x="133695" y="0"/>
                  </a:lnTo>
                  <a:cubicBezTo>
                    <a:pt x="129266" y="0"/>
                    <a:pt x="125675" y="3591"/>
                    <a:pt x="125675" y="8020"/>
                  </a:cubicBezTo>
                  <a:lnTo>
                    <a:pt x="125675" y="96238"/>
                  </a:lnTo>
                  <a:lnTo>
                    <a:pt x="80229" y="96238"/>
                  </a:lnTo>
                  <a:cubicBezTo>
                    <a:pt x="75800" y="96238"/>
                    <a:pt x="72210" y="99828"/>
                    <a:pt x="72210" y="104257"/>
                  </a:cubicBezTo>
                  <a:lnTo>
                    <a:pt x="72210" y="149703"/>
                  </a:lnTo>
                  <a:lnTo>
                    <a:pt x="53497" y="149703"/>
                  </a:lnTo>
                  <a:cubicBezTo>
                    <a:pt x="49068" y="149703"/>
                    <a:pt x="45477" y="153294"/>
                    <a:pt x="45477" y="157723"/>
                  </a:cubicBezTo>
                  <a:lnTo>
                    <a:pt x="45477" y="203168"/>
                  </a:lnTo>
                  <a:lnTo>
                    <a:pt x="8051" y="203168"/>
                  </a:lnTo>
                  <a:cubicBezTo>
                    <a:pt x="3622" y="203151"/>
                    <a:pt x="17" y="206728"/>
                    <a:pt x="0" y="211157"/>
                  </a:cubicBezTo>
                  <a:cubicBezTo>
                    <a:pt x="-3" y="212078"/>
                    <a:pt x="152" y="212993"/>
                    <a:pt x="459" y="213861"/>
                  </a:cubicBezTo>
                  <a:lnTo>
                    <a:pt x="56544" y="374257"/>
                  </a:lnTo>
                  <a:cubicBezTo>
                    <a:pt x="57681" y="377472"/>
                    <a:pt x="60726" y="379617"/>
                    <a:pt x="64136" y="379604"/>
                  </a:cubicBezTo>
                  <a:lnTo>
                    <a:pt x="433049" y="379604"/>
                  </a:lnTo>
                  <a:cubicBezTo>
                    <a:pt x="436128" y="379600"/>
                    <a:pt x="438933" y="377834"/>
                    <a:pt x="440267" y="375059"/>
                  </a:cubicBezTo>
                  <a:lnTo>
                    <a:pt x="517685" y="214663"/>
                  </a:lnTo>
                  <a:cubicBezTo>
                    <a:pt x="518935" y="212205"/>
                    <a:pt x="518834" y="209277"/>
                    <a:pt x="517418" y="206911"/>
                  </a:cubicBezTo>
                  <a:close/>
                  <a:moveTo>
                    <a:pt x="141715" y="16040"/>
                  </a:moveTo>
                  <a:lnTo>
                    <a:pt x="163101" y="16040"/>
                  </a:lnTo>
                  <a:lnTo>
                    <a:pt x="163101" y="96238"/>
                  </a:lnTo>
                  <a:lnTo>
                    <a:pt x="141715" y="96238"/>
                  </a:lnTo>
                  <a:close/>
                  <a:moveTo>
                    <a:pt x="88249" y="112277"/>
                  </a:moveTo>
                  <a:lnTo>
                    <a:pt x="331999" y="112277"/>
                  </a:lnTo>
                  <a:lnTo>
                    <a:pt x="366645" y="149703"/>
                  </a:lnTo>
                  <a:lnTo>
                    <a:pt x="88249" y="149703"/>
                  </a:lnTo>
                  <a:close/>
                  <a:moveTo>
                    <a:pt x="61516" y="165743"/>
                  </a:moveTo>
                  <a:lnTo>
                    <a:pt x="407118" y="165743"/>
                  </a:lnTo>
                  <a:lnTo>
                    <a:pt x="441123" y="203168"/>
                  </a:lnTo>
                  <a:lnTo>
                    <a:pt x="61516" y="203168"/>
                  </a:lnTo>
                  <a:close/>
                  <a:moveTo>
                    <a:pt x="428184" y="363564"/>
                  </a:moveTo>
                  <a:lnTo>
                    <a:pt x="69964" y="363564"/>
                  </a:lnTo>
                  <a:lnTo>
                    <a:pt x="19332" y="219208"/>
                  </a:lnTo>
                  <a:lnTo>
                    <a:pt x="497850" y="219208"/>
                  </a:lnTo>
                  <a:close/>
                </a:path>
              </a:pathLst>
            </a:custGeom>
            <a:grpFill/>
            <a:ln w="5281" cap="flat">
              <a:noFill/>
              <a:prstDash val="solid"/>
              <a:miter/>
            </a:ln>
          </p:spPr>
          <p:txBody>
            <a:bodyPr rtlCol="0" anchor="ctr"/>
            <a:lstStyle/>
            <a:p>
              <a:endParaRPr lang="ru-RU"/>
            </a:p>
          </p:txBody>
        </p:sp>
        <p:sp>
          <p:nvSpPr>
            <p:cNvPr id="107" name="Freeform: Shape 106">
              <a:extLst>
                <a:ext uri="{FF2B5EF4-FFF2-40B4-BE49-F238E27FC236}">
                  <a16:creationId xmlns:a16="http://schemas.microsoft.com/office/drawing/2014/main" id="{FEC2E843-7D17-45F2-A040-ECB9BFA1B24A}"/>
                </a:ext>
              </a:extLst>
            </p:cNvPr>
            <p:cNvSpPr/>
            <p:nvPr/>
          </p:nvSpPr>
          <p:spPr>
            <a:xfrm>
              <a:off x="3720764" y="2618524"/>
              <a:ext cx="64158" cy="64158"/>
            </a:xfrm>
            <a:custGeom>
              <a:avLst/>
              <a:gdLst>
                <a:gd name="connsiteX0" fmla="*/ 32079 w 64158"/>
                <a:gd name="connsiteY0" fmla="*/ 64158 h 64158"/>
                <a:gd name="connsiteX1" fmla="*/ 64159 w 64158"/>
                <a:gd name="connsiteY1" fmla="*/ 32079 h 64158"/>
                <a:gd name="connsiteX2" fmla="*/ 32079 w 64158"/>
                <a:gd name="connsiteY2" fmla="*/ 0 h 64158"/>
                <a:gd name="connsiteX3" fmla="*/ 0 w 64158"/>
                <a:gd name="connsiteY3" fmla="*/ 32079 h 64158"/>
                <a:gd name="connsiteX4" fmla="*/ 32079 w 64158"/>
                <a:gd name="connsiteY4" fmla="*/ 64158 h 64158"/>
                <a:gd name="connsiteX5" fmla="*/ 32079 w 64158"/>
                <a:gd name="connsiteY5" fmla="*/ 16040 h 64158"/>
                <a:gd name="connsiteX6" fmla="*/ 48119 w 64158"/>
                <a:gd name="connsiteY6" fmla="*/ 32079 h 64158"/>
                <a:gd name="connsiteX7" fmla="*/ 32079 w 64158"/>
                <a:gd name="connsiteY7" fmla="*/ 48119 h 64158"/>
                <a:gd name="connsiteX8" fmla="*/ 16040 w 64158"/>
                <a:gd name="connsiteY8" fmla="*/ 32079 h 64158"/>
                <a:gd name="connsiteX9" fmla="*/ 32079 w 64158"/>
                <a:gd name="connsiteY9" fmla="*/ 16040 h 6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158" h="64158">
                  <a:moveTo>
                    <a:pt x="32079" y="64158"/>
                  </a:moveTo>
                  <a:cubicBezTo>
                    <a:pt x="49796" y="64158"/>
                    <a:pt x="64159" y="49796"/>
                    <a:pt x="64159" y="32079"/>
                  </a:cubicBezTo>
                  <a:cubicBezTo>
                    <a:pt x="64159" y="14362"/>
                    <a:pt x="49796" y="0"/>
                    <a:pt x="32079" y="0"/>
                  </a:cubicBezTo>
                  <a:cubicBezTo>
                    <a:pt x="14362" y="0"/>
                    <a:pt x="0" y="14362"/>
                    <a:pt x="0" y="32079"/>
                  </a:cubicBezTo>
                  <a:cubicBezTo>
                    <a:pt x="0" y="49796"/>
                    <a:pt x="14362" y="64158"/>
                    <a:pt x="32079" y="64158"/>
                  </a:cubicBezTo>
                  <a:close/>
                  <a:moveTo>
                    <a:pt x="32079" y="16040"/>
                  </a:moveTo>
                  <a:cubicBezTo>
                    <a:pt x="40938" y="16040"/>
                    <a:pt x="48119" y="23221"/>
                    <a:pt x="48119" y="32079"/>
                  </a:cubicBezTo>
                  <a:cubicBezTo>
                    <a:pt x="48119" y="40938"/>
                    <a:pt x="40938" y="48119"/>
                    <a:pt x="32079" y="48119"/>
                  </a:cubicBezTo>
                  <a:cubicBezTo>
                    <a:pt x="23221" y="48119"/>
                    <a:pt x="16040" y="40938"/>
                    <a:pt x="16040" y="32079"/>
                  </a:cubicBezTo>
                  <a:cubicBezTo>
                    <a:pt x="16040" y="23221"/>
                    <a:pt x="23221" y="16040"/>
                    <a:pt x="32079" y="16040"/>
                  </a:cubicBezTo>
                  <a:close/>
                </a:path>
              </a:pathLst>
            </a:custGeom>
            <a:grpFill/>
            <a:ln w="5281" cap="flat">
              <a:noFill/>
              <a:prstDash val="solid"/>
              <a:miter/>
            </a:ln>
          </p:spPr>
          <p:txBody>
            <a:bodyPr rtlCol="0" anchor="ctr"/>
            <a:lstStyle/>
            <a:p>
              <a:endParaRPr lang="ru-RU"/>
            </a:p>
          </p:txBody>
        </p:sp>
        <p:sp>
          <p:nvSpPr>
            <p:cNvPr id="108" name="Freeform: Shape 107">
              <a:extLst>
                <a:ext uri="{FF2B5EF4-FFF2-40B4-BE49-F238E27FC236}">
                  <a16:creationId xmlns:a16="http://schemas.microsoft.com/office/drawing/2014/main" id="{CF19065D-BD95-446F-A766-19FCC2D6A2B7}"/>
                </a:ext>
              </a:extLst>
            </p:cNvPr>
            <p:cNvSpPr/>
            <p:nvPr/>
          </p:nvSpPr>
          <p:spPr>
            <a:xfrm>
              <a:off x="3851809" y="2618524"/>
              <a:ext cx="64158" cy="64158"/>
            </a:xfrm>
            <a:custGeom>
              <a:avLst/>
              <a:gdLst>
                <a:gd name="connsiteX0" fmla="*/ 32079 w 64158"/>
                <a:gd name="connsiteY0" fmla="*/ 64158 h 64158"/>
                <a:gd name="connsiteX1" fmla="*/ 64159 w 64158"/>
                <a:gd name="connsiteY1" fmla="*/ 32079 h 64158"/>
                <a:gd name="connsiteX2" fmla="*/ 32079 w 64158"/>
                <a:gd name="connsiteY2" fmla="*/ 0 h 64158"/>
                <a:gd name="connsiteX3" fmla="*/ 0 w 64158"/>
                <a:gd name="connsiteY3" fmla="*/ 32079 h 64158"/>
                <a:gd name="connsiteX4" fmla="*/ 32079 w 64158"/>
                <a:gd name="connsiteY4" fmla="*/ 64158 h 64158"/>
                <a:gd name="connsiteX5" fmla="*/ 32079 w 64158"/>
                <a:gd name="connsiteY5" fmla="*/ 16040 h 64158"/>
                <a:gd name="connsiteX6" fmla="*/ 48119 w 64158"/>
                <a:gd name="connsiteY6" fmla="*/ 32079 h 64158"/>
                <a:gd name="connsiteX7" fmla="*/ 32079 w 64158"/>
                <a:gd name="connsiteY7" fmla="*/ 48119 h 64158"/>
                <a:gd name="connsiteX8" fmla="*/ 16040 w 64158"/>
                <a:gd name="connsiteY8" fmla="*/ 32079 h 64158"/>
                <a:gd name="connsiteX9" fmla="*/ 32079 w 64158"/>
                <a:gd name="connsiteY9" fmla="*/ 16040 h 6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158" h="64158">
                  <a:moveTo>
                    <a:pt x="32079" y="64158"/>
                  </a:moveTo>
                  <a:cubicBezTo>
                    <a:pt x="49796" y="64158"/>
                    <a:pt x="64159" y="49796"/>
                    <a:pt x="64159" y="32079"/>
                  </a:cubicBezTo>
                  <a:cubicBezTo>
                    <a:pt x="64159" y="14362"/>
                    <a:pt x="49796" y="0"/>
                    <a:pt x="32079" y="0"/>
                  </a:cubicBezTo>
                  <a:cubicBezTo>
                    <a:pt x="14362" y="0"/>
                    <a:pt x="0" y="14362"/>
                    <a:pt x="0" y="32079"/>
                  </a:cubicBezTo>
                  <a:cubicBezTo>
                    <a:pt x="0" y="49796"/>
                    <a:pt x="14362" y="64158"/>
                    <a:pt x="32079" y="64158"/>
                  </a:cubicBezTo>
                  <a:close/>
                  <a:moveTo>
                    <a:pt x="32079" y="16040"/>
                  </a:moveTo>
                  <a:cubicBezTo>
                    <a:pt x="40938" y="16040"/>
                    <a:pt x="48119" y="23221"/>
                    <a:pt x="48119" y="32079"/>
                  </a:cubicBezTo>
                  <a:cubicBezTo>
                    <a:pt x="48119" y="40938"/>
                    <a:pt x="40938" y="48119"/>
                    <a:pt x="32079" y="48119"/>
                  </a:cubicBezTo>
                  <a:cubicBezTo>
                    <a:pt x="23221" y="48119"/>
                    <a:pt x="16040" y="40938"/>
                    <a:pt x="16040" y="32079"/>
                  </a:cubicBezTo>
                  <a:cubicBezTo>
                    <a:pt x="16040" y="23221"/>
                    <a:pt x="23221" y="16040"/>
                    <a:pt x="32079" y="16040"/>
                  </a:cubicBezTo>
                  <a:close/>
                </a:path>
              </a:pathLst>
            </a:custGeom>
            <a:grpFill/>
            <a:ln w="5281" cap="flat">
              <a:noFill/>
              <a:prstDash val="solid"/>
              <a:miter/>
            </a:ln>
          </p:spPr>
          <p:txBody>
            <a:bodyPr rtlCol="0" anchor="ctr"/>
            <a:lstStyle/>
            <a:p>
              <a:endParaRPr lang="ru-RU"/>
            </a:p>
          </p:txBody>
        </p:sp>
        <p:sp>
          <p:nvSpPr>
            <p:cNvPr id="109" name="Freeform: Shape 108">
              <a:extLst>
                <a:ext uri="{FF2B5EF4-FFF2-40B4-BE49-F238E27FC236}">
                  <a16:creationId xmlns:a16="http://schemas.microsoft.com/office/drawing/2014/main" id="{99B43BC1-AB65-420E-A3B3-DCE4845119FB}"/>
                </a:ext>
              </a:extLst>
            </p:cNvPr>
            <p:cNvSpPr/>
            <p:nvPr/>
          </p:nvSpPr>
          <p:spPr>
            <a:xfrm>
              <a:off x="3982746" y="2618524"/>
              <a:ext cx="64158" cy="64158"/>
            </a:xfrm>
            <a:custGeom>
              <a:avLst/>
              <a:gdLst>
                <a:gd name="connsiteX0" fmla="*/ 32079 w 64158"/>
                <a:gd name="connsiteY0" fmla="*/ 64158 h 64158"/>
                <a:gd name="connsiteX1" fmla="*/ 64159 w 64158"/>
                <a:gd name="connsiteY1" fmla="*/ 32079 h 64158"/>
                <a:gd name="connsiteX2" fmla="*/ 32079 w 64158"/>
                <a:gd name="connsiteY2" fmla="*/ 0 h 64158"/>
                <a:gd name="connsiteX3" fmla="*/ 0 w 64158"/>
                <a:gd name="connsiteY3" fmla="*/ 32079 h 64158"/>
                <a:gd name="connsiteX4" fmla="*/ 32079 w 64158"/>
                <a:gd name="connsiteY4" fmla="*/ 64158 h 64158"/>
                <a:gd name="connsiteX5" fmla="*/ 32079 w 64158"/>
                <a:gd name="connsiteY5" fmla="*/ 16040 h 64158"/>
                <a:gd name="connsiteX6" fmla="*/ 48119 w 64158"/>
                <a:gd name="connsiteY6" fmla="*/ 32079 h 64158"/>
                <a:gd name="connsiteX7" fmla="*/ 32079 w 64158"/>
                <a:gd name="connsiteY7" fmla="*/ 48119 h 64158"/>
                <a:gd name="connsiteX8" fmla="*/ 16040 w 64158"/>
                <a:gd name="connsiteY8" fmla="*/ 32079 h 64158"/>
                <a:gd name="connsiteX9" fmla="*/ 32079 w 64158"/>
                <a:gd name="connsiteY9" fmla="*/ 16040 h 6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158" h="64158">
                  <a:moveTo>
                    <a:pt x="32079" y="64158"/>
                  </a:moveTo>
                  <a:cubicBezTo>
                    <a:pt x="49796" y="64158"/>
                    <a:pt x="64159" y="49796"/>
                    <a:pt x="64159" y="32079"/>
                  </a:cubicBezTo>
                  <a:cubicBezTo>
                    <a:pt x="64159" y="14362"/>
                    <a:pt x="49796" y="0"/>
                    <a:pt x="32079" y="0"/>
                  </a:cubicBezTo>
                  <a:cubicBezTo>
                    <a:pt x="14362" y="0"/>
                    <a:pt x="0" y="14362"/>
                    <a:pt x="0" y="32079"/>
                  </a:cubicBezTo>
                  <a:cubicBezTo>
                    <a:pt x="0" y="49796"/>
                    <a:pt x="14362" y="64158"/>
                    <a:pt x="32079" y="64158"/>
                  </a:cubicBezTo>
                  <a:close/>
                  <a:moveTo>
                    <a:pt x="32079" y="16040"/>
                  </a:moveTo>
                  <a:cubicBezTo>
                    <a:pt x="40938" y="16040"/>
                    <a:pt x="48119" y="23221"/>
                    <a:pt x="48119" y="32079"/>
                  </a:cubicBezTo>
                  <a:cubicBezTo>
                    <a:pt x="48119" y="40938"/>
                    <a:pt x="40938" y="48119"/>
                    <a:pt x="32079" y="48119"/>
                  </a:cubicBezTo>
                  <a:cubicBezTo>
                    <a:pt x="23221" y="48119"/>
                    <a:pt x="16040" y="40938"/>
                    <a:pt x="16040" y="32079"/>
                  </a:cubicBezTo>
                  <a:cubicBezTo>
                    <a:pt x="16040" y="23221"/>
                    <a:pt x="23221" y="16040"/>
                    <a:pt x="32079" y="16040"/>
                  </a:cubicBezTo>
                  <a:close/>
                </a:path>
              </a:pathLst>
            </a:custGeom>
            <a:grpFill/>
            <a:ln w="5281" cap="flat">
              <a:noFill/>
              <a:prstDash val="solid"/>
              <a:miter/>
            </a:ln>
          </p:spPr>
          <p:txBody>
            <a:bodyPr rtlCol="0" anchor="ctr"/>
            <a:lstStyle/>
            <a:p>
              <a:endParaRPr lang="ru-RU"/>
            </a:p>
          </p:txBody>
        </p:sp>
      </p:grpSp>
      <p:grpSp>
        <p:nvGrpSpPr>
          <p:cNvPr id="162" name="Group 161">
            <a:extLst>
              <a:ext uri="{FF2B5EF4-FFF2-40B4-BE49-F238E27FC236}">
                <a16:creationId xmlns:a16="http://schemas.microsoft.com/office/drawing/2014/main" id="{A8954729-3691-44AD-B180-4D7FB1B4E2A4}"/>
              </a:ext>
            </a:extLst>
          </p:cNvPr>
          <p:cNvGrpSpPr/>
          <p:nvPr/>
        </p:nvGrpSpPr>
        <p:grpSpPr>
          <a:xfrm>
            <a:off x="4896546" y="2620648"/>
            <a:ext cx="293024" cy="304902"/>
            <a:chOff x="4496727" y="2351197"/>
            <a:chExt cx="390699" cy="406536"/>
          </a:xfrm>
          <a:solidFill>
            <a:schemeClr val="tx1"/>
          </a:solidFill>
        </p:grpSpPr>
        <p:sp>
          <p:nvSpPr>
            <p:cNvPr id="111" name="Freeform: Shape 110">
              <a:extLst>
                <a:ext uri="{FF2B5EF4-FFF2-40B4-BE49-F238E27FC236}">
                  <a16:creationId xmlns:a16="http://schemas.microsoft.com/office/drawing/2014/main" id="{C42513FB-089B-4821-A2F6-6B3DD4F8D54E}"/>
                </a:ext>
              </a:extLst>
            </p:cNvPr>
            <p:cNvSpPr/>
            <p:nvPr/>
          </p:nvSpPr>
          <p:spPr>
            <a:xfrm>
              <a:off x="4496727" y="2351197"/>
              <a:ext cx="390699" cy="406536"/>
            </a:xfrm>
            <a:custGeom>
              <a:avLst/>
              <a:gdLst>
                <a:gd name="connsiteX0" fmla="*/ 388147 w 390699"/>
                <a:gd name="connsiteY0" fmla="*/ 392650 h 406536"/>
                <a:gd name="connsiteX1" fmla="*/ 329335 w 390699"/>
                <a:gd name="connsiteY1" fmla="*/ 333838 h 406536"/>
                <a:gd name="connsiteX2" fmla="*/ 329335 w 390699"/>
                <a:gd name="connsiteY2" fmla="*/ 333838 h 406536"/>
                <a:gd name="connsiteX3" fmla="*/ 294903 w 390699"/>
                <a:gd name="connsiteY3" fmla="*/ 299406 h 406536"/>
                <a:gd name="connsiteX4" fmla="*/ 312974 w 390699"/>
                <a:gd name="connsiteY4" fmla="*/ 299406 h 406536"/>
                <a:gd name="connsiteX5" fmla="*/ 347727 w 390699"/>
                <a:gd name="connsiteY5" fmla="*/ 264653 h 406536"/>
                <a:gd name="connsiteX6" fmla="*/ 347727 w 390699"/>
                <a:gd name="connsiteY6" fmla="*/ 34752 h 406536"/>
                <a:gd name="connsiteX7" fmla="*/ 312974 w 390699"/>
                <a:gd name="connsiteY7" fmla="*/ 0 h 406536"/>
                <a:gd name="connsiteX8" fmla="*/ 77725 w 390699"/>
                <a:gd name="connsiteY8" fmla="*/ 0 h 406536"/>
                <a:gd name="connsiteX9" fmla="*/ 42973 w 390699"/>
                <a:gd name="connsiteY9" fmla="*/ 34752 h 406536"/>
                <a:gd name="connsiteX10" fmla="*/ 42973 w 390699"/>
                <a:gd name="connsiteY10" fmla="*/ 264653 h 406536"/>
                <a:gd name="connsiteX11" fmla="*/ 77725 w 390699"/>
                <a:gd name="connsiteY11" fmla="*/ 299406 h 406536"/>
                <a:gd name="connsiteX12" fmla="*/ 95797 w 390699"/>
                <a:gd name="connsiteY12" fmla="*/ 299406 h 406536"/>
                <a:gd name="connsiteX13" fmla="*/ 61365 w 390699"/>
                <a:gd name="connsiteY13" fmla="*/ 333838 h 406536"/>
                <a:gd name="connsiteX14" fmla="*/ 61365 w 390699"/>
                <a:gd name="connsiteY14" fmla="*/ 333838 h 406536"/>
                <a:gd name="connsiteX15" fmla="*/ 2553 w 390699"/>
                <a:gd name="connsiteY15" fmla="*/ 392650 h 406536"/>
                <a:gd name="connsiteX16" fmla="*/ 2153 w 390699"/>
                <a:gd name="connsiteY16" fmla="*/ 403984 h 406536"/>
                <a:gd name="connsiteX17" fmla="*/ 13487 w 390699"/>
                <a:gd name="connsiteY17" fmla="*/ 404384 h 406536"/>
                <a:gd name="connsiteX18" fmla="*/ 13887 w 390699"/>
                <a:gd name="connsiteY18" fmla="*/ 403984 h 406536"/>
                <a:gd name="connsiteX19" fmla="*/ 27575 w 390699"/>
                <a:gd name="connsiteY19" fmla="*/ 390297 h 406536"/>
                <a:gd name="connsiteX20" fmla="*/ 363125 w 390699"/>
                <a:gd name="connsiteY20" fmla="*/ 390297 h 406536"/>
                <a:gd name="connsiteX21" fmla="*/ 376812 w 390699"/>
                <a:gd name="connsiteY21" fmla="*/ 403984 h 406536"/>
                <a:gd name="connsiteX22" fmla="*/ 388147 w 390699"/>
                <a:gd name="connsiteY22" fmla="*/ 404384 h 406536"/>
                <a:gd name="connsiteX23" fmla="*/ 388547 w 390699"/>
                <a:gd name="connsiteY23" fmla="*/ 393049 h 406536"/>
                <a:gd name="connsiteX24" fmla="*/ 388147 w 390699"/>
                <a:gd name="connsiteY24" fmla="*/ 392650 h 406536"/>
                <a:gd name="connsiteX25" fmla="*/ 331687 w 390699"/>
                <a:gd name="connsiteY25" fmla="*/ 34752 h 406536"/>
                <a:gd name="connsiteX26" fmla="*/ 331687 w 390699"/>
                <a:gd name="connsiteY26" fmla="*/ 165743 h 406536"/>
                <a:gd name="connsiteX27" fmla="*/ 203370 w 390699"/>
                <a:gd name="connsiteY27" fmla="*/ 165743 h 406536"/>
                <a:gd name="connsiteX28" fmla="*/ 203370 w 390699"/>
                <a:gd name="connsiteY28" fmla="*/ 16040 h 406536"/>
                <a:gd name="connsiteX29" fmla="*/ 312974 w 390699"/>
                <a:gd name="connsiteY29" fmla="*/ 16040 h 406536"/>
                <a:gd name="connsiteX30" fmla="*/ 331687 w 390699"/>
                <a:gd name="connsiteY30" fmla="*/ 34752 h 406536"/>
                <a:gd name="connsiteX31" fmla="*/ 77725 w 390699"/>
                <a:gd name="connsiteY31" fmla="*/ 16040 h 406536"/>
                <a:gd name="connsiteX32" fmla="*/ 187330 w 390699"/>
                <a:gd name="connsiteY32" fmla="*/ 16040 h 406536"/>
                <a:gd name="connsiteX33" fmla="*/ 187330 w 390699"/>
                <a:gd name="connsiteY33" fmla="*/ 165743 h 406536"/>
                <a:gd name="connsiteX34" fmla="*/ 59012 w 390699"/>
                <a:gd name="connsiteY34" fmla="*/ 165743 h 406536"/>
                <a:gd name="connsiteX35" fmla="*/ 59012 w 390699"/>
                <a:gd name="connsiteY35" fmla="*/ 34752 h 406536"/>
                <a:gd name="connsiteX36" fmla="*/ 77725 w 390699"/>
                <a:gd name="connsiteY36" fmla="*/ 16040 h 406536"/>
                <a:gd name="connsiteX37" fmla="*/ 59012 w 390699"/>
                <a:gd name="connsiteY37" fmla="*/ 264653 h 406536"/>
                <a:gd name="connsiteX38" fmla="*/ 59012 w 390699"/>
                <a:gd name="connsiteY38" fmla="*/ 181782 h 406536"/>
                <a:gd name="connsiteX39" fmla="*/ 331687 w 390699"/>
                <a:gd name="connsiteY39" fmla="*/ 181782 h 406536"/>
                <a:gd name="connsiteX40" fmla="*/ 331687 w 390699"/>
                <a:gd name="connsiteY40" fmla="*/ 264653 h 406536"/>
                <a:gd name="connsiteX41" fmla="*/ 312974 w 390699"/>
                <a:gd name="connsiteY41" fmla="*/ 283366 h 406536"/>
                <a:gd name="connsiteX42" fmla="*/ 77725 w 390699"/>
                <a:gd name="connsiteY42" fmla="*/ 283366 h 406536"/>
                <a:gd name="connsiteX43" fmla="*/ 59012 w 390699"/>
                <a:gd name="connsiteY43" fmla="*/ 264653 h 406536"/>
                <a:gd name="connsiteX44" fmla="*/ 272233 w 390699"/>
                <a:gd name="connsiteY44" fmla="*/ 299406 h 406536"/>
                <a:gd name="connsiteX45" fmla="*/ 304313 w 390699"/>
                <a:gd name="connsiteY45" fmla="*/ 331485 h 406536"/>
                <a:gd name="connsiteX46" fmla="*/ 86387 w 390699"/>
                <a:gd name="connsiteY46" fmla="*/ 331485 h 406536"/>
                <a:gd name="connsiteX47" fmla="*/ 118466 w 390699"/>
                <a:gd name="connsiteY47" fmla="*/ 299406 h 406536"/>
                <a:gd name="connsiteX48" fmla="*/ 43614 w 390699"/>
                <a:gd name="connsiteY48" fmla="*/ 374257 h 406536"/>
                <a:gd name="connsiteX49" fmla="*/ 70347 w 390699"/>
                <a:gd name="connsiteY49" fmla="*/ 347525 h 406536"/>
                <a:gd name="connsiteX50" fmla="*/ 320352 w 390699"/>
                <a:gd name="connsiteY50" fmla="*/ 347525 h 406536"/>
                <a:gd name="connsiteX51" fmla="*/ 347085 w 390699"/>
                <a:gd name="connsiteY51" fmla="*/ 374257 h 40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0699" h="406536">
                  <a:moveTo>
                    <a:pt x="388147" y="392650"/>
                  </a:moveTo>
                  <a:lnTo>
                    <a:pt x="329335" y="333838"/>
                  </a:lnTo>
                  <a:lnTo>
                    <a:pt x="329335" y="333838"/>
                  </a:lnTo>
                  <a:lnTo>
                    <a:pt x="294903" y="299406"/>
                  </a:lnTo>
                  <a:lnTo>
                    <a:pt x="312974" y="299406"/>
                  </a:lnTo>
                  <a:cubicBezTo>
                    <a:pt x="332155" y="299377"/>
                    <a:pt x="347697" y="283835"/>
                    <a:pt x="347727" y="264653"/>
                  </a:cubicBezTo>
                  <a:lnTo>
                    <a:pt x="347727" y="34752"/>
                  </a:lnTo>
                  <a:cubicBezTo>
                    <a:pt x="347697" y="15571"/>
                    <a:pt x="332155" y="29"/>
                    <a:pt x="312974" y="0"/>
                  </a:cubicBezTo>
                  <a:lnTo>
                    <a:pt x="77725" y="0"/>
                  </a:lnTo>
                  <a:cubicBezTo>
                    <a:pt x="58544" y="29"/>
                    <a:pt x="43002" y="15571"/>
                    <a:pt x="42973" y="34752"/>
                  </a:cubicBezTo>
                  <a:lnTo>
                    <a:pt x="42973" y="264653"/>
                  </a:lnTo>
                  <a:cubicBezTo>
                    <a:pt x="43002" y="283835"/>
                    <a:pt x="58544" y="299377"/>
                    <a:pt x="77725" y="299406"/>
                  </a:cubicBezTo>
                  <a:lnTo>
                    <a:pt x="95797" y="299406"/>
                  </a:lnTo>
                  <a:lnTo>
                    <a:pt x="61365" y="333838"/>
                  </a:lnTo>
                  <a:lnTo>
                    <a:pt x="61365" y="333838"/>
                  </a:lnTo>
                  <a:lnTo>
                    <a:pt x="2553" y="392650"/>
                  </a:lnTo>
                  <a:cubicBezTo>
                    <a:pt x="-688" y="395669"/>
                    <a:pt x="-867" y="400744"/>
                    <a:pt x="2153" y="403984"/>
                  </a:cubicBezTo>
                  <a:cubicBezTo>
                    <a:pt x="5172" y="407225"/>
                    <a:pt x="10247" y="407404"/>
                    <a:pt x="13487" y="404384"/>
                  </a:cubicBezTo>
                  <a:cubicBezTo>
                    <a:pt x="13625" y="404256"/>
                    <a:pt x="13758" y="404122"/>
                    <a:pt x="13887" y="403984"/>
                  </a:cubicBezTo>
                  <a:lnTo>
                    <a:pt x="27575" y="390297"/>
                  </a:lnTo>
                  <a:lnTo>
                    <a:pt x="363125" y="390297"/>
                  </a:lnTo>
                  <a:lnTo>
                    <a:pt x="376812" y="403984"/>
                  </a:lnTo>
                  <a:cubicBezTo>
                    <a:pt x="379832" y="407225"/>
                    <a:pt x="384906" y="407404"/>
                    <a:pt x="388147" y="404384"/>
                  </a:cubicBezTo>
                  <a:cubicBezTo>
                    <a:pt x="391387" y="401365"/>
                    <a:pt x="391566" y="396290"/>
                    <a:pt x="388547" y="393049"/>
                  </a:cubicBezTo>
                  <a:cubicBezTo>
                    <a:pt x="388418" y="392911"/>
                    <a:pt x="388285" y="392778"/>
                    <a:pt x="388147" y="392650"/>
                  </a:cubicBezTo>
                  <a:close/>
                  <a:moveTo>
                    <a:pt x="331687" y="34752"/>
                  </a:moveTo>
                  <a:lnTo>
                    <a:pt x="331687" y="165743"/>
                  </a:lnTo>
                  <a:lnTo>
                    <a:pt x="203370" y="165743"/>
                  </a:lnTo>
                  <a:lnTo>
                    <a:pt x="203370" y="16040"/>
                  </a:lnTo>
                  <a:lnTo>
                    <a:pt x="312974" y="16040"/>
                  </a:lnTo>
                  <a:cubicBezTo>
                    <a:pt x="323309" y="16040"/>
                    <a:pt x="331687" y="24418"/>
                    <a:pt x="331687" y="34752"/>
                  </a:cubicBezTo>
                  <a:close/>
                  <a:moveTo>
                    <a:pt x="77725" y="16040"/>
                  </a:moveTo>
                  <a:lnTo>
                    <a:pt x="187330" y="16040"/>
                  </a:lnTo>
                  <a:lnTo>
                    <a:pt x="187330" y="165743"/>
                  </a:lnTo>
                  <a:lnTo>
                    <a:pt x="59012" y="165743"/>
                  </a:lnTo>
                  <a:lnTo>
                    <a:pt x="59012" y="34752"/>
                  </a:lnTo>
                  <a:cubicBezTo>
                    <a:pt x="59012" y="24418"/>
                    <a:pt x="67390" y="16040"/>
                    <a:pt x="77725" y="16040"/>
                  </a:cubicBezTo>
                  <a:close/>
                  <a:moveTo>
                    <a:pt x="59012" y="264653"/>
                  </a:moveTo>
                  <a:lnTo>
                    <a:pt x="59012" y="181782"/>
                  </a:lnTo>
                  <a:lnTo>
                    <a:pt x="331687" y="181782"/>
                  </a:lnTo>
                  <a:lnTo>
                    <a:pt x="331687" y="264653"/>
                  </a:lnTo>
                  <a:cubicBezTo>
                    <a:pt x="331687" y="274988"/>
                    <a:pt x="323309" y="283366"/>
                    <a:pt x="312974" y="283366"/>
                  </a:cubicBezTo>
                  <a:lnTo>
                    <a:pt x="77725" y="283366"/>
                  </a:lnTo>
                  <a:cubicBezTo>
                    <a:pt x="67390" y="283366"/>
                    <a:pt x="59012" y="274988"/>
                    <a:pt x="59012" y="264653"/>
                  </a:cubicBezTo>
                  <a:close/>
                  <a:moveTo>
                    <a:pt x="272233" y="299406"/>
                  </a:moveTo>
                  <a:lnTo>
                    <a:pt x="304313" y="331485"/>
                  </a:lnTo>
                  <a:lnTo>
                    <a:pt x="86387" y="331485"/>
                  </a:lnTo>
                  <a:lnTo>
                    <a:pt x="118466" y="299406"/>
                  </a:lnTo>
                  <a:close/>
                  <a:moveTo>
                    <a:pt x="43614" y="374257"/>
                  </a:moveTo>
                  <a:lnTo>
                    <a:pt x="70347" y="347525"/>
                  </a:lnTo>
                  <a:lnTo>
                    <a:pt x="320352" y="347525"/>
                  </a:lnTo>
                  <a:lnTo>
                    <a:pt x="347085" y="374257"/>
                  </a:lnTo>
                  <a:close/>
                </a:path>
              </a:pathLst>
            </a:custGeom>
            <a:grpFill/>
            <a:ln w="5281" cap="flat">
              <a:noFill/>
              <a:prstDash val="solid"/>
              <a:miter/>
            </a:ln>
          </p:spPr>
          <p:txBody>
            <a:bodyPr rtlCol="0" anchor="ctr"/>
            <a:lstStyle/>
            <a:p>
              <a:endParaRPr lang="ru-RU"/>
            </a:p>
          </p:txBody>
        </p:sp>
        <p:sp>
          <p:nvSpPr>
            <p:cNvPr id="112" name="Freeform: Shape 111">
              <a:extLst>
                <a:ext uri="{FF2B5EF4-FFF2-40B4-BE49-F238E27FC236}">
                  <a16:creationId xmlns:a16="http://schemas.microsoft.com/office/drawing/2014/main" id="{B2FD3949-9193-45F5-A22C-3E083B09D4E2}"/>
                </a:ext>
              </a:extLst>
            </p:cNvPr>
            <p:cNvSpPr/>
            <p:nvPr/>
          </p:nvSpPr>
          <p:spPr>
            <a:xfrm>
              <a:off x="4593166" y="2570405"/>
              <a:ext cx="26732" cy="26732"/>
            </a:xfrm>
            <a:custGeom>
              <a:avLst/>
              <a:gdLst>
                <a:gd name="connsiteX0" fmla="*/ 26733 w 26732"/>
                <a:gd name="connsiteY0" fmla="*/ 13366 h 26732"/>
                <a:gd name="connsiteX1" fmla="*/ 13366 w 26732"/>
                <a:gd name="connsiteY1" fmla="*/ 26733 h 26732"/>
                <a:gd name="connsiteX2" fmla="*/ 0 w 26732"/>
                <a:gd name="connsiteY2" fmla="*/ 13366 h 26732"/>
                <a:gd name="connsiteX3" fmla="*/ 13366 w 26732"/>
                <a:gd name="connsiteY3" fmla="*/ 0 h 26732"/>
                <a:gd name="connsiteX4" fmla="*/ 26733 w 26732"/>
                <a:gd name="connsiteY4" fmla="*/ 13366 h 2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32" h="26732">
                  <a:moveTo>
                    <a:pt x="26733" y="13366"/>
                  </a:moveTo>
                  <a:cubicBezTo>
                    <a:pt x="26733" y="20748"/>
                    <a:pt x="20748" y="26733"/>
                    <a:pt x="13366" y="26733"/>
                  </a:cubicBezTo>
                  <a:cubicBezTo>
                    <a:pt x="5984" y="26733"/>
                    <a:pt x="0" y="20748"/>
                    <a:pt x="0" y="13366"/>
                  </a:cubicBezTo>
                  <a:cubicBezTo>
                    <a:pt x="0" y="5984"/>
                    <a:pt x="5984" y="0"/>
                    <a:pt x="13366" y="0"/>
                  </a:cubicBezTo>
                  <a:cubicBezTo>
                    <a:pt x="20748" y="0"/>
                    <a:pt x="26733" y="5984"/>
                    <a:pt x="26733" y="13366"/>
                  </a:cubicBezTo>
                  <a:close/>
                </a:path>
              </a:pathLst>
            </a:custGeom>
            <a:grpFill/>
            <a:ln w="5281" cap="flat">
              <a:noFill/>
              <a:prstDash val="solid"/>
              <a:miter/>
            </a:ln>
          </p:spPr>
          <p:txBody>
            <a:bodyPr rtlCol="0" anchor="ctr"/>
            <a:lstStyle/>
            <a:p>
              <a:endParaRPr lang="ru-RU"/>
            </a:p>
          </p:txBody>
        </p:sp>
        <p:sp>
          <p:nvSpPr>
            <p:cNvPr id="113" name="Freeform: Shape 112">
              <a:extLst>
                <a:ext uri="{FF2B5EF4-FFF2-40B4-BE49-F238E27FC236}">
                  <a16:creationId xmlns:a16="http://schemas.microsoft.com/office/drawing/2014/main" id="{3106D831-1FF7-457D-BBAF-DA7BA6667208}"/>
                </a:ext>
              </a:extLst>
            </p:cNvPr>
            <p:cNvSpPr/>
            <p:nvPr/>
          </p:nvSpPr>
          <p:spPr>
            <a:xfrm>
              <a:off x="4758909" y="2570405"/>
              <a:ext cx="26732" cy="26732"/>
            </a:xfrm>
            <a:custGeom>
              <a:avLst/>
              <a:gdLst>
                <a:gd name="connsiteX0" fmla="*/ 26733 w 26732"/>
                <a:gd name="connsiteY0" fmla="*/ 13366 h 26732"/>
                <a:gd name="connsiteX1" fmla="*/ 13366 w 26732"/>
                <a:gd name="connsiteY1" fmla="*/ 26733 h 26732"/>
                <a:gd name="connsiteX2" fmla="*/ 0 w 26732"/>
                <a:gd name="connsiteY2" fmla="*/ 13366 h 26732"/>
                <a:gd name="connsiteX3" fmla="*/ 13366 w 26732"/>
                <a:gd name="connsiteY3" fmla="*/ 0 h 26732"/>
                <a:gd name="connsiteX4" fmla="*/ 26733 w 26732"/>
                <a:gd name="connsiteY4" fmla="*/ 13366 h 2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32" h="26732">
                  <a:moveTo>
                    <a:pt x="26733" y="13366"/>
                  </a:moveTo>
                  <a:cubicBezTo>
                    <a:pt x="26733" y="20748"/>
                    <a:pt x="20748" y="26733"/>
                    <a:pt x="13366" y="26733"/>
                  </a:cubicBezTo>
                  <a:cubicBezTo>
                    <a:pt x="5984" y="26733"/>
                    <a:pt x="0" y="20748"/>
                    <a:pt x="0" y="13366"/>
                  </a:cubicBezTo>
                  <a:cubicBezTo>
                    <a:pt x="0" y="5984"/>
                    <a:pt x="5984" y="0"/>
                    <a:pt x="13366" y="0"/>
                  </a:cubicBezTo>
                  <a:cubicBezTo>
                    <a:pt x="20748" y="0"/>
                    <a:pt x="26733" y="5984"/>
                    <a:pt x="26733" y="13366"/>
                  </a:cubicBezTo>
                  <a:close/>
                </a:path>
              </a:pathLst>
            </a:custGeom>
            <a:grpFill/>
            <a:ln w="5281" cap="flat">
              <a:noFill/>
              <a:prstDash val="solid"/>
              <a:miter/>
            </a:ln>
          </p:spPr>
          <p:txBody>
            <a:bodyPr rtlCol="0" anchor="ctr"/>
            <a:lstStyle/>
            <a:p>
              <a:endParaRPr lang="ru-RU"/>
            </a:p>
          </p:txBody>
        </p:sp>
      </p:grpSp>
      <p:grpSp>
        <p:nvGrpSpPr>
          <p:cNvPr id="151" name="Group 150">
            <a:extLst>
              <a:ext uri="{FF2B5EF4-FFF2-40B4-BE49-F238E27FC236}">
                <a16:creationId xmlns:a16="http://schemas.microsoft.com/office/drawing/2014/main" id="{DAB47D9E-2147-41FA-8DE9-0963C0AA1C32}"/>
              </a:ext>
            </a:extLst>
          </p:cNvPr>
          <p:cNvGrpSpPr/>
          <p:nvPr/>
        </p:nvGrpSpPr>
        <p:grpSpPr>
          <a:xfrm>
            <a:off x="2494207" y="1933870"/>
            <a:ext cx="294729" cy="295840"/>
            <a:chOff x="1293608" y="1435493"/>
            <a:chExt cx="392972" cy="394453"/>
          </a:xfrm>
          <a:solidFill>
            <a:schemeClr val="tx1"/>
          </a:solidFill>
        </p:grpSpPr>
        <p:sp>
          <p:nvSpPr>
            <p:cNvPr id="115" name="Freeform: Shape 114">
              <a:extLst>
                <a:ext uri="{FF2B5EF4-FFF2-40B4-BE49-F238E27FC236}">
                  <a16:creationId xmlns:a16="http://schemas.microsoft.com/office/drawing/2014/main" id="{B7D700E1-F796-4D74-9952-8841C847C5BF}"/>
                </a:ext>
              </a:extLst>
            </p:cNvPr>
            <p:cNvSpPr/>
            <p:nvPr/>
          </p:nvSpPr>
          <p:spPr>
            <a:xfrm>
              <a:off x="1296495" y="1472918"/>
              <a:ext cx="390085" cy="336831"/>
            </a:xfrm>
            <a:custGeom>
              <a:avLst/>
              <a:gdLst>
                <a:gd name="connsiteX0" fmla="*/ 213649 w 390085"/>
                <a:gd name="connsiteY0" fmla="*/ 320792 h 336831"/>
                <a:gd name="connsiteX1" fmla="*/ 85331 w 390085"/>
                <a:gd name="connsiteY1" fmla="*/ 320792 h 336831"/>
                <a:gd name="connsiteX2" fmla="*/ 16200 w 390085"/>
                <a:gd name="connsiteY2" fmla="*/ 248614 h 336831"/>
                <a:gd name="connsiteX3" fmla="*/ 85171 w 390085"/>
                <a:gd name="connsiteY3" fmla="*/ 176436 h 336831"/>
                <a:gd name="connsiteX4" fmla="*/ 304915 w 390085"/>
                <a:gd name="connsiteY4" fmla="*/ 176436 h 336831"/>
                <a:gd name="connsiteX5" fmla="*/ 390085 w 390085"/>
                <a:gd name="connsiteY5" fmla="*/ 88218 h 336831"/>
                <a:gd name="connsiteX6" fmla="*/ 304861 w 390085"/>
                <a:gd name="connsiteY6" fmla="*/ 0 h 336831"/>
                <a:gd name="connsiteX7" fmla="*/ 138797 w 390085"/>
                <a:gd name="connsiteY7" fmla="*/ 0 h 336831"/>
                <a:gd name="connsiteX8" fmla="*/ 130777 w 390085"/>
                <a:gd name="connsiteY8" fmla="*/ 8020 h 336831"/>
                <a:gd name="connsiteX9" fmla="*/ 138797 w 390085"/>
                <a:gd name="connsiteY9" fmla="*/ 16040 h 336831"/>
                <a:gd name="connsiteX10" fmla="*/ 304861 w 390085"/>
                <a:gd name="connsiteY10" fmla="*/ 16040 h 336831"/>
                <a:gd name="connsiteX11" fmla="*/ 373992 w 390085"/>
                <a:gd name="connsiteY11" fmla="*/ 88218 h 336831"/>
                <a:gd name="connsiteX12" fmla="*/ 304861 w 390085"/>
                <a:gd name="connsiteY12" fmla="*/ 160396 h 336831"/>
                <a:gd name="connsiteX13" fmla="*/ 85171 w 390085"/>
                <a:gd name="connsiteY13" fmla="*/ 160396 h 336831"/>
                <a:gd name="connsiteX14" fmla="*/ 0 w 390085"/>
                <a:gd name="connsiteY14" fmla="*/ 248614 h 336831"/>
                <a:gd name="connsiteX15" fmla="*/ 85171 w 390085"/>
                <a:gd name="connsiteY15" fmla="*/ 336832 h 336831"/>
                <a:gd name="connsiteX16" fmla="*/ 213488 w 390085"/>
                <a:gd name="connsiteY16" fmla="*/ 336832 h 336831"/>
                <a:gd name="connsiteX17" fmla="*/ 221508 w 390085"/>
                <a:gd name="connsiteY17" fmla="*/ 328812 h 336831"/>
                <a:gd name="connsiteX18" fmla="*/ 213488 w 390085"/>
                <a:gd name="connsiteY18" fmla="*/ 320792 h 336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90085" h="336831">
                  <a:moveTo>
                    <a:pt x="213649" y="320792"/>
                  </a:moveTo>
                  <a:lnTo>
                    <a:pt x="85331" y="320792"/>
                  </a:lnTo>
                  <a:cubicBezTo>
                    <a:pt x="47210" y="320792"/>
                    <a:pt x="16200" y="288392"/>
                    <a:pt x="16200" y="248614"/>
                  </a:cubicBezTo>
                  <a:cubicBezTo>
                    <a:pt x="16200" y="208836"/>
                    <a:pt x="47050" y="176436"/>
                    <a:pt x="85171" y="176436"/>
                  </a:cubicBezTo>
                  <a:lnTo>
                    <a:pt x="304915" y="176436"/>
                  </a:lnTo>
                  <a:cubicBezTo>
                    <a:pt x="351857" y="176436"/>
                    <a:pt x="390085" y="136871"/>
                    <a:pt x="390085" y="88218"/>
                  </a:cubicBezTo>
                  <a:cubicBezTo>
                    <a:pt x="390085" y="39564"/>
                    <a:pt x="351857" y="0"/>
                    <a:pt x="304861" y="0"/>
                  </a:cubicBezTo>
                  <a:lnTo>
                    <a:pt x="138797" y="0"/>
                  </a:lnTo>
                  <a:cubicBezTo>
                    <a:pt x="134368" y="0"/>
                    <a:pt x="130777" y="3591"/>
                    <a:pt x="130777" y="8020"/>
                  </a:cubicBezTo>
                  <a:cubicBezTo>
                    <a:pt x="130777" y="12449"/>
                    <a:pt x="134368" y="16040"/>
                    <a:pt x="138797" y="16040"/>
                  </a:cubicBezTo>
                  <a:lnTo>
                    <a:pt x="304861" y="16040"/>
                  </a:lnTo>
                  <a:cubicBezTo>
                    <a:pt x="342982" y="16040"/>
                    <a:pt x="373992" y="48440"/>
                    <a:pt x="373992" y="88218"/>
                  </a:cubicBezTo>
                  <a:cubicBezTo>
                    <a:pt x="373992" y="127996"/>
                    <a:pt x="342982" y="160396"/>
                    <a:pt x="304861" y="160396"/>
                  </a:cubicBezTo>
                  <a:lnTo>
                    <a:pt x="85171" y="160396"/>
                  </a:lnTo>
                  <a:cubicBezTo>
                    <a:pt x="38228" y="160396"/>
                    <a:pt x="0" y="199960"/>
                    <a:pt x="0" y="248614"/>
                  </a:cubicBezTo>
                  <a:cubicBezTo>
                    <a:pt x="0" y="297267"/>
                    <a:pt x="38174" y="336832"/>
                    <a:pt x="85171" y="336832"/>
                  </a:cubicBezTo>
                  <a:lnTo>
                    <a:pt x="213488" y="336832"/>
                  </a:lnTo>
                  <a:cubicBezTo>
                    <a:pt x="217917" y="336832"/>
                    <a:pt x="221508" y="333241"/>
                    <a:pt x="221508" y="328812"/>
                  </a:cubicBezTo>
                  <a:cubicBezTo>
                    <a:pt x="221508" y="324383"/>
                    <a:pt x="217917" y="320792"/>
                    <a:pt x="213488" y="320792"/>
                  </a:cubicBezTo>
                  <a:close/>
                </a:path>
              </a:pathLst>
            </a:custGeom>
            <a:grpFill/>
            <a:ln w="5281" cap="flat">
              <a:noFill/>
              <a:prstDash val="solid"/>
              <a:miter/>
            </a:ln>
          </p:spPr>
          <p:txBody>
            <a:bodyPr rtlCol="0" anchor="ctr"/>
            <a:lstStyle/>
            <a:p>
              <a:endParaRPr lang="ru-RU"/>
            </a:p>
          </p:txBody>
        </p:sp>
        <p:sp>
          <p:nvSpPr>
            <p:cNvPr id="116" name="Freeform: Shape 115">
              <a:extLst>
                <a:ext uri="{FF2B5EF4-FFF2-40B4-BE49-F238E27FC236}">
                  <a16:creationId xmlns:a16="http://schemas.microsoft.com/office/drawing/2014/main" id="{A8E21C0D-23D8-45F3-B3F0-B385F6C205D7}"/>
                </a:ext>
              </a:extLst>
            </p:cNvPr>
            <p:cNvSpPr/>
            <p:nvPr/>
          </p:nvSpPr>
          <p:spPr>
            <a:xfrm>
              <a:off x="1293608" y="1435493"/>
              <a:ext cx="90891" cy="90891"/>
            </a:xfrm>
            <a:custGeom>
              <a:avLst/>
              <a:gdLst>
                <a:gd name="connsiteX0" fmla="*/ 45446 w 90891"/>
                <a:gd name="connsiteY0" fmla="*/ 90891 h 90891"/>
                <a:gd name="connsiteX1" fmla="*/ 90892 w 90891"/>
                <a:gd name="connsiteY1" fmla="*/ 45446 h 90891"/>
                <a:gd name="connsiteX2" fmla="*/ 45446 w 90891"/>
                <a:gd name="connsiteY2" fmla="*/ 0 h 90891"/>
                <a:gd name="connsiteX3" fmla="*/ 0 w 90891"/>
                <a:gd name="connsiteY3" fmla="*/ 45446 h 90891"/>
                <a:gd name="connsiteX4" fmla="*/ 45446 w 90891"/>
                <a:gd name="connsiteY4" fmla="*/ 90891 h 90891"/>
                <a:gd name="connsiteX5" fmla="*/ 45446 w 90891"/>
                <a:gd name="connsiteY5" fmla="*/ 16040 h 90891"/>
                <a:gd name="connsiteX6" fmla="*/ 74852 w 90891"/>
                <a:gd name="connsiteY6" fmla="*/ 45446 h 90891"/>
                <a:gd name="connsiteX7" fmla="*/ 45446 w 90891"/>
                <a:gd name="connsiteY7" fmla="*/ 74851 h 90891"/>
                <a:gd name="connsiteX8" fmla="*/ 16040 w 90891"/>
                <a:gd name="connsiteY8" fmla="*/ 45446 h 90891"/>
                <a:gd name="connsiteX9" fmla="*/ 45446 w 90891"/>
                <a:gd name="connsiteY9" fmla="*/ 16040 h 90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891" h="90891">
                  <a:moveTo>
                    <a:pt x="45446" y="90891"/>
                  </a:moveTo>
                  <a:cubicBezTo>
                    <a:pt x="70545" y="90891"/>
                    <a:pt x="90892" y="70544"/>
                    <a:pt x="90892" y="45446"/>
                  </a:cubicBezTo>
                  <a:cubicBezTo>
                    <a:pt x="90892" y="20347"/>
                    <a:pt x="70545" y="0"/>
                    <a:pt x="45446" y="0"/>
                  </a:cubicBezTo>
                  <a:cubicBezTo>
                    <a:pt x="20347" y="0"/>
                    <a:pt x="0" y="20347"/>
                    <a:pt x="0" y="45446"/>
                  </a:cubicBezTo>
                  <a:cubicBezTo>
                    <a:pt x="29" y="70532"/>
                    <a:pt x="20359" y="90862"/>
                    <a:pt x="45446" y="90891"/>
                  </a:cubicBezTo>
                  <a:close/>
                  <a:moveTo>
                    <a:pt x="45446" y="16040"/>
                  </a:moveTo>
                  <a:cubicBezTo>
                    <a:pt x="61687" y="16040"/>
                    <a:pt x="74852" y="29205"/>
                    <a:pt x="74852" y="45446"/>
                  </a:cubicBezTo>
                  <a:cubicBezTo>
                    <a:pt x="74852" y="61686"/>
                    <a:pt x="61687" y="74851"/>
                    <a:pt x="45446" y="74851"/>
                  </a:cubicBezTo>
                  <a:cubicBezTo>
                    <a:pt x="29205" y="74851"/>
                    <a:pt x="16040" y="61686"/>
                    <a:pt x="16040" y="45446"/>
                  </a:cubicBezTo>
                  <a:cubicBezTo>
                    <a:pt x="16069" y="29217"/>
                    <a:pt x="29217" y="16069"/>
                    <a:pt x="45446" y="16040"/>
                  </a:cubicBezTo>
                  <a:close/>
                </a:path>
              </a:pathLst>
            </a:custGeom>
            <a:grpFill/>
            <a:ln w="5281" cap="flat">
              <a:noFill/>
              <a:prstDash val="solid"/>
              <a:miter/>
            </a:ln>
          </p:spPr>
          <p:txBody>
            <a:bodyPr rtlCol="0" anchor="ctr"/>
            <a:lstStyle/>
            <a:p>
              <a:endParaRPr lang="ru-RU"/>
            </a:p>
          </p:txBody>
        </p:sp>
        <p:sp>
          <p:nvSpPr>
            <p:cNvPr id="117" name="Freeform: Shape 116">
              <a:extLst>
                <a:ext uri="{FF2B5EF4-FFF2-40B4-BE49-F238E27FC236}">
                  <a16:creationId xmlns:a16="http://schemas.microsoft.com/office/drawing/2014/main" id="{CA9D7887-FD16-4104-B710-78B668AEDD55}"/>
                </a:ext>
              </a:extLst>
            </p:cNvPr>
            <p:cNvSpPr/>
            <p:nvPr/>
          </p:nvSpPr>
          <p:spPr>
            <a:xfrm>
              <a:off x="1573194" y="1740466"/>
              <a:ext cx="89480" cy="89480"/>
            </a:xfrm>
            <a:custGeom>
              <a:avLst/>
              <a:gdLst>
                <a:gd name="connsiteX0" fmla="*/ 87135 w 89480"/>
                <a:gd name="connsiteY0" fmla="*/ 2345 h 89480"/>
                <a:gd name="connsiteX1" fmla="*/ 75801 w 89480"/>
                <a:gd name="connsiteY1" fmla="*/ 2345 h 89480"/>
                <a:gd name="connsiteX2" fmla="*/ 44844 w 89480"/>
                <a:gd name="connsiteY2" fmla="*/ 33302 h 89480"/>
                <a:gd name="connsiteX3" fmla="*/ 13887 w 89480"/>
                <a:gd name="connsiteY3" fmla="*/ 2345 h 89480"/>
                <a:gd name="connsiteX4" fmla="*/ 2553 w 89480"/>
                <a:gd name="connsiteY4" fmla="*/ 2745 h 89480"/>
                <a:gd name="connsiteX5" fmla="*/ 2553 w 89480"/>
                <a:gd name="connsiteY5" fmla="*/ 13680 h 89480"/>
                <a:gd name="connsiteX6" fmla="*/ 33509 w 89480"/>
                <a:gd name="connsiteY6" fmla="*/ 44636 h 89480"/>
                <a:gd name="connsiteX7" fmla="*/ 2553 w 89480"/>
                <a:gd name="connsiteY7" fmla="*/ 75593 h 89480"/>
                <a:gd name="connsiteX8" fmla="*/ 2153 w 89480"/>
                <a:gd name="connsiteY8" fmla="*/ 86928 h 89480"/>
                <a:gd name="connsiteX9" fmla="*/ 13487 w 89480"/>
                <a:gd name="connsiteY9" fmla="*/ 87327 h 89480"/>
                <a:gd name="connsiteX10" fmla="*/ 13887 w 89480"/>
                <a:gd name="connsiteY10" fmla="*/ 86928 h 89480"/>
                <a:gd name="connsiteX11" fmla="*/ 44844 w 89480"/>
                <a:gd name="connsiteY11" fmla="*/ 55971 h 89480"/>
                <a:gd name="connsiteX12" fmla="*/ 75801 w 89480"/>
                <a:gd name="connsiteY12" fmla="*/ 86928 h 89480"/>
                <a:gd name="connsiteX13" fmla="*/ 87135 w 89480"/>
                <a:gd name="connsiteY13" fmla="*/ 86528 h 89480"/>
                <a:gd name="connsiteX14" fmla="*/ 87135 w 89480"/>
                <a:gd name="connsiteY14" fmla="*/ 75593 h 89480"/>
                <a:gd name="connsiteX15" fmla="*/ 56179 w 89480"/>
                <a:gd name="connsiteY15" fmla="*/ 44636 h 89480"/>
                <a:gd name="connsiteX16" fmla="*/ 87135 w 89480"/>
                <a:gd name="connsiteY16" fmla="*/ 13680 h 89480"/>
                <a:gd name="connsiteX17" fmla="*/ 87135 w 89480"/>
                <a:gd name="connsiteY17" fmla="*/ 2345 h 89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480" h="89480">
                  <a:moveTo>
                    <a:pt x="87135" y="2345"/>
                  </a:moveTo>
                  <a:cubicBezTo>
                    <a:pt x="84004" y="-782"/>
                    <a:pt x="78931" y="-782"/>
                    <a:pt x="75801" y="2345"/>
                  </a:cubicBezTo>
                  <a:lnTo>
                    <a:pt x="44844" y="33302"/>
                  </a:lnTo>
                  <a:lnTo>
                    <a:pt x="13887" y="2345"/>
                  </a:lnTo>
                  <a:cubicBezTo>
                    <a:pt x="10647" y="-674"/>
                    <a:pt x="5572" y="-495"/>
                    <a:pt x="2553" y="2745"/>
                  </a:cubicBezTo>
                  <a:cubicBezTo>
                    <a:pt x="-317" y="5825"/>
                    <a:pt x="-317" y="10600"/>
                    <a:pt x="2553" y="13680"/>
                  </a:cubicBezTo>
                  <a:lnTo>
                    <a:pt x="33509" y="44636"/>
                  </a:lnTo>
                  <a:lnTo>
                    <a:pt x="2553" y="75593"/>
                  </a:lnTo>
                  <a:cubicBezTo>
                    <a:pt x="-688" y="78613"/>
                    <a:pt x="-867" y="83687"/>
                    <a:pt x="2153" y="86928"/>
                  </a:cubicBezTo>
                  <a:cubicBezTo>
                    <a:pt x="5172" y="90168"/>
                    <a:pt x="10247" y="90347"/>
                    <a:pt x="13487" y="87327"/>
                  </a:cubicBezTo>
                  <a:cubicBezTo>
                    <a:pt x="13625" y="87199"/>
                    <a:pt x="13758" y="87065"/>
                    <a:pt x="13887" y="86928"/>
                  </a:cubicBezTo>
                  <a:lnTo>
                    <a:pt x="44844" y="55971"/>
                  </a:lnTo>
                  <a:lnTo>
                    <a:pt x="75801" y="86928"/>
                  </a:lnTo>
                  <a:cubicBezTo>
                    <a:pt x="79041" y="89947"/>
                    <a:pt x="84115" y="89768"/>
                    <a:pt x="87135" y="86528"/>
                  </a:cubicBezTo>
                  <a:cubicBezTo>
                    <a:pt x="90005" y="83448"/>
                    <a:pt x="90005" y="78673"/>
                    <a:pt x="87135" y="75593"/>
                  </a:cubicBezTo>
                  <a:lnTo>
                    <a:pt x="56179" y="44636"/>
                  </a:lnTo>
                  <a:lnTo>
                    <a:pt x="87135" y="13680"/>
                  </a:lnTo>
                  <a:cubicBezTo>
                    <a:pt x="90262" y="10549"/>
                    <a:pt x="90262" y="5476"/>
                    <a:pt x="87135" y="2345"/>
                  </a:cubicBezTo>
                  <a:close/>
                </a:path>
              </a:pathLst>
            </a:custGeom>
            <a:grpFill/>
            <a:ln w="5281" cap="flat">
              <a:noFill/>
              <a:prstDash val="solid"/>
              <a:miter/>
            </a:ln>
          </p:spPr>
          <p:txBody>
            <a:bodyPr rtlCol="0" anchor="ctr"/>
            <a:lstStyle/>
            <a:p>
              <a:endParaRPr lang="ru-RU"/>
            </a:p>
          </p:txBody>
        </p:sp>
      </p:grpSp>
      <p:grpSp>
        <p:nvGrpSpPr>
          <p:cNvPr id="157" name="Group 156">
            <a:extLst>
              <a:ext uri="{FF2B5EF4-FFF2-40B4-BE49-F238E27FC236}">
                <a16:creationId xmlns:a16="http://schemas.microsoft.com/office/drawing/2014/main" id="{28EB5307-6C10-4D72-B82E-27693074BACD}"/>
              </a:ext>
            </a:extLst>
          </p:cNvPr>
          <p:cNvGrpSpPr/>
          <p:nvPr/>
        </p:nvGrpSpPr>
        <p:grpSpPr>
          <a:xfrm>
            <a:off x="6075157" y="1929862"/>
            <a:ext cx="370158" cy="289295"/>
            <a:chOff x="6068209" y="1430147"/>
            <a:chExt cx="493544" cy="385727"/>
          </a:xfrm>
          <a:solidFill>
            <a:schemeClr val="tx1"/>
          </a:solidFill>
        </p:grpSpPr>
        <p:sp>
          <p:nvSpPr>
            <p:cNvPr id="119" name="Freeform: Shape 118">
              <a:extLst>
                <a:ext uri="{FF2B5EF4-FFF2-40B4-BE49-F238E27FC236}">
                  <a16:creationId xmlns:a16="http://schemas.microsoft.com/office/drawing/2014/main" id="{F38F6124-F675-42AF-BEF4-968180F56CC8}"/>
                </a:ext>
              </a:extLst>
            </p:cNvPr>
            <p:cNvSpPr/>
            <p:nvPr/>
          </p:nvSpPr>
          <p:spPr>
            <a:xfrm>
              <a:off x="6221598" y="1430147"/>
              <a:ext cx="340155" cy="385727"/>
            </a:xfrm>
            <a:custGeom>
              <a:avLst/>
              <a:gdLst>
                <a:gd name="connsiteX0" fmla="*/ 178097 w 340155"/>
                <a:gd name="connsiteY0" fmla="*/ 45820 h 385727"/>
                <a:gd name="connsiteX1" fmla="*/ 178097 w 340155"/>
                <a:gd name="connsiteY1" fmla="*/ 45446 h 385727"/>
                <a:gd name="connsiteX2" fmla="*/ 178097 w 340155"/>
                <a:gd name="connsiteY2" fmla="*/ 16040 h 385727"/>
                <a:gd name="connsiteX3" fmla="*/ 218197 w 340155"/>
                <a:gd name="connsiteY3" fmla="*/ 16040 h 385727"/>
                <a:gd name="connsiteX4" fmla="*/ 226217 w 340155"/>
                <a:gd name="connsiteY4" fmla="*/ 8020 h 385727"/>
                <a:gd name="connsiteX5" fmla="*/ 218197 w 340155"/>
                <a:gd name="connsiteY5" fmla="*/ 0 h 385727"/>
                <a:gd name="connsiteX6" fmla="*/ 121959 w 340155"/>
                <a:gd name="connsiteY6" fmla="*/ 0 h 385727"/>
                <a:gd name="connsiteX7" fmla="*/ 113939 w 340155"/>
                <a:gd name="connsiteY7" fmla="*/ 8020 h 385727"/>
                <a:gd name="connsiteX8" fmla="*/ 121959 w 340155"/>
                <a:gd name="connsiteY8" fmla="*/ 16040 h 385727"/>
                <a:gd name="connsiteX9" fmla="*/ 162058 w 340155"/>
                <a:gd name="connsiteY9" fmla="*/ 16040 h 385727"/>
                <a:gd name="connsiteX10" fmla="*/ 162058 w 340155"/>
                <a:gd name="connsiteY10" fmla="*/ 45446 h 385727"/>
                <a:gd name="connsiteX11" fmla="*/ 162058 w 340155"/>
                <a:gd name="connsiteY11" fmla="*/ 45766 h 385727"/>
                <a:gd name="connsiteX12" fmla="*/ 193 w 340155"/>
                <a:gd name="connsiteY12" fmla="*/ 223670 h 385727"/>
                <a:gd name="connsiteX13" fmla="*/ 178097 w 340155"/>
                <a:gd name="connsiteY13" fmla="*/ 385534 h 385727"/>
                <a:gd name="connsiteX14" fmla="*/ 339963 w 340155"/>
                <a:gd name="connsiteY14" fmla="*/ 207631 h 385727"/>
                <a:gd name="connsiteX15" fmla="*/ 178097 w 340155"/>
                <a:gd name="connsiteY15" fmla="*/ 45766 h 385727"/>
                <a:gd name="connsiteX16" fmla="*/ 169276 w 340155"/>
                <a:gd name="connsiteY16" fmla="*/ 370087 h 385727"/>
                <a:gd name="connsiteX17" fmla="*/ 15027 w 340155"/>
                <a:gd name="connsiteY17" fmla="*/ 215840 h 385727"/>
                <a:gd name="connsiteX18" fmla="*/ 169276 w 340155"/>
                <a:gd name="connsiteY18" fmla="*/ 61592 h 385727"/>
                <a:gd name="connsiteX19" fmla="*/ 323524 w 340155"/>
                <a:gd name="connsiteY19" fmla="*/ 215840 h 385727"/>
                <a:gd name="connsiteX20" fmla="*/ 169276 w 340155"/>
                <a:gd name="connsiteY20" fmla="*/ 370087 h 38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40155" h="385727">
                  <a:moveTo>
                    <a:pt x="178097" y="45820"/>
                  </a:moveTo>
                  <a:cubicBezTo>
                    <a:pt x="178097" y="45820"/>
                    <a:pt x="178097" y="45552"/>
                    <a:pt x="178097" y="45446"/>
                  </a:cubicBezTo>
                  <a:lnTo>
                    <a:pt x="178097" y="16040"/>
                  </a:lnTo>
                  <a:lnTo>
                    <a:pt x="218197" y="16040"/>
                  </a:lnTo>
                  <a:cubicBezTo>
                    <a:pt x="222626" y="16040"/>
                    <a:pt x="226217" y="12449"/>
                    <a:pt x="226217" y="8020"/>
                  </a:cubicBezTo>
                  <a:cubicBezTo>
                    <a:pt x="226217" y="3591"/>
                    <a:pt x="222626" y="0"/>
                    <a:pt x="218197" y="0"/>
                  </a:cubicBezTo>
                  <a:lnTo>
                    <a:pt x="121959" y="0"/>
                  </a:lnTo>
                  <a:cubicBezTo>
                    <a:pt x="117529" y="0"/>
                    <a:pt x="113939" y="3591"/>
                    <a:pt x="113939" y="8020"/>
                  </a:cubicBezTo>
                  <a:cubicBezTo>
                    <a:pt x="113939" y="12449"/>
                    <a:pt x="117529" y="16040"/>
                    <a:pt x="121959" y="16040"/>
                  </a:cubicBezTo>
                  <a:lnTo>
                    <a:pt x="162058" y="16040"/>
                  </a:lnTo>
                  <a:lnTo>
                    <a:pt x="162058" y="45446"/>
                  </a:lnTo>
                  <a:cubicBezTo>
                    <a:pt x="162058" y="45446"/>
                    <a:pt x="162058" y="45446"/>
                    <a:pt x="162058" y="45766"/>
                  </a:cubicBezTo>
                  <a:cubicBezTo>
                    <a:pt x="68233" y="50195"/>
                    <a:pt x="-4236" y="129846"/>
                    <a:pt x="193" y="223670"/>
                  </a:cubicBezTo>
                  <a:cubicBezTo>
                    <a:pt x="4622" y="317494"/>
                    <a:pt x="84273" y="389964"/>
                    <a:pt x="178097" y="385534"/>
                  </a:cubicBezTo>
                  <a:cubicBezTo>
                    <a:pt x="271922" y="381105"/>
                    <a:pt x="344392" y="301455"/>
                    <a:pt x="339963" y="207631"/>
                  </a:cubicBezTo>
                  <a:cubicBezTo>
                    <a:pt x="335826" y="120006"/>
                    <a:pt x="265722" y="49903"/>
                    <a:pt x="178097" y="45766"/>
                  </a:cubicBezTo>
                  <a:close/>
                  <a:moveTo>
                    <a:pt x="169276" y="370087"/>
                  </a:moveTo>
                  <a:cubicBezTo>
                    <a:pt x="84087" y="370087"/>
                    <a:pt x="15027" y="301028"/>
                    <a:pt x="15027" y="215840"/>
                  </a:cubicBezTo>
                  <a:cubicBezTo>
                    <a:pt x="15027" y="130651"/>
                    <a:pt x="84087" y="61592"/>
                    <a:pt x="169276" y="61592"/>
                  </a:cubicBezTo>
                  <a:cubicBezTo>
                    <a:pt x="254465" y="61592"/>
                    <a:pt x="323524" y="130651"/>
                    <a:pt x="323524" y="215840"/>
                  </a:cubicBezTo>
                  <a:cubicBezTo>
                    <a:pt x="323436" y="300992"/>
                    <a:pt x="254428" y="369999"/>
                    <a:pt x="169276" y="370087"/>
                  </a:cubicBezTo>
                  <a:close/>
                </a:path>
              </a:pathLst>
            </a:custGeom>
            <a:grpFill/>
            <a:ln w="5281" cap="flat">
              <a:noFill/>
              <a:prstDash val="solid"/>
              <a:miter/>
            </a:ln>
          </p:spPr>
          <p:txBody>
            <a:bodyPr rtlCol="0" anchor="ctr"/>
            <a:lstStyle/>
            <a:p>
              <a:endParaRPr lang="ru-RU"/>
            </a:p>
          </p:txBody>
        </p:sp>
        <p:sp>
          <p:nvSpPr>
            <p:cNvPr id="120" name="Freeform: Shape 119">
              <a:extLst>
                <a:ext uri="{FF2B5EF4-FFF2-40B4-BE49-F238E27FC236}">
                  <a16:creationId xmlns:a16="http://schemas.microsoft.com/office/drawing/2014/main" id="{D62BE768-EDCC-4131-A3B6-B7772BB3A6B5}"/>
                </a:ext>
              </a:extLst>
            </p:cNvPr>
            <p:cNvSpPr/>
            <p:nvPr/>
          </p:nvSpPr>
          <p:spPr>
            <a:xfrm>
              <a:off x="6263358" y="1637967"/>
              <a:ext cx="94109" cy="128158"/>
            </a:xfrm>
            <a:custGeom>
              <a:avLst/>
              <a:gdLst>
                <a:gd name="connsiteX0" fmla="*/ 88967 w 94109"/>
                <a:gd name="connsiteY0" fmla="*/ 112652 h 128158"/>
                <a:gd name="connsiteX1" fmla="*/ 16040 w 94109"/>
                <a:gd name="connsiteY1" fmla="*/ 8020 h 128158"/>
                <a:gd name="connsiteX2" fmla="*/ 8020 w 94109"/>
                <a:gd name="connsiteY2" fmla="*/ 0 h 128158"/>
                <a:gd name="connsiteX3" fmla="*/ 0 w 94109"/>
                <a:gd name="connsiteY3" fmla="*/ 8020 h 128158"/>
                <a:gd name="connsiteX4" fmla="*/ 83406 w 94109"/>
                <a:gd name="connsiteY4" fmla="*/ 127675 h 128158"/>
                <a:gd name="connsiteX5" fmla="*/ 86187 w 94109"/>
                <a:gd name="connsiteY5" fmla="*/ 128156 h 128158"/>
                <a:gd name="connsiteX6" fmla="*/ 94109 w 94109"/>
                <a:gd name="connsiteY6" fmla="*/ 120040 h 128158"/>
                <a:gd name="connsiteX7" fmla="*/ 88967 w 94109"/>
                <a:gd name="connsiteY7" fmla="*/ 112652 h 12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4109" h="128158">
                  <a:moveTo>
                    <a:pt x="88967" y="112652"/>
                  </a:moveTo>
                  <a:cubicBezTo>
                    <a:pt x="45216" y="96395"/>
                    <a:pt x="16150" y="54692"/>
                    <a:pt x="16040" y="8020"/>
                  </a:cubicBezTo>
                  <a:cubicBezTo>
                    <a:pt x="16040" y="3591"/>
                    <a:pt x="12449" y="0"/>
                    <a:pt x="8020" y="0"/>
                  </a:cubicBezTo>
                  <a:cubicBezTo>
                    <a:pt x="3591" y="0"/>
                    <a:pt x="0" y="3591"/>
                    <a:pt x="0" y="8020"/>
                  </a:cubicBezTo>
                  <a:cubicBezTo>
                    <a:pt x="135" y="61394"/>
                    <a:pt x="33375" y="109082"/>
                    <a:pt x="83406" y="127675"/>
                  </a:cubicBezTo>
                  <a:cubicBezTo>
                    <a:pt x="84293" y="128016"/>
                    <a:pt x="85238" y="128179"/>
                    <a:pt x="86187" y="128156"/>
                  </a:cubicBezTo>
                  <a:cubicBezTo>
                    <a:pt x="90616" y="128102"/>
                    <a:pt x="94162" y="124468"/>
                    <a:pt x="94109" y="120040"/>
                  </a:cubicBezTo>
                  <a:cubicBezTo>
                    <a:pt x="94069" y="116757"/>
                    <a:pt x="92031" y="113829"/>
                    <a:pt x="88967" y="112652"/>
                  </a:cubicBezTo>
                  <a:close/>
                </a:path>
              </a:pathLst>
            </a:custGeom>
            <a:grpFill/>
            <a:ln w="5281" cap="flat">
              <a:noFill/>
              <a:prstDash val="solid"/>
              <a:miter/>
            </a:ln>
          </p:spPr>
          <p:txBody>
            <a:bodyPr rtlCol="0" anchor="ctr"/>
            <a:lstStyle/>
            <a:p>
              <a:endParaRPr lang="ru-RU"/>
            </a:p>
          </p:txBody>
        </p:sp>
        <p:sp>
          <p:nvSpPr>
            <p:cNvPr id="121" name="Freeform: Shape 120">
              <a:extLst>
                <a:ext uri="{FF2B5EF4-FFF2-40B4-BE49-F238E27FC236}">
                  <a16:creationId xmlns:a16="http://schemas.microsoft.com/office/drawing/2014/main" id="{96B8AF94-FCBE-4255-8A5D-4CF3E09803FE}"/>
                </a:ext>
              </a:extLst>
            </p:cNvPr>
            <p:cNvSpPr/>
            <p:nvPr/>
          </p:nvSpPr>
          <p:spPr>
            <a:xfrm>
              <a:off x="6398423" y="1732026"/>
              <a:ext cx="74039" cy="40476"/>
            </a:xfrm>
            <a:custGeom>
              <a:avLst/>
              <a:gdLst>
                <a:gd name="connsiteX0" fmla="*/ 60994 w 74039"/>
                <a:gd name="connsiteY0" fmla="*/ 1858 h 40476"/>
                <a:gd name="connsiteX1" fmla="*/ 7528 w 74039"/>
                <a:gd name="connsiteY1" fmla="*/ 24420 h 40476"/>
                <a:gd name="connsiteX2" fmla="*/ 16 w 74039"/>
                <a:gd name="connsiteY2" fmla="*/ 32948 h 40476"/>
                <a:gd name="connsiteX3" fmla="*/ 8544 w 74039"/>
                <a:gd name="connsiteY3" fmla="*/ 40460 h 40476"/>
                <a:gd name="connsiteX4" fmla="*/ 9613 w 74039"/>
                <a:gd name="connsiteY4" fmla="*/ 40460 h 40476"/>
                <a:gd name="connsiteX5" fmla="*/ 70778 w 74039"/>
                <a:gd name="connsiteY5" fmla="*/ 14476 h 40476"/>
                <a:gd name="connsiteX6" fmla="*/ 72475 w 74039"/>
                <a:gd name="connsiteY6" fmla="*/ 3262 h 40476"/>
                <a:gd name="connsiteX7" fmla="*/ 61261 w 74039"/>
                <a:gd name="connsiteY7" fmla="*/ 1565 h 40476"/>
                <a:gd name="connsiteX8" fmla="*/ 60887 w 74039"/>
                <a:gd name="connsiteY8" fmla="*/ 1858 h 40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039" h="40476">
                  <a:moveTo>
                    <a:pt x="60994" y="1858"/>
                  </a:moveTo>
                  <a:cubicBezTo>
                    <a:pt x="45478" y="13969"/>
                    <a:pt x="27030" y="21754"/>
                    <a:pt x="7528" y="24420"/>
                  </a:cubicBezTo>
                  <a:cubicBezTo>
                    <a:pt x="3099" y="24701"/>
                    <a:pt x="-264" y="28519"/>
                    <a:pt x="16" y="32948"/>
                  </a:cubicBezTo>
                  <a:cubicBezTo>
                    <a:pt x="297" y="37377"/>
                    <a:pt x="4115" y="40741"/>
                    <a:pt x="8544" y="40460"/>
                  </a:cubicBezTo>
                  <a:lnTo>
                    <a:pt x="9613" y="40460"/>
                  </a:lnTo>
                  <a:cubicBezTo>
                    <a:pt x="31946" y="37379"/>
                    <a:pt x="53057" y="28411"/>
                    <a:pt x="70778" y="14476"/>
                  </a:cubicBezTo>
                  <a:cubicBezTo>
                    <a:pt x="74343" y="11848"/>
                    <a:pt x="75103" y="6827"/>
                    <a:pt x="72475" y="3262"/>
                  </a:cubicBezTo>
                  <a:cubicBezTo>
                    <a:pt x="69847" y="-304"/>
                    <a:pt x="64826" y="-1063"/>
                    <a:pt x="61261" y="1565"/>
                  </a:cubicBezTo>
                  <a:cubicBezTo>
                    <a:pt x="61133" y="1659"/>
                    <a:pt x="61009" y="1756"/>
                    <a:pt x="60887" y="1858"/>
                  </a:cubicBezTo>
                  <a:close/>
                </a:path>
              </a:pathLst>
            </a:custGeom>
            <a:grpFill/>
            <a:ln w="5281" cap="flat">
              <a:noFill/>
              <a:prstDash val="solid"/>
              <a:miter/>
            </a:ln>
          </p:spPr>
          <p:txBody>
            <a:bodyPr rtlCol="0" anchor="ctr"/>
            <a:lstStyle/>
            <a:p>
              <a:endParaRPr lang="ru-RU"/>
            </a:p>
          </p:txBody>
        </p:sp>
        <p:sp>
          <p:nvSpPr>
            <p:cNvPr id="122" name="Freeform: Shape 121">
              <a:extLst>
                <a:ext uri="{FF2B5EF4-FFF2-40B4-BE49-F238E27FC236}">
                  <a16:creationId xmlns:a16="http://schemas.microsoft.com/office/drawing/2014/main" id="{9B88AF11-2AFD-4ED5-AFBF-31C36B88F94D}"/>
                </a:ext>
              </a:extLst>
            </p:cNvPr>
            <p:cNvSpPr/>
            <p:nvPr/>
          </p:nvSpPr>
          <p:spPr>
            <a:xfrm>
              <a:off x="6363814" y="1561884"/>
              <a:ext cx="106890" cy="110801"/>
            </a:xfrm>
            <a:custGeom>
              <a:avLst/>
              <a:gdLst>
                <a:gd name="connsiteX0" fmla="*/ 53686 w 106890"/>
                <a:gd name="connsiteY0" fmla="*/ 84102 h 110801"/>
                <a:gd name="connsiteX1" fmla="*/ 49569 w 106890"/>
                <a:gd name="connsiteY1" fmla="*/ 70041 h 110801"/>
                <a:gd name="connsiteX2" fmla="*/ 104799 w 106890"/>
                <a:gd name="connsiteY2" fmla="*/ 13421 h 110801"/>
                <a:gd name="connsiteX3" fmla="*/ 104273 w 106890"/>
                <a:gd name="connsiteY3" fmla="*/ 2092 h 110801"/>
                <a:gd name="connsiteX4" fmla="*/ 93304 w 106890"/>
                <a:gd name="connsiteY4" fmla="*/ 2247 h 110801"/>
                <a:gd name="connsiteX5" fmla="*/ 37433 w 106890"/>
                <a:gd name="connsiteY5" fmla="*/ 59562 h 110801"/>
                <a:gd name="connsiteX6" fmla="*/ 2238 w 106890"/>
                <a:gd name="connsiteY6" fmla="*/ 73369 h 110801"/>
                <a:gd name="connsiteX7" fmla="*/ 16046 w 106890"/>
                <a:gd name="connsiteY7" fmla="*/ 108564 h 110801"/>
                <a:gd name="connsiteX8" fmla="*/ 51241 w 106890"/>
                <a:gd name="connsiteY8" fmla="*/ 94756 h 110801"/>
                <a:gd name="connsiteX9" fmla="*/ 53472 w 106890"/>
                <a:gd name="connsiteY9" fmla="*/ 84102 h 110801"/>
                <a:gd name="connsiteX10" fmla="*/ 26953 w 106890"/>
                <a:gd name="connsiteY10" fmla="*/ 94795 h 110801"/>
                <a:gd name="connsiteX11" fmla="*/ 16260 w 106890"/>
                <a:gd name="connsiteY11" fmla="*/ 84102 h 110801"/>
                <a:gd name="connsiteX12" fmla="*/ 26953 w 106890"/>
                <a:gd name="connsiteY12" fmla="*/ 73409 h 110801"/>
                <a:gd name="connsiteX13" fmla="*/ 37647 w 106890"/>
                <a:gd name="connsiteY13" fmla="*/ 84102 h 110801"/>
                <a:gd name="connsiteX14" fmla="*/ 27060 w 106890"/>
                <a:gd name="connsiteY14" fmla="*/ 94742 h 110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890" h="110801">
                  <a:moveTo>
                    <a:pt x="53686" y="84102"/>
                  </a:moveTo>
                  <a:cubicBezTo>
                    <a:pt x="53668" y="79121"/>
                    <a:pt x="52241" y="74246"/>
                    <a:pt x="49569" y="70041"/>
                  </a:cubicBezTo>
                  <a:lnTo>
                    <a:pt x="104799" y="13421"/>
                  </a:lnTo>
                  <a:cubicBezTo>
                    <a:pt x="107782" y="10147"/>
                    <a:pt x="107546" y="5074"/>
                    <a:pt x="104273" y="2092"/>
                  </a:cubicBezTo>
                  <a:cubicBezTo>
                    <a:pt x="101147" y="-756"/>
                    <a:pt x="96348" y="-688"/>
                    <a:pt x="93304" y="2247"/>
                  </a:cubicBezTo>
                  <a:lnTo>
                    <a:pt x="37433" y="59562"/>
                  </a:lnTo>
                  <a:cubicBezTo>
                    <a:pt x="23901" y="53656"/>
                    <a:pt x="8144" y="59838"/>
                    <a:pt x="2238" y="73369"/>
                  </a:cubicBezTo>
                  <a:cubicBezTo>
                    <a:pt x="-3667" y="86901"/>
                    <a:pt x="2515" y="102658"/>
                    <a:pt x="16046" y="108564"/>
                  </a:cubicBezTo>
                  <a:cubicBezTo>
                    <a:pt x="29578" y="114469"/>
                    <a:pt x="45335" y="108287"/>
                    <a:pt x="51241" y="94756"/>
                  </a:cubicBezTo>
                  <a:cubicBezTo>
                    <a:pt x="52707" y="91395"/>
                    <a:pt x="53467" y="87769"/>
                    <a:pt x="53472" y="84102"/>
                  </a:cubicBezTo>
                  <a:close/>
                  <a:moveTo>
                    <a:pt x="26953" y="94795"/>
                  </a:moveTo>
                  <a:cubicBezTo>
                    <a:pt x="21048" y="94795"/>
                    <a:pt x="16260" y="90008"/>
                    <a:pt x="16260" y="84102"/>
                  </a:cubicBezTo>
                  <a:cubicBezTo>
                    <a:pt x="16260" y="78196"/>
                    <a:pt x="21048" y="73409"/>
                    <a:pt x="26953" y="73409"/>
                  </a:cubicBezTo>
                  <a:cubicBezTo>
                    <a:pt x="32859" y="73409"/>
                    <a:pt x="37647" y="78196"/>
                    <a:pt x="37647" y="84102"/>
                  </a:cubicBezTo>
                  <a:cubicBezTo>
                    <a:pt x="37618" y="89945"/>
                    <a:pt x="32904" y="94683"/>
                    <a:pt x="27060" y="94742"/>
                  </a:cubicBezTo>
                  <a:close/>
                </a:path>
              </a:pathLst>
            </a:custGeom>
            <a:grpFill/>
            <a:ln w="5281" cap="flat">
              <a:noFill/>
              <a:prstDash val="solid"/>
              <a:miter/>
            </a:ln>
          </p:spPr>
          <p:txBody>
            <a:bodyPr rtlCol="0" anchor="ctr"/>
            <a:lstStyle/>
            <a:p>
              <a:endParaRPr lang="ru-RU"/>
            </a:p>
          </p:txBody>
        </p:sp>
        <p:sp>
          <p:nvSpPr>
            <p:cNvPr id="123" name="Freeform: Shape 122">
              <a:extLst>
                <a:ext uri="{FF2B5EF4-FFF2-40B4-BE49-F238E27FC236}">
                  <a16:creationId xmlns:a16="http://schemas.microsoft.com/office/drawing/2014/main" id="{1FBFFB50-8BA6-4922-BCDE-D697B3A8BAF0}"/>
                </a:ext>
              </a:extLst>
            </p:cNvPr>
            <p:cNvSpPr/>
            <p:nvPr/>
          </p:nvSpPr>
          <p:spPr>
            <a:xfrm>
              <a:off x="6068209" y="1644008"/>
              <a:ext cx="112277" cy="16039"/>
            </a:xfrm>
            <a:custGeom>
              <a:avLst/>
              <a:gdLst>
                <a:gd name="connsiteX0" fmla="*/ 112278 w 112277"/>
                <a:gd name="connsiteY0" fmla="*/ 8020 h 16039"/>
                <a:gd name="connsiteX1" fmla="*/ 104258 w 112277"/>
                <a:gd name="connsiteY1" fmla="*/ 0 h 16039"/>
                <a:gd name="connsiteX2" fmla="*/ 8020 w 112277"/>
                <a:gd name="connsiteY2" fmla="*/ 0 h 16039"/>
                <a:gd name="connsiteX3" fmla="*/ 0 w 112277"/>
                <a:gd name="connsiteY3" fmla="*/ 8020 h 16039"/>
                <a:gd name="connsiteX4" fmla="*/ 8020 w 112277"/>
                <a:gd name="connsiteY4" fmla="*/ 16040 h 16039"/>
                <a:gd name="connsiteX5" fmla="*/ 104258 w 112277"/>
                <a:gd name="connsiteY5" fmla="*/ 16040 h 16039"/>
                <a:gd name="connsiteX6" fmla="*/ 112278 w 112277"/>
                <a:gd name="connsiteY6" fmla="*/ 802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277" h="16039">
                  <a:moveTo>
                    <a:pt x="112278" y="8020"/>
                  </a:moveTo>
                  <a:cubicBezTo>
                    <a:pt x="112278" y="3591"/>
                    <a:pt x="108687" y="0"/>
                    <a:pt x="104258" y="0"/>
                  </a:cubicBezTo>
                  <a:lnTo>
                    <a:pt x="8020" y="0"/>
                  </a:lnTo>
                  <a:cubicBezTo>
                    <a:pt x="3591" y="0"/>
                    <a:pt x="0" y="3591"/>
                    <a:pt x="0" y="8020"/>
                  </a:cubicBezTo>
                  <a:cubicBezTo>
                    <a:pt x="0" y="12449"/>
                    <a:pt x="3591" y="16040"/>
                    <a:pt x="8020" y="16040"/>
                  </a:cubicBezTo>
                  <a:lnTo>
                    <a:pt x="104258" y="16040"/>
                  </a:lnTo>
                  <a:cubicBezTo>
                    <a:pt x="108687" y="16040"/>
                    <a:pt x="112278" y="12449"/>
                    <a:pt x="112278" y="8020"/>
                  </a:cubicBezTo>
                  <a:close/>
                </a:path>
              </a:pathLst>
            </a:custGeom>
            <a:grpFill/>
            <a:ln w="5281" cap="flat">
              <a:noFill/>
              <a:prstDash val="solid"/>
              <a:miter/>
            </a:ln>
          </p:spPr>
          <p:txBody>
            <a:bodyPr rtlCol="0" anchor="ctr"/>
            <a:lstStyle/>
            <a:p>
              <a:endParaRPr lang="ru-RU"/>
            </a:p>
          </p:txBody>
        </p:sp>
        <p:sp>
          <p:nvSpPr>
            <p:cNvPr id="124" name="Freeform: Shape 123">
              <a:extLst>
                <a:ext uri="{FF2B5EF4-FFF2-40B4-BE49-F238E27FC236}">
                  <a16:creationId xmlns:a16="http://schemas.microsoft.com/office/drawing/2014/main" id="{D37EBFA7-AEA3-4A1C-BF45-B24175D9E165}"/>
                </a:ext>
              </a:extLst>
            </p:cNvPr>
            <p:cNvSpPr/>
            <p:nvPr/>
          </p:nvSpPr>
          <p:spPr>
            <a:xfrm>
              <a:off x="6084248" y="1718860"/>
              <a:ext cx="112277" cy="16039"/>
            </a:xfrm>
            <a:custGeom>
              <a:avLst/>
              <a:gdLst>
                <a:gd name="connsiteX0" fmla="*/ 104258 w 112277"/>
                <a:gd name="connsiteY0" fmla="*/ 0 h 16039"/>
                <a:gd name="connsiteX1" fmla="*/ 8020 w 112277"/>
                <a:gd name="connsiteY1" fmla="*/ 0 h 16039"/>
                <a:gd name="connsiteX2" fmla="*/ 0 w 112277"/>
                <a:gd name="connsiteY2" fmla="*/ 8020 h 16039"/>
                <a:gd name="connsiteX3" fmla="*/ 8020 w 112277"/>
                <a:gd name="connsiteY3" fmla="*/ 16040 h 16039"/>
                <a:gd name="connsiteX4" fmla="*/ 104258 w 112277"/>
                <a:gd name="connsiteY4" fmla="*/ 16040 h 16039"/>
                <a:gd name="connsiteX5" fmla="*/ 112278 w 112277"/>
                <a:gd name="connsiteY5" fmla="*/ 8020 h 16039"/>
                <a:gd name="connsiteX6" fmla="*/ 104258 w 112277"/>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277" h="16039">
                  <a:moveTo>
                    <a:pt x="104258" y="0"/>
                  </a:moveTo>
                  <a:lnTo>
                    <a:pt x="8020" y="0"/>
                  </a:lnTo>
                  <a:cubicBezTo>
                    <a:pt x="3591" y="0"/>
                    <a:pt x="0" y="3591"/>
                    <a:pt x="0" y="8020"/>
                  </a:cubicBezTo>
                  <a:cubicBezTo>
                    <a:pt x="0" y="12449"/>
                    <a:pt x="3591" y="16040"/>
                    <a:pt x="8020" y="16040"/>
                  </a:cubicBezTo>
                  <a:lnTo>
                    <a:pt x="104258" y="16040"/>
                  </a:lnTo>
                  <a:cubicBezTo>
                    <a:pt x="108687" y="16040"/>
                    <a:pt x="112278" y="12449"/>
                    <a:pt x="112278" y="8020"/>
                  </a:cubicBezTo>
                  <a:cubicBezTo>
                    <a:pt x="112278" y="3591"/>
                    <a:pt x="108687" y="0"/>
                    <a:pt x="104258" y="0"/>
                  </a:cubicBezTo>
                  <a:close/>
                </a:path>
              </a:pathLst>
            </a:custGeom>
            <a:grpFill/>
            <a:ln w="5281" cap="flat">
              <a:noFill/>
              <a:prstDash val="solid"/>
              <a:miter/>
            </a:ln>
          </p:spPr>
          <p:txBody>
            <a:bodyPr rtlCol="0" anchor="ctr"/>
            <a:lstStyle/>
            <a:p>
              <a:endParaRPr lang="ru-RU"/>
            </a:p>
          </p:txBody>
        </p:sp>
        <p:sp>
          <p:nvSpPr>
            <p:cNvPr id="125" name="Freeform: Shape 124">
              <a:extLst>
                <a:ext uri="{FF2B5EF4-FFF2-40B4-BE49-F238E27FC236}">
                  <a16:creationId xmlns:a16="http://schemas.microsoft.com/office/drawing/2014/main" id="{DB77CF23-2CD2-44FB-BBA9-C121551ED3F9}"/>
                </a:ext>
              </a:extLst>
            </p:cNvPr>
            <p:cNvSpPr/>
            <p:nvPr/>
          </p:nvSpPr>
          <p:spPr>
            <a:xfrm>
              <a:off x="6084248" y="1563810"/>
              <a:ext cx="112277" cy="16039"/>
            </a:xfrm>
            <a:custGeom>
              <a:avLst/>
              <a:gdLst>
                <a:gd name="connsiteX0" fmla="*/ 104258 w 112277"/>
                <a:gd name="connsiteY0" fmla="*/ 0 h 16039"/>
                <a:gd name="connsiteX1" fmla="*/ 8020 w 112277"/>
                <a:gd name="connsiteY1" fmla="*/ 0 h 16039"/>
                <a:gd name="connsiteX2" fmla="*/ 0 w 112277"/>
                <a:gd name="connsiteY2" fmla="*/ 8020 h 16039"/>
                <a:gd name="connsiteX3" fmla="*/ 8020 w 112277"/>
                <a:gd name="connsiteY3" fmla="*/ 16040 h 16039"/>
                <a:gd name="connsiteX4" fmla="*/ 104258 w 112277"/>
                <a:gd name="connsiteY4" fmla="*/ 16040 h 16039"/>
                <a:gd name="connsiteX5" fmla="*/ 112278 w 112277"/>
                <a:gd name="connsiteY5" fmla="*/ 8020 h 16039"/>
                <a:gd name="connsiteX6" fmla="*/ 104258 w 112277"/>
                <a:gd name="connsiteY6" fmla="*/ 0 h 1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277" h="16039">
                  <a:moveTo>
                    <a:pt x="104258" y="0"/>
                  </a:moveTo>
                  <a:lnTo>
                    <a:pt x="8020" y="0"/>
                  </a:lnTo>
                  <a:cubicBezTo>
                    <a:pt x="3591" y="0"/>
                    <a:pt x="0" y="3591"/>
                    <a:pt x="0" y="8020"/>
                  </a:cubicBezTo>
                  <a:cubicBezTo>
                    <a:pt x="0" y="12449"/>
                    <a:pt x="3591" y="16040"/>
                    <a:pt x="8020" y="16040"/>
                  </a:cubicBezTo>
                  <a:lnTo>
                    <a:pt x="104258" y="16040"/>
                  </a:lnTo>
                  <a:cubicBezTo>
                    <a:pt x="108687" y="16040"/>
                    <a:pt x="112278" y="12449"/>
                    <a:pt x="112278" y="8020"/>
                  </a:cubicBezTo>
                  <a:cubicBezTo>
                    <a:pt x="112278" y="3591"/>
                    <a:pt x="108687" y="0"/>
                    <a:pt x="104258" y="0"/>
                  </a:cubicBezTo>
                  <a:close/>
                </a:path>
              </a:pathLst>
            </a:custGeom>
            <a:grpFill/>
            <a:ln w="5281" cap="flat">
              <a:noFill/>
              <a:prstDash val="solid"/>
              <a:miter/>
            </a:ln>
          </p:spPr>
          <p:txBody>
            <a:bodyPr rtlCol="0" anchor="ctr"/>
            <a:lstStyle/>
            <a:p>
              <a:endParaRPr lang="ru-RU"/>
            </a:p>
          </p:txBody>
        </p:sp>
      </p:grpSp>
      <p:sp>
        <p:nvSpPr>
          <p:cNvPr id="126" name="Graphic 25">
            <a:extLst>
              <a:ext uri="{FF2B5EF4-FFF2-40B4-BE49-F238E27FC236}">
                <a16:creationId xmlns:a16="http://schemas.microsoft.com/office/drawing/2014/main" id="{281E8E97-B568-4108-9FDA-17807150A8A6}"/>
              </a:ext>
            </a:extLst>
          </p:cNvPr>
          <p:cNvSpPr/>
          <p:nvPr/>
        </p:nvSpPr>
        <p:spPr>
          <a:xfrm>
            <a:off x="2474158" y="2684808"/>
            <a:ext cx="352873" cy="227071"/>
          </a:xfrm>
          <a:custGeom>
            <a:avLst/>
            <a:gdLst>
              <a:gd name="connsiteX0" fmla="*/ 469054 w 470497"/>
              <a:gd name="connsiteY0" fmla="*/ 146655 h 302761"/>
              <a:gd name="connsiteX1" fmla="*/ 435585 w 470497"/>
              <a:gd name="connsiteY1" fmla="*/ 98162 h 302761"/>
              <a:gd name="connsiteX2" fmla="*/ 391101 w 470497"/>
              <a:gd name="connsiteY2" fmla="*/ 74851 h 302761"/>
              <a:gd name="connsiteX3" fmla="*/ 304754 w 470497"/>
              <a:gd name="connsiteY3" fmla="*/ 74851 h 302761"/>
              <a:gd name="connsiteX4" fmla="*/ 304754 w 470497"/>
              <a:gd name="connsiteY4" fmla="*/ 8020 h 302761"/>
              <a:gd name="connsiteX5" fmla="*/ 296734 w 470497"/>
              <a:gd name="connsiteY5" fmla="*/ 0 h 302761"/>
              <a:gd name="connsiteX6" fmla="*/ 8020 w 470497"/>
              <a:gd name="connsiteY6" fmla="*/ 0 h 302761"/>
              <a:gd name="connsiteX7" fmla="*/ 0 w 470497"/>
              <a:gd name="connsiteY7" fmla="*/ 8020 h 302761"/>
              <a:gd name="connsiteX8" fmla="*/ 0 w 470497"/>
              <a:gd name="connsiteY8" fmla="*/ 259307 h 302761"/>
              <a:gd name="connsiteX9" fmla="*/ 8020 w 470497"/>
              <a:gd name="connsiteY9" fmla="*/ 267327 h 302761"/>
              <a:gd name="connsiteX10" fmla="*/ 74264 w 470497"/>
              <a:gd name="connsiteY10" fmla="*/ 267327 h 302761"/>
              <a:gd name="connsiteX11" fmla="*/ 119967 w 470497"/>
              <a:gd name="connsiteY11" fmla="*/ 302410 h 302761"/>
              <a:gd name="connsiteX12" fmla="*/ 155050 w 470497"/>
              <a:gd name="connsiteY12" fmla="*/ 267327 h 302761"/>
              <a:gd name="connsiteX13" fmla="*/ 334053 w 470497"/>
              <a:gd name="connsiteY13" fmla="*/ 267327 h 302761"/>
              <a:gd name="connsiteX14" fmla="*/ 380465 w 470497"/>
              <a:gd name="connsiteY14" fmla="*/ 301594 h 302761"/>
              <a:gd name="connsiteX15" fmla="*/ 414733 w 470497"/>
              <a:gd name="connsiteY15" fmla="*/ 267327 h 302761"/>
              <a:gd name="connsiteX16" fmla="*/ 462478 w 470497"/>
              <a:gd name="connsiteY16" fmla="*/ 267327 h 302761"/>
              <a:gd name="connsiteX17" fmla="*/ 470498 w 470497"/>
              <a:gd name="connsiteY17" fmla="*/ 259307 h 302761"/>
              <a:gd name="connsiteX18" fmla="*/ 470498 w 470497"/>
              <a:gd name="connsiteY18" fmla="*/ 151200 h 302761"/>
              <a:gd name="connsiteX19" fmla="*/ 469054 w 470497"/>
              <a:gd name="connsiteY19" fmla="*/ 146655 h 302761"/>
              <a:gd name="connsiteX20" fmla="*/ 391101 w 470497"/>
              <a:gd name="connsiteY20" fmla="*/ 90891 h 302761"/>
              <a:gd name="connsiteX21" fmla="*/ 422379 w 470497"/>
              <a:gd name="connsiteY21" fmla="*/ 107305 h 302761"/>
              <a:gd name="connsiteX22" fmla="*/ 447989 w 470497"/>
              <a:gd name="connsiteY22" fmla="*/ 144356 h 302761"/>
              <a:gd name="connsiteX23" fmla="*/ 304754 w 470497"/>
              <a:gd name="connsiteY23" fmla="*/ 144356 h 302761"/>
              <a:gd name="connsiteX24" fmla="*/ 304754 w 470497"/>
              <a:gd name="connsiteY24" fmla="*/ 90891 h 302761"/>
              <a:gd name="connsiteX25" fmla="*/ 114630 w 470497"/>
              <a:gd name="connsiteY25" fmla="*/ 286040 h 302761"/>
              <a:gd name="connsiteX26" fmla="*/ 89716 w 470497"/>
              <a:gd name="connsiteY26" fmla="*/ 261339 h 302761"/>
              <a:gd name="connsiteX27" fmla="*/ 114416 w 470497"/>
              <a:gd name="connsiteY27" fmla="*/ 236424 h 302761"/>
              <a:gd name="connsiteX28" fmla="*/ 139331 w 470497"/>
              <a:gd name="connsiteY28" fmla="*/ 261125 h 302761"/>
              <a:gd name="connsiteX29" fmla="*/ 139331 w 470497"/>
              <a:gd name="connsiteY29" fmla="*/ 261285 h 302761"/>
              <a:gd name="connsiteX30" fmla="*/ 114630 w 470497"/>
              <a:gd name="connsiteY30" fmla="*/ 286040 h 302761"/>
              <a:gd name="connsiteX31" fmla="*/ 114630 w 470497"/>
              <a:gd name="connsiteY31" fmla="*/ 220438 h 302761"/>
              <a:gd name="connsiteX32" fmla="*/ 74852 w 470497"/>
              <a:gd name="connsiteY32" fmla="*/ 251287 h 302761"/>
              <a:gd name="connsiteX33" fmla="*/ 16040 w 470497"/>
              <a:gd name="connsiteY33" fmla="*/ 251287 h 302761"/>
              <a:gd name="connsiteX34" fmla="*/ 16040 w 470497"/>
              <a:gd name="connsiteY34" fmla="*/ 16040 h 302761"/>
              <a:gd name="connsiteX35" fmla="*/ 288714 w 470497"/>
              <a:gd name="connsiteY35" fmla="*/ 16040 h 302761"/>
              <a:gd name="connsiteX36" fmla="*/ 288714 w 470497"/>
              <a:gd name="connsiteY36" fmla="*/ 251287 h 302761"/>
              <a:gd name="connsiteX37" fmla="*/ 154088 w 470497"/>
              <a:gd name="connsiteY37" fmla="*/ 251287 h 302761"/>
              <a:gd name="connsiteX38" fmla="*/ 114630 w 470497"/>
              <a:gd name="connsiteY38" fmla="*/ 220438 h 302761"/>
              <a:gd name="connsiteX39" fmla="*/ 374260 w 470497"/>
              <a:gd name="connsiteY39" fmla="*/ 286040 h 302761"/>
              <a:gd name="connsiteX40" fmla="*/ 349451 w 470497"/>
              <a:gd name="connsiteY40" fmla="*/ 261232 h 302761"/>
              <a:gd name="connsiteX41" fmla="*/ 374260 w 470497"/>
              <a:gd name="connsiteY41" fmla="*/ 236424 h 302761"/>
              <a:gd name="connsiteX42" fmla="*/ 399068 w 470497"/>
              <a:gd name="connsiteY42" fmla="*/ 261232 h 302761"/>
              <a:gd name="connsiteX43" fmla="*/ 399068 w 470497"/>
              <a:gd name="connsiteY43" fmla="*/ 261285 h 302761"/>
              <a:gd name="connsiteX44" fmla="*/ 374260 w 470497"/>
              <a:gd name="connsiteY44" fmla="*/ 286040 h 302761"/>
              <a:gd name="connsiteX45" fmla="*/ 413824 w 470497"/>
              <a:gd name="connsiteY45" fmla="*/ 251287 h 302761"/>
              <a:gd name="connsiteX46" fmla="*/ 364459 w 470497"/>
              <a:gd name="connsiteY46" fmla="*/ 221576 h 302761"/>
              <a:gd name="connsiteX47" fmla="*/ 334748 w 470497"/>
              <a:gd name="connsiteY47" fmla="*/ 251287 h 302761"/>
              <a:gd name="connsiteX48" fmla="*/ 304754 w 470497"/>
              <a:gd name="connsiteY48" fmla="*/ 251287 h 302761"/>
              <a:gd name="connsiteX49" fmla="*/ 304754 w 470497"/>
              <a:gd name="connsiteY49" fmla="*/ 160396 h 302761"/>
              <a:gd name="connsiteX50" fmla="*/ 454458 w 470497"/>
              <a:gd name="connsiteY50" fmla="*/ 160396 h 302761"/>
              <a:gd name="connsiteX51" fmla="*/ 454458 w 470497"/>
              <a:gd name="connsiteY51" fmla="*/ 251287 h 302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70497" h="302761">
                <a:moveTo>
                  <a:pt x="469054" y="146655"/>
                </a:moveTo>
                <a:lnTo>
                  <a:pt x="435585" y="98162"/>
                </a:lnTo>
                <a:cubicBezTo>
                  <a:pt x="425480" y="83565"/>
                  <a:pt x="408856" y="74853"/>
                  <a:pt x="391101" y="74851"/>
                </a:cubicBezTo>
                <a:lnTo>
                  <a:pt x="304754" y="74851"/>
                </a:lnTo>
                <a:lnTo>
                  <a:pt x="304754" y="8020"/>
                </a:lnTo>
                <a:cubicBezTo>
                  <a:pt x="304754" y="3591"/>
                  <a:pt x="301163" y="0"/>
                  <a:pt x="296734" y="0"/>
                </a:cubicBezTo>
                <a:lnTo>
                  <a:pt x="8020" y="0"/>
                </a:lnTo>
                <a:cubicBezTo>
                  <a:pt x="3591" y="0"/>
                  <a:pt x="0" y="3591"/>
                  <a:pt x="0" y="8020"/>
                </a:cubicBezTo>
                <a:lnTo>
                  <a:pt x="0" y="259307"/>
                </a:lnTo>
                <a:cubicBezTo>
                  <a:pt x="0" y="263736"/>
                  <a:pt x="3591" y="267327"/>
                  <a:pt x="8020" y="267327"/>
                </a:cubicBezTo>
                <a:lnTo>
                  <a:pt x="74264" y="267327"/>
                </a:lnTo>
                <a:cubicBezTo>
                  <a:pt x="77196" y="289635"/>
                  <a:pt x="97659" y="305342"/>
                  <a:pt x="119967" y="302410"/>
                </a:cubicBezTo>
                <a:cubicBezTo>
                  <a:pt x="138255" y="300006"/>
                  <a:pt x="152646" y="285615"/>
                  <a:pt x="155050" y="267327"/>
                </a:cubicBezTo>
                <a:lnTo>
                  <a:pt x="334053" y="267327"/>
                </a:lnTo>
                <a:cubicBezTo>
                  <a:pt x="337407" y="289606"/>
                  <a:pt x="358186" y="304948"/>
                  <a:pt x="380465" y="301594"/>
                </a:cubicBezTo>
                <a:cubicBezTo>
                  <a:pt x="398170" y="298929"/>
                  <a:pt x="412068" y="285031"/>
                  <a:pt x="414733" y="267327"/>
                </a:cubicBezTo>
                <a:lnTo>
                  <a:pt x="462478" y="267327"/>
                </a:lnTo>
                <a:cubicBezTo>
                  <a:pt x="466907" y="267327"/>
                  <a:pt x="470498" y="263736"/>
                  <a:pt x="470498" y="259307"/>
                </a:cubicBezTo>
                <a:lnTo>
                  <a:pt x="470498" y="151200"/>
                </a:lnTo>
                <a:cubicBezTo>
                  <a:pt x="470502" y="149571"/>
                  <a:pt x="469998" y="147982"/>
                  <a:pt x="469054" y="146655"/>
                </a:cubicBezTo>
                <a:close/>
                <a:moveTo>
                  <a:pt x="391101" y="90891"/>
                </a:moveTo>
                <a:cubicBezTo>
                  <a:pt x="403592" y="90883"/>
                  <a:pt x="415289" y="97021"/>
                  <a:pt x="422379" y="107305"/>
                </a:cubicBezTo>
                <a:lnTo>
                  <a:pt x="447989" y="144356"/>
                </a:lnTo>
                <a:lnTo>
                  <a:pt x="304754" y="144356"/>
                </a:lnTo>
                <a:lnTo>
                  <a:pt x="304754" y="90891"/>
                </a:lnTo>
                <a:close/>
                <a:moveTo>
                  <a:pt x="114630" y="286040"/>
                </a:moveTo>
                <a:cubicBezTo>
                  <a:pt x="100929" y="286098"/>
                  <a:pt x="89775" y="275040"/>
                  <a:pt x="89716" y="261339"/>
                </a:cubicBezTo>
                <a:cubicBezTo>
                  <a:pt x="89657" y="247638"/>
                  <a:pt x="100715" y="236483"/>
                  <a:pt x="114416" y="236424"/>
                </a:cubicBezTo>
                <a:cubicBezTo>
                  <a:pt x="128118" y="236365"/>
                  <a:pt x="139272" y="247424"/>
                  <a:pt x="139331" y="261125"/>
                </a:cubicBezTo>
                <a:cubicBezTo>
                  <a:pt x="139331" y="261178"/>
                  <a:pt x="139331" y="261232"/>
                  <a:pt x="139331" y="261285"/>
                </a:cubicBezTo>
                <a:cubicBezTo>
                  <a:pt x="139302" y="274924"/>
                  <a:pt x="128269" y="285981"/>
                  <a:pt x="114630" y="286040"/>
                </a:cubicBezTo>
                <a:close/>
                <a:moveTo>
                  <a:pt x="114630" y="220438"/>
                </a:moveTo>
                <a:cubicBezTo>
                  <a:pt x="95864" y="220377"/>
                  <a:pt x="79464" y="233096"/>
                  <a:pt x="74852" y="251287"/>
                </a:cubicBezTo>
                <a:lnTo>
                  <a:pt x="16040" y="251287"/>
                </a:lnTo>
                <a:lnTo>
                  <a:pt x="16040" y="16040"/>
                </a:lnTo>
                <a:lnTo>
                  <a:pt x="288714" y="16040"/>
                </a:lnTo>
                <a:lnTo>
                  <a:pt x="288714" y="251287"/>
                </a:lnTo>
                <a:lnTo>
                  <a:pt x="154088" y="251287"/>
                </a:lnTo>
                <a:cubicBezTo>
                  <a:pt x="149523" y="233201"/>
                  <a:pt x="133284" y="220505"/>
                  <a:pt x="114630" y="220438"/>
                </a:cubicBezTo>
                <a:close/>
                <a:moveTo>
                  <a:pt x="374260" y="286040"/>
                </a:moveTo>
                <a:cubicBezTo>
                  <a:pt x="360558" y="286040"/>
                  <a:pt x="349451" y="274933"/>
                  <a:pt x="349451" y="261232"/>
                </a:cubicBezTo>
                <a:cubicBezTo>
                  <a:pt x="349451" y="247531"/>
                  <a:pt x="360558" y="236424"/>
                  <a:pt x="374260" y="236424"/>
                </a:cubicBezTo>
                <a:cubicBezTo>
                  <a:pt x="387961" y="236424"/>
                  <a:pt x="399068" y="247531"/>
                  <a:pt x="399068" y="261232"/>
                </a:cubicBezTo>
                <a:cubicBezTo>
                  <a:pt x="399068" y="261249"/>
                  <a:pt x="399068" y="261268"/>
                  <a:pt x="399068" y="261285"/>
                </a:cubicBezTo>
                <a:cubicBezTo>
                  <a:pt x="399038" y="274965"/>
                  <a:pt x="387940" y="286040"/>
                  <a:pt x="374260" y="286040"/>
                </a:cubicBezTo>
                <a:close/>
                <a:moveTo>
                  <a:pt x="413824" y="251287"/>
                </a:moveTo>
                <a:cubicBezTo>
                  <a:pt x="408397" y="229451"/>
                  <a:pt x="386295" y="216149"/>
                  <a:pt x="364459" y="221576"/>
                </a:cubicBezTo>
                <a:cubicBezTo>
                  <a:pt x="349819" y="225215"/>
                  <a:pt x="338387" y="236647"/>
                  <a:pt x="334748" y="251287"/>
                </a:cubicBezTo>
                <a:lnTo>
                  <a:pt x="304754" y="251287"/>
                </a:lnTo>
                <a:lnTo>
                  <a:pt x="304754" y="160396"/>
                </a:lnTo>
                <a:lnTo>
                  <a:pt x="454458" y="160396"/>
                </a:lnTo>
                <a:lnTo>
                  <a:pt x="454458" y="251287"/>
                </a:lnTo>
                <a:close/>
              </a:path>
            </a:pathLst>
          </a:custGeom>
          <a:solidFill>
            <a:schemeClr val="tx1"/>
          </a:solidFill>
          <a:ln w="5281" cap="flat">
            <a:noFill/>
            <a:prstDash val="solid"/>
            <a:miter/>
          </a:ln>
        </p:spPr>
        <p:txBody>
          <a:bodyPr rtlCol="0" anchor="ctr"/>
          <a:lstStyle/>
          <a:p>
            <a:endParaRPr lang="ru-RU"/>
          </a:p>
        </p:txBody>
      </p:sp>
      <p:sp>
        <p:nvSpPr>
          <p:cNvPr id="127" name="Graphic 27">
            <a:extLst>
              <a:ext uri="{FF2B5EF4-FFF2-40B4-BE49-F238E27FC236}">
                <a16:creationId xmlns:a16="http://schemas.microsoft.com/office/drawing/2014/main" id="{61DF7867-434D-4FFF-BF4A-1FF598011112}"/>
              </a:ext>
            </a:extLst>
          </p:cNvPr>
          <p:cNvSpPr/>
          <p:nvPr/>
        </p:nvSpPr>
        <p:spPr>
          <a:xfrm>
            <a:off x="6683161" y="2652728"/>
            <a:ext cx="332823" cy="276604"/>
          </a:xfrm>
          <a:custGeom>
            <a:avLst/>
            <a:gdLst>
              <a:gd name="connsiteX0" fmla="*/ 435745 w 443764"/>
              <a:gd name="connsiteY0" fmla="*/ 315446 h 368805"/>
              <a:gd name="connsiteX1" fmla="*/ 363566 w 443764"/>
              <a:gd name="connsiteY1" fmla="*/ 315446 h 368805"/>
              <a:gd name="connsiteX2" fmla="*/ 363566 w 443764"/>
              <a:gd name="connsiteY2" fmla="*/ 8020 h 368805"/>
              <a:gd name="connsiteX3" fmla="*/ 355547 w 443764"/>
              <a:gd name="connsiteY3" fmla="*/ 0 h 368805"/>
              <a:gd name="connsiteX4" fmla="*/ 347527 w 443764"/>
              <a:gd name="connsiteY4" fmla="*/ 8020 h 368805"/>
              <a:gd name="connsiteX5" fmla="*/ 347527 w 443764"/>
              <a:gd name="connsiteY5" fmla="*/ 272673 h 368805"/>
              <a:gd name="connsiteX6" fmla="*/ 320794 w 443764"/>
              <a:gd name="connsiteY6" fmla="*/ 272673 h 368805"/>
              <a:gd name="connsiteX7" fmla="*/ 320794 w 443764"/>
              <a:gd name="connsiteY7" fmla="*/ 247063 h 368805"/>
              <a:gd name="connsiteX8" fmla="*/ 266205 w 443764"/>
              <a:gd name="connsiteY8" fmla="*/ 192475 h 368805"/>
              <a:gd name="connsiteX9" fmla="*/ 264548 w 443764"/>
              <a:gd name="connsiteY9" fmla="*/ 192475 h 368805"/>
              <a:gd name="connsiteX10" fmla="*/ 174726 w 443764"/>
              <a:gd name="connsiteY10" fmla="*/ 39778 h 368805"/>
              <a:gd name="connsiteX11" fmla="*/ 105220 w 443764"/>
              <a:gd name="connsiteY11" fmla="*/ 0 h 368805"/>
              <a:gd name="connsiteX12" fmla="*/ 40099 w 443764"/>
              <a:gd name="connsiteY12" fmla="*/ 0 h 368805"/>
              <a:gd name="connsiteX13" fmla="*/ 32079 w 443764"/>
              <a:gd name="connsiteY13" fmla="*/ 8020 h 368805"/>
              <a:gd name="connsiteX14" fmla="*/ 32079 w 443764"/>
              <a:gd name="connsiteY14" fmla="*/ 192475 h 368805"/>
              <a:gd name="connsiteX15" fmla="*/ 8020 w 443764"/>
              <a:gd name="connsiteY15" fmla="*/ 192475 h 368805"/>
              <a:gd name="connsiteX16" fmla="*/ 0 w 443764"/>
              <a:gd name="connsiteY16" fmla="*/ 200495 h 368805"/>
              <a:gd name="connsiteX17" fmla="*/ 0 w 443764"/>
              <a:gd name="connsiteY17" fmla="*/ 323465 h 368805"/>
              <a:gd name="connsiteX18" fmla="*/ 8020 w 443764"/>
              <a:gd name="connsiteY18" fmla="*/ 331485 h 368805"/>
              <a:gd name="connsiteX19" fmla="*/ 38656 w 443764"/>
              <a:gd name="connsiteY19" fmla="*/ 331485 h 368805"/>
              <a:gd name="connsiteX20" fmla="*/ 96354 w 443764"/>
              <a:gd name="connsiteY20" fmla="*/ 367565 h 368805"/>
              <a:gd name="connsiteX21" fmla="*/ 132434 w 443764"/>
              <a:gd name="connsiteY21" fmla="*/ 331485 h 368805"/>
              <a:gd name="connsiteX22" fmla="*/ 188359 w 443764"/>
              <a:gd name="connsiteY22" fmla="*/ 331485 h 368805"/>
              <a:gd name="connsiteX23" fmla="*/ 246058 w 443764"/>
              <a:gd name="connsiteY23" fmla="*/ 367565 h 368805"/>
              <a:gd name="connsiteX24" fmla="*/ 282138 w 443764"/>
              <a:gd name="connsiteY24" fmla="*/ 331485 h 368805"/>
              <a:gd name="connsiteX25" fmla="*/ 312774 w 443764"/>
              <a:gd name="connsiteY25" fmla="*/ 331485 h 368805"/>
              <a:gd name="connsiteX26" fmla="*/ 320794 w 443764"/>
              <a:gd name="connsiteY26" fmla="*/ 323465 h 368805"/>
              <a:gd name="connsiteX27" fmla="*/ 320794 w 443764"/>
              <a:gd name="connsiteY27" fmla="*/ 288713 h 368805"/>
              <a:gd name="connsiteX28" fmla="*/ 347527 w 443764"/>
              <a:gd name="connsiteY28" fmla="*/ 288713 h 368805"/>
              <a:gd name="connsiteX29" fmla="*/ 347527 w 443764"/>
              <a:gd name="connsiteY29" fmla="*/ 323465 h 368805"/>
              <a:gd name="connsiteX30" fmla="*/ 355547 w 443764"/>
              <a:gd name="connsiteY30" fmla="*/ 331485 h 368805"/>
              <a:gd name="connsiteX31" fmla="*/ 435745 w 443764"/>
              <a:gd name="connsiteY31" fmla="*/ 331485 h 368805"/>
              <a:gd name="connsiteX32" fmla="*/ 443765 w 443764"/>
              <a:gd name="connsiteY32" fmla="*/ 323465 h 368805"/>
              <a:gd name="connsiteX33" fmla="*/ 435745 w 443764"/>
              <a:gd name="connsiteY33" fmla="*/ 315446 h 368805"/>
              <a:gd name="connsiteX34" fmla="*/ 48119 w 443764"/>
              <a:gd name="connsiteY34" fmla="*/ 16040 h 368805"/>
              <a:gd name="connsiteX35" fmla="*/ 105167 w 443764"/>
              <a:gd name="connsiteY35" fmla="*/ 16040 h 368805"/>
              <a:gd name="connsiteX36" fmla="*/ 160932 w 443764"/>
              <a:gd name="connsiteY36" fmla="*/ 48119 h 368805"/>
              <a:gd name="connsiteX37" fmla="*/ 245942 w 443764"/>
              <a:gd name="connsiteY37" fmla="*/ 192475 h 368805"/>
              <a:gd name="connsiteX38" fmla="*/ 48119 w 443764"/>
              <a:gd name="connsiteY38" fmla="*/ 192475 h 368805"/>
              <a:gd name="connsiteX39" fmla="*/ 85545 w 443764"/>
              <a:gd name="connsiteY39" fmla="*/ 352871 h 368805"/>
              <a:gd name="connsiteX40" fmla="*/ 53466 w 443764"/>
              <a:gd name="connsiteY40" fmla="*/ 320792 h 368805"/>
              <a:gd name="connsiteX41" fmla="*/ 85545 w 443764"/>
              <a:gd name="connsiteY41" fmla="*/ 288713 h 368805"/>
              <a:gd name="connsiteX42" fmla="*/ 117624 w 443764"/>
              <a:gd name="connsiteY42" fmla="*/ 320792 h 368805"/>
              <a:gd name="connsiteX43" fmla="*/ 85545 w 443764"/>
              <a:gd name="connsiteY43" fmla="*/ 352871 h 368805"/>
              <a:gd name="connsiteX44" fmla="*/ 235249 w 443764"/>
              <a:gd name="connsiteY44" fmla="*/ 352871 h 368805"/>
              <a:gd name="connsiteX45" fmla="*/ 203169 w 443764"/>
              <a:gd name="connsiteY45" fmla="*/ 320792 h 368805"/>
              <a:gd name="connsiteX46" fmla="*/ 235249 w 443764"/>
              <a:gd name="connsiteY46" fmla="*/ 288713 h 368805"/>
              <a:gd name="connsiteX47" fmla="*/ 267328 w 443764"/>
              <a:gd name="connsiteY47" fmla="*/ 320792 h 368805"/>
              <a:gd name="connsiteX48" fmla="*/ 235249 w 443764"/>
              <a:gd name="connsiteY48" fmla="*/ 352871 h 368805"/>
              <a:gd name="connsiteX49" fmla="*/ 304754 w 443764"/>
              <a:gd name="connsiteY49" fmla="*/ 315446 h 368805"/>
              <a:gd name="connsiteX50" fmla="*/ 283047 w 443764"/>
              <a:gd name="connsiteY50" fmla="*/ 315446 h 368805"/>
              <a:gd name="connsiteX51" fmla="*/ 229702 w 443764"/>
              <a:gd name="connsiteY51" fmla="*/ 273195 h 368805"/>
              <a:gd name="connsiteX52" fmla="*/ 187451 w 443764"/>
              <a:gd name="connsiteY52" fmla="*/ 315446 h 368805"/>
              <a:gd name="connsiteX53" fmla="*/ 133343 w 443764"/>
              <a:gd name="connsiteY53" fmla="*/ 315446 h 368805"/>
              <a:gd name="connsiteX54" fmla="*/ 79998 w 443764"/>
              <a:gd name="connsiteY54" fmla="*/ 273195 h 368805"/>
              <a:gd name="connsiteX55" fmla="*/ 37747 w 443764"/>
              <a:gd name="connsiteY55" fmla="*/ 315446 h 368805"/>
              <a:gd name="connsiteX56" fmla="*/ 16040 w 443764"/>
              <a:gd name="connsiteY56" fmla="*/ 315446 h 368805"/>
              <a:gd name="connsiteX57" fmla="*/ 16040 w 443764"/>
              <a:gd name="connsiteY57" fmla="*/ 208515 h 368805"/>
              <a:gd name="connsiteX58" fmla="*/ 266205 w 443764"/>
              <a:gd name="connsiteY58" fmla="*/ 208515 h 368805"/>
              <a:gd name="connsiteX59" fmla="*/ 304754 w 443764"/>
              <a:gd name="connsiteY59" fmla="*/ 247063 h 36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43764" h="368805">
                <a:moveTo>
                  <a:pt x="435745" y="315446"/>
                </a:moveTo>
                <a:lnTo>
                  <a:pt x="363566" y="315446"/>
                </a:lnTo>
                <a:lnTo>
                  <a:pt x="363566" y="8020"/>
                </a:lnTo>
                <a:cubicBezTo>
                  <a:pt x="363566" y="3591"/>
                  <a:pt x="359976" y="0"/>
                  <a:pt x="355547" y="0"/>
                </a:cubicBezTo>
                <a:cubicBezTo>
                  <a:pt x="351117" y="0"/>
                  <a:pt x="347527" y="3591"/>
                  <a:pt x="347527" y="8020"/>
                </a:cubicBezTo>
                <a:lnTo>
                  <a:pt x="347527" y="272673"/>
                </a:lnTo>
                <a:lnTo>
                  <a:pt x="320794" y="272673"/>
                </a:lnTo>
                <a:lnTo>
                  <a:pt x="320794" y="247063"/>
                </a:lnTo>
                <a:cubicBezTo>
                  <a:pt x="320764" y="216928"/>
                  <a:pt x="296341" y="192505"/>
                  <a:pt x="266205" y="192475"/>
                </a:cubicBezTo>
                <a:lnTo>
                  <a:pt x="264548" y="192475"/>
                </a:lnTo>
                <a:lnTo>
                  <a:pt x="174726" y="39778"/>
                </a:lnTo>
                <a:cubicBezTo>
                  <a:pt x="160191" y="15192"/>
                  <a:pt x="133782" y="78"/>
                  <a:pt x="105220" y="0"/>
                </a:cubicBezTo>
                <a:lnTo>
                  <a:pt x="40099" y="0"/>
                </a:lnTo>
                <a:cubicBezTo>
                  <a:pt x="35670" y="0"/>
                  <a:pt x="32079" y="3591"/>
                  <a:pt x="32079" y="8020"/>
                </a:cubicBezTo>
                <a:lnTo>
                  <a:pt x="32079" y="192475"/>
                </a:lnTo>
                <a:lnTo>
                  <a:pt x="8020" y="192475"/>
                </a:lnTo>
                <a:cubicBezTo>
                  <a:pt x="3591" y="192475"/>
                  <a:pt x="0" y="196066"/>
                  <a:pt x="0" y="200495"/>
                </a:cubicBezTo>
                <a:lnTo>
                  <a:pt x="0" y="323465"/>
                </a:lnTo>
                <a:cubicBezTo>
                  <a:pt x="0" y="327894"/>
                  <a:pt x="3591" y="331485"/>
                  <a:pt x="8020" y="331485"/>
                </a:cubicBezTo>
                <a:lnTo>
                  <a:pt x="38656" y="331485"/>
                </a:lnTo>
                <a:cubicBezTo>
                  <a:pt x="44625" y="357381"/>
                  <a:pt x="70458" y="373535"/>
                  <a:pt x="96354" y="367565"/>
                </a:cubicBezTo>
                <a:cubicBezTo>
                  <a:pt x="114292" y="363430"/>
                  <a:pt x="128299" y="349423"/>
                  <a:pt x="132434" y="331485"/>
                </a:cubicBezTo>
                <a:lnTo>
                  <a:pt x="188359" y="331485"/>
                </a:lnTo>
                <a:cubicBezTo>
                  <a:pt x="194329" y="357381"/>
                  <a:pt x="220161" y="373535"/>
                  <a:pt x="246058" y="367565"/>
                </a:cubicBezTo>
                <a:cubicBezTo>
                  <a:pt x="263996" y="363430"/>
                  <a:pt x="278003" y="349423"/>
                  <a:pt x="282138" y="331485"/>
                </a:cubicBezTo>
                <a:lnTo>
                  <a:pt x="312774" y="331485"/>
                </a:lnTo>
                <a:cubicBezTo>
                  <a:pt x="317203" y="331485"/>
                  <a:pt x="320794" y="327894"/>
                  <a:pt x="320794" y="323465"/>
                </a:cubicBezTo>
                <a:lnTo>
                  <a:pt x="320794" y="288713"/>
                </a:lnTo>
                <a:lnTo>
                  <a:pt x="347527" y="288713"/>
                </a:lnTo>
                <a:lnTo>
                  <a:pt x="347527" y="323465"/>
                </a:lnTo>
                <a:cubicBezTo>
                  <a:pt x="347527" y="327894"/>
                  <a:pt x="351117" y="331485"/>
                  <a:pt x="355547" y="331485"/>
                </a:cubicBezTo>
                <a:lnTo>
                  <a:pt x="435745" y="331485"/>
                </a:lnTo>
                <a:cubicBezTo>
                  <a:pt x="440174" y="331485"/>
                  <a:pt x="443765" y="327894"/>
                  <a:pt x="443765" y="323465"/>
                </a:cubicBezTo>
                <a:cubicBezTo>
                  <a:pt x="443765" y="319036"/>
                  <a:pt x="440174" y="315446"/>
                  <a:pt x="435745" y="315446"/>
                </a:cubicBezTo>
                <a:close/>
                <a:moveTo>
                  <a:pt x="48119" y="16040"/>
                </a:moveTo>
                <a:lnTo>
                  <a:pt x="105167" y="16040"/>
                </a:lnTo>
                <a:cubicBezTo>
                  <a:pt x="128111" y="16153"/>
                  <a:pt x="149300" y="28342"/>
                  <a:pt x="160932" y="48119"/>
                </a:cubicBezTo>
                <a:lnTo>
                  <a:pt x="245942" y="192475"/>
                </a:lnTo>
                <a:lnTo>
                  <a:pt x="48119" y="192475"/>
                </a:lnTo>
                <a:close/>
                <a:moveTo>
                  <a:pt x="85545" y="352871"/>
                </a:moveTo>
                <a:cubicBezTo>
                  <a:pt x="67828" y="352871"/>
                  <a:pt x="53466" y="338509"/>
                  <a:pt x="53466" y="320792"/>
                </a:cubicBezTo>
                <a:cubicBezTo>
                  <a:pt x="53466" y="303075"/>
                  <a:pt x="67828" y="288713"/>
                  <a:pt x="85545" y="288713"/>
                </a:cubicBezTo>
                <a:cubicBezTo>
                  <a:pt x="103262" y="288713"/>
                  <a:pt x="117624" y="303075"/>
                  <a:pt x="117624" y="320792"/>
                </a:cubicBezTo>
                <a:cubicBezTo>
                  <a:pt x="117624" y="338509"/>
                  <a:pt x="103262" y="352871"/>
                  <a:pt x="85545" y="352871"/>
                </a:cubicBezTo>
                <a:close/>
                <a:moveTo>
                  <a:pt x="235249" y="352871"/>
                </a:moveTo>
                <a:cubicBezTo>
                  <a:pt x="217532" y="352871"/>
                  <a:pt x="203169" y="338509"/>
                  <a:pt x="203169" y="320792"/>
                </a:cubicBezTo>
                <a:cubicBezTo>
                  <a:pt x="203169" y="303075"/>
                  <a:pt x="217532" y="288713"/>
                  <a:pt x="235249" y="288713"/>
                </a:cubicBezTo>
                <a:cubicBezTo>
                  <a:pt x="252966" y="288713"/>
                  <a:pt x="267328" y="303075"/>
                  <a:pt x="267328" y="320792"/>
                </a:cubicBezTo>
                <a:cubicBezTo>
                  <a:pt x="267328" y="338509"/>
                  <a:pt x="252966" y="352871"/>
                  <a:pt x="235249" y="352871"/>
                </a:cubicBezTo>
                <a:close/>
                <a:moveTo>
                  <a:pt x="304754" y="315446"/>
                </a:moveTo>
                <a:lnTo>
                  <a:pt x="283047" y="315446"/>
                </a:lnTo>
                <a:cubicBezTo>
                  <a:pt x="279984" y="289048"/>
                  <a:pt x="256100" y="270131"/>
                  <a:pt x="229702" y="273195"/>
                </a:cubicBezTo>
                <a:cubicBezTo>
                  <a:pt x="207520" y="275769"/>
                  <a:pt x="190025" y="293264"/>
                  <a:pt x="187451" y="315446"/>
                </a:cubicBezTo>
                <a:lnTo>
                  <a:pt x="133343" y="315446"/>
                </a:lnTo>
                <a:cubicBezTo>
                  <a:pt x="130280" y="289048"/>
                  <a:pt x="106396" y="270131"/>
                  <a:pt x="79998" y="273195"/>
                </a:cubicBezTo>
                <a:cubicBezTo>
                  <a:pt x="57817" y="275769"/>
                  <a:pt x="40321" y="293264"/>
                  <a:pt x="37747" y="315446"/>
                </a:cubicBezTo>
                <a:lnTo>
                  <a:pt x="16040" y="315446"/>
                </a:lnTo>
                <a:lnTo>
                  <a:pt x="16040" y="208515"/>
                </a:lnTo>
                <a:lnTo>
                  <a:pt x="266205" y="208515"/>
                </a:lnTo>
                <a:cubicBezTo>
                  <a:pt x="287471" y="208574"/>
                  <a:pt x="304695" y="225798"/>
                  <a:pt x="304754" y="247063"/>
                </a:cubicBezTo>
                <a:close/>
              </a:path>
            </a:pathLst>
          </a:custGeom>
          <a:solidFill>
            <a:schemeClr val="tx1"/>
          </a:solidFill>
          <a:ln w="5281" cap="flat">
            <a:noFill/>
            <a:prstDash val="solid"/>
            <a:miter/>
          </a:ln>
        </p:spPr>
        <p:txBody>
          <a:bodyPr rtlCol="0" anchor="ctr"/>
          <a:lstStyle/>
          <a:p>
            <a:endParaRPr lang="ru-RU"/>
          </a:p>
        </p:txBody>
      </p:sp>
      <p:grpSp>
        <p:nvGrpSpPr>
          <p:cNvPr id="161" name="Group 160">
            <a:extLst>
              <a:ext uri="{FF2B5EF4-FFF2-40B4-BE49-F238E27FC236}">
                <a16:creationId xmlns:a16="http://schemas.microsoft.com/office/drawing/2014/main" id="{003232D5-F993-4CAD-B316-83B6B921451A}"/>
              </a:ext>
            </a:extLst>
          </p:cNvPr>
          <p:cNvGrpSpPr/>
          <p:nvPr/>
        </p:nvGrpSpPr>
        <p:grpSpPr>
          <a:xfrm>
            <a:off x="9090022" y="2594061"/>
            <a:ext cx="361700" cy="349567"/>
            <a:chOff x="10088030" y="2315746"/>
            <a:chExt cx="482266" cy="466089"/>
          </a:xfrm>
          <a:solidFill>
            <a:schemeClr val="tx1"/>
          </a:solidFill>
        </p:grpSpPr>
        <p:sp>
          <p:nvSpPr>
            <p:cNvPr id="129" name="Freeform: Shape 128">
              <a:extLst>
                <a:ext uri="{FF2B5EF4-FFF2-40B4-BE49-F238E27FC236}">
                  <a16:creationId xmlns:a16="http://schemas.microsoft.com/office/drawing/2014/main" id="{3207E9AF-023F-4773-B913-4490A125B9B9}"/>
                </a:ext>
              </a:extLst>
            </p:cNvPr>
            <p:cNvSpPr/>
            <p:nvPr/>
          </p:nvSpPr>
          <p:spPr>
            <a:xfrm>
              <a:off x="10088030" y="2315746"/>
              <a:ext cx="482266" cy="466089"/>
            </a:xfrm>
            <a:custGeom>
              <a:avLst/>
              <a:gdLst>
                <a:gd name="connsiteX0" fmla="*/ 459485 w 482266"/>
                <a:gd name="connsiteY0" fmla="*/ 269871 h 466089"/>
                <a:gd name="connsiteX1" fmla="*/ 406340 w 482266"/>
                <a:gd name="connsiteY1" fmla="*/ 247149 h 466089"/>
                <a:gd name="connsiteX2" fmla="*/ 406340 w 482266"/>
                <a:gd name="connsiteY2" fmla="*/ 138507 h 466089"/>
                <a:gd name="connsiteX3" fmla="*/ 402758 w 482266"/>
                <a:gd name="connsiteY3" fmla="*/ 131877 h 466089"/>
                <a:gd name="connsiteX4" fmla="*/ 207074 w 482266"/>
                <a:gd name="connsiteY4" fmla="*/ 1368 h 466089"/>
                <a:gd name="connsiteX5" fmla="*/ 198145 w 482266"/>
                <a:gd name="connsiteY5" fmla="*/ 1368 h 466089"/>
                <a:gd name="connsiteX6" fmla="*/ 3583 w 482266"/>
                <a:gd name="connsiteY6" fmla="*/ 131075 h 466089"/>
                <a:gd name="connsiteX7" fmla="*/ 1 w 482266"/>
                <a:gd name="connsiteY7" fmla="*/ 137759 h 466089"/>
                <a:gd name="connsiteX8" fmla="*/ 1 w 482266"/>
                <a:gd name="connsiteY8" fmla="*/ 320022 h 466089"/>
                <a:gd name="connsiteX9" fmla="*/ 3637 w 482266"/>
                <a:gd name="connsiteY9" fmla="*/ 326812 h 466089"/>
                <a:gd name="connsiteX10" fmla="*/ 203171 w 482266"/>
                <a:gd name="connsiteY10" fmla="*/ 457428 h 466089"/>
                <a:gd name="connsiteX11" fmla="*/ 212099 w 482266"/>
                <a:gd name="connsiteY11" fmla="*/ 457428 h 466089"/>
                <a:gd name="connsiteX12" fmla="*/ 340417 w 482266"/>
                <a:gd name="connsiteY12" fmla="*/ 368248 h 466089"/>
                <a:gd name="connsiteX13" fmla="*/ 341967 w 482266"/>
                <a:gd name="connsiteY13" fmla="*/ 366804 h 466089"/>
                <a:gd name="connsiteX14" fmla="*/ 396182 w 482266"/>
                <a:gd name="connsiteY14" fmla="*/ 461972 h 466089"/>
                <a:gd name="connsiteX15" fmla="*/ 403025 w 482266"/>
                <a:gd name="connsiteY15" fmla="*/ 466089 h 466089"/>
                <a:gd name="connsiteX16" fmla="*/ 403025 w 482266"/>
                <a:gd name="connsiteY16" fmla="*/ 466089 h 466089"/>
                <a:gd name="connsiteX17" fmla="*/ 409815 w 482266"/>
                <a:gd name="connsiteY17" fmla="*/ 462293 h 466089"/>
                <a:gd name="connsiteX18" fmla="*/ 470499 w 482266"/>
                <a:gd name="connsiteY18" fmla="*/ 365788 h 466089"/>
                <a:gd name="connsiteX19" fmla="*/ 471140 w 482266"/>
                <a:gd name="connsiteY19" fmla="*/ 364505 h 466089"/>
                <a:gd name="connsiteX20" fmla="*/ 459645 w 482266"/>
                <a:gd name="connsiteY20" fmla="*/ 269871 h 466089"/>
                <a:gd name="connsiteX21" fmla="*/ 207662 w 482266"/>
                <a:gd name="connsiteY21" fmla="*/ 258804 h 466089"/>
                <a:gd name="connsiteX22" fmla="*/ 119123 w 482266"/>
                <a:gd name="connsiteY22" fmla="*/ 199992 h 466089"/>
                <a:gd name="connsiteX23" fmla="*/ 296468 w 482266"/>
                <a:gd name="connsiteY23" fmla="*/ 80283 h 466089"/>
                <a:gd name="connsiteX24" fmla="*/ 386718 w 482266"/>
                <a:gd name="connsiteY24" fmla="*/ 140432 h 466089"/>
                <a:gd name="connsiteX25" fmla="*/ 202315 w 482266"/>
                <a:gd name="connsiteY25" fmla="*/ 17675 h 466089"/>
                <a:gd name="connsiteX26" fmla="*/ 281819 w 482266"/>
                <a:gd name="connsiteY26" fmla="*/ 70660 h 466089"/>
                <a:gd name="connsiteX27" fmla="*/ 104687 w 482266"/>
                <a:gd name="connsiteY27" fmla="*/ 190262 h 466089"/>
                <a:gd name="connsiteX28" fmla="*/ 24114 w 482266"/>
                <a:gd name="connsiteY28" fmla="*/ 136796 h 466089"/>
                <a:gd name="connsiteX29" fmla="*/ 16041 w 482266"/>
                <a:gd name="connsiteY29" fmla="*/ 150376 h 466089"/>
                <a:gd name="connsiteX30" fmla="*/ 197824 w 482266"/>
                <a:gd name="connsiteY30" fmla="*/ 271529 h 466089"/>
                <a:gd name="connsiteX31" fmla="*/ 197824 w 482266"/>
                <a:gd name="connsiteY31" fmla="*/ 434705 h 466089"/>
                <a:gd name="connsiteX32" fmla="*/ 16041 w 482266"/>
                <a:gd name="connsiteY32" fmla="*/ 315691 h 466089"/>
                <a:gd name="connsiteX33" fmla="*/ 213864 w 482266"/>
                <a:gd name="connsiteY33" fmla="*/ 436630 h 466089"/>
                <a:gd name="connsiteX34" fmla="*/ 213864 w 482266"/>
                <a:gd name="connsiteY34" fmla="*/ 273935 h 466089"/>
                <a:gd name="connsiteX35" fmla="*/ 390300 w 482266"/>
                <a:gd name="connsiteY35" fmla="*/ 157273 h 466089"/>
                <a:gd name="connsiteX36" fmla="*/ 390300 w 482266"/>
                <a:gd name="connsiteY36" fmla="*/ 248432 h 466089"/>
                <a:gd name="connsiteX37" fmla="*/ 327050 w 482266"/>
                <a:gd name="connsiteY37" fmla="*/ 324513 h 466089"/>
                <a:gd name="connsiteX38" fmla="*/ 333787 w 482266"/>
                <a:gd name="connsiteY38" fmla="*/ 353972 h 466089"/>
                <a:gd name="connsiteX39" fmla="*/ 331649 w 482266"/>
                <a:gd name="connsiteY39" fmla="*/ 354988 h 466089"/>
                <a:gd name="connsiteX40" fmla="*/ 466061 w 482266"/>
                <a:gd name="connsiteY40" fmla="*/ 324673 h 466089"/>
                <a:gd name="connsiteX41" fmla="*/ 456544 w 482266"/>
                <a:gd name="connsiteY41" fmla="*/ 357341 h 466089"/>
                <a:gd name="connsiteX42" fmla="*/ 455956 w 482266"/>
                <a:gd name="connsiteY42" fmla="*/ 358570 h 466089"/>
                <a:gd name="connsiteX43" fmla="*/ 403506 w 482266"/>
                <a:gd name="connsiteY43" fmla="*/ 442351 h 466089"/>
                <a:gd name="connsiteX44" fmla="*/ 353195 w 482266"/>
                <a:gd name="connsiteY44" fmla="*/ 353545 h 466089"/>
                <a:gd name="connsiteX45" fmla="*/ 350843 w 482266"/>
                <a:gd name="connsiteY45" fmla="*/ 350176 h 466089"/>
                <a:gd name="connsiteX46" fmla="*/ 343090 w 482266"/>
                <a:gd name="connsiteY46" fmla="*/ 324673 h 466089"/>
                <a:gd name="connsiteX47" fmla="*/ 404629 w 482266"/>
                <a:gd name="connsiteY47" fmla="*/ 263135 h 466089"/>
                <a:gd name="connsiteX48" fmla="*/ 404629 w 482266"/>
                <a:gd name="connsiteY48" fmla="*/ 263135 h 466089"/>
                <a:gd name="connsiteX49" fmla="*/ 466062 w 482266"/>
                <a:gd name="connsiteY49" fmla="*/ 324352 h 466089"/>
                <a:gd name="connsiteX50" fmla="*/ 466061 w 482266"/>
                <a:gd name="connsiteY50" fmla="*/ 324673 h 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82266" h="466089">
                  <a:moveTo>
                    <a:pt x="459485" y="269871"/>
                  </a:moveTo>
                  <a:cubicBezTo>
                    <a:pt x="445413" y="255654"/>
                    <a:pt x="426341" y="247500"/>
                    <a:pt x="406340" y="247149"/>
                  </a:cubicBezTo>
                  <a:lnTo>
                    <a:pt x="406340" y="138507"/>
                  </a:lnTo>
                  <a:cubicBezTo>
                    <a:pt x="406352" y="135832"/>
                    <a:pt x="405002" y="133333"/>
                    <a:pt x="402758" y="131877"/>
                  </a:cubicBezTo>
                  <a:lnTo>
                    <a:pt x="207074" y="1368"/>
                  </a:lnTo>
                  <a:cubicBezTo>
                    <a:pt x="204377" y="-456"/>
                    <a:pt x="200842" y="-456"/>
                    <a:pt x="198145" y="1368"/>
                  </a:cubicBezTo>
                  <a:lnTo>
                    <a:pt x="3583" y="131075"/>
                  </a:lnTo>
                  <a:cubicBezTo>
                    <a:pt x="1338" y="132555"/>
                    <a:pt x="-10" y="135069"/>
                    <a:pt x="1" y="137759"/>
                  </a:cubicBezTo>
                  <a:lnTo>
                    <a:pt x="1" y="320022"/>
                  </a:lnTo>
                  <a:cubicBezTo>
                    <a:pt x="-45" y="322762"/>
                    <a:pt x="1331" y="325331"/>
                    <a:pt x="3637" y="326812"/>
                  </a:cubicBezTo>
                  <a:lnTo>
                    <a:pt x="203171" y="457428"/>
                  </a:lnTo>
                  <a:cubicBezTo>
                    <a:pt x="205880" y="459209"/>
                    <a:pt x="209390" y="459209"/>
                    <a:pt x="212099" y="457428"/>
                  </a:cubicBezTo>
                  <a:lnTo>
                    <a:pt x="340417" y="368248"/>
                  </a:lnTo>
                  <a:cubicBezTo>
                    <a:pt x="340984" y="367823"/>
                    <a:pt x="341503" y="367339"/>
                    <a:pt x="341967" y="366804"/>
                  </a:cubicBezTo>
                  <a:lnTo>
                    <a:pt x="396182" y="461972"/>
                  </a:lnTo>
                  <a:cubicBezTo>
                    <a:pt x="397600" y="464433"/>
                    <a:pt x="400187" y="465989"/>
                    <a:pt x="403025" y="466089"/>
                  </a:cubicBezTo>
                  <a:lnTo>
                    <a:pt x="403025" y="466089"/>
                  </a:lnTo>
                  <a:cubicBezTo>
                    <a:pt x="405795" y="466090"/>
                    <a:pt x="408365" y="464653"/>
                    <a:pt x="409815" y="462293"/>
                  </a:cubicBezTo>
                  <a:lnTo>
                    <a:pt x="470499" y="365788"/>
                  </a:lnTo>
                  <a:cubicBezTo>
                    <a:pt x="470765" y="365389"/>
                    <a:pt x="470981" y="364958"/>
                    <a:pt x="471140" y="364505"/>
                  </a:cubicBezTo>
                  <a:cubicBezTo>
                    <a:pt x="489507" y="334066"/>
                    <a:pt x="484765" y="295028"/>
                    <a:pt x="459645" y="269871"/>
                  </a:cubicBezTo>
                  <a:close/>
                  <a:moveTo>
                    <a:pt x="207662" y="258804"/>
                  </a:moveTo>
                  <a:lnTo>
                    <a:pt x="119123" y="199992"/>
                  </a:lnTo>
                  <a:lnTo>
                    <a:pt x="296468" y="80283"/>
                  </a:lnTo>
                  <a:lnTo>
                    <a:pt x="386718" y="140432"/>
                  </a:lnTo>
                  <a:close/>
                  <a:moveTo>
                    <a:pt x="202315" y="17675"/>
                  </a:moveTo>
                  <a:lnTo>
                    <a:pt x="281819" y="70660"/>
                  </a:lnTo>
                  <a:lnTo>
                    <a:pt x="104687" y="190262"/>
                  </a:lnTo>
                  <a:lnTo>
                    <a:pt x="24114" y="136796"/>
                  </a:lnTo>
                  <a:close/>
                  <a:moveTo>
                    <a:pt x="16041" y="150376"/>
                  </a:moveTo>
                  <a:lnTo>
                    <a:pt x="197824" y="271529"/>
                  </a:lnTo>
                  <a:lnTo>
                    <a:pt x="197824" y="434705"/>
                  </a:lnTo>
                  <a:lnTo>
                    <a:pt x="16041" y="315691"/>
                  </a:lnTo>
                  <a:close/>
                  <a:moveTo>
                    <a:pt x="213864" y="436630"/>
                  </a:moveTo>
                  <a:lnTo>
                    <a:pt x="213864" y="273935"/>
                  </a:lnTo>
                  <a:lnTo>
                    <a:pt x="390300" y="157273"/>
                  </a:lnTo>
                  <a:lnTo>
                    <a:pt x="390300" y="248432"/>
                  </a:lnTo>
                  <a:cubicBezTo>
                    <a:pt x="353694" y="255333"/>
                    <a:pt x="327150" y="287262"/>
                    <a:pt x="327050" y="324513"/>
                  </a:cubicBezTo>
                  <a:cubicBezTo>
                    <a:pt x="326785" y="334743"/>
                    <a:pt x="329102" y="344875"/>
                    <a:pt x="333787" y="353972"/>
                  </a:cubicBezTo>
                  <a:cubicBezTo>
                    <a:pt x="333023" y="354189"/>
                    <a:pt x="332300" y="354533"/>
                    <a:pt x="331649" y="354988"/>
                  </a:cubicBezTo>
                  <a:close/>
                  <a:moveTo>
                    <a:pt x="466061" y="324673"/>
                  </a:moveTo>
                  <a:cubicBezTo>
                    <a:pt x="466010" y="336239"/>
                    <a:pt x="462713" y="347558"/>
                    <a:pt x="456544" y="357341"/>
                  </a:cubicBezTo>
                  <a:cubicBezTo>
                    <a:pt x="456316" y="357735"/>
                    <a:pt x="456120" y="358146"/>
                    <a:pt x="455956" y="358570"/>
                  </a:cubicBezTo>
                  <a:lnTo>
                    <a:pt x="403506" y="442351"/>
                  </a:lnTo>
                  <a:lnTo>
                    <a:pt x="353195" y="353545"/>
                  </a:lnTo>
                  <a:cubicBezTo>
                    <a:pt x="352708" y="352241"/>
                    <a:pt x="351899" y="351082"/>
                    <a:pt x="350843" y="350176"/>
                  </a:cubicBezTo>
                  <a:cubicBezTo>
                    <a:pt x="347100" y="347129"/>
                    <a:pt x="343090" y="337826"/>
                    <a:pt x="343090" y="324673"/>
                  </a:cubicBezTo>
                  <a:cubicBezTo>
                    <a:pt x="343090" y="290687"/>
                    <a:pt x="370642" y="263135"/>
                    <a:pt x="404629" y="263135"/>
                  </a:cubicBezTo>
                  <a:lnTo>
                    <a:pt x="404629" y="263135"/>
                  </a:lnTo>
                  <a:cubicBezTo>
                    <a:pt x="438498" y="263075"/>
                    <a:pt x="466002" y="290483"/>
                    <a:pt x="466062" y="324352"/>
                  </a:cubicBezTo>
                  <a:cubicBezTo>
                    <a:pt x="466062" y="324459"/>
                    <a:pt x="466062" y="324567"/>
                    <a:pt x="466061" y="324673"/>
                  </a:cubicBezTo>
                  <a:close/>
                </a:path>
              </a:pathLst>
            </a:custGeom>
            <a:grpFill/>
            <a:ln w="5281" cap="flat">
              <a:noFill/>
              <a:prstDash val="solid"/>
              <a:miter/>
            </a:ln>
          </p:spPr>
          <p:txBody>
            <a:bodyPr rtlCol="0" anchor="ctr"/>
            <a:lstStyle/>
            <a:p>
              <a:endParaRPr lang="ru-RU"/>
            </a:p>
          </p:txBody>
        </p:sp>
        <p:sp>
          <p:nvSpPr>
            <p:cNvPr id="130" name="Freeform: Shape 129">
              <a:extLst>
                <a:ext uri="{FF2B5EF4-FFF2-40B4-BE49-F238E27FC236}">
                  <a16:creationId xmlns:a16="http://schemas.microsoft.com/office/drawing/2014/main" id="{E2CE8EB1-188F-4906-9A95-4953EC52D082}"/>
                </a:ext>
              </a:extLst>
            </p:cNvPr>
            <p:cNvSpPr/>
            <p:nvPr/>
          </p:nvSpPr>
          <p:spPr>
            <a:xfrm>
              <a:off x="10458708" y="2602726"/>
              <a:ext cx="66501" cy="67847"/>
            </a:xfrm>
            <a:custGeom>
              <a:avLst/>
              <a:gdLst>
                <a:gd name="connsiteX0" fmla="*/ 33951 w 66501"/>
                <a:gd name="connsiteY0" fmla="*/ 0 h 67847"/>
                <a:gd name="connsiteX1" fmla="*/ 33951 w 66501"/>
                <a:gd name="connsiteY1" fmla="*/ 0 h 67847"/>
                <a:gd name="connsiteX2" fmla="*/ 0 w 66501"/>
                <a:gd name="connsiteY2" fmla="*/ 33844 h 67847"/>
                <a:gd name="connsiteX3" fmla="*/ 33683 w 66501"/>
                <a:gd name="connsiteY3" fmla="*/ 67847 h 67847"/>
                <a:gd name="connsiteX4" fmla="*/ 33898 w 66501"/>
                <a:gd name="connsiteY4" fmla="*/ 67848 h 67847"/>
                <a:gd name="connsiteX5" fmla="*/ 33898 w 66501"/>
                <a:gd name="connsiteY5" fmla="*/ 67848 h 67847"/>
                <a:gd name="connsiteX6" fmla="*/ 66475 w 66501"/>
                <a:gd name="connsiteY6" fmla="*/ 32577 h 67847"/>
                <a:gd name="connsiteX7" fmla="*/ 33898 w 66501"/>
                <a:gd name="connsiteY7" fmla="*/ 0 h 67847"/>
                <a:gd name="connsiteX8" fmla="*/ 51702 w 66501"/>
                <a:gd name="connsiteY8" fmla="*/ 33951 h 67847"/>
                <a:gd name="connsiteX9" fmla="*/ 33844 w 66501"/>
                <a:gd name="connsiteY9" fmla="*/ 51808 h 67847"/>
                <a:gd name="connsiteX10" fmla="*/ 33844 w 66501"/>
                <a:gd name="connsiteY10" fmla="*/ 51808 h 67847"/>
                <a:gd name="connsiteX11" fmla="*/ 21226 w 66501"/>
                <a:gd name="connsiteY11" fmla="*/ 46461 h 67847"/>
                <a:gd name="connsiteX12" fmla="*/ 15880 w 66501"/>
                <a:gd name="connsiteY12" fmla="*/ 33790 h 67847"/>
                <a:gd name="connsiteX13" fmla="*/ 33737 w 66501"/>
                <a:gd name="connsiteY13" fmla="*/ 15933 h 67847"/>
                <a:gd name="connsiteX14" fmla="*/ 33737 w 66501"/>
                <a:gd name="connsiteY14" fmla="*/ 15933 h 67847"/>
                <a:gd name="connsiteX15" fmla="*/ 51702 w 66501"/>
                <a:gd name="connsiteY15" fmla="*/ 33790 h 67847"/>
                <a:gd name="connsiteX16" fmla="*/ 51702 w 66501"/>
                <a:gd name="connsiteY16" fmla="*/ 33951 h 67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501" h="67847">
                  <a:moveTo>
                    <a:pt x="33951" y="0"/>
                  </a:moveTo>
                  <a:lnTo>
                    <a:pt x="33951" y="0"/>
                  </a:lnTo>
                  <a:cubicBezTo>
                    <a:pt x="15242" y="0"/>
                    <a:pt x="59" y="15135"/>
                    <a:pt x="0" y="33844"/>
                  </a:cubicBezTo>
                  <a:cubicBezTo>
                    <a:pt x="-88" y="52535"/>
                    <a:pt x="14992" y="67759"/>
                    <a:pt x="33683" y="67847"/>
                  </a:cubicBezTo>
                  <a:cubicBezTo>
                    <a:pt x="33755" y="67848"/>
                    <a:pt x="33826" y="67848"/>
                    <a:pt x="33898" y="67848"/>
                  </a:cubicBezTo>
                  <a:lnTo>
                    <a:pt x="33898" y="67848"/>
                  </a:lnTo>
                  <a:cubicBezTo>
                    <a:pt x="52633" y="67104"/>
                    <a:pt x="67218" y="51312"/>
                    <a:pt x="66475" y="32577"/>
                  </a:cubicBezTo>
                  <a:cubicBezTo>
                    <a:pt x="65772" y="14884"/>
                    <a:pt x="51590" y="703"/>
                    <a:pt x="33898" y="0"/>
                  </a:cubicBezTo>
                  <a:close/>
                  <a:moveTo>
                    <a:pt x="51702" y="33951"/>
                  </a:moveTo>
                  <a:cubicBezTo>
                    <a:pt x="51672" y="43801"/>
                    <a:pt x="43694" y="51779"/>
                    <a:pt x="33844" y="51808"/>
                  </a:cubicBezTo>
                  <a:lnTo>
                    <a:pt x="33844" y="51808"/>
                  </a:lnTo>
                  <a:cubicBezTo>
                    <a:pt x="29092" y="51787"/>
                    <a:pt x="24547" y="49861"/>
                    <a:pt x="21226" y="46461"/>
                  </a:cubicBezTo>
                  <a:cubicBezTo>
                    <a:pt x="17783" y="43149"/>
                    <a:pt x="15850" y="38568"/>
                    <a:pt x="15880" y="33790"/>
                  </a:cubicBezTo>
                  <a:cubicBezTo>
                    <a:pt x="15880" y="23928"/>
                    <a:pt x="23875" y="15933"/>
                    <a:pt x="33737" y="15933"/>
                  </a:cubicBezTo>
                  <a:lnTo>
                    <a:pt x="33737" y="15933"/>
                  </a:lnTo>
                  <a:cubicBezTo>
                    <a:pt x="43629" y="15903"/>
                    <a:pt x="51672" y="23898"/>
                    <a:pt x="51702" y="33790"/>
                  </a:cubicBezTo>
                  <a:cubicBezTo>
                    <a:pt x="51702" y="33843"/>
                    <a:pt x="51702" y="33897"/>
                    <a:pt x="51702" y="33951"/>
                  </a:cubicBezTo>
                  <a:close/>
                </a:path>
              </a:pathLst>
            </a:custGeom>
            <a:grpFill/>
            <a:ln w="5281" cap="flat">
              <a:noFill/>
              <a:prstDash val="solid"/>
              <a:miter/>
            </a:ln>
          </p:spPr>
          <p:txBody>
            <a:bodyPr rtlCol="0" anchor="ctr"/>
            <a:lstStyle/>
            <a:p>
              <a:endParaRPr lang="ru-RU"/>
            </a:p>
          </p:txBody>
        </p:sp>
      </p:grpSp>
      <p:grpSp>
        <p:nvGrpSpPr>
          <p:cNvPr id="159" name="Group 158">
            <a:extLst>
              <a:ext uri="{FF2B5EF4-FFF2-40B4-BE49-F238E27FC236}">
                <a16:creationId xmlns:a16="http://schemas.microsoft.com/office/drawing/2014/main" id="{C5BF41CE-51D6-4D9D-90FD-89DFA8939A1E}"/>
              </a:ext>
            </a:extLst>
          </p:cNvPr>
          <p:cNvGrpSpPr/>
          <p:nvPr/>
        </p:nvGrpSpPr>
        <p:grpSpPr>
          <a:xfrm>
            <a:off x="7293801" y="1925849"/>
            <a:ext cx="344684" cy="301334"/>
            <a:chOff x="7693067" y="1424798"/>
            <a:chExt cx="459579" cy="401779"/>
          </a:xfrm>
          <a:solidFill>
            <a:schemeClr val="tx1"/>
          </a:solidFill>
        </p:grpSpPr>
        <p:sp>
          <p:nvSpPr>
            <p:cNvPr id="132" name="Freeform: Shape 131">
              <a:extLst>
                <a:ext uri="{FF2B5EF4-FFF2-40B4-BE49-F238E27FC236}">
                  <a16:creationId xmlns:a16="http://schemas.microsoft.com/office/drawing/2014/main" id="{77A65204-166D-47F6-A8A5-60DC76C70E97}"/>
                </a:ext>
              </a:extLst>
            </p:cNvPr>
            <p:cNvSpPr/>
            <p:nvPr/>
          </p:nvSpPr>
          <p:spPr>
            <a:xfrm>
              <a:off x="7914592" y="1499651"/>
              <a:ext cx="96238" cy="133663"/>
            </a:xfrm>
            <a:custGeom>
              <a:avLst/>
              <a:gdLst>
                <a:gd name="connsiteX0" fmla="*/ 96238 w 96238"/>
                <a:gd name="connsiteY0" fmla="*/ 125644 h 133663"/>
                <a:gd name="connsiteX1" fmla="*/ 88218 w 96238"/>
                <a:gd name="connsiteY1" fmla="*/ 117624 h 133663"/>
                <a:gd name="connsiteX2" fmla="*/ 16040 w 96238"/>
                <a:gd name="connsiteY2" fmla="*/ 117624 h 133663"/>
                <a:gd name="connsiteX3" fmla="*/ 16040 w 96238"/>
                <a:gd name="connsiteY3" fmla="*/ 8020 h 133663"/>
                <a:gd name="connsiteX4" fmla="*/ 8020 w 96238"/>
                <a:gd name="connsiteY4" fmla="*/ 0 h 133663"/>
                <a:gd name="connsiteX5" fmla="*/ 0 w 96238"/>
                <a:gd name="connsiteY5" fmla="*/ 8020 h 133663"/>
                <a:gd name="connsiteX6" fmla="*/ 0 w 96238"/>
                <a:gd name="connsiteY6" fmla="*/ 125644 h 133663"/>
                <a:gd name="connsiteX7" fmla="*/ 8020 w 96238"/>
                <a:gd name="connsiteY7" fmla="*/ 133663 h 133663"/>
                <a:gd name="connsiteX8" fmla="*/ 88218 w 96238"/>
                <a:gd name="connsiteY8" fmla="*/ 133663 h 133663"/>
                <a:gd name="connsiteX9" fmla="*/ 96238 w 96238"/>
                <a:gd name="connsiteY9" fmla="*/ 125644 h 133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6238" h="133663">
                  <a:moveTo>
                    <a:pt x="96238" y="125644"/>
                  </a:moveTo>
                  <a:cubicBezTo>
                    <a:pt x="96238" y="121215"/>
                    <a:pt x="92647" y="117624"/>
                    <a:pt x="88218" y="117624"/>
                  </a:cubicBezTo>
                  <a:lnTo>
                    <a:pt x="16040" y="117624"/>
                  </a:lnTo>
                  <a:lnTo>
                    <a:pt x="16040" y="8020"/>
                  </a:lnTo>
                  <a:cubicBezTo>
                    <a:pt x="16040" y="3591"/>
                    <a:pt x="12449" y="0"/>
                    <a:pt x="8020" y="0"/>
                  </a:cubicBezTo>
                  <a:cubicBezTo>
                    <a:pt x="3591" y="0"/>
                    <a:pt x="0" y="3591"/>
                    <a:pt x="0" y="8020"/>
                  </a:cubicBezTo>
                  <a:lnTo>
                    <a:pt x="0" y="125644"/>
                  </a:lnTo>
                  <a:cubicBezTo>
                    <a:pt x="0" y="130073"/>
                    <a:pt x="3591" y="133663"/>
                    <a:pt x="8020" y="133663"/>
                  </a:cubicBezTo>
                  <a:lnTo>
                    <a:pt x="88218" y="133663"/>
                  </a:lnTo>
                  <a:cubicBezTo>
                    <a:pt x="92647" y="133663"/>
                    <a:pt x="96238" y="130073"/>
                    <a:pt x="96238" y="125644"/>
                  </a:cubicBezTo>
                  <a:close/>
                </a:path>
              </a:pathLst>
            </a:custGeom>
            <a:grpFill/>
            <a:ln w="5281" cap="flat">
              <a:noFill/>
              <a:prstDash val="solid"/>
              <a:miter/>
            </a:ln>
          </p:spPr>
          <p:txBody>
            <a:bodyPr rtlCol="0" anchor="ctr"/>
            <a:lstStyle/>
            <a:p>
              <a:endParaRPr lang="ru-RU"/>
            </a:p>
          </p:txBody>
        </p:sp>
        <p:sp>
          <p:nvSpPr>
            <p:cNvPr id="133" name="Freeform: Shape 132">
              <a:extLst>
                <a:ext uri="{FF2B5EF4-FFF2-40B4-BE49-F238E27FC236}">
                  <a16:creationId xmlns:a16="http://schemas.microsoft.com/office/drawing/2014/main" id="{BD9A8009-8070-4F8F-BEA5-54A186FED55A}"/>
                </a:ext>
              </a:extLst>
            </p:cNvPr>
            <p:cNvSpPr/>
            <p:nvPr/>
          </p:nvSpPr>
          <p:spPr>
            <a:xfrm>
              <a:off x="7693067" y="1424798"/>
              <a:ext cx="426590" cy="172213"/>
            </a:xfrm>
            <a:custGeom>
              <a:avLst/>
              <a:gdLst>
                <a:gd name="connsiteX0" fmla="*/ 41186 w 426590"/>
                <a:gd name="connsiteY0" fmla="*/ 167401 h 172213"/>
                <a:gd name="connsiteX1" fmla="*/ 44661 w 426590"/>
                <a:gd name="connsiteY1" fmla="*/ 166599 h 172213"/>
                <a:gd name="connsiteX2" fmla="*/ 112135 w 426590"/>
                <a:gd name="connsiteY2" fmla="*/ 133665 h 172213"/>
                <a:gd name="connsiteX3" fmla="*/ 115043 w 426590"/>
                <a:gd name="connsiteY3" fmla="*/ 122702 h 172213"/>
                <a:gd name="connsiteX4" fmla="*/ 105131 w 426590"/>
                <a:gd name="connsiteY4" fmla="*/ 119282 h 172213"/>
                <a:gd name="connsiteX5" fmla="*/ 53857 w 426590"/>
                <a:gd name="connsiteY5" fmla="*/ 144358 h 172213"/>
                <a:gd name="connsiteX6" fmla="*/ 285872 w 426590"/>
                <a:gd name="connsiteY6" fmla="*/ 24955 h 172213"/>
                <a:gd name="connsiteX7" fmla="*/ 405715 w 426590"/>
                <a:gd name="connsiteY7" fmla="*/ 145748 h 172213"/>
                <a:gd name="connsiteX8" fmla="*/ 405715 w 426590"/>
                <a:gd name="connsiteY8" fmla="*/ 145748 h 172213"/>
                <a:gd name="connsiteX9" fmla="*/ 410687 w 426590"/>
                <a:gd name="connsiteY9" fmla="*/ 165744 h 172213"/>
                <a:gd name="connsiteX10" fmla="*/ 418546 w 426590"/>
                <a:gd name="connsiteY10" fmla="*/ 172213 h 172213"/>
                <a:gd name="connsiteX11" fmla="*/ 420097 w 426590"/>
                <a:gd name="connsiteY11" fmla="*/ 172213 h 172213"/>
                <a:gd name="connsiteX12" fmla="*/ 426459 w 426590"/>
                <a:gd name="connsiteY12" fmla="*/ 162803 h 172213"/>
                <a:gd name="connsiteX13" fmla="*/ 421113 w 426590"/>
                <a:gd name="connsiteY13" fmla="*/ 141417 h 172213"/>
                <a:gd name="connsiteX14" fmla="*/ 421113 w 426590"/>
                <a:gd name="connsiteY14" fmla="*/ 141417 h 172213"/>
                <a:gd name="connsiteX15" fmla="*/ 229545 w 426590"/>
                <a:gd name="connsiteY15" fmla="*/ 1 h 172213"/>
                <a:gd name="connsiteX16" fmla="*/ 39261 w 426590"/>
                <a:gd name="connsiteY16" fmla="*/ 137193 h 172213"/>
                <a:gd name="connsiteX17" fmla="*/ 15469 w 426590"/>
                <a:gd name="connsiteY17" fmla="*/ 88433 h 172213"/>
                <a:gd name="connsiteX18" fmla="*/ 5045 w 426590"/>
                <a:gd name="connsiteY18" fmla="*/ 83963 h 172213"/>
                <a:gd name="connsiteX19" fmla="*/ 575 w 426590"/>
                <a:gd name="connsiteY19" fmla="*/ 94386 h 172213"/>
                <a:gd name="connsiteX20" fmla="*/ 1087 w 426590"/>
                <a:gd name="connsiteY20" fmla="*/ 95437 h 172213"/>
                <a:gd name="connsiteX21" fmla="*/ 33968 w 426590"/>
                <a:gd name="connsiteY21" fmla="*/ 162910 h 172213"/>
                <a:gd name="connsiteX22" fmla="*/ 41186 w 426590"/>
                <a:gd name="connsiteY22" fmla="*/ 167401 h 172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26590" h="172213">
                  <a:moveTo>
                    <a:pt x="41186" y="167401"/>
                  </a:moveTo>
                  <a:cubicBezTo>
                    <a:pt x="42389" y="167396"/>
                    <a:pt x="43577" y="167122"/>
                    <a:pt x="44661" y="166599"/>
                  </a:cubicBezTo>
                  <a:lnTo>
                    <a:pt x="112135" y="133665"/>
                  </a:lnTo>
                  <a:cubicBezTo>
                    <a:pt x="115965" y="131440"/>
                    <a:pt x="117267" y="126532"/>
                    <a:pt x="115043" y="122702"/>
                  </a:cubicBezTo>
                  <a:cubicBezTo>
                    <a:pt x="113044" y="119261"/>
                    <a:pt x="108826" y="117806"/>
                    <a:pt x="105131" y="119282"/>
                  </a:cubicBezTo>
                  <a:lnTo>
                    <a:pt x="53857" y="144358"/>
                  </a:lnTo>
                  <a:cubicBezTo>
                    <a:pt x="84954" y="47317"/>
                    <a:pt x="188830" y="-6142"/>
                    <a:pt x="285872" y="24955"/>
                  </a:cubicBezTo>
                  <a:cubicBezTo>
                    <a:pt x="343109" y="43296"/>
                    <a:pt x="387826" y="88367"/>
                    <a:pt x="405715" y="145748"/>
                  </a:cubicBezTo>
                  <a:lnTo>
                    <a:pt x="405715" y="145748"/>
                  </a:lnTo>
                  <a:cubicBezTo>
                    <a:pt x="407750" y="152313"/>
                    <a:pt x="409410" y="158989"/>
                    <a:pt x="410687" y="165744"/>
                  </a:cubicBezTo>
                  <a:cubicBezTo>
                    <a:pt x="411446" y="169488"/>
                    <a:pt x="414726" y="172188"/>
                    <a:pt x="418546" y="172213"/>
                  </a:cubicBezTo>
                  <a:lnTo>
                    <a:pt x="420097" y="172213"/>
                  </a:lnTo>
                  <a:cubicBezTo>
                    <a:pt x="424422" y="171326"/>
                    <a:pt x="427246" y="167147"/>
                    <a:pt x="426459" y="162803"/>
                  </a:cubicBezTo>
                  <a:cubicBezTo>
                    <a:pt x="425090" y="155578"/>
                    <a:pt x="423304" y="148437"/>
                    <a:pt x="421113" y="141417"/>
                  </a:cubicBezTo>
                  <a:lnTo>
                    <a:pt x="421113" y="141417"/>
                  </a:lnTo>
                  <a:cubicBezTo>
                    <a:pt x="395462" y="57168"/>
                    <a:pt x="317612" y="-301"/>
                    <a:pt x="229545" y="1"/>
                  </a:cubicBezTo>
                  <a:cubicBezTo>
                    <a:pt x="143298" y="312"/>
                    <a:pt x="66805" y="55462"/>
                    <a:pt x="39261" y="137193"/>
                  </a:cubicBezTo>
                  <a:lnTo>
                    <a:pt x="15469" y="88433"/>
                  </a:lnTo>
                  <a:cubicBezTo>
                    <a:pt x="13825" y="84320"/>
                    <a:pt x="9158" y="82319"/>
                    <a:pt x="5045" y="83963"/>
                  </a:cubicBezTo>
                  <a:cubicBezTo>
                    <a:pt x="933" y="85606"/>
                    <a:pt x="-1069" y="90273"/>
                    <a:pt x="575" y="94386"/>
                  </a:cubicBezTo>
                  <a:cubicBezTo>
                    <a:pt x="720" y="94748"/>
                    <a:pt x="891" y="95099"/>
                    <a:pt x="1087" y="95437"/>
                  </a:cubicBezTo>
                  <a:lnTo>
                    <a:pt x="33968" y="162910"/>
                  </a:lnTo>
                  <a:cubicBezTo>
                    <a:pt x="35318" y="165664"/>
                    <a:pt x="38119" y="167407"/>
                    <a:pt x="41186" y="167401"/>
                  </a:cubicBezTo>
                  <a:close/>
                </a:path>
              </a:pathLst>
            </a:custGeom>
            <a:grpFill/>
            <a:ln w="5281" cap="flat">
              <a:noFill/>
              <a:prstDash val="solid"/>
              <a:miter/>
            </a:ln>
          </p:spPr>
          <p:txBody>
            <a:bodyPr rtlCol="0" anchor="ctr"/>
            <a:lstStyle/>
            <a:p>
              <a:endParaRPr lang="ru-RU"/>
            </a:p>
          </p:txBody>
        </p:sp>
        <p:sp>
          <p:nvSpPr>
            <p:cNvPr id="134" name="Freeform: Shape 133">
              <a:extLst>
                <a:ext uri="{FF2B5EF4-FFF2-40B4-BE49-F238E27FC236}">
                  <a16:creationId xmlns:a16="http://schemas.microsoft.com/office/drawing/2014/main" id="{793DF656-400C-4CB0-A187-9D78F1BE57BC}"/>
                </a:ext>
              </a:extLst>
            </p:cNvPr>
            <p:cNvSpPr/>
            <p:nvPr/>
          </p:nvSpPr>
          <p:spPr>
            <a:xfrm>
              <a:off x="7725184" y="1653384"/>
              <a:ext cx="427462" cy="173193"/>
            </a:xfrm>
            <a:custGeom>
              <a:avLst/>
              <a:gdLst>
                <a:gd name="connsiteX0" fmla="*/ 426742 w 427462"/>
                <a:gd name="connsiteY0" fmla="*/ 81514 h 173193"/>
                <a:gd name="connsiteX1" fmla="*/ 393807 w 427462"/>
                <a:gd name="connsiteY1" fmla="*/ 13827 h 173193"/>
                <a:gd name="connsiteX2" fmla="*/ 383114 w 427462"/>
                <a:gd name="connsiteY2" fmla="*/ 10138 h 173193"/>
                <a:gd name="connsiteX3" fmla="*/ 315641 w 427462"/>
                <a:gd name="connsiteY3" fmla="*/ 43019 h 173193"/>
                <a:gd name="connsiteX4" fmla="*/ 311952 w 427462"/>
                <a:gd name="connsiteY4" fmla="*/ 53766 h 173193"/>
                <a:gd name="connsiteX5" fmla="*/ 322698 w 427462"/>
                <a:gd name="connsiteY5" fmla="*/ 57455 h 173193"/>
                <a:gd name="connsiteX6" fmla="*/ 371192 w 427462"/>
                <a:gd name="connsiteY6" fmla="*/ 33770 h 173193"/>
                <a:gd name="connsiteX7" fmla="*/ 135657 w 427462"/>
                <a:gd name="connsiteY7" fmla="*/ 145893 h 173193"/>
                <a:gd name="connsiteX8" fmla="*/ 16180 w 427462"/>
                <a:gd name="connsiteY8" fmla="*/ 6663 h 173193"/>
                <a:gd name="connsiteX9" fmla="*/ 6663 w 427462"/>
                <a:gd name="connsiteY9" fmla="*/ 140 h 173193"/>
                <a:gd name="connsiteX10" fmla="*/ 140 w 427462"/>
                <a:gd name="connsiteY10" fmla="*/ 9657 h 173193"/>
                <a:gd name="connsiteX11" fmla="*/ 234286 w 427462"/>
                <a:gd name="connsiteY11" fmla="*/ 169706 h 173193"/>
                <a:gd name="connsiteX12" fmla="*/ 387231 w 427462"/>
                <a:gd name="connsiteY12" fmla="*/ 36817 h 173193"/>
                <a:gd name="connsiteX13" fmla="*/ 412360 w 427462"/>
                <a:gd name="connsiteY13" fmla="*/ 88304 h 173193"/>
                <a:gd name="connsiteX14" fmla="*/ 419578 w 427462"/>
                <a:gd name="connsiteY14" fmla="*/ 92849 h 173193"/>
                <a:gd name="connsiteX15" fmla="*/ 423053 w 427462"/>
                <a:gd name="connsiteY15" fmla="*/ 91993 h 173193"/>
                <a:gd name="connsiteX16" fmla="*/ 426742 w 427462"/>
                <a:gd name="connsiteY16" fmla="*/ 81514 h 17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7462" h="173193">
                  <a:moveTo>
                    <a:pt x="426742" y="81514"/>
                  </a:moveTo>
                  <a:lnTo>
                    <a:pt x="393807" y="13827"/>
                  </a:lnTo>
                  <a:cubicBezTo>
                    <a:pt x="391865" y="9865"/>
                    <a:pt x="387087" y="8216"/>
                    <a:pt x="383114" y="10138"/>
                  </a:cubicBezTo>
                  <a:lnTo>
                    <a:pt x="315641" y="43019"/>
                  </a:lnTo>
                  <a:cubicBezTo>
                    <a:pt x="311654" y="44968"/>
                    <a:pt x="310003" y="49779"/>
                    <a:pt x="311952" y="53766"/>
                  </a:cubicBezTo>
                  <a:cubicBezTo>
                    <a:pt x="313900" y="57752"/>
                    <a:pt x="318712" y="59404"/>
                    <a:pt x="322698" y="57455"/>
                  </a:cubicBezTo>
                  <a:lnTo>
                    <a:pt x="371192" y="33770"/>
                  </a:lnTo>
                  <a:cubicBezTo>
                    <a:pt x="337112" y="129773"/>
                    <a:pt x="231660" y="179972"/>
                    <a:pt x="135657" y="145893"/>
                  </a:cubicBezTo>
                  <a:cubicBezTo>
                    <a:pt x="73938" y="123984"/>
                    <a:pt x="28464" y="70992"/>
                    <a:pt x="16180" y="6663"/>
                  </a:cubicBezTo>
                  <a:cubicBezTo>
                    <a:pt x="15353" y="2234"/>
                    <a:pt x="11092" y="-687"/>
                    <a:pt x="6663" y="140"/>
                  </a:cubicBezTo>
                  <a:cubicBezTo>
                    <a:pt x="2234" y="967"/>
                    <a:pt x="-687" y="5228"/>
                    <a:pt x="140" y="9657"/>
                  </a:cubicBezTo>
                  <a:cubicBezTo>
                    <a:pt x="20601" y="118511"/>
                    <a:pt x="125431" y="190167"/>
                    <a:pt x="234286" y="169706"/>
                  </a:cubicBezTo>
                  <a:cubicBezTo>
                    <a:pt x="305541" y="156313"/>
                    <a:pt x="364019" y="105503"/>
                    <a:pt x="387231" y="36817"/>
                  </a:cubicBezTo>
                  <a:lnTo>
                    <a:pt x="412360" y="88304"/>
                  </a:lnTo>
                  <a:cubicBezTo>
                    <a:pt x="413684" y="91088"/>
                    <a:pt x="416495" y="92858"/>
                    <a:pt x="419578" y="92849"/>
                  </a:cubicBezTo>
                  <a:cubicBezTo>
                    <a:pt x="420789" y="92851"/>
                    <a:pt x="421982" y="92557"/>
                    <a:pt x="423053" y="91993"/>
                  </a:cubicBezTo>
                  <a:cubicBezTo>
                    <a:pt x="426895" y="90055"/>
                    <a:pt x="428523" y="85431"/>
                    <a:pt x="426742" y="81514"/>
                  </a:cubicBezTo>
                  <a:close/>
                </a:path>
              </a:pathLst>
            </a:custGeom>
            <a:grpFill/>
            <a:ln w="5281" cap="flat">
              <a:noFill/>
              <a:prstDash val="solid"/>
              <a:miter/>
            </a:ln>
          </p:spPr>
          <p:txBody>
            <a:bodyPr rtlCol="0" anchor="ctr"/>
            <a:lstStyle/>
            <a:p>
              <a:endParaRPr lang="ru-RU"/>
            </a:p>
          </p:txBody>
        </p:sp>
        <p:sp>
          <p:nvSpPr>
            <p:cNvPr id="135" name="Freeform: Shape 134">
              <a:extLst>
                <a:ext uri="{FF2B5EF4-FFF2-40B4-BE49-F238E27FC236}">
                  <a16:creationId xmlns:a16="http://schemas.microsoft.com/office/drawing/2014/main" id="{366C95A8-04AF-4346-8F1E-4994162A3E85}"/>
                </a:ext>
              </a:extLst>
            </p:cNvPr>
            <p:cNvSpPr/>
            <p:nvPr/>
          </p:nvSpPr>
          <p:spPr>
            <a:xfrm>
              <a:off x="7914592" y="1734898"/>
              <a:ext cx="16039" cy="53465"/>
            </a:xfrm>
            <a:custGeom>
              <a:avLst/>
              <a:gdLst>
                <a:gd name="connsiteX0" fmla="*/ 0 w 16039"/>
                <a:gd name="connsiteY0" fmla="*/ 8020 h 53465"/>
                <a:gd name="connsiteX1" fmla="*/ 0 w 16039"/>
                <a:gd name="connsiteY1" fmla="*/ 45446 h 53465"/>
                <a:gd name="connsiteX2" fmla="*/ 8020 w 16039"/>
                <a:gd name="connsiteY2" fmla="*/ 53465 h 53465"/>
                <a:gd name="connsiteX3" fmla="*/ 16040 w 16039"/>
                <a:gd name="connsiteY3" fmla="*/ 45446 h 53465"/>
                <a:gd name="connsiteX4" fmla="*/ 16040 w 16039"/>
                <a:gd name="connsiteY4" fmla="*/ 8020 h 53465"/>
                <a:gd name="connsiteX5" fmla="*/ 8020 w 16039"/>
                <a:gd name="connsiteY5" fmla="*/ 0 h 53465"/>
                <a:gd name="connsiteX6" fmla="*/ 0 w 16039"/>
                <a:gd name="connsiteY6" fmla="*/ 8020 h 5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39" h="53465">
                  <a:moveTo>
                    <a:pt x="0" y="8020"/>
                  </a:moveTo>
                  <a:lnTo>
                    <a:pt x="0" y="45446"/>
                  </a:lnTo>
                  <a:cubicBezTo>
                    <a:pt x="0" y="49875"/>
                    <a:pt x="3591" y="53465"/>
                    <a:pt x="8020" y="53465"/>
                  </a:cubicBezTo>
                  <a:cubicBezTo>
                    <a:pt x="12449" y="53465"/>
                    <a:pt x="16040" y="49875"/>
                    <a:pt x="16040" y="45446"/>
                  </a:cubicBezTo>
                  <a:lnTo>
                    <a:pt x="16040" y="8020"/>
                  </a:lnTo>
                  <a:cubicBezTo>
                    <a:pt x="16040" y="3591"/>
                    <a:pt x="12449" y="0"/>
                    <a:pt x="8020" y="0"/>
                  </a:cubicBezTo>
                  <a:cubicBezTo>
                    <a:pt x="3591" y="0"/>
                    <a:pt x="0" y="3591"/>
                    <a:pt x="0" y="8020"/>
                  </a:cubicBezTo>
                  <a:close/>
                </a:path>
              </a:pathLst>
            </a:custGeom>
            <a:grpFill/>
            <a:ln w="5281" cap="flat">
              <a:noFill/>
              <a:prstDash val="solid"/>
              <a:miter/>
            </a:ln>
          </p:spPr>
          <p:txBody>
            <a:bodyPr rtlCol="0" anchor="ctr"/>
            <a:lstStyle/>
            <a:p>
              <a:endParaRPr lang="ru-RU"/>
            </a:p>
          </p:txBody>
        </p:sp>
        <p:sp>
          <p:nvSpPr>
            <p:cNvPr id="136" name="Freeform: Shape 135">
              <a:extLst>
                <a:ext uri="{FF2B5EF4-FFF2-40B4-BE49-F238E27FC236}">
                  <a16:creationId xmlns:a16="http://schemas.microsoft.com/office/drawing/2014/main" id="{000B4CC5-6E35-4FCD-984F-479570B35244}"/>
                </a:ext>
              </a:extLst>
            </p:cNvPr>
            <p:cNvSpPr/>
            <p:nvPr/>
          </p:nvSpPr>
          <p:spPr>
            <a:xfrm>
              <a:off x="7805476" y="1697961"/>
              <a:ext cx="41796" cy="42063"/>
            </a:xfrm>
            <a:custGeom>
              <a:avLst/>
              <a:gdLst>
                <a:gd name="connsiteX0" fmla="*/ 28437 w 41796"/>
                <a:gd name="connsiteY0" fmla="*/ 1971 h 42063"/>
                <a:gd name="connsiteX1" fmla="*/ 1971 w 41796"/>
                <a:gd name="connsiteY1" fmla="*/ 28704 h 42063"/>
                <a:gd name="connsiteX2" fmla="*/ 2787 w 41796"/>
                <a:gd name="connsiteY2" fmla="*/ 40092 h 42063"/>
                <a:gd name="connsiteX3" fmla="*/ 13359 w 41796"/>
                <a:gd name="connsiteY3" fmla="*/ 40092 h 42063"/>
                <a:gd name="connsiteX4" fmla="*/ 39825 w 41796"/>
                <a:gd name="connsiteY4" fmla="*/ 13359 h 42063"/>
                <a:gd name="connsiteX5" fmla="*/ 39009 w 41796"/>
                <a:gd name="connsiteY5" fmla="*/ 1971 h 42063"/>
                <a:gd name="connsiteX6" fmla="*/ 28437 w 41796"/>
                <a:gd name="connsiteY6" fmla="*/ 1971 h 42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796" h="42063">
                  <a:moveTo>
                    <a:pt x="28437" y="1971"/>
                  </a:moveTo>
                  <a:lnTo>
                    <a:pt x="1971" y="28704"/>
                  </a:lnTo>
                  <a:cubicBezTo>
                    <a:pt x="-948" y="32074"/>
                    <a:pt x="-583" y="37173"/>
                    <a:pt x="2787" y="40092"/>
                  </a:cubicBezTo>
                  <a:cubicBezTo>
                    <a:pt x="5821" y="42720"/>
                    <a:pt x="10325" y="42720"/>
                    <a:pt x="13359" y="40092"/>
                  </a:cubicBezTo>
                  <a:lnTo>
                    <a:pt x="39825" y="13359"/>
                  </a:lnTo>
                  <a:cubicBezTo>
                    <a:pt x="42744" y="9989"/>
                    <a:pt x="42379" y="4890"/>
                    <a:pt x="39009" y="1971"/>
                  </a:cubicBezTo>
                  <a:cubicBezTo>
                    <a:pt x="35975" y="-657"/>
                    <a:pt x="31471" y="-657"/>
                    <a:pt x="28437" y="1971"/>
                  </a:cubicBezTo>
                  <a:close/>
                </a:path>
              </a:pathLst>
            </a:custGeom>
            <a:grpFill/>
            <a:ln w="5281" cap="flat">
              <a:noFill/>
              <a:prstDash val="solid"/>
              <a:miter/>
            </a:ln>
          </p:spPr>
          <p:txBody>
            <a:bodyPr rtlCol="0" anchor="ctr"/>
            <a:lstStyle/>
            <a:p>
              <a:endParaRPr lang="ru-RU"/>
            </a:p>
          </p:txBody>
        </p:sp>
      </p:grpSp>
      <p:sp>
        <p:nvSpPr>
          <p:cNvPr id="137" name="Graphic 231">
            <a:extLst>
              <a:ext uri="{FF2B5EF4-FFF2-40B4-BE49-F238E27FC236}">
                <a16:creationId xmlns:a16="http://schemas.microsoft.com/office/drawing/2014/main" id="{695B655C-630D-47DA-9C04-3149CA70ED24}"/>
              </a:ext>
            </a:extLst>
          </p:cNvPr>
          <p:cNvSpPr/>
          <p:nvPr/>
        </p:nvSpPr>
        <p:spPr>
          <a:xfrm>
            <a:off x="8551255" y="2594954"/>
            <a:ext cx="345007" cy="348933"/>
          </a:xfrm>
          <a:custGeom>
            <a:avLst/>
            <a:gdLst>
              <a:gd name="connsiteX0" fmla="*/ 454929 w 460009"/>
              <a:gd name="connsiteY0" fmla="*/ 280575 h 465244"/>
              <a:gd name="connsiteX1" fmla="*/ 406810 w 460009"/>
              <a:gd name="connsiteY1" fmla="*/ 259189 h 465244"/>
              <a:gd name="connsiteX2" fmla="*/ 406810 w 460009"/>
              <a:gd name="connsiteY2" fmla="*/ 140229 h 465244"/>
              <a:gd name="connsiteX3" fmla="*/ 405901 w 460009"/>
              <a:gd name="connsiteY3" fmla="*/ 134508 h 465244"/>
              <a:gd name="connsiteX4" fmla="*/ 405901 w 460009"/>
              <a:gd name="connsiteY4" fmla="*/ 134508 h 465244"/>
              <a:gd name="connsiteX5" fmla="*/ 405901 w 460009"/>
              <a:gd name="connsiteY5" fmla="*/ 134134 h 465244"/>
              <a:gd name="connsiteX6" fmla="*/ 405474 w 460009"/>
              <a:gd name="connsiteY6" fmla="*/ 133652 h 465244"/>
              <a:gd name="connsiteX7" fmla="*/ 403442 w 460009"/>
              <a:gd name="connsiteY7" fmla="*/ 131621 h 465244"/>
              <a:gd name="connsiteX8" fmla="*/ 299612 w 460009"/>
              <a:gd name="connsiteY8" fmla="*/ 62971 h 465244"/>
              <a:gd name="connsiteX9" fmla="*/ 298917 w 460009"/>
              <a:gd name="connsiteY9" fmla="*/ 62490 h 465244"/>
              <a:gd name="connsiteX10" fmla="*/ 207276 w 460009"/>
              <a:gd name="connsiteY10" fmla="*/ 1326 h 465244"/>
              <a:gd name="connsiteX11" fmla="*/ 198348 w 460009"/>
              <a:gd name="connsiteY11" fmla="*/ 1326 h 465244"/>
              <a:gd name="connsiteX12" fmla="*/ 4802 w 460009"/>
              <a:gd name="connsiteY12" fmla="*/ 130498 h 465244"/>
              <a:gd name="connsiteX13" fmla="*/ 1327 w 460009"/>
              <a:gd name="connsiteY13" fmla="*/ 133439 h 465244"/>
              <a:gd name="connsiteX14" fmla="*/ 204 w 460009"/>
              <a:gd name="connsiteY14" fmla="*/ 139587 h 465244"/>
              <a:gd name="connsiteX15" fmla="*/ 204 w 460009"/>
              <a:gd name="connsiteY15" fmla="*/ 319979 h 465244"/>
              <a:gd name="connsiteX16" fmla="*/ 3786 w 460009"/>
              <a:gd name="connsiteY16" fmla="*/ 326662 h 465244"/>
              <a:gd name="connsiteX17" fmla="*/ 200112 w 460009"/>
              <a:gd name="connsiteY17" fmla="*/ 457385 h 465244"/>
              <a:gd name="connsiteX18" fmla="*/ 204550 w 460009"/>
              <a:gd name="connsiteY18" fmla="*/ 458722 h 465244"/>
              <a:gd name="connsiteX19" fmla="*/ 209041 w 460009"/>
              <a:gd name="connsiteY19" fmla="*/ 457385 h 465244"/>
              <a:gd name="connsiteX20" fmla="*/ 294265 w 460009"/>
              <a:gd name="connsiteY20" fmla="*/ 400605 h 465244"/>
              <a:gd name="connsiteX21" fmla="*/ 333509 w 460009"/>
              <a:gd name="connsiteY21" fmla="*/ 447601 h 465244"/>
              <a:gd name="connsiteX22" fmla="*/ 370935 w 460009"/>
              <a:gd name="connsiteY22" fmla="*/ 464496 h 465244"/>
              <a:gd name="connsiteX23" fmla="*/ 377511 w 460009"/>
              <a:gd name="connsiteY23" fmla="*/ 464496 h 465244"/>
              <a:gd name="connsiteX24" fmla="*/ 414937 w 460009"/>
              <a:gd name="connsiteY24" fmla="*/ 447601 h 465244"/>
              <a:gd name="connsiteX25" fmla="*/ 456106 w 460009"/>
              <a:gd name="connsiteY25" fmla="*/ 388789 h 465244"/>
              <a:gd name="connsiteX26" fmla="*/ 460009 w 460009"/>
              <a:gd name="connsiteY26" fmla="*/ 288221 h 465244"/>
              <a:gd name="connsiteX27" fmla="*/ 454929 w 460009"/>
              <a:gd name="connsiteY27" fmla="*/ 280575 h 465244"/>
              <a:gd name="connsiteX28" fmla="*/ 293410 w 460009"/>
              <a:gd name="connsiteY28" fmla="*/ 280575 h 465244"/>
              <a:gd name="connsiteX29" fmla="*/ 288598 w 460009"/>
              <a:gd name="connsiteY29" fmla="*/ 288221 h 465244"/>
              <a:gd name="connsiteX30" fmla="*/ 291966 w 460009"/>
              <a:gd name="connsiteY30" fmla="*/ 382801 h 465244"/>
              <a:gd name="connsiteX31" fmla="*/ 211393 w 460009"/>
              <a:gd name="connsiteY31" fmla="*/ 436266 h 465244"/>
              <a:gd name="connsiteX32" fmla="*/ 211393 w 460009"/>
              <a:gd name="connsiteY32" fmla="*/ 273357 h 465244"/>
              <a:gd name="connsiteX33" fmla="*/ 390503 w 460009"/>
              <a:gd name="connsiteY33" fmla="*/ 153916 h 465244"/>
              <a:gd name="connsiteX34" fmla="*/ 390503 w 460009"/>
              <a:gd name="connsiteY34" fmla="*/ 252452 h 465244"/>
              <a:gd name="connsiteX35" fmla="*/ 377244 w 460009"/>
              <a:gd name="connsiteY35" fmla="*/ 246625 h 465244"/>
              <a:gd name="connsiteX36" fmla="*/ 370774 w 460009"/>
              <a:gd name="connsiteY36" fmla="*/ 246625 h 465244"/>
              <a:gd name="connsiteX37" fmla="*/ 384301 w 460009"/>
              <a:gd name="connsiteY37" fmla="*/ 138732 h 465244"/>
              <a:gd name="connsiteX38" fmla="*/ 204336 w 460009"/>
              <a:gd name="connsiteY38" fmla="*/ 258815 h 465244"/>
              <a:gd name="connsiteX39" fmla="*/ 115797 w 460009"/>
              <a:gd name="connsiteY39" fmla="*/ 200003 h 465244"/>
              <a:gd name="connsiteX40" fmla="*/ 294907 w 460009"/>
              <a:gd name="connsiteY40" fmla="*/ 79225 h 465244"/>
              <a:gd name="connsiteX41" fmla="*/ 202518 w 460009"/>
              <a:gd name="connsiteY41" fmla="*/ 17633 h 465244"/>
              <a:gd name="connsiteX42" fmla="*/ 280204 w 460009"/>
              <a:gd name="connsiteY42" fmla="*/ 69440 h 465244"/>
              <a:gd name="connsiteX43" fmla="*/ 101361 w 460009"/>
              <a:gd name="connsiteY43" fmla="*/ 190219 h 465244"/>
              <a:gd name="connsiteX44" fmla="*/ 22553 w 460009"/>
              <a:gd name="connsiteY44" fmla="*/ 137823 h 465244"/>
              <a:gd name="connsiteX45" fmla="*/ 16244 w 460009"/>
              <a:gd name="connsiteY45" fmla="*/ 152846 h 465244"/>
              <a:gd name="connsiteX46" fmla="*/ 195354 w 460009"/>
              <a:gd name="connsiteY46" fmla="*/ 272074 h 465244"/>
              <a:gd name="connsiteX47" fmla="*/ 195354 w 460009"/>
              <a:gd name="connsiteY47" fmla="*/ 434930 h 465244"/>
              <a:gd name="connsiteX48" fmla="*/ 16244 w 460009"/>
              <a:gd name="connsiteY48" fmla="*/ 315702 h 465244"/>
              <a:gd name="connsiteX49" fmla="*/ 440173 w 460009"/>
              <a:gd name="connsiteY49" fmla="*/ 387720 h 465244"/>
              <a:gd name="connsiteX50" fmla="*/ 408093 w 460009"/>
              <a:gd name="connsiteY50" fmla="*/ 432951 h 465244"/>
              <a:gd name="connsiteX51" fmla="*/ 374464 w 460009"/>
              <a:gd name="connsiteY51" fmla="*/ 448403 h 465244"/>
              <a:gd name="connsiteX52" fmla="*/ 340245 w 460009"/>
              <a:gd name="connsiteY52" fmla="*/ 432951 h 465244"/>
              <a:gd name="connsiteX53" fmla="*/ 308433 w 460009"/>
              <a:gd name="connsiteY53" fmla="*/ 388094 h 465244"/>
              <a:gd name="connsiteX54" fmla="*/ 304958 w 460009"/>
              <a:gd name="connsiteY54" fmla="*/ 293086 h 465244"/>
              <a:gd name="connsiteX55" fmla="*/ 374464 w 460009"/>
              <a:gd name="connsiteY55" fmla="*/ 262718 h 465244"/>
              <a:gd name="connsiteX56" fmla="*/ 443969 w 460009"/>
              <a:gd name="connsiteY56" fmla="*/ 293086 h 46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60009" h="465244">
                <a:moveTo>
                  <a:pt x="454929" y="280575"/>
                </a:moveTo>
                <a:lnTo>
                  <a:pt x="406810" y="259189"/>
                </a:lnTo>
                <a:lnTo>
                  <a:pt x="406810" y="140229"/>
                </a:lnTo>
                <a:cubicBezTo>
                  <a:pt x="407230" y="138275"/>
                  <a:pt x="406906" y="136235"/>
                  <a:pt x="405901" y="134508"/>
                </a:cubicBezTo>
                <a:lnTo>
                  <a:pt x="405901" y="134508"/>
                </a:lnTo>
                <a:lnTo>
                  <a:pt x="405901" y="134134"/>
                </a:lnTo>
                <a:lnTo>
                  <a:pt x="405474" y="133652"/>
                </a:lnTo>
                <a:cubicBezTo>
                  <a:pt x="404922" y="132860"/>
                  <a:pt x="404234" y="132172"/>
                  <a:pt x="403442" y="131621"/>
                </a:cubicBezTo>
                <a:lnTo>
                  <a:pt x="299612" y="62971"/>
                </a:lnTo>
                <a:lnTo>
                  <a:pt x="298917" y="62490"/>
                </a:lnTo>
                <a:lnTo>
                  <a:pt x="207276" y="1326"/>
                </a:lnTo>
                <a:cubicBezTo>
                  <a:pt x="204563" y="-442"/>
                  <a:pt x="201062" y="-442"/>
                  <a:pt x="198348" y="1326"/>
                </a:cubicBezTo>
                <a:lnTo>
                  <a:pt x="4802" y="130498"/>
                </a:lnTo>
                <a:cubicBezTo>
                  <a:pt x="3386" y="131125"/>
                  <a:pt x="2179" y="132145"/>
                  <a:pt x="1327" y="133439"/>
                </a:cubicBezTo>
                <a:cubicBezTo>
                  <a:pt x="119" y="135245"/>
                  <a:pt x="-288" y="137470"/>
                  <a:pt x="204" y="139587"/>
                </a:cubicBezTo>
                <a:lnTo>
                  <a:pt x="204" y="319979"/>
                </a:lnTo>
                <a:cubicBezTo>
                  <a:pt x="183" y="322671"/>
                  <a:pt x="1533" y="325189"/>
                  <a:pt x="3786" y="326662"/>
                </a:cubicBezTo>
                <a:lnTo>
                  <a:pt x="200112" y="457385"/>
                </a:lnTo>
                <a:cubicBezTo>
                  <a:pt x="201434" y="458244"/>
                  <a:pt x="202974" y="458707"/>
                  <a:pt x="204550" y="458722"/>
                </a:cubicBezTo>
                <a:cubicBezTo>
                  <a:pt x="206141" y="458700"/>
                  <a:pt x="207696" y="458237"/>
                  <a:pt x="209041" y="457385"/>
                </a:cubicBezTo>
                <a:lnTo>
                  <a:pt x="294265" y="400605"/>
                </a:lnTo>
                <a:cubicBezTo>
                  <a:pt x="299495" y="421435"/>
                  <a:pt x="313945" y="438740"/>
                  <a:pt x="333509" y="447601"/>
                </a:cubicBezTo>
                <a:lnTo>
                  <a:pt x="370935" y="464496"/>
                </a:lnTo>
                <a:cubicBezTo>
                  <a:pt x="373013" y="465495"/>
                  <a:pt x="375433" y="465495"/>
                  <a:pt x="377511" y="464496"/>
                </a:cubicBezTo>
                <a:lnTo>
                  <a:pt x="414937" y="447601"/>
                </a:lnTo>
                <a:cubicBezTo>
                  <a:pt x="438358" y="436971"/>
                  <a:pt x="454134" y="414434"/>
                  <a:pt x="456106" y="388789"/>
                </a:cubicBezTo>
                <a:lnTo>
                  <a:pt x="460009" y="288221"/>
                </a:lnTo>
                <a:cubicBezTo>
                  <a:pt x="460055" y="284868"/>
                  <a:pt x="458037" y="281832"/>
                  <a:pt x="454929" y="280575"/>
                </a:cubicBezTo>
                <a:close/>
                <a:moveTo>
                  <a:pt x="293410" y="280575"/>
                </a:moveTo>
                <a:cubicBezTo>
                  <a:pt x="290406" y="281916"/>
                  <a:pt x="288507" y="284933"/>
                  <a:pt x="288598" y="288221"/>
                </a:cubicBezTo>
                <a:lnTo>
                  <a:pt x="291966" y="382801"/>
                </a:lnTo>
                <a:lnTo>
                  <a:pt x="211393" y="436266"/>
                </a:lnTo>
                <a:lnTo>
                  <a:pt x="211393" y="273357"/>
                </a:lnTo>
                <a:lnTo>
                  <a:pt x="390503" y="153916"/>
                </a:lnTo>
                <a:lnTo>
                  <a:pt x="390503" y="252452"/>
                </a:lnTo>
                <a:lnTo>
                  <a:pt x="377244" y="246625"/>
                </a:lnTo>
                <a:cubicBezTo>
                  <a:pt x="375183" y="245716"/>
                  <a:pt x="372835" y="245716"/>
                  <a:pt x="370774" y="246625"/>
                </a:cubicBezTo>
                <a:close/>
                <a:moveTo>
                  <a:pt x="384301" y="138732"/>
                </a:moveTo>
                <a:lnTo>
                  <a:pt x="204336" y="258815"/>
                </a:lnTo>
                <a:lnTo>
                  <a:pt x="115797" y="200003"/>
                </a:lnTo>
                <a:lnTo>
                  <a:pt x="294907" y="79225"/>
                </a:lnTo>
                <a:close/>
                <a:moveTo>
                  <a:pt x="202518" y="17633"/>
                </a:moveTo>
                <a:lnTo>
                  <a:pt x="280204" y="69440"/>
                </a:lnTo>
                <a:lnTo>
                  <a:pt x="101361" y="190219"/>
                </a:lnTo>
                <a:lnTo>
                  <a:pt x="22553" y="137823"/>
                </a:lnTo>
                <a:close/>
                <a:moveTo>
                  <a:pt x="16244" y="152846"/>
                </a:moveTo>
                <a:lnTo>
                  <a:pt x="195354" y="272074"/>
                </a:lnTo>
                <a:lnTo>
                  <a:pt x="195354" y="434930"/>
                </a:lnTo>
                <a:lnTo>
                  <a:pt x="16244" y="315702"/>
                </a:lnTo>
                <a:close/>
                <a:moveTo>
                  <a:pt x="440173" y="387720"/>
                </a:moveTo>
                <a:cubicBezTo>
                  <a:pt x="438583" y="407539"/>
                  <a:pt x="426272" y="424897"/>
                  <a:pt x="408093" y="432951"/>
                </a:cubicBezTo>
                <a:lnTo>
                  <a:pt x="374464" y="448403"/>
                </a:lnTo>
                <a:lnTo>
                  <a:pt x="340245" y="432951"/>
                </a:lnTo>
                <a:cubicBezTo>
                  <a:pt x="322275" y="424895"/>
                  <a:pt x="310093" y="407718"/>
                  <a:pt x="308433" y="388094"/>
                </a:cubicBezTo>
                <a:lnTo>
                  <a:pt x="304958" y="293086"/>
                </a:lnTo>
                <a:lnTo>
                  <a:pt x="374464" y="262718"/>
                </a:lnTo>
                <a:lnTo>
                  <a:pt x="443969" y="293086"/>
                </a:lnTo>
                <a:close/>
              </a:path>
            </a:pathLst>
          </a:custGeom>
          <a:solidFill>
            <a:schemeClr val="tx1"/>
          </a:solidFill>
          <a:ln w="5482" cap="flat">
            <a:noFill/>
            <a:prstDash val="solid"/>
            <a:miter/>
          </a:ln>
        </p:spPr>
        <p:txBody>
          <a:bodyPr rtlCol="0" anchor="ctr"/>
          <a:lstStyle/>
          <a:p>
            <a:endParaRPr lang="ru-RU"/>
          </a:p>
        </p:txBody>
      </p:sp>
      <p:grpSp>
        <p:nvGrpSpPr>
          <p:cNvPr id="153" name="Group 152">
            <a:extLst>
              <a:ext uri="{FF2B5EF4-FFF2-40B4-BE49-F238E27FC236}">
                <a16:creationId xmlns:a16="http://schemas.microsoft.com/office/drawing/2014/main" id="{CAFA9F71-0A2C-4A43-B3C3-503B083EA410}"/>
              </a:ext>
            </a:extLst>
          </p:cNvPr>
          <p:cNvGrpSpPr/>
          <p:nvPr/>
        </p:nvGrpSpPr>
        <p:grpSpPr>
          <a:xfrm>
            <a:off x="3694715" y="1913756"/>
            <a:ext cx="305408" cy="328757"/>
            <a:chOff x="2894287" y="1408673"/>
            <a:chExt cx="407210" cy="438342"/>
          </a:xfrm>
          <a:solidFill>
            <a:schemeClr val="tx1"/>
          </a:solidFill>
        </p:grpSpPr>
        <p:sp>
          <p:nvSpPr>
            <p:cNvPr id="139" name="Freeform: Shape 138">
              <a:extLst>
                <a:ext uri="{FF2B5EF4-FFF2-40B4-BE49-F238E27FC236}">
                  <a16:creationId xmlns:a16="http://schemas.microsoft.com/office/drawing/2014/main" id="{DD13E2D9-9A79-4B12-AF81-324D59157082}"/>
                </a:ext>
              </a:extLst>
            </p:cNvPr>
            <p:cNvSpPr/>
            <p:nvPr/>
          </p:nvSpPr>
          <p:spPr>
            <a:xfrm>
              <a:off x="2894287" y="1408673"/>
              <a:ext cx="407210" cy="438342"/>
            </a:xfrm>
            <a:custGeom>
              <a:avLst/>
              <a:gdLst>
                <a:gd name="connsiteX0" fmla="*/ 384717 w 407210"/>
                <a:gd name="connsiteY0" fmla="*/ 22970 h 438342"/>
                <a:gd name="connsiteX1" fmla="*/ 275156 w 407210"/>
                <a:gd name="connsiteY1" fmla="*/ 22413 h 438342"/>
                <a:gd name="connsiteX2" fmla="*/ 263456 w 407210"/>
                <a:gd name="connsiteY2" fmla="*/ 117710 h 438342"/>
                <a:gd name="connsiteX3" fmla="*/ 263938 w 407210"/>
                <a:gd name="connsiteY3" fmla="*/ 118673 h 438342"/>
                <a:gd name="connsiteX4" fmla="*/ 314356 w 407210"/>
                <a:gd name="connsiteY4" fmla="*/ 203255 h 438342"/>
                <a:gd name="connsiteX5" fmla="*/ 259286 w 407210"/>
                <a:gd name="connsiteY5" fmla="*/ 203255 h 438342"/>
                <a:gd name="connsiteX6" fmla="*/ 203147 w 407210"/>
                <a:gd name="connsiteY6" fmla="*/ 259394 h 438342"/>
                <a:gd name="connsiteX7" fmla="*/ 259286 w 407210"/>
                <a:gd name="connsiteY7" fmla="*/ 315532 h 438342"/>
                <a:gd name="connsiteX8" fmla="*/ 270407 w 407210"/>
                <a:gd name="connsiteY8" fmla="*/ 315532 h 438342"/>
                <a:gd name="connsiteX9" fmla="*/ 323873 w 407210"/>
                <a:gd name="connsiteY9" fmla="*/ 368998 h 438342"/>
                <a:gd name="connsiteX10" fmla="*/ 270407 w 407210"/>
                <a:gd name="connsiteY10" fmla="*/ 422463 h 438342"/>
                <a:gd name="connsiteX11" fmla="*/ 88891 w 407210"/>
                <a:gd name="connsiteY11" fmla="*/ 422463 h 438342"/>
                <a:gd name="connsiteX12" fmla="*/ 143212 w 407210"/>
                <a:gd name="connsiteY12" fmla="*/ 335528 h 438342"/>
                <a:gd name="connsiteX13" fmla="*/ 143907 w 407210"/>
                <a:gd name="connsiteY13" fmla="*/ 334245 h 438342"/>
                <a:gd name="connsiteX14" fmla="*/ 117806 w 407210"/>
                <a:gd name="connsiteY14" fmla="*/ 227839 h 438342"/>
                <a:gd name="connsiteX15" fmla="*/ 77610 w 407210"/>
                <a:gd name="connsiteY15" fmla="*/ 216621 h 438342"/>
                <a:gd name="connsiteX16" fmla="*/ 77610 w 407210"/>
                <a:gd name="connsiteY16" fmla="*/ 216621 h 438342"/>
                <a:gd name="connsiteX17" fmla="*/ 0 w 407210"/>
                <a:gd name="connsiteY17" fmla="*/ 293847 h 438342"/>
                <a:gd name="connsiteX18" fmla="*/ 11259 w 407210"/>
                <a:gd name="connsiteY18" fmla="*/ 334245 h 438342"/>
                <a:gd name="connsiteX19" fmla="*/ 11740 w 407210"/>
                <a:gd name="connsiteY19" fmla="*/ 335208 h 438342"/>
                <a:gd name="connsiteX20" fmla="*/ 69269 w 407210"/>
                <a:gd name="connsiteY20" fmla="*/ 431873 h 438342"/>
                <a:gd name="connsiteX21" fmla="*/ 70125 w 407210"/>
                <a:gd name="connsiteY21" fmla="*/ 432996 h 438342"/>
                <a:gd name="connsiteX22" fmla="*/ 77717 w 407210"/>
                <a:gd name="connsiteY22" fmla="*/ 438342 h 438342"/>
                <a:gd name="connsiteX23" fmla="*/ 270407 w 407210"/>
                <a:gd name="connsiteY23" fmla="*/ 438342 h 438342"/>
                <a:gd name="connsiteX24" fmla="*/ 339912 w 407210"/>
                <a:gd name="connsiteY24" fmla="*/ 368837 h 438342"/>
                <a:gd name="connsiteX25" fmla="*/ 270407 w 407210"/>
                <a:gd name="connsiteY25" fmla="*/ 299332 h 438342"/>
                <a:gd name="connsiteX26" fmla="*/ 259286 w 407210"/>
                <a:gd name="connsiteY26" fmla="*/ 299332 h 438342"/>
                <a:gd name="connsiteX27" fmla="*/ 219187 w 407210"/>
                <a:gd name="connsiteY27" fmla="*/ 259233 h 438342"/>
                <a:gd name="connsiteX28" fmla="*/ 259286 w 407210"/>
                <a:gd name="connsiteY28" fmla="*/ 219134 h 438342"/>
                <a:gd name="connsiteX29" fmla="*/ 327508 w 407210"/>
                <a:gd name="connsiteY29" fmla="*/ 219134 h 438342"/>
                <a:gd name="connsiteX30" fmla="*/ 329326 w 407210"/>
                <a:gd name="connsiteY30" fmla="*/ 219134 h 438342"/>
                <a:gd name="connsiteX31" fmla="*/ 335207 w 407210"/>
                <a:gd name="connsiteY31" fmla="*/ 215445 h 438342"/>
                <a:gd name="connsiteX32" fmla="*/ 395410 w 407210"/>
                <a:gd name="connsiteY32" fmla="*/ 118887 h 438342"/>
                <a:gd name="connsiteX33" fmla="*/ 396051 w 407210"/>
                <a:gd name="connsiteY33" fmla="*/ 117604 h 438342"/>
                <a:gd name="connsiteX34" fmla="*/ 384717 w 407210"/>
                <a:gd name="connsiteY34" fmla="*/ 22970 h 438342"/>
                <a:gd name="connsiteX35" fmla="*/ 26069 w 407210"/>
                <a:gd name="connsiteY35" fmla="*/ 328043 h 438342"/>
                <a:gd name="connsiteX36" fmla="*/ 25427 w 407210"/>
                <a:gd name="connsiteY36" fmla="*/ 326813 h 438342"/>
                <a:gd name="connsiteX37" fmla="*/ 44660 w 407210"/>
                <a:gd name="connsiteY37" fmla="*/ 242246 h 438342"/>
                <a:gd name="connsiteX38" fmla="*/ 77503 w 407210"/>
                <a:gd name="connsiteY38" fmla="*/ 232821 h 438342"/>
                <a:gd name="connsiteX39" fmla="*/ 77503 w 407210"/>
                <a:gd name="connsiteY39" fmla="*/ 232821 h 438342"/>
                <a:gd name="connsiteX40" fmla="*/ 138775 w 407210"/>
                <a:gd name="connsiteY40" fmla="*/ 294413 h 438342"/>
                <a:gd name="connsiteX41" fmla="*/ 138775 w 407210"/>
                <a:gd name="connsiteY41" fmla="*/ 294413 h 438342"/>
                <a:gd name="connsiteX42" fmla="*/ 129311 w 407210"/>
                <a:gd name="connsiteY42" fmla="*/ 326974 h 438342"/>
                <a:gd name="connsiteX43" fmla="*/ 128723 w 407210"/>
                <a:gd name="connsiteY43" fmla="*/ 328204 h 438342"/>
                <a:gd name="connsiteX44" fmla="*/ 76273 w 407210"/>
                <a:gd name="connsiteY44" fmla="*/ 412358 h 438342"/>
                <a:gd name="connsiteX45" fmla="*/ 391239 w 407210"/>
                <a:gd name="connsiteY45" fmla="*/ 77825 h 438342"/>
                <a:gd name="connsiteX46" fmla="*/ 381776 w 407210"/>
                <a:gd name="connsiteY46" fmla="*/ 110386 h 438342"/>
                <a:gd name="connsiteX47" fmla="*/ 381188 w 407210"/>
                <a:gd name="connsiteY47" fmla="*/ 111615 h 438342"/>
                <a:gd name="connsiteX48" fmla="*/ 328578 w 407210"/>
                <a:gd name="connsiteY48" fmla="*/ 195770 h 438342"/>
                <a:gd name="connsiteX49" fmla="*/ 278373 w 407210"/>
                <a:gd name="connsiteY49" fmla="*/ 111455 h 438342"/>
                <a:gd name="connsiteX50" fmla="*/ 277785 w 407210"/>
                <a:gd name="connsiteY50" fmla="*/ 110225 h 438342"/>
                <a:gd name="connsiteX51" fmla="*/ 296843 w 407210"/>
                <a:gd name="connsiteY51" fmla="*/ 25619 h 438342"/>
                <a:gd name="connsiteX52" fmla="*/ 329807 w 407210"/>
                <a:gd name="connsiteY52" fmla="*/ 16126 h 438342"/>
                <a:gd name="connsiteX53" fmla="*/ 329807 w 407210"/>
                <a:gd name="connsiteY53" fmla="*/ 16126 h 438342"/>
                <a:gd name="connsiteX54" fmla="*/ 391240 w 407210"/>
                <a:gd name="connsiteY54" fmla="*/ 77557 h 438342"/>
                <a:gd name="connsiteX55" fmla="*/ 391239 w 407210"/>
                <a:gd name="connsiteY55" fmla="*/ 77825 h 438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07210" h="438342">
                  <a:moveTo>
                    <a:pt x="384717" y="22970"/>
                  </a:moveTo>
                  <a:cubicBezTo>
                    <a:pt x="354616" y="-7438"/>
                    <a:pt x="305564" y="-7687"/>
                    <a:pt x="275156" y="22413"/>
                  </a:cubicBezTo>
                  <a:cubicBezTo>
                    <a:pt x="249669" y="47642"/>
                    <a:pt x="244830" y="87066"/>
                    <a:pt x="263456" y="117710"/>
                  </a:cubicBezTo>
                  <a:cubicBezTo>
                    <a:pt x="263574" y="118051"/>
                    <a:pt x="263736" y="118375"/>
                    <a:pt x="263938" y="118673"/>
                  </a:cubicBezTo>
                  <a:lnTo>
                    <a:pt x="314356" y="203255"/>
                  </a:lnTo>
                  <a:lnTo>
                    <a:pt x="259286" y="203255"/>
                  </a:lnTo>
                  <a:cubicBezTo>
                    <a:pt x="228281" y="203255"/>
                    <a:pt x="203147" y="228389"/>
                    <a:pt x="203147" y="259394"/>
                  </a:cubicBezTo>
                  <a:cubicBezTo>
                    <a:pt x="203147" y="290398"/>
                    <a:pt x="228281" y="315532"/>
                    <a:pt x="259286" y="315532"/>
                  </a:cubicBezTo>
                  <a:lnTo>
                    <a:pt x="270407" y="315532"/>
                  </a:lnTo>
                  <a:cubicBezTo>
                    <a:pt x="299935" y="315532"/>
                    <a:pt x="323873" y="339469"/>
                    <a:pt x="323873" y="368998"/>
                  </a:cubicBezTo>
                  <a:cubicBezTo>
                    <a:pt x="323873" y="398526"/>
                    <a:pt x="299935" y="422463"/>
                    <a:pt x="270407" y="422463"/>
                  </a:cubicBezTo>
                  <a:lnTo>
                    <a:pt x="88891" y="422463"/>
                  </a:lnTo>
                  <a:lnTo>
                    <a:pt x="143212" y="335528"/>
                  </a:lnTo>
                  <a:cubicBezTo>
                    <a:pt x="143480" y="335101"/>
                    <a:pt x="143693" y="334673"/>
                    <a:pt x="143907" y="334245"/>
                  </a:cubicBezTo>
                  <a:cubicBezTo>
                    <a:pt x="166083" y="297654"/>
                    <a:pt x="154397" y="250014"/>
                    <a:pt x="117806" y="227839"/>
                  </a:cubicBezTo>
                  <a:cubicBezTo>
                    <a:pt x="105685" y="220493"/>
                    <a:pt x="91783" y="216613"/>
                    <a:pt x="77610" y="216621"/>
                  </a:cubicBezTo>
                  <a:lnTo>
                    <a:pt x="77610" y="216621"/>
                  </a:lnTo>
                  <a:cubicBezTo>
                    <a:pt x="34853" y="216516"/>
                    <a:pt x="106" y="251090"/>
                    <a:pt x="0" y="293847"/>
                  </a:cubicBezTo>
                  <a:cubicBezTo>
                    <a:pt x="-35" y="308093"/>
                    <a:pt x="3861" y="322072"/>
                    <a:pt x="11259" y="334245"/>
                  </a:cubicBezTo>
                  <a:lnTo>
                    <a:pt x="11740" y="335208"/>
                  </a:lnTo>
                  <a:lnTo>
                    <a:pt x="69269" y="431873"/>
                  </a:lnTo>
                  <a:cubicBezTo>
                    <a:pt x="69507" y="432281"/>
                    <a:pt x="69794" y="432658"/>
                    <a:pt x="70125" y="432996"/>
                  </a:cubicBezTo>
                  <a:cubicBezTo>
                    <a:pt x="71261" y="436211"/>
                    <a:pt x="74307" y="438356"/>
                    <a:pt x="77717" y="438342"/>
                  </a:cubicBezTo>
                  <a:lnTo>
                    <a:pt x="270407" y="438342"/>
                  </a:lnTo>
                  <a:cubicBezTo>
                    <a:pt x="308794" y="438342"/>
                    <a:pt x="339912" y="407224"/>
                    <a:pt x="339912" y="368837"/>
                  </a:cubicBezTo>
                  <a:cubicBezTo>
                    <a:pt x="339912" y="330451"/>
                    <a:pt x="308794" y="299332"/>
                    <a:pt x="270407" y="299332"/>
                  </a:cubicBezTo>
                  <a:lnTo>
                    <a:pt x="259286" y="299332"/>
                  </a:lnTo>
                  <a:cubicBezTo>
                    <a:pt x="237140" y="299332"/>
                    <a:pt x="219187" y="281379"/>
                    <a:pt x="219187" y="259233"/>
                  </a:cubicBezTo>
                  <a:cubicBezTo>
                    <a:pt x="219187" y="237087"/>
                    <a:pt x="237140" y="219134"/>
                    <a:pt x="259286" y="219134"/>
                  </a:cubicBezTo>
                  <a:lnTo>
                    <a:pt x="327508" y="219134"/>
                  </a:lnTo>
                  <a:cubicBezTo>
                    <a:pt x="328113" y="219190"/>
                    <a:pt x="328721" y="219190"/>
                    <a:pt x="329326" y="219134"/>
                  </a:cubicBezTo>
                  <a:cubicBezTo>
                    <a:pt x="331742" y="218853"/>
                    <a:pt x="333903" y="217498"/>
                    <a:pt x="335207" y="215445"/>
                  </a:cubicBezTo>
                  <a:lnTo>
                    <a:pt x="395410" y="118887"/>
                  </a:lnTo>
                  <a:cubicBezTo>
                    <a:pt x="395687" y="118493"/>
                    <a:pt x="395903" y="118061"/>
                    <a:pt x="396051" y="117604"/>
                  </a:cubicBezTo>
                  <a:cubicBezTo>
                    <a:pt x="414420" y="87192"/>
                    <a:pt x="409748" y="48184"/>
                    <a:pt x="384717" y="22970"/>
                  </a:cubicBezTo>
                  <a:close/>
                  <a:moveTo>
                    <a:pt x="26069" y="328043"/>
                  </a:moveTo>
                  <a:cubicBezTo>
                    <a:pt x="25910" y="327607"/>
                    <a:pt x="25694" y="327194"/>
                    <a:pt x="25427" y="326813"/>
                  </a:cubicBezTo>
                  <a:cubicBezTo>
                    <a:pt x="7385" y="298150"/>
                    <a:pt x="15996" y="260288"/>
                    <a:pt x="44660" y="242246"/>
                  </a:cubicBezTo>
                  <a:cubicBezTo>
                    <a:pt x="54493" y="236057"/>
                    <a:pt x="65883" y="232788"/>
                    <a:pt x="77503" y="232821"/>
                  </a:cubicBezTo>
                  <a:lnTo>
                    <a:pt x="77503" y="232821"/>
                  </a:lnTo>
                  <a:cubicBezTo>
                    <a:pt x="111431" y="232910"/>
                    <a:pt x="138863" y="260485"/>
                    <a:pt x="138775" y="294413"/>
                  </a:cubicBezTo>
                  <a:lnTo>
                    <a:pt x="138775" y="294413"/>
                  </a:lnTo>
                  <a:cubicBezTo>
                    <a:pt x="138752" y="305942"/>
                    <a:pt x="135471" y="317229"/>
                    <a:pt x="129311" y="326974"/>
                  </a:cubicBezTo>
                  <a:cubicBezTo>
                    <a:pt x="129094" y="327373"/>
                    <a:pt x="128897" y="327783"/>
                    <a:pt x="128723" y="328204"/>
                  </a:cubicBezTo>
                  <a:lnTo>
                    <a:pt x="76273" y="412358"/>
                  </a:lnTo>
                  <a:close/>
                  <a:moveTo>
                    <a:pt x="391239" y="77825"/>
                  </a:moveTo>
                  <a:cubicBezTo>
                    <a:pt x="391216" y="89354"/>
                    <a:pt x="387936" y="100641"/>
                    <a:pt x="381776" y="110386"/>
                  </a:cubicBezTo>
                  <a:cubicBezTo>
                    <a:pt x="381558" y="110785"/>
                    <a:pt x="381362" y="111195"/>
                    <a:pt x="381188" y="111615"/>
                  </a:cubicBezTo>
                  <a:lnTo>
                    <a:pt x="328578" y="195770"/>
                  </a:lnTo>
                  <a:lnTo>
                    <a:pt x="278373" y="111455"/>
                  </a:lnTo>
                  <a:lnTo>
                    <a:pt x="277785" y="110225"/>
                  </a:lnTo>
                  <a:cubicBezTo>
                    <a:pt x="259684" y="81599"/>
                    <a:pt x="268217" y="43720"/>
                    <a:pt x="296843" y="25619"/>
                  </a:cubicBezTo>
                  <a:cubicBezTo>
                    <a:pt x="306704" y="19383"/>
                    <a:pt x="318140" y="16090"/>
                    <a:pt x="329807" y="16126"/>
                  </a:cubicBezTo>
                  <a:lnTo>
                    <a:pt x="329807" y="16126"/>
                  </a:lnTo>
                  <a:cubicBezTo>
                    <a:pt x="363736" y="16126"/>
                    <a:pt x="391240" y="43629"/>
                    <a:pt x="391240" y="77557"/>
                  </a:cubicBezTo>
                  <a:cubicBezTo>
                    <a:pt x="391240" y="77647"/>
                    <a:pt x="391240" y="77736"/>
                    <a:pt x="391239" y="77825"/>
                  </a:cubicBezTo>
                  <a:close/>
                </a:path>
              </a:pathLst>
            </a:custGeom>
            <a:grpFill/>
            <a:ln w="5281" cap="flat">
              <a:noFill/>
              <a:prstDash val="solid"/>
              <a:miter/>
            </a:ln>
          </p:spPr>
          <p:txBody>
            <a:bodyPr rtlCol="0" anchor="ctr"/>
            <a:lstStyle/>
            <a:p>
              <a:endParaRPr lang="ru-RU"/>
            </a:p>
          </p:txBody>
        </p:sp>
        <p:sp>
          <p:nvSpPr>
            <p:cNvPr id="140" name="Freeform: Shape 139">
              <a:extLst>
                <a:ext uri="{FF2B5EF4-FFF2-40B4-BE49-F238E27FC236}">
                  <a16:creationId xmlns:a16="http://schemas.microsoft.com/office/drawing/2014/main" id="{86666464-F18F-42EB-99AA-8C2F1486FE3B}"/>
                </a:ext>
              </a:extLst>
            </p:cNvPr>
            <p:cNvSpPr/>
            <p:nvPr/>
          </p:nvSpPr>
          <p:spPr>
            <a:xfrm>
              <a:off x="3191543" y="1448752"/>
              <a:ext cx="66501" cy="67847"/>
            </a:xfrm>
            <a:custGeom>
              <a:avLst/>
              <a:gdLst>
                <a:gd name="connsiteX0" fmla="*/ 32604 w 66501"/>
                <a:gd name="connsiteY0" fmla="*/ 0 h 67847"/>
                <a:gd name="connsiteX1" fmla="*/ 32604 w 66501"/>
                <a:gd name="connsiteY1" fmla="*/ 0 h 67847"/>
                <a:gd name="connsiteX2" fmla="*/ 27 w 66501"/>
                <a:gd name="connsiteY2" fmla="*/ 35271 h 67847"/>
                <a:gd name="connsiteX3" fmla="*/ 32604 w 66501"/>
                <a:gd name="connsiteY3" fmla="*/ 67848 h 67847"/>
                <a:gd name="connsiteX4" fmla="*/ 32604 w 66501"/>
                <a:gd name="connsiteY4" fmla="*/ 67848 h 67847"/>
                <a:gd name="connsiteX5" fmla="*/ 66502 w 66501"/>
                <a:gd name="connsiteY5" fmla="*/ 34004 h 67847"/>
                <a:gd name="connsiteX6" fmla="*/ 32604 w 66501"/>
                <a:gd name="connsiteY6" fmla="*/ 0 h 67847"/>
                <a:gd name="connsiteX7" fmla="*/ 50462 w 66501"/>
                <a:gd name="connsiteY7" fmla="*/ 33950 h 67847"/>
                <a:gd name="connsiteX8" fmla="*/ 32712 w 66501"/>
                <a:gd name="connsiteY8" fmla="*/ 51808 h 67847"/>
                <a:gd name="connsiteX9" fmla="*/ 32551 w 66501"/>
                <a:gd name="connsiteY9" fmla="*/ 51808 h 67847"/>
                <a:gd name="connsiteX10" fmla="*/ 32551 w 66501"/>
                <a:gd name="connsiteY10" fmla="*/ 51808 h 67847"/>
                <a:gd name="connsiteX11" fmla="*/ 19880 w 66501"/>
                <a:gd name="connsiteY11" fmla="*/ 46461 h 67847"/>
                <a:gd name="connsiteX12" fmla="*/ 19791 w 66501"/>
                <a:gd name="connsiteY12" fmla="*/ 21208 h 67847"/>
                <a:gd name="connsiteX13" fmla="*/ 32551 w 66501"/>
                <a:gd name="connsiteY13" fmla="*/ 15933 h 67847"/>
                <a:gd name="connsiteX14" fmla="*/ 32551 w 66501"/>
                <a:gd name="connsiteY14" fmla="*/ 15933 h 67847"/>
                <a:gd name="connsiteX15" fmla="*/ 45222 w 66501"/>
                <a:gd name="connsiteY15" fmla="*/ 21279 h 67847"/>
                <a:gd name="connsiteX16" fmla="*/ 50569 w 66501"/>
                <a:gd name="connsiteY16" fmla="*/ 33950 h 67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501" h="67847">
                  <a:moveTo>
                    <a:pt x="32604" y="0"/>
                  </a:moveTo>
                  <a:lnTo>
                    <a:pt x="32604" y="0"/>
                  </a:lnTo>
                  <a:cubicBezTo>
                    <a:pt x="13868" y="744"/>
                    <a:pt x="-716" y="16535"/>
                    <a:pt x="27" y="35271"/>
                  </a:cubicBezTo>
                  <a:cubicBezTo>
                    <a:pt x="730" y="52963"/>
                    <a:pt x="14912" y="67145"/>
                    <a:pt x="32604" y="67848"/>
                  </a:cubicBezTo>
                  <a:lnTo>
                    <a:pt x="32604" y="67848"/>
                  </a:lnTo>
                  <a:cubicBezTo>
                    <a:pt x="51292" y="67818"/>
                    <a:pt x="66443" y="52692"/>
                    <a:pt x="66502" y="34004"/>
                  </a:cubicBezTo>
                  <a:cubicBezTo>
                    <a:pt x="66531" y="15254"/>
                    <a:pt x="51355" y="29"/>
                    <a:pt x="32604" y="0"/>
                  </a:cubicBezTo>
                  <a:close/>
                  <a:moveTo>
                    <a:pt x="50462" y="33950"/>
                  </a:moveTo>
                  <a:cubicBezTo>
                    <a:pt x="50492" y="43783"/>
                    <a:pt x="42545" y="51779"/>
                    <a:pt x="32712" y="51808"/>
                  </a:cubicBezTo>
                  <a:cubicBezTo>
                    <a:pt x="32658" y="51808"/>
                    <a:pt x="32604" y="51808"/>
                    <a:pt x="32551" y="51808"/>
                  </a:cubicBezTo>
                  <a:lnTo>
                    <a:pt x="32551" y="51808"/>
                  </a:lnTo>
                  <a:cubicBezTo>
                    <a:pt x="27776" y="51819"/>
                    <a:pt x="23203" y="49890"/>
                    <a:pt x="19880" y="46461"/>
                  </a:cubicBezTo>
                  <a:cubicBezTo>
                    <a:pt x="12881" y="39513"/>
                    <a:pt x="12841" y="28206"/>
                    <a:pt x="19791" y="21208"/>
                  </a:cubicBezTo>
                  <a:cubicBezTo>
                    <a:pt x="23165" y="17809"/>
                    <a:pt x="27763" y="15909"/>
                    <a:pt x="32551" y="15933"/>
                  </a:cubicBezTo>
                  <a:lnTo>
                    <a:pt x="32551" y="15933"/>
                  </a:lnTo>
                  <a:cubicBezTo>
                    <a:pt x="37321" y="15946"/>
                    <a:pt x="41885" y="17872"/>
                    <a:pt x="45222" y="21279"/>
                  </a:cubicBezTo>
                  <a:cubicBezTo>
                    <a:pt x="48615" y="24627"/>
                    <a:pt x="50538" y="29185"/>
                    <a:pt x="50569" y="33950"/>
                  </a:cubicBezTo>
                  <a:close/>
                </a:path>
              </a:pathLst>
            </a:custGeom>
            <a:grpFill/>
            <a:ln w="5281" cap="flat">
              <a:noFill/>
              <a:prstDash val="solid"/>
              <a:miter/>
            </a:ln>
          </p:spPr>
          <p:txBody>
            <a:bodyPr rtlCol="0" anchor="ctr"/>
            <a:lstStyle/>
            <a:p>
              <a:endParaRPr lang="ru-RU"/>
            </a:p>
          </p:txBody>
        </p:sp>
        <p:sp>
          <p:nvSpPr>
            <p:cNvPr id="141" name="Freeform: Shape 140">
              <a:extLst>
                <a:ext uri="{FF2B5EF4-FFF2-40B4-BE49-F238E27FC236}">
                  <a16:creationId xmlns:a16="http://schemas.microsoft.com/office/drawing/2014/main" id="{31339DA6-9511-4BDB-BF90-6005E28C2DB0}"/>
                </a:ext>
              </a:extLst>
            </p:cNvPr>
            <p:cNvSpPr/>
            <p:nvPr/>
          </p:nvSpPr>
          <p:spPr>
            <a:xfrm>
              <a:off x="2937893" y="1665340"/>
              <a:ext cx="67901" cy="67900"/>
            </a:xfrm>
            <a:custGeom>
              <a:avLst/>
              <a:gdLst>
                <a:gd name="connsiteX0" fmla="*/ 33951 w 67901"/>
                <a:gd name="connsiteY0" fmla="*/ 67901 h 67900"/>
                <a:gd name="connsiteX1" fmla="*/ 67901 w 67901"/>
                <a:gd name="connsiteY1" fmla="*/ 33950 h 67900"/>
                <a:gd name="connsiteX2" fmla="*/ 33951 w 67901"/>
                <a:gd name="connsiteY2" fmla="*/ 0 h 67900"/>
                <a:gd name="connsiteX3" fmla="*/ 33951 w 67901"/>
                <a:gd name="connsiteY3" fmla="*/ 0 h 67900"/>
                <a:gd name="connsiteX4" fmla="*/ 0 w 67901"/>
                <a:gd name="connsiteY4" fmla="*/ 33950 h 67900"/>
                <a:gd name="connsiteX5" fmla="*/ 33951 w 67901"/>
                <a:gd name="connsiteY5" fmla="*/ 67901 h 67900"/>
                <a:gd name="connsiteX6" fmla="*/ 16040 w 67901"/>
                <a:gd name="connsiteY6" fmla="*/ 33897 h 67900"/>
                <a:gd name="connsiteX7" fmla="*/ 21386 w 67901"/>
                <a:gd name="connsiteY7" fmla="*/ 21279 h 67900"/>
                <a:gd name="connsiteX8" fmla="*/ 34004 w 67901"/>
                <a:gd name="connsiteY8" fmla="*/ 15933 h 67900"/>
                <a:gd name="connsiteX9" fmla="*/ 34004 w 67901"/>
                <a:gd name="connsiteY9" fmla="*/ 15933 h 67900"/>
                <a:gd name="connsiteX10" fmla="*/ 51862 w 67901"/>
                <a:gd name="connsiteY10" fmla="*/ 33897 h 67900"/>
                <a:gd name="connsiteX11" fmla="*/ 51862 w 67901"/>
                <a:gd name="connsiteY11" fmla="*/ 33897 h 67900"/>
                <a:gd name="connsiteX12" fmla="*/ 33951 w 67901"/>
                <a:gd name="connsiteY12" fmla="*/ 51754 h 67900"/>
                <a:gd name="connsiteX13" fmla="*/ 33951 w 67901"/>
                <a:gd name="connsiteY13" fmla="*/ 51754 h 67900"/>
                <a:gd name="connsiteX14" fmla="*/ 21279 w 67901"/>
                <a:gd name="connsiteY14" fmla="*/ 46408 h 67900"/>
                <a:gd name="connsiteX15" fmla="*/ 16040 w 67901"/>
                <a:gd name="connsiteY15" fmla="*/ 33897 h 6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7901" h="67900">
                  <a:moveTo>
                    <a:pt x="33951" y="67901"/>
                  </a:moveTo>
                  <a:cubicBezTo>
                    <a:pt x="52701" y="67901"/>
                    <a:pt x="67901" y="52701"/>
                    <a:pt x="67901" y="33950"/>
                  </a:cubicBezTo>
                  <a:cubicBezTo>
                    <a:pt x="67901" y="15200"/>
                    <a:pt x="52701" y="0"/>
                    <a:pt x="33951" y="0"/>
                  </a:cubicBezTo>
                  <a:lnTo>
                    <a:pt x="33951" y="0"/>
                  </a:lnTo>
                  <a:cubicBezTo>
                    <a:pt x="15200" y="0"/>
                    <a:pt x="0" y="15200"/>
                    <a:pt x="0" y="33950"/>
                  </a:cubicBezTo>
                  <a:cubicBezTo>
                    <a:pt x="0" y="52701"/>
                    <a:pt x="15200" y="67901"/>
                    <a:pt x="33951" y="67901"/>
                  </a:cubicBezTo>
                  <a:close/>
                  <a:moveTo>
                    <a:pt x="16040" y="33897"/>
                  </a:moveTo>
                  <a:cubicBezTo>
                    <a:pt x="16036" y="29140"/>
                    <a:pt x="17967" y="24586"/>
                    <a:pt x="21386" y="21279"/>
                  </a:cubicBezTo>
                  <a:cubicBezTo>
                    <a:pt x="24707" y="17880"/>
                    <a:pt x="29252" y="15954"/>
                    <a:pt x="34004" y="15933"/>
                  </a:cubicBezTo>
                  <a:lnTo>
                    <a:pt x="34004" y="15933"/>
                  </a:lnTo>
                  <a:cubicBezTo>
                    <a:pt x="43884" y="15991"/>
                    <a:pt x="51862" y="24017"/>
                    <a:pt x="51862" y="33897"/>
                  </a:cubicBezTo>
                  <a:lnTo>
                    <a:pt x="51862" y="33897"/>
                  </a:lnTo>
                  <a:cubicBezTo>
                    <a:pt x="51832" y="43768"/>
                    <a:pt x="43822" y="51754"/>
                    <a:pt x="33951" y="51754"/>
                  </a:cubicBezTo>
                  <a:lnTo>
                    <a:pt x="33951" y="51754"/>
                  </a:lnTo>
                  <a:cubicBezTo>
                    <a:pt x="29185" y="51723"/>
                    <a:pt x="24627" y="49800"/>
                    <a:pt x="21279" y="46408"/>
                  </a:cubicBezTo>
                  <a:cubicBezTo>
                    <a:pt x="17945" y="43096"/>
                    <a:pt x="16061" y="38597"/>
                    <a:pt x="16040" y="33897"/>
                  </a:cubicBezTo>
                  <a:close/>
                </a:path>
              </a:pathLst>
            </a:custGeom>
            <a:grpFill/>
            <a:ln w="5281" cap="flat">
              <a:noFill/>
              <a:prstDash val="solid"/>
              <a:miter/>
            </a:ln>
          </p:spPr>
          <p:txBody>
            <a:bodyPr rtlCol="0" anchor="ctr"/>
            <a:lstStyle/>
            <a:p>
              <a:endParaRPr lang="ru-RU"/>
            </a:p>
          </p:txBody>
        </p:sp>
      </p:grpSp>
      <p:grpSp>
        <p:nvGrpSpPr>
          <p:cNvPr id="154" name="Group 153">
            <a:extLst>
              <a:ext uri="{FF2B5EF4-FFF2-40B4-BE49-F238E27FC236}">
                <a16:creationId xmlns:a16="http://schemas.microsoft.com/office/drawing/2014/main" id="{FDCB4A57-87AB-4474-8A5D-1383D431F03E}"/>
              </a:ext>
            </a:extLst>
          </p:cNvPr>
          <p:cNvGrpSpPr/>
          <p:nvPr/>
        </p:nvGrpSpPr>
        <p:grpSpPr>
          <a:xfrm>
            <a:off x="4364438" y="1925160"/>
            <a:ext cx="178499" cy="302118"/>
            <a:chOff x="3787248" y="1423880"/>
            <a:chExt cx="237999" cy="402824"/>
          </a:xfrm>
          <a:solidFill>
            <a:schemeClr val="tx1"/>
          </a:solidFill>
        </p:grpSpPr>
        <p:sp>
          <p:nvSpPr>
            <p:cNvPr id="143" name="Freeform: Shape 142">
              <a:extLst>
                <a:ext uri="{FF2B5EF4-FFF2-40B4-BE49-F238E27FC236}">
                  <a16:creationId xmlns:a16="http://schemas.microsoft.com/office/drawing/2014/main" id="{C921029B-6C14-4816-9DAE-C99E198CD7A7}"/>
                </a:ext>
              </a:extLst>
            </p:cNvPr>
            <p:cNvSpPr/>
            <p:nvPr/>
          </p:nvSpPr>
          <p:spPr>
            <a:xfrm>
              <a:off x="3787248" y="1423880"/>
              <a:ext cx="237999" cy="340102"/>
            </a:xfrm>
            <a:custGeom>
              <a:avLst/>
              <a:gdLst>
                <a:gd name="connsiteX0" fmla="*/ 18058 w 237999"/>
                <a:gd name="connsiteY0" fmla="*/ 181996 h 340102"/>
                <a:gd name="connsiteX1" fmla="*/ 110171 w 237999"/>
                <a:gd name="connsiteY1" fmla="*/ 336161 h 340102"/>
                <a:gd name="connsiteX2" fmla="*/ 117050 w 237999"/>
                <a:gd name="connsiteY2" fmla="*/ 340103 h 340102"/>
                <a:gd name="connsiteX3" fmla="*/ 117121 w 237999"/>
                <a:gd name="connsiteY3" fmla="*/ 340103 h 340102"/>
                <a:gd name="connsiteX4" fmla="*/ 124000 w 237999"/>
                <a:gd name="connsiteY4" fmla="*/ 336280 h 340102"/>
                <a:gd name="connsiteX5" fmla="*/ 219883 w 237999"/>
                <a:gd name="connsiteY5" fmla="*/ 182115 h 340102"/>
                <a:gd name="connsiteX6" fmla="*/ 220487 w 237999"/>
                <a:gd name="connsiteY6" fmla="*/ 180927 h 340102"/>
                <a:gd name="connsiteX7" fmla="*/ 238000 w 237999"/>
                <a:gd name="connsiteY7" fmla="*/ 118989 h 340102"/>
                <a:gd name="connsiteX8" fmla="*/ 118984 w 237999"/>
                <a:gd name="connsiteY8" fmla="*/ 0 h 340102"/>
                <a:gd name="connsiteX9" fmla="*/ 0 w 237999"/>
                <a:gd name="connsiteY9" fmla="*/ 118989 h 340102"/>
                <a:gd name="connsiteX10" fmla="*/ 17523 w 237999"/>
                <a:gd name="connsiteY10" fmla="*/ 180943 h 340102"/>
                <a:gd name="connsiteX11" fmla="*/ 18058 w 237999"/>
                <a:gd name="connsiteY11" fmla="*/ 181996 h 340102"/>
                <a:gd name="connsiteX12" fmla="*/ 118989 w 237999"/>
                <a:gd name="connsiteY12" fmla="*/ 16205 h 340102"/>
                <a:gd name="connsiteX13" fmla="*/ 221805 w 237999"/>
                <a:gd name="connsiteY13" fmla="*/ 118994 h 340102"/>
                <a:gd name="connsiteX14" fmla="*/ 206021 w 237999"/>
                <a:gd name="connsiteY14" fmla="*/ 173534 h 340102"/>
                <a:gd name="connsiteX15" fmla="*/ 205400 w 237999"/>
                <a:gd name="connsiteY15" fmla="*/ 174749 h 340102"/>
                <a:gd name="connsiteX16" fmla="*/ 117261 w 237999"/>
                <a:gd name="connsiteY16" fmla="*/ 316445 h 340102"/>
                <a:gd name="connsiteX17" fmla="*/ 32665 w 237999"/>
                <a:gd name="connsiteY17" fmla="*/ 174863 h 340102"/>
                <a:gd name="connsiteX18" fmla="*/ 31990 w 237999"/>
                <a:gd name="connsiteY18" fmla="*/ 173529 h 340102"/>
                <a:gd name="connsiteX19" fmla="*/ 16205 w 237999"/>
                <a:gd name="connsiteY19" fmla="*/ 118989 h 340102"/>
                <a:gd name="connsiteX20" fmla="*/ 118989 w 237999"/>
                <a:gd name="connsiteY20" fmla="*/ 16205 h 340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7999" h="340102">
                  <a:moveTo>
                    <a:pt x="18058" y="181996"/>
                  </a:moveTo>
                  <a:lnTo>
                    <a:pt x="110171" y="336161"/>
                  </a:lnTo>
                  <a:cubicBezTo>
                    <a:pt x="111618" y="338585"/>
                    <a:pt x="114226" y="340081"/>
                    <a:pt x="117050" y="340103"/>
                  </a:cubicBezTo>
                  <a:cubicBezTo>
                    <a:pt x="117072" y="340103"/>
                    <a:pt x="117099" y="340103"/>
                    <a:pt x="117121" y="340103"/>
                  </a:cubicBezTo>
                  <a:cubicBezTo>
                    <a:pt x="119918" y="340103"/>
                    <a:pt x="122521" y="338656"/>
                    <a:pt x="124000" y="336280"/>
                  </a:cubicBezTo>
                  <a:lnTo>
                    <a:pt x="219883" y="182115"/>
                  </a:lnTo>
                  <a:cubicBezTo>
                    <a:pt x="220120" y="181732"/>
                    <a:pt x="220325" y="181332"/>
                    <a:pt x="220487" y="180927"/>
                  </a:cubicBezTo>
                  <a:cubicBezTo>
                    <a:pt x="231952" y="162205"/>
                    <a:pt x="238000" y="140821"/>
                    <a:pt x="238000" y="118989"/>
                  </a:cubicBezTo>
                  <a:cubicBezTo>
                    <a:pt x="238000" y="53379"/>
                    <a:pt x="184610" y="0"/>
                    <a:pt x="118984" y="0"/>
                  </a:cubicBezTo>
                  <a:cubicBezTo>
                    <a:pt x="53379" y="0"/>
                    <a:pt x="0" y="53379"/>
                    <a:pt x="0" y="118989"/>
                  </a:cubicBezTo>
                  <a:cubicBezTo>
                    <a:pt x="0" y="140827"/>
                    <a:pt x="6053" y="162216"/>
                    <a:pt x="17523" y="180943"/>
                  </a:cubicBezTo>
                  <a:cubicBezTo>
                    <a:pt x="17674" y="181305"/>
                    <a:pt x="17852" y="181656"/>
                    <a:pt x="18058" y="181996"/>
                  </a:cubicBezTo>
                  <a:close/>
                  <a:moveTo>
                    <a:pt x="118989" y="16205"/>
                  </a:moveTo>
                  <a:cubicBezTo>
                    <a:pt x="175684" y="16205"/>
                    <a:pt x="221805" y="62316"/>
                    <a:pt x="221805" y="118994"/>
                  </a:cubicBezTo>
                  <a:cubicBezTo>
                    <a:pt x="221805" y="138245"/>
                    <a:pt x="216346" y="157108"/>
                    <a:pt x="206021" y="173534"/>
                  </a:cubicBezTo>
                  <a:cubicBezTo>
                    <a:pt x="205772" y="173923"/>
                    <a:pt x="205567" y="174328"/>
                    <a:pt x="205400" y="174749"/>
                  </a:cubicBezTo>
                  <a:lnTo>
                    <a:pt x="117261" y="316445"/>
                  </a:lnTo>
                  <a:lnTo>
                    <a:pt x="32665" y="174863"/>
                  </a:lnTo>
                  <a:cubicBezTo>
                    <a:pt x="32481" y="174404"/>
                    <a:pt x="32260" y="173956"/>
                    <a:pt x="31990" y="173529"/>
                  </a:cubicBezTo>
                  <a:cubicBezTo>
                    <a:pt x="21665" y="157102"/>
                    <a:pt x="16205" y="138245"/>
                    <a:pt x="16205" y="118989"/>
                  </a:cubicBezTo>
                  <a:cubicBezTo>
                    <a:pt x="16205" y="62316"/>
                    <a:pt x="62316" y="16205"/>
                    <a:pt x="118989" y="16205"/>
                  </a:cubicBezTo>
                  <a:close/>
                </a:path>
              </a:pathLst>
            </a:custGeom>
            <a:grpFill/>
            <a:ln w="5334" cap="flat">
              <a:noFill/>
              <a:prstDash val="solid"/>
              <a:miter/>
            </a:ln>
          </p:spPr>
          <p:txBody>
            <a:bodyPr rtlCol="0" anchor="ctr"/>
            <a:lstStyle/>
            <a:p>
              <a:endParaRPr lang="ru-RU"/>
            </a:p>
          </p:txBody>
        </p:sp>
        <p:sp>
          <p:nvSpPr>
            <p:cNvPr id="144" name="Freeform: Shape 143">
              <a:extLst>
                <a:ext uri="{FF2B5EF4-FFF2-40B4-BE49-F238E27FC236}">
                  <a16:creationId xmlns:a16="http://schemas.microsoft.com/office/drawing/2014/main" id="{5BDBCEC2-93A5-46B9-8360-898E8DA68606}"/>
                </a:ext>
              </a:extLst>
            </p:cNvPr>
            <p:cNvSpPr/>
            <p:nvPr/>
          </p:nvSpPr>
          <p:spPr>
            <a:xfrm>
              <a:off x="3862016" y="1498643"/>
              <a:ext cx="88473" cy="88473"/>
            </a:xfrm>
            <a:custGeom>
              <a:avLst/>
              <a:gdLst>
                <a:gd name="connsiteX0" fmla="*/ 44237 w 88473"/>
                <a:gd name="connsiteY0" fmla="*/ 88474 h 88473"/>
                <a:gd name="connsiteX1" fmla="*/ 88474 w 88473"/>
                <a:gd name="connsiteY1" fmla="*/ 44237 h 88473"/>
                <a:gd name="connsiteX2" fmla="*/ 44237 w 88473"/>
                <a:gd name="connsiteY2" fmla="*/ 0 h 88473"/>
                <a:gd name="connsiteX3" fmla="*/ 0 w 88473"/>
                <a:gd name="connsiteY3" fmla="*/ 44237 h 88473"/>
                <a:gd name="connsiteX4" fmla="*/ 44237 w 88473"/>
                <a:gd name="connsiteY4" fmla="*/ 88474 h 88473"/>
                <a:gd name="connsiteX5" fmla="*/ 44237 w 88473"/>
                <a:gd name="connsiteY5" fmla="*/ 16200 h 88473"/>
                <a:gd name="connsiteX6" fmla="*/ 72274 w 88473"/>
                <a:gd name="connsiteY6" fmla="*/ 44237 h 88473"/>
                <a:gd name="connsiteX7" fmla="*/ 44237 w 88473"/>
                <a:gd name="connsiteY7" fmla="*/ 72274 h 88473"/>
                <a:gd name="connsiteX8" fmla="*/ 16200 w 88473"/>
                <a:gd name="connsiteY8" fmla="*/ 44237 h 88473"/>
                <a:gd name="connsiteX9" fmla="*/ 44237 w 88473"/>
                <a:gd name="connsiteY9" fmla="*/ 16200 h 8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473" h="88473">
                  <a:moveTo>
                    <a:pt x="44237" y="88474"/>
                  </a:moveTo>
                  <a:cubicBezTo>
                    <a:pt x="68629" y="88474"/>
                    <a:pt x="88474" y="68629"/>
                    <a:pt x="88474" y="44237"/>
                  </a:cubicBezTo>
                  <a:cubicBezTo>
                    <a:pt x="88474" y="19845"/>
                    <a:pt x="68629" y="0"/>
                    <a:pt x="44237" y="0"/>
                  </a:cubicBezTo>
                  <a:cubicBezTo>
                    <a:pt x="19845" y="0"/>
                    <a:pt x="0" y="19845"/>
                    <a:pt x="0" y="44237"/>
                  </a:cubicBezTo>
                  <a:cubicBezTo>
                    <a:pt x="0" y="68629"/>
                    <a:pt x="19845" y="88474"/>
                    <a:pt x="44237" y="88474"/>
                  </a:cubicBezTo>
                  <a:close/>
                  <a:moveTo>
                    <a:pt x="44237" y="16200"/>
                  </a:moveTo>
                  <a:cubicBezTo>
                    <a:pt x="59697" y="16200"/>
                    <a:pt x="72274" y="28777"/>
                    <a:pt x="72274" y="44237"/>
                  </a:cubicBezTo>
                  <a:cubicBezTo>
                    <a:pt x="72274" y="59697"/>
                    <a:pt x="59697" y="72274"/>
                    <a:pt x="44237" y="72274"/>
                  </a:cubicBezTo>
                  <a:cubicBezTo>
                    <a:pt x="28777" y="72274"/>
                    <a:pt x="16200" y="59697"/>
                    <a:pt x="16200" y="44237"/>
                  </a:cubicBezTo>
                  <a:cubicBezTo>
                    <a:pt x="16195" y="28777"/>
                    <a:pt x="28777" y="16200"/>
                    <a:pt x="44237" y="16200"/>
                  </a:cubicBezTo>
                  <a:close/>
                </a:path>
              </a:pathLst>
            </a:custGeom>
            <a:grpFill/>
            <a:ln w="5334" cap="flat">
              <a:noFill/>
              <a:prstDash val="solid"/>
              <a:miter/>
            </a:ln>
          </p:spPr>
          <p:txBody>
            <a:bodyPr rtlCol="0" anchor="ctr"/>
            <a:lstStyle/>
            <a:p>
              <a:endParaRPr lang="ru-RU"/>
            </a:p>
          </p:txBody>
        </p:sp>
        <p:sp>
          <p:nvSpPr>
            <p:cNvPr id="145" name="Freeform: Shape 144">
              <a:extLst>
                <a:ext uri="{FF2B5EF4-FFF2-40B4-BE49-F238E27FC236}">
                  <a16:creationId xmlns:a16="http://schemas.microsoft.com/office/drawing/2014/main" id="{A87286DB-B8D2-466D-9DC2-2574332F0E42}"/>
                </a:ext>
              </a:extLst>
            </p:cNvPr>
            <p:cNvSpPr/>
            <p:nvPr/>
          </p:nvSpPr>
          <p:spPr>
            <a:xfrm>
              <a:off x="3795850" y="1810504"/>
              <a:ext cx="220800" cy="16200"/>
            </a:xfrm>
            <a:custGeom>
              <a:avLst/>
              <a:gdLst>
                <a:gd name="connsiteX0" fmla="*/ 212701 w 220800"/>
                <a:gd name="connsiteY0" fmla="*/ 0 h 16200"/>
                <a:gd name="connsiteX1" fmla="*/ 8100 w 220800"/>
                <a:gd name="connsiteY1" fmla="*/ 0 h 16200"/>
                <a:gd name="connsiteX2" fmla="*/ 0 w 220800"/>
                <a:gd name="connsiteY2" fmla="*/ 8100 h 16200"/>
                <a:gd name="connsiteX3" fmla="*/ 8100 w 220800"/>
                <a:gd name="connsiteY3" fmla="*/ 16200 h 16200"/>
                <a:gd name="connsiteX4" fmla="*/ 212701 w 220800"/>
                <a:gd name="connsiteY4" fmla="*/ 16200 h 16200"/>
                <a:gd name="connsiteX5" fmla="*/ 220801 w 220800"/>
                <a:gd name="connsiteY5" fmla="*/ 8100 h 16200"/>
                <a:gd name="connsiteX6" fmla="*/ 212701 w 2208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0800" h="16200">
                  <a:moveTo>
                    <a:pt x="212701" y="0"/>
                  </a:moveTo>
                  <a:lnTo>
                    <a:pt x="8100" y="0"/>
                  </a:lnTo>
                  <a:cubicBezTo>
                    <a:pt x="3623" y="0"/>
                    <a:pt x="0" y="3629"/>
                    <a:pt x="0" y="8100"/>
                  </a:cubicBezTo>
                  <a:cubicBezTo>
                    <a:pt x="0" y="12571"/>
                    <a:pt x="3623" y="16200"/>
                    <a:pt x="8100" y="16200"/>
                  </a:cubicBezTo>
                  <a:lnTo>
                    <a:pt x="212701" y="16200"/>
                  </a:lnTo>
                  <a:cubicBezTo>
                    <a:pt x="217172" y="16200"/>
                    <a:pt x="220801" y="12571"/>
                    <a:pt x="220801" y="8100"/>
                  </a:cubicBezTo>
                  <a:cubicBezTo>
                    <a:pt x="220801" y="3629"/>
                    <a:pt x="217172" y="0"/>
                    <a:pt x="212701" y="0"/>
                  </a:cubicBezTo>
                  <a:close/>
                </a:path>
              </a:pathLst>
            </a:custGeom>
            <a:grpFill/>
            <a:ln w="5334" cap="flat">
              <a:noFill/>
              <a:prstDash val="solid"/>
              <a:miter/>
            </a:ln>
          </p:spPr>
          <p:txBody>
            <a:bodyPr rtlCol="0" anchor="ctr"/>
            <a:lstStyle/>
            <a:p>
              <a:endParaRPr lang="ru-RU"/>
            </a:p>
          </p:txBody>
        </p:sp>
      </p:grpSp>
      <p:sp>
        <p:nvSpPr>
          <p:cNvPr id="146" name="Рисунок 90">
            <a:extLst>
              <a:ext uri="{FF2B5EF4-FFF2-40B4-BE49-F238E27FC236}">
                <a16:creationId xmlns:a16="http://schemas.microsoft.com/office/drawing/2014/main" id="{646F101C-318A-4B9C-86DB-8401CBF280FC}"/>
              </a:ext>
            </a:extLst>
          </p:cNvPr>
          <p:cNvSpPr/>
          <p:nvPr/>
        </p:nvSpPr>
        <p:spPr>
          <a:xfrm>
            <a:off x="6086076" y="2622233"/>
            <a:ext cx="313200" cy="344476"/>
          </a:xfrm>
          <a:custGeom>
            <a:avLst/>
            <a:gdLst>
              <a:gd name="connsiteX0" fmla="*/ 416352 w 417600"/>
              <a:gd name="connsiteY0" fmla="*/ 297404 h 459301"/>
              <a:gd name="connsiteX1" fmla="*/ 317014 w 417600"/>
              <a:gd name="connsiteY1" fmla="*/ 139994 h 459301"/>
              <a:gd name="connsiteX2" fmla="*/ 358956 w 417600"/>
              <a:gd name="connsiteY2" fmla="*/ 74476 h 459301"/>
              <a:gd name="connsiteX3" fmla="*/ 368897 w 417600"/>
              <a:gd name="connsiteY3" fmla="*/ 28776 h 459301"/>
              <a:gd name="connsiteX4" fmla="*/ 354155 w 417600"/>
              <a:gd name="connsiteY4" fmla="*/ 6593 h 459301"/>
              <a:gd name="connsiteX5" fmla="*/ 351833 w 417600"/>
              <a:gd name="connsiteY5" fmla="*/ 5091 h 459301"/>
              <a:gd name="connsiteX6" fmla="*/ 288173 w 417600"/>
              <a:gd name="connsiteY6" fmla="*/ 29175 h 459301"/>
              <a:gd name="connsiteX7" fmla="*/ 248753 w 417600"/>
              <a:gd name="connsiteY7" fmla="*/ 90789 h 459301"/>
              <a:gd name="connsiteX8" fmla="*/ 29496 w 417600"/>
              <a:gd name="connsiteY8" fmla="*/ 70318 h 459301"/>
              <a:gd name="connsiteX9" fmla="*/ 21920 w 417600"/>
              <a:gd name="connsiteY9" fmla="*/ 74022 h 459301"/>
              <a:gd name="connsiteX10" fmla="*/ 5677 w 417600"/>
              <a:gd name="connsiteY10" fmla="*/ 99424 h 459301"/>
              <a:gd name="connsiteX11" fmla="*/ 4845 w 417600"/>
              <a:gd name="connsiteY11" fmla="*/ 106439 h 459301"/>
              <a:gd name="connsiteX12" fmla="*/ 9840 w 417600"/>
              <a:gd name="connsiteY12" fmla="*/ 111439 h 459301"/>
              <a:gd name="connsiteX13" fmla="*/ 194456 w 417600"/>
              <a:gd name="connsiteY13" fmla="*/ 175629 h 459301"/>
              <a:gd name="connsiteX14" fmla="*/ 124779 w 417600"/>
              <a:gd name="connsiteY14" fmla="*/ 284509 h 459301"/>
              <a:gd name="connsiteX15" fmla="*/ 15921 w 417600"/>
              <a:gd name="connsiteY15" fmla="*/ 295088 h 459301"/>
              <a:gd name="connsiteX16" fmla="*/ 9381 w 417600"/>
              <a:gd name="connsiteY16" fmla="*/ 299699 h 459301"/>
              <a:gd name="connsiteX17" fmla="*/ 774 w 417600"/>
              <a:gd name="connsiteY17" fmla="*/ 317940 h 459301"/>
              <a:gd name="connsiteX18" fmla="*/ 914 w 417600"/>
              <a:gd name="connsiteY18" fmla="*/ 325139 h 459301"/>
              <a:gd name="connsiteX19" fmla="*/ 6741 w 417600"/>
              <a:gd name="connsiteY19" fmla="*/ 329378 h 459301"/>
              <a:gd name="connsiteX20" fmla="*/ 132291 w 417600"/>
              <a:gd name="connsiteY20" fmla="*/ 350718 h 459301"/>
              <a:gd name="connsiteX21" fmla="*/ 204257 w 417600"/>
              <a:gd name="connsiteY21" fmla="*/ 455781 h 459301"/>
              <a:gd name="connsiteX22" fmla="*/ 210542 w 417600"/>
              <a:gd name="connsiteY22" fmla="*/ 459291 h 459301"/>
              <a:gd name="connsiteX23" fmla="*/ 210942 w 417600"/>
              <a:gd name="connsiteY23" fmla="*/ 459302 h 459301"/>
              <a:gd name="connsiteX24" fmla="*/ 217141 w 417600"/>
              <a:gd name="connsiteY24" fmla="*/ 456413 h 459301"/>
              <a:gd name="connsiteX25" fmla="*/ 230123 w 417600"/>
              <a:gd name="connsiteY25" fmla="*/ 440963 h 459301"/>
              <a:gd name="connsiteX26" fmla="*/ 231570 w 417600"/>
              <a:gd name="connsiteY26" fmla="*/ 433085 h 459301"/>
              <a:gd name="connsiteX27" fmla="*/ 195563 w 417600"/>
              <a:gd name="connsiteY27" fmla="*/ 329799 h 459301"/>
              <a:gd name="connsiteX28" fmla="*/ 263403 w 417600"/>
              <a:gd name="connsiteY28" fmla="*/ 223775 h 459301"/>
              <a:gd name="connsiteX29" fmla="*/ 387867 w 417600"/>
              <a:gd name="connsiteY29" fmla="*/ 333201 h 459301"/>
              <a:gd name="connsiteX30" fmla="*/ 394342 w 417600"/>
              <a:gd name="connsiteY30" fmla="*/ 335134 h 459301"/>
              <a:gd name="connsiteX31" fmla="*/ 400034 w 417600"/>
              <a:gd name="connsiteY31" fmla="*/ 331489 h 459301"/>
              <a:gd name="connsiteX32" fmla="*/ 416325 w 417600"/>
              <a:gd name="connsiteY32" fmla="*/ 306104 h 459301"/>
              <a:gd name="connsiteX33" fmla="*/ 416352 w 417600"/>
              <a:gd name="connsiteY33" fmla="*/ 297404 h 459301"/>
              <a:gd name="connsiteX34" fmla="*/ 391480 w 417600"/>
              <a:gd name="connsiteY34" fmla="*/ 314814 h 459301"/>
              <a:gd name="connsiteX35" fmla="*/ 267010 w 417600"/>
              <a:gd name="connsiteY35" fmla="*/ 205383 h 459301"/>
              <a:gd name="connsiteX36" fmla="*/ 260530 w 417600"/>
              <a:gd name="connsiteY36" fmla="*/ 203444 h 459301"/>
              <a:gd name="connsiteX37" fmla="*/ 254838 w 417600"/>
              <a:gd name="connsiteY37" fmla="*/ 207100 h 459301"/>
              <a:gd name="connsiteX38" fmla="*/ 179789 w 417600"/>
              <a:gd name="connsiteY38" fmla="*/ 324383 h 459301"/>
              <a:gd name="connsiteX39" fmla="*/ 178963 w 417600"/>
              <a:gd name="connsiteY39" fmla="*/ 331419 h 459301"/>
              <a:gd name="connsiteX40" fmla="*/ 214754 w 417600"/>
              <a:gd name="connsiteY40" fmla="*/ 434073 h 459301"/>
              <a:gd name="connsiteX41" fmla="*/ 211595 w 417600"/>
              <a:gd name="connsiteY41" fmla="*/ 437831 h 459301"/>
              <a:gd name="connsiteX42" fmla="*/ 144144 w 417600"/>
              <a:gd name="connsiteY42" fmla="*/ 339357 h 459301"/>
              <a:gd name="connsiteX43" fmla="*/ 141870 w 417600"/>
              <a:gd name="connsiteY43" fmla="*/ 337137 h 459301"/>
              <a:gd name="connsiteX44" fmla="*/ 140715 w 417600"/>
              <a:gd name="connsiteY44" fmla="*/ 336387 h 459301"/>
              <a:gd name="connsiteX45" fmla="*/ 137669 w 417600"/>
              <a:gd name="connsiteY45" fmla="*/ 335199 h 459301"/>
              <a:gd name="connsiteX46" fmla="*/ 19982 w 417600"/>
              <a:gd name="connsiteY46" fmla="*/ 315197 h 459301"/>
              <a:gd name="connsiteX47" fmla="*/ 22071 w 417600"/>
              <a:gd name="connsiteY47" fmla="*/ 310764 h 459301"/>
              <a:gd name="connsiteX48" fmla="*/ 130271 w 417600"/>
              <a:gd name="connsiteY48" fmla="*/ 300255 h 459301"/>
              <a:gd name="connsiteX49" fmla="*/ 136314 w 417600"/>
              <a:gd name="connsiteY49" fmla="*/ 296556 h 459301"/>
              <a:gd name="connsiteX50" fmla="*/ 213636 w 417600"/>
              <a:gd name="connsiteY50" fmla="*/ 175715 h 459301"/>
              <a:gd name="connsiteX51" fmla="*/ 214468 w 417600"/>
              <a:gd name="connsiteY51" fmla="*/ 168695 h 459301"/>
              <a:gd name="connsiteX52" fmla="*/ 209473 w 417600"/>
              <a:gd name="connsiteY52" fmla="*/ 163695 h 459301"/>
              <a:gd name="connsiteX53" fmla="*/ 24847 w 417600"/>
              <a:gd name="connsiteY53" fmla="*/ 99505 h 459301"/>
              <a:gd name="connsiteX54" fmla="*/ 32904 w 417600"/>
              <a:gd name="connsiteY54" fmla="*/ 86907 h 459301"/>
              <a:gd name="connsiteX55" fmla="*/ 252160 w 417600"/>
              <a:gd name="connsiteY55" fmla="*/ 107378 h 459301"/>
              <a:gd name="connsiteX56" fmla="*/ 259736 w 417600"/>
              <a:gd name="connsiteY56" fmla="*/ 103679 h 459301"/>
              <a:gd name="connsiteX57" fmla="*/ 301813 w 417600"/>
              <a:gd name="connsiteY57" fmla="*/ 37913 h 459301"/>
              <a:gd name="connsiteX58" fmla="*/ 343020 w 417600"/>
              <a:gd name="connsiteY58" fmla="*/ 18683 h 459301"/>
              <a:gd name="connsiteX59" fmla="*/ 345440 w 417600"/>
              <a:gd name="connsiteY59" fmla="*/ 20249 h 459301"/>
              <a:gd name="connsiteX60" fmla="*/ 353070 w 417600"/>
              <a:gd name="connsiteY60" fmla="*/ 32248 h 459301"/>
              <a:gd name="connsiteX61" fmla="*/ 345310 w 417600"/>
              <a:gd name="connsiteY61" fmla="*/ 65739 h 459301"/>
              <a:gd name="connsiteX62" fmla="*/ 300593 w 417600"/>
              <a:gd name="connsiteY62" fmla="*/ 135599 h 459301"/>
              <a:gd name="connsiteX63" fmla="*/ 300566 w 417600"/>
              <a:gd name="connsiteY63" fmla="*/ 144287 h 459301"/>
              <a:gd name="connsiteX64" fmla="*/ 399899 w 417600"/>
              <a:gd name="connsiteY64" fmla="*/ 301697 h 459301"/>
              <a:gd name="connsiteX65" fmla="*/ 391480 w 417600"/>
              <a:gd name="connsiteY65" fmla="*/ 314814 h 45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17600" h="459301">
                <a:moveTo>
                  <a:pt x="416352" y="297404"/>
                </a:moveTo>
                <a:lnTo>
                  <a:pt x="317014" y="139994"/>
                </a:lnTo>
                <a:lnTo>
                  <a:pt x="358956" y="74476"/>
                </a:lnTo>
                <a:cubicBezTo>
                  <a:pt x="368276" y="59939"/>
                  <a:pt x="371986" y="42859"/>
                  <a:pt x="368897" y="28776"/>
                </a:cubicBezTo>
                <a:cubicBezTo>
                  <a:pt x="366759" y="19061"/>
                  <a:pt x="361667" y="11393"/>
                  <a:pt x="354155" y="6593"/>
                </a:cubicBezTo>
                <a:lnTo>
                  <a:pt x="351833" y="5091"/>
                </a:lnTo>
                <a:cubicBezTo>
                  <a:pt x="332636" y="-7161"/>
                  <a:pt x="304691" y="3412"/>
                  <a:pt x="288173" y="29175"/>
                </a:cubicBezTo>
                <a:lnTo>
                  <a:pt x="248753" y="90789"/>
                </a:lnTo>
                <a:lnTo>
                  <a:pt x="29496" y="70318"/>
                </a:lnTo>
                <a:cubicBezTo>
                  <a:pt x="26467" y="70043"/>
                  <a:pt x="23551" y="71463"/>
                  <a:pt x="21920" y="74022"/>
                </a:cubicBezTo>
                <a:lnTo>
                  <a:pt x="5677" y="99424"/>
                </a:lnTo>
                <a:cubicBezTo>
                  <a:pt x="4338" y="101514"/>
                  <a:pt x="4035" y="104100"/>
                  <a:pt x="4845" y="106439"/>
                </a:cubicBezTo>
                <a:cubicBezTo>
                  <a:pt x="5655" y="108777"/>
                  <a:pt x="7497" y="110624"/>
                  <a:pt x="9840" y="111439"/>
                </a:cubicBezTo>
                <a:lnTo>
                  <a:pt x="194456" y="175629"/>
                </a:lnTo>
                <a:lnTo>
                  <a:pt x="124779" y="284509"/>
                </a:lnTo>
                <a:lnTo>
                  <a:pt x="15921" y="295088"/>
                </a:lnTo>
                <a:cubicBezTo>
                  <a:pt x="13080" y="295368"/>
                  <a:pt x="10596" y="297113"/>
                  <a:pt x="9381" y="299699"/>
                </a:cubicBezTo>
                <a:lnTo>
                  <a:pt x="774" y="317940"/>
                </a:lnTo>
                <a:cubicBezTo>
                  <a:pt x="-306" y="320230"/>
                  <a:pt x="-252" y="322898"/>
                  <a:pt x="914" y="325139"/>
                </a:cubicBezTo>
                <a:cubicBezTo>
                  <a:pt x="2086" y="327385"/>
                  <a:pt x="4241" y="328956"/>
                  <a:pt x="6741" y="329378"/>
                </a:cubicBezTo>
                <a:lnTo>
                  <a:pt x="132291" y="350718"/>
                </a:lnTo>
                <a:lnTo>
                  <a:pt x="204257" y="455781"/>
                </a:lnTo>
                <a:cubicBezTo>
                  <a:pt x="205688" y="457871"/>
                  <a:pt x="208010" y="459172"/>
                  <a:pt x="210542" y="459291"/>
                </a:cubicBezTo>
                <a:cubicBezTo>
                  <a:pt x="210677" y="459296"/>
                  <a:pt x="210807" y="459302"/>
                  <a:pt x="210942" y="459302"/>
                </a:cubicBezTo>
                <a:cubicBezTo>
                  <a:pt x="213329" y="459302"/>
                  <a:pt x="215602" y="458249"/>
                  <a:pt x="217141" y="456413"/>
                </a:cubicBezTo>
                <a:lnTo>
                  <a:pt x="230123" y="440963"/>
                </a:lnTo>
                <a:cubicBezTo>
                  <a:pt x="231959" y="438776"/>
                  <a:pt x="232509" y="435785"/>
                  <a:pt x="231570" y="433085"/>
                </a:cubicBezTo>
                <a:lnTo>
                  <a:pt x="195563" y="329799"/>
                </a:lnTo>
                <a:lnTo>
                  <a:pt x="263403" y="223775"/>
                </a:lnTo>
                <a:lnTo>
                  <a:pt x="387867" y="333201"/>
                </a:lnTo>
                <a:cubicBezTo>
                  <a:pt x="389639" y="334756"/>
                  <a:pt x="391993" y="335474"/>
                  <a:pt x="394342" y="335134"/>
                </a:cubicBezTo>
                <a:cubicBezTo>
                  <a:pt x="396680" y="334805"/>
                  <a:pt x="398754" y="333471"/>
                  <a:pt x="400034" y="331489"/>
                </a:cubicBezTo>
                <a:lnTo>
                  <a:pt x="416325" y="306104"/>
                </a:lnTo>
                <a:cubicBezTo>
                  <a:pt x="418016" y="303458"/>
                  <a:pt x="418026" y="300066"/>
                  <a:pt x="416352" y="297404"/>
                </a:cubicBezTo>
                <a:close/>
                <a:moveTo>
                  <a:pt x="391480" y="314814"/>
                </a:moveTo>
                <a:lnTo>
                  <a:pt x="267010" y="205383"/>
                </a:lnTo>
                <a:cubicBezTo>
                  <a:pt x="265239" y="203822"/>
                  <a:pt x="262901" y="203126"/>
                  <a:pt x="260530" y="203444"/>
                </a:cubicBezTo>
                <a:cubicBezTo>
                  <a:pt x="258192" y="203774"/>
                  <a:pt x="256118" y="205113"/>
                  <a:pt x="254838" y="207100"/>
                </a:cubicBezTo>
                <a:lnTo>
                  <a:pt x="179789" y="324383"/>
                </a:lnTo>
                <a:cubicBezTo>
                  <a:pt x="178450" y="326478"/>
                  <a:pt x="178148" y="329070"/>
                  <a:pt x="178963" y="331419"/>
                </a:cubicBezTo>
                <a:lnTo>
                  <a:pt x="214754" y="434073"/>
                </a:lnTo>
                <a:lnTo>
                  <a:pt x="211595" y="437831"/>
                </a:lnTo>
                <a:lnTo>
                  <a:pt x="144144" y="339357"/>
                </a:lnTo>
                <a:cubicBezTo>
                  <a:pt x="143539" y="338477"/>
                  <a:pt x="142767" y="337721"/>
                  <a:pt x="141870" y="337137"/>
                </a:cubicBezTo>
                <a:lnTo>
                  <a:pt x="140715" y="336387"/>
                </a:lnTo>
                <a:cubicBezTo>
                  <a:pt x="139791" y="335787"/>
                  <a:pt x="138755" y="335382"/>
                  <a:pt x="137669" y="335199"/>
                </a:cubicBezTo>
                <a:lnTo>
                  <a:pt x="19982" y="315197"/>
                </a:lnTo>
                <a:lnTo>
                  <a:pt x="22071" y="310764"/>
                </a:lnTo>
                <a:lnTo>
                  <a:pt x="130271" y="300255"/>
                </a:lnTo>
                <a:cubicBezTo>
                  <a:pt x="132744" y="300012"/>
                  <a:pt x="134975" y="298652"/>
                  <a:pt x="136314" y="296556"/>
                </a:cubicBezTo>
                <a:lnTo>
                  <a:pt x="213636" y="175715"/>
                </a:lnTo>
                <a:cubicBezTo>
                  <a:pt x="214970" y="173625"/>
                  <a:pt x="215278" y="171039"/>
                  <a:pt x="214468" y="168695"/>
                </a:cubicBezTo>
                <a:cubicBezTo>
                  <a:pt x="213658" y="166352"/>
                  <a:pt x="211817" y="164510"/>
                  <a:pt x="209473" y="163695"/>
                </a:cubicBezTo>
                <a:lnTo>
                  <a:pt x="24847" y="99505"/>
                </a:lnTo>
                <a:lnTo>
                  <a:pt x="32904" y="86907"/>
                </a:lnTo>
                <a:lnTo>
                  <a:pt x="252160" y="107378"/>
                </a:lnTo>
                <a:cubicBezTo>
                  <a:pt x="255216" y="107670"/>
                  <a:pt x="258111" y="106228"/>
                  <a:pt x="259736" y="103679"/>
                </a:cubicBezTo>
                <a:lnTo>
                  <a:pt x="301813" y="37913"/>
                </a:lnTo>
                <a:cubicBezTo>
                  <a:pt x="313040" y="20395"/>
                  <a:pt x="331945" y="11598"/>
                  <a:pt x="343020" y="18683"/>
                </a:cubicBezTo>
                <a:lnTo>
                  <a:pt x="345440" y="20249"/>
                </a:lnTo>
                <a:cubicBezTo>
                  <a:pt x="350246" y="23316"/>
                  <a:pt x="352244" y="28468"/>
                  <a:pt x="353070" y="32248"/>
                </a:cubicBezTo>
                <a:cubicBezTo>
                  <a:pt x="355262" y="42222"/>
                  <a:pt x="352362" y="54739"/>
                  <a:pt x="345310" y="65739"/>
                </a:cubicBezTo>
                <a:lnTo>
                  <a:pt x="300593" y="135599"/>
                </a:lnTo>
                <a:cubicBezTo>
                  <a:pt x="298902" y="138245"/>
                  <a:pt x="298892" y="141630"/>
                  <a:pt x="300566" y="144287"/>
                </a:cubicBezTo>
                <a:lnTo>
                  <a:pt x="399899" y="301697"/>
                </a:lnTo>
                <a:lnTo>
                  <a:pt x="391480" y="314814"/>
                </a:lnTo>
                <a:close/>
              </a:path>
            </a:pathLst>
          </a:custGeom>
          <a:solidFill>
            <a:schemeClr val="tx1"/>
          </a:solidFill>
          <a:ln w="5334" cap="flat">
            <a:noFill/>
            <a:prstDash val="solid"/>
            <a:miter/>
          </a:ln>
        </p:spPr>
        <p:txBody>
          <a:bodyPr rtlCol="0" anchor="ctr"/>
          <a:lstStyle/>
          <a:p>
            <a:endParaRPr lang="ru-RU"/>
          </a:p>
        </p:txBody>
      </p:sp>
      <p:grpSp>
        <p:nvGrpSpPr>
          <p:cNvPr id="156" name="Group 155">
            <a:extLst>
              <a:ext uri="{FF2B5EF4-FFF2-40B4-BE49-F238E27FC236}">
                <a16:creationId xmlns:a16="http://schemas.microsoft.com/office/drawing/2014/main" id="{3EC4EF02-71FD-452D-BD0F-D2B09A34C9B6}"/>
              </a:ext>
            </a:extLst>
          </p:cNvPr>
          <p:cNvGrpSpPr/>
          <p:nvPr/>
        </p:nvGrpSpPr>
        <p:grpSpPr>
          <a:xfrm>
            <a:off x="5477245" y="1906807"/>
            <a:ext cx="360386" cy="334818"/>
            <a:chOff x="5270994" y="1399409"/>
            <a:chExt cx="480514" cy="446424"/>
          </a:xfrm>
          <a:solidFill>
            <a:schemeClr val="tx1"/>
          </a:solidFill>
        </p:grpSpPr>
        <p:sp>
          <p:nvSpPr>
            <p:cNvPr id="148" name="Freeform: Shape 147">
              <a:extLst>
                <a:ext uri="{FF2B5EF4-FFF2-40B4-BE49-F238E27FC236}">
                  <a16:creationId xmlns:a16="http://schemas.microsoft.com/office/drawing/2014/main" id="{22223F62-F65E-4306-B5D6-3B20CA713BB4}"/>
                </a:ext>
              </a:extLst>
            </p:cNvPr>
            <p:cNvSpPr/>
            <p:nvPr/>
          </p:nvSpPr>
          <p:spPr>
            <a:xfrm>
              <a:off x="5270994" y="1643430"/>
              <a:ext cx="384945" cy="202403"/>
            </a:xfrm>
            <a:custGeom>
              <a:avLst/>
              <a:gdLst>
                <a:gd name="connsiteX0" fmla="*/ 376936 w 384945"/>
                <a:gd name="connsiteY0" fmla="*/ 186370 h 202403"/>
                <a:gd name="connsiteX1" fmla="*/ 16227 w 384945"/>
                <a:gd name="connsiteY1" fmla="*/ 186370 h 202403"/>
                <a:gd name="connsiteX2" fmla="*/ 194363 w 384945"/>
                <a:gd name="connsiteY2" fmla="*/ 16045 h 202403"/>
                <a:gd name="connsiteX3" fmla="*/ 279372 w 384945"/>
                <a:gd name="connsiteY3" fmla="*/ 37565 h 202403"/>
                <a:gd name="connsiteX4" fmla="*/ 290247 w 384945"/>
                <a:gd name="connsiteY4" fmla="*/ 34341 h 202403"/>
                <a:gd name="connsiteX5" fmla="*/ 287023 w 384945"/>
                <a:gd name="connsiteY5" fmla="*/ 23466 h 202403"/>
                <a:gd name="connsiteX6" fmla="*/ 194357 w 384945"/>
                <a:gd name="connsiteY6" fmla="*/ 0 h 202403"/>
                <a:gd name="connsiteX7" fmla="*/ 0 w 384945"/>
                <a:gd name="connsiteY7" fmla="*/ 194384 h 202403"/>
                <a:gd name="connsiteX8" fmla="*/ 8020 w 384945"/>
                <a:gd name="connsiteY8" fmla="*/ 202404 h 202403"/>
                <a:gd name="connsiteX9" fmla="*/ 376925 w 384945"/>
                <a:gd name="connsiteY9" fmla="*/ 202404 h 202403"/>
                <a:gd name="connsiteX10" fmla="*/ 384945 w 384945"/>
                <a:gd name="connsiteY10" fmla="*/ 194384 h 202403"/>
                <a:gd name="connsiteX11" fmla="*/ 376936 w 384945"/>
                <a:gd name="connsiteY11" fmla="*/ 186370 h 202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4945" h="202403">
                  <a:moveTo>
                    <a:pt x="376936" y="186370"/>
                  </a:moveTo>
                  <a:lnTo>
                    <a:pt x="16227" y="186370"/>
                  </a:lnTo>
                  <a:cubicBezTo>
                    <a:pt x="20434" y="91741"/>
                    <a:pt x="98729" y="16045"/>
                    <a:pt x="194363" y="16045"/>
                  </a:cubicBezTo>
                  <a:cubicBezTo>
                    <a:pt x="224057" y="16045"/>
                    <a:pt x="253452" y="23487"/>
                    <a:pt x="279372" y="37565"/>
                  </a:cubicBezTo>
                  <a:cubicBezTo>
                    <a:pt x="283259" y="39677"/>
                    <a:pt x="288130" y="38244"/>
                    <a:pt x="290247" y="34341"/>
                  </a:cubicBezTo>
                  <a:cubicBezTo>
                    <a:pt x="292365" y="30449"/>
                    <a:pt x="290921" y="25578"/>
                    <a:pt x="287023" y="23466"/>
                  </a:cubicBezTo>
                  <a:cubicBezTo>
                    <a:pt x="258756" y="8116"/>
                    <a:pt x="226714" y="0"/>
                    <a:pt x="194357" y="0"/>
                  </a:cubicBezTo>
                  <a:cubicBezTo>
                    <a:pt x="87191" y="0"/>
                    <a:pt x="0" y="87202"/>
                    <a:pt x="0" y="194384"/>
                  </a:cubicBezTo>
                  <a:cubicBezTo>
                    <a:pt x="0" y="198811"/>
                    <a:pt x="3593" y="202404"/>
                    <a:pt x="8020" y="202404"/>
                  </a:cubicBezTo>
                  <a:lnTo>
                    <a:pt x="376925" y="202404"/>
                  </a:lnTo>
                  <a:cubicBezTo>
                    <a:pt x="381352" y="202404"/>
                    <a:pt x="384945" y="198811"/>
                    <a:pt x="384945" y="194384"/>
                  </a:cubicBezTo>
                  <a:cubicBezTo>
                    <a:pt x="384945" y="189957"/>
                    <a:pt x="381368" y="186370"/>
                    <a:pt x="376936" y="186370"/>
                  </a:cubicBezTo>
                  <a:close/>
                </a:path>
              </a:pathLst>
            </a:custGeom>
            <a:grpFill/>
            <a:ln w="5281" cap="flat">
              <a:noFill/>
              <a:prstDash val="solid"/>
              <a:miter/>
            </a:ln>
          </p:spPr>
          <p:txBody>
            <a:bodyPr rtlCol="0" anchor="ctr"/>
            <a:lstStyle/>
            <a:p>
              <a:endParaRPr lang="ru-RU"/>
            </a:p>
          </p:txBody>
        </p:sp>
        <p:sp>
          <p:nvSpPr>
            <p:cNvPr id="149" name="Freeform: Shape 148">
              <a:extLst>
                <a:ext uri="{FF2B5EF4-FFF2-40B4-BE49-F238E27FC236}">
                  <a16:creationId xmlns:a16="http://schemas.microsoft.com/office/drawing/2014/main" id="{BAC20E19-93A7-4B0E-BDAC-BFC64413F728}"/>
                </a:ext>
              </a:extLst>
            </p:cNvPr>
            <p:cNvSpPr/>
            <p:nvPr/>
          </p:nvSpPr>
          <p:spPr>
            <a:xfrm>
              <a:off x="5350309" y="1399409"/>
              <a:ext cx="223624" cy="223597"/>
            </a:xfrm>
            <a:custGeom>
              <a:avLst/>
              <a:gdLst>
                <a:gd name="connsiteX0" fmla="*/ 111796 w 223624"/>
                <a:gd name="connsiteY0" fmla="*/ 223597 h 223597"/>
                <a:gd name="connsiteX1" fmla="*/ 223624 w 223624"/>
                <a:gd name="connsiteY1" fmla="*/ 111796 h 223597"/>
                <a:gd name="connsiteX2" fmla="*/ 111796 w 223624"/>
                <a:gd name="connsiteY2" fmla="*/ 0 h 223597"/>
                <a:gd name="connsiteX3" fmla="*/ 0 w 223624"/>
                <a:gd name="connsiteY3" fmla="*/ 111796 h 223597"/>
                <a:gd name="connsiteX4" fmla="*/ 111796 w 223624"/>
                <a:gd name="connsiteY4" fmla="*/ 223597 h 223597"/>
                <a:gd name="connsiteX5" fmla="*/ 111796 w 223624"/>
                <a:gd name="connsiteY5" fmla="*/ 16034 h 223597"/>
                <a:gd name="connsiteX6" fmla="*/ 207585 w 223624"/>
                <a:gd name="connsiteY6" fmla="*/ 111791 h 223597"/>
                <a:gd name="connsiteX7" fmla="*/ 111796 w 223624"/>
                <a:gd name="connsiteY7" fmla="*/ 207552 h 223597"/>
                <a:gd name="connsiteX8" fmla="*/ 16040 w 223624"/>
                <a:gd name="connsiteY8" fmla="*/ 111791 h 223597"/>
                <a:gd name="connsiteX9" fmla="*/ 111796 w 223624"/>
                <a:gd name="connsiteY9" fmla="*/ 16034 h 223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3624" h="223597">
                  <a:moveTo>
                    <a:pt x="111796" y="223597"/>
                  </a:moveTo>
                  <a:cubicBezTo>
                    <a:pt x="173458" y="223597"/>
                    <a:pt x="223624" y="173442"/>
                    <a:pt x="223624" y="111796"/>
                  </a:cubicBezTo>
                  <a:cubicBezTo>
                    <a:pt x="223624" y="50150"/>
                    <a:pt x="173458" y="0"/>
                    <a:pt x="111796" y="0"/>
                  </a:cubicBezTo>
                  <a:cubicBezTo>
                    <a:pt x="50151" y="0"/>
                    <a:pt x="0" y="50150"/>
                    <a:pt x="0" y="111796"/>
                  </a:cubicBezTo>
                  <a:cubicBezTo>
                    <a:pt x="0" y="173442"/>
                    <a:pt x="50145" y="223597"/>
                    <a:pt x="111796" y="223597"/>
                  </a:cubicBezTo>
                  <a:close/>
                  <a:moveTo>
                    <a:pt x="111796" y="16034"/>
                  </a:moveTo>
                  <a:cubicBezTo>
                    <a:pt x="164614" y="16034"/>
                    <a:pt x="207585" y="58988"/>
                    <a:pt x="207585" y="111791"/>
                  </a:cubicBezTo>
                  <a:cubicBezTo>
                    <a:pt x="207585" y="164593"/>
                    <a:pt x="164614" y="207552"/>
                    <a:pt x="111796" y="207552"/>
                  </a:cubicBezTo>
                  <a:cubicBezTo>
                    <a:pt x="58994" y="207552"/>
                    <a:pt x="16040" y="164593"/>
                    <a:pt x="16040" y="111791"/>
                  </a:cubicBezTo>
                  <a:cubicBezTo>
                    <a:pt x="16040" y="58988"/>
                    <a:pt x="58994" y="16034"/>
                    <a:pt x="111796" y="16034"/>
                  </a:cubicBezTo>
                  <a:close/>
                </a:path>
              </a:pathLst>
            </a:custGeom>
            <a:grpFill/>
            <a:ln w="5281" cap="flat">
              <a:noFill/>
              <a:prstDash val="solid"/>
              <a:miter/>
            </a:ln>
          </p:spPr>
          <p:txBody>
            <a:bodyPr rtlCol="0" anchor="ctr"/>
            <a:lstStyle/>
            <a:p>
              <a:endParaRPr lang="ru-RU"/>
            </a:p>
          </p:txBody>
        </p:sp>
        <p:sp>
          <p:nvSpPr>
            <p:cNvPr id="150" name="Freeform: Shape 149">
              <a:extLst>
                <a:ext uri="{FF2B5EF4-FFF2-40B4-BE49-F238E27FC236}">
                  <a16:creationId xmlns:a16="http://schemas.microsoft.com/office/drawing/2014/main" id="{89A8BBD2-BE88-4457-99B0-5748512F1598}"/>
                </a:ext>
              </a:extLst>
            </p:cNvPr>
            <p:cNvSpPr/>
            <p:nvPr/>
          </p:nvSpPr>
          <p:spPr>
            <a:xfrm>
              <a:off x="5544357" y="1584966"/>
              <a:ext cx="207151" cy="222159"/>
            </a:xfrm>
            <a:custGeom>
              <a:avLst/>
              <a:gdLst>
                <a:gd name="connsiteX0" fmla="*/ 176126 w 207151"/>
                <a:gd name="connsiteY0" fmla="*/ 118051 h 222159"/>
                <a:gd name="connsiteX1" fmla="*/ 175901 w 207151"/>
                <a:gd name="connsiteY1" fmla="*/ 118057 h 222159"/>
                <a:gd name="connsiteX2" fmla="*/ 142164 w 207151"/>
                <a:gd name="connsiteY2" fmla="*/ 92794 h 222159"/>
                <a:gd name="connsiteX3" fmla="*/ 137770 w 207151"/>
                <a:gd name="connsiteY3" fmla="*/ 74017 h 222159"/>
                <a:gd name="connsiteX4" fmla="*/ 148484 w 207151"/>
                <a:gd name="connsiteY4" fmla="*/ 44906 h 222159"/>
                <a:gd name="connsiteX5" fmla="*/ 103573 w 207151"/>
                <a:gd name="connsiteY5" fmla="*/ 0 h 222159"/>
                <a:gd name="connsiteX6" fmla="*/ 58668 w 207151"/>
                <a:gd name="connsiteY6" fmla="*/ 44906 h 222159"/>
                <a:gd name="connsiteX7" fmla="*/ 69109 w 207151"/>
                <a:gd name="connsiteY7" fmla="*/ 73697 h 222159"/>
                <a:gd name="connsiteX8" fmla="*/ 64410 w 207151"/>
                <a:gd name="connsiteY8" fmla="*/ 93522 h 222159"/>
                <a:gd name="connsiteX9" fmla="*/ 31641 w 207151"/>
                <a:gd name="connsiteY9" fmla="*/ 118078 h 222159"/>
                <a:gd name="connsiteX10" fmla="*/ 31015 w 207151"/>
                <a:gd name="connsiteY10" fmla="*/ 118051 h 222159"/>
                <a:gd name="connsiteX11" fmla="*/ 0 w 207151"/>
                <a:gd name="connsiteY11" fmla="*/ 149072 h 222159"/>
                <a:gd name="connsiteX12" fmla="*/ 0 w 207151"/>
                <a:gd name="connsiteY12" fmla="*/ 171517 h 222159"/>
                <a:gd name="connsiteX13" fmla="*/ 8020 w 207151"/>
                <a:gd name="connsiteY13" fmla="*/ 179537 h 222159"/>
                <a:gd name="connsiteX14" fmla="*/ 10313 w 207151"/>
                <a:gd name="connsiteY14" fmla="*/ 179537 h 222159"/>
                <a:gd name="connsiteX15" fmla="*/ 10468 w 207151"/>
                <a:gd name="connsiteY15" fmla="*/ 214177 h 222159"/>
                <a:gd name="connsiteX16" fmla="*/ 18488 w 207151"/>
                <a:gd name="connsiteY16" fmla="*/ 222159 h 222159"/>
                <a:gd name="connsiteX17" fmla="*/ 189492 w 207151"/>
                <a:gd name="connsiteY17" fmla="*/ 222159 h 222159"/>
                <a:gd name="connsiteX18" fmla="*/ 197512 w 207151"/>
                <a:gd name="connsiteY18" fmla="*/ 214139 h 222159"/>
                <a:gd name="connsiteX19" fmla="*/ 197512 w 207151"/>
                <a:gd name="connsiteY19" fmla="*/ 179537 h 222159"/>
                <a:gd name="connsiteX20" fmla="*/ 199132 w 207151"/>
                <a:gd name="connsiteY20" fmla="*/ 179537 h 222159"/>
                <a:gd name="connsiteX21" fmla="*/ 207151 w 207151"/>
                <a:gd name="connsiteY21" fmla="*/ 171517 h 222159"/>
                <a:gd name="connsiteX22" fmla="*/ 207151 w 207151"/>
                <a:gd name="connsiteY22" fmla="*/ 149072 h 222159"/>
                <a:gd name="connsiteX23" fmla="*/ 176126 w 207151"/>
                <a:gd name="connsiteY23" fmla="*/ 118051 h 222159"/>
                <a:gd name="connsiteX24" fmla="*/ 16034 w 207151"/>
                <a:gd name="connsiteY24" fmla="*/ 149072 h 222159"/>
                <a:gd name="connsiteX25" fmla="*/ 30817 w 207151"/>
                <a:gd name="connsiteY25" fmla="*/ 134091 h 222159"/>
                <a:gd name="connsiteX26" fmla="*/ 79065 w 207151"/>
                <a:gd name="connsiteY26" fmla="*/ 100028 h 222159"/>
                <a:gd name="connsiteX27" fmla="*/ 85416 w 207151"/>
                <a:gd name="connsiteY27" fmla="*/ 71419 h 222159"/>
                <a:gd name="connsiteX28" fmla="*/ 83101 w 207151"/>
                <a:gd name="connsiteY28" fmla="*/ 65260 h 222159"/>
                <a:gd name="connsiteX29" fmla="*/ 74702 w 207151"/>
                <a:gd name="connsiteY29" fmla="*/ 44906 h 222159"/>
                <a:gd name="connsiteX30" fmla="*/ 103568 w 207151"/>
                <a:gd name="connsiteY30" fmla="*/ 16040 h 222159"/>
                <a:gd name="connsiteX31" fmla="*/ 132439 w 207151"/>
                <a:gd name="connsiteY31" fmla="*/ 44906 h 222159"/>
                <a:gd name="connsiteX32" fmla="*/ 123885 w 207151"/>
                <a:gd name="connsiteY32" fmla="*/ 65410 h 222159"/>
                <a:gd name="connsiteX33" fmla="*/ 121511 w 207151"/>
                <a:gd name="connsiteY33" fmla="*/ 71296 h 222159"/>
                <a:gd name="connsiteX34" fmla="*/ 127408 w 207151"/>
                <a:gd name="connsiteY34" fmla="*/ 99071 h 222159"/>
                <a:gd name="connsiteX35" fmla="*/ 176179 w 207151"/>
                <a:gd name="connsiteY35" fmla="*/ 134091 h 222159"/>
                <a:gd name="connsiteX36" fmla="*/ 191107 w 207151"/>
                <a:gd name="connsiteY36" fmla="*/ 149072 h 222159"/>
                <a:gd name="connsiteX37" fmla="*/ 191107 w 207151"/>
                <a:gd name="connsiteY37" fmla="*/ 163497 h 222159"/>
                <a:gd name="connsiteX38" fmla="*/ 190989 w 207151"/>
                <a:gd name="connsiteY38" fmla="*/ 163497 h 222159"/>
                <a:gd name="connsiteX39" fmla="*/ 189487 w 207151"/>
                <a:gd name="connsiteY39" fmla="*/ 163347 h 222159"/>
                <a:gd name="connsiteX40" fmla="*/ 187984 w 207151"/>
                <a:gd name="connsiteY40" fmla="*/ 163497 h 222159"/>
                <a:gd name="connsiteX41" fmla="*/ 16034 w 207151"/>
                <a:gd name="connsiteY41" fmla="*/ 163497 h 222159"/>
                <a:gd name="connsiteX42" fmla="*/ 16034 w 207151"/>
                <a:gd name="connsiteY42" fmla="*/ 149072 h 222159"/>
                <a:gd name="connsiteX43" fmla="*/ 16034 w 207151"/>
                <a:gd name="connsiteY43" fmla="*/ 149072 h 222159"/>
                <a:gd name="connsiteX44" fmla="*/ 181472 w 207151"/>
                <a:gd name="connsiteY44" fmla="*/ 206120 h 222159"/>
                <a:gd name="connsiteX45" fmla="*/ 26471 w 207151"/>
                <a:gd name="connsiteY45" fmla="*/ 206120 h 222159"/>
                <a:gd name="connsiteX46" fmla="*/ 26353 w 207151"/>
                <a:gd name="connsiteY46" fmla="*/ 179537 h 222159"/>
                <a:gd name="connsiteX47" fmla="*/ 181472 w 207151"/>
                <a:gd name="connsiteY47" fmla="*/ 179537 h 222159"/>
                <a:gd name="connsiteX48" fmla="*/ 181472 w 207151"/>
                <a:gd name="connsiteY48" fmla="*/ 206120 h 222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07151" h="222159">
                  <a:moveTo>
                    <a:pt x="176126" y="118051"/>
                  </a:moveTo>
                  <a:cubicBezTo>
                    <a:pt x="176051" y="118051"/>
                    <a:pt x="175981" y="118051"/>
                    <a:pt x="175901" y="118057"/>
                  </a:cubicBezTo>
                  <a:cubicBezTo>
                    <a:pt x="175634" y="118035"/>
                    <a:pt x="153055" y="118388"/>
                    <a:pt x="142164" y="92794"/>
                  </a:cubicBezTo>
                  <a:cubicBezTo>
                    <a:pt x="139240" y="85919"/>
                    <a:pt x="138160" y="78198"/>
                    <a:pt x="137770" y="74017"/>
                  </a:cubicBezTo>
                  <a:cubicBezTo>
                    <a:pt x="144704" y="65896"/>
                    <a:pt x="148484" y="55695"/>
                    <a:pt x="148484" y="44906"/>
                  </a:cubicBezTo>
                  <a:cubicBezTo>
                    <a:pt x="148484" y="20140"/>
                    <a:pt x="128333" y="0"/>
                    <a:pt x="103573" y="0"/>
                  </a:cubicBezTo>
                  <a:cubicBezTo>
                    <a:pt x="78813" y="0"/>
                    <a:pt x="58668" y="20146"/>
                    <a:pt x="58668" y="44906"/>
                  </a:cubicBezTo>
                  <a:cubicBezTo>
                    <a:pt x="58668" y="55545"/>
                    <a:pt x="62346" y="65629"/>
                    <a:pt x="69109" y="73697"/>
                  </a:cubicBezTo>
                  <a:cubicBezTo>
                    <a:pt x="68516" y="78910"/>
                    <a:pt x="67094" y="87475"/>
                    <a:pt x="64410" y="93522"/>
                  </a:cubicBezTo>
                  <a:cubicBezTo>
                    <a:pt x="53102" y="119030"/>
                    <a:pt x="32459" y="118073"/>
                    <a:pt x="31641" y="118078"/>
                  </a:cubicBezTo>
                  <a:cubicBezTo>
                    <a:pt x="31432" y="118062"/>
                    <a:pt x="31224" y="118051"/>
                    <a:pt x="31015" y="118051"/>
                  </a:cubicBezTo>
                  <a:cubicBezTo>
                    <a:pt x="13917" y="118051"/>
                    <a:pt x="0" y="131969"/>
                    <a:pt x="0" y="149072"/>
                  </a:cubicBezTo>
                  <a:lnTo>
                    <a:pt x="0" y="171517"/>
                  </a:lnTo>
                  <a:cubicBezTo>
                    <a:pt x="0" y="175944"/>
                    <a:pt x="3593" y="179537"/>
                    <a:pt x="8020" y="179537"/>
                  </a:cubicBezTo>
                  <a:lnTo>
                    <a:pt x="10313" y="179537"/>
                  </a:lnTo>
                  <a:lnTo>
                    <a:pt x="10468" y="214177"/>
                  </a:lnTo>
                  <a:cubicBezTo>
                    <a:pt x="10490" y="218588"/>
                    <a:pt x="14072" y="222159"/>
                    <a:pt x="18488" y="222159"/>
                  </a:cubicBezTo>
                  <a:lnTo>
                    <a:pt x="189492" y="222159"/>
                  </a:lnTo>
                  <a:cubicBezTo>
                    <a:pt x="193919" y="222159"/>
                    <a:pt x="197512" y="218566"/>
                    <a:pt x="197512" y="214139"/>
                  </a:cubicBezTo>
                  <a:lnTo>
                    <a:pt x="197512" y="179537"/>
                  </a:lnTo>
                  <a:lnTo>
                    <a:pt x="199132" y="179537"/>
                  </a:lnTo>
                  <a:cubicBezTo>
                    <a:pt x="203559" y="179537"/>
                    <a:pt x="207151" y="175944"/>
                    <a:pt x="207151" y="171517"/>
                  </a:cubicBezTo>
                  <a:lnTo>
                    <a:pt x="207151" y="149072"/>
                  </a:lnTo>
                  <a:cubicBezTo>
                    <a:pt x="207151" y="131969"/>
                    <a:pt x="193229" y="118051"/>
                    <a:pt x="176126" y="118051"/>
                  </a:cubicBezTo>
                  <a:close/>
                  <a:moveTo>
                    <a:pt x="16034" y="149072"/>
                  </a:moveTo>
                  <a:cubicBezTo>
                    <a:pt x="16034" y="140876"/>
                    <a:pt x="22648" y="134198"/>
                    <a:pt x="30817" y="134091"/>
                  </a:cubicBezTo>
                  <a:cubicBezTo>
                    <a:pt x="34897" y="134310"/>
                    <a:pt x="63854" y="134342"/>
                    <a:pt x="79065" y="100028"/>
                  </a:cubicBezTo>
                  <a:cubicBezTo>
                    <a:pt x="84299" y="88245"/>
                    <a:pt x="85373" y="72103"/>
                    <a:pt x="85416" y="71419"/>
                  </a:cubicBezTo>
                  <a:cubicBezTo>
                    <a:pt x="85561" y="69131"/>
                    <a:pt x="84716" y="66885"/>
                    <a:pt x="83101" y="65260"/>
                  </a:cubicBezTo>
                  <a:cubicBezTo>
                    <a:pt x="77680" y="59806"/>
                    <a:pt x="74702" y="52583"/>
                    <a:pt x="74702" y="44906"/>
                  </a:cubicBezTo>
                  <a:cubicBezTo>
                    <a:pt x="74702" y="28984"/>
                    <a:pt x="87651" y="16040"/>
                    <a:pt x="103568" y="16040"/>
                  </a:cubicBezTo>
                  <a:cubicBezTo>
                    <a:pt x="119484" y="16040"/>
                    <a:pt x="132439" y="28989"/>
                    <a:pt x="132439" y="44906"/>
                  </a:cubicBezTo>
                  <a:cubicBezTo>
                    <a:pt x="132439" y="52658"/>
                    <a:pt x="129402" y="59940"/>
                    <a:pt x="123885" y="65410"/>
                  </a:cubicBezTo>
                  <a:cubicBezTo>
                    <a:pt x="122318" y="66960"/>
                    <a:pt x="121463" y="69088"/>
                    <a:pt x="121511" y="71296"/>
                  </a:cubicBezTo>
                  <a:cubicBezTo>
                    <a:pt x="121527" y="71895"/>
                    <a:pt x="121917" y="86186"/>
                    <a:pt x="127408" y="99071"/>
                  </a:cubicBezTo>
                  <a:cubicBezTo>
                    <a:pt x="142143" y="133706"/>
                    <a:pt x="173308" y="134006"/>
                    <a:pt x="176179" y="134091"/>
                  </a:cubicBezTo>
                  <a:cubicBezTo>
                    <a:pt x="184413" y="134123"/>
                    <a:pt x="191107" y="140833"/>
                    <a:pt x="191107" y="149072"/>
                  </a:cubicBezTo>
                  <a:lnTo>
                    <a:pt x="191107" y="163497"/>
                  </a:lnTo>
                  <a:lnTo>
                    <a:pt x="190989" y="163497"/>
                  </a:lnTo>
                  <a:cubicBezTo>
                    <a:pt x="190502" y="163406"/>
                    <a:pt x="190000" y="163347"/>
                    <a:pt x="189487" y="163347"/>
                  </a:cubicBezTo>
                  <a:cubicBezTo>
                    <a:pt x="188973" y="163347"/>
                    <a:pt x="188471" y="163406"/>
                    <a:pt x="187984" y="163497"/>
                  </a:cubicBezTo>
                  <a:lnTo>
                    <a:pt x="16034" y="163497"/>
                  </a:lnTo>
                  <a:lnTo>
                    <a:pt x="16034" y="149072"/>
                  </a:lnTo>
                  <a:lnTo>
                    <a:pt x="16034" y="149072"/>
                  </a:lnTo>
                  <a:close/>
                  <a:moveTo>
                    <a:pt x="181472" y="206120"/>
                  </a:moveTo>
                  <a:lnTo>
                    <a:pt x="26471" y="206120"/>
                  </a:lnTo>
                  <a:lnTo>
                    <a:pt x="26353" y="179537"/>
                  </a:lnTo>
                  <a:lnTo>
                    <a:pt x="181472" y="179537"/>
                  </a:lnTo>
                  <a:lnTo>
                    <a:pt x="181472" y="206120"/>
                  </a:lnTo>
                  <a:close/>
                </a:path>
              </a:pathLst>
            </a:custGeom>
            <a:grpFill/>
            <a:ln w="5281" cap="flat">
              <a:noFill/>
              <a:prstDash val="solid"/>
              <a:miter/>
            </a:ln>
          </p:spPr>
          <p:txBody>
            <a:bodyPr rtlCol="0" anchor="ctr"/>
            <a:lstStyle/>
            <a:p>
              <a:endParaRPr lang="ru-RU"/>
            </a:p>
          </p:txBody>
        </p:sp>
      </p:grpSp>
    </p:spTree>
    <p:extLst>
      <p:ext uri="{BB962C8B-B14F-4D97-AF65-F5344CB8AC3E}">
        <p14:creationId xmlns:p14="http://schemas.microsoft.com/office/powerpoint/2010/main" val="1501100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1B9D-EC3B-4F65-A59D-B6041D23D8F2}"/>
              </a:ext>
            </a:extLst>
          </p:cNvPr>
          <p:cNvSpPr>
            <a:spLocks noGrp="1"/>
          </p:cNvSpPr>
          <p:nvPr>
            <p:ph type="title"/>
          </p:nvPr>
        </p:nvSpPr>
        <p:spPr/>
        <p:txBody>
          <a:bodyPr>
            <a:normAutofit fontScale="90000"/>
          </a:bodyPr>
          <a:lstStyle/>
          <a:p>
            <a:r>
              <a:rPr lang="ru-RU" dirty="0"/>
              <a:t>Иконки</a:t>
            </a:r>
          </a:p>
        </p:txBody>
      </p:sp>
      <p:sp>
        <p:nvSpPr>
          <p:cNvPr id="5" name="Text Placeholder 4">
            <a:extLst>
              <a:ext uri="{FF2B5EF4-FFF2-40B4-BE49-F238E27FC236}">
                <a16:creationId xmlns:a16="http://schemas.microsoft.com/office/drawing/2014/main" id="{9E68AE08-B1BC-4ADF-B9CF-6AC29313546D}"/>
              </a:ext>
            </a:extLst>
          </p:cNvPr>
          <p:cNvSpPr>
            <a:spLocks noGrp="1"/>
          </p:cNvSpPr>
          <p:nvPr>
            <p:ph type="body" sz="quarter" idx="12"/>
          </p:nvPr>
        </p:nvSpPr>
        <p:spPr/>
        <p:txBody>
          <a:bodyPr/>
          <a:lstStyle/>
          <a:p>
            <a:r>
              <a:rPr lang="ru-RU" dirty="0"/>
              <a:t>знаки</a:t>
            </a:r>
          </a:p>
        </p:txBody>
      </p:sp>
      <p:grpSp>
        <p:nvGrpSpPr>
          <p:cNvPr id="100" name="Group 99">
            <a:extLst>
              <a:ext uri="{FF2B5EF4-FFF2-40B4-BE49-F238E27FC236}">
                <a16:creationId xmlns:a16="http://schemas.microsoft.com/office/drawing/2014/main" id="{D85034AF-184E-466F-B056-9E7DD8C7D9E1}"/>
              </a:ext>
            </a:extLst>
          </p:cNvPr>
          <p:cNvGrpSpPr/>
          <p:nvPr/>
        </p:nvGrpSpPr>
        <p:grpSpPr>
          <a:xfrm>
            <a:off x="9174487" y="1888301"/>
            <a:ext cx="202493" cy="364488"/>
            <a:chOff x="10200648" y="1374734"/>
            <a:chExt cx="269990" cy="485984"/>
          </a:xfrm>
          <a:solidFill>
            <a:schemeClr val="tx1"/>
          </a:solidFill>
        </p:grpSpPr>
        <p:sp>
          <p:nvSpPr>
            <p:cNvPr id="21" name="Freeform: Shape 20">
              <a:extLst>
                <a:ext uri="{FF2B5EF4-FFF2-40B4-BE49-F238E27FC236}">
                  <a16:creationId xmlns:a16="http://schemas.microsoft.com/office/drawing/2014/main" id="{3FE1BC42-3DFD-45FF-A50E-D01B7CB64325}"/>
                </a:ext>
              </a:extLst>
            </p:cNvPr>
            <p:cNvSpPr/>
            <p:nvPr/>
          </p:nvSpPr>
          <p:spPr>
            <a:xfrm>
              <a:off x="10316192" y="1828318"/>
              <a:ext cx="32401" cy="32400"/>
            </a:xfrm>
            <a:custGeom>
              <a:avLst/>
              <a:gdLst>
                <a:gd name="connsiteX0" fmla="*/ 16357 w 32401"/>
                <a:gd name="connsiteY0" fmla="*/ 0 h 32400"/>
                <a:gd name="connsiteX1" fmla="*/ 16201 w 32401"/>
                <a:gd name="connsiteY1" fmla="*/ 0 h 32400"/>
                <a:gd name="connsiteX2" fmla="*/ 1 w 32401"/>
                <a:gd name="connsiteY2" fmla="*/ 16043 h 32400"/>
                <a:gd name="connsiteX3" fmla="*/ 16050 w 32401"/>
                <a:gd name="connsiteY3" fmla="*/ 32400 h 32400"/>
                <a:gd name="connsiteX4" fmla="*/ 16206 w 32401"/>
                <a:gd name="connsiteY4" fmla="*/ 32400 h 32400"/>
                <a:gd name="connsiteX5" fmla="*/ 27552 w 32401"/>
                <a:gd name="connsiteY5" fmla="*/ 27767 h 32400"/>
                <a:gd name="connsiteX6" fmla="*/ 32401 w 32401"/>
                <a:gd name="connsiteY6" fmla="*/ 16362 h 32400"/>
                <a:gd name="connsiteX7" fmla="*/ 16357 w 32401"/>
                <a:gd name="connsiteY7" fmla="*/ 0 h 3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01" h="32400">
                  <a:moveTo>
                    <a:pt x="16357" y="0"/>
                  </a:moveTo>
                  <a:cubicBezTo>
                    <a:pt x="16303" y="0"/>
                    <a:pt x="16249" y="0"/>
                    <a:pt x="16201" y="0"/>
                  </a:cubicBezTo>
                  <a:cubicBezTo>
                    <a:pt x="7339" y="0"/>
                    <a:pt x="93" y="7166"/>
                    <a:pt x="1" y="16043"/>
                  </a:cubicBezTo>
                  <a:cubicBezTo>
                    <a:pt x="-86" y="24975"/>
                    <a:pt x="7113" y="32308"/>
                    <a:pt x="16050" y="32400"/>
                  </a:cubicBezTo>
                  <a:cubicBezTo>
                    <a:pt x="16104" y="32400"/>
                    <a:pt x="16158" y="32400"/>
                    <a:pt x="16206" y="32400"/>
                  </a:cubicBezTo>
                  <a:cubicBezTo>
                    <a:pt x="20472" y="32400"/>
                    <a:pt x="24495" y="30758"/>
                    <a:pt x="27552" y="27767"/>
                  </a:cubicBezTo>
                  <a:cubicBezTo>
                    <a:pt x="30635" y="24737"/>
                    <a:pt x="32363" y="20687"/>
                    <a:pt x="32401" y="16362"/>
                  </a:cubicBezTo>
                  <a:cubicBezTo>
                    <a:pt x="32487" y="7430"/>
                    <a:pt x="25289" y="92"/>
                    <a:pt x="16357" y="0"/>
                  </a:cubicBezTo>
                  <a:close/>
                </a:path>
              </a:pathLst>
            </a:custGeom>
            <a:grpFill/>
            <a:ln w="5334" cap="flat">
              <a:noFill/>
              <a:prstDash val="solid"/>
              <a:miter/>
            </a:ln>
          </p:spPr>
          <p:txBody>
            <a:bodyPr rtlCol="0" anchor="ctr"/>
            <a:lstStyle/>
            <a:p>
              <a:endParaRPr lang="ru-RU"/>
            </a:p>
          </p:txBody>
        </p:sp>
        <p:sp>
          <p:nvSpPr>
            <p:cNvPr id="23" name="Freeform: Shape 22">
              <a:extLst>
                <a:ext uri="{FF2B5EF4-FFF2-40B4-BE49-F238E27FC236}">
                  <a16:creationId xmlns:a16="http://schemas.microsoft.com/office/drawing/2014/main" id="{598E065C-1032-408C-98CE-72F26992E385}"/>
                </a:ext>
              </a:extLst>
            </p:cNvPr>
            <p:cNvSpPr/>
            <p:nvPr/>
          </p:nvSpPr>
          <p:spPr>
            <a:xfrm>
              <a:off x="10200648" y="1374734"/>
              <a:ext cx="269990" cy="410373"/>
            </a:xfrm>
            <a:custGeom>
              <a:avLst/>
              <a:gdLst>
                <a:gd name="connsiteX0" fmla="*/ 136291 w 269990"/>
                <a:gd name="connsiteY0" fmla="*/ 5 h 410373"/>
                <a:gd name="connsiteX1" fmla="*/ 134957 w 269990"/>
                <a:gd name="connsiteY1" fmla="*/ 0 h 410373"/>
                <a:gd name="connsiteX2" fmla="*/ 0 w 269990"/>
                <a:gd name="connsiteY2" fmla="*/ 132732 h 410373"/>
                <a:gd name="connsiteX3" fmla="*/ 8019 w 269990"/>
                <a:gd name="connsiteY3" fmla="*/ 140913 h 410373"/>
                <a:gd name="connsiteX4" fmla="*/ 8100 w 269990"/>
                <a:gd name="connsiteY4" fmla="*/ 140913 h 410373"/>
                <a:gd name="connsiteX5" fmla="*/ 16200 w 269990"/>
                <a:gd name="connsiteY5" fmla="*/ 132894 h 410373"/>
                <a:gd name="connsiteX6" fmla="*/ 134957 w 269990"/>
                <a:gd name="connsiteY6" fmla="*/ 16205 h 410373"/>
                <a:gd name="connsiteX7" fmla="*/ 136134 w 269990"/>
                <a:gd name="connsiteY7" fmla="*/ 16211 h 410373"/>
                <a:gd name="connsiteX8" fmla="*/ 253790 w 269990"/>
                <a:gd name="connsiteY8" fmla="*/ 135194 h 410373"/>
                <a:gd name="connsiteX9" fmla="*/ 184729 w 269990"/>
                <a:gd name="connsiteY9" fmla="*/ 242935 h 410373"/>
                <a:gd name="connsiteX10" fmla="*/ 122337 w 269990"/>
                <a:gd name="connsiteY10" fmla="*/ 336976 h 410373"/>
                <a:gd name="connsiteX11" fmla="*/ 121706 w 269990"/>
                <a:gd name="connsiteY11" fmla="*/ 402192 h 410373"/>
                <a:gd name="connsiteX12" fmla="*/ 129725 w 269990"/>
                <a:gd name="connsiteY12" fmla="*/ 410373 h 410373"/>
                <a:gd name="connsiteX13" fmla="*/ 129806 w 269990"/>
                <a:gd name="connsiteY13" fmla="*/ 410373 h 410373"/>
                <a:gd name="connsiteX14" fmla="*/ 137906 w 269990"/>
                <a:gd name="connsiteY14" fmla="*/ 402354 h 410373"/>
                <a:gd name="connsiteX15" fmla="*/ 138537 w 269990"/>
                <a:gd name="connsiteY15" fmla="*/ 337138 h 410373"/>
                <a:gd name="connsiteX16" fmla="*/ 191781 w 269990"/>
                <a:gd name="connsiteY16" fmla="*/ 257521 h 410373"/>
                <a:gd name="connsiteX17" fmla="*/ 269984 w 269990"/>
                <a:gd name="connsiteY17" fmla="*/ 135356 h 410373"/>
                <a:gd name="connsiteX18" fmla="*/ 136291 w 269990"/>
                <a:gd name="connsiteY18" fmla="*/ 5 h 410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69990" h="410373">
                  <a:moveTo>
                    <a:pt x="136291" y="5"/>
                  </a:moveTo>
                  <a:cubicBezTo>
                    <a:pt x="135843" y="0"/>
                    <a:pt x="135405" y="0"/>
                    <a:pt x="134957" y="0"/>
                  </a:cubicBezTo>
                  <a:cubicBezTo>
                    <a:pt x="61134" y="0"/>
                    <a:pt x="713" y="59276"/>
                    <a:pt x="0" y="132732"/>
                  </a:cubicBezTo>
                  <a:cubicBezTo>
                    <a:pt x="-43" y="137209"/>
                    <a:pt x="3548" y="140864"/>
                    <a:pt x="8019" y="140913"/>
                  </a:cubicBezTo>
                  <a:cubicBezTo>
                    <a:pt x="8046" y="140913"/>
                    <a:pt x="8073" y="140913"/>
                    <a:pt x="8100" y="140913"/>
                  </a:cubicBezTo>
                  <a:cubicBezTo>
                    <a:pt x="12539" y="140913"/>
                    <a:pt x="16157" y="137338"/>
                    <a:pt x="16200" y="132894"/>
                  </a:cubicBezTo>
                  <a:cubicBezTo>
                    <a:pt x="16827" y="68310"/>
                    <a:pt x="69990" y="16205"/>
                    <a:pt x="134957" y="16205"/>
                  </a:cubicBezTo>
                  <a:cubicBezTo>
                    <a:pt x="135346" y="16205"/>
                    <a:pt x="135746" y="16205"/>
                    <a:pt x="136134" y="16211"/>
                  </a:cubicBezTo>
                  <a:cubicBezTo>
                    <a:pt x="201642" y="16848"/>
                    <a:pt x="254421" y="70222"/>
                    <a:pt x="253790" y="135194"/>
                  </a:cubicBezTo>
                  <a:cubicBezTo>
                    <a:pt x="253352" y="180544"/>
                    <a:pt x="226239" y="222831"/>
                    <a:pt x="184729" y="242935"/>
                  </a:cubicBezTo>
                  <a:cubicBezTo>
                    <a:pt x="133672" y="267656"/>
                    <a:pt x="122624" y="307724"/>
                    <a:pt x="122337" y="336976"/>
                  </a:cubicBezTo>
                  <a:lnTo>
                    <a:pt x="121706" y="402192"/>
                  </a:lnTo>
                  <a:cubicBezTo>
                    <a:pt x="121662" y="406669"/>
                    <a:pt x="125253" y="410324"/>
                    <a:pt x="129725" y="410373"/>
                  </a:cubicBezTo>
                  <a:cubicBezTo>
                    <a:pt x="129752" y="410373"/>
                    <a:pt x="129779" y="410373"/>
                    <a:pt x="129806" y="410373"/>
                  </a:cubicBezTo>
                  <a:cubicBezTo>
                    <a:pt x="134244" y="410373"/>
                    <a:pt x="137862" y="406798"/>
                    <a:pt x="137906" y="402354"/>
                  </a:cubicBezTo>
                  <a:lnTo>
                    <a:pt x="138537" y="337138"/>
                  </a:lnTo>
                  <a:cubicBezTo>
                    <a:pt x="138775" y="312466"/>
                    <a:pt x="148203" y="278624"/>
                    <a:pt x="191781" y="257521"/>
                  </a:cubicBezTo>
                  <a:cubicBezTo>
                    <a:pt x="238794" y="234760"/>
                    <a:pt x="269493" y="186808"/>
                    <a:pt x="269984" y="135356"/>
                  </a:cubicBezTo>
                  <a:cubicBezTo>
                    <a:pt x="270708" y="61441"/>
                    <a:pt x="210730" y="729"/>
                    <a:pt x="136291" y="5"/>
                  </a:cubicBezTo>
                  <a:close/>
                </a:path>
              </a:pathLst>
            </a:custGeom>
            <a:grpFill/>
            <a:ln w="5334" cap="flat">
              <a:noFill/>
              <a:prstDash val="solid"/>
              <a:miter/>
            </a:ln>
          </p:spPr>
          <p:txBody>
            <a:bodyPr rtlCol="0" anchor="ctr"/>
            <a:lstStyle/>
            <a:p>
              <a:endParaRPr lang="ru-RU"/>
            </a:p>
          </p:txBody>
        </p:sp>
      </p:grpSp>
      <p:grpSp>
        <p:nvGrpSpPr>
          <p:cNvPr id="91" name="Group 90">
            <a:extLst>
              <a:ext uri="{FF2B5EF4-FFF2-40B4-BE49-F238E27FC236}">
                <a16:creationId xmlns:a16="http://schemas.microsoft.com/office/drawing/2014/main" id="{70429D08-753D-4D24-8F97-B65E08514684}"/>
              </a:ext>
            </a:extLst>
          </p:cNvPr>
          <p:cNvGrpSpPr/>
          <p:nvPr/>
        </p:nvGrpSpPr>
        <p:grpSpPr>
          <a:xfrm>
            <a:off x="2446088" y="1873765"/>
            <a:ext cx="260693" cy="259057"/>
            <a:chOff x="1229450" y="1355352"/>
            <a:chExt cx="347590" cy="345409"/>
          </a:xfrm>
          <a:solidFill>
            <a:schemeClr val="tx1"/>
          </a:solidFill>
        </p:grpSpPr>
        <p:sp>
          <p:nvSpPr>
            <p:cNvPr id="26" name="Freeform: Shape 25">
              <a:extLst>
                <a:ext uri="{FF2B5EF4-FFF2-40B4-BE49-F238E27FC236}">
                  <a16:creationId xmlns:a16="http://schemas.microsoft.com/office/drawing/2014/main" id="{8326C17D-B10B-4036-BB37-BC6599CCF56F}"/>
                </a:ext>
              </a:extLst>
            </p:cNvPr>
            <p:cNvSpPr/>
            <p:nvPr/>
          </p:nvSpPr>
          <p:spPr>
            <a:xfrm>
              <a:off x="1229450" y="1355352"/>
              <a:ext cx="320174" cy="181393"/>
            </a:xfrm>
            <a:custGeom>
              <a:avLst/>
              <a:gdLst>
                <a:gd name="connsiteX0" fmla="*/ 172704 w 320174"/>
                <a:gd name="connsiteY0" fmla="*/ 17380 h 181393"/>
                <a:gd name="connsiteX1" fmla="*/ 251816 w 320174"/>
                <a:gd name="connsiteY1" fmla="*/ 39802 h 181393"/>
                <a:gd name="connsiteX2" fmla="*/ 293085 w 320174"/>
                <a:gd name="connsiteY2" fmla="*/ 74542 h 181393"/>
                <a:gd name="connsiteX3" fmla="*/ 252250 w 320174"/>
                <a:gd name="connsiteY3" fmla="*/ 73195 h 181393"/>
                <a:gd name="connsiteX4" fmla="*/ 243281 w 320174"/>
                <a:gd name="connsiteY4" fmla="*/ 81594 h 181393"/>
                <a:gd name="connsiteX5" fmla="*/ 251680 w 320174"/>
                <a:gd name="connsiteY5" fmla="*/ 90563 h 181393"/>
                <a:gd name="connsiteX6" fmla="*/ 308178 w 320174"/>
                <a:gd name="connsiteY6" fmla="*/ 92429 h 181393"/>
                <a:gd name="connsiteX7" fmla="*/ 317636 w 320174"/>
                <a:gd name="connsiteY7" fmla="*/ 90534 h 181393"/>
                <a:gd name="connsiteX8" fmla="*/ 319515 w 320174"/>
                <a:gd name="connsiteY8" fmla="*/ 81073 h 181393"/>
                <a:gd name="connsiteX9" fmla="*/ 317655 w 320174"/>
                <a:gd name="connsiteY9" fmla="*/ 24589 h 181393"/>
                <a:gd name="connsiteX10" fmla="*/ 308769 w 320174"/>
                <a:gd name="connsiteY10" fmla="*/ 16095 h 181393"/>
                <a:gd name="connsiteX11" fmla="*/ 300276 w 320174"/>
                <a:gd name="connsiteY11" fmla="*/ 24978 h 181393"/>
                <a:gd name="connsiteX12" fmla="*/ 300280 w 320174"/>
                <a:gd name="connsiteY12" fmla="*/ 25165 h 181393"/>
                <a:gd name="connsiteX13" fmla="*/ 301356 w 320174"/>
                <a:gd name="connsiteY13" fmla="*/ 57752 h 181393"/>
                <a:gd name="connsiteX14" fmla="*/ 260759 w 320174"/>
                <a:gd name="connsiteY14" fmla="*/ 24893 h 181393"/>
                <a:gd name="connsiteX15" fmla="*/ 172704 w 320174"/>
                <a:gd name="connsiteY15" fmla="*/ 0 h 181393"/>
                <a:gd name="connsiteX16" fmla="*/ 46387 w 320174"/>
                <a:gd name="connsiteY16" fmla="*/ 56497 h 181393"/>
                <a:gd name="connsiteX17" fmla="*/ 0 w 320174"/>
                <a:gd name="connsiteY17" fmla="*/ 172704 h 181393"/>
                <a:gd name="connsiteX18" fmla="*/ 8690 w 320174"/>
                <a:gd name="connsiteY18" fmla="*/ 181394 h 181393"/>
                <a:gd name="connsiteX19" fmla="*/ 17380 w 320174"/>
                <a:gd name="connsiteY19" fmla="*/ 172704 h 181393"/>
                <a:gd name="connsiteX20" fmla="*/ 59305 w 320174"/>
                <a:gd name="connsiteY20" fmla="*/ 68125 h 181393"/>
                <a:gd name="connsiteX21" fmla="*/ 172704 w 320174"/>
                <a:gd name="connsiteY21" fmla="*/ 17380 h 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174" h="181393">
                  <a:moveTo>
                    <a:pt x="172704" y="17380"/>
                  </a:moveTo>
                  <a:cubicBezTo>
                    <a:pt x="200017" y="17380"/>
                    <a:pt x="227373" y="25132"/>
                    <a:pt x="251816" y="39802"/>
                  </a:cubicBezTo>
                  <a:cubicBezTo>
                    <a:pt x="267319" y="49130"/>
                    <a:pt x="281250" y="60853"/>
                    <a:pt x="293085" y="74542"/>
                  </a:cubicBezTo>
                  <a:lnTo>
                    <a:pt x="252250" y="73195"/>
                  </a:lnTo>
                  <a:cubicBezTo>
                    <a:pt x="247455" y="73035"/>
                    <a:pt x="243439" y="76796"/>
                    <a:pt x="243281" y="81594"/>
                  </a:cubicBezTo>
                  <a:cubicBezTo>
                    <a:pt x="243124" y="86390"/>
                    <a:pt x="246882" y="90409"/>
                    <a:pt x="251680" y="90563"/>
                  </a:cubicBezTo>
                  <a:lnTo>
                    <a:pt x="308178" y="92429"/>
                  </a:lnTo>
                  <a:cubicBezTo>
                    <a:pt x="311423" y="93765"/>
                    <a:pt x="315154" y="93019"/>
                    <a:pt x="317636" y="90534"/>
                  </a:cubicBezTo>
                  <a:cubicBezTo>
                    <a:pt x="320115" y="88049"/>
                    <a:pt x="320856" y="84318"/>
                    <a:pt x="319515" y="81073"/>
                  </a:cubicBezTo>
                  <a:lnTo>
                    <a:pt x="317655" y="24589"/>
                  </a:lnTo>
                  <a:cubicBezTo>
                    <a:pt x="317546" y="19791"/>
                    <a:pt x="313568" y="15989"/>
                    <a:pt x="308769" y="16095"/>
                  </a:cubicBezTo>
                  <a:cubicBezTo>
                    <a:pt x="303974" y="16204"/>
                    <a:pt x="300166" y="20182"/>
                    <a:pt x="300276" y="24978"/>
                  </a:cubicBezTo>
                  <a:cubicBezTo>
                    <a:pt x="300276" y="25043"/>
                    <a:pt x="300276" y="25103"/>
                    <a:pt x="300280" y="25165"/>
                  </a:cubicBezTo>
                  <a:lnTo>
                    <a:pt x="301356" y="57752"/>
                  </a:lnTo>
                  <a:cubicBezTo>
                    <a:pt x="289402" y="44978"/>
                    <a:pt x="275740" y="33917"/>
                    <a:pt x="260759" y="24893"/>
                  </a:cubicBezTo>
                  <a:cubicBezTo>
                    <a:pt x="233617" y="8608"/>
                    <a:pt x="203167" y="0"/>
                    <a:pt x="172704" y="0"/>
                  </a:cubicBezTo>
                  <a:cubicBezTo>
                    <a:pt x="124041" y="0"/>
                    <a:pt x="79175" y="20065"/>
                    <a:pt x="46387" y="56497"/>
                  </a:cubicBezTo>
                  <a:cubicBezTo>
                    <a:pt x="17342" y="88771"/>
                    <a:pt x="0" y="132212"/>
                    <a:pt x="0" y="172704"/>
                  </a:cubicBezTo>
                  <a:cubicBezTo>
                    <a:pt x="0" y="177502"/>
                    <a:pt x="3889" y="181394"/>
                    <a:pt x="8690" y="181394"/>
                  </a:cubicBezTo>
                  <a:cubicBezTo>
                    <a:pt x="13491" y="181394"/>
                    <a:pt x="17380" y="177502"/>
                    <a:pt x="17380" y="172704"/>
                  </a:cubicBezTo>
                  <a:cubicBezTo>
                    <a:pt x="17380" y="136388"/>
                    <a:pt x="33051" y="97293"/>
                    <a:pt x="59305" y="68125"/>
                  </a:cubicBezTo>
                  <a:cubicBezTo>
                    <a:pt x="88758" y="35405"/>
                    <a:pt x="129027" y="17380"/>
                    <a:pt x="172704" y="17380"/>
                  </a:cubicBezTo>
                  <a:close/>
                </a:path>
              </a:pathLst>
            </a:custGeom>
            <a:grpFill/>
            <a:ln w="3619" cap="flat">
              <a:noFill/>
              <a:prstDash val="solid"/>
              <a:miter/>
            </a:ln>
          </p:spPr>
          <p:txBody>
            <a:bodyPr rtlCol="0" anchor="ctr"/>
            <a:lstStyle/>
            <a:p>
              <a:endParaRPr lang="ru-RU"/>
            </a:p>
          </p:txBody>
        </p:sp>
        <p:sp>
          <p:nvSpPr>
            <p:cNvPr id="27" name="Freeform: Shape 26">
              <a:extLst>
                <a:ext uri="{FF2B5EF4-FFF2-40B4-BE49-F238E27FC236}">
                  <a16:creationId xmlns:a16="http://schemas.microsoft.com/office/drawing/2014/main" id="{9F95FE24-C96E-490C-8B90-AC2BEE6FE7C2}"/>
                </a:ext>
              </a:extLst>
            </p:cNvPr>
            <p:cNvSpPr/>
            <p:nvPr/>
          </p:nvSpPr>
          <p:spPr>
            <a:xfrm>
              <a:off x="1256866" y="1519366"/>
              <a:ext cx="320174" cy="181395"/>
            </a:xfrm>
            <a:custGeom>
              <a:avLst/>
              <a:gdLst>
                <a:gd name="connsiteX0" fmla="*/ 311485 w 320174"/>
                <a:gd name="connsiteY0" fmla="*/ 0 h 181395"/>
                <a:gd name="connsiteX1" fmla="*/ 302795 w 320174"/>
                <a:gd name="connsiteY1" fmla="*/ 8690 h 181395"/>
                <a:gd name="connsiteX2" fmla="*/ 260870 w 320174"/>
                <a:gd name="connsiteY2" fmla="*/ 113271 h 181395"/>
                <a:gd name="connsiteX3" fmla="*/ 147471 w 320174"/>
                <a:gd name="connsiteY3" fmla="*/ 164012 h 181395"/>
                <a:gd name="connsiteX4" fmla="*/ 68359 w 320174"/>
                <a:gd name="connsiteY4" fmla="*/ 141594 h 181395"/>
                <a:gd name="connsiteX5" fmla="*/ 27090 w 320174"/>
                <a:gd name="connsiteY5" fmla="*/ 106854 h 181395"/>
                <a:gd name="connsiteX6" fmla="*/ 67925 w 320174"/>
                <a:gd name="connsiteY6" fmla="*/ 108201 h 181395"/>
                <a:gd name="connsiteX7" fmla="*/ 76894 w 320174"/>
                <a:gd name="connsiteY7" fmla="*/ 99799 h 181395"/>
                <a:gd name="connsiteX8" fmla="*/ 68495 w 320174"/>
                <a:gd name="connsiteY8" fmla="*/ 90827 h 181395"/>
                <a:gd name="connsiteX9" fmla="*/ 11997 w 320174"/>
                <a:gd name="connsiteY9" fmla="*/ 88964 h 181395"/>
                <a:gd name="connsiteX10" fmla="*/ 2539 w 320174"/>
                <a:gd name="connsiteY10" fmla="*/ 90860 h 181395"/>
                <a:gd name="connsiteX11" fmla="*/ 660 w 320174"/>
                <a:gd name="connsiteY11" fmla="*/ 100318 h 181395"/>
                <a:gd name="connsiteX12" fmla="*/ 2520 w 320174"/>
                <a:gd name="connsiteY12" fmla="*/ 156801 h 181395"/>
                <a:gd name="connsiteX13" fmla="*/ 11406 w 320174"/>
                <a:gd name="connsiteY13" fmla="*/ 165298 h 181395"/>
                <a:gd name="connsiteX14" fmla="*/ 19900 w 320174"/>
                <a:gd name="connsiteY14" fmla="*/ 156416 h 181395"/>
                <a:gd name="connsiteX15" fmla="*/ 19894 w 320174"/>
                <a:gd name="connsiteY15" fmla="*/ 156228 h 181395"/>
                <a:gd name="connsiteX16" fmla="*/ 18819 w 320174"/>
                <a:gd name="connsiteY16" fmla="*/ 123642 h 181395"/>
                <a:gd name="connsiteX17" fmla="*/ 59416 w 320174"/>
                <a:gd name="connsiteY17" fmla="*/ 156503 h 181395"/>
                <a:gd name="connsiteX18" fmla="*/ 147471 w 320174"/>
                <a:gd name="connsiteY18" fmla="*/ 181396 h 181395"/>
                <a:gd name="connsiteX19" fmla="*/ 273788 w 320174"/>
                <a:gd name="connsiteY19" fmla="*/ 124902 h 181395"/>
                <a:gd name="connsiteX20" fmla="*/ 320175 w 320174"/>
                <a:gd name="connsiteY20" fmla="*/ 8690 h 181395"/>
                <a:gd name="connsiteX21" fmla="*/ 311485 w 320174"/>
                <a:gd name="connsiteY21" fmla="*/ 0 h 181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174" h="181395">
                  <a:moveTo>
                    <a:pt x="311485" y="0"/>
                  </a:moveTo>
                  <a:cubicBezTo>
                    <a:pt x="306684" y="0"/>
                    <a:pt x="302795" y="3888"/>
                    <a:pt x="302795" y="8690"/>
                  </a:cubicBezTo>
                  <a:cubicBezTo>
                    <a:pt x="302795" y="45002"/>
                    <a:pt x="287124" y="84100"/>
                    <a:pt x="260870" y="113271"/>
                  </a:cubicBezTo>
                  <a:cubicBezTo>
                    <a:pt x="231417" y="145991"/>
                    <a:pt x="191148" y="164012"/>
                    <a:pt x="147471" y="164012"/>
                  </a:cubicBezTo>
                  <a:cubicBezTo>
                    <a:pt x="120158" y="164012"/>
                    <a:pt x="92802" y="156264"/>
                    <a:pt x="68359" y="141594"/>
                  </a:cubicBezTo>
                  <a:cubicBezTo>
                    <a:pt x="52856" y="132264"/>
                    <a:pt x="38925" y="120540"/>
                    <a:pt x="27090" y="106854"/>
                  </a:cubicBezTo>
                  <a:lnTo>
                    <a:pt x="67925" y="108201"/>
                  </a:lnTo>
                  <a:cubicBezTo>
                    <a:pt x="72720" y="108356"/>
                    <a:pt x="76736" y="104595"/>
                    <a:pt x="76894" y="99799"/>
                  </a:cubicBezTo>
                  <a:cubicBezTo>
                    <a:pt x="77051" y="95004"/>
                    <a:pt x="73293" y="90988"/>
                    <a:pt x="68495" y="90827"/>
                  </a:cubicBezTo>
                  <a:lnTo>
                    <a:pt x="11997" y="88964"/>
                  </a:lnTo>
                  <a:cubicBezTo>
                    <a:pt x="8752" y="87628"/>
                    <a:pt x="5021" y="88378"/>
                    <a:pt x="2539" y="90860"/>
                  </a:cubicBezTo>
                  <a:cubicBezTo>
                    <a:pt x="60" y="93344"/>
                    <a:pt x="-681" y="97072"/>
                    <a:pt x="660" y="100318"/>
                  </a:cubicBezTo>
                  <a:lnTo>
                    <a:pt x="2520" y="156801"/>
                  </a:lnTo>
                  <a:cubicBezTo>
                    <a:pt x="2629" y="161603"/>
                    <a:pt x="6607" y="165407"/>
                    <a:pt x="11406" y="165298"/>
                  </a:cubicBezTo>
                  <a:cubicBezTo>
                    <a:pt x="16201" y="165193"/>
                    <a:pt x="20008" y="161214"/>
                    <a:pt x="19900" y="156416"/>
                  </a:cubicBezTo>
                  <a:cubicBezTo>
                    <a:pt x="19900" y="156353"/>
                    <a:pt x="19900" y="156294"/>
                    <a:pt x="19894" y="156228"/>
                  </a:cubicBezTo>
                  <a:lnTo>
                    <a:pt x="18819" y="123642"/>
                  </a:lnTo>
                  <a:cubicBezTo>
                    <a:pt x="30773" y="136418"/>
                    <a:pt x="44434" y="147473"/>
                    <a:pt x="59416" y="156503"/>
                  </a:cubicBezTo>
                  <a:cubicBezTo>
                    <a:pt x="86558" y="172790"/>
                    <a:pt x="117008" y="181396"/>
                    <a:pt x="147471" y="181396"/>
                  </a:cubicBezTo>
                  <a:cubicBezTo>
                    <a:pt x="196134" y="181396"/>
                    <a:pt x="241000" y="161334"/>
                    <a:pt x="273788" y="124902"/>
                  </a:cubicBezTo>
                  <a:cubicBezTo>
                    <a:pt x="302834" y="92625"/>
                    <a:pt x="320175" y="49184"/>
                    <a:pt x="320175" y="8690"/>
                  </a:cubicBezTo>
                  <a:cubicBezTo>
                    <a:pt x="320175" y="3888"/>
                    <a:pt x="316286" y="0"/>
                    <a:pt x="311485" y="0"/>
                  </a:cubicBezTo>
                  <a:close/>
                </a:path>
              </a:pathLst>
            </a:custGeom>
            <a:grpFill/>
            <a:ln w="3619" cap="flat">
              <a:noFill/>
              <a:prstDash val="solid"/>
              <a:miter/>
            </a:ln>
          </p:spPr>
          <p:txBody>
            <a:bodyPr rtlCol="0" anchor="ctr"/>
            <a:lstStyle/>
            <a:p>
              <a:endParaRPr lang="ru-RU"/>
            </a:p>
          </p:txBody>
        </p:sp>
      </p:grpSp>
      <p:grpSp>
        <p:nvGrpSpPr>
          <p:cNvPr id="99" name="Group 98">
            <a:extLst>
              <a:ext uri="{FF2B5EF4-FFF2-40B4-BE49-F238E27FC236}">
                <a16:creationId xmlns:a16="http://schemas.microsoft.com/office/drawing/2014/main" id="{60233071-2AFB-46C8-BC0A-8C0228B9D6F8}"/>
              </a:ext>
            </a:extLst>
          </p:cNvPr>
          <p:cNvGrpSpPr/>
          <p:nvPr/>
        </p:nvGrpSpPr>
        <p:grpSpPr>
          <a:xfrm>
            <a:off x="8510330" y="1916246"/>
            <a:ext cx="319950" cy="319950"/>
            <a:chOff x="9315106" y="1411995"/>
            <a:chExt cx="426600" cy="426600"/>
          </a:xfrm>
          <a:solidFill>
            <a:schemeClr val="tx1"/>
          </a:solidFill>
        </p:grpSpPr>
        <p:sp>
          <p:nvSpPr>
            <p:cNvPr id="29" name="Freeform: Shape 28">
              <a:extLst>
                <a:ext uri="{FF2B5EF4-FFF2-40B4-BE49-F238E27FC236}">
                  <a16:creationId xmlns:a16="http://schemas.microsoft.com/office/drawing/2014/main" id="{E914EE88-C534-456D-B550-A43256D9DEA1}"/>
                </a:ext>
              </a:extLst>
            </p:cNvPr>
            <p:cNvSpPr/>
            <p:nvPr/>
          </p:nvSpPr>
          <p:spPr>
            <a:xfrm>
              <a:off x="9315106" y="1411995"/>
              <a:ext cx="426600" cy="426600"/>
            </a:xfrm>
            <a:custGeom>
              <a:avLst/>
              <a:gdLst>
                <a:gd name="connsiteX0" fmla="*/ 342900 w 426600"/>
                <a:gd name="connsiteY0" fmla="*/ 0 h 426600"/>
                <a:gd name="connsiteX1" fmla="*/ 83700 w 426600"/>
                <a:gd name="connsiteY1" fmla="*/ 0 h 426600"/>
                <a:gd name="connsiteX2" fmla="*/ 0 w 426600"/>
                <a:gd name="connsiteY2" fmla="*/ 83700 h 426600"/>
                <a:gd name="connsiteX3" fmla="*/ 0 w 426600"/>
                <a:gd name="connsiteY3" fmla="*/ 342900 h 426600"/>
                <a:gd name="connsiteX4" fmla="*/ 83700 w 426600"/>
                <a:gd name="connsiteY4" fmla="*/ 426600 h 426600"/>
                <a:gd name="connsiteX5" fmla="*/ 342900 w 426600"/>
                <a:gd name="connsiteY5" fmla="*/ 426600 h 426600"/>
                <a:gd name="connsiteX6" fmla="*/ 426600 w 426600"/>
                <a:gd name="connsiteY6" fmla="*/ 342900 h 426600"/>
                <a:gd name="connsiteX7" fmla="*/ 426600 w 426600"/>
                <a:gd name="connsiteY7" fmla="*/ 83700 h 426600"/>
                <a:gd name="connsiteX8" fmla="*/ 342900 w 426600"/>
                <a:gd name="connsiteY8" fmla="*/ 0 h 426600"/>
                <a:gd name="connsiteX9" fmla="*/ 410400 w 426600"/>
                <a:gd name="connsiteY9" fmla="*/ 83700 h 426600"/>
                <a:gd name="connsiteX10" fmla="*/ 410400 w 426600"/>
                <a:gd name="connsiteY10" fmla="*/ 205200 h 426600"/>
                <a:gd name="connsiteX11" fmla="*/ 221400 w 426600"/>
                <a:gd name="connsiteY11" fmla="*/ 205200 h 426600"/>
                <a:gd name="connsiteX12" fmla="*/ 221400 w 426600"/>
                <a:gd name="connsiteY12" fmla="*/ 16200 h 426600"/>
                <a:gd name="connsiteX13" fmla="*/ 342900 w 426600"/>
                <a:gd name="connsiteY13" fmla="*/ 16200 h 426600"/>
                <a:gd name="connsiteX14" fmla="*/ 410400 w 426600"/>
                <a:gd name="connsiteY14" fmla="*/ 83700 h 426600"/>
                <a:gd name="connsiteX15" fmla="*/ 83700 w 426600"/>
                <a:gd name="connsiteY15" fmla="*/ 16200 h 426600"/>
                <a:gd name="connsiteX16" fmla="*/ 205200 w 426600"/>
                <a:gd name="connsiteY16" fmla="*/ 16200 h 426600"/>
                <a:gd name="connsiteX17" fmla="*/ 205200 w 426600"/>
                <a:gd name="connsiteY17" fmla="*/ 205200 h 426600"/>
                <a:gd name="connsiteX18" fmla="*/ 16200 w 426600"/>
                <a:gd name="connsiteY18" fmla="*/ 205200 h 426600"/>
                <a:gd name="connsiteX19" fmla="*/ 16200 w 426600"/>
                <a:gd name="connsiteY19" fmla="*/ 83700 h 426600"/>
                <a:gd name="connsiteX20" fmla="*/ 83700 w 426600"/>
                <a:gd name="connsiteY20" fmla="*/ 16200 h 426600"/>
                <a:gd name="connsiteX21" fmla="*/ 16200 w 426600"/>
                <a:gd name="connsiteY21" fmla="*/ 342900 h 426600"/>
                <a:gd name="connsiteX22" fmla="*/ 16200 w 426600"/>
                <a:gd name="connsiteY22" fmla="*/ 221400 h 426600"/>
                <a:gd name="connsiteX23" fmla="*/ 205200 w 426600"/>
                <a:gd name="connsiteY23" fmla="*/ 221400 h 426600"/>
                <a:gd name="connsiteX24" fmla="*/ 205200 w 426600"/>
                <a:gd name="connsiteY24" fmla="*/ 410400 h 426600"/>
                <a:gd name="connsiteX25" fmla="*/ 83700 w 426600"/>
                <a:gd name="connsiteY25" fmla="*/ 410400 h 426600"/>
                <a:gd name="connsiteX26" fmla="*/ 16200 w 426600"/>
                <a:gd name="connsiteY26" fmla="*/ 342900 h 426600"/>
                <a:gd name="connsiteX27" fmla="*/ 342900 w 426600"/>
                <a:gd name="connsiteY27" fmla="*/ 410400 h 426600"/>
                <a:gd name="connsiteX28" fmla="*/ 221400 w 426600"/>
                <a:gd name="connsiteY28" fmla="*/ 410400 h 426600"/>
                <a:gd name="connsiteX29" fmla="*/ 221400 w 426600"/>
                <a:gd name="connsiteY29" fmla="*/ 221400 h 426600"/>
                <a:gd name="connsiteX30" fmla="*/ 410400 w 426600"/>
                <a:gd name="connsiteY30" fmla="*/ 221400 h 426600"/>
                <a:gd name="connsiteX31" fmla="*/ 410400 w 426600"/>
                <a:gd name="connsiteY31" fmla="*/ 342900 h 426600"/>
                <a:gd name="connsiteX32" fmla="*/ 342900 w 426600"/>
                <a:gd name="connsiteY32" fmla="*/ 410400 h 42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26600" h="426600">
                  <a:moveTo>
                    <a:pt x="342900" y="0"/>
                  </a:moveTo>
                  <a:lnTo>
                    <a:pt x="83700" y="0"/>
                  </a:lnTo>
                  <a:cubicBezTo>
                    <a:pt x="37499" y="59"/>
                    <a:pt x="59" y="37499"/>
                    <a:pt x="0" y="83700"/>
                  </a:cubicBezTo>
                  <a:lnTo>
                    <a:pt x="0" y="342900"/>
                  </a:lnTo>
                  <a:cubicBezTo>
                    <a:pt x="59" y="389101"/>
                    <a:pt x="37499" y="426541"/>
                    <a:pt x="83700" y="426600"/>
                  </a:cubicBezTo>
                  <a:lnTo>
                    <a:pt x="342900" y="426600"/>
                  </a:lnTo>
                  <a:cubicBezTo>
                    <a:pt x="389101" y="426541"/>
                    <a:pt x="426541" y="389101"/>
                    <a:pt x="426600" y="342900"/>
                  </a:cubicBezTo>
                  <a:lnTo>
                    <a:pt x="426600" y="83700"/>
                  </a:lnTo>
                  <a:cubicBezTo>
                    <a:pt x="426541" y="37499"/>
                    <a:pt x="389101" y="59"/>
                    <a:pt x="342900" y="0"/>
                  </a:cubicBezTo>
                  <a:close/>
                  <a:moveTo>
                    <a:pt x="410400" y="83700"/>
                  </a:moveTo>
                  <a:lnTo>
                    <a:pt x="410400" y="205200"/>
                  </a:lnTo>
                  <a:lnTo>
                    <a:pt x="221400" y="205200"/>
                  </a:lnTo>
                  <a:lnTo>
                    <a:pt x="221400" y="16200"/>
                  </a:lnTo>
                  <a:lnTo>
                    <a:pt x="342900" y="16200"/>
                  </a:lnTo>
                  <a:cubicBezTo>
                    <a:pt x="380167" y="16230"/>
                    <a:pt x="410370" y="46433"/>
                    <a:pt x="410400" y="83700"/>
                  </a:cubicBezTo>
                  <a:close/>
                  <a:moveTo>
                    <a:pt x="83700" y="16200"/>
                  </a:moveTo>
                  <a:lnTo>
                    <a:pt x="205200" y="16200"/>
                  </a:lnTo>
                  <a:lnTo>
                    <a:pt x="205200" y="205200"/>
                  </a:lnTo>
                  <a:lnTo>
                    <a:pt x="16200" y="205200"/>
                  </a:lnTo>
                  <a:lnTo>
                    <a:pt x="16200" y="83700"/>
                  </a:lnTo>
                  <a:cubicBezTo>
                    <a:pt x="16230" y="46433"/>
                    <a:pt x="46433" y="16230"/>
                    <a:pt x="83700" y="16200"/>
                  </a:cubicBezTo>
                  <a:close/>
                  <a:moveTo>
                    <a:pt x="16200" y="342900"/>
                  </a:moveTo>
                  <a:lnTo>
                    <a:pt x="16200" y="221400"/>
                  </a:lnTo>
                  <a:lnTo>
                    <a:pt x="205200" y="221400"/>
                  </a:lnTo>
                  <a:lnTo>
                    <a:pt x="205200" y="410400"/>
                  </a:lnTo>
                  <a:lnTo>
                    <a:pt x="83700" y="410400"/>
                  </a:lnTo>
                  <a:cubicBezTo>
                    <a:pt x="46433" y="410370"/>
                    <a:pt x="16230" y="380167"/>
                    <a:pt x="16200" y="342900"/>
                  </a:cubicBezTo>
                  <a:close/>
                  <a:moveTo>
                    <a:pt x="342900" y="410400"/>
                  </a:moveTo>
                  <a:lnTo>
                    <a:pt x="221400" y="410400"/>
                  </a:lnTo>
                  <a:lnTo>
                    <a:pt x="221400" y="221400"/>
                  </a:lnTo>
                  <a:lnTo>
                    <a:pt x="410400" y="221400"/>
                  </a:lnTo>
                  <a:lnTo>
                    <a:pt x="410400" y="342900"/>
                  </a:lnTo>
                  <a:cubicBezTo>
                    <a:pt x="410370" y="380167"/>
                    <a:pt x="380167" y="410370"/>
                    <a:pt x="342900" y="410400"/>
                  </a:cubicBezTo>
                  <a:close/>
                </a:path>
              </a:pathLst>
            </a:custGeom>
            <a:grpFill/>
            <a:ln w="5334" cap="flat">
              <a:noFill/>
              <a:prstDash val="solid"/>
              <a:miter/>
            </a:ln>
          </p:spPr>
          <p:txBody>
            <a:bodyPr rtlCol="0" anchor="ctr"/>
            <a:lstStyle/>
            <a:p>
              <a:endParaRPr lang="ru-RU"/>
            </a:p>
          </p:txBody>
        </p:sp>
        <p:sp>
          <p:nvSpPr>
            <p:cNvPr id="30" name="Freeform: Shape 29">
              <a:extLst>
                <a:ext uri="{FF2B5EF4-FFF2-40B4-BE49-F238E27FC236}">
                  <a16:creationId xmlns:a16="http://schemas.microsoft.com/office/drawing/2014/main" id="{1F580B33-B8E8-4B87-AF3B-E31EB1EA94AD}"/>
                </a:ext>
              </a:extLst>
            </p:cNvPr>
            <p:cNvSpPr/>
            <p:nvPr/>
          </p:nvSpPr>
          <p:spPr>
            <a:xfrm>
              <a:off x="9374506" y="1476795"/>
              <a:ext cx="102600" cy="102600"/>
            </a:xfrm>
            <a:custGeom>
              <a:avLst/>
              <a:gdLst>
                <a:gd name="connsiteX0" fmla="*/ 8100 w 102600"/>
                <a:gd name="connsiteY0" fmla="*/ 59400 h 102600"/>
                <a:gd name="connsiteX1" fmla="*/ 43200 w 102600"/>
                <a:gd name="connsiteY1" fmla="*/ 59400 h 102600"/>
                <a:gd name="connsiteX2" fmla="*/ 43200 w 102600"/>
                <a:gd name="connsiteY2" fmla="*/ 94500 h 102600"/>
                <a:gd name="connsiteX3" fmla="*/ 51300 w 102600"/>
                <a:gd name="connsiteY3" fmla="*/ 102600 h 102600"/>
                <a:gd name="connsiteX4" fmla="*/ 59400 w 102600"/>
                <a:gd name="connsiteY4" fmla="*/ 94500 h 102600"/>
                <a:gd name="connsiteX5" fmla="*/ 59400 w 102600"/>
                <a:gd name="connsiteY5" fmla="*/ 59400 h 102600"/>
                <a:gd name="connsiteX6" fmla="*/ 94500 w 102600"/>
                <a:gd name="connsiteY6" fmla="*/ 59400 h 102600"/>
                <a:gd name="connsiteX7" fmla="*/ 102600 w 102600"/>
                <a:gd name="connsiteY7" fmla="*/ 51300 h 102600"/>
                <a:gd name="connsiteX8" fmla="*/ 94500 w 102600"/>
                <a:gd name="connsiteY8" fmla="*/ 43200 h 102600"/>
                <a:gd name="connsiteX9" fmla="*/ 59400 w 102600"/>
                <a:gd name="connsiteY9" fmla="*/ 43200 h 102600"/>
                <a:gd name="connsiteX10" fmla="*/ 59400 w 102600"/>
                <a:gd name="connsiteY10" fmla="*/ 8100 h 102600"/>
                <a:gd name="connsiteX11" fmla="*/ 51300 w 102600"/>
                <a:gd name="connsiteY11" fmla="*/ 0 h 102600"/>
                <a:gd name="connsiteX12" fmla="*/ 43200 w 102600"/>
                <a:gd name="connsiteY12" fmla="*/ 8100 h 102600"/>
                <a:gd name="connsiteX13" fmla="*/ 43200 w 102600"/>
                <a:gd name="connsiteY13" fmla="*/ 43200 h 102600"/>
                <a:gd name="connsiteX14" fmla="*/ 8100 w 102600"/>
                <a:gd name="connsiteY14" fmla="*/ 43200 h 102600"/>
                <a:gd name="connsiteX15" fmla="*/ 0 w 102600"/>
                <a:gd name="connsiteY15" fmla="*/ 51300 h 102600"/>
                <a:gd name="connsiteX16" fmla="*/ 8100 w 102600"/>
                <a:gd name="connsiteY16" fmla="*/ 59400 h 10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2600" h="102600">
                  <a:moveTo>
                    <a:pt x="8100" y="59400"/>
                  </a:moveTo>
                  <a:lnTo>
                    <a:pt x="43200" y="59400"/>
                  </a:lnTo>
                  <a:lnTo>
                    <a:pt x="43200" y="94500"/>
                  </a:lnTo>
                  <a:cubicBezTo>
                    <a:pt x="43200" y="98973"/>
                    <a:pt x="46827" y="102600"/>
                    <a:pt x="51300" y="102600"/>
                  </a:cubicBezTo>
                  <a:cubicBezTo>
                    <a:pt x="55773" y="102600"/>
                    <a:pt x="59400" y="98973"/>
                    <a:pt x="59400" y="94500"/>
                  </a:cubicBezTo>
                  <a:lnTo>
                    <a:pt x="59400" y="59400"/>
                  </a:lnTo>
                  <a:lnTo>
                    <a:pt x="94500" y="59400"/>
                  </a:lnTo>
                  <a:cubicBezTo>
                    <a:pt x="98973" y="59400"/>
                    <a:pt x="102600" y="55773"/>
                    <a:pt x="102600" y="51300"/>
                  </a:cubicBezTo>
                  <a:cubicBezTo>
                    <a:pt x="102600" y="46827"/>
                    <a:pt x="98973" y="43200"/>
                    <a:pt x="94500" y="43200"/>
                  </a:cubicBezTo>
                  <a:lnTo>
                    <a:pt x="59400" y="43200"/>
                  </a:lnTo>
                  <a:lnTo>
                    <a:pt x="59400" y="8100"/>
                  </a:lnTo>
                  <a:cubicBezTo>
                    <a:pt x="59400" y="3627"/>
                    <a:pt x="55773" y="0"/>
                    <a:pt x="51300" y="0"/>
                  </a:cubicBezTo>
                  <a:cubicBezTo>
                    <a:pt x="46827" y="0"/>
                    <a:pt x="43200" y="3627"/>
                    <a:pt x="43200" y="8100"/>
                  </a:cubicBezTo>
                  <a:lnTo>
                    <a:pt x="43200" y="43200"/>
                  </a:lnTo>
                  <a:lnTo>
                    <a:pt x="8100" y="43200"/>
                  </a:lnTo>
                  <a:cubicBezTo>
                    <a:pt x="3627" y="43200"/>
                    <a:pt x="0" y="46827"/>
                    <a:pt x="0" y="51300"/>
                  </a:cubicBezTo>
                  <a:cubicBezTo>
                    <a:pt x="0" y="55773"/>
                    <a:pt x="3627" y="59400"/>
                    <a:pt x="8100" y="59400"/>
                  </a:cubicBezTo>
                  <a:close/>
                </a:path>
              </a:pathLst>
            </a:custGeom>
            <a:grpFill/>
            <a:ln w="5334" cap="flat">
              <a:noFill/>
              <a:prstDash val="solid"/>
              <a:miter/>
            </a:ln>
          </p:spPr>
          <p:txBody>
            <a:bodyPr rtlCol="0" anchor="ctr"/>
            <a:lstStyle/>
            <a:p>
              <a:endParaRPr lang="ru-RU"/>
            </a:p>
          </p:txBody>
        </p:sp>
        <p:sp>
          <p:nvSpPr>
            <p:cNvPr id="31" name="Freeform: Shape 30">
              <a:extLst>
                <a:ext uri="{FF2B5EF4-FFF2-40B4-BE49-F238E27FC236}">
                  <a16:creationId xmlns:a16="http://schemas.microsoft.com/office/drawing/2014/main" id="{C2F8E832-B55B-478E-A9EE-3B87C417A642}"/>
                </a:ext>
              </a:extLst>
            </p:cNvPr>
            <p:cNvSpPr/>
            <p:nvPr/>
          </p:nvSpPr>
          <p:spPr>
            <a:xfrm>
              <a:off x="9579706" y="1519995"/>
              <a:ext cx="102600" cy="16200"/>
            </a:xfrm>
            <a:custGeom>
              <a:avLst/>
              <a:gdLst>
                <a:gd name="connsiteX0" fmla="*/ 8100 w 102600"/>
                <a:gd name="connsiteY0" fmla="*/ 16200 h 16200"/>
                <a:gd name="connsiteX1" fmla="*/ 94500 w 102600"/>
                <a:gd name="connsiteY1" fmla="*/ 16200 h 16200"/>
                <a:gd name="connsiteX2" fmla="*/ 102600 w 102600"/>
                <a:gd name="connsiteY2" fmla="*/ 8100 h 16200"/>
                <a:gd name="connsiteX3" fmla="*/ 94500 w 102600"/>
                <a:gd name="connsiteY3" fmla="*/ 0 h 16200"/>
                <a:gd name="connsiteX4" fmla="*/ 8100 w 102600"/>
                <a:gd name="connsiteY4" fmla="*/ 0 h 16200"/>
                <a:gd name="connsiteX5" fmla="*/ 0 w 102600"/>
                <a:gd name="connsiteY5" fmla="*/ 8100 h 16200"/>
                <a:gd name="connsiteX6" fmla="*/ 8100 w 102600"/>
                <a:gd name="connsiteY6" fmla="*/ 1620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600" h="16200">
                  <a:moveTo>
                    <a:pt x="8100" y="16200"/>
                  </a:moveTo>
                  <a:lnTo>
                    <a:pt x="94500" y="16200"/>
                  </a:lnTo>
                  <a:cubicBezTo>
                    <a:pt x="98973" y="16200"/>
                    <a:pt x="102600" y="12573"/>
                    <a:pt x="102600" y="8100"/>
                  </a:cubicBezTo>
                  <a:cubicBezTo>
                    <a:pt x="102600" y="3627"/>
                    <a:pt x="98973" y="0"/>
                    <a:pt x="94500" y="0"/>
                  </a:cubicBezTo>
                  <a:lnTo>
                    <a:pt x="8100" y="0"/>
                  </a:lnTo>
                  <a:cubicBezTo>
                    <a:pt x="3627" y="0"/>
                    <a:pt x="0" y="3627"/>
                    <a:pt x="0" y="8100"/>
                  </a:cubicBezTo>
                  <a:cubicBezTo>
                    <a:pt x="0" y="12573"/>
                    <a:pt x="3627" y="16200"/>
                    <a:pt x="8100" y="16200"/>
                  </a:cubicBezTo>
                  <a:close/>
                </a:path>
              </a:pathLst>
            </a:custGeom>
            <a:grpFill/>
            <a:ln w="5334" cap="flat">
              <a:noFill/>
              <a:prstDash val="solid"/>
              <a:miter/>
            </a:ln>
          </p:spPr>
          <p:txBody>
            <a:bodyPr rtlCol="0" anchor="ctr"/>
            <a:lstStyle/>
            <a:p>
              <a:endParaRPr lang="ru-RU"/>
            </a:p>
          </p:txBody>
        </p:sp>
        <p:sp>
          <p:nvSpPr>
            <p:cNvPr id="32" name="Freeform: Shape 31">
              <a:extLst>
                <a:ext uri="{FF2B5EF4-FFF2-40B4-BE49-F238E27FC236}">
                  <a16:creationId xmlns:a16="http://schemas.microsoft.com/office/drawing/2014/main" id="{DDE256DC-6FD6-4489-B6BC-F7238B704D0F}"/>
                </a:ext>
              </a:extLst>
            </p:cNvPr>
            <p:cNvSpPr/>
            <p:nvPr/>
          </p:nvSpPr>
          <p:spPr>
            <a:xfrm>
              <a:off x="9579706" y="1714395"/>
              <a:ext cx="102600" cy="16200"/>
            </a:xfrm>
            <a:custGeom>
              <a:avLst/>
              <a:gdLst>
                <a:gd name="connsiteX0" fmla="*/ 94500 w 102600"/>
                <a:gd name="connsiteY0" fmla="*/ 0 h 16200"/>
                <a:gd name="connsiteX1" fmla="*/ 8100 w 102600"/>
                <a:gd name="connsiteY1" fmla="*/ 0 h 16200"/>
                <a:gd name="connsiteX2" fmla="*/ 0 w 102600"/>
                <a:gd name="connsiteY2" fmla="*/ 8100 h 16200"/>
                <a:gd name="connsiteX3" fmla="*/ 8100 w 102600"/>
                <a:gd name="connsiteY3" fmla="*/ 16200 h 16200"/>
                <a:gd name="connsiteX4" fmla="*/ 94500 w 102600"/>
                <a:gd name="connsiteY4" fmla="*/ 16200 h 16200"/>
                <a:gd name="connsiteX5" fmla="*/ 102600 w 102600"/>
                <a:gd name="connsiteY5" fmla="*/ 8100 h 16200"/>
                <a:gd name="connsiteX6" fmla="*/ 94500 w 102600"/>
                <a:gd name="connsiteY6" fmla="*/ 0 h 1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600" h="16200">
                  <a:moveTo>
                    <a:pt x="94500" y="0"/>
                  </a:moveTo>
                  <a:lnTo>
                    <a:pt x="8100" y="0"/>
                  </a:lnTo>
                  <a:cubicBezTo>
                    <a:pt x="3627" y="0"/>
                    <a:pt x="0" y="3627"/>
                    <a:pt x="0" y="8100"/>
                  </a:cubicBezTo>
                  <a:cubicBezTo>
                    <a:pt x="0" y="12573"/>
                    <a:pt x="3627" y="16200"/>
                    <a:pt x="8100" y="16200"/>
                  </a:cubicBezTo>
                  <a:lnTo>
                    <a:pt x="94500" y="16200"/>
                  </a:lnTo>
                  <a:cubicBezTo>
                    <a:pt x="98973" y="16200"/>
                    <a:pt x="102600" y="12573"/>
                    <a:pt x="102600" y="8100"/>
                  </a:cubicBezTo>
                  <a:cubicBezTo>
                    <a:pt x="102600" y="3627"/>
                    <a:pt x="98973" y="0"/>
                    <a:pt x="94500" y="0"/>
                  </a:cubicBezTo>
                  <a:close/>
                </a:path>
              </a:pathLst>
            </a:custGeom>
            <a:grpFill/>
            <a:ln w="5334" cap="flat">
              <a:noFill/>
              <a:prstDash val="solid"/>
              <a:miter/>
            </a:ln>
          </p:spPr>
          <p:txBody>
            <a:bodyPr rtlCol="0" anchor="ctr"/>
            <a:lstStyle/>
            <a:p>
              <a:endParaRPr lang="ru-RU"/>
            </a:p>
          </p:txBody>
        </p:sp>
        <p:sp>
          <p:nvSpPr>
            <p:cNvPr id="33" name="Freeform: Shape 32">
              <a:extLst>
                <a:ext uri="{FF2B5EF4-FFF2-40B4-BE49-F238E27FC236}">
                  <a16:creationId xmlns:a16="http://schemas.microsoft.com/office/drawing/2014/main" id="{237C5275-514C-4293-96F8-4C27D5245287}"/>
                </a:ext>
              </a:extLst>
            </p:cNvPr>
            <p:cNvSpPr/>
            <p:nvPr/>
          </p:nvSpPr>
          <p:spPr>
            <a:xfrm>
              <a:off x="9390503" y="1682196"/>
              <a:ext cx="81000" cy="81000"/>
            </a:xfrm>
            <a:custGeom>
              <a:avLst/>
              <a:gdLst>
                <a:gd name="connsiteX0" fmla="*/ 52150 w 81000"/>
                <a:gd name="connsiteY0" fmla="*/ 40298 h 81000"/>
                <a:gd name="connsiteX1" fmla="*/ 78826 w 81000"/>
                <a:gd name="connsiteY1" fmla="*/ 13622 h 81000"/>
                <a:gd name="connsiteX2" fmla="*/ 78422 w 81000"/>
                <a:gd name="connsiteY2" fmla="*/ 2174 h 81000"/>
                <a:gd name="connsiteX3" fmla="*/ 67378 w 81000"/>
                <a:gd name="connsiteY3" fmla="*/ 2174 h 81000"/>
                <a:gd name="connsiteX4" fmla="*/ 40702 w 81000"/>
                <a:gd name="connsiteY4" fmla="*/ 28850 h 81000"/>
                <a:gd name="connsiteX5" fmla="*/ 14026 w 81000"/>
                <a:gd name="connsiteY5" fmla="*/ 2174 h 81000"/>
                <a:gd name="connsiteX6" fmla="*/ 2578 w 81000"/>
                <a:gd name="connsiteY6" fmla="*/ 2578 h 81000"/>
                <a:gd name="connsiteX7" fmla="*/ 2578 w 81000"/>
                <a:gd name="connsiteY7" fmla="*/ 13622 h 81000"/>
                <a:gd name="connsiteX8" fmla="*/ 29254 w 81000"/>
                <a:gd name="connsiteY8" fmla="*/ 40298 h 81000"/>
                <a:gd name="connsiteX9" fmla="*/ 2578 w 81000"/>
                <a:gd name="connsiteY9" fmla="*/ 66974 h 81000"/>
                <a:gd name="connsiteX10" fmla="*/ 2174 w 81000"/>
                <a:gd name="connsiteY10" fmla="*/ 78422 h 81000"/>
                <a:gd name="connsiteX11" fmla="*/ 13622 w 81000"/>
                <a:gd name="connsiteY11" fmla="*/ 78826 h 81000"/>
                <a:gd name="connsiteX12" fmla="*/ 14026 w 81000"/>
                <a:gd name="connsiteY12" fmla="*/ 78422 h 81000"/>
                <a:gd name="connsiteX13" fmla="*/ 40702 w 81000"/>
                <a:gd name="connsiteY13" fmla="*/ 51746 h 81000"/>
                <a:gd name="connsiteX14" fmla="*/ 67378 w 81000"/>
                <a:gd name="connsiteY14" fmla="*/ 78422 h 81000"/>
                <a:gd name="connsiteX15" fmla="*/ 78826 w 81000"/>
                <a:gd name="connsiteY15" fmla="*/ 78018 h 81000"/>
                <a:gd name="connsiteX16" fmla="*/ 78826 w 81000"/>
                <a:gd name="connsiteY16" fmla="*/ 66974 h 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1000" h="81000">
                  <a:moveTo>
                    <a:pt x="52150" y="40298"/>
                  </a:moveTo>
                  <a:lnTo>
                    <a:pt x="78826" y="13622"/>
                  </a:lnTo>
                  <a:cubicBezTo>
                    <a:pt x="81876" y="10349"/>
                    <a:pt x="81695" y="5224"/>
                    <a:pt x="78422" y="2174"/>
                  </a:cubicBezTo>
                  <a:cubicBezTo>
                    <a:pt x="75311" y="-725"/>
                    <a:pt x="70489" y="-725"/>
                    <a:pt x="67378" y="2174"/>
                  </a:cubicBezTo>
                  <a:lnTo>
                    <a:pt x="40702" y="28850"/>
                  </a:lnTo>
                  <a:lnTo>
                    <a:pt x="14026" y="2174"/>
                  </a:lnTo>
                  <a:cubicBezTo>
                    <a:pt x="10753" y="-876"/>
                    <a:pt x="5628" y="-695"/>
                    <a:pt x="2578" y="2578"/>
                  </a:cubicBezTo>
                  <a:cubicBezTo>
                    <a:pt x="-321" y="5689"/>
                    <a:pt x="-321" y="10511"/>
                    <a:pt x="2578" y="13622"/>
                  </a:cubicBezTo>
                  <a:lnTo>
                    <a:pt x="29254" y="40298"/>
                  </a:lnTo>
                  <a:lnTo>
                    <a:pt x="2578" y="66974"/>
                  </a:lnTo>
                  <a:cubicBezTo>
                    <a:pt x="-695" y="70024"/>
                    <a:pt x="-876" y="75149"/>
                    <a:pt x="2174" y="78422"/>
                  </a:cubicBezTo>
                  <a:cubicBezTo>
                    <a:pt x="5224" y="81695"/>
                    <a:pt x="10349" y="81876"/>
                    <a:pt x="13622" y="78826"/>
                  </a:cubicBezTo>
                  <a:cubicBezTo>
                    <a:pt x="13761" y="78697"/>
                    <a:pt x="13896" y="78562"/>
                    <a:pt x="14026" y="78422"/>
                  </a:cubicBezTo>
                  <a:lnTo>
                    <a:pt x="40702" y="51746"/>
                  </a:lnTo>
                  <a:lnTo>
                    <a:pt x="67378" y="78422"/>
                  </a:lnTo>
                  <a:cubicBezTo>
                    <a:pt x="70651" y="81472"/>
                    <a:pt x="75776" y="81291"/>
                    <a:pt x="78826" y="78018"/>
                  </a:cubicBezTo>
                  <a:cubicBezTo>
                    <a:pt x="81725" y="74907"/>
                    <a:pt x="81725" y="70085"/>
                    <a:pt x="78826" y="66974"/>
                  </a:cubicBezTo>
                  <a:close/>
                </a:path>
              </a:pathLst>
            </a:custGeom>
            <a:grpFill/>
            <a:ln w="5334" cap="flat">
              <a:noFill/>
              <a:prstDash val="solid"/>
              <a:miter/>
            </a:ln>
          </p:spPr>
          <p:txBody>
            <a:bodyPr rtlCol="0" anchor="ctr"/>
            <a:lstStyle/>
            <a:p>
              <a:endParaRPr lang="ru-RU"/>
            </a:p>
          </p:txBody>
        </p:sp>
        <p:sp>
          <p:nvSpPr>
            <p:cNvPr id="34" name="Freeform: Shape 33">
              <a:extLst>
                <a:ext uri="{FF2B5EF4-FFF2-40B4-BE49-F238E27FC236}">
                  <a16:creationId xmlns:a16="http://schemas.microsoft.com/office/drawing/2014/main" id="{0D57D791-8702-4020-960B-91FC76071BD3}"/>
                </a:ext>
              </a:extLst>
            </p:cNvPr>
            <p:cNvSpPr/>
            <p:nvPr/>
          </p:nvSpPr>
          <p:spPr>
            <a:xfrm>
              <a:off x="9620206" y="1679295"/>
              <a:ext cx="21600" cy="21600"/>
            </a:xfrm>
            <a:custGeom>
              <a:avLst/>
              <a:gdLst>
                <a:gd name="connsiteX0" fmla="*/ 21600 w 21600"/>
                <a:gd name="connsiteY0" fmla="*/ 10800 h 21600"/>
                <a:gd name="connsiteX1" fmla="*/ 10800 w 21600"/>
                <a:gd name="connsiteY1" fmla="*/ 21600 h 21600"/>
                <a:gd name="connsiteX2" fmla="*/ 0 w 21600"/>
                <a:gd name="connsiteY2" fmla="*/ 10800 h 21600"/>
                <a:gd name="connsiteX3" fmla="*/ 10800 w 21600"/>
                <a:gd name="connsiteY3" fmla="*/ 0 h 21600"/>
                <a:gd name="connsiteX4" fmla="*/ 21600 w 21600"/>
                <a:gd name="connsiteY4" fmla="*/ 1080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grpFill/>
            <a:ln w="5334" cap="flat">
              <a:noFill/>
              <a:prstDash val="solid"/>
              <a:miter/>
            </a:ln>
          </p:spPr>
          <p:txBody>
            <a:bodyPr rtlCol="0" anchor="ctr"/>
            <a:lstStyle/>
            <a:p>
              <a:endParaRPr lang="ru-RU"/>
            </a:p>
          </p:txBody>
        </p:sp>
        <p:sp>
          <p:nvSpPr>
            <p:cNvPr id="35" name="Freeform: Shape 34">
              <a:extLst>
                <a:ext uri="{FF2B5EF4-FFF2-40B4-BE49-F238E27FC236}">
                  <a16:creationId xmlns:a16="http://schemas.microsoft.com/office/drawing/2014/main" id="{482F01B1-736F-4542-A540-2E7AABEC38BF}"/>
                </a:ext>
              </a:extLst>
            </p:cNvPr>
            <p:cNvSpPr/>
            <p:nvPr/>
          </p:nvSpPr>
          <p:spPr>
            <a:xfrm>
              <a:off x="9620206" y="1744095"/>
              <a:ext cx="21600" cy="21600"/>
            </a:xfrm>
            <a:custGeom>
              <a:avLst/>
              <a:gdLst>
                <a:gd name="connsiteX0" fmla="*/ 21600 w 21600"/>
                <a:gd name="connsiteY0" fmla="*/ 10800 h 21600"/>
                <a:gd name="connsiteX1" fmla="*/ 10800 w 21600"/>
                <a:gd name="connsiteY1" fmla="*/ 21600 h 21600"/>
                <a:gd name="connsiteX2" fmla="*/ 0 w 21600"/>
                <a:gd name="connsiteY2" fmla="*/ 10800 h 21600"/>
                <a:gd name="connsiteX3" fmla="*/ 10800 w 21600"/>
                <a:gd name="connsiteY3" fmla="*/ 0 h 21600"/>
                <a:gd name="connsiteX4" fmla="*/ 21600 w 21600"/>
                <a:gd name="connsiteY4" fmla="*/ 10800 h 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grpFill/>
            <a:ln w="5334" cap="flat">
              <a:noFill/>
              <a:prstDash val="solid"/>
              <a:miter/>
            </a:ln>
          </p:spPr>
          <p:txBody>
            <a:bodyPr rtlCol="0" anchor="ctr"/>
            <a:lstStyle/>
            <a:p>
              <a:endParaRPr lang="ru-RU"/>
            </a:p>
          </p:txBody>
        </p:sp>
      </p:grpSp>
      <p:grpSp>
        <p:nvGrpSpPr>
          <p:cNvPr id="95" name="Group 94">
            <a:extLst>
              <a:ext uri="{FF2B5EF4-FFF2-40B4-BE49-F238E27FC236}">
                <a16:creationId xmlns:a16="http://schemas.microsoft.com/office/drawing/2014/main" id="{CBA14805-5669-416A-A4DF-1E8F6A867868}"/>
              </a:ext>
            </a:extLst>
          </p:cNvPr>
          <p:cNvGrpSpPr/>
          <p:nvPr/>
        </p:nvGrpSpPr>
        <p:grpSpPr>
          <a:xfrm>
            <a:off x="4917552" y="1932446"/>
            <a:ext cx="279453" cy="283500"/>
            <a:chOff x="4524734" y="1433595"/>
            <a:chExt cx="372604" cy="378000"/>
          </a:xfrm>
          <a:solidFill>
            <a:schemeClr val="tx1"/>
          </a:solidFill>
        </p:grpSpPr>
        <p:sp>
          <p:nvSpPr>
            <p:cNvPr id="37" name="Freeform: Shape 36">
              <a:extLst>
                <a:ext uri="{FF2B5EF4-FFF2-40B4-BE49-F238E27FC236}">
                  <a16:creationId xmlns:a16="http://schemas.microsoft.com/office/drawing/2014/main" id="{8E680DDD-5F75-4762-A6AB-DCC17012F9F5}"/>
                </a:ext>
              </a:extLst>
            </p:cNvPr>
            <p:cNvSpPr/>
            <p:nvPr/>
          </p:nvSpPr>
          <p:spPr>
            <a:xfrm>
              <a:off x="4524734" y="1433595"/>
              <a:ext cx="372600" cy="378000"/>
            </a:xfrm>
            <a:custGeom>
              <a:avLst/>
              <a:gdLst>
                <a:gd name="connsiteX0" fmla="*/ 364500 w 372600"/>
                <a:gd name="connsiteY0" fmla="*/ 178200 h 378000"/>
                <a:gd name="connsiteX1" fmla="*/ 356400 w 372600"/>
                <a:gd name="connsiteY1" fmla="*/ 186300 h 378000"/>
                <a:gd name="connsiteX2" fmla="*/ 356400 w 372600"/>
                <a:gd name="connsiteY2" fmla="*/ 280800 h 378000"/>
                <a:gd name="connsiteX3" fmla="*/ 91800 w 372600"/>
                <a:gd name="connsiteY3" fmla="*/ 280800 h 378000"/>
                <a:gd name="connsiteX4" fmla="*/ 91800 w 372600"/>
                <a:gd name="connsiteY4" fmla="*/ 16200 h 378000"/>
                <a:gd name="connsiteX5" fmla="*/ 186300 w 372600"/>
                <a:gd name="connsiteY5" fmla="*/ 16200 h 378000"/>
                <a:gd name="connsiteX6" fmla="*/ 194400 w 372600"/>
                <a:gd name="connsiteY6" fmla="*/ 8100 h 378000"/>
                <a:gd name="connsiteX7" fmla="*/ 186300 w 372600"/>
                <a:gd name="connsiteY7" fmla="*/ 0 h 378000"/>
                <a:gd name="connsiteX8" fmla="*/ 83700 w 372600"/>
                <a:gd name="connsiteY8" fmla="*/ 0 h 378000"/>
                <a:gd name="connsiteX9" fmla="*/ 75600 w 372600"/>
                <a:gd name="connsiteY9" fmla="*/ 8100 h 378000"/>
                <a:gd name="connsiteX10" fmla="*/ 75600 w 372600"/>
                <a:gd name="connsiteY10" fmla="*/ 81000 h 378000"/>
                <a:gd name="connsiteX11" fmla="*/ 8100 w 372600"/>
                <a:gd name="connsiteY11" fmla="*/ 81000 h 378000"/>
                <a:gd name="connsiteX12" fmla="*/ 0 w 372600"/>
                <a:gd name="connsiteY12" fmla="*/ 89100 h 378000"/>
                <a:gd name="connsiteX13" fmla="*/ 0 w 372600"/>
                <a:gd name="connsiteY13" fmla="*/ 369900 h 378000"/>
                <a:gd name="connsiteX14" fmla="*/ 8100 w 372600"/>
                <a:gd name="connsiteY14" fmla="*/ 378000 h 378000"/>
                <a:gd name="connsiteX15" fmla="*/ 288900 w 372600"/>
                <a:gd name="connsiteY15" fmla="*/ 378000 h 378000"/>
                <a:gd name="connsiteX16" fmla="*/ 297000 w 372600"/>
                <a:gd name="connsiteY16" fmla="*/ 369900 h 378000"/>
                <a:gd name="connsiteX17" fmla="*/ 297000 w 372600"/>
                <a:gd name="connsiteY17" fmla="*/ 297000 h 378000"/>
                <a:gd name="connsiteX18" fmla="*/ 364500 w 372600"/>
                <a:gd name="connsiteY18" fmla="*/ 297000 h 378000"/>
                <a:gd name="connsiteX19" fmla="*/ 372600 w 372600"/>
                <a:gd name="connsiteY19" fmla="*/ 288900 h 378000"/>
                <a:gd name="connsiteX20" fmla="*/ 372600 w 372600"/>
                <a:gd name="connsiteY20" fmla="*/ 186300 h 378000"/>
                <a:gd name="connsiteX21" fmla="*/ 364500 w 372600"/>
                <a:gd name="connsiteY21" fmla="*/ 178200 h 378000"/>
                <a:gd name="connsiteX22" fmla="*/ 280800 w 372600"/>
                <a:gd name="connsiteY22" fmla="*/ 361800 h 378000"/>
                <a:gd name="connsiteX23" fmla="*/ 16200 w 372600"/>
                <a:gd name="connsiteY23" fmla="*/ 361800 h 378000"/>
                <a:gd name="connsiteX24" fmla="*/ 16200 w 372600"/>
                <a:gd name="connsiteY24" fmla="*/ 97200 h 378000"/>
                <a:gd name="connsiteX25" fmla="*/ 75600 w 372600"/>
                <a:gd name="connsiteY25" fmla="*/ 97200 h 378000"/>
                <a:gd name="connsiteX26" fmla="*/ 75600 w 372600"/>
                <a:gd name="connsiteY26" fmla="*/ 288900 h 378000"/>
                <a:gd name="connsiteX27" fmla="*/ 83700 w 372600"/>
                <a:gd name="connsiteY27" fmla="*/ 297000 h 378000"/>
                <a:gd name="connsiteX28" fmla="*/ 280800 w 372600"/>
                <a:gd name="connsiteY28" fmla="*/ 297000 h 378000"/>
                <a:gd name="connsiteX29" fmla="*/ 280800 w 372600"/>
                <a:gd name="connsiteY29" fmla="*/ 361800 h 3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2600" h="378000">
                  <a:moveTo>
                    <a:pt x="364500" y="178200"/>
                  </a:moveTo>
                  <a:cubicBezTo>
                    <a:pt x="360023" y="178200"/>
                    <a:pt x="356400" y="181829"/>
                    <a:pt x="356400" y="186300"/>
                  </a:cubicBezTo>
                  <a:lnTo>
                    <a:pt x="356400" y="280800"/>
                  </a:lnTo>
                  <a:lnTo>
                    <a:pt x="91800" y="280800"/>
                  </a:lnTo>
                  <a:lnTo>
                    <a:pt x="91800" y="16200"/>
                  </a:lnTo>
                  <a:lnTo>
                    <a:pt x="186300" y="16200"/>
                  </a:lnTo>
                  <a:cubicBezTo>
                    <a:pt x="190777" y="16200"/>
                    <a:pt x="194400" y="12571"/>
                    <a:pt x="194400" y="8100"/>
                  </a:cubicBezTo>
                  <a:cubicBezTo>
                    <a:pt x="194400" y="3629"/>
                    <a:pt x="190777" y="0"/>
                    <a:pt x="186300" y="0"/>
                  </a:cubicBezTo>
                  <a:lnTo>
                    <a:pt x="83700" y="0"/>
                  </a:lnTo>
                  <a:cubicBezTo>
                    <a:pt x="79223" y="0"/>
                    <a:pt x="75600" y="3629"/>
                    <a:pt x="75600" y="8100"/>
                  </a:cubicBezTo>
                  <a:lnTo>
                    <a:pt x="75600" y="81000"/>
                  </a:lnTo>
                  <a:lnTo>
                    <a:pt x="8100" y="81000"/>
                  </a:lnTo>
                  <a:cubicBezTo>
                    <a:pt x="3623" y="81000"/>
                    <a:pt x="0" y="84629"/>
                    <a:pt x="0" y="89100"/>
                  </a:cubicBezTo>
                  <a:lnTo>
                    <a:pt x="0" y="369900"/>
                  </a:lnTo>
                  <a:cubicBezTo>
                    <a:pt x="0" y="374371"/>
                    <a:pt x="3623" y="378000"/>
                    <a:pt x="8100" y="378000"/>
                  </a:cubicBezTo>
                  <a:lnTo>
                    <a:pt x="288900" y="378000"/>
                  </a:lnTo>
                  <a:cubicBezTo>
                    <a:pt x="293377" y="378000"/>
                    <a:pt x="297000" y="374371"/>
                    <a:pt x="297000" y="369900"/>
                  </a:cubicBezTo>
                  <a:lnTo>
                    <a:pt x="297000" y="297000"/>
                  </a:lnTo>
                  <a:lnTo>
                    <a:pt x="364500" y="297000"/>
                  </a:lnTo>
                  <a:cubicBezTo>
                    <a:pt x="368977" y="297000"/>
                    <a:pt x="372600" y="293371"/>
                    <a:pt x="372600" y="288900"/>
                  </a:cubicBezTo>
                  <a:lnTo>
                    <a:pt x="372600" y="186300"/>
                  </a:lnTo>
                  <a:cubicBezTo>
                    <a:pt x="372600" y="181829"/>
                    <a:pt x="368977" y="178200"/>
                    <a:pt x="364500" y="178200"/>
                  </a:cubicBezTo>
                  <a:close/>
                  <a:moveTo>
                    <a:pt x="280800" y="361800"/>
                  </a:moveTo>
                  <a:lnTo>
                    <a:pt x="16200" y="361800"/>
                  </a:lnTo>
                  <a:lnTo>
                    <a:pt x="16200" y="97200"/>
                  </a:lnTo>
                  <a:lnTo>
                    <a:pt x="75600" y="97200"/>
                  </a:lnTo>
                  <a:lnTo>
                    <a:pt x="75600" y="288900"/>
                  </a:lnTo>
                  <a:cubicBezTo>
                    <a:pt x="75600" y="293371"/>
                    <a:pt x="79223" y="297000"/>
                    <a:pt x="83700" y="297000"/>
                  </a:cubicBezTo>
                  <a:lnTo>
                    <a:pt x="280800" y="297000"/>
                  </a:lnTo>
                  <a:lnTo>
                    <a:pt x="280800" y="361800"/>
                  </a:lnTo>
                  <a:close/>
                </a:path>
              </a:pathLst>
            </a:custGeom>
            <a:grpFill/>
            <a:ln w="5334" cap="flat">
              <a:noFill/>
              <a:prstDash val="solid"/>
              <a:miter/>
            </a:ln>
          </p:spPr>
          <p:txBody>
            <a:bodyPr rtlCol="0" anchor="ctr"/>
            <a:lstStyle/>
            <a:p>
              <a:endParaRPr lang="ru-RU"/>
            </a:p>
          </p:txBody>
        </p:sp>
        <p:sp>
          <p:nvSpPr>
            <p:cNvPr id="38" name="Freeform: Shape 37">
              <a:extLst>
                <a:ext uri="{FF2B5EF4-FFF2-40B4-BE49-F238E27FC236}">
                  <a16:creationId xmlns:a16="http://schemas.microsoft.com/office/drawing/2014/main" id="{1410FA7B-59BF-4102-84B0-D94705ABCB77}"/>
                </a:ext>
              </a:extLst>
            </p:cNvPr>
            <p:cNvSpPr/>
            <p:nvPr/>
          </p:nvSpPr>
          <p:spPr>
            <a:xfrm>
              <a:off x="4735336" y="1433595"/>
              <a:ext cx="162002" cy="161994"/>
            </a:xfrm>
            <a:custGeom>
              <a:avLst/>
              <a:gdLst>
                <a:gd name="connsiteX0" fmla="*/ 153897 w 162002"/>
                <a:gd name="connsiteY0" fmla="*/ 0 h 161994"/>
                <a:gd name="connsiteX1" fmla="*/ 51297 w 162002"/>
                <a:gd name="connsiteY1" fmla="*/ 0 h 161994"/>
                <a:gd name="connsiteX2" fmla="*/ 43197 w 162002"/>
                <a:gd name="connsiteY2" fmla="*/ 8100 h 161994"/>
                <a:gd name="connsiteX3" fmla="*/ 51297 w 162002"/>
                <a:gd name="connsiteY3" fmla="*/ 16200 h 161994"/>
                <a:gd name="connsiteX4" fmla="*/ 134344 w 162002"/>
                <a:gd name="connsiteY4" fmla="*/ 16200 h 161994"/>
                <a:gd name="connsiteX5" fmla="*/ 2373 w 162002"/>
                <a:gd name="connsiteY5" fmla="*/ 148171 h 161994"/>
                <a:gd name="connsiteX6" fmla="*/ 2373 w 162002"/>
                <a:gd name="connsiteY6" fmla="*/ 159624 h 161994"/>
                <a:gd name="connsiteX7" fmla="*/ 8103 w 162002"/>
                <a:gd name="connsiteY7" fmla="*/ 161995 h 161994"/>
                <a:gd name="connsiteX8" fmla="*/ 13832 w 162002"/>
                <a:gd name="connsiteY8" fmla="*/ 159624 h 161994"/>
                <a:gd name="connsiteX9" fmla="*/ 145803 w 162002"/>
                <a:gd name="connsiteY9" fmla="*/ 27653 h 161994"/>
                <a:gd name="connsiteX10" fmla="*/ 145803 w 162002"/>
                <a:gd name="connsiteY10" fmla="*/ 110700 h 161994"/>
                <a:gd name="connsiteX11" fmla="*/ 153903 w 162002"/>
                <a:gd name="connsiteY11" fmla="*/ 118800 h 161994"/>
                <a:gd name="connsiteX12" fmla="*/ 162003 w 162002"/>
                <a:gd name="connsiteY12" fmla="*/ 110700 h 161994"/>
                <a:gd name="connsiteX13" fmla="*/ 162003 w 162002"/>
                <a:gd name="connsiteY13" fmla="*/ 8100 h 161994"/>
                <a:gd name="connsiteX14" fmla="*/ 153897 w 162002"/>
                <a:gd name="connsiteY14" fmla="*/ 0 h 16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2002" h="161994">
                  <a:moveTo>
                    <a:pt x="153897" y="0"/>
                  </a:moveTo>
                  <a:lnTo>
                    <a:pt x="51297" y="0"/>
                  </a:lnTo>
                  <a:cubicBezTo>
                    <a:pt x="46821" y="0"/>
                    <a:pt x="43197" y="3629"/>
                    <a:pt x="43197" y="8100"/>
                  </a:cubicBezTo>
                  <a:cubicBezTo>
                    <a:pt x="43197" y="12571"/>
                    <a:pt x="46821" y="16200"/>
                    <a:pt x="51297" y="16200"/>
                  </a:cubicBezTo>
                  <a:lnTo>
                    <a:pt x="134344" y="16200"/>
                  </a:lnTo>
                  <a:lnTo>
                    <a:pt x="2373" y="148171"/>
                  </a:lnTo>
                  <a:cubicBezTo>
                    <a:pt x="-791" y="151335"/>
                    <a:pt x="-791" y="156460"/>
                    <a:pt x="2373" y="159624"/>
                  </a:cubicBezTo>
                  <a:cubicBezTo>
                    <a:pt x="3956" y="161206"/>
                    <a:pt x="6029" y="161995"/>
                    <a:pt x="8103" y="161995"/>
                  </a:cubicBezTo>
                  <a:cubicBezTo>
                    <a:pt x="10176" y="161995"/>
                    <a:pt x="12250" y="161206"/>
                    <a:pt x="13832" y="159624"/>
                  </a:cubicBezTo>
                  <a:lnTo>
                    <a:pt x="145803" y="27653"/>
                  </a:lnTo>
                  <a:lnTo>
                    <a:pt x="145803" y="110700"/>
                  </a:lnTo>
                  <a:cubicBezTo>
                    <a:pt x="145803" y="115171"/>
                    <a:pt x="149426" y="118800"/>
                    <a:pt x="153903" y="118800"/>
                  </a:cubicBezTo>
                  <a:cubicBezTo>
                    <a:pt x="158379" y="118800"/>
                    <a:pt x="162003" y="115171"/>
                    <a:pt x="162003" y="110700"/>
                  </a:cubicBezTo>
                  <a:lnTo>
                    <a:pt x="162003" y="8100"/>
                  </a:lnTo>
                  <a:cubicBezTo>
                    <a:pt x="161997" y="3629"/>
                    <a:pt x="158374" y="0"/>
                    <a:pt x="153897" y="0"/>
                  </a:cubicBezTo>
                  <a:close/>
                </a:path>
              </a:pathLst>
            </a:custGeom>
            <a:grpFill/>
            <a:ln w="5334" cap="flat">
              <a:noFill/>
              <a:prstDash val="solid"/>
              <a:miter/>
            </a:ln>
          </p:spPr>
          <p:txBody>
            <a:bodyPr rtlCol="0" anchor="ctr"/>
            <a:lstStyle/>
            <a:p>
              <a:endParaRPr lang="ru-RU"/>
            </a:p>
          </p:txBody>
        </p:sp>
      </p:grpSp>
      <p:grpSp>
        <p:nvGrpSpPr>
          <p:cNvPr id="97" name="Group 96">
            <a:extLst>
              <a:ext uri="{FF2B5EF4-FFF2-40B4-BE49-F238E27FC236}">
                <a16:creationId xmlns:a16="http://schemas.microsoft.com/office/drawing/2014/main" id="{C3D62495-734B-4802-A950-4F68902E6731}"/>
              </a:ext>
            </a:extLst>
          </p:cNvPr>
          <p:cNvGrpSpPr/>
          <p:nvPr/>
        </p:nvGrpSpPr>
        <p:grpSpPr>
          <a:xfrm>
            <a:off x="5475177" y="1887896"/>
            <a:ext cx="372592" cy="372600"/>
            <a:chOff x="5268235" y="1374195"/>
            <a:chExt cx="496789" cy="496800"/>
          </a:xfrm>
          <a:solidFill>
            <a:schemeClr val="tx1"/>
          </a:solidFill>
        </p:grpSpPr>
        <p:sp>
          <p:nvSpPr>
            <p:cNvPr id="40" name="Freeform: Shape 39">
              <a:extLst>
                <a:ext uri="{FF2B5EF4-FFF2-40B4-BE49-F238E27FC236}">
                  <a16:creationId xmlns:a16="http://schemas.microsoft.com/office/drawing/2014/main" id="{79D94A3E-3AF1-459F-A9A3-674B5CB2022B}"/>
                </a:ext>
              </a:extLst>
            </p:cNvPr>
            <p:cNvSpPr/>
            <p:nvPr/>
          </p:nvSpPr>
          <p:spPr>
            <a:xfrm>
              <a:off x="5414030" y="1519995"/>
              <a:ext cx="199800" cy="199800"/>
            </a:xfrm>
            <a:custGeom>
              <a:avLst/>
              <a:gdLst>
                <a:gd name="connsiteX0" fmla="*/ 99900 w 199800"/>
                <a:gd name="connsiteY0" fmla="*/ 0 h 199800"/>
                <a:gd name="connsiteX1" fmla="*/ 0 w 199800"/>
                <a:gd name="connsiteY1" fmla="*/ 99900 h 199800"/>
                <a:gd name="connsiteX2" fmla="*/ 99900 w 199800"/>
                <a:gd name="connsiteY2" fmla="*/ 199800 h 199800"/>
                <a:gd name="connsiteX3" fmla="*/ 199800 w 199800"/>
                <a:gd name="connsiteY3" fmla="*/ 99900 h 199800"/>
                <a:gd name="connsiteX4" fmla="*/ 99900 w 199800"/>
                <a:gd name="connsiteY4" fmla="*/ 0 h 199800"/>
                <a:gd name="connsiteX5" fmla="*/ 99900 w 199800"/>
                <a:gd name="connsiteY5" fmla="*/ 183600 h 199800"/>
                <a:gd name="connsiteX6" fmla="*/ 16200 w 199800"/>
                <a:gd name="connsiteY6" fmla="*/ 99900 h 199800"/>
                <a:gd name="connsiteX7" fmla="*/ 99900 w 199800"/>
                <a:gd name="connsiteY7" fmla="*/ 16200 h 199800"/>
                <a:gd name="connsiteX8" fmla="*/ 183600 w 199800"/>
                <a:gd name="connsiteY8" fmla="*/ 99900 h 199800"/>
                <a:gd name="connsiteX9" fmla="*/ 99900 w 199800"/>
                <a:gd name="connsiteY9" fmla="*/ 183600 h 19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800" h="199800">
                  <a:moveTo>
                    <a:pt x="99900" y="0"/>
                  </a:moveTo>
                  <a:cubicBezTo>
                    <a:pt x="44815" y="0"/>
                    <a:pt x="0" y="44815"/>
                    <a:pt x="0" y="99900"/>
                  </a:cubicBezTo>
                  <a:cubicBezTo>
                    <a:pt x="0" y="154985"/>
                    <a:pt x="44815" y="199800"/>
                    <a:pt x="99900" y="199800"/>
                  </a:cubicBezTo>
                  <a:cubicBezTo>
                    <a:pt x="154985" y="199800"/>
                    <a:pt x="199800" y="154985"/>
                    <a:pt x="199800" y="99900"/>
                  </a:cubicBezTo>
                  <a:cubicBezTo>
                    <a:pt x="199800" y="44815"/>
                    <a:pt x="154985" y="0"/>
                    <a:pt x="99900" y="0"/>
                  </a:cubicBezTo>
                  <a:close/>
                  <a:moveTo>
                    <a:pt x="99900" y="183600"/>
                  </a:moveTo>
                  <a:cubicBezTo>
                    <a:pt x="53746" y="183600"/>
                    <a:pt x="16200" y="146054"/>
                    <a:pt x="16200" y="99900"/>
                  </a:cubicBezTo>
                  <a:cubicBezTo>
                    <a:pt x="16200" y="53746"/>
                    <a:pt x="53746" y="16200"/>
                    <a:pt x="99900" y="16200"/>
                  </a:cubicBezTo>
                  <a:cubicBezTo>
                    <a:pt x="146054" y="16200"/>
                    <a:pt x="183600" y="53746"/>
                    <a:pt x="183600" y="99900"/>
                  </a:cubicBezTo>
                  <a:cubicBezTo>
                    <a:pt x="183600" y="146054"/>
                    <a:pt x="146054" y="183600"/>
                    <a:pt x="99900" y="183600"/>
                  </a:cubicBezTo>
                  <a:close/>
                </a:path>
              </a:pathLst>
            </a:custGeom>
            <a:grpFill/>
            <a:ln w="5334"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DB7D4D13-4404-43CC-9EE1-536D66668BD3}"/>
                </a:ext>
              </a:extLst>
            </p:cNvPr>
            <p:cNvSpPr/>
            <p:nvPr/>
          </p:nvSpPr>
          <p:spPr>
            <a:xfrm>
              <a:off x="5268235" y="1374195"/>
              <a:ext cx="496789" cy="496800"/>
            </a:xfrm>
            <a:custGeom>
              <a:avLst/>
              <a:gdLst>
                <a:gd name="connsiteX0" fmla="*/ 489910 w 496789"/>
                <a:gd name="connsiteY0" fmla="*/ 205205 h 496800"/>
                <a:gd name="connsiteX1" fmla="*/ 425282 w 496789"/>
                <a:gd name="connsiteY1" fmla="*/ 195426 h 496800"/>
                <a:gd name="connsiteX2" fmla="*/ 410967 w 496789"/>
                <a:gd name="connsiteY2" fmla="*/ 160731 h 496800"/>
                <a:gd name="connsiteX3" fmla="*/ 449717 w 496789"/>
                <a:gd name="connsiteY3" fmla="*/ 108173 h 496800"/>
                <a:gd name="connsiteX4" fmla="*/ 448929 w 496789"/>
                <a:gd name="connsiteY4" fmla="*/ 97637 h 496800"/>
                <a:gd name="connsiteX5" fmla="*/ 399163 w 496789"/>
                <a:gd name="connsiteY5" fmla="*/ 47876 h 496800"/>
                <a:gd name="connsiteX6" fmla="*/ 388627 w 496789"/>
                <a:gd name="connsiteY6" fmla="*/ 47083 h 496800"/>
                <a:gd name="connsiteX7" fmla="*/ 336236 w 496789"/>
                <a:gd name="connsiteY7" fmla="*/ 85703 h 496800"/>
                <a:gd name="connsiteX8" fmla="*/ 301320 w 496789"/>
                <a:gd name="connsiteY8" fmla="*/ 71172 h 496800"/>
                <a:gd name="connsiteX9" fmla="*/ 291595 w 496789"/>
                <a:gd name="connsiteY9" fmla="*/ 6890 h 496800"/>
                <a:gd name="connsiteX10" fmla="*/ 283586 w 496789"/>
                <a:gd name="connsiteY10" fmla="*/ 0 h 496800"/>
                <a:gd name="connsiteX11" fmla="*/ 213214 w 496789"/>
                <a:gd name="connsiteY11" fmla="*/ 0 h 496800"/>
                <a:gd name="connsiteX12" fmla="*/ 205205 w 496789"/>
                <a:gd name="connsiteY12" fmla="*/ 6890 h 496800"/>
                <a:gd name="connsiteX13" fmla="*/ 195480 w 496789"/>
                <a:gd name="connsiteY13" fmla="*/ 71172 h 496800"/>
                <a:gd name="connsiteX14" fmla="*/ 160564 w 496789"/>
                <a:gd name="connsiteY14" fmla="*/ 85703 h 496800"/>
                <a:gd name="connsiteX15" fmla="*/ 108173 w 496789"/>
                <a:gd name="connsiteY15" fmla="*/ 47083 h 496800"/>
                <a:gd name="connsiteX16" fmla="*/ 97637 w 496789"/>
                <a:gd name="connsiteY16" fmla="*/ 47876 h 496800"/>
                <a:gd name="connsiteX17" fmla="*/ 47876 w 496789"/>
                <a:gd name="connsiteY17" fmla="*/ 97637 h 496800"/>
                <a:gd name="connsiteX18" fmla="*/ 47083 w 496789"/>
                <a:gd name="connsiteY18" fmla="*/ 108173 h 496800"/>
                <a:gd name="connsiteX19" fmla="*/ 85833 w 496789"/>
                <a:gd name="connsiteY19" fmla="*/ 160731 h 496800"/>
                <a:gd name="connsiteX20" fmla="*/ 71518 w 496789"/>
                <a:gd name="connsiteY20" fmla="*/ 195426 h 496800"/>
                <a:gd name="connsiteX21" fmla="*/ 6890 w 496789"/>
                <a:gd name="connsiteY21" fmla="*/ 205205 h 496800"/>
                <a:gd name="connsiteX22" fmla="*/ 0 w 496789"/>
                <a:gd name="connsiteY22" fmla="*/ 213214 h 496800"/>
                <a:gd name="connsiteX23" fmla="*/ 0 w 496789"/>
                <a:gd name="connsiteY23" fmla="*/ 283586 h 496800"/>
                <a:gd name="connsiteX24" fmla="*/ 6885 w 496789"/>
                <a:gd name="connsiteY24" fmla="*/ 291595 h 496800"/>
                <a:gd name="connsiteX25" fmla="*/ 71831 w 496789"/>
                <a:gd name="connsiteY25" fmla="*/ 301423 h 496800"/>
                <a:gd name="connsiteX26" fmla="*/ 86125 w 496789"/>
                <a:gd name="connsiteY26" fmla="*/ 335664 h 496800"/>
                <a:gd name="connsiteX27" fmla="*/ 47077 w 496789"/>
                <a:gd name="connsiteY27" fmla="*/ 388627 h 496800"/>
                <a:gd name="connsiteX28" fmla="*/ 47871 w 496789"/>
                <a:gd name="connsiteY28" fmla="*/ 399163 h 496800"/>
                <a:gd name="connsiteX29" fmla="*/ 97632 w 496789"/>
                <a:gd name="connsiteY29" fmla="*/ 448924 h 496800"/>
                <a:gd name="connsiteX30" fmla="*/ 108167 w 496789"/>
                <a:gd name="connsiteY30" fmla="*/ 449717 h 496800"/>
                <a:gd name="connsiteX31" fmla="*/ 161303 w 496789"/>
                <a:gd name="connsiteY31" fmla="*/ 410546 h 496800"/>
                <a:gd name="connsiteX32" fmla="*/ 195323 w 496789"/>
                <a:gd name="connsiteY32" fmla="*/ 424624 h 496800"/>
                <a:gd name="connsiteX33" fmla="*/ 205200 w 496789"/>
                <a:gd name="connsiteY33" fmla="*/ 489910 h 496800"/>
                <a:gd name="connsiteX34" fmla="*/ 213208 w 496789"/>
                <a:gd name="connsiteY34" fmla="*/ 496800 h 496800"/>
                <a:gd name="connsiteX35" fmla="*/ 283581 w 496789"/>
                <a:gd name="connsiteY35" fmla="*/ 496800 h 496800"/>
                <a:gd name="connsiteX36" fmla="*/ 291589 w 496789"/>
                <a:gd name="connsiteY36" fmla="*/ 489910 h 496800"/>
                <a:gd name="connsiteX37" fmla="*/ 301466 w 496789"/>
                <a:gd name="connsiteY37" fmla="*/ 424624 h 496800"/>
                <a:gd name="connsiteX38" fmla="*/ 335486 w 496789"/>
                <a:gd name="connsiteY38" fmla="*/ 410546 h 496800"/>
                <a:gd name="connsiteX39" fmla="*/ 388622 w 496789"/>
                <a:gd name="connsiteY39" fmla="*/ 449717 h 496800"/>
                <a:gd name="connsiteX40" fmla="*/ 399157 w 496789"/>
                <a:gd name="connsiteY40" fmla="*/ 448924 h 496800"/>
                <a:gd name="connsiteX41" fmla="*/ 448924 w 496789"/>
                <a:gd name="connsiteY41" fmla="*/ 399163 h 496800"/>
                <a:gd name="connsiteX42" fmla="*/ 449712 w 496789"/>
                <a:gd name="connsiteY42" fmla="*/ 388627 h 496800"/>
                <a:gd name="connsiteX43" fmla="*/ 410665 w 496789"/>
                <a:gd name="connsiteY43" fmla="*/ 335664 h 496800"/>
                <a:gd name="connsiteX44" fmla="*/ 424958 w 496789"/>
                <a:gd name="connsiteY44" fmla="*/ 301423 h 496800"/>
                <a:gd name="connsiteX45" fmla="*/ 489904 w 496789"/>
                <a:gd name="connsiteY45" fmla="*/ 291595 h 496800"/>
                <a:gd name="connsiteX46" fmla="*/ 496789 w 496789"/>
                <a:gd name="connsiteY46" fmla="*/ 283586 h 496800"/>
                <a:gd name="connsiteX47" fmla="*/ 496789 w 496789"/>
                <a:gd name="connsiteY47" fmla="*/ 213214 h 496800"/>
                <a:gd name="connsiteX48" fmla="*/ 489910 w 496789"/>
                <a:gd name="connsiteY48" fmla="*/ 205205 h 496800"/>
                <a:gd name="connsiteX49" fmla="*/ 480595 w 496789"/>
                <a:gd name="connsiteY49" fmla="*/ 276620 h 496800"/>
                <a:gd name="connsiteX50" fmla="*/ 417398 w 496789"/>
                <a:gd name="connsiteY50" fmla="*/ 286184 h 496800"/>
                <a:gd name="connsiteX51" fmla="*/ 410789 w 496789"/>
                <a:gd name="connsiteY51" fmla="*/ 292070 h 496800"/>
                <a:gd name="connsiteX52" fmla="*/ 394033 w 496789"/>
                <a:gd name="connsiteY52" fmla="*/ 332203 h 496800"/>
                <a:gd name="connsiteX53" fmla="*/ 394519 w 496789"/>
                <a:gd name="connsiteY53" fmla="*/ 341075 h 496800"/>
                <a:gd name="connsiteX54" fmla="*/ 432535 w 496789"/>
                <a:gd name="connsiteY54" fmla="*/ 392639 h 496800"/>
                <a:gd name="connsiteX55" fmla="*/ 392623 w 496789"/>
                <a:gd name="connsiteY55" fmla="*/ 432551 h 496800"/>
                <a:gd name="connsiteX56" fmla="*/ 340902 w 496789"/>
                <a:gd name="connsiteY56" fmla="*/ 394421 h 496800"/>
                <a:gd name="connsiteX57" fmla="*/ 332062 w 496789"/>
                <a:gd name="connsiteY57" fmla="*/ 393919 h 496800"/>
                <a:gd name="connsiteX58" fmla="*/ 292129 w 496789"/>
                <a:gd name="connsiteY58" fmla="*/ 410443 h 496800"/>
                <a:gd name="connsiteX59" fmla="*/ 286222 w 496789"/>
                <a:gd name="connsiteY59" fmla="*/ 417058 h 496800"/>
                <a:gd name="connsiteX60" fmla="*/ 276610 w 496789"/>
                <a:gd name="connsiteY60" fmla="*/ 480611 h 496800"/>
                <a:gd name="connsiteX61" fmla="*/ 220169 w 496789"/>
                <a:gd name="connsiteY61" fmla="*/ 480611 h 496800"/>
                <a:gd name="connsiteX62" fmla="*/ 210557 w 496789"/>
                <a:gd name="connsiteY62" fmla="*/ 417058 h 496800"/>
                <a:gd name="connsiteX63" fmla="*/ 204649 w 496789"/>
                <a:gd name="connsiteY63" fmla="*/ 410443 h 496800"/>
                <a:gd name="connsiteX64" fmla="*/ 164716 w 496789"/>
                <a:gd name="connsiteY64" fmla="*/ 393919 h 496800"/>
                <a:gd name="connsiteX65" fmla="*/ 155876 w 496789"/>
                <a:gd name="connsiteY65" fmla="*/ 394421 h 496800"/>
                <a:gd name="connsiteX66" fmla="*/ 104155 w 496789"/>
                <a:gd name="connsiteY66" fmla="*/ 432551 h 496800"/>
                <a:gd name="connsiteX67" fmla="*/ 64244 w 496789"/>
                <a:gd name="connsiteY67" fmla="*/ 392639 h 496800"/>
                <a:gd name="connsiteX68" fmla="*/ 102260 w 496789"/>
                <a:gd name="connsiteY68" fmla="*/ 341075 h 496800"/>
                <a:gd name="connsiteX69" fmla="*/ 102746 w 496789"/>
                <a:gd name="connsiteY69" fmla="*/ 332203 h 496800"/>
                <a:gd name="connsiteX70" fmla="*/ 85990 w 496789"/>
                <a:gd name="connsiteY70" fmla="*/ 292070 h 496800"/>
                <a:gd name="connsiteX71" fmla="*/ 79380 w 496789"/>
                <a:gd name="connsiteY71" fmla="*/ 286184 h 496800"/>
                <a:gd name="connsiteX72" fmla="*/ 16184 w 496789"/>
                <a:gd name="connsiteY72" fmla="*/ 276620 h 496800"/>
                <a:gd name="connsiteX73" fmla="*/ 16184 w 496789"/>
                <a:gd name="connsiteY73" fmla="*/ 220180 h 496800"/>
                <a:gd name="connsiteX74" fmla="*/ 79094 w 496789"/>
                <a:gd name="connsiteY74" fmla="*/ 210665 h 496800"/>
                <a:gd name="connsiteX75" fmla="*/ 85714 w 496789"/>
                <a:gd name="connsiteY75" fmla="*/ 204730 h 496800"/>
                <a:gd name="connsiteX76" fmla="*/ 102449 w 496789"/>
                <a:gd name="connsiteY76" fmla="*/ 164155 h 496800"/>
                <a:gd name="connsiteX77" fmla="*/ 101947 w 496789"/>
                <a:gd name="connsiteY77" fmla="*/ 155309 h 496800"/>
                <a:gd name="connsiteX78" fmla="*/ 64244 w 496789"/>
                <a:gd name="connsiteY78" fmla="*/ 104166 h 496800"/>
                <a:gd name="connsiteX79" fmla="*/ 104155 w 496789"/>
                <a:gd name="connsiteY79" fmla="*/ 64255 h 496800"/>
                <a:gd name="connsiteX80" fmla="*/ 155147 w 496789"/>
                <a:gd name="connsiteY80" fmla="*/ 101844 h 496800"/>
                <a:gd name="connsiteX81" fmla="*/ 164025 w 496789"/>
                <a:gd name="connsiteY81" fmla="*/ 102325 h 496800"/>
                <a:gd name="connsiteX82" fmla="*/ 204795 w 496789"/>
                <a:gd name="connsiteY82" fmla="*/ 85358 h 496800"/>
                <a:gd name="connsiteX83" fmla="*/ 210708 w 496789"/>
                <a:gd name="connsiteY83" fmla="*/ 78743 h 496800"/>
                <a:gd name="connsiteX84" fmla="*/ 220169 w 496789"/>
                <a:gd name="connsiteY84" fmla="*/ 16195 h 496800"/>
                <a:gd name="connsiteX85" fmla="*/ 276610 w 496789"/>
                <a:gd name="connsiteY85" fmla="*/ 16195 h 496800"/>
                <a:gd name="connsiteX86" fmla="*/ 286070 w 496789"/>
                <a:gd name="connsiteY86" fmla="*/ 78743 h 496800"/>
                <a:gd name="connsiteX87" fmla="*/ 291983 w 496789"/>
                <a:gd name="connsiteY87" fmla="*/ 85358 h 496800"/>
                <a:gd name="connsiteX88" fmla="*/ 332753 w 496789"/>
                <a:gd name="connsiteY88" fmla="*/ 102325 h 496800"/>
                <a:gd name="connsiteX89" fmla="*/ 341631 w 496789"/>
                <a:gd name="connsiteY89" fmla="*/ 101844 h 496800"/>
                <a:gd name="connsiteX90" fmla="*/ 392623 w 496789"/>
                <a:gd name="connsiteY90" fmla="*/ 64255 h 496800"/>
                <a:gd name="connsiteX91" fmla="*/ 432535 w 496789"/>
                <a:gd name="connsiteY91" fmla="*/ 104166 h 496800"/>
                <a:gd name="connsiteX92" fmla="*/ 394832 w 496789"/>
                <a:gd name="connsiteY92" fmla="*/ 155309 h 496800"/>
                <a:gd name="connsiteX93" fmla="*/ 394330 w 496789"/>
                <a:gd name="connsiteY93" fmla="*/ 164155 h 496800"/>
                <a:gd name="connsiteX94" fmla="*/ 411064 w 496789"/>
                <a:gd name="connsiteY94" fmla="*/ 204730 h 496800"/>
                <a:gd name="connsiteX95" fmla="*/ 417685 w 496789"/>
                <a:gd name="connsiteY95" fmla="*/ 210665 h 496800"/>
                <a:gd name="connsiteX96" fmla="*/ 480595 w 496789"/>
                <a:gd name="connsiteY96" fmla="*/ 220180 h 496800"/>
                <a:gd name="connsiteX97" fmla="*/ 480595 w 496789"/>
                <a:gd name="connsiteY97" fmla="*/ 276620 h 496800"/>
                <a:gd name="connsiteX98" fmla="*/ 480595 w 496789"/>
                <a:gd name="connsiteY98" fmla="*/ 276620 h 49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496789" h="496800">
                  <a:moveTo>
                    <a:pt x="489910" y="205205"/>
                  </a:moveTo>
                  <a:lnTo>
                    <a:pt x="425282" y="195426"/>
                  </a:lnTo>
                  <a:cubicBezTo>
                    <a:pt x="421729" y="183449"/>
                    <a:pt x="416929" y="171817"/>
                    <a:pt x="410967" y="160731"/>
                  </a:cubicBezTo>
                  <a:lnTo>
                    <a:pt x="449717" y="108173"/>
                  </a:lnTo>
                  <a:cubicBezTo>
                    <a:pt x="452093" y="104949"/>
                    <a:pt x="451759" y="100472"/>
                    <a:pt x="448929" y="97637"/>
                  </a:cubicBezTo>
                  <a:lnTo>
                    <a:pt x="399163" y="47876"/>
                  </a:lnTo>
                  <a:cubicBezTo>
                    <a:pt x="396328" y="45047"/>
                    <a:pt x="391851" y="44707"/>
                    <a:pt x="388627" y="47083"/>
                  </a:cubicBezTo>
                  <a:lnTo>
                    <a:pt x="336236" y="85703"/>
                  </a:lnTo>
                  <a:cubicBezTo>
                    <a:pt x="325102" y="79655"/>
                    <a:pt x="313394" y="74785"/>
                    <a:pt x="301320" y="71172"/>
                  </a:cubicBezTo>
                  <a:lnTo>
                    <a:pt x="291595" y="6890"/>
                  </a:lnTo>
                  <a:cubicBezTo>
                    <a:pt x="290995" y="2927"/>
                    <a:pt x="287593" y="0"/>
                    <a:pt x="283586" y="0"/>
                  </a:cubicBezTo>
                  <a:lnTo>
                    <a:pt x="213214" y="0"/>
                  </a:lnTo>
                  <a:cubicBezTo>
                    <a:pt x="209207" y="0"/>
                    <a:pt x="205805" y="2927"/>
                    <a:pt x="205205" y="6890"/>
                  </a:cubicBezTo>
                  <a:lnTo>
                    <a:pt x="195480" y="71172"/>
                  </a:lnTo>
                  <a:cubicBezTo>
                    <a:pt x="183406" y="74785"/>
                    <a:pt x="171698" y="79661"/>
                    <a:pt x="160564" y="85703"/>
                  </a:cubicBezTo>
                  <a:lnTo>
                    <a:pt x="108173" y="47083"/>
                  </a:lnTo>
                  <a:cubicBezTo>
                    <a:pt x="104949" y="44707"/>
                    <a:pt x="100472" y="45041"/>
                    <a:pt x="97637" y="47876"/>
                  </a:cubicBezTo>
                  <a:lnTo>
                    <a:pt x="47876" y="97637"/>
                  </a:lnTo>
                  <a:cubicBezTo>
                    <a:pt x="45047" y="100467"/>
                    <a:pt x="44707" y="104949"/>
                    <a:pt x="47083" y="108173"/>
                  </a:cubicBezTo>
                  <a:lnTo>
                    <a:pt x="85833" y="160731"/>
                  </a:lnTo>
                  <a:cubicBezTo>
                    <a:pt x="79871" y="171817"/>
                    <a:pt x="75071" y="183449"/>
                    <a:pt x="71518" y="195426"/>
                  </a:cubicBezTo>
                  <a:lnTo>
                    <a:pt x="6890" y="205205"/>
                  </a:lnTo>
                  <a:cubicBezTo>
                    <a:pt x="2927" y="205805"/>
                    <a:pt x="0" y="209207"/>
                    <a:pt x="0" y="213214"/>
                  </a:cubicBezTo>
                  <a:lnTo>
                    <a:pt x="0" y="283586"/>
                  </a:lnTo>
                  <a:cubicBezTo>
                    <a:pt x="0" y="287593"/>
                    <a:pt x="2927" y="290995"/>
                    <a:pt x="6885" y="291595"/>
                  </a:cubicBezTo>
                  <a:lnTo>
                    <a:pt x="71831" y="301423"/>
                  </a:lnTo>
                  <a:cubicBezTo>
                    <a:pt x="75422" y="313270"/>
                    <a:pt x="80212" y="324745"/>
                    <a:pt x="86125" y="335664"/>
                  </a:cubicBezTo>
                  <a:lnTo>
                    <a:pt x="47077" y="388627"/>
                  </a:lnTo>
                  <a:cubicBezTo>
                    <a:pt x="44701" y="391851"/>
                    <a:pt x="45041" y="396328"/>
                    <a:pt x="47871" y="399163"/>
                  </a:cubicBezTo>
                  <a:lnTo>
                    <a:pt x="97632" y="448924"/>
                  </a:lnTo>
                  <a:cubicBezTo>
                    <a:pt x="100462" y="451759"/>
                    <a:pt x="104944" y="452093"/>
                    <a:pt x="108167" y="449717"/>
                  </a:cubicBezTo>
                  <a:lnTo>
                    <a:pt x="161303" y="410546"/>
                  </a:lnTo>
                  <a:cubicBezTo>
                    <a:pt x="172168" y="416378"/>
                    <a:pt x="183573" y="421097"/>
                    <a:pt x="195323" y="424624"/>
                  </a:cubicBezTo>
                  <a:lnTo>
                    <a:pt x="205200" y="489910"/>
                  </a:lnTo>
                  <a:cubicBezTo>
                    <a:pt x="205799" y="493873"/>
                    <a:pt x="209201" y="496800"/>
                    <a:pt x="213208" y="496800"/>
                  </a:cubicBezTo>
                  <a:lnTo>
                    <a:pt x="283581" y="496800"/>
                  </a:lnTo>
                  <a:cubicBezTo>
                    <a:pt x="287588" y="496800"/>
                    <a:pt x="290990" y="493873"/>
                    <a:pt x="291589" y="489910"/>
                  </a:cubicBezTo>
                  <a:lnTo>
                    <a:pt x="301466" y="424624"/>
                  </a:lnTo>
                  <a:cubicBezTo>
                    <a:pt x="313216" y="421097"/>
                    <a:pt x="324621" y="416378"/>
                    <a:pt x="335486" y="410546"/>
                  </a:cubicBezTo>
                  <a:lnTo>
                    <a:pt x="388622" y="449717"/>
                  </a:lnTo>
                  <a:cubicBezTo>
                    <a:pt x="391846" y="452093"/>
                    <a:pt x="396322" y="451753"/>
                    <a:pt x="399157" y="448924"/>
                  </a:cubicBezTo>
                  <a:lnTo>
                    <a:pt x="448924" y="399163"/>
                  </a:lnTo>
                  <a:cubicBezTo>
                    <a:pt x="451753" y="396333"/>
                    <a:pt x="452093" y="391851"/>
                    <a:pt x="449712" y="388627"/>
                  </a:cubicBezTo>
                  <a:lnTo>
                    <a:pt x="410665" y="335664"/>
                  </a:lnTo>
                  <a:cubicBezTo>
                    <a:pt x="416583" y="324745"/>
                    <a:pt x="421373" y="313270"/>
                    <a:pt x="424958" y="301423"/>
                  </a:cubicBezTo>
                  <a:lnTo>
                    <a:pt x="489904" y="291595"/>
                  </a:lnTo>
                  <a:cubicBezTo>
                    <a:pt x="493862" y="290995"/>
                    <a:pt x="496789" y="287593"/>
                    <a:pt x="496789" y="283586"/>
                  </a:cubicBezTo>
                  <a:lnTo>
                    <a:pt x="496789" y="213214"/>
                  </a:lnTo>
                  <a:cubicBezTo>
                    <a:pt x="496795" y="209212"/>
                    <a:pt x="493868" y="205805"/>
                    <a:pt x="489910" y="205205"/>
                  </a:cubicBezTo>
                  <a:close/>
                  <a:moveTo>
                    <a:pt x="480595" y="276620"/>
                  </a:moveTo>
                  <a:lnTo>
                    <a:pt x="417398" y="286184"/>
                  </a:lnTo>
                  <a:cubicBezTo>
                    <a:pt x="414223" y="286664"/>
                    <a:pt x="411631" y="288976"/>
                    <a:pt x="410789" y="292070"/>
                  </a:cubicBezTo>
                  <a:cubicBezTo>
                    <a:pt x="406987" y="306083"/>
                    <a:pt x="401350" y="319583"/>
                    <a:pt x="394033" y="332203"/>
                  </a:cubicBezTo>
                  <a:cubicBezTo>
                    <a:pt x="392413" y="334994"/>
                    <a:pt x="392602" y="338477"/>
                    <a:pt x="394519" y="341075"/>
                  </a:cubicBezTo>
                  <a:lnTo>
                    <a:pt x="432535" y="392639"/>
                  </a:lnTo>
                  <a:lnTo>
                    <a:pt x="392623" y="432551"/>
                  </a:lnTo>
                  <a:lnTo>
                    <a:pt x="340902" y="394421"/>
                  </a:lnTo>
                  <a:cubicBezTo>
                    <a:pt x="338310" y="392515"/>
                    <a:pt x="334843" y="392315"/>
                    <a:pt x="332062" y="393919"/>
                  </a:cubicBezTo>
                  <a:cubicBezTo>
                    <a:pt x="319475" y="401150"/>
                    <a:pt x="306045" y="406712"/>
                    <a:pt x="292129" y="410443"/>
                  </a:cubicBezTo>
                  <a:cubicBezTo>
                    <a:pt x="289024" y="411280"/>
                    <a:pt x="286702" y="413872"/>
                    <a:pt x="286222" y="417058"/>
                  </a:cubicBezTo>
                  <a:lnTo>
                    <a:pt x="276610" y="480611"/>
                  </a:lnTo>
                  <a:lnTo>
                    <a:pt x="220169" y="480611"/>
                  </a:lnTo>
                  <a:lnTo>
                    <a:pt x="210557" y="417058"/>
                  </a:lnTo>
                  <a:cubicBezTo>
                    <a:pt x="210076" y="413878"/>
                    <a:pt x="207754" y="411280"/>
                    <a:pt x="204649" y="410443"/>
                  </a:cubicBezTo>
                  <a:cubicBezTo>
                    <a:pt x="190733" y="406712"/>
                    <a:pt x="177304" y="401150"/>
                    <a:pt x="164716" y="393919"/>
                  </a:cubicBezTo>
                  <a:cubicBezTo>
                    <a:pt x="161935" y="392321"/>
                    <a:pt x="158463" y="392521"/>
                    <a:pt x="155876" y="394421"/>
                  </a:cubicBezTo>
                  <a:lnTo>
                    <a:pt x="104155" y="432551"/>
                  </a:lnTo>
                  <a:lnTo>
                    <a:pt x="64244" y="392639"/>
                  </a:lnTo>
                  <a:lnTo>
                    <a:pt x="102260" y="341075"/>
                  </a:lnTo>
                  <a:cubicBezTo>
                    <a:pt x="104171" y="338477"/>
                    <a:pt x="104366" y="334994"/>
                    <a:pt x="102746" y="332203"/>
                  </a:cubicBezTo>
                  <a:cubicBezTo>
                    <a:pt x="95429" y="319588"/>
                    <a:pt x="89791" y="306083"/>
                    <a:pt x="85990" y="292070"/>
                  </a:cubicBezTo>
                  <a:cubicBezTo>
                    <a:pt x="85147" y="288970"/>
                    <a:pt x="82555" y="286664"/>
                    <a:pt x="79380" y="286184"/>
                  </a:cubicBezTo>
                  <a:lnTo>
                    <a:pt x="16184" y="276620"/>
                  </a:lnTo>
                  <a:lnTo>
                    <a:pt x="16184" y="220180"/>
                  </a:lnTo>
                  <a:lnTo>
                    <a:pt x="79094" y="210665"/>
                  </a:lnTo>
                  <a:cubicBezTo>
                    <a:pt x="82285" y="210184"/>
                    <a:pt x="84888" y="207851"/>
                    <a:pt x="85714" y="204730"/>
                  </a:cubicBezTo>
                  <a:cubicBezTo>
                    <a:pt x="89456" y="190604"/>
                    <a:pt x="95083" y="176953"/>
                    <a:pt x="102449" y="164155"/>
                  </a:cubicBezTo>
                  <a:cubicBezTo>
                    <a:pt x="104053" y="161368"/>
                    <a:pt x="103853" y="157896"/>
                    <a:pt x="101947" y="155309"/>
                  </a:cubicBezTo>
                  <a:lnTo>
                    <a:pt x="64244" y="104166"/>
                  </a:lnTo>
                  <a:lnTo>
                    <a:pt x="104155" y="64255"/>
                  </a:lnTo>
                  <a:lnTo>
                    <a:pt x="155147" y="101844"/>
                  </a:lnTo>
                  <a:cubicBezTo>
                    <a:pt x="157745" y="103756"/>
                    <a:pt x="161228" y="103950"/>
                    <a:pt x="164025" y="102325"/>
                  </a:cubicBezTo>
                  <a:cubicBezTo>
                    <a:pt x="176850" y="94873"/>
                    <a:pt x="190571" y="89165"/>
                    <a:pt x="204795" y="85358"/>
                  </a:cubicBezTo>
                  <a:cubicBezTo>
                    <a:pt x="207905" y="84526"/>
                    <a:pt x="210227" y="81929"/>
                    <a:pt x="210708" y="78743"/>
                  </a:cubicBezTo>
                  <a:lnTo>
                    <a:pt x="220169" y="16195"/>
                  </a:lnTo>
                  <a:lnTo>
                    <a:pt x="276610" y="16195"/>
                  </a:lnTo>
                  <a:lnTo>
                    <a:pt x="286070" y="78743"/>
                  </a:lnTo>
                  <a:cubicBezTo>
                    <a:pt x="286551" y="81929"/>
                    <a:pt x="288873" y="84526"/>
                    <a:pt x="291983" y="85358"/>
                  </a:cubicBezTo>
                  <a:cubicBezTo>
                    <a:pt x="306207" y="89165"/>
                    <a:pt x="319923" y="94873"/>
                    <a:pt x="332753" y="102325"/>
                  </a:cubicBezTo>
                  <a:cubicBezTo>
                    <a:pt x="335545" y="103955"/>
                    <a:pt x="339028" y="103756"/>
                    <a:pt x="341631" y="101844"/>
                  </a:cubicBezTo>
                  <a:lnTo>
                    <a:pt x="392623" y="64255"/>
                  </a:lnTo>
                  <a:lnTo>
                    <a:pt x="432535" y="104166"/>
                  </a:lnTo>
                  <a:lnTo>
                    <a:pt x="394832" y="155309"/>
                  </a:lnTo>
                  <a:cubicBezTo>
                    <a:pt x="392926" y="157896"/>
                    <a:pt x="392726" y="161368"/>
                    <a:pt x="394330" y="164155"/>
                  </a:cubicBezTo>
                  <a:cubicBezTo>
                    <a:pt x="401690" y="176953"/>
                    <a:pt x="407322" y="190604"/>
                    <a:pt x="411064" y="204730"/>
                  </a:cubicBezTo>
                  <a:cubicBezTo>
                    <a:pt x="411890" y="207851"/>
                    <a:pt x="414493" y="210179"/>
                    <a:pt x="417685" y="210665"/>
                  </a:cubicBezTo>
                  <a:lnTo>
                    <a:pt x="480595" y="220180"/>
                  </a:lnTo>
                  <a:lnTo>
                    <a:pt x="480595" y="276620"/>
                  </a:lnTo>
                  <a:lnTo>
                    <a:pt x="480595" y="276620"/>
                  </a:lnTo>
                  <a:close/>
                </a:path>
              </a:pathLst>
            </a:custGeom>
            <a:grpFill/>
            <a:ln w="5334" cap="flat">
              <a:noFill/>
              <a:prstDash val="solid"/>
              <a:miter/>
            </a:ln>
          </p:spPr>
          <p:txBody>
            <a:bodyPr rtlCol="0" anchor="ctr"/>
            <a:lstStyle/>
            <a:p>
              <a:endParaRPr lang="ru-RU"/>
            </a:p>
          </p:txBody>
        </p:sp>
      </p:grpSp>
      <p:grpSp>
        <p:nvGrpSpPr>
          <p:cNvPr id="93" name="Group 92">
            <a:extLst>
              <a:ext uri="{FF2B5EF4-FFF2-40B4-BE49-F238E27FC236}">
                <a16:creationId xmlns:a16="http://schemas.microsoft.com/office/drawing/2014/main" id="{BAFC32F5-CE8C-420C-8CB2-D3741265A5ED}"/>
              </a:ext>
            </a:extLst>
          </p:cNvPr>
          <p:cNvGrpSpPr/>
          <p:nvPr/>
        </p:nvGrpSpPr>
        <p:grpSpPr>
          <a:xfrm>
            <a:off x="3709074" y="1928398"/>
            <a:ext cx="263411" cy="323999"/>
            <a:chOff x="2913430" y="1428195"/>
            <a:chExt cx="351215" cy="431999"/>
          </a:xfrm>
          <a:solidFill>
            <a:schemeClr val="tx1"/>
          </a:solidFill>
        </p:grpSpPr>
        <p:sp>
          <p:nvSpPr>
            <p:cNvPr id="43" name="Freeform: Shape 42">
              <a:extLst>
                <a:ext uri="{FF2B5EF4-FFF2-40B4-BE49-F238E27FC236}">
                  <a16:creationId xmlns:a16="http://schemas.microsoft.com/office/drawing/2014/main" id="{6240AE8F-7C7C-4567-873E-A2B92D7EA410}"/>
                </a:ext>
              </a:extLst>
            </p:cNvPr>
            <p:cNvSpPr/>
            <p:nvPr/>
          </p:nvSpPr>
          <p:spPr>
            <a:xfrm>
              <a:off x="2913430" y="1428195"/>
              <a:ext cx="351215" cy="124200"/>
            </a:xfrm>
            <a:custGeom>
              <a:avLst/>
              <a:gdLst>
                <a:gd name="connsiteX0" fmla="*/ 343116 w 351215"/>
                <a:gd name="connsiteY0" fmla="*/ 0 h 124200"/>
                <a:gd name="connsiteX1" fmla="*/ 8100 w 351215"/>
                <a:gd name="connsiteY1" fmla="*/ 0 h 124200"/>
                <a:gd name="connsiteX2" fmla="*/ 0 w 351215"/>
                <a:gd name="connsiteY2" fmla="*/ 8100 h 124200"/>
                <a:gd name="connsiteX3" fmla="*/ 0 w 351215"/>
                <a:gd name="connsiteY3" fmla="*/ 116100 h 124200"/>
                <a:gd name="connsiteX4" fmla="*/ 8100 w 351215"/>
                <a:gd name="connsiteY4" fmla="*/ 124200 h 124200"/>
                <a:gd name="connsiteX5" fmla="*/ 16200 w 351215"/>
                <a:gd name="connsiteY5" fmla="*/ 116100 h 124200"/>
                <a:gd name="connsiteX6" fmla="*/ 16200 w 351215"/>
                <a:gd name="connsiteY6" fmla="*/ 16200 h 124200"/>
                <a:gd name="connsiteX7" fmla="*/ 335016 w 351215"/>
                <a:gd name="connsiteY7" fmla="*/ 16200 h 124200"/>
                <a:gd name="connsiteX8" fmla="*/ 335016 w 351215"/>
                <a:gd name="connsiteY8" fmla="*/ 116100 h 124200"/>
                <a:gd name="connsiteX9" fmla="*/ 343116 w 351215"/>
                <a:gd name="connsiteY9" fmla="*/ 124200 h 124200"/>
                <a:gd name="connsiteX10" fmla="*/ 351216 w 351215"/>
                <a:gd name="connsiteY10" fmla="*/ 116100 h 124200"/>
                <a:gd name="connsiteX11" fmla="*/ 351216 w 351215"/>
                <a:gd name="connsiteY11" fmla="*/ 8100 h 124200"/>
                <a:gd name="connsiteX12" fmla="*/ 343116 w 351215"/>
                <a:gd name="connsiteY12" fmla="*/ 0 h 12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1215" h="124200">
                  <a:moveTo>
                    <a:pt x="343116" y="0"/>
                  </a:moveTo>
                  <a:lnTo>
                    <a:pt x="8100" y="0"/>
                  </a:lnTo>
                  <a:cubicBezTo>
                    <a:pt x="3623" y="0"/>
                    <a:pt x="0" y="3623"/>
                    <a:pt x="0" y="8100"/>
                  </a:cubicBezTo>
                  <a:lnTo>
                    <a:pt x="0" y="116100"/>
                  </a:lnTo>
                  <a:cubicBezTo>
                    <a:pt x="0" y="120577"/>
                    <a:pt x="3623" y="124200"/>
                    <a:pt x="8100" y="124200"/>
                  </a:cubicBezTo>
                  <a:cubicBezTo>
                    <a:pt x="12577" y="124200"/>
                    <a:pt x="16200" y="120577"/>
                    <a:pt x="16200" y="116100"/>
                  </a:cubicBezTo>
                  <a:lnTo>
                    <a:pt x="16200" y="16200"/>
                  </a:lnTo>
                  <a:lnTo>
                    <a:pt x="335016" y="16200"/>
                  </a:lnTo>
                  <a:lnTo>
                    <a:pt x="335016" y="116100"/>
                  </a:lnTo>
                  <a:cubicBezTo>
                    <a:pt x="335016" y="120577"/>
                    <a:pt x="338639" y="124200"/>
                    <a:pt x="343116" y="124200"/>
                  </a:cubicBezTo>
                  <a:cubicBezTo>
                    <a:pt x="347593" y="124200"/>
                    <a:pt x="351216" y="120577"/>
                    <a:pt x="351216" y="116100"/>
                  </a:cubicBezTo>
                  <a:lnTo>
                    <a:pt x="351216" y="8100"/>
                  </a:lnTo>
                  <a:cubicBezTo>
                    <a:pt x="351216" y="3629"/>
                    <a:pt x="347593" y="0"/>
                    <a:pt x="343116" y="0"/>
                  </a:cubicBezTo>
                  <a:close/>
                </a:path>
              </a:pathLst>
            </a:custGeom>
            <a:grpFill/>
            <a:ln w="5370"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739C68CC-64EB-4375-AB92-7BB3D0CD346E}"/>
                </a:ext>
              </a:extLst>
            </p:cNvPr>
            <p:cNvSpPr/>
            <p:nvPr/>
          </p:nvSpPr>
          <p:spPr>
            <a:xfrm>
              <a:off x="3014951" y="1514702"/>
              <a:ext cx="148168" cy="345492"/>
            </a:xfrm>
            <a:custGeom>
              <a:avLst/>
              <a:gdLst>
                <a:gd name="connsiteX0" fmla="*/ 79990 w 148168"/>
                <a:gd name="connsiteY0" fmla="*/ 2446 h 345492"/>
                <a:gd name="connsiteX1" fmla="*/ 68186 w 148168"/>
                <a:gd name="connsiteY1" fmla="*/ 2446 h 345492"/>
                <a:gd name="connsiteX2" fmla="*/ 2198 w 148168"/>
                <a:gd name="connsiteY2" fmla="*/ 72646 h 345492"/>
                <a:gd name="connsiteX3" fmla="*/ 2549 w 148168"/>
                <a:gd name="connsiteY3" fmla="*/ 84094 h 345492"/>
                <a:gd name="connsiteX4" fmla="*/ 13997 w 148168"/>
                <a:gd name="connsiteY4" fmla="*/ 83743 h 345492"/>
                <a:gd name="connsiteX5" fmla="*/ 65982 w 148168"/>
                <a:gd name="connsiteY5" fmla="*/ 28436 h 345492"/>
                <a:gd name="connsiteX6" fmla="*/ 65982 w 148168"/>
                <a:gd name="connsiteY6" fmla="*/ 337392 h 345492"/>
                <a:gd name="connsiteX7" fmla="*/ 74082 w 148168"/>
                <a:gd name="connsiteY7" fmla="*/ 345492 h 345492"/>
                <a:gd name="connsiteX8" fmla="*/ 82182 w 148168"/>
                <a:gd name="connsiteY8" fmla="*/ 337392 h 345492"/>
                <a:gd name="connsiteX9" fmla="*/ 82182 w 148168"/>
                <a:gd name="connsiteY9" fmla="*/ 28436 h 345492"/>
                <a:gd name="connsiteX10" fmla="*/ 134168 w 148168"/>
                <a:gd name="connsiteY10" fmla="*/ 83743 h 345492"/>
                <a:gd name="connsiteX11" fmla="*/ 140070 w 148168"/>
                <a:gd name="connsiteY11" fmla="*/ 86297 h 345492"/>
                <a:gd name="connsiteX12" fmla="*/ 145616 w 148168"/>
                <a:gd name="connsiteY12" fmla="*/ 84100 h 345492"/>
                <a:gd name="connsiteX13" fmla="*/ 145967 w 148168"/>
                <a:gd name="connsiteY13" fmla="*/ 72652 h 345492"/>
                <a:gd name="connsiteX14" fmla="*/ 79990 w 148168"/>
                <a:gd name="connsiteY14" fmla="*/ 2446 h 345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8168" h="345492">
                  <a:moveTo>
                    <a:pt x="79990" y="2446"/>
                  </a:moveTo>
                  <a:cubicBezTo>
                    <a:pt x="76934" y="-815"/>
                    <a:pt x="71247" y="-815"/>
                    <a:pt x="68186" y="2446"/>
                  </a:cubicBezTo>
                  <a:lnTo>
                    <a:pt x="2198" y="72646"/>
                  </a:lnTo>
                  <a:cubicBezTo>
                    <a:pt x="-864" y="75908"/>
                    <a:pt x="-708" y="81032"/>
                    <a:pt x="2549" y="84094"/>
                  </a:cubicBezTo>
                  <a:cubicBezTo>
                    <a:pt x="5810" y="87161"/>
                    <a:pt x="10935" y="86999"/>
                    <a:pt x="13997" y="83743"/>
                  </a:cubicBezTo>
                  <a:lnTo>
                    <a:pt x="65982" y="28436"/>
                  </a:lnTo>
                  <a:lnTo>
                    <a:pt x="65982" y="337392"/>
                  </a:lnTo>
                  <a:cubicBezTo>
                    <a:pt x="65982" y="341869"/>
                    <a:pt x="69606" y="345492"/>
                    <a:pt x="74082" y="345492"/>
                  </a:cubicBezTo>
                  <a:cubicBezTo>
                    <a:pt x="78559" y="345492"/>
                    <a:pt x="82182" y="341869"/>
                    <a:pt x="82182" y="337392"/>
                  </a:cubicBezTo>
                  <a:lnTo>
                    <a:pt x="82182" y="28436"/>
                  </a:lnTo>
                  <a:lnTo>
                    <a:pt x="134168" y="83743"/>
                  </a:lnTo>
                  <a:cubicBezTo>
                    <a:pt x="135761" y="85439"/>
                    <a:pt x="137910" y="86297"/>
                    <a:pt x="140070" y="86297"/>
                  </a:cubicBezTo>
                  <a:cubicBezTo>
                    <a:pt x="142058" y="86297"/>
                    <a:pt x="144050" y="85568"/>
                    <a:pt x="145616" y="84100"/>
                  </a:cubicBezTo>
                  <a:cubicBezTo>
                    <a:pt x="148878" y="81038"/>
                    <a:pt x="149034" y="75908"/>
                    <a:pt x="145967" y="72652"/>
                  </a:cubicBezTo>
                  <a:lnTo>
                    <a:pt x="79990" y="2446"/>
                  </a:lnTo>
                  <a:close/>
                </a:path>
              </a:pathLst>
            </a:custGeom>
            <a:grpFill/>
            <a:ln w="5370" cap="flat">
              <a:noFill/>
              <a:prstDash val="solid"/>
              <a:miter/>
            </a:ln>
          </p:spPr>
          <p:txBody>
            <a:bodyPr rtlCol="0" anchor="ctr"/>
            <a:lstStyle/>
            <a:p>
              <a:endParaRPr lang="ru-RU"/>
            </a:p>
          </p:txBody>
        </p:sp>
      </p:grpSp>
      <p:grpSp>
        <p:nvGrpSpPr>
          <p:cNvPr id="92" name="Group 91">
            <a:extLst>
              <a:ext uri="{FF2B5EF4-FFF2-40B4-BE49-F238E27FC236}">
                <a16:creationId xmlns:a16="http://schemas.microsoft.com/office/drawing/2014/main" id="{1010BC6E-A403-4536-8DFD-2966D4B33DF1}"/>
              </a:ext>
            </a:extLst>
          </p:cNvPr>
          <p:cNvGrpSpPr/>
          <p:nvPr/>
        </p:nvGrpSpPr>
        <p:grpSpPr>
          <a:xfrm>
            <a:off x="3111969" y="1901341"/>
            <a:ext cx="276683" cy="320792"/>
            <a:chOff x="2117291" y="1392121"/>
            <a:chExt cx="368910" cy="427723"/>
          </a:xfrm>
          <a:solidFill>
            <a:schemeClr val="tx1"/>
          </a:solidFill>
        </p:grpSpPr>
        <p:sp>
          <p:nvSpPr>
            <p:cNvPr id="46" name="Freeform: Shape 45">
              <a:extLst>
                <a:ext uri="{FF2B5EF4-FFF2-40B4-BE49-F238E27FC236}">
                  <a16:creationId xmlns:a16="http://schemas.microsoft.com/office/drawing/2014/main" id="{02E568BA-502A-41AD-B424-B56F61521AAD}"/>
                </a:ext>
              </a:extLst>
            </p:cNvPr>
            <p:cNvSpPr/>
            <p:nvPr/>
          </p:nvSpPr>
          <p:spPr>
            <a:xfrm>
              <a:off x="2117291" y="1696874"/>
              <a:ext cx="368910" cy="122970"/>
            </a:xfrm>
            <a:custGeom>
              <a:avLst/>
              <a:gdLst>
                <a:gd name="connsiteX0" fmla="*/ 360891 w 368910"/>
                <a:gd name="connsiteY0" fmla="*/ 0 h 122970"/>
                <a:gd name="connsiteX1" fmla="*/ 352871 w 368910"/>
                <a:gd name="connsiteY1" fmla="*/ 8020 h 122970"/>
                <a:gd name="connsiteX2" fmla="*/ 352871 w 368910"/>
                <a:gd name="connsiteY2" fmla="*/ 106931 h 122970"/>
                <a:gd name="connsiteX3" fmla="*/ 16040 w 368910"/>
                <a:gd name="connsiteY3" fmla="*/ 106931 h 122970"/>
                <a:gd name="connsiteX4" fmla="*/ 16040 w 368910"/>
                <a:gd name="connsiteY4" fmla="*/ 8020 h 122970"/>
                <a:gd name="connsiteX5" fmla="*/ 8020 w 368910"/>
                <a:gd name="connsiteY5" fmla="*/ 0 h 122970"/>
                <a:gd name="connsiteX6" fmla="*/ 0 w 368910"/>
                <a:gd name="connsiteY6" fmla="*/ 8020 h 122970"/>
                <a:gd name="connsiteX7" fmla="*/ 0 w 368910"/>
                <a:gd name="connsiteY7" fmla="*/ 114950 h 122970"/>
                <a:gd name="connsiteX8" fmla="*/ 8020 w 368910"/>
                <a:gd name="connsiteY8" fmla="*/ 122970 h 122970"/>
                <a:gd name="connsiteX9" fmla="*/ 360891 w 368910"/>
                <a:gd name="connsiteY9" fmla="*/ 122970 h 122970"/>
                <a:gd name="connsiteX10" fmla="*/ 368911 w 368910"/>
                <a:gd name="connsiteY10" fmla="*/ 114950 h 122970"/>
                <a:gd name="connsiteX11" fmla="*/ 368911 w 368910"/>
                <a:gd name="connsiteY11" fmla="*/ 8020 h 122970"/>
                <a:gd name="connsiteX12" fmla="*/ 360891 w 368910"/>
                <a:gd name="connsiteY12" fmla="*/ 0 h 122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8910" h="122970">
                  <a:moveTo>
                    <a:pt x="360891" y="0"/>
                  </a:moveTo>
                  <a:cubicBezTo>
                    <a:pt x="356459" y="0"/>
                    <a:pt x="352871" y="3588"/>
                    <a:pt x="352871" y="8020"/>
                  </a:cubicBezTo>
                  <a:lnTo>
                    <a:pt x="352871" y="106931"/>
                  </a:lnTo>
                  <a:lnTo>
                    <a:pt x="16040" y="106931"/>
                  </a:lnTo>
                  <a:lnTo>
                    <a:pt x="16040" y="8020"/>
                  </a:lnTo>
                  <a:cubicBezTo>
                    <a:pt x="16040" y="3588"/>
                    <a:pt x="12452" y="0"/>
                    <a:pt x="8020" y="0"/>
                  </a:cubicBezTo>
                  <a:cubicBezTo>
                    <a:pt x="3588" y="0"/>
                    <a:pt x="0" y="3588"/>
                    <a:pt x="0" y="8020"/>
                  </a:cubicBezTo>
                  <a:lnTo>
                    <a:pt x="0" y="114950"/>
                  </a:lnTo>
                  <a:cubicBezTo>
                    <a:pt x="0" y="119383"/>
                    <a:pt x="3588" y="122970"/>
                    <a:pt x="8020" y="122970"/>
                  </a:cubicBezTo>
                  <a:lnTo>
                    <a:pt x="360891" y="122970"/>
                  </a:lnTo>
                  <a:cubicBezTo>
                    <a:pt x="365323" y="122970"/>
                    <a:pt x="368911" y="119383"/>
                    <a:pt x="368911" y="114950"/>
                  </a:cubicBezTo>
                  <a:lnTo>
                    <a:pt x="368911" y="8020"/>
                  </a:lnTo>
                  <a:cubicBezTo>
                    <a:pt x="368911" y="3593"/>
                    <a:pt x="365323" y="0"/>
                    <a:pt x="360891" y="0"/>
                  </a:cubicBezTo>
                  <a:close/>
                </a:path>
              </a:pathLst>
            </a:custGeom>
            <a:grpFill/>
            <a:ln w="5281"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D897DBEF-0ABE-4528-95D4-6A105BA4DC6C}"/>
                </a:ext>
              </a:extLst>
            </p:cNvPr>
            <p:cNvSpPr/>
            <p:nvPr/>
          </p:nvSpPr>
          <p:spPr>
            <a:xfrm>
              <a:off x="2224235" y="1392121"/>
              <a:ext cx="155044" cy="336831"/>
            </a:xfrm>
            <a:custGeom>
              <a:avLst/>
              <a:gdLst>
                <a:gd name="connsiteX0" fmla="*/ 71844 w 155044"/>
                <a:gd name="connsiteY0" fmla="*/ 334485 h 336831"/>
                <a:gd name="connsiteX1" fmla="*/ 77517 w 155044"/>
                <a:gd name="connsiteY1" fmla="*/ 336832 h 336831"/>
                <a:gd name="connsiteX2" fmla="*/ 83189 w 155044"/>
                <a:gd name="connsiteY2" fmla="*/ 334485 h 336831"/>
                <a:gd name="connsiteX3" fmla="*/ 152694 w 155044"/>
                <a:gd name="connsiteY3" fmla="*/ 264980 h 336831"/>
                <a:gd name="connsiteX4" fmla="*/ 152694 w 155044"/>
                <a:gd name="connsiteY4" fmla="*/ 253640 h 336831"/>
                <a:gd name="connsiteX5" fmla="*/ 141354 w 155044"/>
                <a:gd name="connsiteY5" fmla="*/ 253640 h 336831"/>
                <a:gd name="connsiteX6" fmla="*/ 85542 w 155044"/>
                <a:gd name="connsiteY6" fmla="*/ 309452 h 336831"/>
                <a:gd name="connsiteX7" fmla="*/ 85542 w 155044"/>
                <a:gd name="connsiteY7" fmla="*/ 8020 h 336831"/>
                <a:gd name="connsiteX8" fmla="*/ 77522 w 155044"/>
                <a:gd name="connsiteY8" fmla="*/ 0 h 336831"/>
                <a:gd name="connsiteX9" fmla="*/ 69502 w 155044"/>
                <a:gd name="connsiteY9" fmla="*/ 8020 h 336831"/>
                <a:gd name="connsiteX10" fmla="*/ 69502 w 155044"/>
                <a:gd name="connsiteY10" fmla="*/ 309452 h 336831"/>
                <a:gd name="connsiteX11" fmla="*/ 13690 w 155044"/>
                <a:gd name="connsiteY11" fmla="*/ 253640 h 336831"/>
                <a:gd name="connsiteX12" fmla="*/ 2350 w 155044"/>
                <a:gd name="connsiteY12" fmla="*/ 253640 h 336831"/>
                <a:gd name="connsiteX13" fmla="*/ 2350 w 155044"/>
                <a:gd name="connsiteY13" fmla="*/ 264980 h 336831"/>
                <a:gd name="connsiteX14" fmla="*/ 71844 w 155044"/>
                <a:gd name="connsiteY14" fmla="*/ 334485 h 336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044" h="336831">
                  <a:moveTo>
                    <a:pt x="71844" y="334485"/>
                  </a:moveTo>
                  <a:cubicBezTo>
                    <a:pt x="73411" y="336051"/>
                    <a:pt x="75464" y="336832"/>
                    <a:pt x="77517" y="336832"/>
                  </a:cubicBezTo>
                  <a:cubicBezTo>
                    <a:pt x="79570" y="336832"/>
                    <a:pt x="81623" y="336051"/>
                    <a:pt x="83189" y="334485"/>
                  </a:cubicBezTo>
                  <a:lnTo>
                    <a:pt x="152694" y="264980"/>
                  </a:lnTo>
                  <a:cubicBezTo>
                    <a:pt x="155827" y="261852"/>
                    <a:pt x="155827" y="256767"/>
                    <a:pt x="152694" y="253640"/>
                  </a:cubicBezTo>
                  <a:cubicBezTo>
                    <a:pt x="149561" y="250507"/>
                    <a:pt x="144487" y="250507"/>
                    <a:pt x="141354" y="253640"/>
                  </a:cubicBezTo>
                  <a:lnTo>
                    <a:pt x="85542" y="309452"/>
                  </a:lnTo>
                  <a:lnTo>
                    <a:pt x="85542" y="8020"/>
                  </a:lnTo>
                  <a:cubicBezTo>
                    <a:pt x="85542" y="3588"/>
                    <a:pt x="81954" y="0"/>
                    <a:pt x="77522" y="0"/>
                  </a:cubicBezTo>
                  <a:cubicBezTo>
                    <a:pt x="73090" y="0"/>
                    <a:pt x="69502" y="3588"/>
                    <a:pt x="69502" y="8020"/>
                  </a:cubicBezTo>
                  <a:lnTo>
                    <a:pt x="69502" y="309452"/>
                  </a:lnTo>
                  <a:lnTo>
                    <a:pt x="13690" y="253640"/>
                  </a:lnTo>
                  <a:cubicBezTo>
                    <a:pt x="10557" y="250507"/>
                    <a:pt x="5483" y="250507"/>
                    <a:pt x="2350" y="253640"/>
                  </a:cubicBezTo>
                  <a:cubicBezTo>
                    <a:pt x="-783" y="256767"/>
                    <a:pt x="-783" y="261852"/>
                    <a:pt x="2350" y="264980"/>
                  </a:cubicBezTo>
                  <a:lnTo>
                    <a:pt x="71844" y="334485"/>
                  </a:lnTo>
                  <a:close/>
                </a:path>
              </a:pathLst>
            </a:custGeom>
            <a:grpFill/>
            <a:ln w="5281" cap="flat">
              <a:noFill/>
              <a:prstDash val="solid"/>
              <a:miter/>
            </a:ln>
          </p:spPr>
          <p:txBody>
            <a:bodyPr rtlCol="0" anchor="ctr"/>
            <a:lstStyle/>
            <a:p>
              <a:endParaRPr lang="ru-RU"/>
            </a:p>
          </p:txBody>
        </p:sp>
      </p:grpSp>
      <p:grpSp>
        <p:nvGrpSpPr>
          <p:cNvPr id="94" name="Group 93">
            <a:extLst>
              <a:ext uri="{FF2B5EF4-FFF2-40B4-BE49-F238E27FC236}">
                <a16:creationId xmlns:a16="http://schemas.microsoft.com/office/drawing/2014/main" id="{BDC45F08-0386-46B2-A71A-DDC0557EBE3C}"/>
              </a:ext>
            </a:extLst>
          </p:cNvPr>
          <p:cNvGrpSpPr/>
          <p:nvPr/>
        </p:nvGrpSpPr>
        <p:grpSpPr>
          <a:xfrm>
            <a:off x="4291069" y="1916250"/>
            <a:ext cx="324018" cy="299696"/>
            <a:chOff x="3689425" y="1412000"/>
            <a:chExt cx="432024" cy="399594"/>
          </a:xfrm>
          <a:solidFill>
            <a:schemeClr val="tx1"/>
          </a:solidFill>
        </p:grpSpPr>
        <p:sp>
          <p:nvSpPr>
            <p:cNvPr id="49" name="Freeform: Shape 48">
              <a:extLst>
                <a:ext uri="{FF2B5EF4-FFF2-40B4-BE49-F238E27FC236}">
                  <a16:creationId xmlns:a16="http://schemas.microsoft.com/office/drawing/2014/main" id="{D9F60B67-5FD0-49F1-A39D-084F2028854F}"/>
                </a:ext>
              </a:extLst>
            </p:cNvPr>
            <p:cNvSpPr/>
            <p:nvPr/>
          </p:nvSpPr>
          <p:spPr>
            <a:xfrm>
              <a:off x="3689425" y="1412000"/>
              <a:ext cx="432024" cy="399594"/>
            </a:xfrm>
            <a:custGeom>
              <a:avLst/>
              <a:gdLst>
                <a:gd name="connsiteX0" fmla="*/ 428519 w 432024"/>
                <a:gd name="connsiteY0" fmla="*/ 357890 h 399594"/>
                <a:gd name="connsiteX1" fmla="*/ 240572 w 432024"/>
                <a:gd name="connsiteY1" fmla="*/ 14629 h 399594"/>
                <a:gd name="connsiteX2" fmla="*/ 216013 w 432024"/>
                <a:gd name="connsiteY2" fmla="*/ 0 h 399594"/>
                <a:gd name="connsiteX3" fmla="*/ 191454 w 432024"/>
                <a:gd name="connsiteY3" fmla="*/ 14629 h 399594"/>
                <a:gd name="connsiteX4" fmla="*/ 3507 w 432024"/>
                <a:gd name="connsiteY4" fmla="*/ 357890 h 399594"/>
                <a:gd name="connsiteX5" fmla="*/ 3982 w 432024"/>
                <a:gd name="connsiteY5" fmla="*/ 385841 h 399594"/>
                <a:gd name="connsiteX6" fmla="*/ 28071 w 432024"/>
                <a:gd name="connsiteY6" fmla="*/ 399595 h 399594"/>
                <a:gd name="connsiteX7" fmla="*/ 403949 w 432024"/>
                <a:gd name="connsiteY7" fmla="*/ 399595 h 399594"/>
                <a:gd name="connsiteX8" fmla="*/ 428038 w 432024"/>
                <a:gd name="connsiteY8" fmla="*/ 385841 h 399594"/>
                <a:gd name="connsiteX9" fmla="*/ 428519 w 432024"/>
                <a:gd name="connsiteY9" fmla="*/ 357890 h 399594"/>
                <a:gd name="connsiteX10" fmla="*/ 414106 w 432024"/>
                <a:gd name="connsiteY10" fmla="*/ 377584 h 399594"/>
                <a:gd name="connsiteX11" fmla="*/ 403954 w 432024"/>
                <a:gd name="connsiteY11" fmla="*/ 383395 h 399594"/>
                <a:gd name="connsiteX12" fmla="*/ 28077 w 432024"/>
                <a:gd name="connsiteY12" fmla="*/ 383395 h 399594"/>
                <a:gd name="connsiteX13" fmla="*/ 17925 w 432024"/>
                <a:gd name="connsiteY13" fmla="*/ 377584 h 399594"/>
                <a:gd name="connsiteX14" fmla="*/ 17719 w 432024"/>
                <a:gd name="connsiteY14" fmla="*/ 365666 h 399594"/>
                <a:gd name="connsiteX15" fmla="*/ 205666 w 432024"/>
                <a:gd name="connsiteY15" fmla="*/ 22405 h 399594"/>
                <a:gd name="connsiteX16" fmla="*/ 216018 w 432024"/>
                <a:gd name="connsiteY16" fmla="*/ 16195 h 399594"/>
                <a:gd name="connsiteX17" fmla="*/ 226370 w 432024"/>
                <a:gd name="connsiteY17" fmla="*/ 22405 h 399594"/>
                <a:gd name="connsiteX18" fmla="*/ 414317 w 432024"/>
                <a:gd name="connsiteY18" fmla="*/ 365666 h 399594"/>
                <a:gd name="connsiteX19" fmla="*/ 414106 w 432024"/>
                <a:gd name="connsiteY19" fmla="*/ 377584 h 39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32024" h="399594">
                  <a:moveTo>
                    <a:pt x="428519" y="357890"/>
                  </a:moveTo>
                  <a:lnTo>
                    <a:pt x="240572" y="14629"/>
                  </a:lnTo>
                  <a:cubicBezTo>
                    <a:pt x="235555" y="5470"/>
                    <a:pt x="226375" y="0"/>
                    <a:pt x="216013" y="0"/>
                  </a:cubicBezTo>
                  <a:cubicBezTo>
                    <a:pt x="205650" y="0"/>
                    <a:pt x="196470" y="5470"/>
                    <a:pt x="191454" y="14629"/>
                  </a:cubicBezTo>
                  <a:lnTo>
                    <a:pt x="3507" y="357890"/>
                  </a:lnTo>
                  <a:cubicBezTo>
                    <a:pt x="-1332" y="366725"/>
                    <a:pt x="-1154" y="377174"/>
                    <a:pt x="3982" y="385841"/>
                  </a:cubicBezTo>
                  <a:cubicBezTo>
                    <a:pt x="9085" y="394454"/>
                    <a:pt x="18087" y="399595"/>
                    <a:pt x="28071" y="399595"/>
                  </a:cubicBezTo>
                  <a:lnTo>
                    <a:pt x="403949" y="399595"/>
                  </a:lnTo>
                  <a:cubicBezTo>
                    <a:pt x="413934" y="399595"/>
                    <a:pt x="422935" y="394454"/>
                    <a:pt x="428038" y="385841"/>
                  </a:cubicBezTo>
                  <a:cubicBezTo>
                    <a:pt x="433179" y="377179"/>
                    <a:pt x="433357" y="366725"/>
                    <a:pt x="428519" y="357890"/>
                  </a:cubicBezTo>
                  <a:close/>
                  <a:moveTo>
                    <a:pt x="414106" y="377584"/>
                  </a:moveTo>
                  <a:cubicBezTo>
                    <a:pt x="411919" y="381278"/>
                    <a:pt x="408220" y="383395"/>
                    <a:pt x="403954" y="383395"/>
                  </a:cubicBezTo>
                  <a:lnTo>
                    <a:pt x="28077" y="383395"/>
                  </a:lnTo>
                  <a:cubicBezTo>
                    <a:pt x="23811" y="383395"/>
                    <a:pt x="20112" y="381278"/>
                    <a:pt x="17925" y="377584"/>
                  </a:cubicBezTo>
                  <a:cubicBezTo>
                    <a:pt x="15738" y="373891"/>
                    <a:pt x="15657" y="369436"/>
                    <a:pt x="17719" y="365666"/>
                  </a:cubicBezTo>
                  <a:lnTo>
                    <a:pt x="205666" y="22405"/>
                  </a:lnTo>
                  <a:cubicBezTo>
                    <a:pt x="207799" y="18517"/>
                    <a:pt x="211666" y="16195"/>
                    <a:pt x="216018" y="16195"/>
                  </a:cubicBezTo>
                  <a:cubicBezTo>
                    <a:pt x="220371" y="16195"/>
                    <a:pt x="224237" y="18517"/>
                    <a:pt x="226370" y="22405"/>
                  </a:cubicBezTo>
                  <a:lnTo>
                    <a:pt x="414317" y="365666"/>
                  </a:lnTo>
                  <a:cubicBezTo>
                    <a:pt x="416374" y="369436"/>
                    <a:pt x="416293" y="373891"/>
                    <a:pt x="414106" y="377584"/>
                  </a:cubicBezTo>
                  <a:close/>
                </a:path>
              </a:pathLst>
            </a:custGeom>
            <a:grpFill/>
            <a:ln w="5334" cap="flat">
              <a:noFill/>
              <a:prstDash val="solid"/>
              <a:miter/>
            </a:ln>
          </p:spPr>
          <p:txBody>
            <a:bodyPr rtlCol="0" anchor="ctr"/>
            <a:lstStyle/>
            <a:p>
              <a:endParaRPr lang="ru-RU"/>
            </a:p>
          </p:txBody>
        </p:sp>
        <p:sp>
          <p:nvSpPr>
            <p:cNvPr id="50" name="Freeform: Shape 49">
              <a:extLst>
                <a:ext uri="{FF2B5EF4-FFF2-40B4-BE49-F238E27FC236}">
                  <a16:creationId xmlns:a16="http://schemas.microsoft.com/office/drawing/2014/main" id="{258DEA89-316A-4E46-92C6-1EEAF00CD26A}"/>
                </a:ext>
              </a:extLst>
            </p:cNvPr>
            <p:cNvSpPr/>
            <p:nvPr/>
          </p:nvSpPr>
          <p:spPr>
            <a:xfrm rot="16397788">
              <a:off x="3891879" y="1716908"/>
              <a:ext cx="26998" cy="26998"/>
            </a:xfrm>
            <a:custGeom>
              <a:avLst/>
              <a:gdLst>
                <a:gd name="connsiteX0" fmla="*/ 26999 w 26998"/>
                <a:gd name="connsiteY0" fmla="*/ 13499 h 26998"/>
                <a:gd name="connsiteX1" fmla="*/ 13499 w 26998"/>
                <a:gd name="connsiteY1" fmla="*/ 26999 h 26998"/>
                <a:gd name="connsiteX2" fmla="*/ 0 w 26998"/>
                <a:gd name="connsiteY2" fmla="*/ 13499 h 26998"/>
                <a:gd name="connsiteX3" fmla="*/ 13499 w 26998"/>
                <a:gd name="connsiteY3" fmla="*/ 0 h 26998"/>
                <a:gd name="connsiteX4" fmla="*/ 26999 w 26998"/>
                <a:gd name="connsiteY4" fmla="*/ 13499 h 26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98" h="26998">
                  <a:moveTo>
                    <a:pt x="26999" y="13499"/>
                  </a:moveTo>
                  <a:cubicBezTo>
                    <a:pt x="26999" y="20955"/>
                    <a:pt x="20955" y="26999"/>
                    <a:pt x="13499" y="26999"/>
                  </a:cubicBezTo>
                  <a:cubicBezTo>
                    <a:pt x="6044" y="26999"/>
                    <a:pt x="0" y="20955"/>
                    <a:pt x="0" y="13499"/>
                  </a:cubicBezTo>
                  <a:cubicBezTo>
                    <a:pt x="0" y="6044"/>
                    <a:pt x="6044" y="0"/>
                    <a:pt x="13499" y="0"/>
                  </a:cubicBezTo>
                  <a:cubicBezTo>
                    <a:pt x="20955" y="0"/>
                    <a:pt x="26999" y="6044"/>
                    <a:pt x="26999" y="13499"/>
                  </a:cubicBezTo>
                  <a:close/>
                </a:path>
              </a:pathLst>
            </a:custGeom>
            <a:grpFill/>
            <a:ln w="5334" cap="flat">
              <a:noFill/>
              <a:prstDash val="solid"/>
              <a:miter/>
            </a:ln>
          </p:spPr>
          <p:txBody>
            <a:bodyPr rtlCol="0" anchor="ctr"/>
            <a:lstStyle/>
            <a:p>
              <a:endParaRPr lang="ru-RU"/>
            </a:p>
          </p:txBody>
        </p:sp>
        <p:sp>
          <p:nvSpPr>
            <p:cNvPr id="51" name="Freeform: Shape 50">
              <a:extLst>
                <a:ext uri="{FF2B5EF4-FFF2-40B4-BE49-F238E27FC236}">
                  <a16:creationId xmlns:a16="http://schemas.microsoft.com/office/drawing/2014/main" id="{A108A462-C87D-4A33-B005-BDA3AD5CC940}"/>
                </a:ext>
              </a:extLst>
            </p:cNvPr>
            <p:cNvSpPr/>
            <p:nvPr/>
          </p:nvSpPr>
          <p:spPr>
            <a:xfrm>
              <a:off x="3897338" y="1530795"/>
              <a:ext cx="16200" cy="145800"/>
            </a:xfrm>
            <a:custGeom>
              <a:avLst/>
              <a:gdLst>
                <a:gd name="connsiteX0" fmla="*/ 8100 w 16200"/>
                <a:gd name="connsiteY0" fmla="*/ 145800 h 145800"/>
                <a:gd name="connsiteX1" fmla="*/ 16200 w 16200"/>
                <a:gd name="connsiteY1" fmla="*/ 137700 h 145800"/>
                <a:gd name="connsiteX2" fmla="*/ 16200 w 16200"/>
                <a:gd name="connsiteY2" fmla="*/ 8100 h 145800"/>
                <a:gd name="connsiteX3" fmla="*/ 8100 w 16200"/>
                <a:gd name="connsiteY3" fmla="*/ 0 h 145800"/>
                <a:gd name="connsiteX4" fmla="*/ 0 w 16200"/>
                <a:gd name="connsiteY4" fmla="*/ 8100 h 145800"/>
                <a:gd name="connsiteX5" fmla="*/ 0 w 16200"/>
                <a:gd name="connsiteY5" fmla="*/ 137700 h 145800"/>
                <a:gd name="connsiteX6" fmla="*/ 8100 w 16200"/>
                <a:gd name="connsiteY6" fmla="*/ 145800 h 14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00" h="145800">
                  <a:moveTo>
                    <a:pt x="8100" y="145800"/>
                  </a:moveTo>
                  <a:cubicBezTo>
                    <a:pt x="12571" y="145800"/>
                    <a:pt x="16200" y="142177"/>
                    <a:pt x="16200" y="137700"/>
                  </a:cubicBezTo>
                  <a:lnTo>
                    <a:pt x="16200" y="8100"/>
                  </a:lnTo>
                  <a:cubicBezTo>
                    <a:pt x="16200" y="3623"/>
                    <a:pt x="12571" y="0"/>
                    <a:pt x="8100" y="0"/>
                  </a:cubicBezTo>
                  <a:cubicBezTo>
                    <a:pt x="3629" y="0"/>
                    <a:pt x="0" y="3623"/>
                    <a:pt x="0" y="8100"/>
                  </a:cubicBezTo>
                  <a:lnTo>
                    <a:pt x="0" y="137700"/>
                  </a:lnTo>
                  <a:cubicBezTo>
                    <a:pt x="0" y="142177"/>
                    <a:pt x="3629" y="145800"/>
                    <a:pt x="8100" y="145800"/>
                  </a:cubicBezTo>
                  <a:close/>
                </a:path>
              </a:pathLst>
            </a:custGeom>
            <a:grpFill/>
            <a:ln w="5334" cap="flat">
              <a:noFill/>
              <a:prstDash val="solid"/>
              <a:miter/>
            </a:ln>
          </p:spPr>
          <p:txBody>
            <a:bodyPr rtlCol="0" anchor="ctr"/>
            <a:lstStyle/>
            <a:p>
              <a:endParaRPr lang="ru-RU"/>
            </a:p>
          </p:txBody>
        </p:sp>
      </p:grpSp>
      <p:grpSp>
        <p:nvGrpSpPr>
          <p:cNvPr id="89" name="Group 88">
            <a:extLst>
              <a:ext uri="{FF2B5EF4-FFF2-40B4-BE49-F238E27FC236}">
                <a16:creationId xmlns:a16="http://schemas.microsoft.com/office/drawing/2014/main" id="{F1097703-93EC-4DB8-9192-FA3ADDEAACFC}"/>
              </a:ext>
            </a:extLst>
          </p:cNvPr>
          <p:cNvGrpSpPr/>
          <p:nvPr/>
        </p:nvGrpSpPr>
        <p:grpSpPr>
          <a:xfrm>
            <a:off x="3644311" y="2676774"/>
            <a:ext cx="398582" cy="256016"/>
            <a:chOff x="2827081" y="2426031"/>
            <a:chExt cx="531443" cy="341355"/>
          </a:xfrm>
          <a:solidFill>
            <a:schemeClr val="tx1"/>
          </a:solidFill>
        </p:grpSpPr>
        <p:sp>
          <p:nvSpPr>
            <p:cNvPr id="53" name="Freeform: Shape 52">
              <a:extLst>
                <a:ext uri="{FF2B5EF4-FFF2-40B4-BE49-F238E27FC236}">
                  <a16:creationId xmlns:a16="http://schemas.microsoft.com/office/drawing/2014/main" id="{020387F3-2708-430B-B9BC-4FC43C7C4B18}"/>
                </a:ext>
              </a:extLst>
            </p:cNvPr>
            <p:cNvSpPr/>
            <p:nvPr/>
          </p:nvSpPr>
          <p:spPr>
            <a:xfrm>
              <a:off x="3011066" y="2426037"/>
              <a:ext cx="163464" cy="156907"/>
            </a:xfrm>
            <a:custGeom>
              <a:avLst/>
              <a:gdLst>
                <a:gd name="connsiteX0" fmla="*/ 131880 w 163464"/>
                <a:gd name="connsiteY0" fmla="*/ 154267 h 156907"/>
                <a:gd name="connsiteX1" fmla="*/ 136956 w 163464"/>
                <a:gd name="connsiteY1" fmla="*/ 141723 h 156907"/>
                <a:gd name="connsiteX2" fmla="*/ 129979 w 163464"/>
                <a:gd name="connsiteY2" fmla="*/ 100958 h 156907"/>
                <a:gd name="connsiteX3" fmla="*/ 159582 w 163464"/>
                <a:gd name="connsiteY3" fmla="*/ 72068 h 156907"/>
                <a:gd name="connsiteX4" fmla="*/ 162833 w 163464"/>
                <a:gd name="connsiteY4" fmla="*/ 58941 h 156907"/>
                <a:gd name="connsiteX5" fmla="*/ 152476 w 163464"/>
                <a:gd name="connsiteY5" fmla="*/ 50198 h 156907"/>
                <a:gd name="connsiteX6" fmla="*/ 111522 w 163464"/>
                <a:gd name="connsiteY6" fmla="*/ 44248 h 156907"/>
                <a:gd name="connsiteX7" fmla="*/ 93216 w 163464"/>
                <a:gd name="connsiteY7" fmla="*/ 7112 h 156907"/>
                <a:gd name="connsiteX8" fmla="*/ 81714 w 163464"/>
                <a:gd name="connsiteY8" fmla="*/ 0 h 156907"/>
                <a:gd name="connsiteX9" fmla="*/ 81660 w 163464"/>
                <a:gd name="connsiteY9" fmla="*/ 0 h 156907"/>
                <a:gd name="connsiteX10" fmla="*/ 70217 w 163464"/>
                <a:gd name="connsiteY10" fmla="*/ 7160 h 156907"/>
                <a:gd name="connsiteX11" fmla="*/ 51933 w 163464"/>
                <a:gd name="connsiteY11" fmla="*/ 44248 h 156907"/>
                <a:gd name="connsiteX12" fmla="*/ 10996 w 163464"/>
                <a:gd name="connsiteY12" fmla="*/ 50198 h 156907"/>
                <a:gd name="connsiteX13" fmla="*/ 628 w 163464"/>
                <a:gd name="connsiteY13" fmla="*/ 58968 h 156907"/>
                <a:gd name="connsiteX14" fmla="*/ 3878 w 163464"/>
                <a:gd name="connsiteY14" fmla="*/ 72058 h 156907"/>
                <a:gd name="connsiteX15" fmla="*/ 33497 w 163464"/>
                <a:gd name="connsiteY15" fmla="*/ 100958 h 156907"/>
                <a:gd name="connsiteX16" fmla="*/ 26499 w 163464"/>
                <a:gd name="connsiteY16" fmla="*/ 141896 h 156907"/>
                <a:gd name="connsiteX17" fmla="*/ 31510 w 163464"/>
                <a:gd name="connsiteY17" fmla="*/ 154391 h 156907"/>
                <a:gd name="connsiteX18" fmla="*/ 39103 w 163464"/>
                <a:gd name="connsiteY18" fmla="*/ 156908 h 156907"/>
                <a:gd name="connsiteX19" fmla="*/ 44897 w 163464"/>
                <a:gd name="connsiteY19" fmla="*/ 155515 h 156907"/>
                <a:gd name="connsiteX20" fmla="*/ 82583 w 163464"/>
                <a:gd name="connsiteY20" fmla="*/ 136442 h 156907"/>
                <a:gd name="connsiteX21" fmla="*/ 118331 w 163464"/>
                <a:gd name="connsiteY21" fmla="*/ 155239 h 156907"/>
                <a:gd name="connsiteX22" fmla="*/ 131880 w 163464"/>
                <a:gd name="connsiteY22" fmla="*/ 154267 h 156907"/>
                <a:gd name="connsiteX23" fmla="*/ 79046 w 163464"/>
                <a:gd name="connsiteY23" fmla="*/ 120269 h 156907"/>
                <a:gd name="connsiteX24" fmla="*/ 43385 w 163464"/>
                <a:gd name="connsiteY24" fmla="*/ 138316 h 156907"/>
                <a:gd name="connsiteX25" fmla="*/ 50016 w 163464"/>
                <a:gd name="connsiteY25" fmla="*/ 99506 h 156907"/>
                <a:gd name="connsiteX26" fmla="*/ 47716 w 163464"/>
                <a:gd name="connsiteY26" fmla="*/ 92421 h 156907"/>
                <a:gd name="connsiteX27" fmla="*/ 19738 w 163464"/>
                <a:gd name="connsiteY27" fmla="*/ 65124 h 156907"/>
                <a:gd name="connsiteX28" fmla="*/ 58418 w 163464"/>
                <a:gd name="connsiteY28" fmla="*/ 59503 h 156907"/>
                <a:gd name="connsiteX29" fmla="*/ 64450 w 163464"/>
                <a:gd name="connsiteY29" fmla="*/ 55112 h 156907"/>
                <a:gd name="connsiteX30" fmla="*/ 81730 w 163464"/>
                <a:gd name="connsiteY30" fmla="*/ 20066 h 156907"/>
                <a:gd name="connsiteX31" fmla="*/ 99005 w 163464"/>
                <a:gd name="connsiteY31" fmla="*/ 55112 h 156907"/>
                <a:gd name="connsiteX32" fmla="*/ 105037 w 163464"/>
                <a:gd name="connsiteY32" fmla="*/ 59503 h 156907"/>
                <a:gd name="connsiteX33" fmla="*/ 143733 w 163464"/>
                <a:gd name="connsiteY33" fmla="*/ 65124 h 156907"/>
                <a:gd name="connsiteX34" fmla="*/ 115761 w 163464"/>
                <a:gd name="connsiteY34" fmla="*/ 92421 h 156907"/>
                <a:gd name="connsiteX35" fmla="*/ 113461 w 163464"/>
                <a:gd name="connsiteY35" fmla="*/ 99511 h 156907"/>
                <a:gd name="connsiteX36" fmla="*/ 120054 w 163464"/>
                <a:gd name="connsiteY36" fmla="*/ 138029 h 156907"/>
                <a:gd name="connsiteX37" fmla="*/ 86385 w 163464"/>
                <a:gd name="connsiteY37" fmla="*/ 120323 h 156907"/>
                <a:gd name="connsiteX38" fmla="*/ 79046 w 163464"/>
                <a:gd name="connsiteY38" fmla="*/ 120269 h 156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63464" h="156907">
                  <a:moveTo>
                    <a:pt x="131880" y="154267"/>
                  </a:moveTo>
                  <a:cubicBezTo>
                    <a:pt x="135860" y="151367"/>
                    <a:pt x="137809" y="146551"/>
                    <a:pt x="136956" y="141723"/>
                  </a:cubicBezTo>
                  <a:lnTo>
                    <a:pt x="129979" y="100958"/>
                  </a:lnTo>
                  <a:lnTo>
                    <a:pt x="159582" y="72068"/>
                  </a:lnTo>
                  <a:cubicBezTo>
                    <a:pt x="163097" y="68645"/>
                    <a:pt x="164345" y="63617"/>
                    <a:pt x="162833" y="58941"/>
                  </a:cubicBezTo>
                  <a:cubicBezTo>
                    <a:pt x="161315" y="54259"/>
                    <a:pt x="157346" y="50911"/>
                    <a:pt x="152476" y="50198"/>
                  </a:cubicBezTo>
                  <a:lnTo>
                    <a:pt x="111522" y="44248"/>
                  </a:lnTo>
                  <a:lnTo>
                    <a:pt x="93216" y="7112"/>
                  </a:lnTo>
                  <a:cubicBezTo>
                    <a:pt x="91018" y="2722"/>
                    <a:pt x="86612" y="0"/>
                    <a:pt x="81714" y="0"/>
                  </a:cubicBezTo>
                  <a:cubicBezTo>
                    <a:pt x="81698" y="0"/>
                    <a:pt x="81676" y="0"/>
                    <a:pt x="81660" y="0"/>
                  </a:cubicBezTo>
                  <a:cubicBezTo>
                    <a:pt x="76757" y="22"/>
                    <a:pt x="72372" y="2765"/>
                    <a:pt x="70217" y="7160"/>
                  </a:cubicBezTo>
                  <a:lnTo>
                    <a:pt x="51933" y="44248"/>
                  </a:lnTo>
                  <a:lnTo>
                    <a:pt x="10996" y="50198"/>
                  </a:lnTo>
                  <a:cubicBezTo>
                    <a:pt x="6114" y="50911"/>
                    <a:pt x="2140" y="54270"/>
                    <a:pt x="628" y="58968"/>
                  </a:cubicBezTo>
                  <a:cubicBezTo>
                    <a:pt x="-879" y="63644"/>
                    <a:pt x="374" y="68672"/>
                    <a:pt x="3878" y="72058"/>
                  </a:cubicBezTo>
                  <a:lnTo>
                    <a:pt x="33497" y="100958"/>
                  </a:lnTo>
                  <a:lnTo>
                    <a:pt x="26499" y="141896"/>
                  </a:lnTo>
                  <a:cubicBezTo>
                    <a:pt x="25667" y="146707"/>
                    <a:pt x="27584" y="151497"/>
                    <a:pt x="31510" y="154391"/>
                  </a:cubicBezTo>
                  <a:cubicBezTo>
                    <a:pt x="33767" y="156060"/>
                    <a:pt x="36430" y="156908"/>
                    <a:pt x="39103" y="156908"/>
                  </a:cubicBezTo>
                  <a:cubicBezTo>
                    <a:pt x="41079" y="156908"/>
                    <a:pt x="43061" y="156449"/>
                    <a:pt x="44897" y="155515"/>
                  </a:cubicBezTo>
                  <a:lnTo>
                    <a:pt x="82583" y="136442"/>
                  </a:lnTo>
                  <a:lnTo>
                    <a:pt x="118331" y="155239"/>
                  </a:lnTo>
                  <a:cubicBezTo>
                    <a:pt x="122700" y="157545"/>
                    <a:pt x="127895" y="157172"/>
                    <a:pt x="131880" y="154267"/>
                  </a:cubicBezTo>
                  <a:close/>
                  <a:moveTo>
                    <a:pt x="79046" y="120269"/>
                  </a:moveTo>
                  <a:lnTo>
                    <a:pt x="43385" y="138316"/>
                  </a:lnTo>
                  <a:lnTo>
                    <a:pt x="50016" y="99506"/>
                  </a:lnTo>
                  <a:cubicBezTo>
                    <a:pt x="50464" y="96908"/>
                    <a:pt x="49600" y="94257"/>
                    <a:pt x="47716" y="92421"/>
                  </a:cubicBezTo>
                  <a:lnTo>
                    <a:pt x="19738" y="65124"/>
                  </a:lnTo>
                  <a:lnTo>
                    <a:pt x="58418" y="59503"/>
                  </a:lnTo>
                  <a:cubicBezTo>
                    <a:pt x="61027" y="59125"/>
                    <a:pt x="63284" y="57478"/>
                    <a:pt x="64450" y="55112"/>
                  </a:cubicBezTo>
                  <a:lnTo>
                    <a:pt x="81730" y="20066"/>
                  </a:lnTo>
                  <a:lnTo>
                    <a:pt x="99005" y="55112"/>
                  </a:lnTo>
                  <a:cubicBezTo>
                    <a:pt x="100171" y="57478"/>
                    <a:pt x="102428" y="59125"/>
                    <a:pt x="105037" y="59503"/>
                  </a:cubicBezTo>
                  <a:lnTo>
                    <a:pt x="143733" y="65124"/>
                  </a:lnTo>
                  <a:lnTo>
                    <a:pt x="115761" y="92421"/>
                  </a:lnTo>
                  <a:cubicBezTo>
                    <a:pt x="113876" y="94262"/>
                    <a:pt x="113012" y="96914"/>
                    <a:pt x="113461" y="99511"/>
                  </a:cubicBezTo>
                  <a:lnTo>
                    <a:pt x="120054" y="138029"/>
                  </a:lnTo>
                  <a:lnTo>
                    <a:pt x="86385" y="120323"/>
                  </a:lnTo>
                  <a:cubicBezTo>
                    <a:pt x="84106" y="119119"/>
                    <a:pt x="81358" y="119102"/>
                    <a:pt x="79046" y="120269"/>
                  </a:cubicBezTo>
                  <a:close/>
                </a:path>
              </a:pathLst>
            </a:custGeom>
            <a:grpFill/>
            <a:ln w="5323" cap="flat">
              <a:noFill/>
              <a:prstDash val="solid"/>
              <a:miter/>
            </a:ln>
          </p:spPr>
          <p:txBody>
            <a:bodyPr rtlCol="0" anchor="ctr"/>
            <a:lstStyle/>
            <a:p>
              <a:endParaRPr lang="ru-RU"/>
            </a:p>
          </p:txBody>
        </p:sp>
        <p:sp>
          <p:nvSpPr>
            <p:cNvPr id="54" name="Freeform: Shape 53">
              <a:extLst>
                <a:ext uri="{FF2B5EF4-FFF2-40B4-BE49-F238E27FC236}">
                  <a16:creationId xmlns:a16="http://schemas.microsoft.com/office/drawing/2014/main" id="{A4BAAC90-1B7D-4312-93E0-D570B69AB397}"/>
                </a:ext>
              </a:extLst>
            </p:cNvPr>
            <p:cNvSpPr/>
            <p:nvPr/>
          </p:nvSpPr>
          <p:spPr>
            <a:xfrm>
              <a:off x="3195038" y="2426366"/>
              <a:ext cx="163486" cy="156929"/>
            </a:xfrm>
            <a:custGeom>
              <a:avLst/>
              <a:gdLst>
                <a:gd name="connsiteX0" fmla="*/ 162860 w 163486"/>
                <a:gd name="connsiteY0" fmla="*/ 58957 h 156929"/>
                <a:gd name="connsiteX1" fmla="*/ 152498 w 163486"/>
                <a:gd name="connsiteY1" fmla="*/ 50198 h 156929"/>
                <a:gd name="connsiteX2" fmla="*/ 111539 w 163486"/>
                <a:gd name="connsiteY2" fmla="*/ 44248 h 156929"/>
                <a:gd name="connsiteX3" fmla="*/ 93227 w 163486"/>
                <a:gd name="connsiteY3" fmla="*/ 7139 h 156929"/>
                <a:gd name="connsiteX4" fmla="*/ 81731 w 163486"/>
                <a:gd name="connsiteY4" fmla="*/ 0 h 156929"/>
                <a:gd name="connsiteX5" fmla="*/ 81698 w 163486"/>
                <a:gd name="connsiteY5" fmla="*/ 0 h 156929"/>
                <a:gd name="connsiteX6" fmla="*/ 70234 w 163486"/>
                <a:gd name="connsiteY6" fmla="*/ 7160 h 156929"/>
                <a:gd name="connsiteX7" fmla="*/ 51950 w 163486"/>
                <a:gd name="connsiteY7" fmla="*/ 44248 h 156929"/>
                <a:gd name="connsiteX8" fmla="*/ 10996 w 163486"/>
                <a:gd name="connsiteY8" fmla="*/ 50204 h 156929"/>
                <a:gd name="connsiteX9" fmla="*/ 612 w 163486"/>
                <a:gd name="connsiteY9" fmla="*/ 59006 h 156929"/>
                <a:gd name="connsiteX10" fmla="*/ 3895 w 163486"/>
                <a:gd name="connsiteY10" fmla="*/ 72041 h 156929"/>
                <a:gd name="connsiteX11" fmla="*/ 33509 w 163486"/>
                <a:gd name="connsiteY11" fmla="*/ 100964 h 156929"/>
                <a:gd name="connsiteX12" fmla="*/ 26483 w 163486"/>
                <a:gd name="connsiteY12" fmla="*/ 141950 h 156929"/>
                <a:gd name="connsiteX13" fmla="*/ 31565 w 163486"/>
                <a:gd name="connsiteY13" fmla="*/ 154451 h 156929"/>
                <a:gd name="connsiteX14" fmla="*/ 39108 w 163486"/>
                <a:gd name="connsiteY14" fmla="*/ 156929 h 156929"/>
                <a:gd name="connsiteX15" fmla="*/ 44903 w 163486"/>
                <a:gd name="connsiteY15" fmla="*/ 155525 h 156929"/>
                <a:gd name="connsiteX16" fmla="*/ 82589 w 163486"/>
                <a:gd name="connsiteY16" fmla="*/ 136474 h 156929"/>
                <a:gd name="connsiteX17" fmla="*/ 118364 w 163486"/>
                <a:gd name="connsiteY17" fmla="*/ 155299 h 156929"/>
                <a:gd name="connsiteX18" fmla="*/ 131913 w 163486"/>
                <a:gd name="connsiteY18" fmla="*/ 154256 h 156929"/>
                <a:gd name="connsiteX19" fmla="*/ 136962 w 163486"/>
                <a:gd name="connsiteY19" fmla="*/ 141734 h 156929"/>
                <a:gd name="connsiteX20" fmla="*/ 129963 w 163486"/>
                <a:gd name="connsiteY20" fmla="*/ 100969 h 156929"/>
                <a:gd name="connsiteX21" fmla="*/ 159566 w 163486"/>
                <a:gd name="connsiteY21" fmla="*/ 72074 h 156929"/>
                <a:gd name="connsiteX22" fmla="*/ 162860 w 163486"/>
                <a:gd name="connsiteY22" fmla="*/ 58957 h 156929"/>
                <a:gd name="connsiteX23" fmla="*/ 115767 w 163486"/>
                <a:gd name="connsiteY23" fmla="*/ 92421 h 156929"/>
                <a:gd name="connsiteX24" fmla="*/ 113466 w 163486"/>
                <a:gd name="connsiteY24" fmla="*/ 99511 h 156929"/>
                <a:gd name="connsiteX25" fmla="*/ 120087 w 163486"/>
                <a:gd name="connsiteY25" fmla="*/ 138062 h 156929"/>
                <a:gd name="connsiteX26" fmla="*/ 86418 w 163486"/>
                <a:gd name="connsiteY26" fmla="*/ 120344 h 156929"/>
                <a:gd name="connsiteX27" fmla="*/ 79068 w 163486"/>
                <a:gd name="connsiteY27" fmla="*/ 120285 h 156929"/>
                <a:gd name="connsiteX28" fmla="*/ 43385 w 163486"/>
                <a:gd name="connsiteY28" fmla="*/ 138326 h 156929"/>
                <a:gd name="connsiteX29" fmla="*/ 50033 w 163486"/>
                <a:gd name="connsiteY29" fmla="*/ 99511 h 156929"/>
                <a:gd name="connsiteX30" fmla="*/ 47732 w 163486"/>
                <a:gd name="connsiteY30" fmla="*/ 92421 h 156929"/>
                <a:gd name="connsiteX31" fmla="*/ 19771 w 163486"/>
                <a:gd name="connsiteY31" fmla="*/ 65119 h 156929"/>
                <a:gd name="connsiteX32" fmla="*/ 58435 w 163486"/>
                <a:gd name="connsiteY32" fmla="*/ 59503 h 156929"/>
                <a:gd name="connsiteX33" fmla="*/ 64467 w 163486"/>
                <a:gd name="connsiteY33" fmla="*/ 55112 h 156929"/>
                <a:gd name="connsiteX34" fmla="*/ 81736 w 163486"/>
                <a:gd name="connsiteY34" fmla="*/ 20077 h 156929"/>
                <a:gd name="connsiteX35" fmla="*/ 99027 w 163486"/>
                <a:gd name="connsiteY35" fmla="*/ 55112 h 156929"/>
                <a:gd name="connsiteX36" fmla="*/ 105059 w 163486"/>
                <a:gd name="connsiteY36" fmla="*/ 59497 h 156929"/>
                <a:gd name="connsiteX37" fmla="*/ 143739 w 163486"/>
                <a:gd name="connsiteY37" fmla="*/ 65119 h 156929"/>
                <a:gd name="connsiteX38" fmla="*/ 115767 w 163486"/>
                <a:gd name="connsiteY38" fmla="*/ 92421 h 156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63486" h="156929">
                  <a:moveTo>
                    <a:pt x="162860" y="58957"/>
                  </a:moveTo>
                  <a:cubicBezTo>
                    <a:pt x="161348" y="54265"/>
                    <a:pt x="157374" y="50911"/>
                    <a:pt x="152498" y="50198"/>
                  </a:cubicBezTo>
                  <a:lnTo>
                    <a:pt x="111539" y="44248"/>
                  </a:lnTo>
                  <a:lnTo>
                    <a:pt x="93227" y="7139"/>
                  </a:lnTo>
                  <a:cubicBezTo>
                    <a:pt x="91046" y="2732"/>
                    <a:pt x="86639" y="0"/>
                    <a:pt x="81731" y="0"/>
                  </a:cubicBezTo>
                  <a:cubicBezTo>
                    <a:pt x="81720" y="0"/>
                    <a:pt x="81709" y="0"/>
                    <a:pt x="81698" y="0"/>
                  </a:cubicBezTo>
                  <a:cubicBezTo>
                    <a:pt x="76790" y="11"/>
                    <a:pt x="72394" y="2754"/>
                    <a:pt x="70234" y="7160"/>
                  </a:cubicBezTo>
                  <a:lnTo>
                    <a:pt x="51950" y="44248"/>
                  </a:lnTo>
                  <a:lnTo>
                    <a:pt x="10996" y="50204"/>
                  </a:lnTo>
                  <a:cubicBezTo>
                    <a:pt x="6093" y="50917"/>
                    <a:pt x="2113" y="54292"/>
                    <a:pt x="612" y="59006"/>
                  </a:cubicBezTo>
                  <a:cubicBezTo>
                    <a:pt x="-879" y="63698"/>
                    <a:pt x="407" y="68715"/>
                    <a:pt x="3895" y="72041"/>
                  </a:cubicBezTo>
                  <a:lnTo>
                    <a:pt x="33509" y="100964"/>
                  </a:lnTo>
                  <a:lnTo>
                    <a:pt x="26483" y="141950"/>
                  </a:lnTo>
                  <a:cubicBezTo>
                    <a:pt x="25673" y="146777"/>
                    <a:pt x="27623" y="151567"/>
                    <a:pt x="31565" y="154451"/>
                  </a:cubicBezTo>
                  <a:cubicBezTo>
                    <a:pt x="33816" y="156098"/>
                    <a:pt x="36457" y="156929"/>
                    <a:pt x="39108" y="156929"/>
                  </a:cubicBezTo>
                  <a:cubicBezTo>
                    <a:pt x="41085" y="156929"/>
                    <a:pt x="43072" y="156465"/>
                    <a:pt x="44903" y="155525"/>
                  </a:cubicBezTo>
                  <a:lnTo>
                    <a:pt x="82589" y="136474"/>
                  </a:lnTo>
                  <a:lnTo>
                    <a:pt x="118364" y="155299"/>
                  </a:lnTo>
                  <a:cubicBezTo>
                    <a:pt x="122749" y="157567"/>
                    <a:pt x="127933" y="157172"/>
                    <a:pt x="131913" y="154256"/>
                  </a:cubicBezTo>
                  <a:cubicBezTo>
                    <a:pt x="135871" y="151351"/>
                    <a:pt x="137804" y="146540"/>
                    <a:pt x="136962" y="141734"/>
                  </a:cubicBezTo>
                  <a:lnTo>
                    <a:pt x="129963" y="100969"/>
                  </a:lnTo>
                  <a:lnTo>
                    <a:pt x="159566" y="72074"/>
                  </a:lnTo>
                  <a:cubicBezTo>
                    <a:pt x="163114" y="68650"/>
                    <a:pt x="164367" y="63634"/>
                    <a:pt x="162860" y="58957"/>
                  </a:cubicBezTo>
                  <a:close/>
                  <a:moveTo>
                    <a:pt x="115767" y="92421"/>
                  </a:moveTo>
                  <a:cubicBezTo>
                    <a:pt x="113877" y="94262"/>
                    <a:pt x="113018" y="96919"/>
                    <a:pt x="113466" y="99511"/>
                  </a:cubicBezTo>
                  <a:lnTo>
                    <a:pt x="120087" y="138062"/>
                  </a:lnTo>
                  <a:lnTo>
                    <a:pt x="86418" y="120344"/>
                  </a:lnTo>
                  <a:cubicBezTo>
                    <a:pt x="84117" y="119135"/>
                    <a:pt x="81385" y="119113"/>
                    <a:pt x="79068" y="120285"/>
                  </a:cubicBezTo>
                  <a:lnTo>
                    <a:pt x="43385" y="138326"/>
                  </a:lnTo>
                  <a:lnTo>
                    <a:pt x="50033" y="99511"/>
                  </a:lnTo>
                  <a:cubicBezTo>
                    <a:pt x="50481" y="96914"/>
                    <a:pt x="49622" y="94262"/>
                    <a:pt x="47732" y="92421"/>
                  </a:cubicBezTo>
                  <a:lnTo>
                    <a:pt x="19771" y="65119"/>
                  </a:lnTo>
                  <a:lnTo>
                    <a:pt x="58435" y="59503"/>
                  </a:lnTo>
                  <a:cubicBezTo>
                    <a:pt x="61043" y="59125"/>
                    <a:pt x="63300" y="57478"/>
                    <a:pt x="64467" y="55112"/>
                  </a:cubicBezTo>
                  <a:lnTo>
                    <a:pt x="81736" y="20077"/>
                  </a:lnTo>
                  <a:lnTo>
                    <a:pt x="99027" y="55112"/>
                  </a:lnTo>
                  <a:cubicBezTo>
                    <a:pt x="100193" y="57478"/>
                    <a:pt x="102450" y="59119"/>
                    <a:pt x="105059" y="59497"/>
                  </a:cubicBezTo>
                  <a:lnTo>
                    <a:pt x="143739" y="65119"/>
                  </a:lnTo>
                  <a:lnTo>
                    <a:pt x="115767" y="92421"/>
                  </a:lnTo>
                  <a:close/>
                </a:path>
              </a:pathLst>
            </a:custGeom>
            <a:grpFill/>
            <a:ln w="5323" cap="flat">
              <a:noFill/>
              <a:prstDash val="solid"/>
              <a:miter/>
            </a:ln>
          </p:spPr>
          <p:txBody>
            <a:bodyPr rtlCol="0" anchor="ctr"/>
            <a:lstStyle/>
            <a:p>
              <a:endParaRPr lang="ru-RU"/>
            </a:p>
          </p:txBody>
        </p:sp>
        <p:sp>
          <p:nvSpPr>
            <p:cNvPr id="56" name="Freeform: Shape 55">
              <a:extLst>
                <a:ext uri="{FF2B5EF4-FFF2-40B4-BE49-F238E27FC236}">
                  <a16:creationId xmlns:a16="http://schemas.microsoft.com/office/drawing/2014/main" id="{E33ECAFD-C587-4C50-B2E4-1A6DC38E4A5C}"/>
                </a:ext>
              </a:extLst>
            </p:cNvPr>
            <p:cNvSpPr/>
            <p:nvPr/>
          </p:nvSpPr>
          <p:spPr>
            <a:xfrm>
              <a:off x="2827081" y="2426031"/>
              <a:ext cx="163468" cy="156902"/>
            </a:xfrm>
            <a:custGeom>
              <a:avLst/>
              <a:gdLst>
                <a:gd name="connsiteX0" fmla="*/ 131881 w 163468"/>
                <a:gd name="connsiteY0" fmla="*/ 154267 h 156902"/>
                <a:gd name="connsiteX1" fmla="*/ 136952 w 163468"/>
                <a:gd name="connsiteY1" fmla="*/ 141728 h 156902"/>
                <a:gd name="connsiteX2" fmla="*/ 129975 w 163468"/>
                <a:gd name="connsiteY2" fmla="*/ 100964 h 156902"/>
                <a:gd name="connsiteX3" fmla="*/ 159578 w 163468"/>
                <a:gd name="connsiteY3" fmla="*/ 72074 h 156902"/>
                <a:gd name="connsiteX4" fmla="*/ 162834 w 163468"/>
                <a:gd name="connsiteY4" fmla="*/ 58930 h 156902"/>
                <a:gd name="connsiteX5" fmla="*/ 152498 w 163468"/>
                <a:gd name="connsiteY5" fmla="*/ 50198 h 156902"/>
                <a:gd name="connsiteX6" fmla="*/ 111534 w 163468"/>
                <a:gd name="connsiteY6" fmla="*/ 44248 h 156902"/>
                <a:gd name="connsiteX7" fmla="*/ 93212 w 163468"/>
                <a:gd name="connsiteY7" fmla="*/ 7112 h 156902"/>
                <a:gd name="connsiteX8" fmla="*/ 81715 w 163468"/>
                <a:gd name="connsiteY8" fmla="*/ 0 h 156902"/>
                <a:gd name="connsiteX9" fmla="*/ 81683 w 163468"/>
                <a:gd name="connsiteY9" fmla="*/ 0 h 156902"/>
                <a:gd name="connsiteX10" fmla="*/ 70219 w 163468"/>
                <a:gd name="connsiteY10" fmla="*/ 7144 h 156902"/>
                <a:gd name="connsiteX11" fmla="*/ 70219 w 163468"/>
                <a:gd name="connsiteY11" fmla="*/ 7150 h 156902"/>
                <a:gd name="connsiteX12" fmla="*/ 51929 w 163468"/>
                <a:gd name="connsiteY12" fmla="*/ 44248 h 156902"/>
                <a:gd name="connsiteX13" fmla="*/ 10991 w 163468"/>
                <a:gd name="connsiteY13" fmla="*/ 50198 h 156902"/>
                <a:gd name="connsiteX14" fmla="*/ 618 w 163468"/>
                <a:gd name="connsiteY14" fmla="*/ 58979 h 156902"/>
                <a:gd name="connsiteX15" fmla="*/ 3890 w 163468"/>
                <a:gd name="connsiteY15" fmla="*/ 72052 h 156902"/>
                <a:gd name="connsiteX16" fmla="*/ 33509 w 163468"/>
                <a:gd name="connsiteY16" fmla="*/ 100953 h 156902"/>
                <a:gd name="connsiteX17" fmla="*/ 26489 w 163468"/>
                <a:gd name="connsiteY17" fmla="*/ 141890 h 156902"/>
                <a:gd name="connsiteX18" fmla="*/ 31506 w 163468"/>
                <a:gd name="connsiteY18" fmla="*/ 154381 h 156902"/>
                <a:gd name="connsiteX19" fmla="*/ 39115 w 163468"/>
                <a:gd name="connsiteY19" fmla="*/ 156902 h 156902"/>
                <a:gd name="connsiteX20" fmla="*/ 44909 w 163468"/>
                <a:gd name="connsiteY20" fmla="*/ 155509 h 156902"/>
                <a:gd name="connsiteX21" fmla="*/ 82595 w 163468"/>
                <a:gd name="connsiteY21" fmla="*/ 136436 h 156902"/>
                <a:gd name="connsiteX22" fmla="*/ 118322 w 163468"/>
                <a:gd name="connsiteY22" fmla="*/ 155234 h 156902"/>
                <a:gd name="connsiteX23" fmla="*/ 131881 w 163468"/>
                <a:gd name="connsiteY23" fmla="*/ 154267 h 156902"/>
                <a:gd name="connsiteX24" fmla="*/ 79064 w 163468"/>
                <a:gd name="connsiteY24" fmla="*/ 120274 h 156902"/>
                <a:gd name="connsiteX25" fmla="*/ 43386 w 163468"/>
                <a:gd name="connsiteY25" fmla="*/ 138332 h 156902"/>
                <a:gd name="connsiteX26" fmla="*/ 50033 w 163468"/>
                <a:gd name="connsiteY26" fmla="*/ 99517 h 156902"/>
                <a:gd name="connsiteX27" fmla="*/ 47733 w 163468"/>
                <a:gd name="connsiteY27" fmla="*/ 92426 h 156902"/>
                <a:gd name="connsiteX28" fmla="*/ 19750 w 163468"/>
                <a:gd name="connsiteY28" fmla="*/ 65129 h 156902"/>
                <a:gd name="connsiteX29" fmla="*/ 58414 w 163468"/>
                <a:gd name="connsiteY29" fmla="*/ 59508 h 156902"/>
                <a:gd name="connsiteX30" fmla="*/ 64446 w 163468"/>
                <a:gd name="connsiteY30" fmla="*/ 55118 h 156902"/>
                <a:gd name="connsiteX31" fmla="*/ 81726 w 163468"/>
                <a:gd name="connsiteY31" fmla="*/ 20066 h 156902"/>
                <a:gd name="connsiteX32" fmla="*/ 99022 w 163468"/>
                <a:gd name="connsiteY32" fmla="*/ 55118 h 156902"/>
                <a:gd name="connsiteX33" fmla="*/ 105054 w 163468"/>
                <a:gd name="connsiteY33" fmla="*/ 59503 h 156902"/>
                <a:gd name="connsiteX34" fmla="*/ 143734 w 163468"/>
                <a:gd name="connsiteY34" fmla="*/ 65124 h 156902"/>
                <a:gd name="connsiteX35" fmla="*/ 115757 w 163468"/>
                <a:gd name="connsiteY35" fmla="*/ 92421 h 156902"/>
                <a:gd name="connsiteX36" fmla="*/ 113456 w 163468"/>
                <a:gd name="connsiteY36" fmla="*/ 99511 h 156902"/>
                <a:gd name="connsiteX37" fmla="*/ 120050 w 163468"/>
                <a:gd name="connsiteY37" fmla="*/ 138029 h 156902"/>
                <a:gd name="connsiteX38" fmla="*/ 86408 w 163468"/>
                <a:gd name="connsiteY38" fmla="*/ 120328 h 156902"/>
                <a:gd name="connsiteX39" fmla="*/ 79064 w 163468"/>
                <a:gd name="connsiteY39" fmla="*/ 120274 h 156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63468" h="156902">
                  <a:moveTo>
                    <a:pt x="131881" y="154267"/>
                  </a:moveTo>
                  <a:cubicBezTo>
                    <a:pt x="135866" y="151362"/>
                    <a:pt x="137810" y="146545"/>
                    <a:pt x="136952" y="141728"/>
                  </a:cubicBezTo>
                  <a:lnTo>
                    <a:pt x="129975" y="100964"/>
                  </a:lnTo>
                  <a:lnTo>
                    <a:pt x="159578" y="72074"/>
                  </a:lnTo>
                  <a:cubicBezTo>
                    <a:pt x="163099" y="68645"/>
                    <a:pt x="164351" y="63612"/>
                    <a:pt x="162834" y="58930"/>
                  </a:cubicBezTo>
                  <a:cubicBezTo>
                    <a:pt x="161322" y="54254"/>
                    <a:pt x="157358" y="50911"/>
                    <a:pt x="152498" y="50198"/>
                  </a:cubicBezTo>
                  <a:lnTo>
                    <a:pt x="111534" y="44248"/>
                  </a:lnTo>
                  <a:lnTo>
                    <a:pt x="93212" y="7112"/>
                  </a:lnTo>
                  <a:cubicBezTo>
                    <a:pt x="91014" y="2727"/>
                    <a:pt x="86613" y="0"/>
                    <a:pt x="81715" y="0"/>
                  </a:cubicBezTo>
                  <a:cubicBezTo>
                    <a:pt x="81704" y="0"/>
                    <a:pt x="81694" y="0"/>
                    <a:pt x="81683" y="0"/>
                  </a:cubicBezTo>
                  <a:cubicBezTo>
                    <a:pt x="76785" y="11"/>
                    <a:pt x="72389" y="2749"/>
                    <a:pt x="70219" y="7144"/>
                  </a:cubicBezTo>
                  <a:lnTo>
                    <a:pt x="70219" y="7150"/>
                  </a:lnTo>
                  <a:lnTo>
                    <a:pt x="51929" y="44248"/>
                  </a:lnTo>
                  <a:lnTo>
                    <a:pt x="10991" y="50198"/>
                  </a:lnTo>
                  <a:cubicBezTo>
                    <a:pt x="6099" y="50911"/>
                    <a:pt x="2125" y="54275"/>
                    <a:pt x="618" y="58979"/>
                  </a:cubicBezTo>
                  <a:cubicBezTo>
                    <a:pt x="-878" y="63666"/>
                    <a:pt x="391" y="68693"/>
                    <a:pt x="3890" y="72052"/>
                  </a:cubicBezTo>
                  <a:lnTo>
                    <a:pt x="33509" y="100953"/>
                  </a:lnTo>
                  <a:lnTo>
                    <a:pt x="26489" y="141890"/>
                  </a:lnTo>
                  <a:cubicBezTo>
                    <a:pt x="25658" y="146696"/>
                    <a:pt x="27575" y="151481"/>
                    <a:pt x="31506" y="154381"/>
                  </a:cubicBezTo>
                  <a:cubicBezTo>
                    <a:pt x="33769" y="156055"/>
                    <a:pt x="36431" y="156902"/>
                    <a:pt x="39115" y="156902"/>
                  </a:cubicBezTo>
                  <a:cubicBezTo>
                    <a:pt x="41086" y="156902"/>
                    <a:pt x="43073" y="156443"/>
                    <a:pt x="44909" y="155509"/>
                  </a:cubicBezTo>
                  <a:lnTo>
                    <a:pt x="82595" y="136436"/>
                  </a:lnTo>
                  <a:lnTo>
                    <a:pt x="118322" y="155234"/>
                  </a:lnTo>
                  <a:cubicBezTo>
                    <a:pt x="122712" y="157556"/>
                    <a:pt x="127901" y="157178"/>
                    <a:pt x="131881" y="154267"/>
                  </a:cubicBezTo>
                  <a:close/>
                  <a:moveTo>
                    <a:pt x="79064" y="120274"/>
                  </a:moveTo>
                  <a:lnTo>
                    <a:pt x="43386" y="138332"/>
                  </a:lnTo>
                  <a:lnTo>
                    <a:pt x="50033" y="99517"/>
                  </a:lnTo>
                  <a:cubicBezTo>
                    <a:pt x="50482" y="96919"/>
                    <a:pt x="49618" y="94262"/>
                    <a:pt x="47733" y="92426"/>
                  </a:cubicBezTo>
                  <a:lnTo>
                    <a:pt x="19750" y="65129"/>
                  </a:lnTo>
                  <a:lnTo>
                    <a:pt x="58414" y="59508"/>
                  </a:lnTo>
                  <a:cubicBezTo>
                    <a:pt x="61022" y="59130"/>
                    <a:pt x="63280" y="57483"/>
                    <a:pt x="64446" y="55118"/>
                  </a:cubicBezTo>
                  <a:lnTo>
                    <a:pt x="81726" y="20066"/>
                  </a:lnTo>
                  <a:lnTo>
                    <a:pt x="99022" y="55118"/>
                  </a:lnTo>
                  <a:cubicBezTo>
                    <a:pt x="100189" y="57483"/>
                    <a:pt x="102446" y="59125"/>
                    <a:pt x="105054" y="59503"/>
                  </a:cubicBezTo>
                  <a:lnTo>
                    <a:pt x="143734" y="65124"/>
                  </a:lnTo>
                  <a:lnTo>
                    <a:pt x="115757" y="92421"/>
                  </a:lnTo>
                  <a:cubicBezTo>
                    <a:pt x="113872" y="94262"/>
                    <a:pt x="113008" y="96914"/>
                    <a:pt x="113456" y="99511"/>
                  </a:cubicBezTo>
                  <a:lnTo>
                    <a:pt x="120050" y="138029"/>
                  </a:lnTo>
                  <a:lnTo>
                    <a:pt x="86408" y="120328"/>
                  </a:lnTo>
                  <a:cubicBezTo>
                    <a:pt x="84118" y="119124"/>
                    <a:pt x="81375" y="119108"/>
                    <a:pt x="79064" y="120274"/>
                  </a:cubicBezTo>
                  <a:close/>
                </a:path>
              </a:pathLst>
            </a:custGeom>
            <a:grpFill/>
            <a:ln w="5323" cap="flat">
              <a:noFill/>
              <a:prstDash val="solid"/>
              <a:miter/>
            </a:ln>
          </p:spPr>
          <p:txBody>
            <a:bodyPr rtlCol="0" anchor="ctr"/>
            <a:lstStyle/>
            <a:p>
              <a:endParaRPr lang="ru-RU"/>
            </a:p>
          </p:txBody>
        </p:sp>
        <p:sp>
          <p:nvSpPr>
            <p:cNvPr id="58" name="Freeform: Shape 57">
              <a:extLst>
                <a:ext uri="{FF2B5EF4-FFF2-40B4-BE49-F238E27FC236}">
                  <a16:creationId xmlns:a16="http://schemas.microsoft.com/office/drawing/2014/main" id="{1911EDF7-AFB2-4973-B87A-F2FC7CD7F903}"/>
                </a:ext>
              </a:extLst>
            </p:cNvPr>
            <p:cNvSpPr/>
            <p:nvPr/>
          </p:nvSpPr>
          <p:spPr>
            <a:xfrm>
              <a:off x="2919085" y="2610193"/>
              <a:ext cx="163464" cy="156891"/>
            </a:xfrm>
            <a:custGeom>
              <a:avLst/>
              <a:gdLst>
                <a:gd name="connsiteX0" fmla="*/ 152478 w 163464"/>
                <a:gd name="connsiteY0" fmla="*/ 50161 h 156891"/>
                <a:gd name="connsiteX1" fmla="*/ 111524 w 163464"/>
                <a:gd name="connsiteY1" fmla="*/ 44231 h 156891"/>
                <a:gd name="connsiteX2" fmla="*/ 93207 w 163464"/>
                <a:gd name="connsiteY2" fmla="*/ 7085 h 156891"/>
                <a:gd name="connsiteX3" fmla="*/ 81722 w 163464"/>
                <a:gd name="connsiteY3" fmla="*/ 0 h 156891"/>
                <a:gd name="connsiteX4" fmla="*/ 81689 w 163464"/>
                <a:gd name="connsiteY4" fmla="*/ 0 h 156891"/>
                <a:gd name="connsiteX5" fmla="*/ 70236 w 163464"/>
                <a:gd name="connsiteY5" fmla="*/ 7117 h 156891"/>
                <a:gd name="connsiteX6" fmla="*/ 70225 w 163464"/>
                <a:gd name="connsiteY6" fmla="*/ 7139 h 156891"/>
                <a:gd name="connsiteX7" fmla="*/ 51935 w 163464"/>
                <a:gd name="connsiteY7" fmla="*/ 44231 h 156891"/>
                <a:gd name="connsiteX8" fmla="*/ 10949 w 163464"/>
                <a:gd name="connsiteY8" fmla="*/ 50171 h 156891"/>
                <a:gd name="connsiteX9" fmla="*/ 608 w 163464"/>
                <a:gd name="connsiteY9" fmla="*/ 59006 h 156891"/>
                <a:gd name="connsiteX10" fmla="*/ 3881 w 163464"/>
                <a:gd name="connsiteY10" fmla="*/ 72031 h 156891"/>
                <a:gd name="connsiteX11" fmla="*/ 33510 w 163464"/>
                <a:gd name="connsiteY11" fmla="*/ 100931 h 156891"/>
                <a:gd name="connsiteX12" fmla="*/ 26496 w 163464"/>
                <a:gd name="connsiteY12" fmla="*/ 141880 h 156891"/>
                <a:gd name="connsiteX13" fmla="*/ 31491 w 163464"/>
                <a:gd name="connsiteY13" fmla="*/ 154364 h 156891"/>
                <a:gd name="connsiteX14" fmla="*/ 39099 w 163464"/>
                <a:gd name="connsiteY14" fmla="*/ 156892 h 156891"/>
                <a:gd name="connsiteX15" fmla="*/ 44899 w 163464"/>
                <a:gd name="connsiteY15" fmla="*/ 155504 h 156891"/>
                <a:gd name="connsiteX16" fmla="*/ 82586 w 163464"/>
                <a:gd name="connsiteY16" fmla="*/ 136415 h 156891"/>
                <a:gd name="connsiteX17" fmla="*/ 118334 w 163464"/>
                <a:gd name="connsiteY17" fmla="*/ 155212 h 156891"/>
                <a:gd name="connsiteX18" fmla="*/ 131871 w 163464"/>
                <a:gd name="connsiteY18" fmla="*/ 154240 h 156891"/>
                <a:gd name="connsiteX19" fmla="*/ 136969 w 163464"/>
                <a:gd name="connsiteY19" fmla="*/ 141707 h 156891"/>
                <a:gd name="connsiteX20" fmla="*/ 129971 w 163464"/>
                <a:gd name="connsiteY20" fmla="*/ 100921 h 156891"/>
                <a:gd name="connsiteX21" fmla="*/ 159557 w 163464"/>
                <a:gd name="connsiteY21" fmla="*/ 72052 h 156891"/>
                <a:gd name="connsiteX22" fmla="*/ 162846 w 163464"/>
                <a:gd name="connsiteY22" fmla="*/ 58968 h 156891"/>
                <a:gd name="connsiteX23" fmla="*/ 152478 w 163464"/>
                <a:gd name="connsiteY23" fmla="*/ 50161 h 156891"/>
                <a:gd name="connsiteX24" fmla="*/ 115769 w 163464"/>
                <a:gd name="connsiteY24" fmla="*/ 92389 h 156891"/>
                <a:gd name="connsiteX25" fmla="*/ 113468 w 163464"/>
                <a:gd name="connsiteY25" fmla="*/ 99479 h 156891"/>
                <a:gd name="connsiteX26" fmla="*/ 120078 w 163464"/>
                <a:gd name="connsiteY26" fmla="*/ 138008 h 156891"/>
                <a:gd name="connsiteX27" fmla="*/ 86393 w 163464"/>
                <a:gd name="connsiteY27" fmla="*/ 120296 h 156891"/>
                <a:gd name="connsiteX28" fmla="*/ 79043 w 163464"/>
                <a:gd name="connsiteY28" fmla="*/ 120242 h 156891"/>
                <a:gd name="connsiteX29" fmla="*/ 43382 w 163464"/>
                <a:gd name="connsiteY29" fmla="*/ 138299 h 156891"/>
                <a:gd name="connsiteX30" fmla="*/ 50029 w 163464"/>
                <a:gd name="connsiteY30" fmla="*/ 99479 h 156891"/>
                <a:gd name="connsiteX31" fmla="*/ 47723 w 163464"/>
                <a:gd name="connsiteY31" fmla="*/ 92389 h 156891"/>
                <a:gd name="connsiteX32" fmla="*/ 19735 w 163464"/>
                <a:gd name="connsiteY32" fmla="*/ 65092 h 156891"/>
                <a:gd name="connsiteX33" fmla="*/ 58410 w 163464"/>
                <a:gd name="connsiteY33" fmla="*/ 59486 h 156891"/>
                <a:gd name="connsiteX34" fmla="*/ 64447 w 163464"/>
                <a:gd name="connsiteY34" fmla="*/ 55096 h 156891"/>
                <a:gd name="connsiteX35" fmla="*/ 81722 w 163464"/>
                <a:gd name="connsiteY35" fmla="*/ 20050 h 156891"/>
                <a:gd name="connsiteX36" fmla="*/ 99002 w 163464"/>
                <a:gd name="connsiteY36" fmla="*/ 55096 h 156891"/>
                <a:gd name="connsiteX37" fmla="*/ 105039 w 163464"/>
                <a:gd name="connsiteY37" fmla="*/ 59486 h 156891"/>
                <a:gd name="connsiteX38" fmla="*/ 143730 w 163464"/>
                <a:gd name="connsiteY38" fmla="*/ 65092 h 156891"/>
                <a:gd name="connsiteX39" fmla="*/ 115769 w 163464"/>
                <a:gd name="connsiteY39" fmla="*/ 92389 h 156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63464" h="156891">
                  <a:moveTo>
                    <a:pt x="152478" y="50161"/>
                  </a:moveTo>
                  <a:lnTo>
                    <a:pt x="111524" y="44231"/>
                  </a:lnTo>
                  <a:lnTo>
                    <a:pt x="93207" y="7085"/>
                  </a:lnTo>
                  <a:cubicBezTo>
                    <a:pt x="91010" y="2711"/>
                    <a:pt x="86609" y="0"/>
                    <a:pt x="81722" y="0"/>
                  </a:cubicBezTo>
                  <a:cubicBezTo>
                    <a:pt x="81711" y="0"/>
                    <a:pt x="81700" y="0"/>
                    <a:pt x="81689" y="0"/>
                  </a:cubicBezTo>
                  <a:cubicBezTo>
                    <a:pt x="76797" y="11"/>
                    <a:pt x="72407" y="2738"/>
                    <a:pt x="70236" y="7117"/>
                  </a:cubicBezTo>
                  <a:cubicBezTo>
                    <a:pt x="70230" y="7123"/>
                    <a:pt x="70225" y="7128"/>
                    <a:pt x="70225" y="7139"/>
                  </a:cubicBezTo>
                  <a:lnTo>
                    <a:pt x="51935" y="44231"/>
                  </a:lnTo>
                  <a:lnTo>
                    <a:pt x="10949" y="50171"/>
                  </a:lnTo>
                  <a:cubicBezTo>
                    <a:pt x="6068" y="50911"/>
                    <a:pt x="2099" y="54297"/>
                    <a:pt x="608" y="59006"/>
                  </a:cubicBezTo>
                  <a:cubicBezTo>
                    <a:pt x="-871" y="63677"/>
                    <a:pt x="398" y="68683"/>
                    <a:pt x="3881" y="72031"/>
                  </a:cubicBezTo>
                  <a:lnTo>
                    <a:pt x="33510" y="100931"/>
                  </a:lnTo>
                  <a:lnTo>
                    <a:pt x="26496" y="141880"/>
                  </a:lnTo>
                  <a:cubicBezTo>
                    <a:pt x="25670" y="146686"/>
                    <a:pt x="27576" y="151465"/>
                    <a:pt x="31491" y="154364"/>
                  </a:cubicBezTo>
                  <a:cubicBezTo>
                    <a:pt x="33748" y="156038"/>
                    <a:pt x="36410" y="156892"/>
                    <a:pt x="39099" y="156892"/>
                  </a:cubicBezTo>
                  <a:cubicBezTo>
                    <a:pt x="41070" y="156892"/>
                    <a:pt x="43052" y="156433"/>
                    <a:pt x="44899" y="155504"/>
                  </a:cubicBezTo>
                  <a:lnTo>
                    <a:pt x="82586" y="136415"/>
                  </a:lnTo>
                  <a:lnTo>
                    <a:pt x="118334" y="155212"/>
                  </a:lnTo>
                  <a:cubicBezTo>
                    <a:pt x="122708" y="157502"/>
                    <a:pt x="127881" y="157140"/>
                    <a:pt x="131871" y="154240"/>
                  </a:cubicBezTo>
                  <a:cubicBezTo>
                    <a:pt x="135846" y="151351"/>
                    <a:pt x="137806" y="146545"/>
                    <a:pt x="136969" y="141707"/>
                  </a:cubicBezTo>
                  <a:lnTo>
                    <a:pt x="129971" y="100921"/>
                  </a:lnTo>
                  <a:lnTo>
                    <a:pt x="159557" y="72052"/>
                  </a:lnTo>
                  <a:cubicBezTo>
                    <a:pt x="163078" y="68650"/>
                    <a:pt x="164342" y="63639"/>
                    <a:pt x="162846" y="58968"/>
                  </a:cubicBezTo>
                  <a:cubicBezTo>
                    <a:pt x="161355" y="54281"/>
                    <a:pt x="157403" y="50906"/>
                    <a:pt x="152478" y="50161"/>
                  </a:cubicBezTo>
                  <a:close/>
                  <a:moveTo>
                    <a:pt x="115769" y="92389"/>
                  </a:moveTo>
                  <a:cubicBezTo>
                    <a:pt x="113879" y="94230"/>
                    <a:pt x="113020" y="96881"/>
                    <a:pt x="113468" y="99479"/>
                  </a:cubicBezTo>
                  <a:lnTo>
                    <a:pt x="120078" y="138008"/>
                  </a:lnTo>
                  <a:lnTo>
                    <a:pt x="86393" y="120296"/>
                  </a:lnTo>
                  <a:cubicBezTo>
                    <a:pt x="84103" y="119086"/>
                    <a:pt x="81360" y="119065"/>
                    <a:pt x="79043" y="120242"/>
                  </a:cubicBezTo>
                  <a:lnTo>
                    <a:pt x="43382" y="138299"/>
                  </a:lnTo>
                  <a:lnTo>
                    <a:pt x="50029" y="99479"/>
                  </a:lnTo>
                  <a:cubicBezTo>
                    <a:pt x="50477" y="96881"/>
                    <a:pt x="49613" y="94230"/>
                    <a:pt x="47723" y="92389"/>
                  </a:cubicBezTo>
                  <a:lnTo>
                    <a:pt x="19735" y="65092"/>
                  </a:lnTo>
                  <a:lnTo>
                    <a:pt x="58410" y="59486"/>
                  </a:lnTo>
                  <a:cubicBezTo>
                    <a:pt x="61023" y="59108"/>
                    <a:pt x="63281" y="57467"/>
                    <a:pt x="64447" y="55096"/>
                  </a:cubicBezTo>
                  <a:lnTo>
                    <a:pt x="81722" y="20050"/>
                  </a:lnTo>
                  <a:lnTo>
                    <a:pt x="99002" y="55096"/>
                  </a:lnTo>
                  <a:cubicBezTo>
                    <a:pt x="100168" y="57467"/>
                    <a:pt x="102425" y="59108"/>
                    <a:pt x="105039" y="59486"/>
                  </a:cubicBezTo>
                  <a:lnTo>
                    <a:pt x="143730" y="65092"/>
                  </a:lnTo>
                  <a:lnTo>
                    <a:pt x="115769" y="92389"/>
                  </a:lnTo>
                  <a:close/>
                </a:path>
              </a:pathLst>
            </a:custGeom>
            <a:grpFill/>
            <a:ln w="5323" cap="flat">
              <a:noFill/>
              <a:prstDash val="solid"/>
              <a:miter/>
            </a:ln>
          </p:spPr>
          <p:txBody>
            <a:bodyPr rtlCol="0" anchor="ctr"/>
            <a:lstStyle/>
            <a:p>
              <a:endParaRPr lang="ru-RU"/>
            </a:p>
          </p:txBody>
        </p:sp>
        <p:sp>
          <p:nvSpPr>
            <p:cNvPr id="60" name="Freeform: Shape 59">
              <a:extLst>
                <a:ext uri="{FF2B5EF4-FFF2-40B4-BE49-F238E27FC236}">
                  <a16:creationId xmlns:a16="http://schemas.microsoft.com/office/drawing/2014/main" id="{BCE749C8-0983-4880-8EFC-9ED1B1BFB033}"/>
                </a:ext>
              </a:extLst>
            </p:cNvPr>
            <p:cNvSpPr/>
            <p:nvPr/>
          </p:nvSpPr>
          <p:spPr>
            <a:xfrm>
              <a:off x="3103067" y="2610495"/>
              <a:ext cx="163468" cy="156891"/>
            </a:xfrm>
            <a:custGeom>
              <a:avLst/>
              <a:gdLst>
                <a:gd name="connsiteX0" fmla="*/ 152485 w 163468"/>
                <a:gd name="connsiteY0" fmla="*/ 50188 h 156891"/>
                <a:gd name="connsiteX1" fmla="*/ 111531 w 163468"/>
                <a:gd name="connsiteY1" fmla="*/ 44237 h 156891"/>
                <a:gd name="connsiteX2" fmla="*/ 93209 w 163468"/>
                <a:gd name="connsiteY2" fmla="*/ 7079 h 156891"/>
                <a:gd name="connsiteX3" fmla="*/ 81729 w 163468"/>
                <a:gd name="connsiteY3" fmla="*/ 0 h 156891"/>
                <a:gd name="connsiteX4" fmla="*/ 81696 w 163468"/>
                <a:gd name="connsiteY4" fmla="*/ 0 h 156891"/>
                <a:gd name="connsiteX5" fmla="*/ 70238 w 163468"/>
                <a:gd name="connsiteY5" fmla="*/ 7106 h 156891"/>
                <a:gd name="connsiteX6" fmla="*/ 70227 w 163468"/>
                <a:gd name="connsiteY6" fmla="*/ 7139 h 156891"/>
                <a:gd name="connsiteX7" fmla="*/ 51937 w 163468"/>
                <a:gd name="connsiteY7" fmla="*/ 44231 h 156891"/>
                <a:gd name="connsiteX8" fmla="*/ 10994 w 163468"/>
                <a:gd name="connsiteY8" fmla="*/ 50182 h 156891"/>
                <a:gd name="connsiteX9" fmla="*/ 632 w 163468"/>
                <a:gd name="connsiteY9" fmla="*/ 58930 h 156891"/>
                <a:gd name="connsiteX10" fmla="*/ 3893 w 163468"/>
                <a:gd name="connsiteY10" fmla="*/ 72063 h 156891"/>
                <a:gd name="connsiteX11" fmla="*/ 33501 w 163468"/>
                <a:gd name="connsiteY11" fmla="*/ 100926 h 156891"/>
                <a:gd name="connsiteX12" fmla="*/ 26503 w 163468"/>
                <a:gd name="connsiteY12" fmla="*/ 141869 h 156891"/>
                <a:gd name="connsiteX13" fmla="*/ 31482 w 163468"/>
                <a:gd name="connsiteY13" fmla="*/ 154348 h 156891"/>
                <a:gd name="connsiteX14" fmla="*/ 39117 w 163468"/>
                <a:gd name="connsiteY14" fmla="*/ 156892 h 156891"/>
                <a:gd name="connsiteX15" fmla="*/ 44906 w 163468"/>
                <a:gd name="connsiteY15" fmla="*/ 155520 h 156891"/>
                <a:gd name="connsiteX16" fmla="*/ 82593 w 163468"/>
                <a:gd name="connsiteY16" fmla="*/ 136431 h 156891"/>
                <a:gd name="connsiteX17" fmla="*/ 118335 w 163468"/>
                <a:gd name="connsiteY17" fmla="*/ 155207 h 156891"/>
                <a:gd name="connsiteX18" fmla="*/ 131884 w 163468"/>
                <a:gd name="connsiteY18" fmla="*/ 154229 h 156891"/>
                <a:gd name="connsiteX19" fmla="*/ 136955 w 163468"/>
                <a:gd name="connsiteY19" fmla="*/ 141712 h 156891"/>
                <a:gd name="connsiteX20" fmla="*/ 129972 w 163468"/>
                <a:gd name="connsiteY20" fmla="*/ 100931 h 156891"/>
                <a:gd name="connsiteX21" fmla="*/ 159597 w 163468"/>
                <a:gd name="connsiteY21" fmla="*/ 72058 h 156891"/>
                <a:gd name="connsiteX22" fmla="*/ 162831 w 163468"/>
                <a:gd name="connsiteY22" fmla="*/ 58903 h 156891"/>
                <a:gd name="connsiteX23" fmla="*/ 152485 w 163468"/>
                <a:gd name="connsiteY23" fmla="*/ 50188 h 156891"/>
                <a:gd name="connsiteX24" fmla="*/ 115776 w 163468"/>
                <a:gd name="connsiteY24" fmla="*/ 92394 h 156891"/>
                <a:gd name="connsiteX25" fmla="*/ 113470 w 163468"/>
                <a:gd name="connsiteY25" fmla="*/ 99484 h 156891"/>
                <a:gd name="connsiteX26" fmla="*/ 120069 w 163468"/>
                <a:gd name="connsiteY26" fmla="*/ 138008 h 156891"/>
                <a:gd name="connsiteX27" fmla="*/ 86400 w 163468"/>
                <a:gd name="connsiteY27" fmla="*/ 120323 h 156891"/>
                <a:gd name="connsiteX28" fmla="*/ 79050 w 163468"/>
                <a:gd name="connsiteY28" fmla="*/ 120269 h 156891"/>
                <a:gd name="connsiteX29" fmla="*/ 43383 w 163468"/>
                <a:gd name="connsiteY29" fmla="*/ 138332 h 156891"/>
                <a:gd name="connsiteX30" fmla="*/ 50020 w 163468"/>
                <a:gd name="connsiteY30" fmla="*/ 99484 h 156891"/>
                <a:gd name="connsiteX31" fmla="*/ 47714 w 163468"/>
                <a:gd name="connsiteY31" fmla="*/ 92394 h 156891"/>
                <a:gd name="connsiteX32" fmla="*/ 19731 w 163468"/>
                <a:gd name="connsiteY32" fmla="*/ 65119 h 156891"/>
                <a:gd name="connsiteX33" fmla="*/ 58422 w 163468"/>
                <a:gd name="connsiteY33" fmla="*/ 59497 h 156891"/>
                <a:gd name="connsiteX34" fmla="*/ 64454 w 163468"/>
                <a:gd name="connsiteY34" fmla="*/ 55107 h 156891"/>
                <a:gd name="connsiteX35" fmla="*/ 81734 w 163468"/>
                <a:gd name="connsiteY35" fmla="*/ 20056 h 156891"/>
                <a:gd name="connsiteX36" fmla="*/ 99014 w 163468"/>
                <a:gd name="connsiteY36" fmla="*/ 55107 h 156891"/>
                <a:gd name="connsiteX37" fmla="*/ 105046 w 163468"/>
                <a:gd name="connsiteY37" fmla="*/ 59497 h 156891"/>
                <a:gd name="connsiteX38" fmla="*/ 143759 w 163468"/>
                <a:gd name="connsiteY38" fmla="*/ 65119 h 156891"/>
                <a:gd name="connsiteX39" fmla="*/ 115776 w 163468"/>
                <a:gd name="connsiteY39" fmla="*/ 92394 h 156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63468" h="156891">
                  <a:moveTo>
                    <a:pt x="152485" y="50188"/>
                  </a:moveTo>
                  <a:lnTo>
                    <a:pt x="111531" y="44237"/>
                  </a:lnTo>
                  <a:lnTo>
                    <a:pt x="93209" y="7079"/>
                  </a:lnTo>
                  <a:cubicBezTo>
                    <a:pt x="91011" y="2711"/>
                    <a:pt x="86610" y="0"/>
                    <a:pt x="81729" y="0"/>
                  </a:cubicBezTo>
                  <a:cubicBezTo>
                    <a:pt x="81718" y="0"/>
                    <a:pt x="81707" y="0"/>
                    <a:pt x="81696" y="0"/>
                  </a:cubicBezTo>
                  <a:cubicBezTo>
                    <a:pt x="76809" y="11"/>
                    <a:pt x="72419" y="2738"/>
                    <a:pt x="70238" y="7106"/>
                  </a:cubicBezTo>
                  <a:cubicBezTo>
                    <a:pt x="70232" y="7117"/>
                    <a:pt x="70232" y="7128"/>
                    <a:pt x="70227" y="7139"/>
                  </a:cubicBezTo>
                  <a:lnTo>
                    <a:pt x="51937" y="44231"/>
                  </a:lnTo>
                  <a:lnTo>
                    <a:pt x="10994" y="50182"/>
                  </a:lnTo>
                  <a:cubicBezTo>
                    <a:pt x="6123" y="50895"/>
                    <a:pt x="2144" y="54243"/>
                    <a:pt x="632" y="58930"/>
                  </a:cubicBezTo>
                  <a:cubicBezTo>
                    <a:pt x="-880" y="63607"/>
                    <a:pt x="367" y="68645"/>
                    <a:pt x="3893" y="72063"/>
                  </a:cubicBezTo>
                  <a:lnTo>
                    <a:pt x="33501" y="100926"/>
                  </a:lnTo>
                  <a:lnTo>
                    <a:pt x="26503" y="141869"/>
                  </a:lnTo>
                  <a:cubicBezTo>
                    <a:pt x="25677" y="146664"/>
                    <a:pt x="27578" y="151443"/>
                    <a:pt x="31482" y="154348"/>
                  </a:cubicBezTo>
                  <a:cubicBezTo>
                    <a:pt x="33739" y="156033"/>
                    <a:pt x="36412" y="156892"/>
                    <a:pt x="39117" y="156892"/>
                  </a:cubicBezTo>
                  <a:cubicBezTo>
                    <a:pt x="41078" y="156892"/>
                    <a:pt x="43054" y="156438"/>
                    <a:pt x="44906" y="155520"/>
                  </a:cubicBezTo>
                  <a:lnTo>
                    <a:pt x="82593" y="136431"/>
                  </a:lnTo>
                  <a:lnTo>
                    <a:pt x="118335" y="155207"/>
                  </a:lnTo>
                  <a:cubicBezTo>
                    <a:pt x="122699" y="157513"/>
                    <a:pt x="127899" y="157140"/>
                    <a:pt x="131884" y="154229"/>
                  </a:cubicBezTo>
                  <a:cubicBezTo>
                    <a:pt x="135864" y="151330"/>
                    <a:pt x="137808" y="146518"/>
                    <a:pt x="136955" y="141712"/>
                  </a:cubicBezTo>
                  <a:lnTo>
                    <a:pt x="129972" y="100931"/>
                  </a:lnTo>
                  <a:lnTo>
                    <a:pt x="159597" y="72058"/>
                  </a:lnTo>
                  <a:cubicBezTo>
                    <a:pt x="163112" y="68618"/>
                    <a:pt x="164349" y="63580"/>
                    <a:pt x="162831" y="58903"/>
                  </a:cubicBezTo>
                  <a:cubicBezTo>
                    <a:pt x="161319" y="54238"/>
                    <a:pt x="157350" y="50895"/>
                    <a:pt x="152485" y="50188"/>
                  </a:cubicBezTo>
                  <a:close/>
                  <a:moveTo>
                    <a:pt x="115776" y="92394"/>
                  </a:moveTo>
                  <a:cubicBezTo>
                    <a:pt x="113886" y="94235"/>
                    <a:pt x="113022" y="96887"/>
                    <a:pt x="113470" y="99484"/>
                  </a:cubicBezTo>
                  <a:lnTo>
                    <a:pt x="120069" y="138008"/>
                  </a:lnTo>
                  <a:lnTo>
                    <a:pt x="86400" y="120323"/>
                  </a:lnTo>
                  <a:cubicBezTo>
                    <a:pt x="84110" y="119113"/>
                    <a:pt x="81367" y="119092"/>
                    <a:pt x="79050" y="120269"/>
                  </a:cubicBezTo>
                  <a:lnTo>
                    <a:pt x="43383" y="138332"/>
                  </a:lnTo>
                  <a:lnTo>
                    <a:pt x="50020" y="99484"/>
                  </a:lnTo>
                  <a:cubicBezTo>
                    <a:pt x="50468" y="96887"/>
                    <a:pt x="49604" y="94235"/>
                    <a:pt x="47714" y="92394"/>
                  </a:cubicBezTo>
                  <a:lnTo>
                    <a:pt x="19731" y="65119"/>
                  </a:lnTo>
                  <a:lnTo>
                    <a:pt x="58422" y="59497"/>
                  </a:lnTo>
                  <a:cubicBezTo>
                    <a:pt x="61031" y="59119"/>
                    <a:pt x="63288" y="57472"/>
                    <a:pt x="64454" y="55107"/>
                  </a:cubicBezTo>
                  <a:lnTo>
                    <a:pt x="81734" y="20056"/>
                  </a:lnTo>
                  <a:lnTo>
                    <a:pt x="99014" y="55107"/>
                  </a:lnTo>
                  <a:cubicBezTo>
                    <a:pt x="100181" y="57472"/>
                    <a:pt x="102438" y="59119"/>
                    <a:pt x="105046" y="59497"/>
                  </a:cubicBezTo>
                  <a:lnTo>
                    <a:pt x="143759" y="65119"/>
                  </a:lnTo>
                  <a:lnTo>
                    <a:pt x="115776" y="92394"/>
                  </a:lnTo>
                  <a:close/>
                </a:path>
              </a:pathLst>
            </a:custGeom>
            <a:grpFill/>
            <a:ln w="5323" cap="flat">
              <a:noFill/>
              <a:prstDash val="solid"/>
              <a:miter/>
            </a:ln>
          </p:spPr>
          <p:txBody>
            <a:bodyPr rtlCol="0" anchor="ctr"/>
            <a:lstStyle/>
            <a:p>
              <a:endParaRPr lang="ru-RU"/>
            </a:p>
          </p:txBody>
        </p:sp>
      </p:grpSp>
      <p:grpSp>
        <p:nvGrpSpPr>
          <p:cNvPr id="90" name="Group 89">
            <a:extLst>
              <a:ext uri="{FF2B5EF4-FFF2-40B4-BE49-F238E27FC236}">
                <a16:creationId xmlns:a16="http://schemas.microsoft.com/office/drawing/2014/main" id="{A58C586E-D467-474D-8EA1-F420F779BA3B}"/>
              </a:ext>
            </a:extLst>
          </p:cNvPr>
          <p:cNvGrpSpPr/>
          <p:nvPr/>
        </p:nvGrpSpPr>
        <p:grpSpPr>
          <a:xfrm>
            <a:off x="3043825" y="2689630"/>
            <a:ext cx="385433" cy="194857"/>
            <a:chOff x="2026431" y="2443171"/>
            <a:chExt cx="513911" cy="259809"/>
          </a:xfrm>
          <a:solidFill>
            <a:schemeClr val="tx1"/>
          </a:solidFill>
        </p:grpSpPr>
        <p:sp>
          <p:nvSpPr>
            <p:cNvPr id="62" name="Freeform: Shape 61">
              <a:extLst>
                <a:ext uri="{FF2B5EF4-FFF2-40B4-BE49-F238E27FC236}">
                  <a16:creationId xmlns:a16="http://schemas.microsoft.com/office/drawing/2014/main" id="{C3FCDC8E-F79E-42BB-81F0-476787CE49D0}"/>
                </a:ext>
              </a:extLst>
            </p:cNvPr>
            <p:cNvSpPr/>
            <p:nvPr/>
          </p:nvSpPr>
          <p:spPr>
            <a:xfrm>
              <a:off x="2173227" y="2443171"/>
              <a:ext cx="220333" cy="211253"/>
            </a:xfrm>
            <a:custGeom>
              <a:avLst/>
              <a:gdLst>
                <a:gd name="connsiteX0" fmla="*/ 173719 w 220333"/>
                <a:gd name="connsiteY0" fmla="*/ 135707 h 211253"/>
                <a:gd name="connsiteX1" fmla="*/ 215849 w 220333"/>
                <a:gd name="connsiteY1" fmla="*/ 94646 h 211253"/>
                <a:gd name="connsiteX2" fmla="*/ 219613 w 220333"/>
                <a:gd name="connsiteY2" fmla="*/ 79558 h 211253"/>
                <a:gd name="connsiteX3" fmla="*/ 207690 w 220333"/>
                <a:gd name="connsiteY3" fmla="*/ 69460 h 211253"/>
                <a:gd name="connsiteX4" fmla="*/ 149408 w 220333"/>
                <a:gd name="connsiteY4" fmla="*/ 61015 h 211253"/>
                <a:gd name="connsiteX5" fmla="*/ 123374 w 220333"/>
                <a:gd name="connsiteY5" fmla="*/ 8197 h 211253"/>
                <a:gd name="connsiteX6" fmla="*/ 110150 w 220333"/>
                <a:gd name="connsiteY6" fmla="*/ 0 h 211253"/>
                <a:gd name="connsiteX7" fmla="*/ 110107 w 220333"/>
                <a:gd name="connsiteY7" fmla="*/ 5 h 211253"/>
                <a:gd name="connsiteX8" fmla="*/ 96931 w 220333"/>
                <a:gd name="connsiteY8" fmla="*/ 8230 h 211253"/>
                <a:gd name="connsiteX9" fmla="*/ 70903 w 220333"/>
                <a:gd name="connsiteY9" fmla="*/ 61009 h 211253"/>
                <a:gd name="connsiteX10" fmla="*/ 12637 w 220333"/>
                <a:gd name="connsiteY10" fmla="*/ 69460 h 211253"/>
                <a:gd name="connsiteX11" fmla="*/ 703 w 220333"/>
                <a:gd name="connsiteY11" fmla="*/ 79628 h 211253"/>
                <a:gd name="connsiteX12" fmla="*/ 4488 w 220333"/>
                <a:gd name="connsiteY12" fmla="*/ 94624 h 211253"/>
                <a:gd name="connsiteX13" fmla="*/ 46624 w 220333"/>
                <a:gd name="connsiteY13" fmla="*/ 135697 h 211253"/>
                <a:gd name="connsiteX14" fmla="*/ 36640 w 220333"/>
                <a:gd name="connsiteY14" fmla="*/ 193984 h 211253"/>
                <a:gd name="connsiteX15" fmla="*/ 42455 w 220333"/>
                <a:gd name="connsiteY15" fmla="*/ 208381 h 211253"/>
                <a:gd name="connsiteX16" fmla="*/ 51160 w 220333"/>
                <a:gd name="connsiteY16" fmla="*/ 211253 h 211253"/>
                <a:gd name="connsiteX17" fmla="*/ 57813 w 220333"/>
                <a:gd name="connsiteY17" fmla="*/ 209650 h 211253"/>
                <a:gd name="connsiteX18" fmla="*/ 111381 w 220333"/>
                <a:gd name="connsiteY18" fmla="*/ 182536 h 211253"/>
                <a:gd name="connsiteX19" fmla="*/ 162238 w 220333"/>
                <a:gd name="connsiteY19" fmla="*/ 209266 h 211253"/>
                <a:gd name="connsiteX20" fmla="*/ 177817 w 220333"/>
                <a:gd name="connsiteY20" fmla="*/ 208159 h 211253"/>
                <a:gd name="connsiteX21" fmla="*/ 183692 w 220333"/>
                <a:gd name="connsiteY21" fmla="*/ 193714 h 211253"/>
                <a:gd name="connsiteX22" fmla="*/ 173719 w 220333"/>
                <a:gd name="connsiteY22" fmla="*/ 135707 h 211253"/>
                <a:gd name="connsiteX23" fmla="*/ 111451 w 220333"/>
                <a:gd name="connsiteY23" fmla="*/ 15390 h 211253"/>
                <a:gd name="connsiteX24" fmla="*/ 111451 w 220333"/>
                <a:gd name="connsiteY24" fmla="*/ 15390 h 211253"/>
                <a:gd name="connsiteX25" fmla="*/ 111451 w 220333"/>
                <a:gd name="connsiteY25" fmla="*/ 15390 h 211253"/>
                <a:gd name="connsiteX26" fmla="*/ 111451 w 220333"/>
                <a:gd name="connsiteY26" fmla="*/ 15390 h 211253"/>
                <a:gd name="connsiteX27" fmla="*/ 157033 w 220333"/>
                <a:gd name="connsiteY27" fmla="*/ 134249 h 211253"/>
                <a:gd name="connsiteX28" fmla="*/ 167228 w 220333"/>
                <a:gd name="connsiteY28" fmla="*/ 193601 h 211253"/>
                <a:gd name="connsiteX29" fmla="*/ 115215 w 220333"/>
                <a:gd name="connsiteY29" fmla="*/ 166266 h 211253"/>
                <a:gd name="connsiteX30" fmla="*/ 107790 w 220333"/>
                <a:gd name="connsiteY30" fmla="*/ 166207 h 211253"/>
                <a:gd name="connsiteX31" fmla="*/ 53083 w 220333"/>
                <a:gd name="connsiteY31" fmla="*/ 193892 h 211253"/>
                <a:gd name="connsiteX32" fmla="*/ 63299 w 220333"/>
                <a:gd name="connsiteY32" fmla="*/ 134244 h 211253"/>
                <a:gd name="connsiteX33" fmla="*/ 60967 w 220333"/>
                <a:gd name="connsiteY33" fmla="*/ 127078 h 211253"/>
                <a:gd name="connsiteX34" fmla="*/ 17880 w 220333"/>
                <a:gd name="connsiteY34" fmla="*/ 85072 h 211253"/>
                <a:gd name="connsiteX35" fmla="*/ 77437 w 220333"/>
                <a:gd name="connsiteY35" fmla="*/ 76432 h 211253"/>
                <a:gd name="connsiteX36" fmla="*/ 83539 w 220333"/>
                <a:gd name="connsiteY36" fmla="*/ 71998 h 211253"/>
                <a:gd name="connsiteX37" fmla="*/ 110155 w 220333"/>
                <a:gd name="connsiteY37" fmla="*/ 18031 h 211253"/>
                <a:gd name="connsiteX38" fmla="*/ 136756 w 220333"/>
                <a:gd name="connsiteY38" fmla="*/ 71998 h 211253"/>
                <a:gd name="connsiteX39" fmla="*/ 142858 w 220333"/>
                <a:gd name="connsiteY39" fmla="*/ 76432 h 211253"/>
                <a:gd name="connsiteX40" fmla="*/ 202468 w 220333"/>
                <a:gd name="connsiteY40" fmla="*/ 85072 h 211253"/>
                <a:gd name="connsiteX41" fmla="*/ 159365 w 220333"/>
                <a:gd name="connsiteY41" fmla="*/ 127078 h 211253"/>
                <a:gd name="connsiteX42" fmla="*/ 157033 w 220333"/>
                <a:gd name="connsiteY42" fmla="*/ 134249 h 211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20333" h="211253">
                  <a:moveTo>
                    <a:pt x="173719" y="135707"/>
                  </a:moveTo>
                  <a:lnTo>
                    <a:pt x="215849" y="94646"/>
                  </a:lnTo>
                  <a:cubicBezTo>
                    <a:pt x="219899" y="90720"/>
                    <a:pt x="221347" y="84942"/>
                    <a:pt x="219613" y="79558"/>
                  </a:cubicBezTo>
                  <a:cubicBezTo>
                    <a:pt x="217880" y="74164"/>
                    <a:pt x="213317" y="70292"/>
                    <a:pt x="207690" y="69460"/>
                  </a:cubicBezTo>
                  <a:lnTo>
                    <a:pt x="149408" y="61015"/>
                  </a:lnTo>
                  <a:lnTo>
                    <a:pt x="123374" y="8197"/>
                  </a:lnTo>
                  <a:cubicBezTo>
                    <a:pt x="120853" y="3137"/>
                    <a:pt x="115787" y="0"/>
                    <a:pt x="110150" y="0"/>
                  </a:cubicBezTo>
                  <a:cubicBezTo>
                    <a:pt x="110139" y="0"/>
                    <a:pt x="110123" y="5"/>
                    <a:pt x="110107" y="5"/>
                  </a:cubicBezTo>
                  <a:cubicBezTo>
                    <a:pt x="104474" y="16"/>
                    <a:pt x="99425" y="3170"/>
                    <a:pt x="96931" y="8230"/>
                  </a:cubicBezTo>
                  <a:lnTo>
                    <a:pt x="70903" y="61009"/>
                  </a:lnTo>
                  <a:lnTo>
                    <a:pt x="12637" y="69460"/>
                  </a:lnTo>
                  <a:cubicBezTo>
                    <a:pt x="6999" y="70297"/>
                    <a:pt x="2425" y="74196"/>
                    <a:pt x="703" y="79628"/>
                  </a:cubicBezTo>
                  <a:cubicBezTo>
                    <a:pt x="-1009" y="85018"/>
                    <a:pt x="465" y="90785"/>
                    <a:pt x="4488" y="94624"/>
                  </a:cubicBezTo>
                  <a:lnTo>
                    <a:pt x="46624" y="135697"/>
                  </a:lnTo>
                  <a:lnTo>
                    <a:pt x="36640" y="193984"/>
                  </a:lnTo>
                  <a:cubicBezTo>
                    <a:pt x="35700" y="199530"/>
                    <a:pt x="37925" y="205054"/>
                    <a:pt x="42455" y="208381"/>
                  </a:cubicBezTo>
                  <a:cubicBezTo>
                    <a:pt x="45047" y="210287"/>
                    <a:pt x="48093" y="211253"/>
                    <a:pt x="51160" y="211253"/>
                  </a:cubicBezTo>
                  <a:cubicBezTo>
                    <a:pt x="53428" y="211253"/>
                    <a:pt x="55707" y="210719"/>
                    <a:pt x="57813" y="209650"/>
                  </a:cubicBezTo>
                  <a:lnTo>
                    <a:pt x="111381" y="182536"/>
                  </a:lnTo>
                  <a:lnTo>
                    <a:pt x="162238" y="209266"/>
                  </a:lnTo>
                  <a:cubicBezTo>
                    <a:pt x="167266" y="211918"/>
                    <a:pt x="173233" y="211486"/>
                    <a:pt x="177817" y="208159"/>
                  </a:cubicBezTo>
                  <a:cubicBezTo>
                    <a:pt x="182396" y="204838"/>
                    <a:pt x="184648" y="199298"/>
                    <a:pt x="183692" y="193714"/>
                  </a:cubicBezTo>
                  <a:lnTo>
                    <a:pt x="173719" y="135707"/>
                  </a:lnTo>
                  <a:close/>
                  <a:moveTo>
                    <a:pt x="111451" y="15390"/>
                  </a:moveTo>
                  <a:lnTo>
                    <a:pt x="111451" y="15390"/>
                  </a:lnTo>
                  <a:lnTo>
                    <a:pt x="111451" y="15390"/>
                  </a:lnTo>
                  <a:lnTo>
                    <a:pt x="111451" y="15390"/>
                  </a:lnTo>
                  <a:close/>
                  <a:moveTo>
                    <a:pt x="157033" y="134249"/>
                  </a:moveTo>
                  <a:lnTo>
                    <a:pt x="167228" y="193601"/>
                  </a:lnTo>
                  <a:lnTo>
                    <a:pt x="115215" y="166266"/>
                  </a:lnTo>
                  <a:cubicBezTo>
                    <a:pt x="112893" y="165046"/>
                    <a:pt x="110128" y="165024"/>
                    <a:pt x="107790" y="166207"/>
                  </a:cubicBezTo>
                  <a:lnTo>
                    <a:pt x="53083" y="193892"/>
                  </a:lnTo>
                  <a:lnTo>
                    <a:pt x="63299" y="134244"/>
                  </a:lnTo>
                  <a:cubicBezTo>
                    <a:pt x="63748" y="131620"/>
                    <a:pt x="62878" y="128941"/>
                    <a:pt x="60967" y="127078"/>
                  </a:cubicBezTo>
                  <a:lnTo>
                    <a:pt x="17880" y="85072"/>
                  </a:lnTo>
                  <a:lnTo>
                    <a:pt x="77437" y="76432"/>
                  </a:lnTo>
                  <a:cubicBezTo>
                    <a:pt x="80077" y="76048"/>
                    <a:pt x="82361" y="74390"/>
                    <a:pt x="83539" y="71998"/>
                  </a:cubicBezTo>
                  <a:lnTo>
                    <a:pt x="110155" y="18031"/>
                  </a:lnTo>
                  <a:lnTo>
                    <a:pt x="136756" y="71998"/>
                  </a:lnTo>
                  <a:cubicBezTo>
                    <a:pt x="137933" y="74390"/>
                    <a:pt x="140217" y="76054"/>
                    <a:pt x="142858" y="76432"/>
                  </a:cubicBezTo>
                  <a:lnTo>
                    <a:pt x="202468" y="85072"/>
                  </a:lnTo>
                  <a:lnTo>
                    <a:pt x="159365" y="127078"/>
                  </a:lnTo>
                  <a:cubicBezTo>
                    <a:pt x="157454" y="128941"/>
                    <a:pt x="156579" y="131625"/>
                    <a:pt x="157033" y="134249"/>
                  </a:cubicBezTo>
                  <a:close/>
                </a:path>
              </a:pathLst>
            </a:custGeom>
            <a:grpFill/>
            <a:ln w="5334" cap="flat">
              <a:noFill/>
              <a:prstDash val="solid"/>
              <a:miter/>
            </a:ln>
          </p:spPr>
          <p:txBody>
            <a:bodyPr rtlCol="0" anchor="ctr"/>
            <a:lstStyle/>
            <a:p>
              <a:endParaRPr lang="ru-RU"/>
            </a:p>
          </p:txBody>
        </p:sp>
        <p:sp>
          <p:nvSpPr>
            <p:cNvPr id="63" name="Freeform: Shape 62">
              <a:extLst>
                <a:ext uri="{FF2B5EF4-FFF2-40B4-BE49-F238E27FC236}">
                  <a16:creationId xmlns:a16="http://schemas.microsoft.com/office/drawing/2014/main" id="{CDC954C8-CDFA-4329-B26E-3743E8F954E0}"/>
                </a:ext>
              </a:extLst>
            </p:cNvPr>
            <p:cNvSpPr/>
            <p:nvPr/>
          </p:nvSpPr>
          <p:spPr>
            <a:xfrm>
              <a:off x="2384700" y="2553563"/>
              <a:ext cx="155642" cy="149417"/>
            </a:xfrm>
            <a:custGeom>
              <a:avLst/>
              <a:gdLst>
                <a:gd name="connsiteX0" fmla="*/ 155031 w 155642"/>
                <a:gd name="connsiteY0" fmla="*/ 56133 h 149417"/>
                <a:gd name="connsiteX1" fmla="*/ 144793 w 155642"/>
                <a:gd name="connsiteY1" fmla="*/ 47461 h 149417"/>
                <a:gd name="connsiteX2" fmla="*/ 106334 w 155642"/>
                <a:gd name="connsiteY2" fmla="*/ 41893 h 149417"/>
                <a:gd name="connsiteX3" fmla="*/ 89135 w 155642"/>
                <a:gd name="connsiteY3" fmla="*/ 7025 h 149417"/>
                <a:gd name="connsiteX4" fmla="*/ 77795 w 155642"/>
                <a:gd name="connsiteY4" fmla="*/ 0 h 149417"/>
                <a:gd name="connsiteX5" fmla="*/ 77763 w 155642"/>
                <a:gd name="connsiteY5" fmla="*/ 0 h 149417"/>
                <a:gd name="connsiteX6" fmla="*/ 66460 w 155642"/>
                <a:gd name="connsiteY6" fmla="*/ 7052 h 149417"/>
                <a:gd name="connsiteX7" fmla="*/ 49278 w 155642"/>
                <a:gd name="connsiteY7" fmla="*/ 41893 h 149417"/>
                <a:gd name="connsiteX8" fmla="*/ 10786 w 155642"/>
                <a:gd name="connsiteY8" fmla="*/ 47466 h 149417"/>
                <a:gd name="connsiteX9" fmla="*/ 602 w 155642"/>
                <a:gd name="connsiteY9" fmla="*/ 56155 h 149417"/>
                <a:gd name="connsiteX10" fmla="*/ 3837 w 155642"/>
                <a:gd name="connsiteY10" fmla="*/ 69028 h 149417"/>
                <a:gd name="connsiteX11" fmla="*/ 31652 w 155642"/>
                <a:gd name="connsiteY11" fmla="*/ 96158 h 149417"/>
                <a:gd name="connsiteX12" fmla="*/ 25064 w 155642"/>
                <a:gd name="connsiteY12" fmla="*/ 134611 h 149417"/>
                <a:gd name="connsiteX13" fmla="*/ 29989 w 155642"/>
                <a:gd name="connsiteY13" fmla="*/ 146923 h 149417"/>
                <a:gd name="connsiteX14" fmla="*/ 37500 w 155642"/>
                <a:gd name="connsiteY14" fmla="*/ 149418 h 149417"/>
                <a:gd name="connsiteX15" fmla="*/ 43224 w 155642"/>
                <a:gd name="connsiteY15" fmla="*/ 148052 h 149417"/>
                <a:gd name="connsiteX16" fmla="*/ 78637 w 155642"/>
                <a:gd name="connsiteY16" fmla="*/ 130129 h 149417"/>
                <a:gd name="connsiteX17" fmla="*/ 112188 w 155642"/>
                <a:gd name="connsiteY17" fmla="*/ 147782 h 149417"/>
                <a:gd name="connsiteX18" fmla="*/ 125585 w 155642"/>
                <a:gd name="connsiteY18" fmla="*/ 146788 h 149417"/>
                <a:gd name="connsiteX19" fmla="*/ 130548 w 155642"/>
                <a:gd name="connsiteY19" fmla="*/ 134465 h 149417"/>
                <a:gd name="connsiteX20" fmla="*/ 123992 w 155642"/>
                <a:gd name="connsiteY20" fmla="*/ 96158 h 149417"/>
                <a:gd name="connsiteX21" fmla="*/ 151791 w 155642"/>
                <a:gd name="connsiteY21" fmla="*/ 69044 h 149417"/>
                <a:gd name="connsiteX22" fmla="*/ 155031 w 155642"/>
                <a:gd name="connsiteY22" fmla="*/ 56133 h 149417"/>
                <a:gd name="connsiteX23" fmla="*/ 80997 w 155642"/>
                <a:gd name="connsiteY23" fmla="*/ 14207 h 149417"/>
                <a:gd name="connsiteX24" fmla="*/ 80997 w 155642"/>
                <a:gd name="connsiteY24" fmla="*/ 14207 h 149417"/>
                <a:gd name="connsiteX25" fmla="*/ 80997 w 155642"/>
                <a:gd name="connsiteY25" fmla="*/ 14207 h 149417"/>
                <a:gd name="connsiteX26" fmla="*/ 80997 w 155642"/>
                <a:gd name="connsiteY26" fmla="*/ 14207 h 149417"/>
                <a:gd name="connsiteX27" fmla="*/ 109639 w 155642"/>
                <a:gd name="connsiteY27" fmla="*/ 87529 h 149417"/>
                <a:gd name="connsiteX28" fmla="*/ 107311 w 155642"/>
                <a:gd name="connsiteY28" fmla="*/ 94694 h 149417"/>
                <a:gd name="connsiteX29" fmla="*/ 113370 w 155642"/>
                <a:gd name="connsiteY29" fmla="*/ 130097 h 149417"/>
                <a:gd name="connsiteX30" fmla="*/ 82482 w 155642"/>
                <a:gd name="connsiteY30" fmla="*/ 113848 h 149417"/>
                <a:gd name="connsiteX31" fmla="*/ 75057 w 155642"/>
                <a:gd name="connsiteY31" fmla="*/ 113783 h 149417"/>
                <a:gd name="connsiteX32" fmla="*/ 42231 w 155642"/>
                <a:gd name="connsiteY32" fmla="*/ 130399 h 149417"/>
                <a:gd name="connsiteX33" fmla="*/ 48349 w 155642"/>
                <a:gd name="connsiteY33" fmla="*/ 94694 h 149417"/>
                <a:gd name="connsiteX34" fmla="*/ 46021 w 155642"/>
                <a:gd name="connsiteY34" fmla="*/ 87529 h 149417"/>
                <a:gd name="connsiteX35" fmla="*/ 20312 w 155642"/>
                <a:gd name="connsiteY35" fmla="*/ 62451 h 149417"/>
                <a:gd name="connsiteX36" fmla="*/ 55828 w 155642"/>
                <a:gd name="connsiteY36" fmla="*/ 57305 h 149417"/>
                <a:gd name="connsiteX37" fmla="*/ 61930 w 155642"/>
                <a:gd name="connsiteY37" fmla="*/ 52871 h 149417"/>
                <a:gd name="connsiteX38" fmla="*/ 77811 w 155642"/>
                <a:gd name="connsiteY38" fmla="*/ 20666 h 149417"/>
                <a:gd name="connsiteX39" fmla="*/ 93693 w 155642"/>
                <a:gd name="connsiteY39" fmla="*/ 52871 h 149417"/>
                <a:gd name="connsiteX40" fmla="*/ 99795 w 155642"/>
                <a:gd name="connsiteY40" fmla="*/ 57305 h 149417"/>
                <a:gd name="connsiteX41" fmla="*/ 135343 w 155642"/>
                <a:gd name="connsiteY41" fmla="*/ 62451 h 149417"/>
                <a:gd name="connsiteX42" fmla="*/ 109639 w 155642"/>
                <a:gd name="connsiteY42" fmla="*/ 87529 h 149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55642" h="149417">
                  <a:moveTo>
                    <a:pt x="155031" y="56133"/>
                  </a:moveTo>
                  <a:cubicBezTo>
                    <a:pt x="153552" y="51511"/>
                    <a:pt x="149647" y="48190"/>
                    <a:pt x="144793" y="47461"/>
                  </a:cubicBezTo>
                  <a:lnTo>
                    <a:pt x="106334" y="41893"/>
                  </a:lnTo>
                  <a:lnTo>
                    <a:pt x="89135" y="7025"/>
                  </a:lnTo>
                  <a:cubicBezTo>
                    <a:pt x="86980" y="2689"/>
                    <a:pt x="82633" y="0"/>
                    <a:pt x="77795" y="0"/>
                  </a:cubicBezTo>
                  <a:cubicBezTo>
                    <a:pt x="77784" y="0"/>
                    <a:pt x="77773" y="0"/>
                    <a:pt x="77763" y="0"/>
                  </a:cubicBezTo>
                  <a:cubicBezTo>
                    <a:pt x="72924" y="11"/>
                    <a:pt x="68593" y="2711"/>
                    <a:pt x="66460" y="7052"/>
                  </a:cubicBezTo>
                  <a:lnTo>
                    <a:pt x="49278" y="41893"/>
                  </a:lnTo>
                  <a:lnTo>
                    <a:pt x="10786" y="47466"/>
                  </a:lnTo>
                  <a:cubicBezTo>
                    <a:pt x="5975" y="48195"/>
                    <a:pt x="2076" y="51527"/>
                    <a:pt x="602" y="56155"/>
                  </a:cubicBezTo>
                  <a:cubicBezTo>
                    <a:pt x="-861" y="60766"/>
                    <a:pt x="391" y="65713"/>
                    <a:pt x="3837" y="69028"/>
                  </a:cubicBezTo>
                  <a:lnTo>
                    <a:pt x="31652" y="96158"/>
                  </a:lnTo>
                  <a:lnTo>
                    <a:pt x="25064" y="134611"/>
                  </a:lnTo>
                  <a:cubicBezTo>
                    <a:pt x="24249" y="139352"/>
                    <a:pt x="26133" y="144067"/>
                    <a:pt x="29989" y="146923"/>
                  </a:cubicBezTo>
                  <a:cubicBezTo>
                    <a:pt x="32219" y="148576"/>
                    <a:pt x="34843" y="149418"/>
                    <a:pt x="37500" y="149418"/>
                  </a:cubicBezTo>
                  <a:cubicBezTo>
                    <a:pt x="39444" y="149418"/>
                    <a:pt x="41399" y="148964"/>
                    <a:pt x="43224" y="148052"/>
                  </a:cubicBezTo>
                  <a:lnTo>
                    <a:pt x="78637" y="130129"/>
                  </a:lnTo>
                  <a:lnTo>
                    <a:pt x="112188" y="147782"/>
                  </a:lnTo>
                  <a:cubicBezTo>
                    <a:pt x="116513" y="150066"/>
                    <a:pt x="121648" y="149677"/>
                    <a:pt x="125585" y="146788"/>
                  </a:cubicBezTo>
                  <a:cubicBezTo>
                    <a:pt x="129505" y="143915"/>
                    <a:pt x="131401" y="139163"/>
                    <a:pt x="130548" y="134465"/>
                  </a:cubicBezTo>
                  <a:lnTo>
                    <a:pt x="123992" y="96158"/>
                  </a:lnTo>
                  <a:lnTo>
                    <a:pt x="151791" y="69044"/>
                  </a:lnTo>
                  <a:cubicBezTo>
                    <a:pt x="155269" y="65680"/>
                    <a:pt x="156505" y="60728"/>
                    <a:pt x="155031" y="56133"/>
                  </a:cubicBezTo>
                  <a:close/>
                  <a:moveTo>
                    <a:pt x="80997" y="14207"/>
                  </a:moveTo>
                  <a:lnTo>
                    <a:pt x="80997" y="14207"/>
                  </a:lnTo>
                  <a:cubicBezTo>
                    <a:pt x="80997" y="14207"/>
                    <a:pt x="80997" y="14213"/>
                    <a:pt x="80997" y="14207"/>
                  </a:cubicBezTo>
                  <a:lnTo>
                    <a:pt x="80997" y="14207"/>
                  </a:lnTo>
                  <a:close/>
                  <a:moveTo>
                    <a:pt x="109639" y="87529"/>
                  </a:moveTo>
                  <a:cubicBezTo>
                    <a:pt x="107733" y="89392"/>
                    <a:pt x="106863" y="92070"/>
                    <a:pt x="107311" y="94694"/>
                  </a:cubicBezTo>
                  <a:lnTo>
                    <a:pt x="113370" y="130097"/>
                  </a:lnTo>
                  <a:lnTo>
                    <a:pt x="82482" y="113848"/>
                  </a:lnTo>
                  <a:cubicBezTo>
                    <a:pt x="80160" y="112617"/>
                    <a:pt x="77390" y="112601"/>
                    <a:pt x="75057" y="113783"/>
                  </a:cubicBezTo>
                  <a:lnTo>
                    <a:pt x="42231" y="130399"/>
                  </a:lnTo>
                  <a:lnTo>
                    <a:pt x="48349" y="94694"/>
                  </a:lnTo>
                  <a:cubicBezTo>
                    <a:pt x="48797" y="92070"/>
                    <a:pt x="47928" y="89392"/>
                    <a:pt x="46021" y="87529"/>
                  </a:cubicBezTo>
                  <a:lnTo>
                    <a:pt x="20312" y="62451"/>
                  </a:lnTo>
                  <a:lnTo>
                    <a:pt x="55828" y="57305"/>
                  </a:lnTo>
                  <a:cubicBezTo>
                    <a:pt x="58468" y="56927"/>
                    <a:pt x="60753" y="55264"/>
                    <a:pt x="61930" y="52871"/>
                  </a:cubicBezTo>
                  <a:lnTo>
                    <a:pt x="77811" y="20666"/>
                  </a:lnTo>
                  <a:lnTo>
                    <a:pt x="93693" y="52871"/>
                  </a:lnTo>
                  <a:cubicBezTo>
                    <a:pt x="94870" y="55264"/>
                    <a:pt x="97154" y="56927"/>
                    <a:pt x="99795" y="57305"/>
                  </a:cubicBezTo>
                  <a:lnTo>
                    <a:pt x="135343" y="62451"/>
                  </a:lnTo>
                  <a:lnTo>
                    <a:pt x="109639" y="87529"/>
                  </a:lnTo>
                  <a:close/>
                </a:path>
              </a:pathLst>
            </a:custGeom>
            <a:grpFill/>
            <a:ln w="5334" cap="flat">
              <a:noFill/>
              <a:prstDash val="solid"/>
              <a:miter/>
            </a:ln>
          </p:spPr>
          <p:txBody>
            <a:bodyPr rtlCol="0" anchor="ctr"/>
            <a:lstStyle/>
            <a:p>
              <a:endParaRPr lang="ru-RU"/>
            </a:p>
          </p:txBody>
        </p:sp>
        <p:sp>
          <p:nvSpPr>
            <p:cNvPr id="64" name="Freeform: Shape 63">
              <a:extLst>
                <a:ext uri="{FF2B5EF4-FFF2-40B4-BE49-F238E27FC236}">
                  <a16:creationId xmlns:a16="http://schemas.microsoft.com/office/drawing/2014/main" id="{F5FCC9BF-396C-480F-BE79-C816E3E6F61C}"/>
                </a:ext>
              </a:extLst>
            </p:cNvPr>
            <p:cNvSpPr/>
            <p:nvPr/>
          </p:nvSpPr>
          <p:spPr>
            <a:xfrm>
              <a:off x="2026431" y="2553557"/>
              <a:ext cx="155652" cy="149418"/>
            </a:xfrm>
            <a:custGeom>
              <a:avLst/>
              <a:gdLst>
                <a:gd name="connsiteX0" fmla="*/ 144809 w 155652"/>
                <a:gd name="connsiteY0" fmla="*/ 47461 h 149418"/>
                <a:gd name="connsiteX1" fmla="*/ 106350 w 155652"/>
                <a:gd name="connsiteY1" fmla="*/ 41893 h 149418"/>
                <a:gd name="connsiteX2" fmla="*/ 89151 w 155652"/>
                <a:gd name="connsiteY2" fmla="*/ 7025 h 149418"/>
                <a:gd name="connsiteX3" fmla="*/ 77811 w 155652"/>
                <a:gd name="connsiteY3" fmla="*/ 0 h 149418"/>
                <a:gd name="connsiteX4" fmla="*/ 77779 w 155652"/>
                <a:gd name="connsiteY4" fmla="*/ 0 h 149418"/>
                <a:gd name="connsiteX5" fmla="*/ 66471 w 155652"/>
                <a:gd name="connsiteY5" fmla="*/ 7063 h 149418"/>
                <a:gd name="connsiteX6" fmla="*/ 49294 w 155652"/>
                <a:gd name="connsiteY6" fmla="*/ 41893 h 149418"/>
                <a:gd name="connsiteX7" fmla="*/ 10803 w 155652"/>
                <a:gd name="connsiteY7" fmla="*/ 47466 h 149418"/>
                <a:gd name="connsiteX8" fmla="*/ 602 w 155652"/>
                <a:gd name="connsiteY8" fmla="*/ 56165 h 149418"/>
                <a:gd name="connsiteX9" fmla="*/ 3831 w 155652"/>
                <a:gd name="connsiteY9" fmla="*/ 69028 h 149418"/>
                <a:gd name="connsiteX10" fmla="*/ 31652 w 155652"/>
                <a:gd name="connsiteY10" fmla="*/ 96158 h 149418"/>
                <a:gd name="connsiteX11" fmla="*/ 25080 w 155652"/>
                <a:gd name="connsiteY11" fmla="*/ 134606 h 149418"/>
                <a:gd name="connsiteX12" fmla="*/ 30005 w 155652"/>
                <a:gd name="connsiteY12" fmla="*/ 146923 h 149418"/>
                <a:gd name="connsiteX13" fmla="*/ 37517 w 155652"/>
                <a:gd name="connsiteY13" fmla="*/ 149418 h 149418"/>
                <a:gd name="connsiteX14" fmla="*/ 43235 w 155652"/>
                <a:gd name="connsiteY14" fmla="*/ 148046 h 149418"/>
                <a:gd name="connsiteX15" fmla="*/ 78638 w 155652"/>
                <a:gd name="connsiteY15" fmla="*/ 130129 h 149418"/>
                <a:gd name="connsiteX16" fmla="*/ 112204 w 155652"/>
                <a:gd name="connsiteY16" fmla="*/ 147782 h 149418"/>
                <a:gd name="connsiteX17" fmla="*/ 125569 w 155652"/>
                <a:gd name="connsiteY17" fmla="*/ 146810 h 149418"/>
                <a:gd name="connsiteX18" fmla="*/ 130569 w 155652"/>
                <a:gd name="connsiteY18" fmla="*/ 134465 h 149418"/>
                <a:gd name="connsiteX19" fmla="*/ 124014 w 155652"/>
                <a:gd name="connsiteY19" fmla="*/ 96158 h 149418"/>
                <a:gd name="connsiteX20" fmla="*/ 151808 w 155652"/>
                <a:gd name="connsiteY20" fmla="*/ 69044 h 149418"/>
                <a:gd name="connsiteX21" fmla="*/ 155042 w 155652"/>
                <a:gd name="connsiteY21" fmla="*/ 56138 h 149418"/>
                <a:gd name="connsiteX22" fmla="*/ 144809 w 155652"/>
                <a:gd name="connsiteY22" fmla="*/ 47461 h 149418"/>
                <a:gd name="connsiteX23" fmla="*/ 109655 w 155652"/>
                <a:gd name="connsiteY23" fmla="*/ 87534 h 149418"/>
                <a:gd name="connsiteX24" fmla="*/ 107328 w 155652"/>
                <a:gd name="connsiteY24" fmla="*/ 94700 h 149418"/>
                <a:gd name="connsiteX25" fmla="*/ 113387 w 155652"/>
                <a:gd name="connsiteY25" fmla="*/ 130102 h 149418"/>
                <a:gd name="connsiteX26" fmla="*/ 82482 w 155652"/>
                <a:gd name="connsiteY26" fmla="*/ 113848 h 149418"/>
                <a:gd name="connsiteX27" fmla="*/ 75057 w 155652"/>
                <a:gd name="connsiteY27" fmla="*/ 113794 h 149418"/>
                <a:gd name="connsiteX28" fmla="*/ 42247 w 155652"/>
                <a:gd name="connsiteY28" fmla="*/ 130399 h 149418"/>
                <a:gd name="connsiteX29" fmla="*/ 48349 w 155652"/>
                <a:gd name="connsiteY29" fmla="*/ 94700 h 149418"/>
                <a:gd name="connsiteX30" fmla="*/ 46021 w 155652"/>
                <a:gd name="connsiteY30" fmla="*/ 87534 h 149418"/>
                <a:gd name="connsiteX31" fmla="*/ 20312 w 155652"/>
                <a:gd name="connsiteY31" fmla="*/ 62456 h 149418"/>
                <a:gd name="connsiteX32" fmla="*/ 55844 w 155652"/>
                <a:gd name="connsiteY32" fmla="*/ 57310 h 149418"/>
                <a:gd name="connsiteX33" fmla="*/ 61946 w 155652"/>
                <a:gd name="connsiteY33" fmla="*/ 52877 h 149418"/>
                <a:gd name="connsiteX34" fmla="*/ 77827 w 155652"/>
                <a:gd name="connsiteY34" fmla="*/ 20671 h 149418"/>
                <a:gd name="connsiteX35" fmla="*/ 93709 w 155652"/>
                <a:gd name="connsiteY35" fmla="*/ 52877 h 149418"/>
                <a:gd name="connsiteX36" fmla="*/ 99811 w 155652"/>
                <a:gd name="connsiteY36" fmla="*/ 57310 h 149418"/>
                <a:gd name="connsiteX37" fmla="*/ 135359 w 155652"/>
                <a:gd name="connsiteY37" fmla="*/ 62456 h 149418"/>
                <a:gd name="connsiteX38" fmla="*/ 109655 w 155652"/>
                <a:gd name="connsiteY38" fmla="*/ 87534 h 149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55652" h="149418">
                  <a:moveTo>
                    <a:pt x="144809" y="47461"/>
                  </a:moveTo>
                  <a:lnTo>
                    <a:pt x="106350" y="41893"/>
                  </a:lnTo>
                  <a:lnTo>
                    <a:pt x="89151" y="7025"/>
                  </a:lnTo>
                  <a:cubicBezTo>
                    <a:pt x="86997" y="2689"/>
                    <a:pt x="82650" y="0"/>
                    <a:pt x="77811" y="0"/>
                  </a:cubicBezTo>
                  <a:cubicBezTo>
                    <a:pt x="77801" y="0"/>
                    <a:pt x="77790" y="0"/>
                    <a:pt x="77779" y="0"/>
                  </a:cubicBezTo>
                  <a:cubicBezTo>
                    <a:pt x="72941" y="11"/>
                    <a:pt x="68604" y="2716"/>
                    <a:pt x="66471" y="7063"/>
                  </a:cubicBezTo>
                  <a:lnTo>
                    <a:pt x="49294" y="41893"/>
                  </a:lnTo>
                  <a:lnTo>
                    <a:pt x="10803" y="47466"/>
                  </a:lnTo>
                  <a:cubicBezTo>
                    <a:pt x="5986" y="48200"/>
                    <a:pt x="2076" y="51532"/>
                    <a:pt x="602" y="56165"/>
                  </a:cubicBezTo>
                  <a:cubicBezTo>
                    <a:pt x="-861" y="60777"/>
                    <a:pt x="391" y="65718"/>
                    <a:pt x="3831" y="69028"/>
                  </a:cubicBezTo>
                  <a:lnTo>
                    <a:pt x="31652" y="96158"/>
                  </a:lnTo>
                  <a:lnTo>
                    <a:pt x="25080" y="134606"/>
                  </a:lnTo>
                  <a:cubicBezTo>
                    <a:pt x="24260" y="139347"/>
                    <a:pt x="26149" y="144067"/>
                    <a:pt x="30005" y="146923"/>
                  </a:cubicBezTo>
                  <a:cubicBezTo>
                    <a:pt x="32230" y="148576"/>
                    <a:pt x="34860" y="149418"/>
                    <a:pt x="37517" y="149418"/>
                  </a:cubicBezTo>
                  <a:cubicBezTo>
                    <a:pt x="39455" y="149418"/>
                    <a:pt x="41415" y="148964"/>
                    <a:pt x="43235" y="148046"/>
                  </a:cubicBezTo>
                  <a:lnTo>
                    <a:pt x="78638" y="130129"/>
                  </a:lnTo>
                  <a:lnTo>
                    <a:pt x="112204" y="147782"/>
                  </a:lnTo>
                  <a:cubicBezTo>
                    <a:pt x="116519" y="150055"/>
                    <a:pt x="121638" y="149693"/>
                    <a:pt x="125569" y="146810"/>
                  </a:cubicBezTo>
                  <a:cubicBezTo>
                    <a:pt x="129495" y="143953"/>
                    <a:pt x="131406" y="139207"/>
                    <a:pt x="130569" y="134465"/>
                  </a:cubicBezTo>
                  <a:lnTo>
                    <a:pt x="124014" y="96158"/>
                  </a:lnTo>
                  <a:lnTo>
                    <a:pt x="151808" y="69044"/>
                  </a:lnTo>
                  <a:cubicBezTo>
                    <a:pt x="155274" y="65686"/>
                    <a:pt x="156516" y="60745"/>
                    <a:pt x="155042" y="56138"/>
                  </a:cubicBezTo>
                  <a:cubicBezTo>
                    <a:pt x="153563" y="51521"/>
                    <a:pt x="149664" y="48195"/>
                    <a:pt x="144809" y="47461"/>
                  </a:cubicBezTo>
                  <a:close/>
                  <a:moveTo>
                    <a:pt x="109655" y="87534"/>
                  </a:moveTo>
                  <a:cubicBezTo>
                    <a:pt x="107749" y="89397"/>
                    <a:pt x="106880" y="92075"/>
                    <a:pt x="107328" y="94700"/>
                  </a:cubicBezTo>
                  <a:lnTo>
                    <a:pt x="113387" y="130102"/>
                  </a:lnTo>
                  <a:lnTo>
                    <a:pt x="82482" y="113848"/>
                  </a:lnTo>
                  <a:cubicBezTo>
                    <a:pt x="80155" y="112628"/>
                    <a:pt x="77390" y="112601"/>
                    <a:pt x="75057" y="113794"/>
                  </a:cubicBezTo>
                  <a:lnTo>
                    <a:pt x="42247" y="130399"/>
                  </a:lnTo>
                  <a:lnTo>
                    <a:pt x="48349" y="94700"/>
                  </a:lnTo>
                  <a:cubicBezTo>
                    <a:pt x="48797" y="92075"/>
                    <a:pt x="47928" y="89397"/>
                    <a:pt x="46021" y="87534"/>
                  </a:cubicBezTo>
                  <a:lnTo>
                    <a:pt x="20312" y="62456"/>
                  </a:lnTo>
                  <a:lnTo>
                    <a:pt x="55844" y="57310"/>
                  </a:lnTo>
                  <a:cubicBezTo>
                    <a:pt x="58485" y="56932"/>
                    <a:pt x="60769" y="55269"/>
                    <a:pt x="61946" y="52877"/>
                  </a:cubicBezTo>
                  <a:lnTo>
                    <a:pt x="77827" y="20671"/>
                  </a:lnTo>
                  <a:lnTo>
                    <a:pt x="93709" y="52877"/>
                  </a:lnTo>
                  <a:cubicBezTo>
                    <a:pt x="94886" y="55269"/>
                    <a:pt x="97170" y="56932"/>
                    <a:pt x="99811" y="57310"/>
                  </a:cubicBezTo>
                  <a:lnTo>
                    <a:pt x="135359" y="62456"/>
                  </a:lnTo>
                  <a:lnTo>
                    <a:pt x="109655" y="87534"/>
                  </a:lnTo>
                  <a:close/>
                </a:path>
              </a:pathLst>
            </a:custGeom>
            <a:grpFill/>
            <a:ln w="5334" cap="flat">
              <a:noFill/>
              <a:prstDash val="solid"/>
              <a:miter/>
            </a:ln>
          </p:spPr>
          <p:txBody>
            <a:bodyPr rtlCol="0" anchor="ctr"/>
            <a:lstStyle/>
            <a:p>
              <a:endParaRPr lang="ru-RU"/>
            </a:p>
          </p:txBody>
        </p:sp>
      </p:grpSp>
      <p:sp>
        <p:nvSpPr>
          <p:cNvPr id="65" name="Рисунок 186">
            <a:extLst>
              <a:ext uri="{FF2B5EF4-FFF2-40B4-BE49-F238E27FC236}">
                <a16:creationId xmlns:a16="http://schemas.microsoft.com/office/drawing/2014/main" id="{A39178DB-8D3A-4DB8-B105-B9B5C995706A}"/>
              </a:ext>
            </a:extLst>
          </p:cNvPr>
          <p:cNvSpPr/>
          <p:nvPr/>
        </p:nvSpPr>
        <p:spPr>
          <a:xfrm>
            <a:off x="2461697" y="2608495"/>
            <a:ext cx="375557" cy="359384"/>
          </a:xfrm>
          <a:custGeom>
            <a:avLst/>
            <a:gdLst>
              <a:gd name="connsiteX0" fmla="*/ 499555 w 500743"/>
              <a:gd name="connsiteY0" fmla="*/ 181040 h 479179"/>
              <a:gd name="connsiteX1" fmla="*/ 480255 w 500743"/>
              <a:gd name="connsiteY1" fmla="*/ 164770 h 479179"/>
              <a:gd name="connsiteX2" fmla="*/ 336226 w 500743"/>
              <a:gd name="connsiteY2" fmla="*/ 143840 h 479179"/>
              <a:gd name="connsiteX3" fmla="*/ 271815 w 500743"/>
              <a:gd name="connsiteY3" fmla="*/ 13327 h 479179"/>
              <a:gd name="connsiteX4" fmla="*/ 250377 w 500743"/>
              <a:gd name="connsiteY4" fmla="*/ 0 h 479179"/>
              <a:gd name="connsiteX5" fmla="*/ 250377 w 500743"/>
              <a:gd name="connsiteY5" fmla="*/ 0 h 479179"/>
              <a:gd name="connsiteX6" fmla="*/ 228934 w 500743"/>
              <a:gd name="connsiteY6" fmla="*/ 13327 h 479179"/>
              <a:gd name="connsiteX7" fmla="*/ 164522 w 500743"/>
              <a:gd name="connsiteY7" fmla="*/ 143840 h 479179"/>
              <a:gd name="connsiteX8" fmla="*/ 20494 w 500743"/>
              <a:gd name="connsiteY8" fmla="*/ 164770 h 479179"/>
              <a:gd name="connsiteX9" fmla="*/ 1189 w 500743"/>
              <a:gd name="connsiteY9" fmla="*/ 181040 h 479179"/>
              <a:gd name="connsiteX10" fmla="*/ 7242 w 500743"/>
              <a:gd name="connsiteY10" fmla="*/ 205556 h 479179"/>
              <a:gd name="connsiteX11" fmla="*/ 111462 w 500743"/>
              <a:gd name="connsiteY11" fmla="*/ 307147 h 479179"/>
              <a:gd name="connsiteX12" fmla="*/ 86757 w 500743"/>
              <a:gd name="connsiteY12" fmla="*/ 451202 h 479179"/>
              <a:gd name="connsiteX13" fmla="*/ 96121 w 500743"/>
              <a:gd name="connsiteY13" fmla="*/ 474482 h 479179"/>
              <a:gd name="connsiteX14" fmla="*/ 110301 w 500743"/>
              <a:gd name="connsiteY14" fmla="*/ 479180 h 479179"/>
              <a:gd name="connsiteX15" fmla="*/ 121117 w 500743"/>
              <a:gd name="connsiteY15" fmla="*/ 476582 h 479179"/>
              <a:gd name="connsiteX16" fmla="*/ 253363 w 500743"/>
              <a:gd name="connsiteY16" fmla="*/ 409649 h 479179"/>
              <a:gd name="connsiteX17" fmla="*/ 379194 w 500743"/>
              <a:gd name="connsiteY17" fmla="*/ 475799 h 479179"/>
              <a:gd name="connsiteX18" fmla="*/ 404374 w 500743"/>
              <a:gd name="connsiteY18" fmla="*/ 473980 h 479179"/>
              <a:gd name="connsiteX19" fmla="*/ 413889 w 500743"/>
              <a:gd name="connsiteY19" fmla="*/ 450592 h 479179"/>
              <a:gd name="connsiteX20" fmla="*/ 389281 w 500743"/>
              <a:gd name="connsiteY20" fmla="*/ 307147 h 479179"/>
              <a:gd name="connsiteX21" fmla="*/ 493501 w 500743"/>
              <a:gd name="connsiteY21" fmla="*/ 205562 h 479179"/>
              <a:gd name="connsiteX22" fmla="*/ 499555 w 500743"/>
              <a:gd name="connsiteY22" fmla="*/ 181040 h 479179"/>
              <a:gd name="connsiteX23" fmla="*/ 482199 w 500743"/>
              <a:gd name="connsiteY23" fmla="*/ 193957 h 479179"/>
              <a:gd name="connsiteX24" fmla="*/ 371877 w 500743"/>
              <a:gd name="connsiteY24" fmla="*/ 301493 h 479179"/>
              <a:gd name="connsiteX25" fmla="*/ 397921 w 500743"/>
              <a:gd name="connsiteY25" fmla="*/ 453330 h 479179"/>
              <a:gd name="connsiteX26" fmla="*/ 394854 w 500743"/>
              <a:gd name="connsiteY26" fmla="*/ 460874 h 479179"/>
              <a:gd name="connsiteX27" fmla="*/ 386738 w 500743"/>
              <a:gd name="connsiteY27" fmla="*/ 461462 h 479179"/>
              <a:gd name="connsiteX28" fmla="*/ 253509 w 500743"/>
              <a:gd name="connsiteY28" fmla="*/ 391419 h 479179"/>
              <a:gd name="connsiteX29" fmla="*/ 113806 w 500743"/>
              <a:gd name="connsiteY29" fmla="*/ 462127 h 479179"/>
              <a:gd name="connsiteX30" fmla="*/ 105743 w 500743"/>
              <a:gd name="connsiteY30" fmla="*/ 461452 h 479179"/>
              <a:gd name="connsiteX31" fmla="*/ 102725 w 500743"/>
              <a:gd name="connsiteY31" fmla="*/ 453946 h 479179"/>
              <a:gd name="connsiteX32" fmla="*/ 128872 w 500743"/>
              <a:gd name="connsiteY32" fmla="*/ 301498 h 479179"/>
              <a:gd name="connsiteX33" fmla="*/ 18550 w 500743"/>
              <a:gd name="connsiteY33" fmla="*/ 193963 h 479179"/>
              <a:gd name="connsiteX34" fmla="*/ 16600 w 500743"/>
              <a:gd name="connsiteY34" fmla="*/ 186057 h 479179"/>
              <a:gd name="connsiteX35" fmla="*/ 22826 w 500743"/>
              <a:gd name="connsiteY35" fmla="*/ 180808 h 479179"/>
              <a:gd name="connsiteX36" fmla="*/ 175285 w 500743"/>
              <a:gd name="connsiteY36" fmla="*/ 158652 h 479179"/>
              <a:gd name="connsiteX37" fmla="*/ 243465 w 500743"/>
              <a:gd name="connsiteY37" fmla="*/ 20504 h 479179"/>
              <a:gd name="connsiteX38" fmla="*/ 250377 w 500743"/>
              <a:gd name="connsiteY38" fmla="*/ 16205 h 479179"/>
              <a:gd name="connsiteX39" fmla="*/ 250377 w 500743"/>
              <a:gd name="connsiteY39" fmla="*/ 16205 h 479179"/>
              <a:gd name="connsiteX40" fmla="*/ 257289 w 500743"/>
              <a:gd name="connsiteY40" fmla="*/ 20504 h 479179"/>
              <a:gd name="connsiteX41" fmla="*/ 325469 w 500743"/>
              <a:gd name="connsiteY41" fmla="*/ 158652 h 479179"/>
              <a:gd name="connsiteX42" fmla="*/ 477928 w 500743"/>
              <a:gd name="connsiteY42" fmla="*/ 180808 h 479179"/>
              <a:gd name="connsiteX43" fmla="*/ 484148 w 500743"/>
              <a:gd name="connsiteY43" fmla="*/ 186057 h 479179"/>
              <a:gd name="connsiteX44" fmla="*/ 482199 w 500743"/>
              <a:gd name="connsiteY44" fmla="*/ 193957 h 479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00743" h="479179">
                <a:moveTo>
                  <a:pt x="499555" y="181040"/>
                </a:moveTo>
                <a:cubicBezTo>
                  <a:pt x="496720" y="172319"/>
                  <a:pt x="489322" y="166082"/>
                  <a:pt x="480255" y="164770"/>
                </a:cubicBezTo>
                <a:lnTo>
                  <a:pt x="336226" y="143840"/>
                </a:lnTo>
                <a:lnTo>
                  <a:pt x="271815" y="13327"/>
                </a:lnTo>
                <a:cubicBezTo>
                  <a:pt x="267760" y="5108"/>
                  <a:pt x="259546" y="0"/>
                  <a:pt x="250377" y="0"/>
                </a:cubicBezTo>
                <a:lnTo>
                  <a:pt x="250377" y="0"/>
                </a:lnTo>
                <a:cubicBezTo>
                  <a:pt x="241213" y="0"/>
                  <a:pt x="232994" y="5108"/>
                  <a:pt x="228934" y="13327"/>
                </a:cubicBezTo>
                <a:lnTo>
                  <a:pt x="164522" y="143840"/>
                </a:lnTo>
                <a:lnTo>
                  <a:pt x="20494" y="164770"/>
                </a:lnTo>
                <a:cubicBezTo>
                  <a:pt x="11416" y="166088"/>
                  <a:pt x="4024" y="172319"/>
                  <a:pt x="1189" y="181040"/>
                </a:cubicBezTo>
                <a:cubicBezTo>
                  <a:pt x="-1646" y="189761"/>
                  <a:pt x="676" y="199152"/>
                  <a:pt x="7242" y="205556"/>
                </a:cubicBezTo>
                <a:lnTo>
                  <a:pt x="111462" y="307147"/>
                </a:lnTo>
                <a:lnTo>
                  <a:pt x="86757" y="451202"/>
                </a:lnTo>
                <a:cubicBezTo>
                  <a:pt x="85218" y="460161"/>
                  <a:pt x="88809" y="469082"/>
                  <a:pt x="96121" y="474482"/>
                </a:cubicBezTo>
                <a:cubicBezTo>
                  <a:pt x="100333" y="477592"/>
                  <a:pt x="105301" y="479180"/>
                  <a:pt x="110301" y="479180"/>
                </a:cubicBezTo>
                <a:cubicBezTo>
                  <a:pt x="113984" y="479180"/>
                  <a:pt x="117683" y="478321"/>
                  <a:pt x="121117" y="476582"/>
                </a:cubicBezTo>
                <a:lnTo>
                  <a:pt x="253363" y="409649"/>
                </a:lnTo>
                <a:lnTo>
                  <a:pt x="379194" y="475799"/>
                </a:lnTo>
                <a:cubicBezTo>
                  <a:pt x="387310" y="480071"/>
                  <a:pt x="396960" y="479374"/>
                  <a:pt x="404374" y="473980"/>
                </a:cubicBezTo>
                <a:cubicBezTo>
                  <a:pt x="411794" y="468590"/>
                  <a:pt x="415439" y="459626"/>
                  <a:pt x="413889" y="450592"/>
                </a:cubicBezTo>
                <a:lnTo>
                  <a:pt x="389281" y="307147"/>
                </a:lnTo>
                <a:lnTo>
                  <a:pt x="493501" y="205562"/>
                </a:lnTo>
                <a:cubicBezTo>
                  <a:pt x="500068" y="199157"/>
                  <a:pt x="502390" y="189761"/>
                  <a:pt x="499555" y="181040"/>
                </a:cubicBezTo>
                <a:close/>
                <a:moveTo>
                  <a:pt x="482199" y="193957"/>
                </a:moveTo>
                <a:lnTo>
                  <a:pt x="371877" y="301493"/>
                </a:lnTo>
                <a:lnTo>
                  <a:pt x="397921" y="453330"/>
                </a:lnTo>
                <a:cubicBezTo>
                  <a:pt x="398429" y="456289"/>
                  <a:pt x="397279" y="459108"/>
                  <a:pt x="394854" y="460874"/>
                </a:cubicBezTo>
                <a:cubicBezTo>
                  <a:pt x="392429" y="462645"/>
                  <a:pt x="389395" y="462866"/>
                  <a:pt x="386738" y="461462"/>
                </a:cubicBezTo>
                <a:lnTo>
                  <a:pt x="253509" y="391419"/>
                </a:lnTo>
                <a:lnTo>
                  <a:pt x="113806" y="462127"/>
                </a:lnTo>
                <a:cubicBezTo>
                  <a:pt x="111138" y="463471"/>
                  <a:pt x="108136" y="463212"/>
                  <a:pt x="105743" y="461452"/>
                </a:cubicBezTo>
                <a:cubicBezTo>
                  <a:pt x="103351" y="459686"/>
                  <a:pt x="102223" y="456878"/>
                  <a:pt x="102725" y="453946"/>
                </a:cubicBezTo>
                <a:lnTo>
                  <a:pt x="128872" y="301498"/>
                </a:lnTo>
                <a:lnTo>
                  <a:pt x="18550" y="193963"/>
                </a:lnTo>
                <a:cubicBezTo>
                  <a:pt x="16400" y="191867"/>
                  <a:pt x="15671" y="188914"/>
                  <a:pt x="16600" y="186057"/>
                </a:cubicBezTo>
                <a:cubicBezTo>
                  <a:pt x="17529" y="183206"/>
                  <a:pt x="19856" y="181240"/>
                  <a:pt x="22826" y="180808"/>
                </a:cubicBezTo>
                <a:lnTo>
                  <a:pt x="175285" y="158652"/>
                </a:lnTo>
                <a:lnTo>
                  <a:pt x="243465" y="20504"/>
                </a:lnTo>
                <a:cubicBezTo>
                  <a:pt x="244793" y="17809"/>
                  <a:pt x="247380" y="16205"/>
                  <a:pt x="250377" y="16205"/>
                </a:cubicBezTo>
                <a:lnTo>
                  <a:pt x="250377" y="16205"/>
                </a:lnTo>
                <a:cubicBezTo>
                  <a:pt x="253379" y="16205"/>
                  <a:pt x="255961" y="17809"/>
                  <a:pt x="257289" y="20504"/>
                </a:cubicBezTo>
                <a:lnTo>
                  <a:pt x="325469" y="158652"/>
                </a:lnTo>
                <a:lnTo>
                  <a:pt x="477928" y="180808"/>
                </a:lnTo>
                <a:cubicBezTo>
                  <a:pt x="480898" y="181240"/>
                  <a:pt x="483220" y="183200"/>
                  <a:pt x="484148" y="186057"/>
                </a:cubicBezTo>
                <a:cubicBezTo>
                  <a:pt x="485077" y="188914"/>
                  <a:pt x="484348" y="191862"/>
                  <a:pt x="482199" y="193957"/>
                </a:cubicBezTo>
                <a:close/>
              </a:path>
            </a:pathLst>
          </a:custGeom>
          <a:solidFill>
            <a:schemeClr val="tx1"/>
          </a:solidFill>
          <a:ln w="5334" cap="flat">
            <a:noFill/>
            <a:prstDash val="solid"/>
            <a:miter/>
          </a:ln>
        </p:spPr>
        <p:txBody>
          <a:bodyPr rtlCol="0" anchor="ctr"/>
          <a:lstStyle/>
          <a:p>
            <a:endParaRPr lang="ru-RU"/>
          </a:p>
        </p:txBody>
      </p:sp>
      <p:grpSp>
        <p:nvGrpSpPr>
          <p:cNvPr id="98" name="Group 97">
            <a:extLst>
              <a:ext uri="{FF2B5EF4-FFF2-40B4-BE49-F238E27FC236}">
                <a16:creationId xmlns:a16="http://schemas.microsoft.com/office/drawing/2014/main" id="{18B5C0DC-3231-4777-9316-25AC40B66653}"/>
              </a:ext>
            </a:extLst>
          </p:cNvPr>
          <p:cNvGrpSpPr/>
          <p:nvPr/>
        </p:nvGrpSpPr>
        <p:grpSpPr>
          <a:xfrm>
            <a:off x="7289763" y="1938115"/>
            <a:ext cx="353825" cy="277640"/>
            <a:chOff x="7687683" y="1441154"/>
            <a:chExt cx="471766" cy="370186"/>
          </a:xfrm>
          <a:solidFill>
            <a:schemeClr val="tx1"/>
          </a:solidFill>
        </p:grpSpPr>
        <p:sp>
          <p:nvSpPr>
            <p:cNvPr id="67" name="Freeform: Shape 66">
              <a:extLst>
                <a:ext uri="{FF2B5EF4-FFF2-40B4-BE49-F238E27FC236}">
                  <a16:creationId xmlns:a16="http://schemas.microsoft.com/office/drawing/2014/main" id="{87E0BA01-347E-465F-BD54-D9EE9F345E06}"/>
                </a:ext>
              </a:extLst>
            </p:cNvPr>
            <p:cNvSpPr/>
            <p:nvPr/>
          </p:nvSpPr>
          <p:spPr>
            <a:xfrm>
              <a:off x="7694050" y="1441154"/>
              <a:ext cx="465399" cy="106693"/>
            </a:xfrm>
            <a:custGeom>
              <a:avLst/>
              <a:gdLst>
                <a:gd name="connsiteX0" fmla="*/ 8100 w 465399"/>
                <a:gd name="connsiteY0" fmla="*/ 61447 h 106693"/>
                <a:gd name="connsiteX1" fmla="*/ 61700 w 465399"/>
                <a:gd name="connsiteY1" fmla="*/ 61447 h 106693"/>
                <a:gd name="connsiteX2" fmla="*/ 114367 w 465399"/>
                <a:gd name="connsiteY2" fmla="*/ 106693 h 106693"/>
                <a:gd name="connsiteX3" fmla="*/ 167033 w 465399"/>
                <a:gd name="connsiteY3" fmla="*/ 61447 h 106693"/>
                <a:gd name="connsiteX4" fmla="*/ 457299 w 465399"/>
                <a:gd name="connsiteY4" fmla="*/ 61447 h 106693"/>
                <a:gd name="connsiteX5" fmla="*/ 465399 w 465399"/>
                <a:gd name="connsiteY5" fmla="*/ 53347 h 106693"/>
                <a:gd name="connsiteX6" fmla="*/ 457299 w 465399"/>
                <a:gd name="connsiteY6" fmla="*/ 45247 h 106693"/>
                <a:gd name="connsiteX7" fmla="*/ 167027 w 465399"/>
                <a:gd name="connsiteY7" fmla="*/ 45247 h 106693"/>
                <a:gd name="connsiteX8" fmla="*/ 114361 w 465399"/>
                <a:gd name="connsiteY8" fmla="*/ 0 h 106693"/>
                <a:gd name="connsiteX9" fmla="*/ 61695 w 465399"/>
                <a:gd name="connsiteY9" fmla="*/ 45247 h 106693"/>
                <a:gd name="connsiteX10" fmla="*/ 8100 w 465399"/>
                <a:gd name="connsiteY10" fmla="*/ 45247 h 106693"/>
                <a:gd name="connsiteX11" fmla="*/ 0 w 465399"/>
                <a:gd name="connsiteY11" fmla="*/ 53347 h 106693"/>
                <a:gd name="connsiteX12" fmla="*/ 8100 w 465399"/>
                <a:gd name="connsiteY12" fmla="*/ 61447 h 106693"/>
                <a:gd name="connsiteX13" fmla="*/ 114361 w 465399"/>
                <a:gd name="connsiteY13" fmla="*/ 16200 h 106693"/>
                <a:gd name="connsiteX14" fmla="*/ 151508 w 465399"/>
                <a:gd name="connsiteY14" fmla="*/ 53309 h 106693"/>
                <a:gd name="connsiteX15" fmla="*/ 151502 w 465399"/>
                <a:gd name="connsiteY15" fmla="*/ 53341 h 106693"/>
                <a:gd name="connsiteX16" fmla="*/ 151508 w 465399"/>
                <a:gd name="connsiteY16" fmla="*/ 53374 h 106693"/>
                <a:gd name="connsiteX17" fmla="*/ 114361 w 465399"/>
                <a:gd name="connsiteY17" fmla="*/ 90488 h 106693"/>
                <a:gd name="connsiteX18" fmla="*/ 77215 w 465399"/>
                <a:gd name="connsiteY18" fmla="*/ 53341 h 106693"/>
                <a:gd name="connsiteX19" fmla="*/ 114361 w 465399"/>
                <a:gd name="connsiteY19" fmla="*/ 16200 h 106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65399" h="106693">
                  <a:moveTo>
                    <a:pt x="8100" y="61447"/>
                  </a:moveTo>
                  <a:lnTo>
                    <a:pt x="61700" y="61447"/>
                  </a:lnTo>
                  <a:cubicBezTo>
                    <a:pt x="65621" y="87026"/>
                    <a:pt x="87712" y="106693"/>
                    <a:pt x="114367" y="106693"/>
                  </a:cubicBezTo>
                  <a:cubicBezTo>
                    <a:pt x="141021" y="106693"/>
                    <a:pt x="163107" y="87021"/>
                    <a:pt x="167033" y="61447"/>
                  </a:cubicBezTo>
                  <a:lnTo>
                    <a:pt x="457299" y="61447"/>
                  </a:lnTo>
                  <a:cubicBezTo>
                    <a:pt x="461770" y="61447"/>
                    <a:pt x="465399" y="57823"/>
                    <a:pt x="465399" y="53347"/>
                  </a:cubicBezTo>
                  <a:cubicBezTo>
                    <a:pt x="465399" y="48870"/>
                    <a:pt x="461770" y="45247"/>
                    <a:pt x="457299" y="45247"/>
                  </a:cubicBezTo>
                  <a:lnTo>
                    <a:pt x="167027" y="45247"/>
                  </a:lnTo>
                  <a:cubicBezTo>
                    <a:pt x="163107" y="19672"/>
                    <a:pt x="141016" y="0"/>
                    <a:pt x="114361" y="0"/>
                  </a:cubicBezTo>
                  <a:cubicBezTo>
                    <a:pt x="87707" y="0"/>
                    <a:pt x="65621" y="19672"/>
                    <a:pt x="61695" y="45247"/>
                  </a:cubicBezTo>
                  <a:lnTo>
                    <a:pt x="8100" y="45247"/>
                  </a:lnTo>
                  <a:cubicBezTo>
                    <a:pt x="3623" y="45247"/>
                    <a:pt x="0" y="48870"/>
                    <a:pt x="0" y="53347"/>
                  </a:cubicBezTo>
                  <a:cubicBezTo>
                    <a:pt x="0" y="57823"/>
                    <a:pt x="3623" y="61447"/>
                    <a:pt x="8100" y="61447"/>
                  </a:cubicBezTo>
                  <a:close/>
                  <a:moveTo>
                    <a:pt x="114361" y="16200"/>
                  </a:moveTo>
                  <a:cubicBezTo>
                    <a:pt x="134833" y="16200"/>
                    <a:pt x="151486" y="32848"/>
                    <a:pt x="151508" y="53309"/>
                  </a:cubicBezTo>
                  <a:cubicBezTo>
                    <a:pt x="151508" y="53320"/>
                    <a:pt x="151502" y="53330"/>
                    <a:pt x="151502" y="53341"/>
                  </a:cubicBezTo>
                  <a:cubicBezTo>
                    <a:pt x="151502" y="53352"/>
                    <a:pt x="151508" y="53363"/>
                    <a:pt x="151508" y="53374"/>
                  </a:cubicBezTo>
                  <a:cubicBezTo>
                    <a:pt x="151486" y="73840"/>
                    <a:pt x="134833" y="90488"/>
                    <a:pt x="114361" y="90488"/>
                  </a:cubicBezTo>
                  <a:cubicBezTo>
                    <a:pt x="93879" y="90488"/>
                    <a:pt x="77215" y="73823"/>
                    <a:pt x="77215" y="53341"/>
                  </a:cubicBezTo>
                  <a:cubicBezTo>
                    <a:pt x="77215" y="32864"/>
                    <a:pt x="93879" y="16200"/>
                    <a:pt x="114361" y="16200"/>
                  </a:cubicBezTo>
                  <a:close/>
                </a:path>
              </a:pathLst>
            </a:custGeom>
            <a:grpFill/>
            <a:ln w="5334" cap="flat">
              <a:noFill/>
              <a:prstDash val="solid"/>
              <a:miter/>
            </a:ln>
          </p:spPr>
          <p:txBody>
            <a:bodyPr rtlCol="0" anchor="ctr"/>
            <a:lstStyle/>
            <a:p>
              <a:endParaRPr lang="ru-RU"/>
            </a:p>
          </p:txBody>
        </p:sp>
        <p:sp>
          <p:nvSpPr>
            <p:cNvPr id="68" name="Freeform: Shape 67">
              <a:extLst>
                <a:ext uri="{FF2B5EF4-FFF2-40B4-BE49-F238E27FC236}">
                  <a16:creationId xmlns:a16="http://schemas.microsoft.com/office/drawing/2014/main" id="{EA5ED086-D9D9-40A4-81E1-1473C5FA6D77}"/>
                </a:ext>
              </a:extLst>
            </p:cNvPr>
            <p:cNvSpPr/>
            <p:nvPr/>
          </p:nvSpPr>
          <p:spPr>
            <a:xfrm>
              <a:off x="7687683" y="1571986"/>
              <a:ext cx="465393" cy="106693"/>
            </a:xfrm>
            <a:custGeom>
              <a:avLst/>
              <a:gdLst>
                <a:gd name="connsiteX0" fmla="*/ 269158 w 465393"/>
                <a:gd name="connsiteY0" fmla="*/ 61447 h 106693"/>
                <a:gd name="connsiteX1" fmla="*/ 321824 w 465393"/>
                <a:gd name="connsiteY1" fmla="*/ 106693 h 106693"/>
                <a:gd name="connsiteX2" fmla="*/ 374490 w 465393"/>
                <a:gd name="connsiteY2" fmla="*/ 61447 h 106693"/>
                <a:gd name="connsiteX3" fmla="*/ 457294 w 465393"/>
                <a:gd name="connsiteY3" fmla="*/ 61447 h 106693"/>
                <a:gd name="connsiteX4" fmla="*/ 465394 w 465393"/>
                <a:gd name="connsiteY4" fmla="*/ 53347 h 106693"/>
                <a:gd name="connsiteX5" fmla="*/ 457294 w 465393"/>
                <a:gd name="connsiteY5" fmla="*/ 45247 h 106693"/>
                <a:gd name="connsiteX6" fmla="*/ 374485 w 465393"/>
                <a:gd name="connsiteY6" fmla="*/ 45247 h 106693"/>
                <a:gd name="connsiteX7" fmla="*/ 321818 w 465393"/>
                <a:gd name="connsiteY7" fmla="*/ 0 h 106693"/>
                <a:gd name="connsiteX8" fmla="*/ 269152 w 465393"/>
                <a:gd name="connsiteY8" fmla="*/ 45247 h 106693"/>
                <a:gd name="connsiteX9" fmla="*/ 8100 w 465393"/>
                <a:gd name="connsiteY9" fmla="*/ 45247 h 106693"/>
                <a:gd name="connsiteX10" fmla="*/ 0 w 465393"/>
                <a:gd name="connsiteY10" fmla="*/ 53347 h 106693"/>
                <a:gd name="connsiteX11" fmla="*/ 8100 w 465393"/>
                <a:gd name="connsiteY11" fmla="*/ 61447 h 106693"/>
                <a:gd name="connsiteX12" fmla="*/ 269158 w 465393"/>
                <a:gd name="connsiteY12" fmla="*/ 61447 h 106693"/>
                <a:gd name="connsiteX13" fmla="*/ 321824 w 465393"/>
                <a:gd name="connsiteY13" fmla="*/ 16200 h 106693"/>
                <a:gd name="connsiteX14" fmla="*/ 358970 w 465393"/>
                <a:gd name="connsiteY14" fmla="*/ 53347 h 106693"/>
                <a:gd name="connsiteX15" fmla="*/ 321824 w 465393"/>
                <a:gd name="connsiteY15" fmla="*/ 90493 h 106693"/>
                <a:gd name="connsiteX16" fmla="*/ 284677 w 465393"/>
                <a:gd name="connsiteY16" fmla="*/ 53384 h 106693"/>
                <a:gd name="connsiteX17" fmla="*/ 284683 w 465393"/>
                <a:gd name="connsiteY17" fmla="*/ 53352 h 106693"/>
                <a:gd name="connsiteX18" fmla="*/ 284677 w 465393"/>
                <a:gd name="connsiteY18" fmla="*/ 53309 h 106693"/>
                <a:gd name="connsiteX19" fmla="*/ 321824 w 465393"/>
                <a:gd name="connsiteY19" fmla="*/ 16200 h 106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65393" h="106693">
                  <a:moveTo>
                    <a:pt x="269158" y="61447"/>
                  </a:moveTo>
                  <a:cubicBezTo>
                    <a:pt x="273078" y="87021"/>
                    <a:pt x="295169" y="106693"/>
                    <a:pt x="321824" y="106693"/>
                  </a:cubicBezTo>
                  <a:cubicBezTo>
                    <a:pt x="348478" y="106693"/>
                    <a:pt x="370564" y="87021"/>
                    <a:pt x="374490" y="61447"/>
                  </a:cubicBezTo>
                  <a:lnTo>
                    <a:pt x="457294" y="61447"/>
                  </a:lnTo>
                  <a:cubicBezTo>
                    <a:pt x="461765" y="61447"/>
                    <a:pt x="465394" y="57818"/>
                    <a:pt x="465394" y="53347"/>
                  </a:cubicBezTo>
                  <a:cubicBezTo>
                    <a:pt x="465394" y="48870"/>
                    <a:pt x="461765" y="45247"/>
                    <a:pt x="457294" y="45247"/>
                  </a:cubicBezTo>
                  <a:lnTo>
                    <a:pt x="374485" y="45247"/>
                  </a:lnTo>
                  <a:cubicBezTo>
                    <a:pt x="370564" y="19672"/>
                    <a:pt x="348473" y="0"/>
                    <a:pt x="321818" y="0"/>
                  </a:cubicBezTo>
                  <a:cubicBezTo>
                    <a:pt x="295164" y="0"/>
                    <a:pt x="273078" y="19672"/>
                    <a:pt x="269152" y="45247"/>
                  </a:cubicBezTo>
                  <a:lnTo>
                    <a:pt x="8100" y="45247"/>
                  </a:lnTo>
                  <a:cubicBezTo>
                    <a:pt x="3623" y="45247"/>
                    <a:pt x="0" y="48870"/>
                    <a:pt x="0" y="53347"/>
                  </a:cubicBezTo>
                  <a:cubicBezTo>
                    <a:pt x="0" y="57818"/>
                    <a:pt x="3623" y="61447"/>
                    <a:pt x="8100" y="61447"/>
                  </a:cubicBezTo>
                  <a:lnTo>
                    <a:pt x="269158" y="61447"/>
                  </a:lnTo>
                  <a:close/>
                  <a:moveTo>
                    <a:pt x="321824" y="16200"/>
                  </a:moveTo>
                  <a:cubicBezTo>
                    <a:pt x="342306" y="16200"/>
                    <a:pt x="358970" y="32864"/>
                    <a:pt x="358970" y="53347"/>
                  </a:cubicBezTo>
                  <a:cubicBezTo>
                    <a:pt x="358970" y="73829"/>
                    <a:pt x="342306" y="90493"/>
                    <a:pt x="321824" y="90493"/>
                  </a:cubicBezTo>
                  <a:cubicBezTo>
                    <a:pt x="301352" y="90493"/>
                    <a:pt x="284699" y="73845"/>
                    <a:pt x="284677" y="53384"/>
                  </a:cubicBezTo>
                  <a:cubicBezTo>
                    <a:pt x="284677" y="53374"/>
                    <a:pt x="284683" y="53363"/>
                    <a:pt x="284683" y="53352"/>
                  </a:cubicBezTo>
                  <a:cubicBezTo>
                    <a:pt x="284683" y="53341"/>
                    <a:pt x="284677" y="53325"/>
                    <a:pt x="284677" y="53309"/>
                  </a:cubicBezTo>
                  <a:cubicBezTo>
                    <a:pt x="284699" y="32843"/>
                    <a:pt x="301352" y="16200"/>
                    <a:pt x="321824" y="16200"/>
                  </a:cubicBezTo>
                  <a:close/>
                </a:path>
              </a:pathLst>
            </a:custGeom>
            <a:grpFill/>
            <a:ln w="5334" cap="flat">
              <a:noFill/>
              <a:prstDash val="solid"/>
              <a:miter/>
            </a:ln>
          </p:spPr>
          <p:txBody>
            <a:bodyPr rtlCol="0" anchor="ctr"/>
            <a:lstStyle/>
            <a:p>
              <a:endParaRPr lang="ru-RU"/>
            </a:p>
          </p:txBody>
        </p:sp>
        <p:sp>
          <p:nvSpPr>
            <p:cNvPr id="69" name="Freeform: Shape 68">
              <a:extLst>
                <a:ext uri="{FF2B5EF4-FFF2-40B4-BE49-F238E27FC236}">
                  <a16:creationId xmlns:a16="http://schemas.microsoft.com/office/drawing/2014/main" id="{2A0EE415-E595-4004-A891-BBC10127BBBA}"/>
                </a:ext>
              </a:extLst>
            </p:cNvPr>
            <p:cNvSpPr/>
            <p:nvPr/>
          </p:nvSpPr>
          <p:spPr>
            <a:xfrm>
              <a:off x="7694050" y="1704647"/>
              <a:ext cx="465399" cy="106693"/>
            </a:xfrm>
            <a:custGeom>
              <a:avLst/>
              <a:gdLst>
                <a:gd name="connsiteX0" fmla="*/ 457288 w 465399"/>
                <a:gd name="connsiteY0" fmla="*/ 45247 h 106693"/>
                <a:gd name="connsiteX1" fmla="*/ 167027 w 465399"/>
                <a:gd name="connsiteY1" fmla="*/ 45247 h 106693"/>
                <a:gd name="connsiteX2" fmla="*/ 114361 w 465399"/>
                <a:gd name="connsiteY2" fmla="*/ 0 h 106693"/>
                <a:gd name="connsiteX3" fmla="*/ 61695 w 465399"/>
                <a:gd name="connsiteY3" fmla="*/ 45247 h 106693"/>
                <a:gd name="connsiteX4" fmla="*/ 8100 w 465399"/>
                <a:gd name="connsiteY4" fmla="*/ 45247 h 106693"/>
                <a:gd name="connsiteX5" fmla="*/ 0 w 465399"/>
                <a:gd name="connsiteY5" fmla="*/ 53347 h 106693"/>
                <a:gd name="connsiteX6" fmla="*/ 8100 w 465399"/>
                <a:gd name="connsiteY6" fmla="*/ 61447 h 106693"/>
                <a:gd name="connsiteX7" fmla="*/ 61700 w 465399"/>
                <a:gd name="connsiteY7" fmla="*/ 61447 h 106693"/>
                <a:gd name="connsiteX8" fmla="*/ 114367 w 465399"/>
                <a:gd name="connsiteY8" fmla="*/ 106693 h 106693"/>
                <a:gd name="connsiteX9" fmla="*/ 167033 w 465399"/>
                <a:gd name="connsiteY9" fmla="*/ 61447 h 106693"/>
                <a:gd name="connsiteX10" fmla="*/ 457299 w 465399"/>
                <a:gd name="connsiteY10" fmla="*/ 61447 h 106693"/>
                <a:gd name="connsiteX11" fmla="*/ 465399 w 465399"/>
                <a:gd name="connsiteY11" fmla="*/ 53347 h 106693"/>
                <a:gd name="connsiteX12" fmla="*/ 457288 w 465399"/>
                <a:gd name="connsiteY12" fmla="*/ 45247 h 106693"/>
                <a:gd name="connsiteX13" fmla="*/ 114361 w 465399"/>
                <a:gd name="connsiteY13" fmla="*/ 90493 h 106693"/>
                <a:gd name="connsiteX14" fmla="*/ 77215 w 465399"/>
                <a:gd name="connsiteY14" fmla="*/ 53347 h 106693"/>
                <a:gd name="connsiteX15" fmla="*/ 114361 w 465399"/>
                <a:gd name="connsiteY15" fmla="*/ 16200 h 106693"/>
                <a:gd name="connsiteX16" fmla="*/ 151508 w 465399"/>
                <a:gd name="connsiteY16" fmla="*/ 53347 h 106693"/>
                <a:gd name="connsiteX17" fmla="*/ 114361 w 465399"/>
                <a:gd name="connsiteY17" fmla="*/ 90493 h 106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65399" h="106693">
                  <a:moveTo>
                    <a:pt x="457288" y="45247"/>
                  </a:moveTo>
                  <a:lnTo>
                    <a:pt x="167027" y="45247"/>
                  </a:lnTo>
                  <a:cubicBezTo>
                    <a:pt x="163107" y="19672"/>
                    <a:pt x="141016" y="0"/>
                    <a:pt x="114361" y="0"/>
                  </a:cubicBezTo>
                  <a:cubicBezTo>
                    <a:pt x="87707" y="0"/>
                    <a:pt x="65621" y="19672"/>
                    <a:pt x="61695" y="45247"/>
                  </a:cubicBezTo>
                  <a:lnTo>
                    <a:pt x="8100" y="45247"/>
                  </a:lnTo>
                  <a:cubicBezTo>
                    <a:pt x="3623" y="45247"/>
                    <a:pt x="0" y="48875"/>
                    <a:pt x="0" y="53347"/>
                  </a:cubicBezTo>
                  <a:cubicBezTo>
                    <a:pt x="0" y="57818"/>
                    <a:pt x="3623" y="61447"/>
                    <a:pt x="8100" y="61447"/>
                  </a:cubicBezTo>
                  <a:lnTo>
                    <a:pt x="61700" y="61447"/>
                  </a:lnTo>
                  <a:cubicBezTo>
                    <a:pt x="65621" y="87021"/>
                    <a:pt x="87712" y="106693"/>
                    <a:pt x="114367" y="106693"/>
                  </a:cubicBezTo>
                  <a:cubicBezTo>
                    <a:pt x="141021" y="106693"/>
                    <a:pt x="163107" y="87021"/>
                    <a:pt x="167033" y="61447"/>
                  </a:cubicBezTo>
                  <a:lnTo>
                    <a:pt x="457299" y="61447"/>
                  </a:lnTo>
                  <a:cubicBezTo>
                    <a:pt x="461770" y="61447"/>
                    <a:pt x="465399" y="57818"/>
                    <a:pt x="465399" y="53347"/>
                  </a:cubicBezTo>
                  <a:cubicBezTo>
                    <a:pt x="465399" y="48875"/>
                    <a:pt x="461765" y="45247"/>
                    <a:pt x="457288" y="45247"/>
                  </a:cubicBezTo>
                  <a:close/>
                  <a:moveTo>
                    <a:pt x="114361" y="90493"/>
                  </a:moveTo>
                  <a:cubicBezTo>
                    <a:pt x="93879" y="90493"/>
                    <a:pt x="77215" y="73829"/>
                    <a:pt x="77215" y="53347"/>
                  </a:cubicBezTo>
                  <a:cubicBezTo>
                    <a:pt x="77215" y="32864"/>
                    <a:pt x="93879" y="16200"/>
                    <a:pt x="114361" y="16200"/>
                  </a:cubicBezTo>
                  <a:cubicBezTo>
                    <a:pt x="134843" y="16200"/>
                    <a:pt x="151508" y="32864"/>
                    <a:pt x="151508" y="53347"/>
                  </a:cubicBezTo>
                  <a:cubicBezTo>
                    <a:pt x="151508" y="73829"/>
                    <a:pt x="134843" y="90493"/>
                    <a:pt x="114361" y="90493"/>
                  </a:cubicBezTo>
                  <a:close/>
                </a:path>
              </a:pathLst>
            </a:custGeom>
            <a:grpFill/>
            <a:ln w="5334" cap="flat">
              <a:noFill/>
              <a:prstDash val="solid"/>
              <a:miter/>
            </a:ln>
          </p:spPr>
          <p:txBody>
            <a:bodyPr rtlCol="0" anchor="ctr"/>
            <a:lstStyle/>
            <a:p>
              <a:endParaRPr lang="ru-RU"/>
            </a:p>
          </p:txBody>
        </p:sp>
      </p:grpSp>
      <p:sp>
        <p:nvSpPr>
          <p:cNvPr id="70" name="Graphic 19">
            <a:extLst>
              <a:ext uri="{FF2B5EF4-FFF2-40B4-BE49-F238E27FC236}">
                <a16:creationId xmlns:a16="http://schemas.microsoft.com/office/drawing/2014/main" id="{1CE4D110-F105-43F4-BDA9-AD8021380E38}"/>
              </a:ext>
            </a:extLst>
          </p:cNvPr>
          <p:cNvSpPr/>
          <p:nvPr/>
        </p:nvSpPr>
        <p:spPr>
          <a:xfrm>
            <a:off x="7891958" y="1944597"/>
            <a:ext cx="352354" cy="218704"/>
          </a:xfrm>
          <a:custGeom>
            <a:avLst/>
            <a:gdLst>
              <a:gd name="connsiteX0" fmla="*/ 375160 w 469805"/>
              <a:gd name="connsiteY0" fmla="*/ 105473 h 291605"/>
              <a:gd name="connsiteX1" fmla="*/ 337894 w 469805"/>
              <a:gd name="connsiteY1" fmla="*/ 113065 h 291605"/>
              <a:gd name="connsiteX2" fmla="*/ 211027 w 469805"/>
              <a:gd name="connsiteY2" fmla="*/ 0 h 291605"/>
              <a:gd name="connsiteX3" fmla="*/ 83560 w 469805"/>
              <a:gd name="connsiteY3" fmla="*/ 125291 h 291605"/>
              <a:gd name="connsiteX4" fmla="*/ 85590 w 469805"/>
              <a:gd name="connsiteY4" fmla="*/ 147452 h 291605"/>
              <a:gd name="connsiteX5" fmla="*/ 73753 w 469805"/>
              <a:gd name="connsiteY5" fmla="*/ 146491 h 291605"/>
              <a:gd name="connsiteX6" fmla="*/ 0 w 469805"/>
              <a:gd name="connsiteY6" fmla="*/ 219051 h 291605"/>
              <a:gd name="connsiteX7" fmla="*/ 73753 w 469805"/>
              <a:gd name="connsiteY7" fmla="*/ 291605 h 291605"/>
              <a:gd name="connsiteX8" fmla="*/ 378146 w 469805"/>
              <a:gd name="connsiteY8" fmla="*/ 291605 h 291605"/>
              <a:gd name="connsiteX9" fmla="*/ 379982 w 469805"/>
              <a:gd name="connsiteY9" fmla="*/ 291389 h 291605"/>
              <a:gd name="connsiteX10" fmla="*/ 469805 w 469805"/>
              <a:gd name="connsiteY10" fmla="*/ 198542 h 291605"/>
              <a:gd name="connsiteX11" fmla="*/ 375160 w 469805"/>
              <a:gd name="connsiteY11" fmla="*/ 105473 h 291605"/>
              <a:gd name="connsiteX12" fmla="*/ 377870 w 469805"/>
              <a:gd name="connsiteY12" fmla="*/ 275260 h 291605"/>
              <a:gd name="connsiteX13" fmla="*/ 376618 w 469805"/>
              <a:gd name="connsiteY13" fmla="*/ 275400 h 291605"/>
              <a:gd name="connsiteX14" fmla="*/ 73753 w 469805"/>
              <a:gd name="connsiteY14" fmla="*/ 275400 h 291605"/>
              <a:gd name="connsiteX15" fmla="*/ 16200 w 469805"/>
              <a:gd name="connsiteY15" fmla="*/ 219046 h 291605"/>
              <a:gd name="connsiteX16" fmla="*/ 73753 w 469805"/>
              <a:gd name="connsiteY16" fmla="*/ 162686 h 291605"/>
              <a:gd name="connsiteX17" fmla="*/ 93863 w 469805"/>
              <a:gd name="connsiteY17" fmla="*/ 166304 h 291605"/>
              <a:gd name="connsiteX18" fmla="*/ 102206 w 469805"/>
              <a:gd name="connsiteY18" fmla="*/ 164587 h 291605"/>
              <a:gd name="connsiteX19" fmla="*/ 104398 w 469805"/>
              <a:gd name="connsiteY19" fmla="*/ 156352 h 291605"/>
              <a:gd name="connsiteX20" fmla="*/ 99760 w 469805"/>
              <a:gd name="connsiteY20" fmla="*/ 125291 h 291605"/>
              <a:gd name="connsiteX21" fmla="*/ 211027 w 469805"/>
              <a:gd name="connsiteY21" fmla="*/ 16200 h 291605"/>
              <a:gd name="connsiteX22" fmla="*/ 322299 w 469805"/>
              <a:gd name="connsiteY22" fmla="*/ 125021 h 291605"/>
              <a:gd name="connsiteX23" fmla="*/ 322261 w 469805"/>
              <a:gd name="connsiteY23" fmla="*/ 125939 h 291605"/>
              <a:gd name="connsiteX24" fmla="*/ 326360 w 469805"/>
              <a:gd name="connsiteY24" fmla="*/ 132980 h 291605"/>
              <a:gd name="connsiteX25" fmla="*/ 334508 w 469805"/>
              <a:gd name="connsiteY25" fmla="*/ 132894 h 291605"/>
              <a:gd name="connsiteX26" fmla="*/ 375154 w 469805"/>
              <a:gd name="connsiteY26" fmla="*/ 121667 h 291605"/>
              <a:gd name="connsiteX27" fmla="*/ 453595 w 469805"/>
              <a:gd name="connsiteY27" fmla="*/ 198531 h 291605"/>
              <a:gd name="connsiteX28" fmla="*/ 377870 w 469805"/>
              <a:gd name="connsiteY28" fmla="*/ 275260 h 291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69805" h="291605">
                <a:moveTo>
                  <a:pt x="375160" y="105473"/>
                </a:moveTo>
                <a:cubicBezTo>
                  <a:pt x="362335" y="105473"/>
                  <a:pt x="349661" y="108070"/>
                  <a:pt x="337894" y="113065"/>
                </a:cubicBezTo>
                <a:cubicBezTo>
                  <a:pt x="331619" y="49696"/>
                  <a:pt x="277117" y="0"/>
                  <a:pt x="211027" y="0"/>
                </a:cubicBezTo>
                <a:cubicBezTo>
                  <a:pt x="140740" y="0"/>
                  <a:pt x="83560" y="56203"/>
                  <a:pt x="83560" y="125291"/>
                </a:cubicBezTo>
                <a:cubicBezTo>
                  <a:pt x="83560" y="132705"/>
                  <a:pt x="84240" y="140114"/>
                  <a:pt x="85590" y="147452"/>
                </a:cubicBezTo>
                <a:cubicBezTo>
                  <a:pt x="81670" y="146810"/>
                  <a:pt x="77717" y="146491"/>
                  <a:pt x="73753" y="146491"/>
                </a:cubicBezTo>
                <a:cubicBezTo>
                  <a:pt x="33086" y="146491"/>
                  <a:pt x="0" y="179042"/>
                  <a:pt x="0" y="219051"/>
                </a:cubicBezTo>
                <a:cubicBezTo>
                  <a:pt x="0" y="259060"/>
                  <a:pt x="33086" y="291605"/>
                  <a:pt x="73753" y="291605"/>
                </a:cubicBezTo>
                <a:lnTo>
                  <a:pt x="378146" y="291605"/>
                </a:lnTo>
                <a:cubicBezTo>
                  <a:pt x="378778" y="291605"/>
                  <a:pt x="379393" y="291530"/>
                  <a:pt x="379982" y="291389"/>
                </a:cubicBezTo>
                <a:cubicBezTo>
                  <a:pt x="430483" y="288900"/>
                  <a:pt x="469805" y="248411"/>
                  <a:pt x="469805" y="198542"/>
                </a:cubicBezTo>
                <a:cubicBezTo>
                  <a:pt x="469800" y="147220"/>
                  <a:pt x="427345" y="105473"/>
                  <a:pt x="375160" y="105473"/>
                </a:cubicBezTo>
                <a:close/>
                <a:moveTo>
                  <a:pt x="377870" y="275260"/>
                </a:moveTo>
                <a:cubicBezTo>
                  <a:pt x="377444" y="275270"/>
                  <a:pt x="377023" y="275324"/>
                  <a:pt x="376618" y="275400"/>
                </a:cubicBezTo>
                <a:lnTo>
                  <a:pt x="73753" y="275400"/>
                </a:lnTo>
                <a:cubicBezTo>
                  <a:pt x="42023" y="275400"/>
                  <a:pt x="16200" y="250117"/>
                  <a:pt x="16200" y="219046"/>
                </a:cubicBezTo>
                <a:cubicBezTo>
                  <a:pt x="16200" y="187969"/>
                  <a:pt x="42017" y="162686"/>
                  <a:pt x="73753" y="162686"/>
                </a:cubicBezTo>
                <a:cubicBezTo>
                  <a:pt x="80541" y="162686"/>
                  <a:pt x="87307" y="163906"/>
                  <a:pt x="93863" y="166304"/>
                </a:cubicBezTo>
                <a:cubicBezTo>
                  <a:pt x="96736" y="167362"/>
                  <a:pt x="99976" y="166693"/>
                  <a:pt x="102206" y="164587"/>
                </a:cubicBezTo>
                <a:cubicBezTo>
                  <a:pt x="104441" y="162481"/>
                  <a:pt x="105289" y="159295"/>
                  <a:pt x="104398" y="156352"/>
                </a:cubicBezTo>
                <a:cubicBezTo>
                  <a:pt x="101320" y="146178"/>
                  <a:pt x="99760" y="135724"/>
                  <a:pt x="99760" y="125291"/>
                </a:cubicBezTo>
                <a:cubicBezTo>
                  <a:pt x="99760" y="65135"/>
                  <a:pt x="149677" y="16200"/>
                  <a:pt x="211027" y="16200"/>
                </a:cubicBezTo>
                <a:cubicBezTo>
                  <a:pt x="272376" y="16200"/>
                  <a:pt x="322294" y="65135"/>
                  <a:pt x="322299" y="125021"/>
                </a:cubicBezTo>
                <a:cubicBezTo>
                  <a:pt x="322288" y="125221"/>
                  <a:pt x="322261" y="125744"/>
                  <a:pt x="322261" y="125939"/>
                </a:cubicBezTo>
                <a:cubicBezTo>
                  <a:pt x="322261" y="128855"/>
                  <a:pt x="323827" y="131544"/>
                  <a:pt x="326360" y="132980"/>
                </a:cubicBezTo>
                <a:cubicBezTo>
                  <a:pt x="328898" y="134422"/>
                  <a:pt x="332008" y="134384"/>
                  <a:pt x="334508" y="132894"/>
                </a:cubicBezTo>
                <a:cubicBezTo>
                  <a:pt x="346826" y="125550"/>
                  <a:pt x="360882" y="121667"/>
                  <a:pt x="375154" y="121667"/>
                </a:cubicBezTo>
                <a:cubicBezTo>
                  <a:pt x="418408" y="121667"/>
                  <a:pt x="453595" y="156152"/>
                  <a:pt x="453595" y="198531"/>
                </a:cubicBezTo>
                <a:cubicBezTo>
                  <a:pt x="453600" y="240133"/>
                  <a:pt x="420336" y="273829"/>
                  <a:pt x="377870" y="275260"/>
                </a:cubicBezTo>
                <a:close/>
              </a:path>
            </a:pathLst>
          </a:custGeom>
          <a:solidFill>
            <a:schemeClr val="tx1"/>
          </a:solidFill>
          <a:ln w="5334" cap="flat">
            <a:noFill/>
            <a:prstDash val="solid"/>
            <a:miter/>
          </a:ln>
        </p:spPr>
        <p:txBody>
          <a:bodyPr rtlCol="0" anchor="ctr"/>
          <a:lstStyle/>
          <a:p>
            <a:endParaRPr lang="ru-RU"/>
          </a:p>
        </p:txBody>
      </p:sp>
      <p:sp>
        <p:nvSpPr>
          <p:cNvPr id="71" name="Graphic 21">
            <a:extLst>
              <a:ext uri="{FF2B5EF4-FFF2-40B4-BE49-F238E27FC236}">
                <a16:creationId xmlns:a16="http://schemas.microsoft.com/office/drawing/2014/main" id="{DE2A2223-AEBC-485F-93DC-BC2CCA3535DD}"/>
              </a:ext>
            </a:extLst>
          </p:cNvPr>
          <p:cNvSpPr/>
          <p:nvPr/>
        </p:nvSpPr>
        <p:spPr>
          <a:xfrm>
            <a:off x="6095570" y="1934317"/>
            <a:ext cx="332100" cy="283808"/>
          </a:xfrm>
          <a:custGeom>
            <a:avLst/>
            <a:gdLst>
              <a:gd name="connsiteX0" fmla="*/ 434700 w 442800"/>
              <a:gd name="connsiteY0" fmla="*/ 0 h 378410"/>
              <a:gd name="connsiteX1" fmla="*/ 8100 w 442800"/>
              <a:gd name="connsiteY1" fmla="*/ 0 h 378410"/>
              <a:gd name="connsiteX2" fmla="*/ 0 w 442800"/>
              <a:gd name="connsiteY2" fmla="*/ 8100 h 378410"/>
              <a:gd name="connsiteX3" fmla="*/ 0 w 442800"/>
              <a:gd name="connsiteY3" fmla="*/ 273721 h 378410"/>
              <a:gd name="connsiteX4" fmla="*/ 8100 w 442800"/>
              <a:gd name="connsiteY4" fmla="*/ 281821 h 378410"/>
              <a:gd name="connsiteX5" fmla="*/ 160558 w 442800"/>
              <a:gd name="connsiteY5" fmla="*/ 281821 h 378410"/>
              <a:gd name="connsiteX6" fmla="*/ 152971 w 442800"/>
              <a:gd name="connsiteY6" fmla="*/ 361487 h 378410"/>
              <a:gd name="connsiteX7" fmla="*/ 152977 w 442800"/>
              <a:gd name="connsiteY7" fmla="*/ 362210 h 378410"/>
              <a:gd name="connsiteX8" fmla="*/ 112741 w 442800"/>
              <a:gd name="connsiteY8" fmla="*/ 362210 h 378410"/>
              <a:gd name="connsiteX9" fmla="*/ 104641 w 442800"/>
              <a:gd name="connsiteY9" fmla="*/ 370310 h 378410"/>
              <a:gd name="connsiteX10" fmla="*/ 112741 w 442800"/>
              <a:gd name="connsiteY10" fmla="*/ 378410 h 378410"/>
              <a:gd name="connsiteX11" fmla="*/ 338116 w 442800"/>
              <a:gd name="connsiteY11" fmla="*/ 378410 h 378410"/>
              <a:gd name="connsiteX12" fmla="*/ 346216 w 442800"/>
              <a:gd name="connsiteY12" fmla="*/ 370310 h 378410"/>
              <a:gd name="connsiteX13" fmla="*/ 338116 w 442800"/>
              <a:gd name="connsiteY13" fmla="*/ 362210 h 378410"/>
              <a:gd name="connsiteX14" fmla="*/ 293852 w 442800"/>
              <a:gd name="connsiteY14" fmla="*/ 362210 h 378410"/>
              <a:gd name="connsiteX15" fmla="*/ 293857 w 442800"/>
              <a:gd name="connsiteY15" fmla="*/ 361487 h 378410"/>
              <a:gd name="connsiteX16" fmla="*/ 286270 w 442800"/>
              <a:gd name="connsiteY16" fmla="*/ 281821 h 378410"/>
              <a:gd name="connsiteX17" fmla="*/ 434700 w 442800"/>
              <a:gd name="connsiteY17" fmla="*/ 281821 h 378410"/>
              <a:gd name="connsiteX18" fmla="*/ 442800 w 442800"/>
              <a:gd name="connsiteY18" fmla="*/ 273721 h 378410"/>
              <a:gd name="connsiteX19" fmla="*/ 442800 w 442800"/>
              <a:gd name="connsiteY19" fmla="*/ 8100 h 378410"/>
              <a:gd name="connsiteX20" fmla="*/ 434700 w 442800"/>
              <a:gd name="connsiteY20" fmla="*/ 0 h 378410"/>
              <a:gd name="connsiteX21" fmla="*/ 277646 w 442800"/>
              <a:gd name="connsiteY21" fmla="*/ 362210 h 378410"/>
              <a:gd name="connsiteX22" fmla="*/ 169171 w 442800"/>
              <a:gd name="connsiteY22" fmla="*/ 362210 h 378410"/>
              <a:gd name="connsiteX23" fmla="*/ 176828 w 442800"/>
              <a:gd name="connsiteY23" fmla="*/ 281821 h 378410"/>
              <a:gd name="connsiteX24" fmla="*/ 269995 w 442800"/>
              <a:gd name="connsiteY24" fmla="*/ 281821 h 378410"/>
              <a:gd name="connsiteX25" fmla="*/ 277646 w 442800"/>
              <a:gd name="connsiteY25" fmla="*/ 362210 h 378410"/>
              <a:gd name="connsiteX26" fmla="*/ 426600 w 442800"/>
              <a:gd name="connsiteY26" fmla="*/ 265626 h 378410"/>
              <a:gd name="connsiteX27" fmla="*/ 16200 w 442800"/>
              <a:gd name="connsiteY27" fmla="*/ 265626 h 378410"/>
              <a:gd name="connsiteX28" fmla="*/ 16200 w 442800"/>
              <a:gd name="connsiteY28" fmla="*/ 16205 h 378410"/>
              <a:gd name="connsiteX29" fmla="*/ 426600 w 442800"/>
              <a:gd name="connsiteY29" fmla="*/ 16205 h 378410"/>
              <a:gd name="connsiteX30" fmla="*/ 426600 w 442800"/>
              <a:gd name="connsiteY30" fmla="*/ 265626 h 378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42800" h="378410">
                <a:moveTo>
                  <a:pt x="434700" y="0"/>
                </a:moveTo>
                <a:lnTo>
                  <a:pt x="8100" y="0"/>
                </a:lnTo>
                <a:cubicBezTo>
                  <a:pt x="3623" y="0"/>
                  <a:pt x="0" y="3629"/>
                  <a:pt x="0" y="8100"/>
                </a:cubicBezTo>
                <a:lnTo>
                  <a:pt x="0" y="273721"/>
                </a:lnTo>
                <a:cubicBezTo>
                  <a:pt x="0" y="278192"/>
                  <a:pt x="3623" y="281821"/>
                  <a:pt x="8100" y="281821"/>
                </a:cubicBezTo>
                <a:lnTo>
                  <a:pt x="160558" y="281821"/>
                </a:lnTo>
                <a:lnTo>
                  <a:pt x="152971" y="361487"/>
                </a:lnTo>
                <a:cubicBezTo>
                  <a:pt x="152950" y="361730"/>
                  <a:pt x="152977" y="361967"/>
                  <a:pt x="152977" y="362210"/>
                </a:cubicBezTo>
                <a:lnTo>
                  <a:pt x="112741" y="362210"/>
                </a:lnTo>
                <a:cubicBezTo>
                  <a:pt x="108265" y="362210"/>
                  <a:pt x="104641" y="365839"/>
                  <a:pt x="104641" y="370310"/>
                </a:cubicBezTo>
                <a:cubicBezTo>
                  <a:pt x="104641" y="374782"/>
                  <a:pt x="108265" y="378410"/>
                  <a:pt x="112741" y="378410"/>
                </a:cubicBezTo>
                <a:lnTo>
                  <a:pt x="338116" y="378410"/>
                </a:lnTo>
                <a:cubicBezTo>
                  <a:pt x="342592" y="378410"/>
                  <a:pt x="346216" y="374782"/>
                  <a:pt x="346216" y="370310"/>
                </a:cubicBezTo>
                <a:cubicBezTo>
                  <a:pt x="346216" y="365839"/>
                  <a:pt x="342592" y="362210"/>
                  <a:pt x="338116" y="362210"/>
                </a:cubicBezTo>
                <a:lnTo>
                  <a:pt x="293852" y="362210"/>
                </a:lnTo>
                <a:cubicBezTo>
                  <a:pt x="293852" y="361967"/>
                  <a:pt x="293879" y="361735"/>
                  <a:pt x="293857" y="361487"/>
                </a:cubicBezTo>
                <a:lnTo>
                  <a:pt x="286270" y="281821"/>
                </a:lnTo>
                <a:lnTo>
                  <a:pt x="434700" y="281821"/>
                </a:lnTo>
                <a:cubicBezTo>
                  <a:pt x="439177" y="281821"/>
                  <a:pt x="442800" y="278192"/>
                  <a:pt x="442800" y="273721"/>
                </a:cubicBezTo>
                <a:lnTo>
                  <a:pt x="442800" y="8100"/>
                </a:lnTo>
                <a:cubicBezTo>
                  <a:pt x="442800" y="3629"/>
                  <a:pt x="439171" y="0"/>
                  <a:pt x="434700" y="0"/>
                </a:cubicBezTo>
                <a:close/>
                <a:moveTo>
                  <a:pt x="277646" y="362210"/>
                </a:moveTo>
                <a:lnTo>
                  <a:pt x="169171" y="362210"/>
                </a:lnTo>
                <a:lnTo>
                  <a:pt x="176828" y="281821"/>
                </a:lnTo>
                <a:lnTo>
                  <a:pt x="269995" y="281821"/>
                </a:lnTo>
                <a:lnTo>
                  <a:pt x="277646" y="362210"/>
                </a:lnTo>
                <a:close/>
                <a:moveTo>
                  <a:pt x="426600" y="265626"/>
                </a:moveTo>
                <a:lnTo>
                  <a:pt x="16200" y="265626"/>
                </a:lnTo>
                <a:lnTo>
                  <a:pt x="16200" y="16205"/>
                </a:lnTo>
                <a:lnTo>
                  <a:pt x="426600" y="16205"/>
                </a:lnTo>
                <a:lnTo>
                  <a:pt x="426600" y="265626"/>
                </a:lnTo>
                <a:close/>
              </a:path>
            </a:pathLst>
          </a:custGeom>
          <a:solidFill>
            <a:schemeClr val="tx1"/>
          </a:solidFill>
          <a:ln w="5334" cap="flat">
            <a:noFill/>
            <a:prstDash val="solid"/>
            <a:miter/>
          </a:ln>
        </p:spPr>
        <p:txBody>
          <a:bodyPr rtlCol="0" anchor="ctr"/>
          <a:lstStyle/>
          <a:p>
            <a:endParaRPr lang="ru-RU"/>
          </a:p>
        </p:txBody>
      </p:sp>
      <p:sp>
        <p:nvSpPr>
          <p:cNvPr id="72" name="Graphic 23">
            <a:extLst>
              <a:ext uri="{FF2B5EF4-FFF2-40B4-BE49-F238E27FC236}">
                <a16:creationId xmlns:a16="http://schemas.microsoft.com/office/drawing/2014/main" id="{0BEBD426-B594-4D30-AD60-99047D70EC09}"/>
              </a:ext>
            </a:extLst>
          </p:cNvPr>
          <p:cNvSpPr/>
          <p:nvPr/>
        </p:nvSpPr>
        <p:spPr>
          <a:xfrm>
            <a:off x="6728114" y="1940551"/>
            <a:ext cx="271350" cy="271350"/>
          </a:xfrm>
          <a:custGeom>
            <a:avLst/>
            <a:gdLst>
              <a:gd name="connsiteX0" fmla="*/ 359429 w 361800"/>
              <a:gd name="connsiteY0" fmla="*/ 61771 h 361800"/>
              <a:gd name="connsiteX1" fmla="*/ 300029 w 361800"/>
              <a:gd name="connsiteY1" fmla="*/ 2371 h 361800"/>
              <a:gd name="connsiteX2" fmla="*/ 294300 w 361800"/>
              <a:gd name="connsiteY2" fmla="*/ 0 h 361800"/>
              <a:gd name="connsiteX3" fmla="*/ 8100 w 361800"/>
              <a:gd name="connsiteY3" fmla="*/ 0 h 361800"/>
              <a:gd name="connsiteX4" fmla="*/ 0 w 361800"/>
              <a:gd name="connsiteY4" fmla="*/ 8100 h 361800"/>
              <a:gd name="connsiteX5" fmla="*/ 0 w 361800"/>
              <a:gd name="connsiteY5" fmla="*/ 353700 h 361800"/>
              <a:gd name="connsiteX6" fmla="*/ 8100 w 361800"/>
              <a:gd name="connsiteY6" fmla="*/ 361800 h 361800"/>
              <a:gd name="connsiteX7" fmla="*/ 353700 w 361800"/>
              <a:gd name="connsiteY7" fmla="*/ 361800 h 361800"/>
              <a:gd name="connsiteX8" fmla="*/ 361800 w 361800"/>
              <a:gd name="connsiteY8" fmla="*/ 353700 h 361800"/>
              <a:gd name="connsiteX9" fmla="*/ 361800 w 361800"/>
              <a:gd name="connsiteY9" fmla="*/ 67500 h 361800"/>
              <a:gd name="connsiteX10" fmla="*/ 359429 w 361800"/>
              <a:gd name="connsiteY10" fmla="*/ 61771 h 361800"/>
              <a:gd name="connsiteX11" fmla="*/ 97200 w 361800"/>
              <a:gd name="connsiteY11" fmla="*/ 16195 h 361800"/>
              <a:gd name="connsiteX12" fmla="*/ 264600 w 361800"/>
              <a:gd name="connsiteY12" fmla="*/ 16195 h 361800"/>
              <a:gd name="connsiteX13" fmla="*/ 264600 w 361800"/>
              <a:gd name="connsiteY13" fmla="*/ 129595 h 361800"/>
              <a:gd name="connsiteX14" fmla="*/ 97200 w 361800"/>
              <a:gd name="connsiteY14" fmla="*/ 129595 h 361800"/>
              <a:gd name="connsiteX15" fmla="*/ 97200 w 361800"/>
              <a:gd name="connsiteY15" fmla="*/ 16195 h 361800"/>
              <a:gd name="connsiteX16" fmla="*/ 297000 w 361800"/>
              <a:gd name="connsiteY16" fmla="*/ 345595 h 361800"/>
              <a:gd name="connsiteX17" fmla="*/ 64800 w 361800"/>
              <a:gd name="connsiteY17" fmla="*/ 345595 h 361800"/>
              <a:gd name="connsiteX18" fmla="*/ 64800 w 361800"/>
              <a:gd name="connsiteY18" fmla="*/ 205195 h 361800"/>
              <a:gd name="connsiteX19" fmla="*/ 297000 w 361800"/>
              <a:gd name="connsiteY19" fmla="*/ 205195 h 361800"/>
              <a:gd name="connsiteX20" fmla="*/ 297000 w 361800"/>
              <a:gd name="connsiteY20" fmla="*/ 345595 h 361800"/>
              <a:gd name="connsiteX21" fmla="*/ 345600 w 361800"/>
              <a:gd name="connsiteY21" fmla="*/ 345595 h 361800"/>
              <a:gd name="connsiteX22" fmla="*/ 313200 w 361800"/>
              <a:gd name="connsiteY22" fmla="*/ 345595 h 361800"/>
              <a:gd name="connsiteX23" fmla="*/ 313200 w 361800"/>
              <a:gd name="connsiteY23" fmla="*/ 197095 h 361800"/>
              <a:gd name="connsiteX24" fmla="*/ 305100 w 361800"/>
              <a:gd name="connsiteY24" fmla="*/ 188995 h 361800"/>
              <a:gd name="connsiteX25" fmla="*/ 56700 w 361800"/>
              <a:gd name="connsiteY25" fmla="*/ 188995 h 361800"/>
              <a:gd name="connsiteX26" fmla="*/ 48600 w 361800"/>
              <a:gd name="connsiteY26" fmla="*/ 197095 h 361800"/>
              <a:gd name="connsiteX27" fmla="*/ 48600 w 361800"/>
              <a:gd name="connsiteY27" fmla="*/ 345595 h 361800"/>
              <a:gd name="connsiteX28" fmla="*/ 16200 w 361800"/>
              <a:gd name="connsiteY28" fmla="*/ 345595 h 361800"/>
              <a:gd name="connsiteX29" fmla="*/ 16200 w 361800"/>
              <a:gd name="connsiteY29" fmla="*/ 16195 h 361800"/>
              <a:gd name="connsiteX30" fmla="*/ 81000 w 361800"/>
              <a:gd name="connsiteY30" fmla="*/ 16195 h 361800"/>
              <a:gd name="connsiteX31" fmla="*/ 81000 w 361800"/>
              <a:gd name="connsiteY31" fmla="*/ 137695 h 361800"/>
              <a:gd name="connsiteX32" fmla="*/ 89100 w 361800"/>
              <a:gd name="connsiteY32" fmla="*/ 145795 h 361800"/>
              <a:gd name="connsiteX33" fmla="*/ 272700 w 361800"/>
              <a:gd name="connsiteY33" fmla="*/ 145795 h 361800"/>
              <a:gd name="connsiteX34" fmla="*/ 280800 w 361800"/>
              <a:gd name="connsiteY34" fmla="*/ 137695 h 361800"/>
              <a:gd name="connsiteX35" fmla="*/ 280800 w 361800"/>
              <a:gd name="connsiteY35" fmla="*/ 16195 h 361800"/>
              <a:gd name="connsiteX36" fmla="*/ 290947 w 361800"/>
              <a:gd name="connsiteY36" fmla="*/ 16195 h 361800"/>
              <a:gd name="connsiteX37" fmla="*/ 345600 w 361800"/>
              <a:gd name="connsiteY37" fmla="*/ 70848 h 361800"/>
              <a:gd name="connsiteX38" fmla="*/ 345600 w 361800"/>
              <a:gd name="connsiteY38" fmla="*/ 345595 h 36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61800" h="361800">
                <a:moveTo>
                  <a:pt x="359429" y="61771"/>
                </a:moveTo>
                <a:lnTo>
                  <a:pt x="300029" y="2371"/>
                </a:lnTo>
                <a:cubicBezTo>
                  <a:pt x="298512" y="853"/>
                  <a:pt x="296449" y="0"/>
                  <a:pt x="294300" y="0"/>
                </a:cubicBezTo>
                <a:lnTo>
                  <a:pt x="8100" y="0"/>
                </a:lnTo>
                <a:cubicBezTo>
                  <a:pt x="3629" y="0"/>
                  <a:pt x="0" y="3623"/>
                  <a:pt x="0" y="8100"/>
                </a:cubicBezTo>
                <a:lnTo>
                  <a:pt x="0" y="353700"/>
                </a:lnTo>
                <a:cubicBezTo>
                  <a:pt x="0" y="358177"/>
                  <a:pt x="3629" y="361800"/>
                  <a:pt x="8100" y="361800"/>
                </a:cubicBezTo>
                <a:lnTo>
                  <a:pt x="353700" y="361800"/>
                </a:lnTo>
                <a:cubicBezTo>
                  <a:pt x="358171" y="361800"/>
                  <a:pt x="361800" y="358177"/>
                  <a:pt x="361800" y="353700"/>
                </a:cubicBezTo>
                <a:lnTo>
                  <a:pt x="361800" y="67500"/>
                </a:lnTo>
                <a:cubicBezTo>
                  <a:pt x="361800" y="65345"/>
                  <a:pt x="360947" y="63288"/>
                  <a:pt x="359429" y="61771"/>
                </a:cubicBezTo>
                <a:close/>
                <a:moveTo>
                  <a:pt x="97200" y="16195"/>
                </a:moveTo>
                <a:lnTo>
                  <a:pt x="264600" y="16195"/>
                </a:lnTo>
                <a:lnTo>
                  <a:pt x="264600" y="129595"/>
                </a:lnTo>
                <a:lnTo>
                  <a:pt x="97200" y="129595"/>
                </a:lnTo>
                <a:lnTo>
                  <a:pt x="97200" y="16195"/>
                </a:lnTo>
                <a:close/>
                <a:moveTo>
                  <a:pt x="297000" y="345595"/>
                </a:moveTo>
                <a:lnTo>
                  <a:pt x="64800" y="345595"/>
                </a:lnTo>
                <a:lnTo>
                  <a:pt x="64800" y="205195"/>
                </a:lnTo>
                <a:lnTo>
                  <a:pt x="297000" y="205195"/>
                </a:lnTo>
                <a:lnTo>
                  <a:pt x="297000" y="345595"/>
                </a:lnTo>
                <a:close/>
                <a:moveTo>
                  <a:pt x="345600" y="345595"/>
                </a:moveTo>
                <a:lnTo>
                  <a:pt x="313200" y="345595"/>
                </a:lnTo>
                <a:lnTo>
                  <a:pt x="313200" y="197095"/>
                </a:lnTo>
                <a:cubicBezTo>
                  <a:pt x="313200" y="192618"/>
                  <a:pt x="309571" y="188995"/>
                  <a:pt x="305100" y="188995"/>
                </a:cubicBezTo>
                <a:lnTo>
                  <a:pt x="56700" y="188995"/>
                </a:lnTo>
                <a:cubicBezTo>
                  <a:pt x="52229" y="188995"/>
                  <a:pt x="48600" y="192618"/>
                  <a:pt x="48600" y="197095"/>
                </a:cubicBezTo>
                <a:lnTo>
                  <a:pt x="48600" y="345595"/>
                </a:lnTo>
                <a:lnTo>
                  <a:pt x="16200" y="345595"/>
                </a:lnTo>
                <a:lnTo>
                  <a:pt x="16200" y="16195"/>
                </a:lnTo>
                <a:lnTo>
                  <a:pt x="81000" y="16195"/>
                </a:lnTo>
                <a:lnTo>
                  <a:pt x="81000" y="137695"/>
                </a:lnTo>
                <a:cubicBezTo>
                  <a:pt x="81000" y="142171"/>
                  <a:pt x="84629" y="145795"/>
                  <a:pt x="89100" y="145795"/>
                </a:cubicBezTo>
                <a:lnTo>
                  <a:pt x="272700" y="145795"/>
                </a:lnTo>
                <a:cubicBezTo>
                  <a:pt x="277171" y="145795"/>
                  <a:pt x="280800" y="142171"/>
                  <a:pt x="280800" y="137695"/>
                </a:cubicBezTo>
                <a:lnTo>
                  <a:pt x="280800" y="16195"/>
                </a:lnTo>
                <a:lnTo>
                  <a:pt x="290947" y="16195"/>
                </a:lnTo>
                <a:lnTo>
                  <a:pt x="345600" y="70848"/>
                </a:lnTo>
                <a:lnTo>
                  <a:pt x="345600" y="345595"/>
                </a:lnTo>
                <a:close/>
              </a:path>
            </a:pathLst>
          </a:custGeom>
          <a:solidFill>
            <a:schemeClr val="tx1"/>
          </a:solidFill>
          <a:ln w="5334" cap="flat">
            <a:noFill/>
            <a:prstDash val="solid"/>
            <a:miter/>
          </a:ln>
        </p:spPr>
        <p:txBody>
          <a:bodyPr rtlCol="0" anchor="ctr"/>
          <a:lstStyle/>
          <a:p>
            <a:endParaRPr lang="ru-RU"/>
          </a:p>
        </p:txBody>
      </p:sp>
      <p:grpSp>
        <p:nvGrpSpPr>
          <p:cNvPr id="88" name="Group 87">
            <a:extLst>
              <a:ext uri="{FF2B5EF4-FFF2-40B4-BE49-F238E27FC236}">
                <a16:creationId xmlns:a16="http://schemas.microsoft.com/office/drawing/2014/main" id="{8451D8C3-0645-44D5-88B0-DC22ED54610A}"/>
              </a:ext>
            </a:extLst>
          </p:cNvPr>
          <p:cNvGrpSpPr/>
          <p:nvPr/>
        </p:nvGrpSpPr>
        <p:grpSpPr>
          <a:xfrm>
            <a:off x="4278929" y="2614934"/>
            <a:ext cx="348300" cy="348300"/>
            <a:chOff x="3673238" y="2343579"/>
            <a:chExt cx="464400" cy="464400"/>
          </a:xfrm>
          <a:solidFill>
            <a:schemeClr val="tx1"/>
          </a:solidFill>
        </p:grpSpPr>
        <p:sp>
          <p:nvSpPr>
            <p:cNvPr id="74" name="Freeform: Shape 73">
              <a:extLst>
                <a:ext uri="{FF2B5EF4-FFF2-40B4-BE49-F238E27FC236}">
                  <a16:creationId xmlns:a16="http://schemas.microsoft.com/office/drawing/2014/main" id="{A4C78D84-ABC8-451C-8C8E-ECCAC07C0CE5}"/>
                </a:ext>
              </a:extLst>
            </p:cNvPr>
            <p:cNvSpPr/>
            <p:nvPr/>
          </p:nvSpPr>
          <p:spPr>
            <a:xfrm>
              <a:off x="3673238" y="2343579"/>
              <a:ext cx="464400" cy="464400"/>
            </a:xfrm>
            <a:custGeom>
              <a:avLst/>
              <a:gdLst>
                <a:gd name="connsiteX0" fmla="*/ 232200 w 464400"/>
                <a:gd name="connsiteY0" fmla="*/ 0 h 464400"/>
                <a:gd name="connsiteX1" fmla="*/ 0 w 464400"/>
                <a:gd name="connsiteY1" fmla="*/ 232200 h 464400"/>
                <a:gd name="connsiteX2" fmla="*/ 232200 w 464400"/>
                <a:gd name="connsiteY2" fmla="*/ 464400 h 464400"/>
                <a:gd name="connsiteX3" fmla="*/ 464400 w 464400"/>
                <a:gd name="connsiteY3" fmla="*/ 232200 h 464400"/>
                <a:gd name="connsiteX4" fmla="*/ 232200 w 464400"/>
                <a:gd name="connsiteY4" fmla="*/ 0 h 464400"/>
                <a:gd name="connsiteX5" fmla="*/ 232200 w 464400"/>
                <a:gd name="connsiteY5" fmla="*/ 448200 h 464400"/>
                <a:gd name="connsiteX6" fmla="*/ 16200 w 464400"/>
                <a:gd name="connsiteY6" fmla="*/ 232200 h 464400"/>
                <a:gd name="connsiteX7" fmla="*/ 232200 w 464400"/>
                <a:gd name="connsiteY7" fmla="*/ 16200 h 464400"/>
                <a:gd name="connsiteX8" fmla="*/ 448200 w 464400"/>
                <a:gd name="connsiteY8" fmla="*/ 232200 h 464400"/>
                <a:gd name="connsiteX9" fmla="*/ 232200 w 464400"/>
                <a:gd name="connsiteY9" fmla="*/ 448200 h 46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4400" h="464400">
                  <a:moveTo>
                    <a:pt x="232200" y="0"/>
                  </a:moveTo>
                  <a:cubicBezTo>
                    <a:pt x="104220" y="0"/>
                    <a:pt x="0" y="104220"/>
                    <a:pt x="0" y="232200"/>
                  </a:cubicBezTo>
                  <a:cubicBezTo>
                    <a:pt x="0" y="360180"/>
                    <a:pt x="104220" y="464400"/>
                    <a:pt x="232200" y="464400"/>
                  </a:cubicBezTo>
                  <a:cubicBezTo>
                    <a:pt x="360180" y="464400"/>
                    <a:pt x="464400" y="360180"/>
                    <a:pt x="464400" y="232200"/>
                  </a:cubicBezTo>
                  <a:cubicBezTo>
                    <a:pt x="464400" y="104220"/>
                    <a:pt x="360180" y="0"/>
                    <a:pt x="232200" y="0"/>
                  </a:cubicBezTo>
                  <a:close/>
                  <a:moveTo>
                    <a:pt x="232200" y="448200"/>
                  </a:moveTo>
                  <a:cubicBezTo>
                    <a:pt x="112860" y="448200"/>
                    <a:pt x="16200" y="351540"/>
                    <a:pt x="16200" y="232200"/>
                  </a:cubicBezTo>
                  <a:cubicBezTo>
                    <a:pt x="16200" y="112860"/>
                    <a:pt x="112860" y="16200"/>
                    <a:pt x="232200" y="16200"/>
                  </a:cubicBezTo>
                  <a:cubicBezTo>
                    <a:pt x="351540" y="16200"/>
                    <a:pt x="448200" y="112860"/>
                    <a:pt x="448200" y="232200"/>
                  </a:cubicBezTo>
                  <a:cubicBezTo>
                    <a:pt x="448200" y="351540"/>
                    <a:pt x="351540" y="448200"/>
                    <a:pt x="232200" y="448200"/>
                  </a:cubicBezTo>
                  <a:close/>
                </a:path>
              </a:pathLst>
            </a:custGeom>
            <a:grpFill/>
            <a:ln w="5334" cap="flat">
              <a:noFill/>
              <a:prstDash val="solid"/>
              <a:miter/>
            </a:ln>
          </p:spPr>
          <p:txBody>
            <a:bodyPr rtlCol="0" anchor="ctr"/>
            <a:lstStyle/>
            <a:p>
              <a:endParaRPr lang="ru-RU"/>
            </a:p>
          </p:txBody>
        </p:sp>
        <p:sp>
          <p:nvSpPr>
            <p:cNvPr id="75" name="Freeform: Shape 74">
              <a:extLst>
                <a:ext uri="{FF2B5EF4-FFF2-40B4-BE49-F238E27FC236}">
                  <a16:creationId xmlns:a16="http://schemas.microsoft.com/office/drawing/2014/main" id="{1DA7497F-9A93-4172-9DC5-8A653B4FDD59}"/>
                </a:ext>
              </a:extLst>
            </p:cNvPr>
            <p:cNvSpPr/>
            <p:nvPr/>
          </p:nvSpPr>
          <p:spPr>
            <a:xfrm>
              <a:off x="3791902" y="2505984"/>
              <a:ext cx="227610" cy="139455"/>
            </a:xfrm>
            <a:custGeom>
              <a:avLst/>
              <a:gdLst>
                <a:gd name="connsiteX0" fmla="*/ 97875 w 227610"/>
                <a:gd name="connsiteY0" fmla="*/ 139455 h 139455"/>
                <a:gd name="connsiteX1" fmla="*/ 91395 w 227610"/>
                <a:gd name="connsiteY1" fmla="*/ 136755 h 139455"/>
                <a:gd name="connsiteX2" fmla="*/ 2835 w 227610"/>
                <a:gd name="connsiteY2" fmla="*/ 48195 h 139455"/>
                <a:gd name="connsiteX3" fmla="*/ 2835 w 227610"/>
                <a:gd name="connsiteY3" fmla="*/ 34695 h 139455"/>
                <a:gd name="connsiteX4" fmla="*/ 16335 w 227610"/>
                <a:gd name="connsiteY4" fmla="*/ 34695 h 139455"/>
                <a:gd name="connsiteX5" fmla="*/ 97875 w 227610"/>
                <a:gd name="connsiteY5" fmla="*/ 116235 h 139455"/>
                <a:gd name="connsiteX6" fmla="*/ 211275 w 227610"/>
                <a:gd name="connsiteY6" fmla="*/ 2835 h 139455"/>
                <a:gd name="connsiteX7" fmla="*/ 224775 w 227610"/>
                <a:gd name="connsiteY7" fmla="*/ 2835 h 139455"/>
                <a:gd name="connsiteX8" fmla="*/ 224775 w 227610"/>
                <a:gd name="connsiteY8" fmla="*/ 16335 h 139455"/>
                <a:gd name="connsiteX9" fmla="*/ 104355 w 227610"/>
                <a:gd name="connsiteY9" fmla="*/ 136755 h 139455"/>
                <a:gd name="connsiteX10" fmla="*/ 97875 w 227610"/>
                <a:gd name="connsiteY10" fmla="*/ 139455 h 13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7610" h="139455">
                  <a:moveTo>
                    <a:pt x="97875" y="139455"/>
                  </a:moveTo>
                  <a:cubicBezTo>
                    <a:pt x="95715" y="139455"/>
                    <a:pt x="93015" y="138375"/>
                    <a:pt x="91395" y="136755"/>
                  </a:cubicBezTo>
                  <a:lnTo>
                    <a:pt x="2835" y="48195"/>
                  </a:lnTo>
                  <a:cubicBezTo>
                    <a:pt x="-945" y="44415"/>
                    <a:pt x="-945" y="38475"/>
                    <a:pt x="2835" y="34695"/>
                  </a:cubicBezTo>
                  <a:cubicBezTo>
                    <a:pt x="6615" y="30915"/>
                    <a:pt x="12555" y="30915"/>
                    <a:pt x="16335" y="34695"/>
                  </a:cubicBezTo>
                  <a:lnTo>
                    <a:pt x="97875" y="116235"/>
                  </a:lnTo>
                  <a:lnTo>
                    <a:pt x="211275" y="2835"/>
                  </a:lnTo>
                  <a:cubicBezTo>
                    <a:pt x="215055" y="-945"/>
                    <a:pt x="220995" y="-945"/>
                    <a:pt x="224775" y="2835"/>
                  </a:cubicBezTo>
                  <a:cubicBezTo>
                    <a:pt x="228555" y="6615"/>
                    <a:pt x="228555" y="12555"/>
                    <a:pt x="224775" y="16335"/>
                  </a:cubicBezTo>
                  <a:lnTo>
                    <a:pt x="104355" y="136755"/>
                  </a:lnTo>
                  <a:cubicBezTo>
                    <a:pt x="102735" y="138375"/>
                    <a:pt x="100035" y="139455"/>
                    <a:pt x="97875" y="139455"/>
                  </a:cubicBezTo>
                  <a:close/>
                </a:path>
              </a:pathLst>
            </a:custGeom>
            <a:grpFill/>
            <a:ln w="5334" cap="flat">
              <a:noFill/>
              <a:prstDash val="solid"/>
              <a:miter/>
            </a:ln>
          </p:spPr>
          <p:txBody>
            <a:bodyPr rtlCol="0" anchor="ctr"/>
            <a:lstStyle/>
            <a:p>
              <a:endParaRPr lang="ru-RU"/>
            </a:p>
          </p:txBody>
        </p:sp>
      </p:grpSp>
      <p:grpSp>
        <p:nvGrpSpPr>
          <p:cNvPr id="87" name="Group 86">
            <a:extLst>
              <a:ext uri="{FF2B5EF4-FFF2-40B4-BE49-F238E27FC236}">
                <a16:creationId xmlns:a16="http://schemas.microsoft.com/office/drawing/2014/main" id="{B336FA4D-69B6-457B-870C-A52D93E3A5B6}"/>
              </a:ext>
            </a:extLst>
          </p:cNvPr>
          <p:cNvGrpSpPr/>
          <p:nvPr/>
        </p:nvGrpSpPr>
        <p:grpSpPr>
          <a:xfrm>
            <a:off x="4881102" y="2614936"/>
            <a:ext cx="348299" cy="348299"/>
            <a:chOff x="4476134" y="2343579"/>
            <a:chExt cx="464399" cy="464399"/>
          </a:xfrm>
          <a:solidFill>
            <a:schemeClr val="tx1"/>
          </a:solidFill>
        </p:grpSpPr>
        <p:sp>
          <p:nvSpPr>
            <p:cNvPr id="77" name="Freeform: Shape 76">
              <a:extLst>
                <a:ext uri="{FF2B5EF4-FFF2-40B4-BE49-F238E27FC236}">
                  <a16:creationId xmlns:a16="http://schemas.microsoft.com/office/drawing/2014/main" id="{03147170-AD87-4A0B-8518-F14734C8E132}"/>
                </a:ext>
              </a:extLst>
            </p:cNvPr>
            <p:cNvSpPr/>
            <p:nvPr/>
          </p:nvSpPr>
          <p:spPr>
            <a:xfrm>
              <a:off x="4476134" y="2343579"/>
              <a:ext cx="464399" cy="464399"/>
            </a:xfrm>
            <a:custGeom>
              <a:avLst/>
              <a:gdLst>
                <a:gd name="connsiteX0" fmla="*/ 396360 w 464399"/>
                <a:gd name="connsiteY0" fmla="*/ 68040 h 464399"/>
                <a:gd name="connsiteX1" fmla="*/ 68040 w 464399"/>
                <a:gd name="connsiteY1" fmla="*/ 68040 h 464399"/>
                <a:gd name="connsiteX2" fmla="*/ 68040 w 464399"/>
                <a:gd name="connsiteY2" fmla="*/ 396360 h 464399"/>
                <a:gd name="connsiteX3" fmla="*/ 396360 w 464399"/>
                <a:gd name="connsiteY3" fmla="*/ 396360 h 464399"/>
                <a:gd name="connsiteX4" fmla="*/ 396360 w 464399"/>
                <a:gd name="connsiteY4" fmla="*/ 68040 h 464399"/>
                <a:gd name="connsiteX5" fmla="*/ 79380 w 464399"/>
                <a:gd name="connsiteY5" fmla="*/ 385020 h 464399"/>
                <a:gd name="connsiteX6" fmla="*/ 79380 w 464399"/>
                <a:gd name="connsiteY6" fmla="*/ 79380 h 464399"/>
                <a:gd name="connsiteX7" fmla="*/ 385020 w 464399"/>
                <a:gd name="connsiteY7" fmla="*/ 79380 h 464399"/>
                <a:gd name="connsiteX8" fmla="*/ 385020 w 464399"/>
                <a:gd name="connsiteY8" fmla="*/ 385020 h 464399"/>
                <a:gd name="connsiteX9" fmla="*/ 79380 w 464399"/>
                <a:gd name="connsiteY9" fmla="*/ 385020 h 46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4399" h="464399">
                  <a:moveTo>
                    <a:pt x="396360" y="68040"/>
                  </a:moveTo>
                  <a:cubicBezTo>
                    <a:pt x="305640" y="-22680"/>
                    <a:pt x="158760" y="-22680"/>
                    <a:pt x="68040" y="68040"/>
                  </a:cubicBezTo>
                  <a:cubicBezTo>
                    <a:pt x="-22680" y="158760"/>
                    <a:pt x="-22680" y="305640"/>
                    <a:pt x="68040" y="396360"/>
                  </a:cubicBezTo>
                  <a:cubicBezTo>
                    <a:pt x="158760" y="487080"/>
                    <a:pt x="305640" y="487080"/>
                    <a:pt x="396360" y="396360"/>
                  </a:cubicBezTo>
                  <a:cubicBezTo>
                    <a:pt x="487080" y="305640"/>
                    <a:pt x="487080" y="158760"/>
                    <a:pt x="396360" y="68040"/>
                  </a:cubicBezTo>
                  <a:close/>
                  <a:moveTo>
                    <a:pt x="79380" y="385020"/>
                  </a:moveTo>
                  <a:cubicBezTo>
                    <a:pt x="-4860" y="300780"/>
                    <a:pt x="-4860" y="163620"/>
                    <a:pt x="79380" y="79380"/>
                  </a:cubicBezTo>
                  <a:cubicBezTo>
                    <a:pt x="163620" y="-4860"/>
                    <a:pt x="300780" y="-4860"/>
                    <a:pt x="385020" y="79380"/>
                  </a:cubicBezTo>
                  <a:cubicBezTo>
                    <a:pt x="469260" y="163620"/>
                    <a:pt x="469260" y="300780"/>
                    <a:pt x="385020" y="385020"/>
                  </a:cubicBezTo>
                  <a:cubicBezTo>
                    <a:pt x="300780" y="469260"/>
                    <a:pt x="163620" y="469260"/>
                    <a:pt x="79380" y="385020"/>
                  </a:cubicBezTo>
                  <a:close/>
                </a:path>
              </a:pathLst>
            </a:custGeom>
            <a:grpFill/>
            <a:ln w="5334" cap="flat">
              <a:noFill/>
              <a:prstDash val="solid"/>
              <a:miter/>
            </a:ln>
          </p:spPr>
          <p:txBody>
            <a:bodyPr rtlCol="0" anchor="ctr"/>
            <a:lstStyle/>
            <a:p>
              <a:endParaRPr lang="ru-RU"/>
            </a:p>
          </p:txBody>
        </p:sp>
        <p:sp>
          <p:nvSpPr>
            <p:cNvPr id="78" name="Freeform: Shape 77">
              <a:extLst>
                <a:ext uri="{FF2B5EF4-FFF2-40B4-BE49-F238E27FC236}">
                  <a16:creationId xmlns:a16="http://schemas.microsoft.com/office/drawing/2014/main" id="{B63476C1-B2DA-4825-B23F-39F11050A160}"/>
                </a:ext>
              </a:extLst>
            </p:cNvPr>
            <p:cNvSpPr/>
            <p:nvPr/>
          </p:nvSpPr>
          <p:spPr>
            <a:xfrm>
              <a:off x="4619098" y="2486543"/>
              <a:ext cx="178469" cy="178469"/>
            </a:xfrm>
            <a:custGeom>
              <a:avLst/>
              <a:gdLst>
                <a:gd name="connsiteX0" fmla="*/ 175635 w 178469"/>
                <a:gd name="connsiteY0" fmla="*/ 162135 h 178469"/>
                <a:gd name="connsiteX1" fmla="*/ 102735 w 178469"/>
                <a:gd name="connsiteY1" fmla="*/ 89235 h 178469"/>
                <a:gd name="connsiteX2" fmla="*/ 175635 w 178469"/>
                <a:gd name="connsiteY2" fmla="*/ 16335 h 178469"/>
                <a:gd name="connsiteX3" fmla="*/ 175635 w 178469"/>
                <a:gd name="connsiteY3" fmla="*/ 2835 h 178469"/>
                <a:gd name="connsiteX4" fmla="*/ 162135 w 178469"/>
                <a:gd name="connsiteY4" fmla="*/ 2835 h 178469"/>
                <a:gd name="connsiteX5" fmla="*/ 89235 w 178469"/>
                <a:gd name="connsiteY5" fmla="*/ 75735 h 178469"/>
                <a:gd name="connsiteX6" fmla="*/ 16335 w 178469"/>
                <a:gd name="connsiteY6" fmla="*/ 2835 h 178469"/>
                <a:gd name="connsiteX7" fmla="*/ 2835 w 178469"/>
                <a:gd name="connsiteY7" fmla="*/ 2835 h 178469"/>
                <a:gd name="connsiteX8" fmla="*/ 2835 w 178469"/>
                <a:gd name="connsiteY8" fmla="*/ 16335 h 178469"/>
                <a:gd name="connsiteX9" fmla="*/ 75735 w 178469"/>
                <a:gd name="connsiteY9" fmla="*/ 89235 h 178469"/>
                <a:gd name="connsiteX10" fmla="*/ 2835 w 178469"/>
                <a:gd name="connsiteY10" fmla="*/ 162135 h 178469"/>
                <a:gd name="connsiteX11" fmla="*/ 2835 w 178469"/>
                <a:gd name="connsiteY11" fmla="*/ 175635 h 178469"/>
                <a:gd name="connsiteX12" fmla="*/ 16335 w 178469"/>
                <a:gd name="connsiteY12" fmla="*/ 175635 h 178469"/>
                <a:gd name="connsiteX13" fmla="*/ 89235 w 178469"/>
                <a:gd name="connsiteY13" fmla="*/ 102735 h 178469"/>
                <a:gd name="connsiteX14" fmla="*/ 162135 w 178469"/>
                <a:gd name="connsiteY14" fmla="*/ 175635 h 178469"/>
                <a:gd name="connsiteX15" fmla="*/ 175635 w 178469"/>
                <a:gd name="connsiteY15" fmla="*/ 175635 h 178469"/>
                <a:gd name="connsiteX16" fmla="*/ 175635 w 178469"/>
                <a:gd name="connsiteY16" fmla="*/ 162135 h 178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8469" h="178469">
                  <a:moveTo>
                    <a:pt x="175635" y="162135"/>
                  </a:moveTo>
                  <a:lnTo>
                    <a:pt x="102735" y="89235"/>
                  </a:lnTo>
                  <a:lnTo>
                    <a:pt x="175635" y="16335"/>
                  </a:lnTo>
                  <a:cubicBezTo>
                    <a:pt x="179415" y="12555"/>
                    <a:pt x="179415" y="6615"/>
                    <a:pt x="175635" y="2835"/>
                  </a:cubicBezTo>
                  <a:cubicBezTo>
                    <a:pt x="171855" y="-945"/>
                    <a:pt x="165915" y="-945"/>
                    <a:pt x="162135" y="2835"/>
                  </a:cubicBezTo>
                  <a:lnTo>
                    <a:pt x="89235" y="75735"/>
                  </a:lnTo>
                  <a:lnTo>
                    <a:pt x="16335" y="2835"/>
                  </a:lnTo>
                  <a:cubicBezTo>
                    <a:pt x="12555" y="-945"/>
                    <a:pt x="6615" y="-945"/>
                    <a:pt x="2835" y="2835"/>
                  </a:cubicBezTo>
                  <a:cubicBezTo>
                    <a:pt x="-945" y="6615"/>
                    <a:pt x="-945" y="12555"/>
                    <a:pt x="2835" y="16335"/>
                  </a:cubicBezTo>
                  <a:lnTo>
                    <a:pt x="75735" y="89235"/>
                  </a:lnTo>
                  <a:lnTo>
                    <a:pt x="2835" y="162135"/>
                  </a:lnTo>
                  <a:cubicBezTo>
                    <a:pt x="-945" y="165915"/>
                    <a:pt x="-945" y="171855"/>
                    <a:pt x="2835" y="175635"/>
                  </a:cubicBezTo>
                  <a:cubicBezTo>
                    <a:pt x="6615" y="179415"/>
                    <a:pt x="12555" y="179415"/>
                    <a:pt x="16335" y="175635"/>
                  </a:cubicBezTo>
                  <a:lnTo>
                    <a:pt x="89235" y="102735"/>
                  </a:lnTo>
                  <a:lnTo>
                    <a:pt x="162135" y="175635"/>
                  </a:lnTo>
                  <a:cubicBezTo>
                    <a:pt x="165915" y="179415"/>
                    <a:pt x="171855" y="179415"/>
                    <a:pt x="175635" y="175635"/>
                  </a:cubicBezTo>
                  <a:cubicBezTo>
                    <a:pt x="179415" y="171855"/>
                    <a:pt x="179415" y="165915"/>
                    <a:pt x="175635" y="162135"/>
                  </a:cubicBezTo>
                  <a:close/>
                </a:path>
              </a:pathLst>
            </a:custGeom>
            <a:grpFill/>
            <a:ln w="5334" cap="flat">
              <a:noFill/>
              <a:prstDash val="solid"/>
              <a:miter/>
            </a:ln>
          </p:spPr>
          <p:txBody>
            <a:bodyPr rtlCol="0" anchor="ctr"/>
            <a:lstStyle/>
            <a:p>
              <a:endParaRPr lang="ru-RU"/>
            </a:p>
          </p:txBody>
        </p:sp>
      </p:grpSp>
      <p:grpSp>
        <p:nvGrpSpPr>
          <p:cNvPr id="85" name="Group 84">
            <a:extLst>
              <a:ext uri="{FF2B5EF4-FFF2-40B4-BE49-F238E27FC236}">
                <a16:creationId xmlns:a16="http://schemas.microsoft.com/office/drawing/2014/main" id="{7B3A9F22-C6EF-49F7-9F80-CD9047C72EDD}"/>
              </a:ext>
            </a:extLst>
          </p:cNvPr>
          <p:cNvGrpSpPr/>
          <p:nvPr/>
        </p:nvGrpSpPr>
        <p:grpSpPr>
          <a:xfrm>
            <a:off x="6085445" y="2614934"/>
            <a:ext cx="348300" cy="348300"/>
            <a:chOff x="6081926" y="2343579"/>
            <a:chExt cx="464400" cy="464400"/>
          </a:xfrm>
          <a:solidFill>
            <a:schemeClr val="tx1"/>
          </a:solidFill>
        </p:grpSpPr>
        <p:sp>
          <p:nvSpPr>
            <p:cNvPr id="80" name="Freeform: Shape 79">
              <a:extLst>
                <a:ext uri="{FF2B5EF4-FFF2-40B4-BE49-F238E27FC236}">
                  <a16:creationId xmlns:a16="http://schemas.microsoft.com/office/drawing/2014/main" id="{43DFE6B9-4247-4537-A30E-361E5FB33A1E}"/>
                </a:ext>
              </a:extLst>
            </p:cNvPr>
            <p:cNvSpPr/>
            <p:nvPr/>
          </p:nvSpPr>
          <p:spPr>
            <a:xfrm>
              <a:off x="6081926" y="2343579"/>
              <a:ext cx="464400" cy="464400"/>
            </a:xfrm>
            <a:custGeom>
              <a:avLst/>
              <a:gdLst>
                <a:gd name="connsiteX0" fmla="*/ 232200 w 464400"/>
                <a:gd name="connsiteY0" fmla="*/ 0 h 464400"/>
                <a:gd name="connsiteX1" fmla="*/ 0 w 464400"/>
                <a:gd name="connsiteY1" fmla="*/ 232200 h 464400"/>
                <a:gd name="connsiteX2" fmla="*/ 232200 w 464400"/>
                <a:gd name="connsiteY2" fmla="*/ 464400 h 464400"/>
                <a:gd name="connsiteX3" fmla="*/ 464400 w 464400"/>
                <a:gd name="connsiteY3" fmla="*/ 232200 h 464400"/>
                <a:gd name="connsiteX4" fmla="*/ 232200 w 464400"/>
                <a:gd name="connsiteY4" fmla="*/ 0 h 464400"/>
                <a:gd name="connsiteX5" fmla="*/ 232200 w 464400"/>
                <a:gd name="connsiteY5" fmla="*/ 448200 h 464400"/>
                <a:gd name="connsiteX6" fmla="*/ 16200 w 464400"/>
                <a:gd name="connsiteY6" fmla="*/ 232200 h 464400"/>
                <a:gd name="connsiteX7" fmla="*/ 232200 w 464400"/>
                <a:gd name="connsiteY7" fmla="*/ 16200 h 464400"/>
                <a:gd name="connsiteX8" fmla="*/ 448200 w 464400"/>
                <a:gd name="connsiteY8" fmla="*/ 232200 h 464400"/>
                <a:gd name="connsiteX9" fmla="*/ 232200 w 464400"/>
                <a:gd name="connsiteY9" fmla="*/ 448200 h 46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4400" h="464400">
                  <a:moveTo>
                    <a:pt x="232200" y="0"/>
                  </a:moveTo>
                  <a:cubicBezTo>
                    <a:pt x="104220" y="0"/>
                    <a:pt x="0" y="104220"/>
                    <a:pt x="0" y="232200"/>
                  </a:cubicBezTo>
                  <a:cubicBezTo>
                    <a:pt x="0" y="360180"/>
                    <a:pt x="104220" y="464400"/>
                    <a:pt x="232200" y="464400"/>
                  </a:cubicBezTo>
                  <a:cubicBezTo>
                    <a:pt x="360180" y="464400"/>
                    <a:pt x="464400" y="360180"/>
                    <a:pt x="464400" y="232200"/>
                  </a:cubicBezTo>
                  <a:cubicBezTo>
                    <a:pt x="464400" y="104220"/>
                    <a:pt x="360180" y="0"/>
                    <a:pt x="232200" y="0"/>
                  </a:cubicBezTo>
                  <a:close/>
                  <a:moveTo>
                    <a:pt x="232200" y="448200"/>
                  </a:moveTo>
                  <a:cubicBezTo>
                    <a:pt x="112860" y="448200"/>
                    <a:pt x="16200" y="351540"/>
                    <a:pt x="16200" y="232200"/>
                  </a:cubicBezTo>
                  <a:cubicBezTo>
                    <a:pt x="16200" y="112860"/>
                    <a:pt x="112860" y="16200"/>
                    <a:pt x="232200" y="16200"/>
                  </a:cubicBezTo>
                  <a:cubicBezTo>
                    <a:pt x="351540" y="16200"/>
                    <a:pt x="448200" y="112860"/>
                    <a:pt x="448200" y="232200"/>
                  </a:cubicBezTo>
                  <a:cubicBezTo>
                    <a:pt x="448200" y="351540"/>
                    <a:pt x="351540" y="448200"/>
                    <a:pt x="232200" y="448200"/>
                  </a:cubicBezTo>
                  <a:close/>
                </a:path>
              </a:pathLst>
            </a:custGeom>
            <a:grpFill/>
            <a:ln w="5334" cap="flat">
              <a:noFill/>
              <a:prstDash val="solid"/>
              <a:miter/>
            </a:ln>
          </p:spPr>
          <p:txBody>
            <a:bodyPr rtlCol="0" anchor="ctr"/>
            <a:lstStyle/>
            <a:p>
              <a:endParaRPr lang="ru-RU"/>
            </a:p>
          </p:txBody>
        </p:sp>
        <p:sp>
          <p:nvSpPr>
            <p:cNvPr id="81" name="Freeform: Shape 80">
              <a:extLst>
                <a:ext uri="{FF2B5EF4-FFF2-40B4-BE49-F238E27FC236}">
                  <a16:creationId xmlns:a16="http://schemas.microsoft.com/office/drawing/2014/main" id="{BD5ECE9C-6CF4-437C-BE35-BE7E28F01360}"/>
                </a:ext>
              </a:extLst>
            </p:cNvPr>
            <p:cNvSpPr/>
            <p:nvPr/>
          </p:nvSpPr>
          <p:spPr>
            <a:xfrm>
              <a:off x="6191545" y="2566059"/>
              <a:ext cx="245159" cy="19439"/>
            </a:xfrm>
            <a:custGeom>
              <a:avLst/>
              <a:gdLst>
                <a:gd name="connsiteX0" fmla="*/ 235440 w 245159"/>
                <a:gd name="connsiteY0" fmla="*/ 19440 h 19439"/>
                <a:gd name="connsiteX1" fmla="*/ 9720 w 245159"/>
                <a:gd name="connsiteY1" fmla="*/ 19440 h 19439"/>
                <a:gd name="connsiteX2" fmla="*/ 0 w 245159"/>
                <a:gd name="connsiteY2" fmla="*/ 9720 h 19439"/>
                <a:gd name="connsiteX3" fmla="*/ 9720 w 245159"/>
                <a:gd name="connsiteY3" fmla="*/ 0 h 19439"/>
                <a:gd name="connsiteX4" fmla="*/ 235440 w 245159"/>
                <a:gd name="connsiteY4" fmla="*/ 0 h 19439"/>
                <a:gd name="connsiteX5" fmla="*/ 245160 w 245159"/>
                <a:gd name="connsiteY5" fmla="*/ 9720 h 19439"/>
                <a:gd name="connsiteX6" fmla="*/ 235440 w 245159"/>
                <a:gd name="connsiteY6" fmla="*/ 19440 h 19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159" h="19439">
                  <a:moveTo>
                    <a:pt x="235440" y="19440"/>
                  </a:moveTo>
                  <a:lnTo>
                    <a:pt x="9720" y="19440"/>
                  </a:lnTo>
                  <a:cubicBezTo>
                    <a:pt x="4320" y="19440"/>
                    <a:pt x="0" y="15120"/>
                    <a:pt x="0" y="9720"/>
                  </a:cubicBezTo>
                  <a:cubicBezTo>
                    <a:pt x="0" y="4320"/>
                    <a:pt x="4320" y="0"/>
                    <a:pt x="9720" y="0"/>
                  </a:cubicBezTo>
                  <a:lnTo>
                    <a:pt x="235440" y="0"/>
                  </a:lnTo>
                  <a:cubicBezTo>
                    <a:pt x="240840" y="0"/>
                    <a:pt x="245160" y="4320"/>
                    <a:pt x="245160" y="9720"/>
                  </a:cubicBezTo>
                  <a:cubicBezTo>
                    <a:pt x="244620" y="15120"/>
                    <a:pt x="240300" y="19440"/>
                    <a:pt x="235440" y="19440"/>
                  </a:cubicBezTo>
                  <a:close/>
                </a:path>
              </a:pathLst>
            </a:custGeom>
            <a:grpFill/>
            <a:ln w="5334" cap="flat">
              <a:noFill/>
              <a:prstDash val="solid"/>
              <a:miter/>
            </a:ln>
          </p:spPr>
          <p:txBody>
            <a:bodyPr rtlCol="0" anchor="ctr"/>
            <a:lstStyle/>
            <a:p>
              <a:endParaRPr lang="ru-RU"/>
            </a:p>
          </p:txBody>
        </p:sp>
      </p:grpSp>
      <p:grpSp>
        <p:nvGrpSpPr>
          <p:cNvPr id="86" name="Group 85">
            <a:extLst>
              <a:ext uri="{FF2B5EF4-FFF2-40B4-BE49-F238E27FC236}">
                <a16:creationId xmlns:a16="http://schemas.microsoft.com/office/drawing/2014/main" id="{1252DADA-EC9E-4D61-A437-208FF3F0F0FD}"/>
              </a:ext>
            </a:extLst>
          </p:cNvPr>
          <p:cNvGrpSpPr/>
          <p:nvPr/>
        </p:nvGrpSpPr>
        <p:grpSpPr>
          <a:xfrm>
            <a:off x="5483273" y="2614934"/>
            <a:ext cx="348300" cy="348300"/>
            <a:chOff x="5279030" y="2343579"/>
            <a:chExt cx="464400" cy="464400"/>
          </a:xfrm>
          <a:solidFill>
            <a:schemeClr val="tx1"/>
          </a:solidFill>
        </p:grpSpPr>
        <p:sp>
          <p:nvSpPr>
            <p:cNvPr id="83" name="Freeform: Shape 82">
              <a:extLst>
                <a:ext uri="{FF2B5EF4-FFF2-40B4-BE49-F238E27FC236}">
                  <a16:creationId xmlns:a16="http://schemas.microsoft.com/office/drawing/2014/main" id="{4FDADB08-DB4A-4212-A491-32CEBFD47722}"/>
                </a:ext>
              </a:extLst>
            </p:cNvPr>
            <p:cNvSpPr/>
            <p:nvPr/>
          </p:nvSpPr>
          <p:spPr>
            <a:xfrm>
              <a:off x="5279030" y="2343579"/>
              <a:ext cx="464400" cy="464400"/>
            </a:xfrm>
            <a:custGeom>
              <a:avLst/>
              <a:gdLst>
                <a:gd name="connsiteX0" fmla="*/ 232200 w 464400"/>
                <a:gd name="connsiteY0" fmla="*/ 0 h 464400"/>
                <a:gd name="connsiteX1" fmla="*/ 0 w 464400"/>
                <a:gd name="connsiteY1" fmla="*/ 232200 h 464400"/>
                <a:gd name="connsiteX2" fmla="*/ 232200 w 464400"/>
                <a:gd name="connsiteY2" fmla="*/ 464400 h 464400"/>
                <a:gd name="connsiteX3" fmla="*/ 464400 w 464400"/>
                <a:gd name="connsiteY3" fmla="*/ 232200 h 464400"/>
                <a:gd name="connsiteX4" fmla="*/ 232200 w 464400"/>
                <a:gd name="connsiteY4" fmla="*/ 0 h 464400"/>
                <a:gd name="connsiteX5" fmla="*/ 232200 w 464400"/>
                <a:gd name="connsiteY5" fmla="*/ 448200 h 464400"/>
                <a:gd name="connsiteX6" fmla="*/ 16200 w 464400"/>
                <a:gd name="connsiteY6" fmla="*/ 232200 h 464400"/>
                <a:gd name="connsiteX7" fmla="*/ 232200 w 464400"/>
                <a:gd name="connsiteY7" fmla="*/ 16200 h 464400"/>
                <a:gd name="connsiteX8" fmla="*/ 448200 w 464400"/>
                <a:gd name="connsiteY8" fmla="*/ 232200 h 464400"/>
                <a:gd name="connsiteX9" fmla="*/ 232200 w 464400"/>
                <a:gd name="connsiteY9" fmla="*/ 448200 h 46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4400" h="464400">
                  <a:moveTo>
                    <a:pt x="232200" y="0"/>
                  </a:moveTo>
                  <a:cubicBezTo>
                    <a:pt x="104220" y="0"/>
                    <a:pt x="0" y="104220"/>
                    <a:pt x="0" y="232200"/>
                  </a:cubicBezTo>
                  <a:cubicBezTo>
                    <a:pt x="0" y="360180"/>
                    <a:pt x="104220" y="464400"/>
                    <a:pt x="232200" y="464400"/>
                  </a:cubicBezTo>
                  <a:cubicBezTo>
                    <a:pt x="360180" y="464400"/>
                    <a:pt x="464400" y="360180"/>
                    <a:pt x="464400" y="232200"/>
                  </a:cubicBezTo>
                  <a:cubicBezTo>
                    <a:pt x="464400" y="104220"/>
                    <a:pt x="360180" y="0"/>
                    <a:pt x="232200" y="0"/>
                  </a:cubicBezTo>
                  <a:close/>
                  <a:moveTo>
                    <a:pt x="232200" y="448200"/>
                  </a:moveTo>
                  <a:cubicBezTo>
                    <a:pt x="112860" y="448200"/>
                    <a:pt x="16200" y="351540"/>
                    <a:pt x="16200" y="232200"/>
                  </a:cubicBezTo>
                  <a:cubicBezTo>
                    <a:pt x="16200" y="112860"/>
                    <a:pt x="112860" y="16200"/>
                    <a:pt x="232200" y="16200"/>
                  </a:cubicBezTo>
                  <a:cubicBezTo>
                    <a:pt x="351540" y="16200"/>
                    <a:pt x="448200" y="112860"/>
                    <a:pt x="448200" y="232200"/>
                  </a:cubicBezTo>
                  <a:cubicBezTo>
                    <a:pt x="448200" y="351540"/>
                    <a:pt x="351540" y="448200"/>
                    <a:pt x="232200" y="448200"/>
                  </a:cubicBezTo>
                  <a:close/>
                </a:path>
              </a:pathLst>
            </a:custGeom>
            <a:grpFill/>
            <a:ln w="5334" cap="flat">
              <a:noFill/>
              <a:prstDash val="solid"/>
              <a:miter/>
            </a:ln>
          </p:spPr>
          <p:txBody>
            <a:bodyPr rtlCol="0" anchor="ctr"/>
            <a:lstStyle/>
            <a:p>
              <a:endParaRPr lang="ru-RU"/>
            </a:p>
          </p:txBody>
        </p:sp>
        <p:sp>
          <p:nvSpPr>
            <p:cNvPr id="84" name="Freeform: Shape 83">
              <a:extLst>
                <a:ext uri="{FF2B5EF4-FFF2-40B4-BE49-F238E27FC236}">
                  <a16:creationId xmlns:a16="http://schemas.microsoft.com/office/drawing/2014/main" id="{BA517F63-980E-4F96-AD0C-945E28F5425E}"/>
                </a:ext>
              </a:extLst>
            </p:cNvPr>
            <p:cNvSpPr/>
            <p:nvPr/>
          </p:nvSpPr>
          <p:spPr>
            <a:xfrm>
              <a:off x="5388649" y="2453198"/>
              <a:ext cx="245159" cy="245159"/>
            </a:xfrm>
            <a:custGeom>
              <a:avLst/>
              <a:gdLst>
                <a:gd name="connsiteX0" fmla="*/ 235440 w 245159"/>
                <a:gd name="connsiteY0" fmla="*/ 113400 h 245159"/>
                <a:gd name="connsiteX1" fmla="*/ 132300 w 245159"/>
                <a:gd name="connsiteY1" fmla="*/ 113400 h 245159"/>
                <a:gd name="connsiteX2" fmla="*/ 132300 w 245159"/>
                <a:gd name="connsiteY2" fmla="*/ 9720 h 245159"/>
                <a:gd name="connsiteX3" fmla="*/ 122580 w 245159"/>
                <a:gd name="connsiteY3" fmla="*/ 0 h 245159"/>
                <a:gd name="connsiteX4" fmla="*/ 112860 w 245159"/>
                <a:gd name="connsiteY4" fmla="*/ 9720 h 245159"/>
                <a:gd name="connsiteX5" fmla="*/ 112860 w 245159"/>
                <a:gd name="connsiteY5" fmla="*/ 112860 h 245159"/>
                <a:gd name="connsiteX6" fmla="*/ 9720 w 245159"/>
                <a:gd name="connsiteY6" fmla="*/ 112860 h 245159"/>
                <a:gd name="connsiteX7" fmla="*/ 0 w 245159"/>
                <a:gd name="connsiteY7" fmla="*/ 122580 h 245159"/>
                <a:gd name="connsiteX8" fmla="*/ 9720 w 245159"/>
                <a:gd name="connsiteY8" fmla="*/ 132300 h 245159"/>
                <a:gd name="connsiteX9" fmla="*/ 112860 w 245159"/>
                <a:gd name="connsiteY9" fmla="*/ 132300 h 245159"/>
                <a:gd name="connsiteX10" fmla="*/ 112860 w 245159"/>
                <a:gd name="connsiteY10" fmla="*/ 235440 h 245159"/>
                <a:gd name="connsiteX11" fmla="*/ 122580 w 245159"/>
                <a:gd name="connsiteY11" fmla="*/ 245160 h 245159"/>
                <a:gd name="connsiteX12" fmla="*/ 132300 w 245159"/>
                <a:gd name="connsiteY12" fmla="*/ 235440 h 245159"/>
                <a:gd name="connsiteX13" fmla="*/ 132300 w 245159"/>
                <a:gd name="connsiteY13" fmla="*/ 132300 h 245159"/>
                <a:gd name="connsiteX14" fmla="*/ 235440 w 245159"/>
                <a:gd name="connsiteY14" fmla="*/ 132300 h 245159"/>
                <a:gd name="connsiteX15" fmla="*/ 245160 w 245159"/>
                <a:gd name="connsiteY15" fmla="*/ 122580 h 245159"/>
                <a:gd name="connsiteX16" fmla="*/ 235440 w 245159"/>
                <a:gd name="connsiteY16" fmla="*/ 113400 h 245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5159" h="245159">
                  <a:moveTo>
                    <a:pt x="235440" y="113400"/>
                  </a:moveTo>
                  <a:lnTo>
                    <a:pt x="132300" y="113400"/>
                  </a:lnTo>
                  <a:lnTo>
                    <a:pt x="132300" y="9720"/>
                  </a:lnTo>
                  <a:cubicBezTo>
                    <a:pt x="132300" y="4320"/>
                    <a:pt x="127980" y="0"/>
                    <a:pt x="122580" y="0"/>
                  </a:cubicBezTo>
                  <a:cubicBezTo>
                    <a:pt x="117180" y="0"/>
                    <a:pt x="112860" y="4320"/>
                    <a:pt x="112860" y="9720"/>
                  </a:cubicBezTo>
                  <a:lnTo>
                    <a:pt x="112860" y="112860"/>
                  </a:lnTo>
                  <a:lnTo>
                    <a:pt x="9720" y="112860"/>
                  </a:lnTo>
                  <a:cubicBezTo>
                    <a:pt x="4320" y="112860"/>
                    <a:pt x="0" y="117180"/>
                    <a:pt x="0" y="122580"/>
                  </a:cubicBezTo>
                  <a:cubicBezTo>
                    <a:pt x="0" y="127980"/>
                    <a:pt x="4320" y="132300"/>
                    <a:pt x="9720" y="132300"/>
                  </a:cubicBezTo>
                  <a:lnTo>
                    <a:pt x="112860" y="132300"/>
                  </a:lnTo>
                  <a:lnTo>
                    <a:pt x="112860" y="235440"/>
                  </a:lnTo>
                  <a:cubicBezTo>
                    <a:pt x="112860" y="240840"/>
                    <a:pt x="117180" y="245160"/>
                    <a:pt x="122580" y="245160"/>
                  </a:cubicBezTo>
                  <a:cubicBezTo>
                    <a:pt x="127980" y="245160"/>
                    <a:pt x="132300" y="240840"/>
                    <a:pt x="132300" y="235440"/>
                  </a:cubicBezTo>
                  <a:lnTo>
                    <a:pt x="132300" y="132300"/>
                  </a:lnTo>
                  <a:lnTo>
                    <a:pt x="235440" y="132300"/>
                  </a:lnTo>
                  <a:cubicBezTo>
                    <a:pt x="240840" y="132300"/>
                    <a:pt x="245160" y="127980"/>
                    <a:pt x="245160" y="122580"/>
                  </a:cubicBezTo>
                  <a:cubicBezTo>
                    <a:pt x="244620" y="117180"/>
                    <a:pt x="240300" y="113400"/>
                    <a:pt x="235440" y="113400"/>
                  </a:cubicBezTo>
                  <a:close/>
                </a:path>
              </a:pathLst>
            </a:custGeom>
            <a:grpFill/>
            <a:ln w="5334" cap="flat">
              <a:noFill/>
              <a:prstDash val="solid"/>
              <a:miter/>
            </a:ln>
          </p:spPr>
          <p:txBody>
            <a:bodyPr rtlCol="0" anchor="ctr"/>
            <a:lstStyle/>
            <a:p>
              <a:endParaRPr lang="ru-RU"/>
            </a:p>
          </p:txBody>
        </p:sp>
      </p:grpSp>
    </p:spTree>
    <p:extLst>
      <p:ext uri="{BB962C8B-B14F-4D97-AF65-F5344CB8AC3E}">
        <p14:creationId xmlns:p14="http://schemas.microsoft.com/office/powerpoint/2010/main" val="228553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AE5BFEA4-6B5C-4001-A69A-DE5B2AE3870D}"/>
              </a:ext>
            </a:extLst>
          </p:cNvPr>
          <p:cNvSpPr>
            <a:spLocks noGrp="1"/>
          </p:cNvSpPr>
          <p:nvPr>
            <p:ph type="title"/>
          </p:nvPr>
        </p:nvSpPr>
        <p:spPr/>
        <p:txBody>
          <a:bodyPr/>
          <a:lstStyle/>
          <a:p>
            <a:endParaRPr lang="ru-RU"/>
          </a:p>
        </p:txBody>
      </p:sp>
      <p:sp>
        <p:nvSpPr>
          <p:cNvPr id="4" name="Номер слайда 3">
            <a:extLst>
              <a:ext uri="{FF2B5EF4-FFF2-40B4-BE49-F238E27FC236}">
                <a16:creationId xmlns:a16="http://schemas.microsoft.com/office/drawing/2014/main" id="{36A1F120-D607-4726-80CD-53E3A7899E85}"/>
              </a:ext>
            </a:extLst>
          </p:cNvPr>
          <p:cNvSpPr>
            <a:spLocks noGrp="1"/>
          </p:cNvSpPr>
          <p:nvPr>
            <p:ph type="sldNum" sz="quarter" idx="12"/>
          </p:nvPr>
        </p:nvSpPr>
        <p:spPr/>
        <p:txBody>
          <a:bodyPr/>
          <a:lstStyle/>
          <a:p>
            <a:fld id="{A5B42A06-32F0-4539-92FA-08D3CD05698C}" type="slidenum">
              <a:rPr lang="ru-RU" smtClean="0"/>
              <a:t>3</a:t>
            </a:fld>
            <a:endParaRPr lang="ru-RU"/>
          </a:p>
        </p:txBody>
      </p:sp>
      <p:sp>
        <p:nvSpPr>
          <p:cNvPr id="7" name="Объект 6">
            <a:extLst>
              <a:ext uri="{FF2B5EF4-FFF2-40B4-BE49-F238E27FC236}">
                <a16:creationId xmlns:a16="http://schemas.microsoft.com/office/drawing/2014/main" id="{349BE0E2-67D9-45B9-9F54-0CD897E95576}"/>
              </a:ext>
            </a:extLst>
          </p:cNvPr>
          <p:cNvSpPr>
            <a:spLocks noGrp="1"/>
          </p:cNvSpPr>
          <p:nvPr>
            <p:ph idx="1"/>
          </p:nvPr>
        </p:nvSpPr>
        <p:spPr/>
        <p:txBody>
          <a:bodyPr/>
          <a:lstStyle/>
          <a:p>
            <a:endParaRPr lang="ru-RU"/>
          </a:p>
        </p:txBody>
      </p:sp>
      <p:sp>
        <p:nvSpPr>
          <p:cNvPr id="8" name="Объект 7">
            <a:extLst>
              <a:ext uri="{FF2B5EF4-FFF2-40B4-BE49-F238E27FC236}">
                <a16:creationId xmlns:a16="http://schemas.microsoft.com/office/drawing/2014/main" id="{D6EF9A5F-0618-4B89-9E24-7491756FCF43}"/>
              </a:ext>
            </a:extLst>
          </p:cNvPr>
          <p:cNvSpPr>
            <a:spLocks noGrp="1"/>
          </p:cNvSpPr>
          <p:nvPr>
            <p:ph idx="13"/>
          </p:nvPr>
        </p:nvSpPr>
        <p:spPr/>
        <p:txBody>
          <a:bodyPr/>
          <a:lstStyle/>
          <a:p>
            <a:endParaRPr lang="ru-RU"/>
          </a:p>
        </p:txBody>
      </p:sp>
      <p:sp>
        <p:nvSpPr>
          <p:cNvPr id="9" name="Объект 8">
            <a:extLst>
              <a:ext uri="{FF2B5EF4-FFF2-40B4-BE49-F238E27FC236}">
                <a16:creationId xmlns:a16="http://schemas.microsoft.com/office/drawing/2014/main" id="{78905086-6191-4273-B973-E5EED78918A8}"/>
              </a:ext>
            </a:extLst>
          </p:cNvPr>
          <p:cNvSpPr>
            <a:spLocks noGrp="1"/>
          </p:cNvSpPr>
          <p:nvPr>
            <p:ph idx="14"/>
          </p:nvPr>
        </p:nvSpPr>
        <p:spPr/>
        <p:txBody>
          <a:bodyPr/>
          <a:lstStyle/>
          <a:p>
            <a:endParaRPr lang="ru-RU"/>
          </a:p>
        </p:txBody>
      </p:sp>
      <p:sp>
        <p:nvSpPr>
          <p:cNvPr id="10" name="Объект 9">
            <a:extLst>
              <a:ext uri="{FF2B5EF4-FFF2-40B4-BE49-F238E27FC236}">
                <a16:creationId xmlns:a16="http://schemas.microsoft.com/office/drawing/2014/main" id="{4C3875C9-B608-4C7C-BBF5-31D285AF3415}"/>
              </a:ext>
            </a:extLst>
          </p:cNvPr>
          <p:cNvSpPr>
            <a:spLocks noGrp="1"/>
          </p:cNvSpPr>
          <p:nvPr>
            <p:ph idx="15"/>
          </p:nvPr>
        </p:nvSpPr>
        <p:spPr/>
        <p:txBody>
          <a:bodyPr/>
          <a:lstStyle/>
          <a:p>
            <a:endParaRPr lang="ru-RU"/>
          </a:p>
        </p:txBody>
      </p:sp>
    </p:spTree>
    <p:extLst>
      <p:ext uri="{BB962C8B-B14F-4D97-AF65-F5344CB8AC3E}">
        <p14:creationId xmlns:p14="http://schemas.microsoft.com/office/powerpoint/2010/main" val="1924117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1B1D8F-B7C7-46D5-B994-D89E29E9A49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8B72DAFD-48AD-4BB6-86CA-1114F79F7B91}"/>
              </a:ext>
            </a:extLst>
          </p:cNvPr>
          <p:cNvSpPr>
            <a:spLocks noGrp="1"/>
          </p:cNvSpPr>
          <p:nvPr>
            <p:ph idx="1"/>
          </p:nvPr>
        </p:nvSpPr>
        <p:spPr/>
        <p:txBody>
          <a:bodyPr/>
          <a:lstStyle/>
          <a:p>
            <a:endParaRPr lang="ru-RU"/>
          </a:p>
        </p:txBody>
      </p:sp>
      <p:sp>
        <p:nvSpPr>
          <p:cNvPr id="6" name="Номер слайда 5">
            <a:extLst>
              <a:ext uri="{FF2B5EF4-FFF2-40B4-BE49-F238E27FC236}">
                <a16:creationId xmlns:a16="http://schemas.microsoft.com/office/drawing/2014/main" id="{FF3F426F-6F74-49C2-9466-9C020F224064}"/>
              </a:ext>
            </a:extLst>
          </p:cNvPr>
          <p:cNvSpPr>
            <a:spLocks noGrp="1"/>
          </p:cNvSpPr>
          <p:nvPr>
            <p:ph type="sldNum" sz="quarter" idx="12"/>
          </p:nvPr>
        </p:nvSpPr>
        <p:spPr/>
        <p:txBody>
          <a:bodyPr/>
          <a:lstStyle/>
          <a:p>
            <a:fld id="{A5B42A06-32F0-4539-92FA-08D3CD05698C}" type="slidenum">
              <a:rPr lang="ru-RU" smtClean="0"/>
              <a:t>4</a:t>
            </a:fld>
            <a:endParaRPr lang="ru-RU"/>
          </a:p>
        </p:txBody>
      </p:sp>
      <p:sp>
        <p:nvSpPr>
          <p:cNvPr id="4" name="Рисунок 3">
            <a:extLst>
              <a:ext uri="{FF2B5EF4-FFF2-40B4-BE49-F238E27FC236}">
                <a16:creationId xmlns:a16="http://schemas.microsoft.com/office/drawing/2014/main" id="{90E2B0E3-C993-4416-ADFF-CEF8220C462B}"/>
              </a:ext>
            </a:extLst>
          </p:cNvPr>
          <p:cNvSpPr>
            <a:spLocks noGrp="1"/>
          </p:cNvSpPr>
          <p:nvPr>
            <p:ph type="pic" sz="quarter" idx="14"/>
          </p:nvPr>
        </p:nvSpPr>
        <p:spPr/>
      </p:sp>
    </p:spTree>
    <p:extLst>
      <p:ext uri="{BB962C8B-B14F-4D97-AF65-F5344CB8AC3E}">
        <p14:creationId xmlns:p14="http://schemas.microsoft.com/office/powerpoint/2010/main" val="982208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FCBF7122-EA1C-43BE-AD4C-A286A59BAA28}"/>
              </a:ext>
            </a:extLst>
          </p:cNvPr>
          <p:cNvSpPr>
            <a:spLocks noGrp="1"/>
          </p:cNvSpPr>
          <p:nvPr>
            <p:ph type="title"/>
          </p:nvPr>
        </p:nvSpPr>
        <p:spPr/>
        <p:txBody>
          <a:bodyPr/>
          <a:lstStyle/>
          <a:p>
            <a:endParaRPr lang="ru-RU"/>
          </a:p>
        </p:txBody>
      </p:sp>
      <p:sp>
        <p:nvSpPr>
          <p:cNvPr id="4" name="Номер слайда 3">
            <a:extLst>
              <a:ext uri="{FF2B5EF4-FFF2-40B4-BE49-F238E27FC236}">
                <a16:creationId xmlns:a16="http://schemas.microsoft.com/office/drawing/2014/main" id="{4E105EC6-E265-4FA7-A29A-4AB146A88B66}"/>
              </a:ext>
            </a:extLst>
          </p:cNvPr>
          <p:cNvSpPr>
            <a:spLocks noGrp="1"/>
          </p:cNvSpPr>
          <p:nvPr>
            <p:ph type="sldNum" sz="quarter" idx="12"/>
          </p:nvPr>
        </p:nvSpPr>
        <p:spPr/>
        <p:txBody>
          <a:bodyPr/>
          <a:lstStyle/>
          <a:p>
            <a:fld id="{A5B42A06-32F0-4539-92FA-08D3CD05698C}" type="slidenum">
              <a:rPr lang="ru-RU" smtClean="0"/>
              <a:t>5</a:t>
            </a:fld>
            <a:endParaRPr lang="ru-RU"/>
          </a:p>
        </p:txBody>
      </p:sp>
      <p:sp>
        <p:nvSpPr>
          <p:cNvPr id="7" name="Объект 6">
            <a:extLst>
              <a:ext uri="{FF2B5EF4-FFF2-40B4-BE49-F238E27FC236}">
                <a16:creationId xmlns:a16="http://schemas.microsoft.com/office/drawing/2014/main" id="{CDE26934-06A7-4DF0-A943-0E9632551D73}"/>
              </a:ext>
            </a:extLst>
          </p:cNvPr>
          <p:cNvSpPr>
            <a:spLocks noGrp="1"/>
          </p:cNvSpPr>
          <p:nvPr>
            <p:ph idx="1"/>
          </p:nvPr>
        </p:nvSpPr>
        <p:spPr/>
        <p:txBody>
          <a:bodyPr/>
          <a:lstStyle/>
          <a:p>
            <a:endParaRPr lang="ru-RU"/>
          </a:p>
        </p:txBody>
      </p:sp>
      <p:sp>
        <p:nvSpPr>
          <p:cNvPr id="8" name="Объект 7">
            <a:extLst>
              <a:ext uri="{FF2B5EF4-FFF2-40B4-BE49-F238E27FC236}">
                <a16:creationId xmlns:a16="http://schemas.microsoft.com/office/drawing/2014/main" id="{06468009-46E1-4607-A6D8-CE50FEE628C8}"/>
              </a:ext>
            </a:extLst>
          </p:cNvPr>
          <p:cNvSpPr>
            <a:spLocks noGrp="1"/>
          </p:cNvSpPr>
          <p:nvPr>
            <p:ph idx="13"/>
          </p:nvPr>
        </p:nvSpPr>
        <p:spPr/>
        <p:txBody>
          <a:bodyPr/>
          <a:lstStyle/>
          <a:p>
            <a:endParaRPr lang="ru-RU"/>
          </a:p>
        </p:txBody>
      </p:sp>
      <p:sp>
        <p:nvSpPr>
          <p:cNvPr id="9" name="Объект 8">
            <a:extLst>
              <a:ext uri="{FF2B5EF4-FFF2-40B4-BE49-F238E27FC236}">
                <a16:creationId xmlns:a16="http://schemas.microsoft.com/office/drawing/2014/main" id="{E6FB41CA-7E36-44C3-A6D3-5DBA73979560}"/>
              </a:ext>
            </a:extLst>
          </p:cNvPr>
          <p:cNvSpPr>
            <a:spLocks noGrp="1"/>
          </p:cNvSpPr>
          <p:nvPr>
            <p:ph idx="14"/>
          </p:nvPr>
        </p:nvSpPr>
        <p:spPr/>
        <p:txBody>
          <a:bodyPr/>
          <a:lstStyle/>
          <a:p>
            <a:endParaRPr lang="ru-RU"/>
          </a:p>
        </p:txBody>
      </p:sp>
      <p:sp>
        <p:nvSpPr>
          <p:cNvPr id="10" name="Рисунок 9">
            <a:extLst>
              <a:ext uri="{FF2B5EF4-FFF2-40B4-BE49-F238E27FC236}">
                <a16:creationId xmlns:a16="http://schemas.microsoft.com/office/drawing/2014/main" id="{C0B3B4AF-A0A6-471D-9C9D-77F3A1723394}"/>
              </a:ext>
            </a:extLst>
          </p:cNvPr>
          <p:cNvSpPr>
            <a:spLocks noGrp="1"/>
          </p:cNvSpPr>
          <p:nvPr>
            <p:ph type="pic" sz="quarter" idx="15"/>
          </p:nvPr>
        </p:nvSpPr>
        <p:spPr/>
      </p:sp>
    </p:spTree>
    <p:extLst>
      <p:ext uri="{BB962C8B-B14F-4D97-AF65-F5344CB8AC3E}">
        <p14:creationId xmlns:p14="http://schemas.microsoft.com/office/powerpoint/2010/main" val="131755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49932DD6-51E9-408E-A3F9-F66449175B76}"/>
              </a:ext>
            </a:extLst>
          </p:cNvPr>
          <p:cNvSpPr>
            <a:spLocks noGrp="1"/>
          </p:cNvSpPr>
          <p:nvPr>
            <p:ph type="title"/>
          </p:nvPr>
        </p:nvSpPr>
        <p:spPr/>
        <p:txBody>
          <a:bodyPr/>
          <a:lstStyle/>
          <a:p>
            <a:endParaRPr lang="ru-RU"/>
          </a:p>
        </p:txBody>
      </p:sp>
      <p:sp>
        <p:nvSpPr>
          <p:cNvPr id="7" name="Объект 6">
            <a:extLst>
              <a:ext uri="{FF2B5EF4-FFF2-40B4-BE49-F238E27FC236}">
                <a16:creationId xmlns:a16="http://schemas.microsoft.com/office/drawing/2014/main" id="{F8AF0ECE-7B25-4415-8D26-62E8EB2B8E13}"/>
              </a:ext>
            </a:extLst>
          </p:cNvPr>
          <p:cNvSpPr>
            <a:spLocks noGrp="1"/>
          </p:cNvSpPr>
          <p:nvPr>
            <p:ph idx="1"/>
          </p:nvPr>
        </p:nvSpPr>
        <p:spPr/>
        <p:txBody>
          <a:bodyPr/>
          <a:lstStyle/>
          <a:p>
            <a:endParaRPr lang="ru-RU"/>
          </a:p>
        </p:txBody>
      </p:sp>
      <p:sp>
        <p:nvSpPr>
          <p:cNvPr id="6" name="Номер слайда 5">
            <a:extLst>
              <a:ext uri="{FF2B5EF4-FFF2-40B4-BE49-F238E27FC236}">
                <a16:creationId xmlns:a16="http://schemas.microsoft.com/office/drawing/2014/main" id="{FF3F426F-6F74-49C2-9466-9C020F224064}"/>
              </a:ext>
            </a:extLst>
          </p:cNvPr>
          <p:cNvSpPr>
            <a:spLocks noGrp="1"/>
          </p:cNvSpPr>
          <p:nvPr>
            <p:ph type="sldNum" sz="quarter" idx="12"/>
          </p:nvPr>
        </p:nvSpPr>
        <p:spPr/>
        <p:txBody>
          <a:bodyPr/>
          <a:lstStyle/>
          <a:p>
            <a:fld id="{A5B42A06-32F0-4539-92FA-08D3CD05698C}" type="slidenum">
              <a:rPr lang="ru-RU" smtClean="0"/>
              <a:t>6</a:t>
            </a:fld>
            <a:endParaRPr lang="ru-RU"/>
          </a:p>
        </p:txBody>
      </p:sp>
      <p:sp>
        <p:nvSpPr>
          <p:cNvPr id="8" name="Рисунок 7">
            <a:extLst>
              <a:ext uri="{FF2B5EF4-FFF2-40B4-BE49-F238E27FC236}">
                <a16:creationId xmlns:a16="http://schemas.microsoft.com/office/drawing/2014/main" id="{CCED94DC-EB25-4374-9A26-A4312809E2AF}"/>
              </a:ext>
            </a:extLst>
          </p:cNvPr>
          <p:cNvSpPr>
            <a:spLocks noGrp="1"/>
          </p:cNvSpPr>
          <p:nvPr>
            <p:ph type="pic" sz="quarter" idx="14"/>
          </p:nvPr>
        </p:nvSpPr>
        <p:spPr/>
      </p:sp>
      <p:sp>
        <p:nvSpPr>
          <p:cNvPr id="9" name="Рисунок 8">
            <a:extLst>
              <a:ext uri="{FF2B5EF4-FFF2-40B4-BE49-F238E27FC236}">
                <a16:creationId xmlns:a16="http://schemas.microsoft.com/office/drawing/2014/main" id="{EBF509DF-0B10-4E8E-8A6F-6F38F44B98E6}"/>
              </a:ext>
            </a:extLst>
          </p:cNvPr>
          <p:cNvSpPr>
            <a:spLocks noGrp="1"/>
          </p:cNvSpPr>
          <p:nvPr>
            <p:ph type="pic" sz="quarter" idx="15"/>
          </p:nvPr>
        </p:nvSpPr>
        <p:spPr/>
      </p:sp>
    </p:spTree>
    <p:extLst>
      <p:ext uri="{BB962C8B-B14F-4D97-AF65-F5344CB8AC3E}">
        <p14:creationId xmlns:p14="http://schemas.microsoft.com/office/powerpoint/2010/main" val="102057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799BB882-90A9-4BD6-BC60-31F5D16BA1D1}"/>
              </a:ext>
            </a:extLst>
          </p:cNvPr>
          <p:cNvSpPr>
            <a:spLocks noGrp="1"/>
          </p:cNvSpPr>
          <p:nvPr>
            <p:ph type="title"/>
          </p:nvPr>
        </p:nvSpPr>
        <p:spPr/>
        <p:txBody>
          <a:bodyPr/>
          <a:lstStyle/>
          <a:p>
            <a:endParaRPr lang="ru-RU"/>
          </a:p>
        </p:txBody>
      </p:sp>
      <p:sp>
        <p:nvSpPr>
          <p:cNvPr id="8" name="Объект 7">
            <a:extLst>
              <a:ext uri="{FF2B5EF4-FFF2-40B4-BE49-F238E27FC236}">
                <a16:creationId xmlns:a16="http://schemas.microsoft.com/office/drawing/2014/main" id="{F520E4CA-2D9E-4B99-8C4B-D5C2FF4ABA8C}"/>
              </a:ext>
            </a:extLst>
          </p:cNvPr>
          <p:cNvSpPr>
            <a:spLocks noGrp="1"/>
          </p:cNvSpPr>
          <p:nvPr>
            <p:ph idx="1"/>
          </p:nvPr>
        </p:nvSpPr>
        <p:spPr/>
        <p:txBody>
          <a:bodyPr/>
          <a:lstStyle/>
          <a:p>
            <a:endParaRPr lang="ru-RU"/>
          </a:p>
        </p:txBody>
      </p:sp>
      <p:sp>
        <p:nvSpPr>
          <p:cNvPr id="4" name="Номер слайда 3">
            <a:extLst>
              <a:ext uri="{FF2B5EF4-FFF2-40B4-BE49-F238E27FC236}">
                <a16:creationId xmlns:a16="http://schemas.microsoft.com/office/drawing/2014/main" id="{30852292-C1E3-4CEB-A613-F10667C005A0}"/>
              </a:ext>
            </a:extLst>
          </p:cNvPr>
          <p:cNvSpPr>
            <a:spLocks noGrp="1"/>
          </p:cNvSpPr>
          <p:nvPr>
            <p:ph type="sldNum" sz="quarter" idx="12"/>
          </p:nvPr>
        </p:nvSpPr>
        <p:spPr/>
        <p:txBody>
          <a:bodyPr/>
          <a:lstStyle/>
          <a:p>
            <a:fld id="{A5B42A06-32F0-4539-92FA-08D3CD05698C}" type="slidenum">
              <a:rPr lang="ru-RU" smtClean="0"/>
              <a:t>7</a:t>
            </a:fld>
            <a:endParaRPr lang="ru-RU"/>
          </a:p>
        </p:txBody>
      </p:sp>
      <p:sp>
        <p:nvSpPr>
          <p:cNvPr id="9" name="Текст 8">
            <a:extLst>
              <a:ext uri="{FF2B5EF4-FFF2-40B4-BE49-F238E27FC236}">
                <a16:creationId xmlns:a16="http://schemas.microsoft.com/office/drawing/2014/main" id="{27D401A3-18D6-48A2-963D-53F52C39B337}"/>
              </a:ext>
            </a:extLst>
          </p:cNvPr>
          <p:cNvSpPr>
            <a:spLocks noGrp="1"/>
          </p:cNvSpPr>
          <p:nvPr>
            <p:ph type="body" sz="quarter" idx="13"/>
          </p:nvPr>
        </p:nvSpPr>
        <p:spPr/>
        <p:txBody>
          <a:bodyPr/>
          <a:lstStyle/>
          <a:p>
            <a:endParaRPr lang="ru-RU"/>
          </a:p>
        </p:txBody>
      </p:sp>
      <p:sp>
        <p:nvSpPr>
          <p:cNvPr id="10" name="Объект 9">
            <a:extLst>
              <a:ext uri="{FF2B5EF4-FFF2-40B4-BE49-F238E27FC236}">
                <a16:creationId xmlns:a16="http://schemas.microsoft.com/office/drawing/2014/main" id="{0C387C57-80C8-4582-8E68-53AADF14560F}"/>
              </a:ext>
            </a:extLst>
          </p:cNvPr>
          <p:cNvSpPr>
            <a:spLocks noGrp="1"/>
          </p:cNvSpPr>
          <p:nvPr>
            <p:ph idx="14"/>
          </p:nvPr>
        </p:nvSpPr>
        <p:spPr/>
        <p:txBody>
          <a:bodyPr/>
          <a:lstStyle/>
          <a:p>
            <a:endParaRPr lang="ru-RU"/>
          </a:p>
        </p:txBody>
      </p:sp>
      <p:sp>
        <p:nvSpPr>
          <p:cNvPr id="11" name="Текст 10">
            <a:extLst>
              <a:ext uri="{FF2B5EF4-FFF2-40B4-BE49-F238E27FC236}">
                <a16:creationId xmlns:a16="http://schemas.microsoft.com/office/drawing/2014/main" id="{B07EC027-4044-40CC-BF47-A96B89161740}"/>
              </a:ext>
            </a:extLst>
          </p:cNvPr>
          <p:cNvSpPr>
            <a:spLocks noGrp="1"/>
          </p:cNvSpPr>
          <p:nvPr>
            <p:ph type="body" sz="quarter" idx="15"/>
          </p:nvPr>
        </p:nvSpPr>
        <p:spPr/>
        <p:txBody>
          <a:bodyPr/>
          <a:lstStyle/>
          <a:p>
            <a:endParaRPr lang="ru-RU"/>
          </a:p>
        </p:txBody>
      </p:sp>
      <p:sp>
        <p:nvSpPr>
          <p:cNvPr id="12" name="Объект 11">
            <a:extLst>
              <a:ext uri="{FF2B5EF4-FFF2-40B4-BE49-F238E27FC236}">
                <a16:creationId xmlns:a16="http://schemas.microsoft.com/office/drawing/2014/main" id="{37A581ED-E8C9-441A-ADCC-02C5C1FCBAC0}"/>
              </a:ext>
            </a:extLst>
          </p:cNvPr>
          <p:cNvSpPr>
            <a:spLocks noGrp="1"/>
          </p:cNvSpPr>
          <p:nvPr>
            <p:ph idx="16"/>
          </p:nvPr>
        </p:nvSpPr>
        <p:spPr/>
        <p:txBody>
          <a:bodyPr/>
          <a:lstStyle/>
          <a:p>
            <a:endParaRPr lang="ru-RU"/>
          </a:p>
        </p:txBody>
      </p:sp>
      <p:sp>
        <p:nvSpPr>
          <p:cNvPr id="13" name="Текст 12">
            <a:extLst>
              <a:ext uri="{FF2B5EF4-FFF2-40B4-BE49-F238E27FC236}">
                <a16:creationId xmlns:a16="http://schemas.microsoft.com/office/drawing/2014/main" id="{DF31A30A-5C61-40D6-8192-39479A823BF3}"/>
              </a:ext>
            </a:extLst>
          </p:cNvPr>
          <p:cNvSpPr>
            <a:spLocks noGrp="1"/>
          </p:cNvSpPr>
          <p:nvPr>
            <p:ph type="body" sz="quarter" idx="17"/>
          </p:nvPr>
        </p:nvSpPr>
        <p:spPr/>
        <p:txBody>
          <a:bodyPr/>
          <a:lstStyle/>
          <a:p>
            <a:endParaRPr lang="ru-RU"/>
          </a:p>
        </p:txBody>
      </p:sp>
      <p:sp>
        <p:nvSpPr>
          <p:cNvPr id="14" name="Объект 13">
            <a:extLst>
              <a:ext uri="{FF2B5EF4-FFF2-40B4-BE49-F238E27FC236}">
                <a16:creationId xmlns:a16="http://schemas.microsoft.com/office/drawing/2014/main" id="{6B9D5BBE-1758-4C48-9884-36A5C7A4A2A2}"/>
              </a:ext>
            </a:extLst>
          </p:cNvPr>
          <p:cNvSpPr>
            <a:spLocks noGrp="1"/>
          </p:cNvSpPr>
          <p:nvPr>
            <p:ph idx="18"/>
          </p:nvPr>
        </p:nvSpPr>
        <p:spPr/>
        <p:txBody>
          <a:bodyPr/>
          <a:lstStyle/>
          <a:p>
            <a:endParaRPr lang="ru-RU"/>
          </a:p>
        </p:txBody>
      </p:sp>
      <p:sp>
        <p:nvSpPr>
          <p:cNvPr id="15" name="Текст 14">
            <a:extLst>
              <a:ext uri="{FF2B5EF4-FFF2-40B4-BE49-F238E27FC236}">
                <a16:creationId xmlns:a16="http://schemas.microsoft.com/office/drawing/2014/main" id="{1D9900EF-828D-4C0B-A8CD-19CF89907AD3}"/>
              </a:ext>
            </a:extLst>
          </p:cNvPr>
          <p:cNvSpPr>
            <a:spLocks noGrp="1"/>
          </p:cNvSpPr>
          <p:nvPr>
            <p:ph type="body" sz="quarter" idx="19"/>
          </p:nvPr>
        </p:nvSpPr>
        <p:spPr/>
        <p:txBody>
          <a:bodyPr/>
          <a:lstStyle/>
          <a:p>
            <a:endParaRPr lang="ru-RU"/>
          </a:p>
        </p:txBody>
      </p:sp>
      <p:sp>
        <p:nvSpPr>
          <p:cNvPr id="16" name="Объект 15">
            <a:extLst>
              <a:ext uri="{FF2B5EF4-FFF2-40B4-BE49-F238E27FC236}">
                <a16:creationId xmlns:a16="http://schemas.microsoft.com/office/drawing/2014/main" id="{46F6EE22-7020-4C39-AA5E-C3227A389616}"/>
              </a:ext>
            </a:extLst>
          </p:cNvPr>
          <p:cNvSpPr>
            <a:spLocks noGrp="1"/>
          </p:cNvSpPr>
          <p:nvPr>
            <p:ph idx="20"/>
          </p:nvPr>
        </p:nvSpPr>
        <p:spPr/>
        <p:txBody>
          <a:bodyPr/>
          <a:lstStyle/>
          <a:p>
            <a:endParaRPr lang="ru-RU"/>
          </a:p>
        </p:txBody>
      </p:sp>
      <p:sp>
        <p:nvSpPr>
          <p:cNvPr id="17" name="Текст 16">
            <a:extLst>
              <a:ext uri="{FF2B5EF4-FFF2-40B4-BE49-F238E27FC236}">
                <a16:creationId xmlns:a16="http://schemas.microsoft.com/office/drawing/2014/main" id="{9F730C96-2754-40D3-A2F9-477BDBA4ED3E}"/>
              </a:ext>
            </a:extLst>
          </p:cNvPr>
          <p:cNvSpPr>
            <a:spLocks noGrp="1"/>
          </p:cNvSpPr>
          <p:nvPr>
            <p:ph type="body" sz="quarter" idx="21"/>
          </p:nvPr>
        </p:nvSpPr>
        <p:spPr/>
        <p:txBody>
          <a:bodyPr/>
          <a:lstStyle/>
          <a:p>
            <a:endParaRPr lang="ru-RU"/>
          </a:p>
        </p:txBody>
      </p:sp>
    </p:spTree>
    <p:extLst>
      <p:ext uri="{BB962C8B-B14F-4D97-AF65-F5344CB8AC3E}">
        <p14:creationId xmlns:p14="http://schemas.microsoft.com/office/powerpoint/2010/main" val="3260043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a:extLst>
              <a:ext uri="{FF2B5EF4-FFF2-40B4-BE49-F238E27FC236}">
                <a16:creationId xmlns:a16="http://schemas.microsoft.com/office/drawing/2014/main" id="{DFBE3A78-9FE6-4E98-A385-5853A9ED3863}"/>
              </a:ext>
            </a:extLst>
          </p:cNvPr>
          <p:cNvSpPr>
            <a:spLocks noGrp="1"/>
          </p:cNvSpPr>
          <p:nvPr>
            <p:ph type="title"/>
          </p:nvPr>
        </p:nvSpPr>
        <p:spPr/>
        <p:txBody>
          <a:bodyPr/>
          <a:lstStyle/>
          <a:p>
            <a:endParaRPr lang="ru-RU"/>
          </a:p>
        </p:txBody>
      </p:sp>
      <p:sp>
        <p:nvSpPr>
          <p:cNvPr id="15" name="Объект 14">
            <a:extLst>
              <a:ext uri="{FF2B5EF4-FFF2-40B4-BE49-F238E27FC236}">
                <a16:creationId xmlns:a16="http://schemas.microsoft.com/office/drawing/2014/main" id="{4AEC764E-5BD2-4E65-90A3-161244B48573}"/>
              </a:ext>
            </a:extLst>
          </p:cNvPr>
          <p:cNvSpPr>
            <a:spLocks noGrp="1"/>
          </p:cNvSpPr>
          <p:nvPr>
            <p:ph idx="1"/>
          </p:nvPr>
        </p:nvSpPr>
        <p:spPr/>
        <p:txBody>
          <a:bodyPr/>
          <a:lstStyle/>
          <a:p>
            <a:endParaRPr lang="ru-RU"/>
          </a:p>
        </p:txBody>
      </p:sp>
      <p:sp>
        <p:nvSpPr>
          <p:cNvPr id="4" name="Номер слайда 3">
            <a:extLst>
              <a:ext uri="{FF2B5EF4-FFF2-40B4-BE49-F238E27FC236}">
                <a16:creationId xmlns:a16="http://schemas.microsoft.com/office/drawing/2014/main" id="{25BF2934-44FD-410E-A2F1-9E3D8DB308D4}"/>
              </a:ext>
            </a:extLst>
          </p:cNvPr>
          <p:cNvSpPr>
            <a:spLocks noGrp="1"/>
          </p:cNvSpPr>
          <p:nvPr>
            <p:ph type="sldNum" sz="quarter" idx="12"/>
          </p:nvPr>
        </p:nvSpPr>
        <p:spPr/>
        <p:txBody>
          <a:bodyPr/>
          <a:lstStyle/>
          <a:p>
            <a:fld id="{A5B42A06-32F0-4539-92FA-08D3CD05698C}" type="slidenum">
              <a:rPr lang="ru-RU" smtClean="0"/>
              <a:t>8</a:t>
            </a:fld>
            <a:endParaRPr lang="ru-RU"/>
          </a:p>
        </p:txBody>
      </p:sp>
      <p:sp>
        <p:nvSpPr>
          <p:cNvPr id="16" name="Текст 15">
            <a:extLst>
              <a:ext uri="{FF2B5EF4-FFF2-40B4-BE49-F238E27FC236}">
                <a16:creationId xmlns:a16="http://schemas.microsoft.com/office/drawing/2014/main" id="{08F5F26D-F14A-4836-8E56-4A0E6FBACF1B}"/>
              </a:ext>
            </a:extLst>
          </p:cNvPr>
          <p:cNvSpPr>
            <a:spLocks noGrp="1"/>
          </p:cNvSpPr>
          <p:nvPr>
            <p:ph type="body" sz="quarter" idx="13"/>
          </p:nvPr>
        </p:nvSpPr>
        <p:spPr/>
        <p:txBody>
          <a:bodyPr/>
          <a:lstStyle/>
          <a:p>
            <a:endParaRPr lang="ru-RU"/>
          </a:p>
        </p:txBody>
      </p:sp>
      <p:sp>
        <p:nvSpPr>
          <p:cNvPr id="17" name="Объект 16">
            <a:extLst>
              <a:ext uri="{FF2B5EF4-FFF2-40B4-BE49-F238E27FC236}">
                <a16:creationId xmlns:a16="http://schemas.microsoft.com/office/drawing/2014/main" id="{6C8E18E8-1C86-4EC2-A170-D8CE139C6D9E}"/>
              </a:ext>
            </a:extLst>
          </p:cNvPr>
          <p:cNvSpPr>
            <a:spLocks noGrp="1"/>
          </p:cNvSpPr>
          <p:nvPr>
            <p:ph idx="14"/>
          </p:nvPr>
        </p:nvSpPr>
        <p:spPr/>
        <p:txBody>
          <a:bodyPr/>
          <a:lstStyle/>
          <a:p>
            <a:endParaRPr lang="ru-RU"/>
          </a:p>
        </p:txBody>
      </p:sp>
      <p:sp>
        <p:nvSpPr>
          <p:cNvPr id="18" name="Текст 17">
            <a:extLst>
              <a:ext uri="{FF2B5EF4-FFF2-40B4-BE49-F238E27FC236}">
                <a16:creationId xmlns:a16="http://schemas.microsoft.com/office/drawing/2014/main" id="{5370F578-D913-4FE3-9250-B52EEAA0A542}"/>
              </a:ext>
            </a:extLst>
          </p:cNvPr>
          <p:cNvSpPr>
            <a:spLocks noGrp="1"/>
          </p:cNvSpPr>
          <p:nvPr>
            <p:ph type="body" sz="quarter" idx="15"/>
          </p:nvPr>
        </p:nvSpPr>
        <p:spPr/>
        <p:txBody>
          <a:bodyPr/>
          <a:lstStyle/>
          <a:p>
            <a:endParaRPr lang="ru-RU"/>
          </a:p>
        </p:txBody>
      </p:sp>
      <p:sp>
        <p:nvSpPr>
          <p:cNvPr id="19" name="Объект 18">
            <a:extLst>
              <a:ext uri="{FF2B5EF4-FFF2-40B4-BE49-F238E27FC236}">
                <a16:creationId xmlns:a16="http://schemas.microsoft.com/office/drawing/2014/main" id="{CAB5BF21-30FD-4EA8-AE63-0E1EA183BBF5}"/>
              </a:ext>
            </a:extLst>
          </p:cNvPr>
          <p:cNvSpPr>
            <a:spLocks noGrp="1"/>
          </p:cNvSpPr>
          <p:nvPr>
            <p:ph idx="16"/>
          </p:nvPr>
        </p:nvSpPr>
        <p:spPr/>
        <p:txBody>
          <a:bodyPr/>
          <a:lstStyle/>
          <a:p>
            <a:endParaRPr lang="ru-RU"/>
          </a:p>
        </p:txBody>
      </p:sp>
      <p:sp>
        <p:nvSpPr>
          <p:cNvPr id="20" name="Текст 19">
            <a:extLst>
              <a:ext uri="{FF2B5EF4-FFF2-40B4-BE49-F238E27FC236}">
                <a16:creationId xmlns:a16="http://schemas.microsoft.com/office/drawing/2014/main" id="{BC874573-F18B-46D5-A409-8CDB5C0D2A74}"/>
              </a:ext>
            </a:extLst>
          </p:cNvPr>
          <p:cNvSpPr>
            <a:spLocks noGrp="1"/>
          </p:cNvSpPr>
          <p:nvPr>
            <p:ph type="body" sz="quarter" idx="17"/>
          </p:nvPr>
        </p:nvSpPr>
        <p:spPr/>
        <p:txBody>
          <a:bodyPr/>
          <a:lstStyle/>
          <a:p>
            <a:endParaRPr lang="ru-RU"/>
          </a:p>
        </p:txBody>
      </p:sp>
      <p:sp>
        <p:nvSpPr>
          <p:cNvPr id="21" name="Объект 20">
            <a:extLst>
              <a:ext uri="{FF2B5EF4-FFF2-40B4-BE49-F238E27FC236}">
                <a16:creationId xmlns:a16="http://schemas.microsoft.com/office/drawing/2014/main" id="{6498039C-E7B8-47CA-AA90-0FB691351C62}"/>
              </a:ext>
            </a:extLst>
          </p:cNvPr>
          <p:cNvSpPr>
            <a:spLocks noGrp="1"/>
          </p:cNvSpPr>
          <p:nvPr>
            <p:ph idx="18"/>
          </p:nvPr>
        </p:nvSpPr>
        <p:spPr/>
        <p:txBody>
          <a:bodyPr/>
          <a:lstStyle/>
          <a:p>
            <a:endParaRPr lang="ru-RU"/>
          </a:p>
        </p:txBody>
      </p:sp>
      <p:sp>
        <p:nvSpPr>
          <p:cNvPr id="22" name="Текст 21">
            <a:extLst>
              <a:ext uri="{FF2B5EF4-FFF2-40B4-BE49-F238E27FC236}">
                <a16:creationId xmlns:a16="http://schemas.microsoft.com/office/drawing/2014/main" id="{CC3F989D-DA56-4F5B-A4DC-7BF7DD001D39}"/>
              </a:ext>
            </a:extLst>
          </p:cNvPr>
          <p:cNvSpPr>
            <a:spLocks noGrp="1"/>
          </p:cNvSpPr>
          <p:nvPr>
            <p:ph type="body" sz="quarter" idx="19"/>
          </p:nvPr>
        </p:nvSpPr>
        <p:spPr/>
        <p:txBody>
          <a:bodyPr/>
          <a:lstStyle/>
          <a:p>
            <a:endParaRPr lang="ru-RU"/>
          </a:p>
        </p:txBody>
      </p:sp>
    </p:spTree>
    <p:extLst>
      <p:ext uri="{BB962C8B-B14F-4D97-AF65-F5344CB8AC3E}">
        <p14:creationId xmlns:p14="http://schemas.microsoft.com/office/powerpoint/2010/main" val="206402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a16="http://schemas.microsoft.com/office/drawing/2014/main" id="{3F9C9B40-6EB8-46DD-A975-CE5B6497E473}"/>
              </a:ext>
            </a:extLst>
          </p:cNvPr>
          <p:cNvSpPr>
            <a:spLocks noGrp="1"/>
          </p:cNvSpPr>
          <p:nvPr>
            <p:ph type="title"/>
          </p:nvPr>
        </p:nvSpPr>
        <p:spPr/>
        <p:txBody>
          <a:bodyPr/>
          <a:lstStyle/>
          <a:p>
            <a:endParaRPr lang="ru-RU"/>
          </a:p>
        </p:txBody>
      </p:sp>
      <p:sp>
        <p:nvSpPr>
          <p:cNvPr id="4" name="Номер слайда 3">
            <a:extLst>
              <a:ext uri="{FF2B5EF4-FFF2-40B4-BE49-F238E27FC236}">
                <a16:creationId xmlns:a16="http://schemas.microsoft.com/office/drawing/2014/main" id="{192D197E-E580-4BA1-A26B-AE60B13C04FE}"/>
              </a:ext>
            </a:extLst>
          </p:cNvPr>
          <p:cNvSpPr>
            <a:spLocks noGrp="1"/>
          </p:cNvSpPr>
          <p:nvPr>
            <p:ph type="sldNum" sz="quarter" idx="12"/>
          </p:nvPr>
        </p:nvSpPr>
        <p:spPr/>
        <p:txBody>
          <a:bodyPr/>
          <a:lstStyle/>
          <a:p>
            <a:fld id="{A5B42A06-32F0-4539-92FA-08D3CD05698C}" type="slidenum">
              <a:rPr lang="ru-RU" smtClean="0"/>
              <a:t>9</a:t>
            </a:fld>
            <a:endParaRPr lang="ru-RU"/>
          </a:p>
        </p:txBody>
      </p:sp>
      <p:sp>
        <p:nvSpPr>
          <p:cNvPr id="14" name="Объект 13">
            <a:extLst>
              <a:ext uri="{FF2B5EF4-FFF2-40B4-BE49-F238E27FC236}">
                <a16:creationId xmlns:a16="http://schemas.microsoft.com/office/drawing/2014/main" id="{417C8D89-E185-489A-B385-0EF7CC37B508}"/>
              </a:ext>
            </a:extLst>
          </p:cNvPr>
          <p:cNvSpPr>
            <a:spLocks noGrp="1"/>
          </p:cNvSpPr>
          <p:nvPr>
            <p:ph idx="16"/>
          </p:nvPr>
        </p:nvSpPr>
        <p:spPr/>
        <p:txBody>
          <a:bodyPr/>
          <a:lstStyle/>
          <a:p>
            <a:endParaRPr lang="ru-RU"/>
          </a:p>
        </p:txBody>
      </p:sp>
      <p:sp>
        <p:nvSpPr>
          <p:cNvPr id="15" name="Текст 14">
            <a:extLst>
              <a:ext uri="{FF2B5EF4-FFF2-40B4-BE49-F238E27FC236}">
                <a16:creationId xmlns:a16="http://schemas.microsoft.com/office/drawing/2014/main" id="{350F0A34-E952-43AF-AF03-918372700725}"/>
              </a:ext>
            </a:extLst>
          </p:cNvPr>
          <p:cNvSpPr>
            <a:spLocks noGrp="1"/>
          </p:cNvSpPr>
          <p:nvPr>
            <p:ph type="body" sz="quarter" idx="17"/>
          </p:nvPr>
        </p:nvSpPr>
        <p:spPr/>
        <p:txBody>
          <a:bodyPr/>
          <a:lstStyle/>
          <a:p>
            <a:endParaRPr lang="ru-RU"/>
          </a:p>
        </p:txBody>
      </p:sp>
      <p:sp>
        <p:nvSpPr>
          <p:cNvPr id="16" name="Объект 15">
            <a:extLst>
              <a:ext uri="{FF2B5EF4-FFF2-40B4-BE49-F238E27FC236}">
                <a16:creationId xmlns:a16="http://schemas.microsoft.com/office/drawing/2014/main" id="{372A1FE0-512B-4C4C-9F2B-94A7E50D5E8C}"/>
              </a:ext>
            </a:extLst>
          </p:cNvPr>
          <p:cNvSpPr>
            <a:spLocks noGrp="1"/>
          </p:cNvSpPr>
          <p:nvPr>
            <p:ph idx="18"/>
          </p:nvPr>
        </p:nvSpPr>
        <p:spPr/>
        <p:txBody>
          <a:bodyPr/>
          <a:lstStyle/>
          <a:p>
            <a:endParaRPr lang="ru-RU"/>
          </a:p>
        </p:txBody>
      </p:sp>
      <p:sp>
        <p:nvSpPr>
          <p:cNvPr id="17" name="Текст 16">
            <a:extLst>
              <a:ext uri="{FF2B5EF4-FFF2-40B4-BE49-F238E27FC236}">
                <a16:creationId xmlns:a16="http://schemas.microsoft.com/office/drawing/2014/main" id="{5080B57E-EA5D-4B45-A625-035353183B86}"/>
              </a:ext>
            </a:extLst>
          </p:cNvPr>
          <p:cNvSpPr>
            <a:spLocks noGrp="1"/>
          </p:cNvSpPr>
          <p:nvPr>
            <p:ph type="body" sz="quarter" idx="19"/>
          </p:nvPr>
        </p:nvSpPr>
        <p:spPr/>
        <p:txBody>
          <a:bodyPr/>
          <a:lstStyle/>
          <a:p>
            <a:endParaRPr lang="ru-RU"/>
          </a:p>
        </p:txBody>
      </p:sp>
      <p:sp>
        <p:nvSpPr>
          <p:cNvPr id="13" name="Объект 12">
            <a:extLst>
              <a:ext uri="{FF2B5EF4-FFF2-40B4-BE49-F238E27FC236}">
                <a16:creationId xmlns:a16="http://schemas.microsoft.com/office/drawing/2014/main" id="{CCF84153-01DF-49C0-B7F4-292E816C3230}"/>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29733377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Другая 94">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46</Words>
  <Application>Microsoft Office PowerPoint</Application>
  <PresentationFormat>Широкоэкранный</PresentationFormat>
  <Paragraphs>36</Paragraphs>
  <Slides>26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26</vt:i4>
      </vt:variant>
    </vt:vector>
  </HeadingPairs>
  <TitlesOfParts>
    <vt:vector size="29" baseType="lpstr">
      <vt:lpstr>Arial</vt:lpstr>
      <vt:lpstr>Calibri</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Слайд с графиком и текстом</vt:lpstr>
      <vt:lpstr>Слайд с графиком</vt:lpstr>
      <vt:lpstr>Иконки</vt:lpstr>
      <vt:lpstr>Иконки</vt:lpstr>
      <vt:lpstr>Иконки</vt:lpstr>
      <vt:lpstr>Иконки</vt:lpstr>
      <vt:lpstr>Иконки</vt:lpstr>
      <vt:lpstr>Иконки</vt:lpstr>
      <vt:lpstr>Иконки</vt:lpstr>
      <vt:lpstr>Иконки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Лорес Елена</dc:creator>
  <cp:lastModifiedBy>Лорес Елена</cp:lastModifiedBy>
  <cp:revision>22</cp:revision>
  <dcterms:created xsi:type="dcterms:W3CDTF">2021-10-26T19:31:05Z</dcterms:created>
  <dcterms:modified xsi:type="dcterms:W3CDTF">2021-10-28T08:42:18Z</dcterms:modified>
</cp:coreProperties>
</file>