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F44F-1E0B-45BF-A367-9424A196DA31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47A39A2-20A2-487C-8E89-54EFD94DD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973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F44F-1E0B-45BF-A367-9424A196DA31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7A39A2-20A2-487C-8E89-54EFD94DD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77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F44F-1E0B-45BF-A367-9424A196DA31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7A39A2-20A2-487C-8E89-54EFD94DD1D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8880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F44F-1E0B-45BF-A367-9424A196DA31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7A39A2-20A2-487C-8E89-54EFD94DD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020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F44F-1E0B-45BF-A367-9424A196DA31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7A39A2-20A2-487C-8E89-54EFD94DD1D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0693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F44F-1E0B-45BF-A367-9424A196DA31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7A39A2-20A2-487C-8E89-54EFD94DD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860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F44F-1E0B-45BF-A367-9424A196DA31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9A2-20A2-487C-8E89-54EFD94DD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532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F44F-1E0B-45BF-A367-9424A196DA31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9A2-20A2-487C-8E89-54EFD94DD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62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F44F-1E0B-45BF-A367-9424A196DA31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9A2-20A2-487C-8E89-54EFD94DD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84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F44F-1E0B-45BF-A367-9424A196DA31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7A39A2-20A2-487C-8E89-54EFD94DD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739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F44F-1E0B-45BF-A367-9424A196DA31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47A39A2-20A2-487C-8E89-54EFD94DD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216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F44F-1E0B-45BF-A367-9424A196DA31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47A39A2-20A2-487C-8E89-54EFD94DD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79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F44F-1E0B-45BF-A367-9424A196DA31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9A2-20A2-487C-8E89-54EFD94DD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05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F44F-1E0B-45BF-A367-9424A196DA31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9A2-20A2-487C-8E89-54EFD94DD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681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F44F-1E0B-45BF-A367-9424A196DA31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9A2-20A2-487C-8E89-54EFD94DD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791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F44F-1E0B-45BF-A367-9424A196DA31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7A39A2-20A2-487C-8E89-54EFD94DD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82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F44F-1E0B-45BF-A367-9424A196DA31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47A39A2-20A2-487C-8E89-54EFD94DD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125" y="1169864"/>
            <a:ext cx="9144000" cy="2387600"/>
          </a:xfrm>
        </p:spPr>
        <p:txBody>
          <a:bodyPr/>
          <a:lstStyle/>
          <a:p>
            <a:r>
              <a:rPr lang="ru-RU" b="1" dirty="0" smtClean="0"/>
              <a:t>Ипатьев Владимир Николаевич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86701" y="5830783"/>
            <a:ext cx="3305299" cy="852055"/>
          </a:xfrm>
        </p:spPr>
        <p:txBody>
          <a:bodyPr>
            <a:normAutofit/>
          </a:bodyPr>
          <a:lstStyle/>
          <a:p>
            <a:r>
              <a:rPr lang="ru-RU" dirty="0" smtClean="0"/>
              <a:t>10 класс </a:t>
            </a:r>
          </a:p>
          <a:p>
            <a:r>
              <a:rPr lang="ru-RU" dirty="0" err="1" smtClean="0"/>
              <a:t>Бакакин</a:t>
            </a:r>
            <a:r>
              <a:rPr lang="ru-RU" dirty="0" smtClean="0"/>
              <a:t> Даниил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435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044" y="475012"/>
            <a:ext cx="4479367" cy="947387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Ипатьев </a:t>
            </a:r>
            <a:r>
              <a:rPr lang="ru-RU" sz="2800" b="1" dirty="0"/>
              <a:t>Владимир Николаевич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6266" y="1603168"/>
            <a:ext cx="5548146" cy="5254831"/>
          </a:xfrm>
        </p:spPr>
        <p:txBody>
          <a:bodyPr>
            <a:normAutofit/>
          </a:bodyPr>
          <a:lstStyle/>
          <a:p>
            <a:r>
              <a:rPr lang="ru-RU" sz="2400" b="1" dirty="0" err="1"/>
              <a:t>Влади́мир</a:t>
            </a:r>
            <a:r>
              <a:rPr lang="ru-RU" sz="2400" b="1" dirty="0"/>
              <a:t> </a:t>
            </a:r>
            <a:r>
              <a:rPr lang="ru-RU" sz="2400" b="1" dirty="0" err="1"/>
              <a:t>Никола́евич</a:t>
            </a:r>
            <a:r>
              <a:rPr lang="ru-RU" sz="2400" b="1" dirty="0"/>
              <a:t> </a:t>
            </a:r>
            <a:r>
              <a:rPr lang="ru-RU" sz="2400" b="1" dirty="0" err="1"/>
              <a:t>Ипа́тьев</a:t>
            </a:r>
            <a:r>
              <a:rPr lang="ru-RU" sz="2400" b="1" dirty="0"/>
              <a:t> (9 </a:t>
            </a:r>
            <a:r>
              <a:rPr lang="ru-RU" sz="2400" b="1" dirty="0" smtClean="0"/>
              <a:t>ноября </a:t>
            </a:r>
            <a:r>
              <a:rPr lang="ru-RU" sz="2400" b="1" dirty="0"/>
              <a:t>1867, Москва, Российская империя — 29 ноября 1952, Чикаго, США) — русско-американский химик, генерал-лейтенант Русской императорской армии, доктор химических наук, профессор, академик Санкт-Петербургской академии наук / Российской академии наук / Академии наук СССР (1916), член Национальной академии наук США (1939).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913" y="914400"/>
            <a:ext cx="4365777" cy="559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45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44" y="308758"/>
            <a:ext cx="4526868" cy="1113642"/>
          </a:xfrm>
        </p:spPr>
        <p:txBody>
          <a:bodyPr>
            <a:normAutofit/>
          </a:bodyPr>
          <a:lstStyle/>
          <a:p>
            <a:r>
              <a:rPr lang="ru-RU" sz="2800" b="1" dirty="0"/>
              <a:t>«Бомба Ипатьева»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3534" y="1460665"/>
            <a:ext cx="5604762" cy="5272644"/>
          </a:xfrm>
        </p:spPr>
        <p:txBody>
          <a:bodyPr>
            <a:normAutofit fontScale="92500"/>
          </a:bodyPr>
          <a:lstStyle/>
          <a:p>
            <a:r>
              <a:rPr lang="ru-RU" sz="1800" b="1" dirty="0"/>
              <a:t>В 1897 г. В. Н. Ипатьев первым синтезировал изопрен из этанола и тем самым заложил базу для синтеза синтетических каучуков, смол и резин. А с 1900 г. начал исследования в области </a:t>
            </a:r>
            <a:r>
              <a:rPr lang="ru-RU" sz="1800" b="1" dirty="0">
                <a:solidFill>
                  <a:srgbClr val="FF0000"/>
                </a:solidFill>
              </a:rPr>
              <a:t>гетерогенного катализа</a:t>
            </a:r>
            <a:r>
              <a:rPr lang="ru-RU" sz="1800" b="1" dirty="0"/>
              <a:t>. В последующие годы основным научным направлением работ Владимира Николаевича стал </a:t>
            </a:r>
            <a:r>
              <a:rPr lang="ru-RU" sz="1800" b="1" dirty="0">
                <a:solidFill>
                  <a:srgbClr val="FF0000"/>
                </a:solidFill>
              </a:rPr>
              <a:t>катализ</a:t>
            </a:r>
            <a:r>
              <a:rPr lang="ru-RU" sz="1800" b="1" dirty="0"/>
              <a:t> при высоких температурах и </a:t>
            </a:r>
            <a:r>
              <a:rPr lang="ru-RU" sz="1800" b="1" dirty="0">
                <a:solidFill>
                  <a:srgbClr val="FF0000"/>
                </a:solidFill>
              </a:rPr>
              <a:t>давлениях в среде водорода</a:t>
            </a:r>
            <a:r>
              <a:rPr lang="ru-RU" sz="1800" b="1" dirty="0"/>
              <a:t>. В 1904 г. он изобрел знаменитую </a:t>
            </a:r>
            <a:r>
              <a:rPr lang="ru-RU" sz="1800" b="1" dirty="0">
                <a:solidFill>
                  <a:srgbClr val="FF0000"/>
                </a:solidFill>
              </a:rPr>
              <a:t>«бомбу Ипатьева» </a:t>
            </a:r>
            <a:r>
              <a:rPr lang="ru-RU" sz="1800" b="1" dirty="0"/>
              <a:t>— надежный автоклав из артиллерийской стали для исследований при давлениях до 1000 атм. Идею герметизации он заимствовал из артиллерии и первым стал исследовать каталитические трансформации органических молекул при высоких температурах (до 700°С) и давлениях (до 1000 </a:t>
            </a:r>
            <a:r>
              <a:rPr lang="ru-RU" sz="1800" b="1" dirty="0" err="1"/>
              <a:t>атм</a:t>
            </a:r>
            <a:r>
              <a:rPr lang="ru-RU" sz="1800" b="1" dirty="0"/>
              <a:t>). </a:t>
            </a:r>
            <a:r>
              <a:rPr lang="ru-RU" sz="1800" b="1" dirty="0">
                <a:solidFill>
                  <a:srgbClr val="FF0000"/>
                </a:solidFill>
              </a:rPr>
              <a:t>До него </a:t>
            </a:r>
            <a:r>
              <a:rPr lang="ru-RU" sz="1800" b="1" dirty="0"/>
              <a:t>исследования при повышенных давлениях и высоких температурах казались слишком сложными и опасными.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995" y="1436915"/>
            <a:ext cx="5043827" cy="526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52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644" y="1"/>
            <a:ext cx="844335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415635" y="1187532"/>
            <a:ext cx="505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Древо Ипатьева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219448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3169" y="380010"/>
            <a:ext cx="4229985" cy="100676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Другие открытия Ипатьева</a:t>
            </a:r>
            <a:endParaRPr lang="ru-RU" sz="2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5635" y="1353786"/>
            <a:ext cx="6495803" cy="5367647"/>
          </a:xfrm>
        </p:spPr>
        <p:txBody>
          <a:bodyPr>
            <a:noAutofit/>
          </a:bodyPr>
          <a:lstStyle/>
          <a:p>
            <a:r>
              <a:rPr lang="ru-RU" sz="1800" b="1" dirty="0"/>
              <a:t>В 1931 году Ипатьев с женой оказался в Чикаго, стал преподавать в Северо-Западном университете. В исследовательском центре фирмы </a:t>
            </a:r>
            <a:r>
              <a:rPr lang="ru-RU" sz="1800" b="1" dirty="0">
                <a:solidFill>
                  <a:srgbClr val="FF0000"/>
                </a:solidFill>
              </a:rPr>
              <a:t>"</a:t>
            </a:r>
            <a:r>
              <a:rPr lang="ru-RU" sz="1800" b="1" dirty="0" err="1">
                <a:solidFill>
                  <a:srgbClr val="FF0000"/>
                </a:solidFill>
              </a:rPr>
              <a:t>Юниверсал</a:t>
            </a:r>
            <a:r>
              <a:rPr lang="ru-RU" sz="1800" b="1" dirty="0">
                <a:solidFill>
                  <a:srgbClr val="FF0000"/>
                </a:solidFill>
              </a:rPr>
              <a:t> Ойл продактс" </a:t>
            </a:r>
            <a:r>
              <a:rPr lang="ru-RU" sz="1800" b="1" dirty="0"/>
              <a:t>для него оборудовали первоклассно оснащенную лабораторию высоких давлений. Он занялся исследованиями по</a:t>
            </a:r>
            <a:r>
              <a:rPr lang="ru-RU" sz="1800" b="1" dirty="0">
                <a:solidFill>
                  <a:srgbClr val="FF0000"/>
                </a:solidFill>
              </a:rPr>
              <a:t> нефтепереработке</a:t>
            </a:r>
            <a:r>
              <a:rPr lang="ru-RU" sz="1800" b="1" dirty="0" smtClean="0"/>
              <a:t>.</a:t>
            </a:r>
          </a:p>
          <a:p>
            <a:r>
              <a:rPr lang="ru-RU" sz="1800" b="1" dirty="0"/>
              <a:t>В 1937 году Ипатьев был назван в США </a:t>
            </a:r>
            <a:r>
              <a:rPr lang="ru-RU" sz="1800" b="1" dirty="0">
                <a:solidFill>
                  <a:srgbClr val="FF0000"/>
                </a:solidFill>
              </a:rPr>
              <a:t>"Человеком года". </a:t>
            </a:r>
            <a:r>
              <a:rPr lang="ru-RU" sz="1800" b="1" dirty="0"/>
              <a:t>В 1939м - стал членом Американской академии наук</a:t>
            </a:r>
            <a:r>
              <a:rPr lang="ru-RU" sz="1800" b="1" dirty="0" smtClean="0"/>
              <a:t>.</a:t>
            </a:r>
          </a:p>
          <a:p>
            <a:r>
              <a:rPr lang="ru-RU" sz="1800" b="1" dirty="0"/>
              <a:t>За 22 года работы в Америке он получил около </a:t>
            </a:r>
            <a:r>
              <a:rPr lang="ru-RU" sz="1800" b="1" dirty="0">
                <a:solidFill>
                  <a:srgbClr val="FF0000"/>
                </a:solidFill>
              </a:rPr>
              <a:t>200 патентов</a:t>
            </a:r>
            <a:r>
              <a:rPr lang="ru-RU" sz="1800" b="1" dirty="0"/>
              <a:t>. Создал свою научную школу. Американцы считают Ипатьева одним из создателей современной нефтехимии. Вместе со своими сотрудниками он разработал методы </a:t>
            </a:r>
            <a:r>
              <a:rPr lang="ru-RU" sz="1800" b="1" dirty="0">
                <a:solidFill>
                  <a:srgbClr val="FF0000"/>
                </a:solidFill>
              </a:rPr>
              <a:t>промышленного производства высокооктановых бензинов</a:t>
            </a:r>
            <a:r>
              <a:rPr lang="ru-RU" sz="1800" b="1" dirty="0"/>
              <a:t>. Во время Второй мировой войны это обеспечило превосходство авиации Америки и Великобритании над немецкой Люфтваффе.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191" y="476622"/>
            <a:ext cx="4762004" cy="30384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189" y="3621974"/>
            <a:ext cx="4750129" cy="302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8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812" y="351085"/>
            <a:ext cx="3505199" cy="97631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Последние годы жизни</a:t>
            </a:r>
            <a:endParaRPr lang="ru-RU" sz="2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0016" y="1306286"/>
            <a:ext cx="5524395" cy="5450774"/>
          </a:xfrm>
        </p:spPr>
        <p:txBody>
          <a:bodyPr>
            <a:noAutofit/>
          </a:bodyPr>
          <a:lstStyle/>
          <a:p>
            <a:r>
              <a:rPr lang="ru-RU" sz="2000" b="1" dirty="0"/>
              <a:t>В день своего 70-летия на заседании Американского химического общества Ипатьев говорил о том, что </a:t>
            </a:r>
            <a:r>
              <a:rPr lang="ru-RU" sz="2000" b="1" dirty="0">
                <a:solidFill>
                  <a:srgbClr val="FF0000"/>
                </a:solidFill>
              </a:rPr>
              <a:t>"катализ - это химия будущего</a:t>
            </a:r>
            <a:r>
              <a:rPr lang="ru-RU" sz="2000" b="1" dirty="0" smtClean="0"/>
              <a:t>".</a:t>
            </a:r>
            <a:endParaRPr lang="ru-RU" sz="2000" b="1" dirty="0"/>
          </a:p>
          <a:p>
            <a:r>
              <a:rPr lang="ru-RU" sz="2000" b="1" dirty="0"/>
              <a:t>Он был </a:t>
            </a:r>
            <a:r>
              <a:rPr lang="ru-RU" sz="2000" b="1" dirty="0">
                <a:solidFill>
                  <a:srgbClr val="FF0000"/>
                </a:solidFill>
              </a:rPr>
              <a:t>свободен</a:t>
            </a:r>
            <a:r>
              <a:rPr lang="ru-RU" sz="2000" b="1" dirty="0"/>
              <a:t>, </a:t>
            </a:r>
            <a:r>
              <a:rPr lang="ru-RU" sz="2000" b="1" dirty="0">
                <a:solidFill>
                  <a:srgbClr val="FF0000"/>
                </a:solidFill>
              </a:rPr>
              <a:t>успешен</a:t>
            </a:r>
            <a:r>
              <a:rPr lang="ru-RU" sz="2000" b="1" dirty="0"/>
              <a:t>, </a:t>
            </a:r>
            <a:r>
              <a:rPr lang="ru-RU" sz="2000" b="1" dirty="0">
                <a:solidFill>
                  <a:srgbClr val="FF0000"/>
                </a:solidFill>
              </a:rPr>
              <a:t>богат</a:t>
            </a:r>
            <a:r>
              <a:rPr lang="ru-RU" sz="2000" b="1" dirty="0" smtClean="0"/>
              <a:t>.</a:t>
            </a:r>
          </a:p>
          <a:p>
            <a:r>
              <a:rPr lang="ru-RU" sz="2000" b="1" dirty="0"/>
              <a:t>Гений химического синтеза" умер 2 декабря 1952 года. Жена, которая всю жизнь поддерживала, утешала, вдохновляла его, пережила мужа на девять дней</a:t>
            </a:r>
            <a:r>
              <a:rPr lang="ru-RU" sz="2000" b="1" dirty="0" smtClean="0"/>
              <a:t>.</a:t>
            </a:r>
            <a:endParaRPr lang="ru-RU" sz="2000" b="1" dirty="0"/>
          </a:p>
          <a:p>
            <a:r>
              <a:rPr lang="ru-RU" sz="2000" b="1" dirty="0" err="1"/>
              <a:t>Ипатьевский</a:t>
            </a:r>
            <a:r>
              <a:rPr lang="ru-RU" sz="2000" b="1" dirty="0"/>
              <a:t> дом снесли в сентябре 1977 года. Через 25 лет на этом месте был построен православный Храм-на-Крови.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925" y="522514"/>
            <a:ext cx="4686832" cy="312611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24551" y="3776353"/>
            <a:ext cx="491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 его могиле надпись: "В память о русском гении Владимире Николаевиче Ипатьеве". Фото: Родина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44046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2334" y="1725880"/>
            <a:ext cx="8915399" cy="311704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479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</TotalTime>
  <Words>422</Words>
  <Application>Microsoft Office PowerPoint</Application>
  <PresentationFormat>Широкоэкранный</PresentationFormat>
  <Paragraphs>19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Легкий дым</vt:lpstr>
      <vt:lpstr>Ипатьев Владимир Николаевич</vt:lpstr>
      <vt:lpstr>Ипатьев Владимир Николаевич</vt:lpstr>
      <vt:lpstr>«Бомба Ипатьева»</vt:lpstr>
      <vt:lpstr>Презентация PowerPoint</vt:lpstr>
      <vt:lpstr>Другие открытия Ипатьева</vt:lpstr>
      <vt:lpstr>Последние годы жизни</vt:lpstr>
      <vt:lpstr>Спасибо за внимание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Ипатьев Владимир Николаевич</dc:title>
  <dc:creator>Даниил</dc:creator>
  <cp:lastModifiedBy>Даниил</cp:lastModifiedBy>
  <cp:revision>4</cp:revision>
  <dcterms:created xsi:type="dcterms:W3CDTF">2020-04-28T10:54:39Z</dcterms:created>
  <dcterms:modified xsi:type="dcterms:W3CDTF">2020-04-28T11:15:23Z</dcterms:modified>
</cp:coreProperties>
</file>