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1" r:id="rId2"/>
    <p:sldId id="290" r:id="rId3"/>
    <p:sldId id="262" r:id="rId4"/>
    <p:sldId id="287" r:id="rId5"/>
    <p:sldId id="288" r:id="rId6"/>
    <p:sldId id="286" r:id="rId7"/>
    <p:sldId id="289" r:id="rId8"/>
    <p:sldId id="291" r:id="rId9"/>
    <p:sldId id="28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62A27"/>
    <a:srgbClr val="841212"/>
    <a:srgbClr val="77211F"/>
    <a:srgbClr val="00297A"/>
    <a:srgbClr val="E6E6E6"/>
    <a:srgbClr val="4594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40;&#1083;&#1077;&#1082;&#1089;&#1077;&#1081;\Desktop\&#1057;&#1054;&#104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&#1040;&#1083;&#1077;&#1082;&#1089;&#1077;&#1081;\Desktop\&#1057;&#1054;&#1044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&#1040;&#1083;&#1077;&#1082;&#1089;&#1077;&#1081;\Desktop\&#1057;&#1054;&#1044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&#1040;&#1083;&#1077;&#1082;&#1089;&#1077;&#1081;\Desktop\&#1057;&#1054;&#104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Школы г. Казань</a:t>
            </a:r>
          </a:p>
        </c:rich>
      </c:tx>
      <c:layout>
        <c:manualLayout>
          <c:xMode val="edge"/>
          <c:yMode val="edge"/>
          <c:x val="0.23107324327764653"/>
          <c:y val="1.862604488629239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278673190542542"/>
          <c:y val="9.2668598716827061E-2"/>
          <c:w val="0.62318892237235768"/>
          <c:h val="0.86044379929348935"/>
        </c:manualLayout>
      </c:layout>
      <c:barChart>
        <c:barDir val="bar"/>
        <c:grouping val="clustered"/>
        <c:ser>
          <c:idx val="0"/>
          <c:order val="0"/>
          <c:spPr>
            <a:pattFill prst="narVert">
              <a:fgClr>
                <a:srgbClr val="C00000"/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  <a:effectLst>
              <a:innerShdw blurRad="114300">
                <a:srgbClr val="C00000"/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Лист1!$O$15:$O$41</c:f>
              <c:strCache>
                <c:ptCount val="27"/>
                <c:pt idx="0">
                  <c:v>Гимназия №1</c:v>
                </c:pt>
                <c:pt idx="1">
                  <c:v>Гимназия №126</c:v>
                </c:pt>
                <c:pt idx="2">
                  <c:v>СОШ №68</c:v>
                </c:pt>
                <c:pt idx="3">
                  <c:v>СОШ №71</c:v>
                </c:pt>
                <c:pt idx="4">
                  <c:v>СОШ №42</c:v>
                </c:pt>
                <c:pt idx="5">
                  <c:v>СОШ №91</c:v>
                </c:pt>
                <c:pt idx="6">
                  <c:v>СОШ №77</c:v>
                </c:pt>
                <c:pt idx="7">
                  <c:v>СОШ №132</c:v>
                </c:pt>
                <c:pt idx="8">
                  <c:v>Лицей №182</c:v>
                </c:pt>
                <c:pt idx="9">
                  <c:v>Гимназия №7</c:v>
                </c:pt>
                <c:pt idx="10">
                  <c:v>СОШ №9</c:v>
                </c:pt>
                <c:pt idx="11">
                  <c:v>СОШ №33</c:v>
                </c:pt>
                <c:pt idx="12">
                  <c:v>СОШ №180</c:v>
                </c:pt>
                <c:pt idx="13">
                  <c:v>СОШ №85</c:v>
                </c:pt>
                <c:pt idx="14">
                  <c:v>СОШ №9 </c:v>
                </c:pt>
                <c:pt idx="15">
                  <c:v>Гимназия №141</c:v>
                </c:pt>
                <c:pt idx="16">
                  <c:v>Гимназия №180</c:v>
                </c:pt>
                <c:pt idx="17">
                  <c:v>СОШ №101</c:v>
                </c:pt>
                <c:pt idx="18">
                  <c:v>СОШ №127</c:v>
                </c:pt>
                <c:pt idx="19">
                  <c:v>Гимназия №90</c:v>
                </c:pt>
                <c:pt idx="20">
                  <c:v>Лицей №121</c:v>
                </c:pt>
                <c:pt idx="21">
                  <c:v>Гимназия №94</c:v>
                </c:pt>
                <c:pt idx="22">
                  <c:v>Гимназия №6</c:v>
                </c:pt>
                <c:pt idx="23">
                  <c:v>Лицей №110</c:v>
                </c:pt>
                <c:pt idx="24">
                  <c:v>Гимназия №5</c:v>
                </c:pt>
                <c:pt idx="25">
                  <c:v>Гимназия №102</c:v>
                </c:pt>
                <c:pt idx="26">
                  <c:v>СОШ №15</c:v>
                </c:pt>
              </c:strCache>
            </c:strRef>
          </c:cat>
          <c:val>
            <c:numRef>
              <c:f>Лист1!$P$15:$P$41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7</c:v>
                </c:pt>
                <c:pt idx="14">
                  <c:v>7</c:v>
                </c:pt>
                <c:pt idx="15">
                  <c:v>9</c:v>
                </c:pt>
                <c:pt idx="16">
                  <c:v>12</c:v>
                </c:pt>
                <c:pt idx="17">
                  <c:v>12</c:v>
                </c:pt>
                <c:pt idx="18">
                  <c:v>13</c:v>
                </c:pt>
                <c:pt idx="19">
                  <c:v>13</c:v>
                </c:pt>
                <c:pt idx="20">
                  <c:v>14</c:v>
                </c:pt>
                <c:pt idx="21">
                  <c:v>15</c:v>
                </c:pt>
                <c:pt idx="22">
                  <c:v>18</c:v>
                </c:pt>
                <c:pt idx="23">
                  <c:v>37</c:v>
                </c:pt>
                <c:pt idx="24">
                  <c:v>50</c:v>
                </c:pt>
                <c:pt idx="25">
                  <c:v>78</c:v>
                </c:pt>
                <c:pt idx="26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87-4114-B9E8-E96305859330}"/>
            </c:ext>
          </c:extLst>
        </c:ser>
        <c:dLbls>
          <c:showVal val="1"/>
        </c:dLbls>
        <c:gapWidth val="90"/>
        <c:overlap val="-45"/>
        <c:axId val="86914176"/>
        <c:axId val="86912384"/>
      </c:barChart>
      <c:valAx>
        <c:axId val="86912384"/>
        <c:scaling>
          <c:orientation val="minMax"/>
          <c:max val="130"/>
          <c:min val="0"/>
        </c:scaling>
        <c:delete val="1"/>
        <c:axPos val="b"/>
        <c:numFmt formatCode="General" sourceLinked="1"/>
        <c:majorTickMark val="none"/>
        <c:tickLblPos val="none"/>
        <c:crossAx val="86914176"/>
        <c:crosses val="autoZero"/>
        <c:crossBetween val="between"/>
      </c:valAx>
      <c:catAx>
        <c:axId val="86914176"/>
        <c:scaling>
          <c:orientation val="minMax"/>
        </c:scaling>
        <c:axPos val="l"/>
        <c:numFmt formatCode="General" sourceLinked="1"/>
        <c:majorTickMark val="none"/>
        <c:tickLblPos val="low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91238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Другие города</a:t>
            </a:r>
          </a:p>
        </c:rich>
      </c:tx>
      <c:layout>
        <c:manualLayout>
          <c:xMode val="edge"/>
          <c:yMode val="edge"/>
          <c:x val="0.19598956672472018"/>
          <c:y val="1.779765694968602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278673190542542"/>
          <c:y val="9.2668598716827061E-2"/>
          <c:w val="0.62318892237235768"/>
          <c:h val="0.86044379929348935"/>
        </c:manualLayout>
      </c:layout>
      <c:barChart>
        <c:barDir val="bar"/>
        <c:grouping val="clustered"/>
        <c:ser>
          <c:idx val="0"/>
          <c:order val="0"/>
          <c:tx>
            <c:v>Другие школы</c:v>
          </c:tx>
          <c:spPr>
            <a:pattFill prst="narVert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rgbClr val="C00000"/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Лист1!$R$14:$R$22</c:f>
              <c:strCache>
                <c:ptCount val="9"/>
                <c:pt idx="0">
                  <c:v>Самара</c:v>
                </c:pt>
                <c:pt idx="1">
                  <c:v>Менделеевск</c:v>
                </c:pt>
                <c:pt idx="2">
                  <c:v>Ульяновск</c:v>
                </c:pt>
                <c:pt idx="3">
                  <c:v>Бугульма</c:v>
                </c:pt>
                <c:pt idx="4">
                  <c:v>Буинск</c:v>
                </c:pt>
                <c:pt idx="5">
                  <c:v>Верхний Услон</c:v>
                </c:pt>
                <c:pt idx="6">
                  <c:v>Жигулевск</c:v>
                </c:pt>
                <c:pt idx="7">
                  <c:v>Зеленодольск</c:v>
                </c:pt>
                <c:pt idx="8">
                  <c:v>Зеленодольский район, Лицей КНИТУ</c:v>
                </c:pt>
              </c:strCache>
            </c:strRef>
          </c:cat>
          <c:val>
            <c:numRef>
              <c:f>Лист1!$T$14:$T$22</c:f>
              <c:numCache>
                <c:formatCode>General</c:formatCode>
                <c:ptCount val="9"/>
                <c:pt idx="0">
                  <c:v>4</c:v>
                </c:pt>
                <c:pt idx="1">
                  <c:v>8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6</c:v>
                </c:pt>
                <c:pt idx="6">
                  <c:v>3</c:v>
                </c:pt>
                <c:pt idx="7">
                  <c:v>42</c:v>
                </c:pt>
                <c:pt idx="8">
                  <c:v>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41-4434-A28B-A92442B9DA8B}"/>
            </c:ext>
          </c:extLst>
        </c:ser>
        <c:dLbls>
          <c:showVal val="1"/>
        </c:dLbls>
        <c:gapWidth val="90"/>
        <c:overlap val="-45"/>
        <c:axId val="86960768"/>
        <c:axId val="86959232"/>
      </c:barChart>
      <c:valAx>
        <c:axId val="86959232"/>
        <c:scaling>
          <c:orientation val="minMax"/>
          <c:max val="130"/>
          <c:min val="0"/>
        </c:scaling>
        <c:delete val="1"/>
        <c:axPos val="b"/>
        <c:numFmt formatCode="General" sourceLinked="1"/>
        <c:majorTickMark val="none"/>
        <c:tickLblPos val="none"/>
        <c:crossAx val="86960768"/>
        <c:crosses val="autoZero"/>
        <c:crossBetween val="between"/>
      </c:valAx>
      <c:catAx>
        <c:axId val="86960768"/>
        <c:scaling>
          <c:orientation val="minMax"/>
        </c:scaling>
        <c:axPos val="l"/>
        <c:numFmt formatCode="General" sourceLinked="1"/>
        <c:majorTickMark val="none"/>
        <c:tickLblPos val="low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95923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10-487C-BCF8-649D53D84FC6}"/>
              </c:ext>
            </c:extLst>
          </c:dPt>
          <c:dPt>
            <c:idx val="1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10-487C-BCF8-649D53D84FC6}"/>
              </c:ext>
            </c:extLst>
          </c:dPt>
          <c:dPt>
            <c:idx val="2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10-487C-BCF8-649D53D84FC6}"/>
              </c:ext>
            </c:extLst>
          </c:dPt>
          <c:dPt>
            <c:idx val="3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10-487C-BCF8-649D53D84FC6}"/>
              </c:ext>
            </c:extLst>
          </c:dPt>
          <c:dLbls>
            <c:dLbl>
              <c:idx val="0"/>
              <c:layout>
                <c:manualLayout>
                  <c:x val="0.12713976727580828"/>
                  <c:y val="4.6879209905606158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10-487C-BCF8-649D53D84FC6}"/>
                </c:ext>
              </c:extLst>
            </c:dLbl>
            <c:dLbl>
              <c:idx val="1"/>
              <c:layout>
                <c:manualLayout>
                  <c:x val="6.6666666666666569E-2"/>
                  <c:y val="1.8518518518518608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10-487C-BCF8-649D53D84FC6}"/>
                </c:ext>
              </c:extLst>
            </c:dLbl>
            <c:dLbl>
              <c:idx val="2"/>
              <c:layout>
                <c:manualLayout>
                  <c:x val="-1.1111111111111115E-2"/>
                  <c:y val="0.25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10-487C-BCF8-649D53D84FC6}"/>
                </c:ext>
              </c:extLst>
            </c:dLbl>
            <c:dLbl>
              <c:idx val="3"/>
              <c:layout>
                <c:manualLayout>
                  <c:x val="-0.27500000000000002"/>
                  <c:y val="1.3888888888888892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10-487C-BCF8-649D53D84FC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Лист1!$S$55:$S$58</c:f>
              <c:strCache>
                <c:ptCount val="4"/>
                <c:pt idx="0">
                  <c:v>11 класс</c:v>
                </c:pt>
                <c:pt idx="1">
                  <c:v>9 класс</c:v>
                </c:pt>
                <c:pt idx="2">
                  <c:v>10 класс</c:v>
                </c:pt>
                <c:pt idx="3">
                  <c:v>8 класс</c:v>
                </c:pt>
              </c:strCache>
            </c:strRef>
          </c:cat>
          <c:val>
            <c:numRef>
              <c:f>Лист1!$T$55:$T$58</c:f>
              <c:numCache>
                <c:formatCode>General</c:formatCode>
                <c:ptCount val="4"/>
                <c:pt idx="0">
                  <c:v>138</c:v>
                </c:pt>
                <c:pt idx="1">
                  <c:v>209</c:v>
                </c:pt>
                <c:pt idx="2">
                  <c:v>338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10-487C-BCF8-649D53D84FC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v>Количество участников</c:v>
          </c:tx>
          <c:spPr>
            <a:pattFill prst="narHorz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Лист1!$S$2:$Z$2</c:f>
              <c:numCache>
                <c:formatCode>General</c:formatCode>
                <c:ptCount val="8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</c:numCache>
            </c:numRef>
          </c:cat>
          <c:val>
            <c:numRef>
              <c:f>Лист1!$S$3:$Z$3</c:f>
              <c:numCache>
                <c:formatCode>General</c:formatCode>
                <c:ptCount val="8"/>
                <c:pt idx="0">
                  <c:v>62</c:v>
                </c:pt>
                <c:pt idx="1">
                  <c:v>0</c:v>
                </c:pt>
                <c:pt idx="2">
                  <c:v>142</c:v>
                </c:pt>
                <c:pt idx="3">
                  <c:v>152</c:v>
                </c:pt>
                <c:pt idx="4">
                  <c:v>132</c:v>
                </c:pt>
                <c:pt idx="5">
                  <c:v>121</c:v>
                </c:pt>
                <c:pt idx="6">
                  <c:v>112</c:v>
                </c:pt>
                <c:pt idx="7">
                  <c:v>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D8-49C8-960B-B49A19767F42}"/>
            </c:ext>
          </c:extLst>
        </c:ser>
        <c:dLbls/>
        <c:gapWidth val="70"/>
        <c:overlap val="10"/>
        <c:axId val="95598464"/>
        <c:axId val="95600000"/>
      </c:barChart>
      <c:catAx>
        <c:axId val="955984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5600000"/>
        <c:crosses val="autoZero"/>
        <c:auto val="1"/>
        <c:lblAlgn val="ctr"/>
        <c:lblOffset val="100"/>
      </c:catAx>
      <c:valAx>
        <c:axId val="956000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559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92762-FFCF-4A4C-8052-8C4E6FEF02A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EA1801-8217-459B-B7BE-0B78A98FF556}">
      <dgm:prSet phldrT="[Текст]"/>
      <dgm:spPr/>
      <dgm:t>
        <a:bodyPr/>
        <a:lstStyle/>
        <a:p>
          <a:r>
            <a:rPr lang="ru-RU" b="1" dirty="0">
              <a:latin typeface="+mn-lt"/>
            </a:rPr>
            <a:t>Инстаграм</a:t>
          </a:r>
          <a:br>
            <a:rPr lang="ru-RU" b="1" dirty="0">
              <a:latin typeface="+mn-lt"/>
            </a:rPr>
          </a:br>
          <a:r>
            <a:rPr lang="ru-RU" b="1" dirty="0">
              <a:latin typeface="+mn-lt"/>
            </a:rPr>
            <a:t>Рассылки по школам</a:t>
          </a:r>
        </a:p>
      </dgm:t>
    </dgm:pt>
    <dgm:pt modelId="{0572BEE2-CD5E-435F-8D85-1435F78F24B1}" type="parTrans" cxnId="{7BBB977E-6EA9-4447-BF0A-633D941B1506}">
      <dgm:prSet/>
      <dgm:spPr/>
      <dgm:t>
        <a:bodyPr/>
        <a:lstStyle/>
        <a:p>
          <a:endParaRPr lang="ru-RU"/>
        </a:p>
      </dgm:t>
    </dgm:pt>
    <dgm:pt modelId="{95A9E5FE-DFCB-40E9-B60A-D84329B1EBCC}" type="sibTrans" cxnId="{7BBB977E-6EA9-4447-BF0A-633D941B1506}">
      <dgm:prSet/>
      <dgm:spPr/>
      <dgm:t>
        <a:bodyPr/>
        <a:lstStyle/>
        <a:p>
          <a:endParaRPr lang="ru-RU"/>
        </a:p>
      </dgm:t>
    </dgm:pt>
    <dgm:pt modelId="{48241545-3D2D-48D7-B73A-A017A7BDB791}">
      <dgm:prSet phldrT="[Текст]"/>
      <dgm:spPr/>
      <dgm:t>
        <a:bodyPr/>
        <a:lstStyle/>
        <a:p>
          <a:r>
            <a:rPr lang="ru-RU" b="1" dirty="0">
              <a:latin typeface="+mn-lt"/>
            </a:rPr>
            <a:t>Дни открытых дверей</a:t>
          </a:r>
        </a:p>
      </dgm:t>
    </dgm:pt>
    <dgm:pt modelId="{42D96401-3911-4376-BB66-E7D68C1FA49C}" type="parTrans" cxnId="{C1B169F3-3FB6-46FD-B132-776CD0CECAC5}">
      <dgm:prSet/>
      <dgm:spPr/>
      <dgm:t>
        <a:bodyPr/>
        <a:lstStyle/>
        <a:p>
          <a:endParaRPr lang="ru-RU"/>
        </a:p>
      </dgm:t>
    </dgm:pt>
    <dgm:pt modelId="{33F8D51F-1E8F-4AFA-A48D-0333A1C6B4E3}" type="sibTrans" cxnId="{C1B169F3-3FB6-46FD-B132-776CD0CECAC5}">
      <dgm:prSet/>
      <dgm:spPr/>
      <dgm:t>
        <a:bodyPr/>
        <a:lstStyle/>
        <a:p>
          <a:endParaRPr lang="ru-RU"/>
        </a:p>
      </dgm:t>
    </dgm:pt>
    <dgm:pt modelId="{BBE8047D-5CF0-4D04-93BA-4420DA901D33}">
      <dgm:prSet phldrT="[Текст]"/>
      <dgm:spPr/>
      <dgm:t>
        <a:bodyPr/>
        <a:lstStyle/>
        <a:p>
          <a:r>
            <a:rPr lang="ru-RU" b="1" dirty="0">
              <a:latin typeface="+mn-lt"/>
            </a:rPr>
            <a:t>Мероприятие «Студент одного дня»</a:t>
          </a:r>
        </a:p>
      </dgm:t>
    </dgm:pt>
    <dgm:pt modelId="{94B5FF77-21D5-4DEE-B989-78ABBCD58268}" type="parTrans" cxnId="{FBE5C666-EA74-4831-B021-886B974F8ED6}">
      <dgm:prSet/>
      <dgm:spPr/>
      <dgm:t>
        <a:bodyPr/>
        <a:lstStyle/>
        <a:p>
          <a:endParaRPr lang="ru-RU"/>
        </a:p>
      </dgm:t>
    </dgm:pt>
    <dgm:pt modelId="{9A7E6753-1FB2-4903-B180-B6982CCE7208}" type="sibTrans" cxnId="{FBE5C666-EA74-4831-B021-886B974F8ED6}">
      <dgm:prSet/>
      <dgm:spPr/>
      <dgm:t>
        <a:bodyPr/>
        <a:lstStyle/>
        <a:p>
          <a:endParaRPr lang="ru-RU"/>
        </a:p>
      </dgm:t>
    </dgm:pt>
    <dgm:pt modelId="{26E578E3-97AF-4557-9BFE-04B33856B4CB}" type="pres">
      <dgm:prSet presAssocID="{FD292762-FFCF-4A4C-8052-8C4E6FEF02A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64D6A-E5D7-4B29-9F04-B8760422269F}" type="pres">
      <dgm:prSet presAssocID="{FD292762-FFCF-4A4C-8052-8C4E6FEF02A1}" presName="arrow" presStyleLbl="bgShp" presStyleIdx="0" presStyleCnt="1" custLinFactNeighborX="-417" custLinFactNeighborY="-6665"/>
      <dgm:spPr>
        <a:solidFill>
          <a:srgbClr val="990000"/>
        </a:solidFill>
      </dgm:spPr>
    </dgm:pt>
    <dgm:pt modelId="{6C647770-8444-42BB-9378-06ED0C360B09}" type="pres">
      <dgm:prSet presAssocID="{FD292762-FFCF-4A4C-8052-8C4E6FEF02A1}" presName="arrowDiagram3" presStyleCnt="0"/>
      <dgm:spPr/>
    </dgm:pt>
    <dgm:pt modelId="{FECA1F67-E0EE-47CF-AEA7-EBCD6B2996A3}" type="pres">
      <dgm:prSet presAssocID="{12EA1801-8217-459B-B7BE-0B78A98FF556}" presName="bullet3a" presStyleLbl="node1" presStyleIdx="0" presStyleCnt="3"/>
      <dgm:spPr>
        <a:solidFill>
          <a:srgbClr val="A5A5A5"/>
        </a:solidFill>
      </dgm:spPr>
    </dgm:pt>
    <dgm:pt modelId="{5118D2E7-7250-4838-B00C-436B1709DB04}" type="pres">
      <dgm:prSet presAssocID="{12EA1801-8217-459B-B7BE-0B78A98FF556}" presName="textBox3a" presStyleLbl="revTx" presStyleIdx="0" presStyleCnt="3" custLinFactNeighborX="-86533" custLinFactNeighborY="-59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EFD45-3343-4D9B-959E-CB623E2BE572}" type="pres">
      <dgm:prSet presAssocID="{48241545-3D2D-48D7-B73A-A017A7BDB791}" presName="bullet3b" presStyleLbl="node1" presStyleIdx="1" presStyleCnt="3"/>
      <dgm:spPr>
        <a:solidFill>
          <a:srgbClr val="A5A5A5"/>
        </a:solidFill>
      </dgm:spPr>
    </dgm:pt>
    <dgm:pt modelId="{06E8F718-A3F6-474C-8ACF-4403D6EA474A}" type="pres">
      <dgm:prSet presAssocID="{48241545-3D2D-48D7-B73A-A017A7BDB791}" presName="textBox3b" presStyleLbl="revTx" presStyleIdx="1" presStyleCnt="3" custScaleX="81217" custScaleY="47392" custLinFactNeighborX="-29356" custLinFactNeighborY="-3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EC195-21C3-4003-A465-1B8783942893}" type="pres">
      <dgm:prSet presAssocID="{BBE8047D-5CF0-4D04-93BA-4420DA901D33}" presName="bullet3c" presStyleLbl="node1" presStyleIdx="2" presStyleCnt="3"/>
      <dgm:spPr>
        <a:solidFill>
          <a:srgbClr val="A5A5A5"/>
        </a:solidFill>
      </dgm:spPr>
    </dgm:pt>
    <dgm:pt modelId="{966572E0-2816-4050-B228-98BB9418411B}" type="pres">
      <dgm:prSet presAssocID="{BBE8047D-5CF0-4D04-93BA-4420DA901D33}" presName="textBox3c" presStyleLbl="revTx" presStyleIdx="2" presStyleCnt="3" custScaleY="55463" custLinFactNeighborX="-21582" custLinFactNeighborY="-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169F3-3FB6-46FD-B132-776CD0CECAC5}" srcId="{FD292762-FFCF-4A4C-8052-8C4E6FEF02A1}" destId="{48241545-3D2D-48D7-B73A-A017A7BDB791}" srcOrd="1" destOrd="0" parTransId="{42D96401-3911-4376-BB66-E7D68C1FA49C}" sibTransId="{33F8D51F-1E8F-4AFA-A48D-0333A1C6B4E3}"/>
    <dgm:cxn modelId="{FBE5C666-EA74-4831-B021-886B974F8ED6}" srcId="{FD292762-FFCF-4A4C-8052-8C4E6FEF02A1}" destId="{BBE8047D-5CF0-4D04-93BA-4420DA901D33}" srcOrd="2" destOrd="0" parTransId="{94B5FF77-21D5-4DEE-B989-78ABBCD58268}" sibTransId="{9A7E6753-1FB2-4903-B180-B6982CCE7208}"/>
    <dgm:cxn modelId="{7E6B6B70-BE35-4D41-8367-11519D0699AE}" type="presOf" srcId="{FD292762-FFCF-4A4C-8052-8C4E6FEF02A1}" destId="{26E578E3-97AF-4557-9BFE-04B33856B4CB}" srcOrd="0" destOrd="0" presId="urn:microsoft.com/office/officeart/2005/8/layout/arrow2"/>
    <dgm:cxn modelId="{ECE41E96-FE94-4A21-9C75-6422A277778E}" type="presOf" srcId="{12EA1801-8217-459B-B7BE-0B78A98FF556}" destId="{5118D2E7-7250-4838-B00C-436B1709DB04}" srcOrd="0" destOrd="0" presId="urn:microsoft.com/office/officeart/2005/8/layout/arrow2"/>
    <dgm:cxn modelId="{7BBB977E-6EA9-4447-BF0A-633D941B1506}" srcId="{FD292762-FFCF-4A4C-8052-8C4E6FEF02A1}" destId="{12EA1801-8217-459B-B7BE-0B78A98FF556}" srcOrd="0" destOrd="0" parTransId="{0572BEE2-CD5E-435F-8D85-1435F78F24B1}" sibTransId="{95A9E5FE-DFCB-40E9-B60A-D84329B1EBCC}"/>
    <dgm:cxn modelId="{1C62BF98-C1D7-4D32-8D44-18AC078E7592}" type="presOf" srcId="{BBE8047D-5CF0-4D04-93BA-4420DA901D33}" destId="{966572E0-2816-4050-B228-98BB9418411B}" srcOrd="0" destOrd="0" presId="urn:microsoft.com/office/officeart/2005/8/layout/arrow2"/>
    <dgm:cxn modelId="{8DEF6064-0CB9-40AC-9E54-A9CBA4D86C99}" type="presOf" srcId="{48241545-3D2D-48D7-B73A-A017A7BDB791}" destId="{06E8F718-A3F6-474C-8ACF-4403D6EA474A}" srcOrd="0" destOrd="0" presId="urn:microsoft.com/office/officeart/2005/8/layout/arrow2"/>
    <dgm:cxn modelId="{9E948549-8C75-45C0-8EFB-5EE399E0955C}" type="presParOf" srcId="{26E578E3-97AF-4557-9BFE-04B33856B4CB}" destId="{BA564D6A-E5D7-4B29-9F04-B8760422269F}" srcOrd="0" destOrd="0" presId="urn:microsoft.com/office/officeart/2005/8/layout/arrow2"/>
    <dgm:cxn modelId="{DD5F7095-F4D5-4C91-9323-083DF01B0399}" type="presParOf" srcId="{26E578E3-97AF-4557-9BFE-04B33856B4CB}" destId="{6C647770-8444-42BB-9378-06ED0C360B09}" srcOrd="1" destOrd="0" presId="urn:microsoft.com/office/officeart/2005/8/layout/arrow2"/>
    <dgm:cxn modelId="{829CFB3A-78B9-4BAE-BF14-26125F2AC081}" type="presParOf" srcId="{6C647770-8444-42BB-9378-06ED0C360B09}" destId="{FECA1F67-E0EE-47CF-AEA7-EBCD6B2996A3}" srcOrd="0" destOrd="0" presId="urn:microsoft.com/office/officeart/2005/8/layout/arrow2"/>
    <dgm:cxn modelId="{F2C3E76C-444A-44DB-8A33-576CCFA1A508}" type="presParOf" srcId="{6C647770-8444-42BB-9378-06ED0C360B09}" destId="{5118D2E7-7250-4838-B00C-436B1709DB04}" srcOrd="1" destOrd="0" presId="urn:microsoft.com/office/officeart/2005/8/layout/arrow2"/>
    <dgm:cxn modelId="{78223ED3-4C88-49F8-9D77-25E2E757FEA2}" type="presParOf" srcId="{6C647770-8444-42BB-9378-06ED0C360B09}" destId="{C76EFD45-3343-4D9B-959E-CB623E2BE572}" srcOrd="2" destOrd="0" presId="urn:microsoft.com/office/officeart/2005/8/layout/arrow2"/>
    <dgm:cxn modelId="{6B44B954-A526-47F0-BE40-2CB35BA8ADE7}" type="presParOf" srcId="{6C647770-8444-42BB-9378-06ED0C360B09}" destId="{06E8F718-A3F6-474C-8ACF-4403D6EA474A}" srcOrd="3" destOrd="0" presId="urn:microsoft.com/office/officeart/2005/8/layout/arrow2"/>
    <dgm:cxn modelId="{94FCBD65-0415-4333-B50D-066DCA193BDC}" type="presParOf" srcId="{6C647770-8444-42BB-9378-06ED0C360B09}" destId="{BB7EC195-21C3-4003-A465-1B8783942893}" srcOrd="4" destOrd="0" presId="urn:microsoft.com/office/officeart/2005/8/layout/arrow2"/>
    <dgm:cxn modelId="{3EC869DD-8C88-4F2B-ADE0-F846FC29909E}" type="presParOf" srcId="{6C647770-8444-42BB-9378-06ED0C360B09}" destId="{966572E0-2816-4050-B228-98BB9418411B}" srcOrd="5" destOrd="0" presId="urn:microsoft.com/office/officeart/2005/8/layout/arrow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564D6A-E5D7-4B29-9F04-B8760422269F}">
      <dsp:nvSpPr>
        <dsp:cNvPr id="0" name=""/>
        <dsp:cNvSpPr/>
      </dsp:nvSpPr>
      <dsp:spPr>
        <a:xfrm>
          <a:off x="866393" y="0"/>
          <a:ext cx="8669867" cy="5418667"/>
        </a:xfrm>
        <a:prstGeom prst="swooshArrow">
          <a:avLst>
            <a:gd name="adj1" fmla="val 25000"/>
            <a:gd name="adj2" fmla="val 25000"/>
          </a:avLst>
        </a:prstGeom>
        <a:solidFill>
          <a:srgbClr val="99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A1F67-E0EE-47CF-AEA7-EBCD6B2996A3}">
      <dsp:nvSpPr>
        <dsp:cNvPr id="0" name=""/>
        <dsp:cNvSpPr/>
      </dsp:nvSpPr>
      <dsp:spPr>
        <a:xfrm>
          <a:off x="2003620" y="3739963"/>
          <a:ext cx="225416" cy="225416"/>
        </a:xfrm>
        <a:prstGeom prst="ellipse">
          <a:avLst/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8D2E7-7250-4838-B00C-436B1709DB04}">
      <dsp:nvSpPr>
        <dsp:cNvPr id="0" name=""/>
        <dsp:cNvSpPr/>
      </dsp:nvSpPr>
      <dsp:spPr>
        <a:xfrm>
          <a:off x="368293" y="2922455"/>
          <a:ext cx="2020079" cy="156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4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+mn-lt"/>
            </a:rPr>
            <a:t>Инстаграм</a:t>
          </a:r>
          <a:br>
            <a:rPr lang="ru-RU" sz="2200" b="1" kern="1200" dirty="0">
              <a:latin typeface="+mn-lt"/>
            </a:rPr>
          </a:br>
          <a:r>
            <a:rPr lang="ru-RU" sz="2200" b="1" kern="1200" dirty="0">
              <a:latin typeface="+mn-lt"/>
            </a:rPr>
            <a:t>Рассылки по школам</a:t>
          </a:r>
        </a:p>
      </dsp:txBody>
      <dsp:txXfrm>
        <a:off x="368293" y="2922455"/>
        <a:ext cx="2020079" cy="1565994"/>
      </dsp:txXfrm>
    </dsp:sp>
    <dsp:sp modelId="{C76EFD45-3343-4D9B-959E-CB623E2BE572}">
      <dsp:nvSpPr>
        <dsp:cNvPr id="0" name=""/>
        <dsp:cNvSpPr/>
      </dsp:nvSpPr>
      <dsp:spPr>
        <a:xfrm>
          <a:off x="3993354" y="2267170"/>
          <a:ext cx="407483" cy="407483"/>
        </a:xfrm>
        <a:prstGeom prst="ellipse">
          <a:avLst/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8F718-A3F6-474C-8ACF-4403D6EA474A}">
      <dsp:nvSpPr>
        <dsp:cNvPr id="0" name=""/>
        <dsp:cNvSpPr/>
      </dsp:nvSpPr>
      <dsp:spPr>
        <a:xfrm>
          <a:off x="3781681" y="3138342"/>
          <a:ext cx="1689937" cy="1396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17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+mn-lt"/>
            </a:rPr>
            <a:t>Дни открытых дверей</a:t>
          </a:r>
        </a:p>
      </dsp:txBody>
      <dsp:txXfrm>
        <a:off x="3781681" y="3138342"/>
        <a:ext cx="1689937" cy="1396999"/>
      </dsp:txXfrm>
    </dsp:sp>
    <dsp:sp modelId="{BB7EC195-21C3-4003-A465-1B8783942893}">
      <dsp:nvSpPr>
        <dsp:cNvPr id="0" name=""/>
        <dsp:cNvSpPr/>
      </dsp:nvSpPr>
      <dsp:spPr>
        <a:xfrm>
          <a:off x="6386237" y="1370922"/>
          <a:ext cx="563541" cy="563541"/>
        </a:xfrm>
        <a:prstGeom prst="ellipse">
          <a:avLst/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572E0-2816-4050-B228-98BB9418411B}">
      <dsp:nvSpPr>
        <dsp:cNvPr id="0" name=""/>
        <dsp:cNvSpPr/>
      </dsp:nvSpPr>
      <dsp:spPr>
        <a:xfrm>
          <a:off x="6218937" y="2478627"/>
          <a:ext cx="2080768" cy="2088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609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+mn-lt"/>
            </a:rPr>
            <a:t>Мероприятие «Студент одного дня»</a:t>
          </a:r>
        </a:p>
      </dsp:txBody>
      <dsp:txXfrm>
        <a:off x="6218937" y="2478627"/>
        <a:ext cx="2080768" cy="2088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5632E-4845-42EE-BD70-B6C2A82A4B19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A819-15D2-4DE8-9F6F-E7302577AF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4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ручной ввод 8">
            <a:extLst>
              <a:ext uri="{FF2B5EF4-FFF2-40B4-BE49-F238E27FC236}">
                <a16:creationId xmlns="" xmlns:a16="http://schemas.microsoft.com/office/drawing/2014/main" id="{D4B07A01-266A-4919-80F8-407EB85B637A}"/>
              </a:ext>
            </a:extLst>
          </p:cNvPr>
          <p:cNvSpPr/>
          <p:nvPr userDrawn="1"/>
        </p:nvSpPr>
        <p:spPr>
          <a:xfrm rot="5400000">
            <a:off x="61545" y="-61545"/>
            <a:ext cx="6858002" cy="6981091"/>
          </a:xfrm>
          <a:prstGeom prst="flowChartManualInput">
            <a:avLst/>
          </a:prstGeom>
          <a:solidFill>
            <a:srgbClr val="84121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34679C-74A9-494B-804C-77B8F5D80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138" y="258763"/>
            <a:ext cx="4963827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0948730-D108-4A23-966E-3256623AE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7616" y="4552434"/>
            <a:ext cx="4519248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635035-0AD7-4B78-B53E-307625A2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F742-1AE4-456F-ABC1-F82A86677464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20D19B-2E33-46AA-B2DE-3212A98E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3892D81-E932-43AB-899C-5B980EFF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3864" y="6344723"/>
            <a:ext cx="588135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F844E8-380B-4E2D-B8B9-58753AC82E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AE8F067-0800-4673-A041-5ABB9406A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2119" y="99680"/>
            <a:ext cx="1004494" cy="100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7D717AE-C91C-472D-B9D3-28F3AA684F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3836" y="99680"/>
            <a:ext cx="935111" cy="1008000"/>
          </a:xfrm>
          <a:prstGeom prst="rect">
            <a:avLst/>
          </a:prstGeom>
        </p:spPr>
      </p:pic>
      <p:sp>
        <p:nvSpPr>
          <p:cNvPr id="21" name="Прямоугольник 3">
            <a:extLst>
              <a:ext uri="{FF2B5EF4-FFF2-40B4-BE49-F238E27FC236}">
                <a16:creationId xmlns="" xmlns:a16="http://schemas.microsoft.com/office/drawing/2014/main" id="{5D8D7756-089D-49DA-BB20-E8F6CAB577F1}"/>
              </a:ext>
            </a:extLst>
          </p:cNvPr>
          <p:cNvSpPr/>
          <p:nvPr userDrawn="1"/>
        </p:nvSpPr>
        <p:spPr>
          <a:xfrm>
            <a:off x="5714103" y="0"/>
            <a:ext cx="1704705" cy="6858367"/>
          </a:xfrm>
          <a:custGeom>
            <a:avLst/>
            <a:gdLst>
              <a:gd name="connsiteX0" fmla="*/ 0 w 1352281"/>
              <a:gd name="connsiteY0" fmla="*/ 0 h 6858000"/>
              <a:gd name="connsiteX1" fmla="*/ 1352281 w 1352281"/>
              <a:gd name="connsiteY1" fmla="*/ 0 h 6858000"/>
              <a:gd name="connsiteX2" fmla="*/ 1352281 w 1352281"/>
              <a:gd name="connsiteY2" fmla="*/ 6858000 h 6858000"/>
              <a:gd name="connsiteX3" fmla="*/ 0 w 1352281"/>
              <a:gd name="connsiteY3" fmla="*/ 6858000 h 6858000"/>
              <a:gd name="connsiteX4" fmla="*/ 0 w 1352281"/>
              <a:gd name="connsiteY4" fmla="*/ 0 h 6858000"/>
              <a:gd name="connsiteX0" fmla="*/ 0 w 1352281"/>
              <a:gd name="connsiteY0" fmla="*/ 0 h 6910754"/>
              <a:gd name="connsiteX1" fmla="*/ 1352281 w 1352281"/>
              <a:gd name="connsiteY1" fmla="*/ 0 h 6910754"/>
              <a:gd name="connsiteX2" fmla="*/ 1352281 w 1352281"/>
              <a:gd name="connsiteY2" fmla="*/ 6858000 h 6910754"/>
              <a:gd name="connsiteX3" fmla="*/ 1107831 w 1352281"/>
              <a:gd name="connsiteY3" fmla="*/ 6910754 h 6910754"/>
              <a:gd name="connsiteX4" fmla="*/ 0 w 1352281"/>
              <a:gd name="connsiteY4" fmla="*/ 0 h 6910754"/>
              <a:gd name="connsiteX0" fmla="*/ 0 w 1352281"/>
              <a:gd name="connsiteY0" fmla="*/ 0 h 6858367"/>
              <a:gd name="connsiteX1" fmla="*/ 1352281 w 1352281"/>
              <a:gd name="connsiteY1" fmla="*/ 0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352281"/>
              <a:gd name="connsiteY0" fmla="*/ 0 h 6858367"/>
              <a:gd name="connsiteX1" fmla="*/ 271194 w 1352281"/>
              <a:gd name="connsiteY1" fmla="*/ 4763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566593"/>
              <a:gd name="connsiteY0" fmla="*/ 0 h 6853605"/>
              <a:gd name="connsiteX1" fmla="*/ 485506 w 1566593"/>
              <a:gd name="connsiteY1" fmla="*/ 1 h 6853605"/>
              <a:gd name="connsiteX2" fmla="*/ 1566593 w 1566593"/>
              <a:gd name="connsiteY2" fmla="*/ 6853238 h 6853605"/>
              <a:gd name="connsiteX3" fmla="*/ 1307855 w 1566593"/>
              <a:gd name="connsiteY3" fmla="*/ 6853605 h 6853605"/>
              <a:gd name="connsiteX4" fmla="*/ 0 w 1566593"/>
              <a:gd name="connsiteY4" fmla="*/ 0 h 6853605"/>
              <a:gd name="connsiteX0" fmla="*/ 0 w 1623743"/>
              <a:gd name="connsiteY0" fmla="*/ 0 h 6853605"/>
              <a:gd name="connsiteX1" fmla="*/ 542656 w 1623743"/>
              <a:gd name="connsiteY1" fmla="*/ 1 h 6853605"/>
              <a:gd name="connsiteX2" fmla="*/ 1623743 w 1623743"/>
              <a:gd name="connsiteY2" fmla="*/ 6853238 h 6853605"/>
              <a:gd name="connsiteX3" fmla="*/ 1365005 w 1623743"/>
              <a:gd name="connsiteY3" fmla="*/ 6853605 h 6853605"/>
              <a:gd name="connsiteX4" fmla="*/ 0 w 1623743"/>
              <a:gd name="connsiteY4" fmla="*/ 0 h 6853605"/>
              <a:gd name="connsiteX0" fmla="*/ 0 w 1704705"/>
              <a:gd name="connsiteY0" fmla="*/ 0 h 6853605"/>
              <a:gd name="connsiteX1" fmla="*/ 623618 w 1704705"/>
              <a:gd name="connsiteY1" fmla="*/ 1 h 6853605"/>
              <a:gd name="connsiteX2" fmla="*/ 1704705 w 1704705"/>
              <a:gd name="connsiteY2" fmla="*/ 6853238 h 6853605"/>
              <a:gd name="connsiteX3" fmla="*/ 1445967 w 1704705"/>
              <a:gd name="connsiteY3" fmla="*/ 6853605 h 6853605"/>
              <a:gd name="connsiteX4" fmla="*/ 0 w 1704705"/>
              <a:gd name="connsiteY4" fmla="*/ 0 h 6853605"/>
              <a:gd name="connsiteX0" fmla="*/ 0 w 1704705"/>
              <a:gd name="connsiteY0" fmla="*/ 4762 h 6858367"/>
              <a:gd name="connsiteX1" fmla="*/ 418830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3785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4705" h="6858367">
                <a:moveTo>
                  <a:pt x="0" y="4762"/>
                </a:moveTo>
                <a:lnTo>
                  <a:pt x="237855" y="0"/>
                </a:lnTo>
                <a:lnTo>
                  <a:pt x="1704705" y="6858000"/>
                </a:lnTo>
                <a:lnTo>
                  <a:pt x="1445967" y="6858367"/>
                </a:lnTo>
                <a:lnTo>
                  <a:pt x="0" y="4762"/>
                </a:lnTo>
                <a:close/>
              </a:path>
            </a:pathLst>
          </a:custGeom>
          <a:solidFill>
            <a:srgbClr val="84121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9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ACE4DBE-4570-448D-BD5F-74512F940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99E153-7B58-409C-9FC6-7653934F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31A2-817F-42CB-B379-B17D63B2EC0C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3244BF-9F45-4C4B-BEAE-252867EC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AE6D89E-8222-4D3D-854B-BFB8B2678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1202" y="136525"/>
            <a:ext cx="650121" cy="6523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77DFD0D-5AA0-4C75-A190-2585E78D4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1293" y="144747"/>
            <a:ext cx="605216" cy="652391"/>
          </a:xfrm>
          <a:prstGeom prst="rect">
            <a:avLst/>
          </a:prstGeom>
        </p:spPr>
      </p:pic>
      <p:sp>
        <p:nvSpPr>
          <p:cNvPr id="13" name="Номер слайда 6">
            <a:extLst>
              <a:ext uri="{FF2B5EF4-FFF2-40B4-BE49-F238E27FC236}">
                <a16:creationId xmlns="" xmlns:a16="http://schemas.microsoft.com/office/drawing/2014/main" id="{9E4B6FA8-B0F8-48D6-B1D0-EF05F7A6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3864" y="6344723"/>
            <a:ext cx="588135" cy="365125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F844E8-380B-4E2D-B8B9-58753AC82E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Прямоугольник 8">
            <a:extLst>
              <a:ext uri="{FF2B5EF4-FFF2-40B4-BE49-F238E27FC236}">
                <a16:creationId xmlns="" xmlns:a16="http://schemas.microsoft.com/office/drawing/2014/main" id="{DAF48038-D9AF-492C-948C-990B469A4FB5}"/>
              </a:ext>
            </a:extLst>
          </p:cNvPr>
          <p:cNvSpPr/>
          <p:nvPr userDrawn="1"/>
        </p:nvSpPr>
        <p:spPr>
          <a:xfrm>
            <a:off x="-1" y="0"/>
            <a:ext cx="9645351" cy="763418"/>
          </a:xfrm>
          <a:custGeom>
            <a:avLst/>
            <a:gdLst>
              <a:gd name="connsiteX0" fmla="*/ 0 w 8734425"/>
              <a:gd name="connsiteY0" fmla="*/ 0 h 1146221"/>
              <a:gd name="connsiteX1" fmla="*/ 8734425 w 8734425"/>
              <a:gd name="connsiteY1" fmla="*/ 0 h 1146221"/>
              <a:gd name="connsiteX2" fmla="*/ 8734425 w 8734425"/>
              <a:gd name="connsiteY2" fmla="*/ 1146221 h 1146221"/>
              <a:gd name="connsiteX3" fmla="*/ 0 w 8734425"/>
              <a:gd name="connsiteY3" fmla="*/ 1146221 h 1146221"/>
              <a:gd name="connsiteX4" fmla="*/ 0 w 8734425"/>
              <a:gd name="connsiteY4" fmla="*/ 0 h 1146221"/>
              <a:gd name="connsiteX0" fmla="*/ 0 w 8734425"/>
              <a:gd name="connsiteY0" fmla="*/ 0 h 1146221"/>
              <a:gd name="connsiteX1" fmla="*/ 8734425 w 8734425"/>
              <a:gd name="connsiteY1" fmla="*/ 0 h 1146221"/>
              <a:gd name="connsiteX2" fmla="*/ 7972425 w 8734425"/>
              <a:gd name="connsiteY2" fmla="*/ 1146221 h 1146221"/>
              <a:gd name="connsiteX3" fmla="*/ 0 w 8734425"/>
              <a:gd name="connsiteY3" fmla="*/ 1146221 h 1146221"/>
              <a:gd name="connsiteX4" fmla="*/ 0 w 8734425"/>
              <a:gd name="connsiteY4" fmla="*/ 0 h 11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425" h="1146221">
                <a:moveTo>
                  <a:pt x="0" y="0"/>
                </a:moveTo>
                <a:lnTo>
                  <a:pt x="8734425" y="0"/>
                </a:lnTo>
                <a:lnTo>
                  <a:pt x="7972425" y="1146221"/>
                </a:lnTo>
                <a:lnTo>
                  <a:pt x="0" y="1146221"/>
                </a:lnTo>
                <a:lnTo>
                  <a:pt x="0" y="0"/>
                </a:lnTo>
                <a:close/>
              </a:path>
            </a:pathLst>
          </a:cu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3">
            <a:extLst>
              <a:ext uri="{FF2B5EF4-FFF2-40B4-BE49-F238E27FC236}">
                <a16:creationId xmlns="" xmlns:a16="http://schemas.microsoft.com/office/drawing/2014/main" id="{FD3682DE-D31D-4016-998E-0E78CCDA2D1B}"/>
              </a:ext>
            </a:extLst>
          </p:cNvPr>
          <p:cNvSpPr/>
          <p:nvPr userDrawn="1"/>
        </p:nvSpPr>
        <p:spPr>
          <a:xfrm flipH="1">
            <a:off x="8970283" y="-2644"/>
            <a:ext cx="975920" cy="766062"/>
          </a:xfrm>
          <a:custGeom>
            <a:avLst/>
            <a:gdLst>
              <a:gd name="connsiteX0" fmla="*/ 0 w 1352281"/>
              <a:gd name="connsiteY0" fmla="*/ 0 h 6858000"/>
              <a:gd name="connsiteX1" fmla="*/ 1352281 w 1352281"/>
              <a:gd name="connsiteY1" fmla="*/ 0 h 6858000"/>
              <a:gd name="connsiteX2" fmla="*/ 1352281 w 1352281"/>
              <a:gd name="connsiteY2" fmla="*/ 6858000 h 6858000"/>
              <a:gd name="connsiteX3" fmla="*/ 0 w 1352281"/>
              <a:gd name="connsiteY3" fmla="*/ 6858000 h 6858000"/>
              <a:gd name="connsiteX4" fmla="*/ 0 w 1352281"/>
              <a:gd name="connsiteY4" fmla="*/ 0 h 6858000"/>
              <a:gd name="connsiteX0" fmla="*/ 0 w 1352281"/>
              <a:gd name="connsiteY0" fmla="*/ 0 h 6910754"/>
              <a:gd name="connsiteX1" fmla="*/ 1352281 w 1352281"/>
              <a:gd name="connsiteY1" fmla="*/ 0 h 6910754"/>
              <a:gd name="connsiteX2" fmla="*/ 1352281 w 1352281"/>
              <a:gd name="connsiteY2" fmla="*/ 6858000 h 6910754"/>
              <a:gd name="connsiteX3" fmla="*/ 1107831 w 1352281"/>
              <a:gd name="connsiteY3" fmla="*/ 6910754 h 6910754"/>
              <a:gd name="connsiteX4" fmla="*/ 0 w 1352281"/>
              <a:gd name="connsiteY4" fmla="*/ 0 h 6910754"/>
              <a:gd name="connsiteX0" fmla="*/ 0 w 1352281"/>
              <a:gd name="connsiteY0" fmla="*/ 0 h 6858367"/>
              <a:gd name="connsiteX1" fmla="*/ 1352281 w 1352281"/>
              <a:gd name="connsiteY1" fmla="*/ 0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352281"/>
              <a:gd name="connsiteY0" fmla="*/ 0 h 6858367"/>
              <a:gd name="connsiteX1" fmla="*/ 271194 w 1352281"/>
              <a:gd name="connsiteY1" fmla="*/ 4763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566593"/>
              <a:gd name="connsiteY0" fmla="*/ 0 h 6853605"/>
              <a:gd name="connsiteX1" fmla="*/ 485506 w 1566593"/>
              <a:gd name="connsiteY1" fmla="*/ 1 h 6853605"/>
              <a:gd name="connsiteX2" fmla="*/ 1566593 w 1566593"/>
              <a:gd name="connsiteY2" fmla="*/ 6853238 h 6853605"/>
              <a:gd name="connsiteX3" fmla="*/ 1307855 w 1566593"/>
              <a:gd name="connsiteY3" fmla="*/ 6853605 h 6853605"/>
              <a:gd name="connsiteX4" fmla="*/ 0 w 1566593"/>
              <a:gd name="connsiteY4" fmla="*/ 0 h 6853605"/>
              <a:gd name="connsiteX0" fmla="*/ 0 w 1623743"/>
              <a:gd name="connsiteY0" fmla="*/ 0 h 6853605"/>
              <a:gd name="connsiteX1" fmla="*/ 542656 w 1623743"/>
              <a:gd name="connsiteY1" fmla="*/ 1 h 6853605"/>
              <a:gd name="connsiteX2" fmla="*/ 1623743 w 1623743"/>
              <a:gd name="connsiteY2" fmla="*/ 6853238 h 6853605"/>
              <a:gd name="connsiteX3" fmla="*/ 1365005 w 1623743"/>
              <a:gd name="connsiteY3" fmla="*/ 6853605 h 6853605"/>
              <a:gd name="connsiteX4" fmla="*/ 0 w 1623743"/>
              <a:gd name="connsiteY4" fmla="*/ 0 h 6853605"/>
              <a:gd name="connsiteX0" fmla="*/ 0 w 1704705"/>
              <a:gd name="connsiteY0" fmla="*/ 0 h 6853605"/>
              <a:gd name="connsiteX1" fmla="*/ 623618 w 1704705"/>
              <a:gd name="connsiteY1" fmla="*/ 1 h 6853605"/>
              <a:gd name="connsiteX2" fmla="*/ 1704705 w 1704705"/>
              <a:gd name="connsiteY2" fmla="*/ 6853238 h 6853605"/>
              <a:gd name="connsiteX3" fmla="*/ 1445967 w 1704705"/>
              <a:gd name="connsiteY3" fmla="*/ 6853605 h 6853605"/>
              <a:gd name="connsiteX4" fmla="*/ 0 w 1704705"/>
              <a:gd name="connsiteY4" fmla="*/ 0 h 6853605"/>
              <a:gd name="connsiteX0" fmla="*/ 0 w 1704705"/>
              <a:gd name="connsiteY0" fmla="*/ 4762 h 6858367"/>
              <a:gd name="connsiteX1" fmla="*/ 418830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3785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8604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619035"/>
              <a:gd name="connsiteY0" fmla="*/ 0 h 6882129"/>
              <a:gd name="connsiteX1" fmla="*/ 200375 w 1619035"/>
              <a:gd name="connsiteY1" fmla="*/ 23762 h 6882129"/>
              <a:gd name="connsiteX2" fmla="*/ 1619035 w 1619035"/>
              <a:gd name="connsiteY2" fmla="*/ 6881762 h 6882129"/>
              <a:gd name="connsiteX3" fmla="*/ 1360297 w 1619035"/>
              <a:gd name="connsiteY3" fmla="*/ 6882129 h 6882129"/>
              <a:gd name="connsiteX4" fmla="*/ 0 w 1619035"/>
              <a:gd name="connsiteY4" fmla="*/ 0 h 6882129"/>
              <a:gd name="connsiteX0" fmla="*/ 0 w 1645807"/>
              <a:gd name="connsiteY0" fmla="*/ 0 h 6882129"/>
              <a:gd name="connsiteX1" fmla="*/ 227147 w 1645807"/>
              <a:gd name="connsiteY1" fmla="*/ 23762 h 6882129"/>
              <a:gd name="connsiteX2" fmla="*/ 1645807 w 1645807"/>
              <a:gd name="connsiteY2" fmla="*/ 6881762 h 6882129"/>
              <a:gd name="connsiteX3" fmla="*/ 1387069 w 1645807"/>
              <a:gd name="connsiteY3" fmla="*/ 6882129 h 6882129"/>
              <a:gd name="connsiteX4" fmla="*/ 0 w 1645807"/>
              <a:gd name="connsiteY4" fmla="*/ 0 h 688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807" h="6882129">
                <a:moveTo>
                  <a:pt x="0" y="0"/>
                </a:moveTo>
                <a:lnTo>
                  <a:pt x="227147" y="23762"/>
                </a:lnTo>
                <a:lnTo>
                  <a:pt x="1645807" y="6881762"/>
                </a:lnTo>
                <a:lnTo>
                  <a:pt x="1387069" y="6882129"/>
                </a:lnTo>
                <a:lnTo>
                  <a:pt x="0" y="0"/>
                </a:lnTo>
                <a:close/>
              </a:path>
            </a:pathLst>
          </a:cu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C2EC216C-B812-4D5B-BB3C-7D036D8C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" y="13114"/>
            <a:ext cx="7882861" cy="72686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8B4DEE7B-B0FF-4D35-9DC3-505553482159}"/>
              </a:ext>
            </a:extLst>
          </p:cNvPr>
          <p:cNvSpPr txBox="1">
            <a:spLocks/>
          </p:cNvSpPr>
          <p:nvPr userDrawn="1"/>
        </p:nvSpPr>
        <p:spPr>
          <a:xfrm>
            <a:off x="32486" y="932485"/>
            <a:ext cx="2432895" cy="35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18262E0-8E13-464A-82A1-26FD47E0B0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6479" y="166086"/>
            <a:ext cx="650121" cy="6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66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81EFB68-A19E-4674-AA9E-B2532FC6F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6A7F013-D3BC-49AC-A5BF-A11E60A57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504DF8-F94D-4A53-9E5C-8D879169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496-8A4F-4522-AE81-B02B86539058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5DA124-6928-42CA-84CB-E4FDFA01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="" xmlns:a16="http://schemas.microsoft.com/office/drawing/2014/main" id="{42236500-7D00-4B21-8F39-17AE40BC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3864" y="6344723"/>
            <a:ext cx="588135" cy="365125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F844E8-380B-4E2D-B8B9-58753AC82E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88C38B1-33AF-4203-991B-ED257EFC38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6479" y="166086"/>
            <a:ext cx="650121" cy="6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133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C8FD399-E642-4E38-8321-61E15096CBD2}"/>
              </a:ext>
            </a:extLst>
          </p:cNvPr>
          <p:cNvSpPr/>
          <p:nvPr userDrawn="1"/>
        </p:nvSpPr>
        <p:spPr>
          <a:xfrm>
            <a:off x="-1" y="0"/>
            <a:ext cx="9645351" cy="763418"/>
          </a:xfrm>
          <a:custGeom>
            <a:avLst/>
            <a:gdLst>
              <a:gd name="connsiteX0" fmla="*/ 0 w 8734425"/>
              <a:gd name="connsiteY0" fmla="*/ 0 h 1146221"/>
              <a:gd name="connsiteX1" fmla="*/ 8734425 w 8734425"/>
              <a:gd name="connsiteY1" fmla="*/ 0 h 1146221"/>
              <a:gd name="connsiteX2" fmla="*/ 8734425 w 8734425"/>
              <a:gd name="connsiteY2" fmla="*/ 1146221 h 1146221"/>
              <a:gd name="connsiteX3" fmla="*/ 0 w 8734425"/>
              <a:gd name="connsiteY3" fmla="*/ 1146221 h 1146221"/>
              <a:gd name="connsiteX4" fmla="*/ 0 w 8734425"/>
              <a:gd name="connsiteY4" fmla="*/ 0 h 1146221"/>
              <a:gd name="connsiteX0" fmla="*/ 0 w 8734425"/>
              <a:gd name="connsiteY0" fmla="*/ 0 h 1146221"/>
              <a:gd name="connsiteX1" fmla="*/ 8734425 w 8734425"/>
              <a:gd name="connsiteY1" fmla="*/ 0 h 1146221"/>
              <a:gd name="connsiteX2" fmla="*/ 7972425 w 8734425"/>
              <a:gd name="connsiteY2" fmla="*/ 1146221 h 1146221"/>
              <a:gd name="connsiteX3" fmla="*/ 0 w 8734425"/>
              <a:gd name="connsiteY3" fmla="*/ 1146221 h 1146221"/>
              <a:gd name="connsiteX4" fmla="*/ 0 w 8734425"/>
              <a:gd name="connsiteY4" fmla="*/ 0 h 11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425" h="1146221">
                <a:moveTo>
                  <a:pt x="0" y="0"/>
                </a:moveTo>
                <a:lnTo>
                  <a:pt x="8734425" y="0"/>
                </a:lnTo>
                <a:lnTo>
                  <a:pt x="7972425" y="1146221"/>
                </a:lnTo>
                <a:lnTo>
                  <a:pt x="0" y="1146221"/>
                </a:lnTo>
                <a:lnTo>
                  <a:pt x="0" y="0"/>
                </a:lnTo>
                <a:close/>
              </a:path>
            </a:pathLst>
          </a:cu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3">
            <a:extLst>
              <a:ext uri="{FF2B5EF4-FFF2-40B4-BE49-F238E27FC236}">
                <a16:creationId xmlns="" xmlns:a16="http://schemas.microsoft.com/office/drawing/2014/main" id="{BB700A0A-78B7-4E78-9500-2ABD9BF55910}"/>
              </a:ext>
            </a:extLst>
          </p:cNvPr>
          <p:cNvSpPr/>
          <p:nvPr userDrawn="1"/>
        </p:nvSpPr>
        <p:spPr>
          <a:xfrm flipH="1">
            <a:off x="8970283" y="-2644"/>
            <a:ext cx="975920" cy="766062"/>
          </a:xfrm>
          <a:custGeom>
            <a:avLst/>
            <a:gdLst>
              <a:gd name="connsiteX0" fmla="*/ 0 w 1352281"/>
              <a:gd name="connsiteY0" fmla="*/ 0 h 6858000"/>
              <a:gd name="connsiteX1" fmla="*/ 1352281 w 1352281"/>
              <a:gd name="connsiteY1" fmla="*/ 0 h 6858000"/>
              <a:gd name="connsiteX2" fmla="*/ 1352281 w 1352281"/>
              <a:gd name="connsiteY2" fmla="*/ 6858000 h 6858000"/>
              <a:gd name="connsiteX3" fmla="*/ 0 w 1352281"/>
              <a:gd name="connsiteY3" fmla="*/ 6858000 h 6858000"/>
              <a:gd name="connsiteX4" fmla="*/ 0 w 1352281"/>
              <a:gd name="connsiteY4" fmla="*/ 0 h 6858000"/>
              <a:gd name="connsiteX0" fmla="*/ 0 w 1352281"/>
              <a:gd name="connsiteY0" fmla="*/ 0 h 6910754"/>
              <a:gd name="connsiteX1" fmla="*/ 1352281 w 1352281"/>
              <a:gd name="connsiteY1" fmla="*/ 0 h 6910754"/>
              <a:gd name="connsiteX2" fmla="*/ 1352281 w 1352281"/>
              <a:gd name="connsiteY2" fmla="*/ 6858000 h 6910754"/>
              <a:gd name="connsiteX3" fmla="*/ 1107831 w 1352281"/>
              <a:gd name="connsiteY3" fmla="*/ 6910754 h 6910754"/>
              <a:gd name="connsiteX4" fmla="*/ 0 w 1352281"/>
              <a:gd name="connsiteY4" fmla="*/ 0 h 6910754"/>
              <a:gd name="connsiteX0" fmla="*/ 0 w 1352281"/>
              <a:gd name="connsiteY0" fmla="*/ 0 h 6858367"/>
              <a:gd name="connsiteX1" fmla="*/ 1352281 w 1352281"/>
              <a:gd name="connsiteY1" fmla="*/ 0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352281"/>
              <a:gd name="connsiteY0" fmla="*/ 0 h 6858367"/>
              <a:gd name="connsiteX1" fmla="*/ 271194 w 1352281"/>
              <a:gd name="connsiteY1" fmla="*/ 4763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566593"/>
              <a:gd name="connsiteY0" fmla="*/ 0 h 6853605"/>
              <a:gd name="connsiteX1" fmla="*/ 485506 w 1566593"/>
              <a:gd name="connsiteY1" fmla="*/ 1 h 6853605"/>
              <a:gd name="connsiteX2" fmla="*/ 1566593 w 1566593"/>
              <a:gd name="connsiteY2" fmla="*/ 6853238 h 6853605"/>
              <a:gd name="connsiteX3" fmla="*/ 1307855 w 1566593"/>
              <a:gd name="connsiteY3" fmla="*/ 6853605 h 6853605"/>
              <a:gd name="connsiteX4" fmla="*/ 0 w 1566593"/>
              <a:gd name="connsiteY4" fmla="*/ 0 h 6853605"/>
              <a:gd name="connsiteX0" fmla="*/ 0 w 1623743"/>
              <a:gd name="connsiteY0" fmla="*/ 0 h 6853605"/>
              <a:gd name="connsiteX1" fmla="*/ 542656 w 1623743"/>
              <a:gd name="connsiteY1" fmla="*/ 1 h 6853605"/>
              <a:gd name="connsiteX2" fmla="*/ 1623743 w 1623743"/>
              <a:gd name="connsiteY2" fmla="*/ 6853238 h 6853605"/>
              <a:gd name="connsiteX3" fmla="*/ 1365005 w 1623743"/>
              <a:gd name="connsiteY3" fmla="*/ 6853605 h 6853605"/>
              <a:gd name="connsiteX4" fmla="*/ 0 w 1623743"/>
              <a:gd name="connsiteY4" fmla="*/ 0 h 6853605"/>
              <a:gd name="connsiteX0" fmla="*/ 0 w 1704705"/>
              <a:gd name="connsiteY0" fmla="*/ 0 h 6853605"/>
              <a:gd name="connsiteX1" fmla="*/ 623618 w 1704705"/>
              <a:gd name="connsiteY1" fmla="*/ 1 h 6853605"/>
              <a:gd name="connsiteX2" fmla="*/ 1704705 w 1704705"/>
              <a:gd name="connsiteY2" fmla="*/ 6853238 h 6853605"/>
              <a:gd name="connsiteX3" fmla="*/ 1445967 w 1704705"/>
              <a:gd name="connsiteY3" fmla="*/ 6853605 h 6853605"/>
              <a:gd name="connsiteX4" fmla="*/ 0 w 1704705"/>
              <a:gd name="connsiteY4" fmla="*/ 0 h 6853605"/>
              <a:gd name="connsiteX0" fmla="*/ 0 w 1704705"/>
              <a:gd name="connsiteY0" fmla="*/ 4762 h 6858367"/>
              <a:gd name="connsiteX1" fmla="*/ 418830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3785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8604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619035"/>
              <a:gd name="connsiteY0" fmla="*/ 0 h 6882129"/>
              <a:gd name="connsiteX1" fmla="*/ 200375 w 1619035"/>
              <a:gd name="connsiteY1" fmla="*/ 23762 h 6882129"/>
              <a:gd name="connsiteX2" fmla="*/ 1619035 w 1619035"/>
              <a:gd name="connsiteY2" fmla="*/ 6881762 h 6882129"/>
              <a:gd name="connsiteX3" fmla="*/ 1360297 w 1619035"/>
              <a:gd name="connsiteY3" fmla="*/ 6882129 h 6882129"/>
              <a:gd name="connsiteX4" fmla="*/ 0 w 1619035"/>
              <a:gd name="connsiteY4" fmla="*/ 0 h 6882129"/>
              <a:gd name="connsiteX0" fmla="*/ 0 w 1645807"/>
              <a:gd name="connsiteY0" fmla="*/ 0 h 6882129"/>
              <a:gd name="connsiteX1" fmla="*/ 227147 w 1645807"/>
              <a:gd name="connsiteY1" fmla="*/ 23762 h 6882129"/>
              <a:gd name="connsiteX2" fmla="*/ 1645807 w 1645807"/>
              <a:gd name="connsiteY2" fmla="*/ 6881762 h 6882129"/>
              <a:gd name="connsiteX3" fmla="*/ 1387069 w 1645807"/>
              <a:gd name="connsiteY3" fmla="*/ 6882129 h 6882129"/>
              <a:gd name="connsiteX4" fmla="*/ 0 w 1645807"/>
              <a:gd name="connsiteY4" fmla="*/ 0 h 688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807" h="6882129">
                <a:moveTo>
                  <a:pt x="0" y="0"/>
                </a:moveTo>
                <a:lnTo>
                  <a:pt x="227147" y="23762"/>
                </a:lnTo>
                <a:lnTo>
                  <a:pt x="1645807" y="6881762"/>
                </a:lnTo>
                <a:lnTo>
                  <a:pt x="1387069" y="6882129"/>
                </a:lnTo>
                <a:lnTo>
                  <a:pt x="0" y="0"/>
                </a:lnTo>
                <a:close/>
              </a:path>
            </a:pathLst>
          </a:cu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E4FDE5-FCCD-4A58-B209-A81753AAC32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9980" y="13114"/>
            <a:ext cx="7882861" cy="72686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A3C15C-706D-43D7-8E1E-A980E686A37E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64E075-2D2D-41EB-9430-CB60167901C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337C855-8BF8-4C7D-AFB3-C0EAED701992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48C425-C709-408C-9A16-D0510DF3C47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9B9675-5C76-4C48-A511-4397D71D559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603864" y="6344723"/>
            <a:ext cx="588135" cy="365125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F844E8-380B-4E2D-B8B9-58753AC82E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9AA5B73-DF89-49C1-8E49-6EF37DF349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107" y="111027"/>
            <a:ext cx="650121" cy="6523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0FF61AB-FE74-4476-8164-7D8ACD99F4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6804" y="111026"/>
            <a:ext cx="605216" cy="652391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C8E2C0D7-C43C-4FC4-AC04-D8400AEBC9B9}"/>
              </a:ext>
            </a:extLst>
          </p:cNvPr>
          <p:cNvSpPr txBox="1">
            <a:spLocks/>
          </p:cNvSpPr>
          <p:nvPr userDrawn="1"/>
        </p:nvSpPr>
        <p:spPr>
          <a:xfrm>
            <a:off x="32486" y="932485"/>
            <a:ext cx="2432895" cy="35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DD2D37E-ABB1-4518-A1BD-BAF72D8062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2671" y="100048"/>
            <a:ext cx="650121" cy="6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40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A2B322-5AC6-4031-AED6-63FA321F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79CD-13A4-41B8-AC41-F0D465608DD1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46EC4F-3D43-40A1-9784-37CCE966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="" xmlns:a16="http://schemas.microsoft.com/office/drawing/2014/main" id="{BC611799-F07E-439A-BFAA-4E3B8234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3864" y="6344723"/>
            <a:ext cx="588135" cy="365125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F844E8-380B-4E2D-B8B9-58753AC82E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E0CA4DC-7461-46DA-89AC-009EA8A9DE77}"/>
              </a:ext>
            </a:extLst>
          </p:cNvPr>
          <p:cNvSpPr/>
          <p:nvPr userDrawn="1"/>
        </p:nvSpPr>
        <p:spPr>
          <a:xfrm>
            <a:off x="-1" y="2112134"/>
            <a:ext cx="12191999" cy="1803043"/>
          </a:xfrm>
          <a:prstGeom prst="rect">
            <a:avLst/>
          </a:pr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DEFDF8-8B08-4FC4-924D-112AF755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3963"/>
            <a:ext cx="10515600" cy="1679384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85B819C-541F-4AFB-89BB-18846154D1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5989" y="90604"/>
            <a:ext cx="1004494" cy="100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DFB9D3C-C2A6-4A53-9E20-C59872D75E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2820" y="92125"/>
            <a:ext cx="935111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33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FEFEF1-55A1-468D-BE7C-37CCCABB9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29BC940-9834-4B16-802D-019C97C4C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D536987-4850-4E64-A4D8-C5FB7344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62A9-B463-4813-9150-A8125D454FB3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B3A5729-E263-438F-9D2A-4B1C439E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D45D32A-CFF3-44D0-8A3F-692D3C368B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1202" y="136525"/>
            <a:ext cx="650121" cy="6523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1380ED4-D8DC-44A8-8314-985BE3B770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1293" y="144747"/>
            <a:ext cx="605216" cy="652391"/>
          </a:xfrm>
          <a:prstGeom prst="rect">
            <a:avLst/>
          </a:prstGeom>
        </p:spPr>
      </p:pic>
      <p:sp>
        <p:nvSpPr>
          <p:cNvPr id="13" name="Номер слайда 6">
            <a:extLst>
              <a:ext uri="{FF2B5EF4-FFF2-40B4-BE49-F238E27FC236}">
                <a16:creationId xmlns="" xmlns:a16="http://schemas.microsoft.com/office/drawing/2014/main" id="{08A0EE58-2480-433D-B162-0CCD635E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3864" y="6344723"/>
            <a:ext cx="588135" cy="365125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F844E8-380B-4E2D-B8B9-58753AC82E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Прямоугольник 8">
            <a:extLst>
              <a:ext uri="{FF2B5EF4-FFF2-40B4-BE49-F238E27FC236}">
                <a16:creationId xmlns="" xmlns:a16="http://schemas.microsoft.com/office/drawing/2014/main" id="{486410BB-52D3-47EA-8661-4AB4C6895772}"/>
              </a:ext>
            </a:extLst>
          </p:cNvPr>
          <p:cNvSpPr/>
          <p:nvPr userDrawn="1"/>
        </p:nvSpPr>
        <p:spPr>
          <a:xfrm>
            <a:off x="-1" y="0"/>
            <a:ext cx="9645351" cy="763418"/>
          </a:xfrm>
          <a:custGeom>
            <a:avLst/>
            <a:gdLst>
              <a:gd name="connsiteX0" fmla="*/ 0 w 8734425"/>
              <a:gd name="connsiteY0" fmla="*/ 0 h 1146221"/>
              <a:gd name="connsiteX1" fmla="*/ 8734425 w 8734425"/>
              <a:gd name="connsiteY1" fmla="*/ 0 h 1146221"/>
              <a:gd name="connsiteX2" fmla="*/ 8734425 w 8734425"/>
              <a:gd name="connsiteY2" fmla="*/ 1146221 h 1146221"/>
              <a:gd name="connsiteX3" fmla="*/ 0 w 8734425"/>
              <a:gd name="connsiteY3" fmla="*/ 1146221 h 1146221"/>
              <a:gd name="connsiteX4" fmla="*/ 0 w 8734425"/>
              <a:gd name="connsiteY4" fmla="*/ 0 h 1146221"/>
              <a:gd name="connsiteX0" fmla="*/ 0 w 8734425"/>
              <a:gd name="connsiteY0" fmla="*/ 0 h 1146221"/>
              <a:gd name="connsiteX1" fmla="*/ 8734425 w 8734425"/>
              <a:gd name="connsiteY1" fmla="*/ 0 h 1146221"/>
              <a:gd name="connsiteX2" fmla="*/ 7972425 w 8734425"/>
              <a:gd name="connsiteY2" fmla="*/ 1146221 h 1146221"/>
              <a:gd name="connsiteX3" fmla="*/ 0 w 8734425"/>
              <a:gd name="connsiteY3" fmla="*/ 1146221 h 1146221"/>
              <a:gd name="connsiteX4" fmla="*/ 0 w 8734425"/>
              <a:gd name="connsiteY4" fmla="*/ 0 h 11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425" h="1146221">
                <a:moveTo>
                  <a:pt x="0" y="0"/>
                </a:moveTo>
                <a:lnTo>
                  <a:pt x="8734425" y="0"/>
                </a:lnTo>
                <a:lnTo>
                  <a:pt x="7972425" y="1146221"/>
                </a:lnTo>
                <a:lnTo>
                  <a:pt x="0" y="1146221"/>
                </a:lnTo>
                <a:lnTo>
                  <a:pt x="0" y="0"/>
                </a:lnTo>
                <a:close/>
              </a:path>
            </a:pathLst>
          </a:cu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3">
            <a:extLst>
              <a:ext uri="{FF2B5EF4-FFF2-40B4-BE49-F238E27FC236}">
                <a16:creationId xmlns="" xmlns:a16="http://schemas.microsoft.com/office/drawing/2014/main" id="{EE2019D4-7B0A-40CC-A48A-6860B5FC5961}"/>
              </a:ext>
            </a:extLst>
          </p:cNvPr>
          <p:cNvSpPr/>
          <p:nvPr userDrawn="1"/>
        </p:nvSpPr>
        <p:spPr>
          <a:xfrm flipH="1">
            <a:off x="8970283" y="-2644"/>
            <a:ext cx="975920" cy="766062"/>
          </a:xfrm>
          <a:custGeom>
            <a:avLst/>
            <a:gdLst>
              <a:gd name="connsiteX0" fmla="*/ 0 w 1352281"/>
              <a:gd name="connsiteY0" fmla="*/ 0 h 6858000"/>
              <a:gd name="connsiteX1" fmla="*/ 1352281 w 1352281"/>
              <a:gd name="connsiteY1" fmla="*/ 0 h 6858000"/>
              <a:gd name="connsiteX2" fmla="*/ 1352281 w 1352281"/>
              <a:gd name="connsiteY2" fmla="*/ 6858000 h 6858000"/>
              <a:gd name="connsiteX3" fmla="*/ 0 w 1352281"/>
              <a:gd name="connsiteY3" fmla="*/ 6858000 h 6858000"/>
              <a:gd name="connsiteX4" fmla="*/ 0 w 1352281"/>
              <a:gd name="connsiteY4" fmla="*/ 0 h 6858000"/>
              <a:gd name="connsiteX0" fmla="*/ 0 w 1352281"/>
              <a:gd name="connsiteY0" fmla="*/ 0 h 6910754"/>
              <a:gd name="connsiteX1" fmla="*/ 1352281 w 1352281"/>
              <a:gd name="connsiteY1" fmla="*/ 0 h 6910754"/>
              <a:gd name="connsiteX2" fmla="*/ 1352281 w 1352281"/>
              <a:gd name="connsiteY2" fmla="*/ 6858000 h 6910754"/>
              <a:gd name="connsiteX3" fmla="*/ 1107831 w 1352281"/>
              <a:gd name="connsiteY3" fmla="*/ 6910754 h 6910754"/>
              <a:gd name="connsiteX4" fmla="*/ 0 w 1352281"/>
              <a:gd name="connsiteY4" fmla="*/ 0 h 6910754"/>
              <a:gd name="connsiteX0" fmla="*/ 0 w 1352281"/>
              <a:gd name="connsiteY0" fmla="*/ 0 h 6858367"/>
              <a:gd name="connsiteX1" fmla="*/ 1352281 w 1352281"/>
              <a:gd name="connsiteY1" fmla="*/ 0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352281"/>
              <a:gd name="connsiteY0" fmla="*/ 0 h 6858367"/>
              <a:gd name="connsiteX1" fmla="*/ 271194 w 1352281"/>
              <a:gd name="connsiteY1" fmla="*/ 4763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566593"/>
              <a:gd name="connsiteY0" fmla="*/ 0 h 6853605"/>
              <a:gd name="connsiteX1" fmla="*/ 485506 w 1566593"/>
              <a:gd name="connsiteY1" fmla="*/ 1 h 6853605"/>
              <a:gd name="connsiteX2" fmla="*/ 1566593 w 1566593"/>
              <a:gd name="connsiteY2" fmla="*/ 6853238 h 6853605"/>
              <a:gd name="connsiteX3" fmla="*/ 1307855 w 1566593"/>
              <a:gd name="connsiteY3" fmla="*/ 6853605 h 6853605"/>
              <a:gd name="connsiteX4" fmla="*/ 0 w 1566593"/>
              <a:gd name="connsiteY4" fmla="*/ 0 h 6853605"/>
              <a:gd name="connsiteX0" fmla="*/ 0 w 1623743"/>
              <a:gd name="connsiteY0" fmla="*/ 0 h 6853605"/>
              <a:gd name="connsiteX1" fmla="*/ 542656 w 1623743"/>
              <a:gd name="connsiteY1" fmla="*/ 1 h 6853605"/>
              <a:gd name="connsiteX2" fmla="*/ 1623743 w 1623743"/>
              <a:gd name="connsiteY2" fmla="*/ 6853238 h 6853605"/>
              <a:gd name="connsiteX3" fmla="*/ 1365005 w 1623743"/>
              <a:gd name="connsiteY3" fmla="*/ 6853605 h 6853605"/>
              <a:gd name="connsiteX4" fmla="*/ 0 w 1623743"/>
              <a:gd name="connsiteY4" fmla="*/ 0 h 6853605"/>
              <a:gd name="connsiteX0" fmla="*/ 0 w 1704705"/>
              <a:gd name="connsiteY0" fmla="*/ 0 h 6853605"/>
              <a:gd name="connsiteX1" fmla="*/ 623618 w 1704705"/>
              <a:gd name="connsiteY1" fmla="*/ 1 h 6853605"/>
              <a:gd name="connsiteX2" fmla="*/ 1704705 w 1704705"/>
              <a:gd name="connsiteY2" fmla="*/ 6853238 h 6853605"/>
              <a:gd name="connsiteX3" fmla="*/ 1445967 w 1704705"/>
              <a:gd name="connsiteY3" fmla="*/ 6853605 h 6853605"/>
              <a:gd name="connsiteX4" fmla="*/ 0 w 1704705"/>
              <a:gd name="connsiteY4" fmla="*/ 0 h 6853605"/>
              <a:gd name="connsiteX0" fmla="*/ 0 w 1704705"/>
              <a:gd name="connsiteY0" fmla="*/ 4762 h 6858367"/>
              <a:gd name="connsiteX1" fmla="*/ 418830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3785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8604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619035"/>
              <a:gd name="connsiteY0" fmla="*/ 0 h 6882129"/>
              <a:gd name="connsiteX1" fmla="*/ 200375 w 1619035"/>
              <a:gd name="connsiteY1" fmla="*/ 23762 h 6882129"/>
              <a:gd name="connsiteX2" fmla="*/ 1619035 w 1619035"/>
              <a:gd name="connsiteY2" fmla="*/ 6881762 h 6882129"/>
              <a:gd name="connsiteX3" fmla="*/ 1360297 w 1619035"/>
              <a:gd name="connsiteY3" fmla="*/ 6882129 h 6882129"/>
              <a:gd name="connsiteX4" fmla="*/ 0 w 1619035"/>
              <a:gd name="connsiteY4" fmla="*/ 0 h 6882129"/>
              <a:gd name="connsiteX0" fmla="*/ 0 w 1645807"/>
              <a:gd name="connsiteY0" fmla="*/ 0 h 6882129"/>
              <a:gd name="connsiteX1" fmla="*/ 227147 w 1645807"/>
              <a:gd name="connsiteY1" fmla="*/ 23762 h 6882129"/>
              <a:gd name="connsiteX2" fmla="*/ 1645807 w 1645807"/>
              <a:gd name="connsiteY2" fmla="*/ 6881762 h 6882129"/>
              <a:gd name="connsiteX3" fmla="*/ 1387069 w 1645807"/>
              <a:gd name="connsiteY3" fmla="*/ 6882129 h 6882129"/>
              <a:gd name="connsiteX4" fmla="*/ 0 w 1645807"/>
              <a:gd name="connsiteY4" fmla="*/ 0 h 688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807" h="6882129">
                <a:moveTo>
                  <a:pt x="0" y="0"/>
                </a:moveTo>
                <a:lnTo>
                  <a:pt x="227147" y="23762"/>
                </a:lnTo>
                <a:lnTo>
                  <a:pt x="1645807" y="6881762"/>
                </a:lnTo>
                <a:lnTo>
                  <a:pt x="1387069" y="6882129"/>
                </a:lnTo>
                <a:lnTo>
                  <a:pt x="0" y="0"/>
                </a:lnTo>
                <a:close/>
              </a:path>
            </a:pathLst>
          </a:cu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3AE349E8-7EA4-4A81-86AD-237AD345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" y="13114"/>
            <a:ext cx="7882861" cy="72686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3C8BA316-CB18-4BDF-88C6-BBBC4750858F}"/>
              </a:ext>
            </a:extLst>
          </p:cNvPr>
          <p:cNvSpPr txBox="1">
            <a:spLocks/>
          </p:cNvSpPr>
          <p:nvPr userDrawn="1"/>
        </p:nvSpPr>
        <p:spPr>
          <a:xfrm>
            <a:off x="32486" y="932485"/>
            <a:ext cx="2432895" cy="35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75F4F1F-2BD4-4CF0-A5FF-349DF006DA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6479" y="166086"/>
            <a:ext cx="650121" cy="6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94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2EE6A20-EB37-4354-B8C1-ED6F99876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A512B45-1B52-4715-9663-95AD02CC9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F20C769-61B5-4067-BEA4-6603D6FDF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A48E187-7BE6-497D-B579-461715065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BD625A2-0810-4C9E-840D-4020EC29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6334-7BAB-46C0-9D4C-3AF57A6D622C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355C8F5-E6F0-4324-8A5B-A2E9F4A5E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3720FB9-EA6A-4593-A4BB-C121829B2E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1202" y="136525"/>
            <a:ext cx="650121" cy="6523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43B710C-EFA3-454C-8FCB-1B531CF3C3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1293" y="144747"/>
            <a:ext cx="605216" cy="652391"/>
          </a:xfrm>
          <a:prstGeom prst="rect">
            <a:avLst/>
          </a:prstGeom>
        </p:spPr>
      </p:pic>
      <p:sp>
        <p:nvSpPr>
          <p:cNvPr id="16" name="Номер слайда 6">
            <a:extLst>
              <a:ext uri="{FF2B5EF4-FFF2-40B4-BE49-F238E27FC236}">
                <a16:creationId xmlns="" xmlns:a16="http://schemas.microsoft.com/office/drawing/2014/main" id="{76D01D5E-0205-471A-82E7-AA2C8F24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3864" y="6344723"/>
            <a:ext cx="588135" cy="365125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F844E8-380B-4E2D-B8B9-58753AC82E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Прямоугольник 8">
            <a:extLst>
              <a:ext uri="{FF2B5EF4-FFF2-40B4-BE49-F238E27FC236}">
                <a16:creationId xmlns="" xmlns:a16="http://schemas.microsoft.com/office/drawing/2014/main" id="{A2CC5B36-BBB4-4EBD-9141-3AA73A86D933}"/>
              </a:ext>
            </a:extLst>
          </p:cNvPr>
          <p:cNvSpPr/>
          <p:nvPr userDrawn="1"/>
        </p:nvSpPr>
        <p:spPr>
          <a:xfrm>
            <a:off x="-1" y="0"/>
            <a:ext cx="9645351" cy="763418"/>
          </a:xfrm>
          <a:custGeom>
            <a:avLst/>
            <a:gdLst>
              <a:gd name="connsiteX0" fmla="*/ 0 w 8734425"/>
              <a:gd name="connsiteY0" fmla="*/ 0 h 1146221"/>
              <a:gd name="connsiteX1" fmla="*/ 8734425 w 8734425"/>
              <a:gd name="connsiteY1" fmla="*/ 0 h 1146221"/>
              <a:gd name="connsiteX2" fmla="*/ 8734425 w 8734425"/>
              <a:gd name="connsiteY2" fmla="*/ 1146221 h 1146221"/>
              <a:gd name="connsiteX3" fmla="*/ 0 w 8734425"/>
              <a:gd name="connsiteY3" fmla="*/ 1146221 h 1146221"/>
              <a:gd name="connsiteX4" fmla="*/ 0 w 8734425"/>
              <a:gd name="connsiteY4" fmla="*/ 0 h 1146221"/>
              <a:gd name="connsiteX0" fmla="*/ 0 w 8734425"/>
              <a:gd name="connsiteY0" fmla="*/ 0 h 1146221"/>
              <a:gd name="connsiteX1" fmla="*/ 8734425 w 8734425"/>
              <a:gd name="connsiteY1" fmla="*/ 0 h 1146221"/>
              <a:gd name="connsiteX2" fmla="*/ 7972425 w 8734425"/>
              <a:gd name="connsiteY2" fmla="*/ 1146221 h 1146221"/>
              <a:gd name="connsiteX3" fmla="*/ 0 w 8734425"/>
              <a:gd name="connsiteY3" fmla="*/ 1146221 h 1146221"/>
              <a:gd name="connsiteX4" fmla="*/ 0 w 8734425"/>
              <a:gd name="connsiteY4" fmla="*/ 0 h 11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425" h="1146221">
                <a:moveTo>
                  <a:pt x="0" y="0"/>
                </a:moveTo>
                <a:lnTo>
                  <a:pt x="8734425" y="0"/>
                </a:lnTo>
                <a:lnTo>
                  <a:pt x="7972425" y="1146221"/>
                </a:lnTo>
                <a:lnTo>
                  <a:pt x="0" y="1146221"/>
                </a:lnTo>
                <a:lnTo>
                  <a:pt x="0" y="0"/>
                </a:lnTo>
                <a:close/>
              </a:path>
            </a:pathLst>
          </a:cu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3">
            <a:extLst>
              <a:ext uri="{FF2B5EF4-FFF2-40B4-BE49-F238E27FC236}">
                <a16:creationId xmlns="" xmlns:a16="http://schemas.microsoft.com/office/drawing/2014/main" id="{A2E9EDFD-68B2-4FC1-AD31-EA8E199CDC74}"/>
              </a:ext>
            </a:extLst>
          </p:cNvPr>
          <p:cNvSpPr/>
          <p:nvPr userDrawn="1"/>
        </p:nvSpPr>
        <p:spPr>
          <a:xfrm flipH="1">
            <a:off x="8970283" y="-2644"/>
            <a:ext cx="975920" cy="766062"/>
          </a:xfrm>
          <a:custGeom>
            <a:avLst/>
            <a:gdLst>
              <a:gd name="connsiteX0" fmla="*/ 0 w 1352281"/>
              <a:gd name="connsiteY0" fmla="*/ 0 h 6858000"/>
              <a:gd name="connsiteX1" fmla="*/ 1352281 w 1352281"/>
              <a:gd name="connsiteY1" fmla="*/ 0 h 6858000"/>
              <a:gd name="connsiteX2" fmla="*/ 1352281 w 1352281"/>
              <a:gd name="connsiteY2" fmla="*/ 6858000 h 6858000"/>
              <a:gd name="connsiteX3" fmla="*/ 0 w 1352281"/>
              <a:gd name="connsiteY3" fmla="*/ 6858000 h 6858000"/>
              <a:gd name="connsiteX4" fmla="*/ 0 w 1352281"/>
              <a:gd name="connsiteY4" fmla="*/ 0 h 6858000"/>
              <a:gd name="connsiteX0" fmla="*/ 0 w 1352281"/>
              <a:gd name="connsiteY0" fmla="*/ 0 h 6910754"/>
              <a:gd name="connsiteX1" fmla="*/ 1352281 w 1352281"/>
              <a:gd name="connsiteY1" fmla="*/ 0 h 6910754"/>
              <a:gd name="connsiteX2" fmla="*/ 1352281 w 1352281"/>
              <a:gd name="connsiteY2" fmla="*/ 6858000 h 6910754"/>
              <a:gd name="connsiteX3" fmla="*/ 1107831 w 1352281"/>
              <a:gd name="connsiteY3" fmla="*/ 6910754 h 6910754"/>
              <a:gd name="connsiteX4" fmla="*/ 0 w 1352281"/>
              <a:gd name="connsiteY4" fmla="*/ 0 h 6910754"/>
              <a:gd name="connsiteX0" fmla="*/ 0 w 1352281"/>
              <a:gd name="connsiteY0" fmla="*/ 0 h 6858367"/>
              <a:gd name="connsiteX1" fmla="*/ 1352281 w 1352281"/>
              <a:gd name="connsiteY1" fmla="*/ 0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352281"/>
              <a:gd name="connsiteY0" fmla="*/ 0 h 6858367"/>
              <a:gd name="connsiteX1" fmla="*/ 271194 w 1352281"/>
              <a:gd name="connsiteY1" fmla="*/ 4763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566593"/>
              <a:gd name="connsiteY0" fmla="*/ 0 h 6853605"/>
              <a:gd name="connsiteX1" fmla="*/ 485506 w 1566593"/>
              <a:gd name="connsiteY1" fmla="*/ 1 h 6853605"/>
              <a:gd name="connsiteX2" fmla="*/ 1566593 w 1566593"/>
              <a:gd name="connsiteY2" fmla="*/ 6853238 h 6853605"/>
              <a:gd name="connsiteX3" fmla="*/ 1307855 w 1566593"/>
              <a:gd name="connsiteY3" fmla="*/ 6853605 h 6853605"/>
              <a:gd name="connsiteX4" fmla="*/ 0 w 1566593"/>
              <a:gd name="connsiteY4" fmla="*/ 0 h 6853605"/>
              <a:gd name="connsiteX0" fmla="*/ 0 w 1623743"/>
              <a:gd name="connsiteY0" fmla="*/ 0 h 6853605"/>
              <a:gd name="connsiteX1" fmla="*/ 542656 w 1623743"/>
              <a:gd name="connsiteY1" fmla="*/ 1 h 6853605"/>
              <a:gd name="connsiteX2" fmla="*/ 1623743 w 1623743"/>
              <a:gd name="connsiteY2" fmla="*/ 6853238 h 6853605"/>
              <a:gd name="connsiteX3" fmla="*/ 1365005 w 1623743"/>
              <a:gd name="connsiteY3" fmla="*/ 6853605 h 6853605"/>
              <a:gd name="connsiteX4" fmla="*/ 0 w 1623743"/>
              <a:gd name="connsiteY4" fmla="*/ 0 h 6853605"/>
              <a:gd name="connsiteX0" fmla="*/ 0 w 1704705"/>
              <a:gd name="connsiteY0" fmla="*/ 0 h 6853605"/>
              <a:gd name="connsiteX1" fmla="*/ 623618 w 1704705"/>
              <a:gd name="connsiteY1" fmla="*/ 1 h 6853605"/>
              <a:gd name="connsiteX2" fmla="*/ 1704705 w 1704705"/>
              <a:gd name="connsiteY2" fmla="*/ 6853238 h 6853605"/>
              <a:gd name="connsiteX3" fmla="*/ 1445967 w 1704705"/>
              <a:gd name="connsiteY3" fmla="*/ 6853605 h 6853605"/>
              <a:gd name="connsiteX4" fmla="*/ 0 w 1704705"/>
              <a:gd name="connsiteY4" fmla="*/ 0 h 6853605"/>
              <a:gd name="connsiteX0" fmla="*/ 0 w 1704705"/>
              <a:gd name="connsiteY0" fmla="*/ 4762 h 6858367"/>
              <a:gd name="connsiteX1" fmla="*/ 418830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3785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8604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619035"/>
              <a:gd name="connsiteY0" fmla="*/ 0 h 6882129"/>
              <a:gd name="connsiteX1" fmla="*/ 200375 w 1619035"/>
              <a:gd name="connsiteY1" fmla="*/ 23762 h 6882129"/>
              <a:gd name="connsiteX2" fmla="*/ 1619035 w 1619035"/>
              <a:gd name="connsiteY2" fmla="*/ 6881762 h 6882129"/>
              <a:gd name="connsiteX3" fmla="*/ 1360297 w 1619035"/>
              <a:gd name="connsiteY3" fmla="*/ 6882129 h 6882129"/>
              <a:gd name="connsiteX4" fmla="*/ 0 w 1619035"/>
              <a:gd name="connsiteY4" fmla="*/ 0 h 6882129"/>
              <a:gd name="connsiteX0" fmla="*/ 0 w 1645807"/>
              <a:gd name="connsiteY0" fmla="*/ 0 h 6882129"/>
              <a:gd name="connsiteX1" fmla="*/ 227147 w 1645807"/>
              <a:gd name="connsiteY1" fmla="*/ 23762 h 6882129"/>
              <a:gd name="connsiteX2" fmla="*/ 1645807 w 1645807"/>
              <a:gd name="connsiteY2" fmla="*/ 6881762 h 6882129"/>
              <a:gd name="connsiteX3" fmla="*/ 1387069 w 1645807"/>
              <a:gd name="connsiteY3" fmla="*/ 6882129 h 6882129"/>
              <a:gd name="connsiteX4" fmla="*/ 0 w 1645807"/>
              <a:gd name="connsiteY4" fmla="*/ 0 h 688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807" h="6882129">
                <a:moveTo>
                  <a:pt x="0" y="0"/>
                </a:moveTo>
                <a:lnTo>
                  <a:pt x="227147" y="23762"/>
                </a:lnTo>
                <a:lnTo>
                  <a:pt x="1645807" y="6881762"/>
                </a:lnTo>
                <a:lnTo>
                  <a:pt x="1387069" y="6882129"/>
                </a:lnTo>
                <a:lnTo>
                  <a:pt x="0" y="0"/>
                </a:lnTo>
                <a:close/>
              </a:path>
            </a:pathLst>
          </a:cu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A2701A5D-C295-4394-8B85-3F5CE05A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" y="13114"/>
            <a:ext cx="7882861" cy="72686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AA282254-B4CF-4CCC-B593-6DC4B988558A}"/>
              </a:ext>
            </a:extLst>
          </p:cNvPr>
          <p:cNvSpPr txBox="1">
            <a:spLocks/>
          </p:cNvSpPr>
          <p:nvPr userDrawn="1"/>
        </p:nvSpPr>
        <p:spPr>
          <a:xfrm>
            <a:off x="32486" y="932485"/>
            <a:ext cx="2432895" cy="35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B5617AB-79BB-4B0C-90EE-3FD2E00D6F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6479" y="166086"/>
            <a:ext cx="650121" cy="6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064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38CAAA9-F055-4B48-A990-5D9A6F27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E63F-EFE7-4471-A9A3-3E0FFA6FF5A9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E369C4B-E1DD-4D38-9560-1BCBC320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47AF481-AF55-4195-88AE-18F1A5A0A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1202" y="136525"/>
            <a:ext cx="650121" cy="6523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4911ABE-2D01-4534-B916-2F44FBF13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1293" y="144747"/>
            <a:ext cx="605216" cy="652391"/>
          </a:xfrm>
          <a:prstGeom prst="rect">
            <a:avLst/>
          </a:prstGeom>
        </p:spPr>
      </p:pic>
      <p:sp>
        <p:nvSpPr>
          <p:cNvPr id="12" name="Номер слайда 6">
            <a:extLst>
              <a:ext uri="{FF2B5EF4-FFF2-40B4-BE49-F238E27FC236}">
                <a16:creationId xmlns="" xmlns:a16="http://schemas.microsoft.com/office/drawing/2014/main" id="{CDA37D9D-0C02-498E-A20B-41BB2BD1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3864" y="6344723"/>
            <a:ext cx="588135" cy="365125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F844E8-380B-4E2D-B8B9-58753AC82E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рямоугольник 8">
            <a:extLst>
              <a:ext uri="{FF2B5EF4-FFF2-40B4-BE49-F238E27FC236}">
                <a16:creationId xmlns="" xmlns:a16="http://schemas.microsoft.com/office/drawing/2014/main" id="{C46C9E7A-7BA7-4EEF-A363-B47EC726CACA}"/>
              </a:ext>
            </a:extLst>
          </p:cNvPr>
          <p:cNvSpPr/>
          <p:nvPr userDrawn="1"/>
        </p:nvSpPr>
        <p:spPr>
          <a:xfrm>
            <a:off x="-1" y="0"/>
            <a:ext cx="9645351" cy="763418"/>
          </a:xfrm>
          <a:custGeom>
            <a:avLst/>
            <a:gdLst>
              <a:gd name="connsiteX0" fmla="*/ 0 w 8734425"/>
              <a:gd name="connsiteY0" fmla="*/ 0 h 1146221"/>
              <a:gd name="connsiteX1" fmla="*/ 8734425 w 8734425"/>
              <a:gd name="connsiteY1" fmla="*/ 0 h 1146221"/>
              <a:gd name="connsiteX2" fmla="*/ 8734425 w 8734425"/>
              <a:gd name="connsiteY2" fmla="*/ 1146221 h 1146221"/>
              <a:gd name="connsiteX3" fmla="*/ 0 w 8734425"/>
              <a:gd name="connsiteY3" fmla="*/ 1146221 h 1146221"/>
              <a:gd name="connsiteX4" fmla="*/ 0 w 8734425"/>
              <a:gd name="connsiteY4" fmla="*/ 0 h 1146221"/>
              <a:gd name="connsiteX0" fmla="*/ 0 w 8734425"/>
              <a:gd name="connsiteY0" fmla="*/ 0 h 1146221"/>
              <a:gd name="connsiteX1" fmla="*/ 8734425 w 8734425"/>
              <a:gd name="connsiteY1" fmla="*/ 0 h 1146221"/>
              <a:gd name="connsiteX2" fmla="*/ 7972425 w 8734425"/>
              <a:gd name="connsiteY2" fmla="*/ 1146221 h 1146221"/>
              <a:gd name="connsiteX3" fmla="*/ 0 w 8734425"/>
              <a:gd name="connsiteY3" fmla="*/ 1146221 h 1146221"/>
              <a:gd name="connsiteX4" fmla="*/ 0 w 8734425"/>
              <a:gd name="connsiteY4" fmla="*/ 0 h 11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425" h="1146221">
                <a:moveTo>
                  <a:pt x="0" y="0"/>
                </a:moveTo>
                <a:lnTo>
                  <a:pt x="8734425" y="0"/>
                </a:lnTo>
                <a:lnTo>
                  <a:pt x="7972425" y="1146221"/>
                </a:lnTo>
                <a:lnTo>
                  <a:pt x="0" y="1146221"/>
                </a:lnTo>
                <a:lnTo>
                  <a:pt x="0" y="0"/>
                </a:lnTo>
                <a:close/>
              </a:path>
            </a:pathLst>
          </a:cu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3">
            <a:extLst>
              <a:ext uri="{FF2B5EF4-FFF2-40B4-BE49-F238E27FC236}">
                <a16:creationId xmlns="" xmlns:a16="http://schemas.microsoft.com/office/drawing/2014/main" id="{5B21B138-6A67-451D-9A53-373D35370A4E}"/>
              </a:ext>
            </a:extLst>
          </p:cNvPr>
          <p:cNvSpPr/>
          <p:nvPr userDrawn="1"/>
        </p:nvSpPr>
        <p:spPr>
          <a:xfrm flipH="1">
            <a:off x="8970283" y="-2644"/>
            <a:ext cx="975920" cy="766062"/>
          </a:xfrm>
          <a:custGeom>
            <a:avLst/>
            <a:gdLst>
              <a:gd name="connsiteX0" fmla="*/ 0 w 1352281"/>
              <a:gd name="connsiteY0" fmla="*/ 0 h 6858000"/>
              <a:gd name="connsiteX1" fmla="*/ 1352281 w 1352281"/>
              <a:gd name="connsiteY1" fmla="*/ 0 h 6858000"/>
              <a:gd name="connsiteX2" fmla="*/ 1352281 w 1352281"/>
              <a:gd name="connsiteY2" fmla="*/ 6858000 h 6858000"/>
              <a:gd name="connsiteX3" fmla="*/ 0 w 1352281"/>
              <a:gd name="connsiteY3" fmla="*/ 6858000 h 6858000"/>
              <a:gd name="connsiteX4" fmla="*/ 0 w 1352281"/>
              <a:gd name="connsiteY4" fmla="*/ 0 h 6858000"/>
              <a:gd name="connsiteX0" fmla="*/ 0 w 1352281"/>
              <a:gd name="connsiteY0" fmla="*/ 0 h 6910754"/>
              <a:gd name="connsiteX1" fmla="*/ 1352281 w 1352281"/>
              <a:gd name="connsiteY1" fmla="*/ 0 h 6910754"/>
              <a:gd name="connsiteX2" fmla="*/ 1352281 w 1352281"/>
              <a:gd name="connsiteY2" fmla="*/ 6858000 h 6910754"/>
              <a:gd name="connsiteX3" fmla="*/ 1107831 w 1352281"/>
              <a:gd name="connsiteY3" fmla="*/ 6910754 h 6910754"/>
              <a:gd name="connsiteX4" fmla="*/ 0 w 1352281"/>
              <a:gd name="connsiteY4" fmla="*/ 0 h 6910754"/>
              <a:gd name="connsiteX0" fmla="*/ 0 w 1352281"/>
              <a:gd name="connsiteY0" fmla="*/ 0 h 6858367"/>
              <a:gd name="connsiteX1" fmla="*/ 1352281 w 1352281"/>
              <a:gd name="connsiteY1" fmla="*/ 0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352281"/>
              <a:gd name="connsiteY0" fmla="*/ 0 h 6858367"/>
              <a:gd name="connsiteX1" fmla="*/ 271194 w 1352281"/>
              <a:gd name="connsiteY1" fmla="*/ 4763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566593"/>
              <a:gd name="connsiteY0" fmla="*/ 0 h 6853605"/>
              <a:gd name="connsiteX1" fmla="*/ 485506 w 1566593"/>
              <a:gd name="connsiteY1" fmla="*/ 1 h 6853605"/>
              <a:gd name="connsiteX2" fmla="*/ 1566593 w 1566593"/>
              <a:gd name="connsiteY2" fmla="*/ 6853238 h 6853605"/>
              <a:gd name="connsiteX3" fmla="*/ 1307855 w 1566593"/>
              <a:gd name="connsiteY3" fmla="*/ 6853605 h 6853605"/>
              <a:gd name="connsiteX4" fmla="*/ 0 w 1566593"/>
              <a:gd name="connsiteY4" fmla="*/ 0 h 6853605"/>
              <a:gd name="connsiteX0" fmla="*/ 0 w 1623743"/>
              <a:gd name="connsiteY0" fmla="*/ 0 h 6853605"/>
              <a:gd name="connsiteX1" fmla="*/ 542656 w 1623743"/>
              <a:gd name="connsiteY1" fmla="*/ 1 h 6853605"/>
              <a:gd name="connsiteX2" fmla="*/ 1623743 w 1623743"/>
              <a:gd name="connsiteY2" fmla="*/ 6853238 h 6853605"/>
              <a:gd name="connsiteX3" fmla="*/ 1365005 w 1623743"/>
              <a:gd name="connsiteY3" fmla="*/ 6853605 h 6853605"/>
              <a:gd name="connsiteX4" fmla="*/ 0 w 1623743"/>
              <a:gd name="connsiteY4" fmla="*/ 0 h 6853605"/>
              <a:gd name="connsiteX0" fmla="*/ 0 w 1704705"/>
              <a:gd name="connsiteY0" fmla="*/ 0 h 6853605"/>
              <a:gd name="connsiteX1" fmla="*/ 623618 w 1704705"/>
              <a:gd name="connsiteY1" fmla="*/ 1 h 6853605"/>
              <a:gd name="connsiteX2" fmla="*/ 1704705 w 1704705"/>
              <a:gd name="connsiteY2" fmla="*/ 6853238 h 6853605"/>
              <a:gd name="connsiteX3" fmla="*/ 1445967 w 1704705"/>
              <a:gd name="connsiteY3" fmla="*/ 6853605 h 6853605"/>
              <a:gd name="connsiteX4" fmla="*/ 0 w 1704705"/>
              <a:gd name="connsiteY4" fmla="*/ 0 h 6853605"/>
              <a:gd name="connsiteX0" fmla="*/ 0 w 1704705"/>
              <a:gd name="connsiteY0" fmla="*/ 4762 h 6858367"/>
              <a:gd name="connsiteX1" fmla="*/ 418830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3785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8604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619035"/>
              <a:gd name="connsiteY0" fmla="*/ 0 h 6882129"/>
              <a:gd name="connsiteX1" fmla="*/ 200375 w 1619035"/>
              <a:gd name="connsiteY1" fmla="*/ 23762 h 6882129"/>
              <a:gd name="connsiteX2" fmla="*/ 1619035 w 1619035"/>
              <a:gd name="connsiteY2" fmla="*/ 6881762 h 6882129"/>
              <a:gd name="connsiteX3" fmla="*/ 1360297 w 1619035"/>
              <a:gd name="connsiteY3" fmla="*/ 6882129 h 6882129"/>
              <a:gd name="connsiteX4" fmla="*/ 0 w 1619035"/>
              <a:gd name="connsiteY4" fmla="*/ 0 h 6882129"/>
              <a:gd name="connsiteX0" fmla="*/ 0 w 1645807"/>
              <a:gd name="connsiteY0" fmla="*/ 0 h 6882129"/>
              <a:gd name="connsiteX1" fmla="*/ 227147 w 1645807"/>
              <a:gd name="connsiteY1" fmla="*/ 23762 h 6882129"/>
              <a:gd name="connsiteX2" fmla="*/ 1645807 w 1645807"/>
              <a:gd name="connsiteY2" fmla="*/ 6881762 h 6882129"/>
              <a:gd name="connsiteX3" fmla="*/ 1387069 w 1645807"/>
              <a:gd name="connsiteY3" fmla="*/ 6882129 h 6882129"/>
              <a:gd name="connsiteX4" fmla="*/ 0 w 1645807"/>
              <a:gd name="connsiteY4" fmla="*/ 0 h 688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807" h="6882129">
                <a:moveTo>
                  <a:pt x="0" y="0"/>
                </a:moveTo>
                <a:lnTo>
                  <a:pt x="227147" y="23762"/>
                </a:lnTo>
                <a:lnTo>
                  <a:pt x="1645807" y="6881762"/>
                </a:lnTo>
                <a:lnTo>
                  <a:pt x="1387069" y="6882129"/>
                </a:lnTo>
                <a:lnTo>
                  <a:pt x="0" y="0"/>
                </a:lnTo>
                <a:close/>
              </a:path>
            </a:pathLst>
          </a:cu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B32F251F-B3D2-4C8D-A141-CCF208C9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" y="13114"/>
            <a:ext cx="7882861" cy="72686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77678F82-7EBC-4263-90D9-698356AD8BBD}"/>
              </a:ext>
            </a:extLst>
          </p:cNvPr>
          <p:cNvSpPr txBox="1">
            <a:spLocks/>
          </p:cNvSpPr>
          <p:nvPr userDrawn="1"/>
        </p:nvSpPr>
        <p:spPr>
          <a:xfrm>
            <a:off x="32486" y="932485"/>
            <a:ext cx="2432895" cy="35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31FACDA-C30A-4723-B426-B5822158EC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6479" y="166086"/>
            <a:ext cx="650121" cy="6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52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F830DAA-C3BE-43E3-AE51-A282C065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2E44-17EB-4727-9449-D678CCCCFDF9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6B9CAAC-530E-40A6-9E37-C8D8EA22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12387B7-42B5-4300-B885-76C9EE191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1202" y="136525"/>
            <a:ext cx="650121" cy="6523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87A3B06-12C2-4691-ABBB-6714C7661F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1293" y="144747"/>
            <a:ext cx="605216" cy="652391"/>
          </a:xfrm>
          <a:prstGeom prst="rect">
            <a:avLst/>
          </a:prstGeom>
        </p:spPr>
      </p:pic>
      <p:sp>
        <p:nvSpPr>
          <p:cNvPr id="10" name="Номер слайда 6">
            <a:extLst>
              <a:ext uri="{FF2B5EF4-FFF2-40B4-BE49-F238E27FC236}">
                <a16:creationId xmlns="" xmlns:a16="http://schemas.microsoft.com/office/drawing/2014/main" id="{604EF0A0-6D2E-4368-927E-2BA5A134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3864" y="6344723"/>
            <a:ext cx="588135" cy="365125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F844E8-380B-4E2D-B8B9-58753AC82E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8">
            <a:extLst>
              <a:ext uri="{FF2B5EF4-FFF2-40B4-BE49-F238E27FC236}">
                <a16:creationId xmlns="" xmlns:a16="http://schemas.microsoft.com/office/drawing/2014/main" id="{9E2E93BB-934B-45DA-BA52-A6CD12F8AA5E}"/>
              </a:ext>
            </a:extLst>
          </p:cNvPr>
          <p:cNvSpPr/>
          <p:nvPr userDrawn="1"/>
        </p:nvSpPr>
        <p:spPr>
          <a:xfrm>
            <a:off x="-1" y="0"/>
            <a:ext cx="9645351" cy="763418"/>
          </a:xfrm>
          <a:custGeom>
            <a:avLst/>
            <a:gdLst>
              <a:gd name="connsiteX0" fmla="*/ 0 w 8734425"/>
              <a:gd name="connsiteY0" fmla="*/ 0 h 1146221"/>
              <a:gd name="connsiteX1" fmla="*/ 8734425 w 8734425"/>
              <a:gd name="connsiteY1" fmla="*/ 0 h 1146221"/>
              <a:gd name="connsiteX2" fmla="*/ 8734425 w 8734425"/>
              <a:gd name="connsiteY2" fmla="*/ 1146221 h 1146221"/>
              <a:gd name="connsiteX3" fmla="*/ 0 w 8734425"/>
              <a:gd name="connsiteY3" fmla="*/ 1146221 h 1146221"/>
              <a:gd name="connsiteX4" fmla="*/ 0 w 8734425"/>
              <a:gd name="connsiteY4" fmla="*/ 0 h 1146221"/>
              <a:gd name="connsiteX0" fmla="*/ 0 w 8734425"/>
              <a:gd name="connsiteY0" fmla="*/ 0 h 1146221"/>
              <a:gd name="connsiteX1" fmla="*/ 8734425 w 8734425"/>
              <a:gd name="connsiteY1" fmla="*/ 0 h 1146221"/>
              <a:gd name="connsiteX2" fmla="*/ 7972425 w 8734425"/>
              <a:gd name="connsiteY2" fmla="*/ 1146221 h 1146221"/>
              <a:gd name="connsiteX3" fmla="*/ 0 w 8734425"/>
              <a:gd name="connsiteY3" fmla="*/ 1146221 h 1146221"/>
              <a:gd name="connsiteX4" fmla="*/ 0 w 8734425"/>
              <a:gd name="connsiteY4" fmla="*/ 0 h 11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425" h="1146221">
                <a:moveTo>
                  <a:pt x="0" y="0"/>
                </a:moveTo>
                <a:lnTo>
                  <a:pt x="8734425" y="0"/>
                </a:lnTo>
                <a:lnTo>
                  <a:pt x="7972425" y="1146221"/>
                </a:lnTo>
                <a:lnTo>
                  <a:pt x="0" y="1146221"/>
                </a:lnTo>
                <a:lnTo>
                  <a:pt x="0" y="0"/>
                </a:lnTo>
                <a:close/>
              </a:path>
            </a:pathLst>
          </a:cu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3">
            <a:extLst>
              <a:ext uri="{FF2B5EF4-FFF2-40B4-BE49-F238E27FC236}">
                <a16:creationId xmlns="" xmlns:a16="http://schemas.microsoft.com/office/drawing/2014/main" id="{FF0EB0DA-24E9-48C5-A0B3-893E543C5D5B}"/>
              </a:ext>
            </a:extLst>
          </p:cNvPr>
          <p:cNvSpPr/>
          <p:nvPr userDrawn="1"/>
        </p:nvSpPr>
        <p:spPr>
          <a:xfrm flipH="1">
            <a:off x="8970283" y="-2644"/>
            <a:ext cx="975920" cy="766062"/>
          </a:xfrm>
          <a:custGeom>
            <a:avLst/>
            <a:gdLst>
              <a:gd name="connsiteX0" fmla="*/ 0 w 1352281"/>
              <a:gd name="connsiteY0" fmla="*/ 0 h 6858000"/>
              <a:gd name="connsiteX1" fmla="*/ 1352281 w 1352281"/>
              <a:gd name="connsiteY1" fmla="*/ 0 h 6858000"/>
              <a:gd name="connsiteX2" fmla="*/ 1352281 w 1352281"/>
              <a:gd name="connsiteY2" fmla="*/ 6858000 h 6858000"/>
              <a:gd name="connsiteX3" fmla="*/ 0 w 1352281"/>
              <a:gd name="connsiteY3" fmla="*/ 6858000 h 6858000"/>
              <a:gd name="connsiteX4" fmla="*/ 0 w 1352281"/>
              <a:gd name="connsiteY4" fmla="*/ 0 h 6858000"/>
              <a:gd name="connsiteX0" fmla="*/ 0 w 1352281"/>
              <a:gd name="connsiteY0" fmla="*/ 0 h 6910754"/>
              <a:gd name="connsiteX1" fmla="*/ 1352281 w 1352281"/>
              <a:gd name="connsiteY1" fmla="*/ 0 h 6910754"/>
              <a:gd name="connsiteX2" fmla="*/ 1352281 w 1352281"/>
              <a:gd name="connsiteY2" fmla="*/ 6858000 h 6910754"/>
              <a:gd name="connsiteX3" fmla="*/ 1107831 w 1352281"/>
              <a:gd name="connsiteY3" fmla="*/ 6910754 h 6910754"/>
              <a:gd name="connsiteX4" fmla="*/ 0 w 1352281"/>
              <a:gd name="connsiteY4" fmla="*/ 0 h 6910754"/>
              <a:gd name="connsiteX0" fmla="*/ 0 w 1352281"/>
              <a:gd name="connsiteY0" fmla="*/ 0 h 6858367"/>
              <a:gd name="connsiteX1" fmla="*/ 1352281 w 1352281"/>
              <a:gd name="connsiteY1" fmla="*/ 0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352281"/>
              <a:gd name="connsiteY0" fmla="*/ 0 h 6858367"/>
              <a:gd name="connsiteX1" fmla="*/ 271194 w 1352281"/>
              <a:gd name="connsiteY1" fmla="*/ 4763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566593"/>
              <a:gd name="connsiteY0" fmla="*/ 0 h 6853605"/>
              <a:gd name="connsiteX1" fmla="*/ 485506 w 1566593"/>
              <a:gd name="connsiteY1" fmla="*/ 1 h 6853605"/>
              <a:gd name="connsiteX2" fmla="*/ 1566593 w 1566593"/>
              <a:gd name="connsiteY2" fmla="*/ 6853238 h 6853605"/>
              <a:gd name="connsiteX3" fmla="*/ 1307855 w 1566593"/>
              <a:gd name="connsiteY3" fmla="*/ 6853605 h 6853605"/>
              <a:gd name="connsiteX4" fmla="*/ 0 w 1566593"/>
              <a:gd name="connsiteY4" fmla="*/ 0 h 6853605"/>
              <a:gd name="connsiteX0" fmla="*/ 0 w 1623743"/>
              <a:gd name="connsiteY0" fmla="*/ 0 h 6853605"/>
              <a:gd name="connsiteX1" fmla="*/ 542656 w 1623743"/>
              <a:gd name="connsiteY1" fmla="*/ 1 h 6853605"/>
              <a:gd name="connsiteX2" fmla="*/ 1623743 w 1623743"/>
              <a:gd name="connsiteY2" fmla="*/ 6853238 h 6853605"/>
              <a:gd name="connsiteX3" fmla="*/ 1365005 w 1623743"/>
              <a:gd name="connsiteY3" fmla="*/ 6853605 h 6853605"/>
              <a:gd name="connsiteX4" fmla="*/ 0 w 1623743"/>
              <a:gd name="connsiteY4" fmla="*/ 0 h 6853605"/>
              <a:gd name="connsiteX0" fmla="*/ 0 w 1704705"/>
              <a:gd name="connsiteY0" fmla="*/ 0 h 6853605"/>
              <a:gd name="connsiteX1" fmla="*/ 623618 w 1704705"/>
              <a:gd name="connsiteY1" fmla="*/ 1 h 6853605"/>
              <a:gd name="connsiteX2" fmla="*/ 1704705 w 1704705"/>
              <a:gd name="connsiteY2" fmla="*/ 6853238 h 6853605"/>
              <a:gd name="connsiteX3" fmla="*/ 1445967 w 1704705"/>
              <a:gd name="connsiteY3" fmla="*/ 6853605 h 6853605"/>
              <a:gd name="connsiteX4" fmla="*/ 0 w 1704705"/>
              <a:gd name="connsiteY4" fmla="*/ 0 h 6853605"/>
              <a:gd name="connsiteX0" fmla="*/ 0 w 1704705"/>
              <a:gd name="connsiteY0" fmla="*/ 4762 h 6858367"/>
              <a:gd name="connsiteX1" fmla="*/ 418830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3785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8604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619035"/>
              <a:gd name="connsiteY0" fmla="*/ 0 h 6882129"/>
              <a:gd name="connsiteX1" fmla="*/ 200375 w 1619035"/>
              <a:gd name="connsiteY1" fmla="*/ 23762 h 6882129"/>
              <a:gd name="connsiteX2" fmla="*/ 1619035 w 1619035"/>
              <a:gd name="connsiteY2" fmla="*/ 6881762 h 6882129"/>
              <a:gd name="connsiteX3" fmla="*/ 1360297 w 1619035"/>
              <a:gd name="connsiteY3" fmla="*/ 6882129 h 6882129"/>
              <a:gd name="connsiteX4" fmla="*/ 0 w 1619035"/>
              <a:gd name="connsiteY4" fmla="*/ 0 h 6882129"/>
              <a:gd name="connsiteX0" fmla="*/ 0 w 1645807"/>
              <a:gd name="connsiteY0" fmla="*/ 0 h 6882129"/>
              <a:gd name="connsiteX1" fmla="*/ 227147 w 1645807"/>
              <a:gd name="connsiteY1" fmla="*/ 23762 h 6882129"/>
              <a:gd name="connsiteX2" fmla="*/ 1645807 w 1645807"/>
              <a:gd name="connsiteY2" fmla="*/ 6881762 h 6882129"/>
              <a:gd name="connsiteX3" fmla="*/ 1387069 w 1645807"/>
              <a:gd name="connsiteY3" fmla="*/ 6882129 h 6882129"/>
              <a:gd name="connsiteX4" fmla="*/ 0 w 1645807"/>
              <a:gd name="connsiteY4" fmla="*/ 0 h 688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807" h="6882129">
                <a:moveTo>
                  <a:pt x="0" y="0"/>
                </a:moveTo>
                <a:lnTo>
                  <a:pt x="227147" y="23762"/>
                </a:lnTo>
                <a:lnTo>
                  <a:pt x="1645807" y="6881762"/>
                </a:lnTo>
                <a:lnTo>
                  <a:pt x="1387069" y="6882129"/>
                </a:lnTo>
                <a:lnTo>
                  <a:pt x="0" y="0"/>
                </a:lnTo>
                <a:close/>
              </a:path>
            </a:pathLst>
          </a:cu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6496D7AD-CD86-466B-B348-B6A21E72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" y="13114"/>
            <a:ext cx="7882861" cy="72686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CFADD905-C74A-477C-B98F-160DBEF2996D}"/>
              </a:ext>
            </a:extLst>
          </p:cNvPr>
          <p:cNvSpPr txBox="1">
            <a:spLocks/>
          </p:cNvSpPr>
          <p:nvPr userDrawn="1"/>
        </p:nvSpPr>
        <p:spPr>
          <a:xfrm>
            <a:off x="32486" y="932485"/>
            <a:ext cx="2432895" cy="35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CA21DF2-00FA-4010-95FA-BFB43734BF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6479" y="166086"/>
            <a:ext cx="650121" cy="6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34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551504-C9E2-4382-9431-E720977BB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82746"/>
            <a:ext cx="6172200" cy="4578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5EE5DD3-E1EE-49D9-9B72-2901C8E5B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14838FB-1FCA-41AB-94BA-13FC2D51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EDB1-FD13-424C-929F-C8130A956F69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5037050-A5CA-4415-9418-5A4F4400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4EACCEB-184A-4AA0-BDD5-C60471D9D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1202" y="136525"/>
            <a:ext cx="650121" cy="652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CDFB11C-12FF-493C-B674-B914D3A23F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1293" y="144747"/>
            <a:ext cx="605216" cy="652391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="" xmlns:a16="http://schemas.microsoft.com/office/drawing/2014/main" id="{643F122C-601F-438A-A6E3-FF757CFA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3864" y="6344723"/>
            <a:ext cx="588135" cy="365125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F844E8-380B-4E2D-B8B9-58753AC82E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8">
            <a:extLst>
              <a:ext uri="{FF2B5EF4-FFF2-40B4-BE49-F238E27FC236}">
                <a16:creationId xmlns="" xmlns:a16="http://schemas.microsoft.com/office/drawing/2014/main" id="{B014C534-6062-45D9-816C-D97D61759CE0}"/>
              </a:ext>
            </a:extLst>
          </p:cNvPr>
          <p:cNvSpPr/>
          <p:nvPr userDrawn="1"/>
        </p:nvSpPr>
        <p:spPr>
          <a:xfrm>
            <a:off x="-1" y="0"/>
            <a:ext cx="9645351" cy="763418"/>
          </a:xfrm>
          <a:custGeom>
            <a:avLst/>
            <a:gdLst>
              <a:gd name="connsiteX0" fmla="*/ 0 w 8734425"/>
              <a:gd name="connsiteY0" fmla="*/ 0 h 1146221"/>
              <a:gd name="connsiteX1" fmla="*/ 8734425 w 8734425"/>
              <a:gd name="connsiteY1" fmla="*/ 0 h 1146221"/>
              <a:gd name="connsiteX2" fmla="*/ 8734425 w 8734425"/>
              <a:gd name="connsiteY2" fmla="*/ 1146221 h 1146221"/>
              <a:gd name="connsiteX3" fmla="*/ 0 w 8734425"/>
              <a:gd name="connsiteY3" fmla="*/ 1146221 h 1146221"/>
              <a:gd name="connsiteX4" fmla="*/ 0 w 8734425"/>
              <a:gd name="connsiteY4" fmla="*/ 0 h 1146221"/>
              <a:gd name="connsiteX0" fmla="*/ 0 w 8734425"/>
              <a:gd name="connsiteY0" fmla="*/ 0 h 1146221"/>
              <a:gd name="connsiteX1" fmla="*/ 8734425 w 8734425"/>
              <a:gd name="connsiteY1" fmla="*/ 0 h 1146221"/>
              <a:gd name="connsiteX2" fmla="*/ 7972425 w 8734425"/>
              <a:gd name="connsiteY2" fmla="*/ 1146221 h 1146221"/>
              <a:gd name="connsiteX3" fmla="*/ 0 w 8734425"/>
              <a:gd name="connsiteY3" fmla="*/ 1146221 h 1146221"/>
              <a:gd name="connsiteX4" fmla="*/ 0 w 8734425"/>
              <a:gd name="connsiteY4" fmla="*/ 0 h 11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425" h="1146221">
                <a:moveTo>
                  <a:pt x="0" y="0"/>
                </a:moveTo>
                <a:lnTo>
                  <a:pt x="8734425" y="0"/>
                </a:lnTo>
                <a:lnTo>
                  <a:pt x="7972425" y="1146221"/>
                </a:lnTo>
                <a:lnTo>
                  <a:pt x="0" y="1146221"/>
                </a:lnTo>
                <a:lnTo>
                  <a:pt x="0" y="0"/>
                </a:lnTo>
                <a:close/>
              </a:path>
            </a:pathLst>
          </a:cu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3">
            <a:extLst>
              <a:ext uri="{FF2B5EF4-FFF2-40B4-BE49-F238E27FC236}">
                <a16:creationId xmlns="" xmlns:a16="http://schemas.microsoft.com/office/drawing/2014/main" id="{43190791-A966-4FC0-A93F-623DD0422C72}"/>
              </a:ext>
            </a:extLst>
          </p:cNvPr>
          <p:cNvSpPr/>
          <p:nvPr userDrawn="1"/>
        </p:nvSpPr>
        <p:spPr>
          <a:xfrm flipH="1">
            <a:off x="8970283" y="-2644"/>
            <a:ext cx="975920" cy="766062"/>
          </a:xfrm>
          <a:custGeom>
            <a:avLst/>
            <a:gdLst>
              <a:gd name="connsiteX0" fmla="*/ 0 w 1352281"/>
              <a:gd name="connsiteY0" fmla="*/ 0 h 6858000"/>
              <a:gd name="connsiteX1" fmla="*/ 1352281 w 1352281"/>
              <a:gd name="connsiteY1" fmla="*/ 0 h 6858000"/>
              <a:gd name="connsiteX2" fmla="*/ 1352281 w 1352281"/>
              <a:gd name="connsiteY2" fmla="*/ 6858000 h 6858000"/>
              <a:gd name="connsiteX3" fmla="*/ 0 w 1352281"/>
              <a:gd name="connsiteY3" fmla="*/ 6858000 h 6858000"/>
              <a:gd name="connsiteX4" fmla="*/ 0 w 1352281"/>
              <a:gd name="connsiteY4" fmla="*/ 0 h 6858000"/>
              <a:gd name="connsiteX0" fmla="*/ 0 w 1352281"/>
              <a:gd name="connsiteY0" fmla="*/ 0 h 6910754"/>
              <a:gd name="connsiteX1" fmla="*/ 1352281 w 1352281"/>
              <a:gd name="connsiteY1" fmla="*/ 0 h 6910754"/>
              <a:gd name="connsiteX2" fmla="*/ 1352281 w 1352281"/>
              <a:gd name="connsiteY2" fmla="*/ 6858000 h 6910754"/>
              <a:gd name="connsiteX3" fmla="*/ 1107831 w 1352281"/>
              <a:gd name="connsiteY3" fmla="*/ 6910754 h 6910754"/>
              <a:gd name="connsiteX4" fmla="*/ 0 w 1352281"/>
              <a:gd name="connsiteY4" fmla="*/ 0 h 6910754"/>
              <a:gd name="connsiteX0" fmla="*/ 0 w 1352281"/>
              <a:gd name="connsiteY0" fmla="*/ 0 h 6858367"/>
              <a:gd name="connsiteX1" fmla="*/ 1352281 w 1352281"/>
              <a:gd name="connsiteY1" fmla="*/ 0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352281"/>
              <a:gd name="connsiteY0" fmla="*/ 0 h 6858367"/>
              <a:gd name="connsiteX1" fmla="*/ 271194 w 1352281"/>
              <a:gd name="connsiteY1" fmla="*/ 4763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566593"/>
              <a:gd name="connsiteY0" fmla="*/ 0 h 6853605"/>
              <a:gd name="connsiteX1" fmla="*/ 485506 w 1566593"/>
              <a:gd name="connsiteY1" fmla="*/ 1 h 6853605"/>
              <a:gd name="connsiteX2" fmla="*/ 1566593 w 1566593"/>
              <a:gd name="connsiteY2" fmla="*/ 6853238 h 6853605"/>
              <a:gd name="connsiteX3" fmla="*/ 1307855 w 1566593"/>
              <a:gd name="connsiteY3" fmla="*/ 6853605 h 6853605"/>
              <a:gd name="connsiteX4" fmla="*/ 0 w 1566593"/>
              <a:gd name="connsiteY4" fmla="*/ 0 h 6853605"/>
              <a:gd name="connsiteX0" fmla="*/ 0 w 1623743"/>
              <a:gd name="connsiteY0" fmla="*/ 0 h 6853605"/>
              <a:gd name="connsiteX1" fmla="*/ 542656 w 1623743"/>
              <a:gd name="connsiteY1" fmla="*/ 1 h 6853605"/>
              <a:gd name="connsiteX2" fmla="*/ 1623743 w 1623743"/>
              <a:gd name="connsiteY2" fmla="*/ 6853238 h 6853605"/>
              <a:gd name="connsiteX3" fmla="*/ 1365005 w 1623743"/>
              <a:gd name="connsiteY3" fmla="*/ 6853605 h 6853605"/>
              <a:gd name="connsiteX4" fmla="*/ 0 w 1623743"/>
              <a:gd name="connsiteY4" fmla="*/ 0 h 6853605"/>
              <a:gd name="connsiteX0" fmla="*/ 0 w 1704705"/>
              <a:gd name="connsiteY0" fmla="*/ 0 h 6853605"/>
              <a:gd name="connsiteX1" fmla="*/ 623618 w 1704705"/>
              <a:gd name="connsiteY1" fmla="*/ 1 h 6853605"/>
              <a:gd name="connsiteX2" fmla="*/ 1704705 w 1704705"/>
              <a:gd name="connsiteY2" fmla="*/ 6853238 h 6853605"/>
              <a:gd name="connsiteX3" fmla="*/ 1445967 w 1704705"/>
              <a:gd name="connsiteY3" fmla="*/ 6853605 h 6853605"/>
              <a:gd name="connsiteX4" fmla="*/ 0 w 1704705"/>
              <a:gd name="connsiteY4" fmla="*/ 0 h 6853605"/>
              <a:gd name="connsiteX0" fmla="*/ 0 w 1704705"/>
              <a:gd name="connsiteY0" fmla="*/ 4762 h 6858367"/>
              <a:gd name="connsiteX1" fmla="*/ 418830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3785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8604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619035"/>
              <a:gd name="connsiteY0" fmla="*/ 0 h 6882129"/>
              <a:gd name="connsiteX1" fmla="*/ 200375 w 1619035"/>
              <a:gd name="connsiteY1" fmla="*/ 23762 h 6882129"/>
              <a:gd name="connsiteX2" fmla="*/ 1619035 w 1619035"/>
              <a:gd name="connsiteY2" fmla="*/ 6881762 h 6882129"/>
              <a:gd name="connsiteX3" fmla="*/ 1360297 w 1619035"/>
              <a:gd name="connsiteY3" fmla="*/ 6882129 h 6882129"/>
              <a:gd name="connsiteX4" fmla="*/ 0 w 1619035"/>
              <a:gd name="connsiteY4" fmla="*/ 0 h 6882129"/>
              <a:gd name="connsiteX0" fmla="*/ 0 w 1645807"/>
              <a:gd name="connsiteY0" fmla="*/ 0 h 6882129"/>
              <a:gd name="connsiteX1" fmla="*/ 227147 w 1645807"/>
              <a:gd name="connsiteY1" fmla="*/ 23762 h 6882129"/>
              <a:gd name="connsiteX2" fmla="*/ 1645807 w 1645807"/>
              <a:gd name="connsiteY2" fmla="*/ 6881762 h 6882129"/>
              <a:gd name="connsiteX3" fmla="*/ 1387069 w 1645807"/>
              <a:gd name="connsiteY3" fmla="*/ 6882129 h 6882129"/>
              <a:gd name="connsiteX4" fmla="*/ 0 w 1645807"/>
              <a:gd name="connsiteY4" fmla="*/ 0 h 688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807" h="6882129">
                <a:moveTo>
                  <a:pt x="0" y="0"/>
                </a:moveTo>
                <a:lnTo>
                  <a:pt x="227147" y="23762"/>
                </a:lnTo>
                <a:lnTo>
                  <a:pt x="1645807" y="6881762"/>
                </a:lnTo>
                <a:lnTo>
                  <a:pt x="1387069" y="6882129"/>
                </a:lnTo>
                <a:lnTo>
                  <a:pt x="0" y="0"/>
                </a:lnTo>
                <a:close/>
              </a:path>
            </a:pathLst>
          </a:cu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4A37F77E-646C-4E3A-B88B-9E7BCFE1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" y="13114"/>
            <a:ext cx="7882861" cy="72686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CB8A8072-BD7A-4172-8BDE-6E98E5B7B585}"/>
              </a:ext>
            </a:extLst>
          </p:cNvPr>
          <p:cNvSpPr txBox="1">
            <a:spLocks/>
          </p:cNvSpPr>
          <p:nvPr userDrawn="1"/>
        </p:nvSpPr>
        <p:spPr>
          <a:xfrm>
            <a:off x="32486" y="932485"/>
            <a:ext cx="2432895" cy="35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FE512E5-DB28-4EAF-A040-D9973FEF60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6479" y="166086"/>
            <a:ext cx="650121" cy="6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75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23EEEA0-9535-41F6-8C96-6BDCA8D4E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17785"/>
            <a:ext cx="6172200" cy="4243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EBBAA52-29E2-42D7-8D54-9576C0BBE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F91E3B0-2018-4CD5-B76C-13454B72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E0E-5378-453E-B772-5467D7421195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70AE73-1BBA-45F5-8A03-09857A110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37968B0-AEF4-4B7C-A89A-9ACCA42CC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1202" y="136525"/>
            <a:ext cx="650121" cy="652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26444C6-C031-4BF6-BF5C-88C9AA7BE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1293" y="144747"/>
            <a:ext cx="605216" cy="652391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="" xmlns:a16="http://schemas.microsoft.com/office/drawing/2014/main" id="{183F49BE-967C-4282-84B6-17335EC8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3864" y="6344723"/>
            <a:ext cx="588135" cy="365125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F844E8-380B-4E2D-B8B9-58753AC82E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Прямоугольник 8">
            <a:extLst>
              <a:ext uri="{FF2B5EF4-FFF2-40B4-BE49-F238E27FC236}">
                <a16:creationId xmlns="" xmlns:a16="http://schemas.microsoft.com/office/drawing/2014/main" id="{DEFBCC99-B540-44F9-B79B-257225427753}"/>
              </a:ext>
            </a:extLst>
          </p:cNvPr>
          <p:cNvSpPr/>
          <p:nvPr userDrawn="1"/>
        </p:nvSpPr>
        <p:spPr>
          <a:xfrm>
            <a:off x="-1" y="0"/>
            <a:ext cx="9645351" cy="763418"/>
          </a:xfrm>
          <a:custGeom>
            <a:avLst/>
            <a:gdLst>
              <a:gd name="connsiteX0" fmla="*/ 0 w 8734425"/>
              <a:gd name="connsiteY0" fmla="*/ 0 h 1146221"/>
              <a:gd name="connsiteX1" fmla="*/ 8734425 w 8734425"/>
              <a:gd name="connsiteY1" fmla="*/ 0 h 1146221"/>
              <a:gd name="connsiteX2" fmla="*/ 8734425 w 8734425"/>
              <a:gd name="connsiteY2" fmla="*/ 1146221 h 1146221"/>
              <a:gd name="connsiteX3" fmla="*/ 0 w 8734425"/>
              <a:gd name="connsiteY3" fmla="*/ 1146221 h 1146221"/>
              <a:gd name="connsiteX4" fmla="*/ 0 w 8734425"/>
              <a:gd name="connsiteY4" fmla="*/ 0 h 1146221"/>
              <a:gd name="connsiteX0" fmla="*/ 0 w 8734425"/>
              <a:gd name="connsiteY0" fmla="*/ 0 h 1146221"/>
              <a:gd name="connsiteX1" fmla="*/ 8734425 w 8734425"/>
              <a:gd name="connsiteY1" fmla="*/ 0 h 1146221"/>
              <a:gd name="connsiteX2" fmla="*/ 7972425 w 8734425"/>
              <a:gd name="connsiteY2" fmla="*/ 1146221 h 1146221"/>
              <a:gd name="connsiteX3" fmla="*/ 0 w 8734425"/>
              <a:gd name="connsiteY3" fmla="*/ 1146221 h 1146221"/>
              <a:gd name="connsiteX4" fmla="*/ 0 w 8734425"/>
              <a:gd name="connsiteY4" fmla="*/ 0 h 11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4425" h="1146221">
                <a:moveTo>
                  <a:pt x="0" y="0"/>
                </a:moveTo>
                <a:lnTo>
                  <a:pt x="8734425" y="0"/>
                </a:lnTo>
                <a:lnTo>
                  <a:pt x="7972425" y="1146221"/>
                </a:lnTo>
                <a:lnTo>
                  <a:pt x="0" y="1146221"/>
                </a:lnTo>
                <a:lnTo>
                  <a:pt x="0" y="0"/>
                </a:lnTo>
                <a:close/>
              </a:path>
            </a:pathLst>
          </a:cu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3">
            <a:extLst>
              <a:ext uri="{FF2B5EF4-FFF2-40B4-BE49-F238E27FC236}">
                <a16:creationId xmlns="" xmlns:a16="http://schemas.microsoft.com/office/drawing/2014/main" id="{029A25BE-1F08-47D6-ACAF-52DBDC71E72C}"/>
              </a:ext>
            </a:extLst>
          </p:cNvPr>
          <p:cNvSpPr/>
          <p:nvPr userDrawn="1"/>
        </p:nvSpPr>
        <p:spPr>
          <a:xfrm flipH="1">
            <a:off x="8970283" y="-2644"/>
            <a:ext cx="975920" cy="766062"/>
          </a:xfrm>
          <a:custGeom>
            <a:avLst/>
            <a:gdLst>
              <a:gd name="connsiteX0" fmla="*/ 0 w 1352281"/>
              <a:gd name="connsiteY0" fmla="*/ 0 h 6858000"/>
              <a:gd name="connsiteX1" fmla="*/ 1352281 w 1352281"/>
              <a:gd name="connsiteY1" fmla="*/ 0 h 6858000"/>
              <a:gd name="connsiteX2" fmla="*/ 1352281 w 1352281"/>
              <a:gd name="connsiteY2" fmla="*/ 6858000 h 6858000"/>
              <a:gd name="connsiteX3" fmla="*/ 0 w 1352281"/>
              <a:gd name="connsiteY3" fmla="*/ 6858000 h 6858000"/>
              <a:gd name="connsiteX4" fmla="*/ 0 w 1352281"/>
              <a:gd name="connsiteY4" fmla="*/ 0 h 6858000"/>
              <a:gd name="connsiteX0" fmla="*/ 0 w 1352281"/>
              <a:gd name="connsiteY0" fmla="*/ 0 h 6910754"/>
              <a:gd name="connsiteX1" fmla="*/ 1352281 w 1352281"/>
              <a:gd name="connsiteY1" fmla="*/ 0 h 6910754"/>
              <a:gd name="connsiteX2" fmla="*/ 1352281 w 1352281"/>
              <a:gd name="connsiteY2" fmla="*/ 6858000 h 6910754"/>
              <a:gd name="connsiteX3" fmla="*/ 1107831 w 1352281"/>
              <a:gd name="connsiteY3" fmla="*/ 6910754 h 6910754"/>
              <a:gd name="connsiteX4" fmla="*/ 0 w 1352281"/>
              <a:gd name="connsiteY4" fmla="*/ 0 h 6910754"/>
              <a:gd name="connsiteX0" fmla="*/ 0 w 1352281"/>
              <a:gd name="connsiteY0" fmla="*/ 0 h 6858367"/>
              <a:gd name="connsiteX1" fmla="*/ 1352281 w 1352281"/>
              <a:gd name="connsiteY1" fmla="*/ 0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352281"/>
              <a:gd name="connsiteY0" fmla="*/ 0 h 6858367"/>
              <a:gd name="connsiteX1" fmla="*/ 271194 w 1352281"/>
              <a:gd name="connsiteY1" fmla="*/ 4763 h 6858367"/>
              <a:gd name="connsiteX2" fmla="*/ 1352281 w 1352281"/>
              <a:gd name="connsiteY2" fmla="*/ 6858000 h 6858367"/>
              <a:gd name="connsiteX3" fmla="*/ 1093543 w 1352281"/>
              <a:gd name="connsiteY3" fmla="*/ 6858367 h 6858367"/>
              <a:gd name="connsiteX4" fmla="*/ 0 w 1352281"/>
              <a:gd name="connsiteY4" fmla="*/ 0 h 6858367"/>
              <a:gd name="connsiteX0" fmla="*/ 0 w 1566593"/>
              <a:gd name="connsiteY0" fmla="*/ 0 h 6853605"/>
              <a:gd name="connsiteX1" fmla="*/ 485506 w 1566593"/>
              <a:gd name="connsiteY1" fmla="*/ 1 h 6853605"/>
              <a:gd name="connsiteX2" fmla="*/ 1566593 w 1566593"/>
              <a:gd name="connsiteY2" fmla="*/ 6853238 h 6853605"/>
              <a:gd name="connsiteX3" fmla="*/ 1307855 w 1566593"/>
              <a:gd name="connsiteY3" fmla="*/ 6853605 h 6853605"/>
              <a:gd name="connsiteX4" fmla="*/ 0 w 1566593"/>
              <a:gd name="connsiteY4" fmla="*/ 0 h 6853605"/>
              <a:gd name="connsiteX0" fmla="*/ 0 w 1623743"/>
              <a:gd name="connsiteY0" fmla="*/ 0 h 6853605"/>
              <a:gd name="connsiteX1" fmla="*/ 542656 w 1623743"/>
              <a:gd name="connsiteY1" fmla="*/ 1 h 6853605"/>
              <a:gd name="connsiteX2" fmla="*/ 1623743 w 1623743"/>
              <a:gd name="connsiteY2" fmla="*/ 6853238 h 6853605"/>
              <a:gd name="connsiteX3" fmla="*/ 1365005 w 1623743"/>
              <a:gd name="connsiteY3" fmla="*/ 6853605 h 6853605"/>
              <a:gd name="connsiteX4" fmla="*/ 0 w 1623743"/>
              <a:gd name="connsiteY4" fmla="*/ 0 h 6853605"/>
              <a:gd name="connsiteX0" fmla="*/ 0 w 1704705"/>
              <a:gd name="connsiteY0" fmla="*/ 0 h 6853605"/>
              <a:gd name="connsiteX1" fmla="*/ 623618 w 1704705"/>
              <a:gd name="connsiteY1" fmla="*/ 1 h 6853605"/>
              <a:gd name="connsiteX2" fmla="*/ 1704705 w 1704705"/>
              <a:gd name="connsiteY2" fmla="*/ 6853238 h 6853605"/>
              <a:gd name="connsiteX3" fmla="*/ 1445967 w 1704705"/>
              <a:gd name="connsiteY3" fmla="*/ 6853605 h 6853605"/>
              <a:gd name="connsiteX4" fmla="*/ 0 w 1704705"/>
              <a:gd name="connsiteY4" fmla="*/ 0 h 6853605"/>
              <a:gd name="connsiteX0" fmla="*/ 0 w 1704705"/>
              <a:gd name="connsiteY0" fmla="*/ 4762 h 6858367"/>
              <a:gd name="connsiteX1" fmla="*/ 418830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3785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704705"/>
              <a:gd name="connsiteY0" fmla="*/ 4762 h 6858367"/>
              <a:gd name="connsiteX1" fmla="*/ 286045 w 1704705"/>
              <a:gd name="connsiteY1" fmla="*/ 0 h 6858367"/>
              <a:gd name="connsiteX2" fmla="*/ 1704705 w 1704705"/>
              <a:gd name="connsiteY2" fmla="*/ 6858000 h 6858367"/>
              <a:gd name="connsiteX3" fmla="*/ 1445967 w 1704705"/>
              <a:gd name="connsiteY3" fmla="*/ 6858367 h 6858367"/>
              <a:gd name="connsiteX4" fmla="*/ 0 w 1704705"/>
              <a:gd name="connsiteY4" fmla="*/ 4762 h 6858367"/>
              <a:gd name="connsiteX0" fmla="*/ 0 w 1619035"/>
              <a:gd name="connsiteY0" fmla="*/ 0 h 6882129"/>
              <a:gd name="connsiteX1" fmla="*/ 200375 w 1619035"/>
              <a:gd name="connsiteY1" fmla="*/ 23762 h 6882129"/>
              <a:gd name="connsiteX2" fmla="*/ 1619035 w 1619035"/>
              <a:gd name="connsiteY2" fmla="*/ 6881762 h 6882129"/>
              <a:gd name="connsiteX3" fmla="*/ 1360297 w 1619035"/>
              <a:gd name="connsiteY3" fmla="*/ 6882129 h 6882129"/>
              <a:gd name="connsiteX4" fmla="*/ 0 w 1619035"/>
              <a:gd name="connsiteY4" fmla="*/ 0 h 6882129"/>
              <a:gd name="connsiteX0" fmla="*/ 0 w 1645807"/>
              <a:gd name="connsiteY0" fmla="*/ 0 h 6882129"/>
              <a:gd name="connsiteX1" fmla="*/ 227147 w 1645807"/>
              <a:gd name="connsiteY1" fmla="*/ 23762 h 6882129"/>
              <a:gd name="connsiteX2" fmla="*/ 1645807 w 1645807"/>
              <a:gd name="connsiteY2" fmla="*/ 6881762 h 6882129"/>
              <a:gd name="connsiteX3" fmla="*/ 1387069 w 1645807"/>
              <a:gd name="connsiteY3" fmla="*/ 6882129 h 6882129"/>
              <a:gd name="connsiteX4" fmla="*/ 0 w 1645807"/>
              <a:gd name="connsiteY4" fmla="*/ 0 h 688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807" h="6882129">
                <a:moveTo>
                  <a:pt x="0" y="0"/>
                </a:moveTo>
                <a:lnTo>
                  <a:pt x="227147" y="23762"/>
                </a:lnTo>
                <a:lnTo>
                  <a:pt x="1645807" y="6881762"/>
                </a:lnTo>
                <a:lnTo>
                  <a:pt x="1387069" y="6882129"/>
                </a:lnTo>
                <a:lnTo>
                  <a:pt x="0" y="0"/>
                </a:lnTo>
                <a:close/>
              </a:path>
            </a:pathLst>
          </a:custGeom>
          <a:solidFill>
            <a:srgbClr val="8412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>
            <a:extLst>
              <a:ext uri="{FF2B5EF4-FFF2-40B4-BE49-F238E27FC236}">
                <a16:creationId xmlns="" xmlns:a16="http://schemas.microsoft.com/office/drawing/2014/main" id="{3261732C-386A-4169-8B38-180E6D65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" y="13114"/>
            <a:ext cx="7882861" cy="72686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="" xmlns:a16="http://schemas.microsoft.com/office/drawing/2014/main" id="{7612782B-6134-427F-BD50-A453EFB8AD49}"/>
              </a:ext>
            </a:extLst>
          </p:cNvPr>
          <p:cNvSpPr txBox="1">
            <a:spLocks/>
          </p:cNvSpPr>
          <p:nvPr userDrawn="1"/>
        </p:nvSpPr>
        <p:spPr>
          <a:xfrm>
            <a:off x="32486" y="932485"/>
            <a:ext cx="2432895" cy="35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CDF35BA-829A-40AB-BC6B-5FAE47FD9A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6479" y="166086"/>
            <a:ext cx="650121" cy="6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12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091EEB-16FD-4EFE-892D-CBAC75A9B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36525"/>
            <a:ext cx="7121770" cy="84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4C4CF25-540B-4F7E-8ED9-0A8A58FE4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F99D4E-656F-4617-9296-0DE7C451F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D09DC-468F-4E52-A08C-CC81234408AF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835F81-0713-42B9-85CA-C8723F6D2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DBC90C-7A73-44BC-A4B8-3ED9DD98D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3864" y="6344723"/>
            <a:ext cx="588135" cy="365125"/>
          </a:xfrm>
          <a:prstGeom prst="rect">
            <a:avLst/>
          </a:prstGeom>
        </p:spPr>
        <p:txBody>
          <a:bodyPr/>
          <a:lstStyle>
            <a:lvl1pPr algn="ctr">
              <a:defRPr sz="1600" b="1"/>
            </a:lvl1pPr>
          </a:lstStyle>
          <a:p>
            <a:fld id="{3DF844E8-380B-4E2D-B8B9-58753AC82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97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8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0.sv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sv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gif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0.svg"/><Relationship Id="rId18" Type="http://schemas.openxmlformats.org/officeDocument/2006/relationships/image" Target="../media/image40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12" Type="http://schemas.openxmlformats.org/officeDocument/2006/relationships/image" Target="../media/image37.png"/><Relationship Id="rId17" Type="http://schemas.openxmlformats.org/officeDocument/2006/relationships/image" Target="../media/image54.svg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20" Type="http://schemas.openxmlformats.org/officeDocument/2006/relationships/image" Target="../media/image56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48.svg"/><Relationship Id="rId5" Type="http://schemas.openxmlformats.org/officeDocument/2006/relationships/image" Target="../media/image9.svg"/><Relationship Id="rId15" Type="http://schemas.openxmlformats.org/officeDocument/2006/relationships/image" Target="../media/image52.svg"/><Relationship Id="rId10" Type="http://schemas.openxmlformats.org/officeDocument/2006/relationships/image" Target="../media/image36.png"/><Relationship Id="rId19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5.sv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neftyanikknitu@gmail.com" TargetMode="Externa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9EAE66B-FBDC-4B74-901B-171A78F3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4E8-380B-4E2D-B8B9-58753AC82E6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EF8D804-E07A-41A9-B3D8-4E324CD2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Институт Нефти </a:t>
            </a:r>
            <a:r>
              <a:rPr lang="ru-RU" dirty="0"/>
              <a:t>и Нефтехимии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E104862-409F-4FF3-9311-AAFCB591F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3950" y="84669"/>
            <a:ext cx="1016448" cy="10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727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A38D52-9FDD-43EF-95B2-008C3432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78" y="446793"/>
            <a:ext cx="7518400" cy="90025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Набор лучших абитуриентов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A95EFED-F8B3-4B73-8537-1BF5C8D8CB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CF5AF9E5-6A33-4947-9CB9-79DD8C373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76751941"/>
              </p:ext>
            </p:extLst>
          </p:nvPr>
        </p:nvGraphicFramePr>
        <p:xfrm>
          <a:off x="-94444" y="757092"/>
          <a:ext cx="104749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19F20DF-49F9-45EA-A191-270EDE0658D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05030" y="4171095"/>
            <a:ext cx="2086819" cy="21852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7" name="Рисунок 6" descr="Изображение выглядит как человек, держит, в позе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E00B251-8BF1-49A0-878F-74E4CAC5A4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" b="13125"/>
          <a:stretch/>
        </p:blipFill>
        <p:spPr>
          <a:xfrm flipH="1">
            <a:off x="8291849" y="3215342"/>
            <a:ext cx="2274550" cy="1976066"/>
          </a:xfrm>
          <a:custGeom>
            <a:avLst/>
            <a:gdLst/>
            <a:ahLst/>
            <a:cxnLst/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pic>
        <p:nvPicPr>
          <p:cNvPr id="8" name="Рисунок 7" descr="Смущенный человек">
            <a:extLst>
              <a:ext uri="{FF2B5EF4-FFF2-40B4-BE49-F238E27FC236}">
                <a16:creationId xmlns="" xmlns:a16="http://schemas.microsoft.com/office/drawing/2014/main" id="{EAF5CD84-850B-4058-9B79-BC5633E75A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99806" y="977209"/>
            <a:ext cx="1632139" cy="16321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17C6E2D-A1B4-4C77-884F-783BB78584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" b="14177"/>
          <a:stretch/>
        </p:blipFill>
        <p:spPr>
          <a:xfrm>
            <a:off x="3230653" y="5191408"/>
            <a:ext cx="2640724" cy="1512814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F180A3A-34A6-47F3-9FAA-AADAB52406F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1" r="3" b="5372"/>
          <a:stretch/>
        </p:blipFill>
        <p:spPr>
          <a:xfrm>
            <a:off x="1578853" y="5191408"/>
            <a:ext cx="2186325" cy="1512814"/>
          </a:xfrm>
          <a:custGeom>
            <a:avLst/>
            <a:gdLst/>
            <a:ahLst/>
            <a:cxnLst/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026" name="Picture 2" descr="Файл:Instagram logo 2016.svg — Википедия">
            <a:extLst>
              <a:ext uri="{FF2B5EF4-FFF2-40B4-BE49-F238E27FC236}">
                <a16:creationId xmlns="" xmlns:a16="http://schemas.microsoft.com/office/drawing/2014/main" id="{51C809D8-7037-4D18-8C7C-89F2297A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6FC"/>
              </a:clrFrom>
              <a:clrTo>
                <a:srgbClr val="FFF6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783" y="2609348"/>
            <a:ext cx="1030818" cy="103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AB57453-78B5-4DD6-B101-A75980C06957}"/>
              </a:ext>
            </a:extLst>
          </p:cNvPr>
          <p:cNvSpPr txBox="1"/>
          <p:nvPr/>
        </p:nvSpPr>
        <p:spPr>
          <a:xfrm>
            <a:off x="9311391" y="654505"/>
            <a:ext cx="130580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990000"/>
                </a:solidFill>
              </a:rPr>
              <a:t>Средний </a:t>
            </a:r>
            <a:br>
              <a:rPr lang="ru-RU" sz="2000" b="1" dirty="0">
                <a:solidFill>
                  <a:srgbClr val="990000"/>
                </a:solidFill>
              </a:rPr>
            </a:br>
            <a:r>
              <a:rPr lang="ru-RU" sz="2000" b="1" dirty="0">
                <a:solidFill>
                  <a:srgbClr val="990000"/>
                </a:solidFill>
              </a:rPr>
              <a:t>балл ЕГЭ</a:t>
            </a:r>
          </a:p>
          <a:p>
            <a:r>
              <a:rPr lang="ru-RU" sz="2800" b="1" dirty="0">
                <a:solidFill>
                  <a:srgbClr val="990000"/>
                </a:solidFill>
              </a:rPr>
              <a:t>80+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87574DC-D75C-4ACA-A7C6-447CAFC901F3}"/>
              </a:ext>
            </a:extLst>
          </p:cNvPr>
          <p:cNvSpPr txBox="1"/>
          <p:nvPr/>
        </p:nvSpPr>
        <p:spPr>
          <a:xfrm>
            <a:off x="10239753" y="2712031"/>
            <a:ext cx="1952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Готовность к </a:t>
            </a:r>
          </a:p>
          <a:p>
            <a:pPr algn="ctr"/>
            <a:r>
              <a:rPr lang="ru-RU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обучению </a:t>
            </a:r>
          </a:p>
          <a:p>
            <a:pPr algn="ctr"/>
            <a:r>
              <a:rPr lang="ru-RU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 индивидуальной </a:t>
            </a:r>
          </a:p>
          <a:p>
            <a:pPr algn="ctr"/>
            <a:r>
              <a:rPr lang="ru-RU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траектории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23EA833-8B39-4B60-81E9-61AEC97B477D}"/>
              </a:ext>
            </a:extLst>
          </p:cNvPr>
          <p:cNvSpPr txBox="1"/>
          <p:nvPr/>
        </p:nvSpPr>
        <p:spPr>
          <a:xfrm>
            <a:off x="3144996" y="1492905"/>
            <a:ext cx="2398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a typeface="Tahoma" panose="020B0604030504040204" pitchFamily="34" charset="0"/>
                <a:cs typeface="Tahoma" panose="020B0604030504040204" pitchFamily="34" charset="0"/>
              </a:rPr>
              <a:t>Международное тестирование </a:t>
            </a:r>
            <a:r>
              <a:rPr 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EchemTest</a:t>
            </a:r>
            <a:r>
              <a:rPr 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ru-RU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ECTN">
            <a:extLst>
              <a:ext uri="{FF2B5EF4-FFF2-40B4-BE49-F238E27FC236}">
                <a16:creationId xmlns="" xmlns:a16="http://schemas.microsoft.com/office/drawing/2014/main" id="{755A807C-0DCD-48CC-A029-09EA2F02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579" y="1613599"/>
            <a:ext cx="805417" cy="80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667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A9CBDD-46DB-4405-8A47-54DB62F7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Студент одного дня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4C4C120-6406-4963-A418-C447BD30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4E8-380B-4E2D-B8B9-58753AC82E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68EA0D-312A-49D1-B756-8D26490A3CA0}"/>
              </a:ext>
            </a:extLst>
          </p:cNvPr>
          <p:cNvSpPr txBox="1"/>
          <p:nvPr/>
        </p:nvSpPr>
        <p:spPr>
          <a:xfrm>
            <a:off x="-111760" y="929829"/>
            <a:ext cx="11644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Возможность попробовать себя в различных направлениях и выбрать траекторию своего обучения</a:t>
            </a:r>
            <a:r>
              <a:rPr lang="en-US" b="1" dirty="0"/>
              <a:t>:</a:t>
            </a:r>
          </a:p>
          <a:p>
            <a:pPr marL="180975"/>
            <a:r>
              <a:rPr lang="en-US" dirty="0">
                <a:solidFill>
                  <a:srgbClr val="00B050"/>
                </a:solidFill>
              </a:rPr>
              <a:t>✔ </a:t>
            </a:r>
            <a:r>
              <a:rPr lang="ru-RU" dirty="0"/>
              <a:t>посещение мастер – классов</a:t>
            </a:r>
          </a:p>
          <a:p>
            <a:pPr marL="180975"/>
            <a:r>
              <a:rPr lang="en-US" dirty="0">
                <a:solidFill>
                  <a:srgbClr val="00B050"/>
                </a:solidFill>
              </a:rPr>
              <a:t>✔ </a:t>
            </a:r>
            <a:r>
              <a:rPr lang="ru-RU" dirty="0"/>
              <a:t>самостоятельное участие в лабораторных работах</a:t>
            </a:r>
          </a:p>
          <a:p>
            <a:pPr marL="180975"/>
            <a:r>
              <a:rPr lang="en-US" dirty="0">
                <a:solidFill>
                  <a:srgbClr val="00B050"/>
                </a:solidFill>
              </a:rPr>
              <a:t>✔ </a:t>
            </a:r>
            <a:r>
              <a:rPr lang="ru-RU" dirty="0"/>
              <a:t>встреча с ответственными секретарями Приемной комиссии, преподавателями и студентами</a:t>
            </a:r>
          </a:p>
          <a:p>
            <a:endParaRPr lang="ru-RU" dirty="0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="" xmlns:a16="http://schemas.microsoft.com/office/drawing/2014/main" id="{E4967CB7-0BA3-449A-8D10-0446456549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4153207"/>
              </p:ext>
            </p:extLst>
          </p:nvPr>
        </p:nvGraphicFramePr>
        <p:xfrm>
          <a:off x="4254012" y="2248234"/>
          <a:ext cx="4092949" cy="437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ABEF581F-9A51-458F-85AA-2F398BEFD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31026972"/>
              </p:ext>
            </p:extLst>
          </p:nvPr>
        </p:nvGraphicFramePr>
        <p:xfrm>
          <a:off x="8346961" y="2255358"/>
          <a:ext cx="3705582" cy="4187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9E68222A-7564-4218-BAE6-467BF75CA6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23783622"/>
              </p:ext>
            </p:extLst>
          </p:nvPr>
        </p:nvGraphicFramePr>
        <p:xfrm>
          <a:off x="483366" y="3045068"/>
          <a:ext cx="3749039" cy="260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0259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A9CBDD-46DB-4405-8A47-54DB62F7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Студент одного дня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4C4C120-6406-4963-A418-C447BD30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4E8-380B-4E2D-B8B9-58753AC82E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887EE0A-A9BA-4B8C-8287-A9D6F840A6FA}"/>
              </a:ext>
            </a:extLst>
          </p:cNvPr>
          <p:cNvSpPr txBox="1"/>
          <p:nvPr/>
        </p:nvSpPr>
        <p:spPr>
          <a:xfrm>
            <a:off x="172720" y="1031429"/>
            <a:ext cx="4917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✔ </a:t>
            </a:r>
            <a:r>
              <a:rPr lang="ru-RU" sz="2000" b="1" dirty="0"/>
              <a:t>Мероприятие проводится </a:t>
            </a:r>
            <a:r>
              <a:rPr lang="ru-RU" sz="2000" b="1" dirty="0">
                <a:solidFill>
                  <a:srgbClr val="C00000"/>
                </a:solidFill>
              </a:rPr>
              <a:t>ежегодно с октября по март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✔ </a:t>
            </a:r>
            <a:r>
              <a:rPr lang="ru-RU" sz="2000" b="1" dirty="0"/>
              <a:t>К участию приглашаются школьники </a:t>
            </a:r>
            <a:r>
              <a:rPr lang="ru-RU" sz="2000" b="1" dirty="0">
                <a:solidFill>
                  <a:srgbClr val="C00000"/>
                </a:solidFill>
              </a:rPr>
              <a:t>8, 9, 10 и 11 классов</a:t>
            </a:r>
            <a:r>
              <a:rPr lang="ru-RU" sz="2000" b="1" dirty="0"/>
              <a:t>, а также студенты колледжей и техникумов</a:t>
            </a:r>
          </a:p>
          <a:p>
            <a:endParaRPr lang="ru-RU" sz="2000" b="1" dirty="0"/>
          </a:p>
          <a:p>
            <a:r>
              <a:rPr lang="ru-RU" sz="2000" b="1" dirty="0"/>
              <a:t>Для получения рассылки</a:t>
            </a:r>
            <a:br>
              <a:rPr lang="ru-RU" sz="2000" b="1" dirty="0"/>
            </a:br>
            <a:r>
              <a:rPr lang="ru-RU" sz="2000" b="1" dirty="0"/>
              <a:t> по этому мероприятию </a:t>
            </a:r>
            <a:br>
              <a:rPr lang="ru-RU" sz="2000" b="1" dirty="0"/>
            </a:br>
            <a:r>
              <a:rPr lang="ru-RU" sz="2000" b="1" dirty="0">
                <a:solidFill>
                  <a:srgbClr val="C00000"/>
                </a:solidFill>
              </a:rPr>
              <a:t>оставьте свои контакты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 форме ниже</a:t>
            </a:r>
            <a:endParaRPr lang="ru-RU" sz="2000" dirty="0"/>
          </a:p>
        </p:txBody>
      </p:sp>
      <p:pic>
        <p:nvPicPr>
          <p:cNvPr id="1026" name="Picture 2" descr="http://qrcoder.ru/code/?https%3A%2F%2Fforms.gle%2FaPW8LetrJidX6ZaK7&amp;4&amp;0">
            <a:extLst>
              <a:ext uri="{FF2B5EF4-FFF2-40B4-BE49-F238E27FC236}">
                <a16:creationId xmlns="" xmlns:a16="http://schemas.microsoft.com/office/drawing/2014/main" id="{325EC670-726D-4040-BC11-0750E081F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t="8586" r="7792" b="6181"/>
          <a:stretch/>
        </p:blipFill>
        <p:spPr bwMode="auto">
          <a:xfrm>
            <a:off x="1696720" y="4358640"/>
            <a:ext cx="1330960" cy="133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Стрелка: поворот вправо">
            <a:extLst>
              <a:ext uri="{FF2B5EF4-FFF2-40B4-BE49-F238E27FC236}">
                <a16:creationId xmlns="" xmlns:a16="http://schemas.microsoft.com/office/drawing/2014/main" id="{DF0924CC-29E9-4F91-8F4A-E7E5CCAB4A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40560" y="3744328"/>
            <a:ext cx="614312" cy="6143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293734A-64E2-48BE-B88B-D091619A39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61" t="4130" r="9854"/>
          <a:stretch/>
        </p:blipFill>
        <p:spPr>
          <a:xfrm>
            <a:off x="9955646" y="776341"/>
            <a:ext cx="1957023" cy="1601861"/>
          </a:xfrm>
          <a:prstGeom prst="hexagon">
            <a:avLst>
              <a:gd name="adj" fmla="val 26903"/>
              <a:gd name="vf" fmla="val 115470"/>
            </a:avLst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A2312889-D286-4D72-9A38-E77970D187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1235" y="3422020"/>
            <a:ext cx="2841165" cy="1958795"/>
          </a:xfrm>
          <a:prstGeom prst="hexagon">
            <a:avLst>
              <a:gd name="adj" fmla="val 24483"/>
              <a:gd name="vf" fmla="val 115470"/>
            </a:avLst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818EDE94-4670-4857-AED9-8BE9CE54FA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98" t="9940" r="14376"/>
          <a:stretch/>
        </p:blipFill>
        <p:spPr>
          <a:xfrm>
            <a:off x="9955646" y="4436977"/>
            <a:ext cx="2034028" cy="1937610"/>
          </a:xfrm>
          <a:prstGeom prst="hexagon">
            <a:avLst>
              <a:gd name="adj" fmla="val 23951"/>
              <a:gd name="vf" fmla="val 115470"/>
            </a:avLst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C87DB08-CB0E-4E68-BAAF-2B087849C6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35" t="771" r="7209" b="-771"/>
          <a:stretch/>
        </p:blipFill>
        <p:spPr>
          <a:xfrm>
            <a:off x="9928035" y="2472042"/>
            <a:ext cx="2061639" cy="1871095"/>
          </a:xfrm>
          <a:prstGeom prst="hexagon">
            <a:avLst/>
          </a:prstGeom>
        </p:spPr>
      </p:pic>
      <p:pic>
        <p:nvPicPr>
          <p:cNvPr id="31" name="Google Shape;548;p30" descr="149865_7498c2dadbb947d2ae30d423936d2581-mv2_d_5184_3456_s_4_2.jpg">
            <a:extLst>
              <a:ext uri="{FF2B5EF4-FFF2-40B4-BE49-F238E27FC236}">
                <a16:creationId xmlns="" xmlns:a16="http://schemas.microsoft.com/office/drawing/2014/main" id="{33C1C277-D89E-4F5A-A793-67F407D35FB4}"/>
              </a:ext>
            </a:extLst>
          </p:cNvPr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7471235" y="1504506"/>
            <a:ext cx="2841165" cy="1871096"/>
          </a:xfrm>
          <a:prstGeom prst="hexagon">
            <a:avLst>
              <a:gd name="adj" fmla="val 26147"/>
              <a:gd name="vf" fmla="val 115470"/>
            </a:avLst>
          </a:prstGeom>
          <a:noFill/>
          <a:ln>
            <a:noFill/>
          </a:ln>
        </p:spPr>
      </p:pic>
      <p:pic>
        <p:nvPicPr>
          <p:cNvPr id="32" name="Google Shape;550;p30">
            <a:extLst>
              <a:ext uri="{FF2B5EF4-FFF2-40B4-BE49-F238E27FC236}">
                <a16:creationId xmlns="" xmlns:a16="http://schemas.microsoft.com/office/drawing/2014/main" id="{9D94A0EB-62EE-42F5-8FF8-DEDB4FB0F1DE}"/>
              </a:ext>
            </a:extLst>
          </p:cNvPr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4732958" y="2375196"/>
            <a:ext cx="3132597" cy="2064786"/>
          </a:xfrm>
          <a:prstGeom prst="hexagon">
            <a:avLst/>
          </a:prstGeom>
          <a:noFill/>
          <a:ln>
            <a:noFill/>
          </a:ln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8B2DEFA-3B8C-4657-B53C-31A46C5076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406" y="4519673"/>
            <a:ext cx="2722149" cy="1815120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886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A9CBDD-46DB-4405-8A47-54DB62F75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" y="13114"/>
            <a:ext cx="8657300" cy="726869"/>
          </a:xfrm>
        </p:spPr>
        <p:txBody>
          <a:bodyPr>
            <a:normAutofit fontScale="90000"/>
          </a:bodyPr>
          <a:lstStyle/>
          <a:p>
            <a:r>
              <a:rPr lang="ru-RU" dirty="0"/>
              <a:t>Тестирование по химии - </a:t>
            </a:r>
            <a:r>
              <a:rPr lang="en-US" dirty="0" err="1"/>
              <a:t>EChemTest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4C4C120-6406-4963-A418-C447BD30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4E8-380B-4E2D-B8B9-58753AC82E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4" name="Google Shape;562;p31">
            <a:extLst>
              <a:ext uri="{FF2B5EF4-FFF2-40B4-BE49-F238E27FC236}">
                <a16:creationId xmlns="" xmlns:a16="http://schemas.microsoft.com/office/drawing/2014/main" id="{F9745446-AA54-4C5C-94EB-BA8C215D4767}"/>
              </a:ext>
            </a:extLst>
          </p:cNvPr>
          <p:cNvSpPr txBox="1"/>
          <p:nvPr/>
        </p:nvSpPr>
        <p:spPr>
          <a:xfrm>
            <a:off x="144642" y="2203197"/>
            <a:ext cx="6538235" cy="390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C 2013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 года КНИТУ является членом «</a:t>
            </a:r>
            <a:r>
              <a:rPr lang="ru-RU" sz="2000" b="1" dirty="0">
                <a:solidFill>
                  <a:srgbClr val="841212"/>
                </a:solidFill>
                <a:latin typeface="+mn-lt"/>
                <a:ea typeface="Helvetica Neue"/>
                <a:cs typeface="Helvetica Neue"/>
                <a:sym typeface="Helvetica Neue"/>
              </a:rPr>
              <a:t>Европейской сетевой химической ассоциации»</a:t>
            </a:r>
          </a:p>
          <a:p>
            <a:pPr marL="0" marR="0" lvl="0" indent="0" algn="l" rtl="0"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С 2014 на базе ФГБОУ ВО КНИТУ функционирует </a:t>
            </a:r>
            <a:r>
              <a:rPr lang="ru-RU" sz="2000" b="1" dirty="0">
                <a:solidFill>
                  <a:srgbClr val="841212"/>
                </a:solidFill>
                <a:latin typeface="+mn-lt"/>
                <a:ea typeface="Helvetica Neue"/>
                <a:cs typeface="Helvetica Neue"/>
                <a:sym typeface="Helvetica Neue"/>
              </a:rPr>
              <a:t>Международный центр многоуровневого тестирования по химии </a:t>
            </a:r>
            <a:r>
              <a:rPr lang="ru-RU" sz="2000" b="1" dirty="0" err="1">
                <a:solidFill>
                  <a:srgbClr val="841212"/>
                </a:solidFill>
                <a:latin typeface="+mn-lt"/>
                <a:ea typeface="Helvetica Neue"/>
                <a:cs typeface="Helvetica Neue"/>
                <a:sym typeface="Helvetica Neue"/>
              </a:rPr>
              <a:t>EChemTest</a:t>
            </a:r>
            <a:endParaRPr lang="ru-RU" sz="2000" b="1" dirty="0">
              <a:solidFill>
                <a:srgbClr val="841212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Ежегодно в тестировании принимают участие учащиеся </a:t>
            </a:r>
            <a:r>
              <a:rPr lang="ru-RU" sz="2000" b="1" dirty="0">
                <a:solidFill>
                  <a:srgbClr val="841212"/>
                </a:solidFill>
                <a:latin typeface="+mn-lt"/>
                <a:ea typeface="Helvetica Neue"/>
                <a:cs typeface="Helvetica Neue"/>
                <a:sym typeface="Helvetica Neue"/>
              </a:rPr>
              <a:t>11 классов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школ города Казани и Республики Татарстан</a:t>
            </a:r>
          </a:p>
          <a:p>
            <a:pPr marL="0" marR="0" lvl="0" indent="0" algn="l" rtl="0"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  <a:sym typeface="Helvetica Neue"/>
              </a:rPr>
              <a:t>Участники набравшие </a:t>
            </a:r>
            <a:r>
              <a:rPr lang="ru-RU" sz="2000" b="1" dirty="0">
                <a:solidFill>
                  <a:srgbClr val="841212"/>
                </a:solidFill>
                <a:latin typeface="+mn-lt"/>
                <a:sym typeface="Helvetica Neue"/>
              </a:rPr>
              <a:t>более 80 баллов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  <a:sym typeface="Helvetica Neue"/>
              </a:rPr>
              <a:t>получают </a:t>
            </a:r>
            <a:r>
              <a:rPr lang="ru-RU" sz="2000" b="1" dirty="0">
                <a:solidFill>
                  <a:srgbClr val="841212"/>
                </a:solidFill>
                <a:latin typeface="+mn-lt"/>
                <a:sym typeface="Helvetica Neue"/>
              </a:rPr>
              <a:t>+8 баллов к ЕГЭ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  <a:sym typeface="Helvetica Neue"/>
              </a:rPr>
              <a:t> по химии при поступлении в КНИТУ</a:t>
            </a:r>
            <a:endParaRPr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5B6C06C-EACC-4EDA-82A8-32D01698E80C}"/>
              </a:ext>
            </a:extLst>
          </p:cNvPr>
          <p:cNvSpPr/>
          <p:nvPr/>
        </p:nvSpPr>
        <p:spPr>
          <a:xfrm>
            <a:off x="144642" y="901440"/>
            <a:ext cx="7495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EChemTest</a:t>
            </a:r>
            <a:r>
              <a:rPr lang="en-GB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®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 pitchFamily="34" charset="0"/>
              </a:rPr>
              <a:t> - </a:t>
            </a:r>
            <a:r>
              <a:rPr lang="ru-RU" sz="2400" dirty="0">
                <a:latin typeface="+mj-lt"/>
                <a:ea typeface="Tahoma" pitchFamily="34" charset="0"/>
                <a:cs typeface="Tahoma" pitchFamily="34" charset="0"/>
              </a:rPr>
              <a:t>электронный инструмент, разработанный Европейской Химической Ассоциацией</a:t>
            </a:r>
            <a:r>
              <a:rPr lang="en-GB" sz="2400" dirty="0"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ru-RU" sz="2400" dirty="0">
                <a:latin typeface="+mj-lt"/>
                <a:ea typeface="Tahoma" pitchFamily="34" charset="0"/>
                <a:cs typeface="Tahoma" pitchFamily="34" charset="0"/>
              </a:rPr>
              <a:t>для оценки знаний по химии и связанных с ней дисциплинам</a:t>
            </a:r>
            <a:endParaRPr lang="ru-RU" sz="2400" dirty="0">
              <a:latin typeface="+mj-lt"/>
            </a:endParaRPr>
          </a:p>
        </p:txBody>
      </p:sp>
      <p:pic>
        <p:nvPicPr>
          <p:cNvPr id="2050" name="Picture 2" descr="KNRTU / INTERNATIONAL PROJECTS">
            <a:extLst>
              <a:ext uri="{FF2B5EF4-FFF2-40B4-BE49-F238E27FC236}">
                <a16:creationId xmlns="" xmlns:a16="http://schemas.microsoft.com/office/drawing/2014/main" id="{935B17DD-84C4-46A4-8298-161FE078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8672" y="880272"/>
            <a:ext cx="3257326" cy="244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DC39D037-1816-4403-8BF3-F236D7BA3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0264891"/>
              </p:ext>
            </p:extLst>
          </p:nvPr>
        </p:nvGraphicFramePr>
        <p:xfrm>
          <a:off x="9934078" y="3429000"/>
          <a:ext cx="2113280" cy="225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Google Shape;569;p31">
            <a:extLst>
              <a:ext uri="{FF2B5EF4-FFF2-40B4-BE49-F238E27FC236}">
                <a16:creationId xmlns="" xmlns:a16="http://schemas.microsoft.com/office/drawing/2014/main" id="{02525CE8-C7F9-4538-AA9A-BAFF5AC846FE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 l="5939"/>
          <a:stretch/>
        </p:blipFill>
        <p:spPr>
          <a:xfrm>
            <a:off x="6807200" y="3429000"/>
            <a:ext cx="2811917" cy="225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561;p31">
            <a:extLst>
              <a:ext uri="{FF2B5EF4-FFF2-40B4-BE49-F238E27FC236}">
                <a16:creationId xmlns="" xmlns:a16="http://schemas.microsoft.com/office/drawing/2014/main" id="{FD5EC807-AA71-45A7-84FC-817F6C514701}"/>
              </a:ext>
            </a:extLst>
          </p:cNvPr>
          <p:cNvPicPr preferRelativeResize="0"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860864" y="1233850"/>
            <a:ext cx="2811917" cy="1793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7599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A9CBDD-46DB-4405-8A47-54DB62F75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" y="13114"/>
            <a:ext cx="8708100" cy="726869"/>
          </a:xfrm>
        </p:spPr>
        <p:txBody>
          <a:bodyPr>
            <a:normAutofit fontScale="90000"/>
          </a:bodyPr>
          <a:lstStyle/>
          <a:p>
            <a:r>
              <a:rPr lang="ru-RU" dirty="0"/>
              <a:t>Тестирование по химии - </a:t>
            </a:r>
            <a:r>
              <a:rPr lang="en-US" dirty="0" err="1"/>
              <a:t>EChemTest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4C4C120-6406-4963-A418-C447BD30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4E8-380B-4E2D-B8B9-58753AC82E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9A57051-A28A-4232-BCDA-84904F3B04B7}"/>
              </a:ext>
            </a:extLst>
          </p:cNvPr>
          <p:cNvSpPr txBox="1"/>
          <p:nvPr/>
        </p:nvSpPr>
        <p:spPr>
          <a:xfrm>
            <a:off x="172720" y="1031429"/>
            <a:ext cx="4917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✔ </a:t>
            </a:r>
            <a:r>
              <a:rPr lang="ru-RU" sz="2000" b="1" dirty="0"/>
              <a:t>Мероприятие проводится </a:t>
            </a:r>
            <a:br>
              <a:rPr lang="ru-RU" sz="2000" b="1" dirty="0"/>
            </a:br>
            <a:r>
              <a:rPr lang="ru-RU" sz="2000" b="1" dirty="0">
                <a:solidFill>
                  <a:srgbClr val="C00000"/>
                </a:solidFill>
              </a:rPr>
              <a:t>ежегодно в апреле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✔ </a:t>
            </a:r>
            <a:r>
              <a:rPr lang="ru-RU" sz="2000" b="1" dirty="0"/>
              <a:t>К участию приглашаются школьники </a:t>
            </a:r>
            <a:r>
              <a:rPr lang="ru-RU" sz="2000" b="1" dirty="0">
                <a:solidFill>
                  <a:srgbClr val="C00000"/>
                </a:solidFill>
              </a:rPr>
              <a:t>10 и 11 классов</a:t>
            </a:r>
          </a:p>
          <a:p>
            <a:endParaRPr lang="ru-RU" sz="2000" b="1" dirty="0"/>
          </a:p>
          <a:p>
            <a:r>
              <a:rPr lang="ru-RU" sz="2000" b="1" dirty="0"/>
              <a:t>Для получения рассылки</a:t>
            </a:r>
            <a:br>
              <a:rPr lang="ru-RU" sz="2000" b="1" dirty="0"/>
            </a:br>
            <a:r>
              <a:rPr lang="ru-RU" sz="2000" b="1" dirty="0"/>
              <a:t>по этому мероприятию </a:t>
            </a:r>
            <a:br>
              <a:rPr lang="ru-RU" sz="2000" b="1" dirty="0"/>
            </a:br>
            <a:r>
              <a:rPr lang="ru-RU" sz="2000" b="1" dirty="0">
                <a:solidFill>
                  <a:srgbClr val="C00000"/>
                </a:solidFill>
              </a:rPr>
              <a:t>оставьте свои контакты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 форме ниже</a:t>
            </a:r>
            <a:endParaRPr lang="ru-RU" sz="2000" dirty="0"/>
          </a:p>
        </p:txBody>
      </p:sp>
      <p:pic>
        <p:nvPicPr>
          <p:cNvPr id="16" name="Рисунок 15" descr="Стрелка: поворот вправо">
            <a:extLst>
              <a:ext uri="{FF2B5EF4-FFF2-40B4-BE49-F238E27FC236}">
                <a16:creationId xmlns="" xmlns:a16="http://schemas.microsoft.com/office/drawing/2014/main" id="{162414E8-EE63-46D9-96CA-21110F8D53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7128" y="3429000"/>
            <a:ext cx="614312" cy="614312"/>
          </a:xfrm>
          <a:prstGeom prst="rect">
            <a:avLst/>
          </a:prstGeom>
        </p:spPr>
      </p:pic>
      <p:pic>
        <p:nvPicPr>
          <p:cNvPr id="3074" name="Picture 2" descr="http://qrcoder.ru/code/?https%3A%2F%2Fforms.gle%2FzxE6LLMjKhHWi8hj8&amp;4&amp;0">
            <a:extLst>
              <a:ext uri="{FF2B5EF4-FFF2-40B4-BE49-F238E27FC236}">
                <a16:creationId xmlns="" xmlns:a16="http://schemas.microsoft.com/office/drawing/2014/main" id="{8BAD47C4-7EDB-40BC-ACB0-ECCF289B6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8" t="10065" r="6756" b="7000"/>
          <a:stretch/>
        </p:blipFill>
        <p:spPr bwMode="auto">
          <a:xfrm>
            <a:off x="1808480" y="4043312"/>
            <a:ext cx="1365901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F73E29D-CCB1-42AE-8F04-3AD72F0479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2758" y="1104597"/>
            <a:ext cx="5124082" cy="2323207"/>
          </a:xfrm>
          <a:prstGeom prst="parallelogram">
            <a:avLst/>
          </a:prstGeom>
        </p:spPr>
      </p:pic>
      <p:pic>
        <p:nvPicPr>
          <p:cNvPr id="20" name="Google Shape;596;p33">
            <a:extLst>
              <a:ext uri="{FF2B5EF4-FFF2-40B4-BE49-F238E27FC236}">
                <a16:creationId xmlns="" xmlns:a16="http://schemas.microsoft.com/office/drawing/2014/main" id="{2A82C8C1-8D2C-4C92-94CF-0E5CD16D3FCA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806872" y="1104597"/>
            <a:ext cx="3212408" cy="2323207"/>
          </a:xfrm>
          <a:prstGeom prst="parallelogram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B8CA030-C051-4251-92CA-5AA28845CB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2758" y="3500972"/>
            <a:ext cx="3363508" cy="237850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E9DDCF0-2DAC-4F34-81A0-6199F8063FB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67040" y="3500972"/>
            <a:ext cx="3363508" cy="22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33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76D56A1-ACD5-4B1E-B1BD-D68FBB13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4E8-380B-4E2D-B8B9-58753AC82E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2FDB9C1-4801-4F5D-BB8B-73C242C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 путь – своя траектория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8C019F5-130E-476E-984B-68B27CFCD4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7" y="798348"/>
            <a:ext cx="12107705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55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131B57B7-11C1-41FF-85B9-B1AB6612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4E8-380B-4E2D-B8B9-58753AC82E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42E723E-CD19-4944-A03C-393487FE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" y="13114"/>
            <a:ext cx="8787806" cy="448119"/>
          </a:xfrm>
        </p:spPr>
        <p:txBody>
          <a:bodyPr>
            <a:noAutofit/>
          </a:bodyPr>
          <a:lstStyle/>
          <a:p>
            <a:r>
              <a:rPr lang="ru-RU" sz="3600" dirty="0">
                <a:ea typeface="Tahoma" panose="020B0604030504040204" pitchFamily="34" charset="0"/>
                <a:cs typeface="Tahoma" panose="020B0604030504040204" pitchFamily="34" charset="0"/>
              </a:rPr>
              <a:t>Индивидуальная траектория обучения</a:t>
            </a:r>
            <a:endParaRPr lang="ru-RU" sz="3600" dirty="0"/>
          </a:p>
        </p:txBody>
      </p:sp>
      <p:sp>
        <p:nvSpPr>
          <p:cNvPr id="84" name="Стрелка: штриховая вправо 83">
            <a:extLst>
              <a:ext uri="{FF2B5EF4-FFF2-40B4-BE49-F238E27FC236}">
                <a16:creationId xmlns="" xmlns:a16="http://schemas.microsoft.com/office/drawing/2014/main" id="{217BC777-A82C-4895-AE7B-318B5D91F3E8}"/>
              </a:ext>
            </a:extLst>
          </p:cNvPr>
          <p:cNvSpPr/>
          <p:nvPr/>
        </p:nvSpPr>
        <p:spPr>
          <a:xfrm>
            <a:off x="74027" y="5817681"/>
            <a:ext cx="9913205" cy="664519"/>
          </a:xfrm>
          <a:prstGeom prst="stripedRightArrow">
            <a:avLst>
              <a:gd name="adj1" fmla="val 50000"/>
              <a:gd name="adj2" fmla="val 39474"/>
            </a:avLst>
          </a:prstGeom>
          <a:solidFill>
            <a:srgbClr val="772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26E101F4-6F61-43BD-82A8-2295B2FD61FD}"/>
              </a:ext>
            </a:extLst>
          </p:cNvPr>
          <p:cNvSpPr txBox="1"/>
          <p:nvPr/>
        </p:nvSpPr>
        <p:spPr>
          <a:xfrm>
            <a:off x="9993876" y="5573401"/>
            <a:ext cx="2154043" cy="830997"/>
          </a:xfrm>
          <a:prstGeom prst="rect">
            <a:avLst/>
          </a:prstGeom>
          <a:solidFill>
            <a:srgbClr val="77211F"/>
          </a:solidFill>
          <a:ln>
            <a:solidFill>
              <a:srgbClr val="A5A5A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Скорость и гибкость специалиста главное требование изменяющегося мира</a:t>
            </a:r>
            <a:endParaRPr lang="ru-RU" sz="1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6" name="Рисунок 85" descr="Строитель">
            <a:extLst>
              <a:ext uri="{FF2B5EF4-FFF2-40B4-BE49-F238E27FC236}">
                <a16:creationId xmlns="" xmlns:a16="http://schemas.microsoft.com/office/drawing/2014/main" id="{02E93FDF-9C10-49D1-992F-3C45620CD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4034" y="4999018"/>
            <a:ext cx="622300" cy="622300"/>
          </a:xfrm>
          <a:prstGeom prst="rect">
            <a:avLst/>
          </a:prstGeom>
        </p:spPr>
      </p:pic>
      <p:pic>
        <p:nvPicPr>
          <p:cNvPr id="87" name="Рисунок 86" descr="Ученый">
            <a:extLst>
              <a:ext uri="{FF2B5EF4-FFF2-40B4-BE49-F238E27FC236}">
                <a16:creationId xmlns="" xmlns:a16="http://schemas.microsoft.com/office/drawing/2014/main" id="{C800C557-D9AC-4E9C-BECB-AA5425E07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2811" y="4995388"/>
            <a:ext cx="622300" cy="622300"/>
          </a:xfrm>
          <a:prstGeom prst="rect">
            <a:avLst/>
          </a:prstGeom>
        </p:spPr>
      </p:pic>
      <p:pic>
        <p:nvPicPr>
          <p:cNvPr id="88" name="Рисунок 87" descr="Офисный работник">
            <a:extLst>
              <a:ext uri="{FF2B5EF4-FFF2-40B4-BE49-F238E27FC236}">
                <a16:creationId xmlns="" xmlns:a16="http://schemas.microsoft.com/office/drawing/2014/main" id="{78FE33F1-B54A-4B54-8579-D40ABCC656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04412" y="4999461"/>
            <a:ext cx="622300" cy="6223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841F947-D9E5-4D33-A77B-962514447015}"/>
              </a:ext>
            </a:extLst>
          </p:cNvPr>
          <p:cNvSpPr txBox="1"/>
          <p:nvPr/>
        </p:nvSpPr>
        <p:spPr>
          <a:xfrm>
            <a:off x="6385614" y="5996564"/>
            <a:ext cx="258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Студент магистратуры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68D6BC5E-88A5-4CDC-9971-D70522F43192}"/>
              </a:ext>
            </a:extLst>
          </p:cNvPr>
          <p:cNvSpPr txBox="1"/>
          <p:nvPr/>
        </p:nvSpPr>
        <p:spPr>
          <a:xfrm>
            <a:off x="1503537" y="5996564"/>
            <a:ext cx="253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Студент бакалавриата</a:t>
            </a:r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="" xmlns:a16="http://schemas.microsoft.com/office/drawing/2014/main" id="{463D76A9-79AF-4101-B364-33CF1970E876}"/>
              </a:ext>
            </a:extLst>
          </p:cNvPr>
          <p:cNvCxnSpPr>
            <a:cxnSpLocks/>
          </p:cNvCxnSpPr>
          <p:nvPr/>
        </p:nvCxnSpPr>
        <p:spPr>
          <a:xfrm>
            <a:off x="5684217" y="5929897"/>
            <a:ext cx="0" cy="3936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 descr="Смущенный человек">
            <a:extLst>
              <a:ext uri="{FF2B5EF4-FFF2-40B4-BE49-F238E27FC236}">
                <a16:creationId xmlns="" xmlns:a16="http://schemas.microsoft.com/office/drawing/2014/main" id="{8317C318-07E3-4FD1-9E28-43568A385F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552" y="2980857"/>
            <a:ext cx="914400" cy="914400"/>
          </a:xfrm>
          <a:prstGeom prst="rect">
            <a:avLst/>
          </a:prstGeom>
        </p:spPr>
      </p:pic>
      <p:sp>
        <p:nvSpPr>
          <p:cNvPr id="93" name="Прямоугольник: скругленные углы 92">
            <a:extLst>
              <a:ext uri="{FF2B5EF4-FFF2-40B4-BE49-F238E27FC236}">
                <a16:creationId xmlns="" xmlns:a16="http://schemas.microsoft.com/office/drawing/2014/main" id="{B128D2DA-F675-4375-A131-868B80F0F7EF}"/>
              </a:ext>
            </a:extLst>
          </p:cNvPr>
          <p:cNvSpPr/>
          <p:nvPr/>
        </p:nvSpPr>
        <p:spPr>
          <a:xfrm>
            <a:off x="4760493" y="705642"/>
            <a:ext cx="4227776" cy="992586"/>
          </a:xfrm>
          <a:prstGeom prst="roundRect">
            <a:avLst/>
          </a:prstGeom>
          <a:noFill/>
          <a:ln w="28575"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="" xmlns:a16="http://schemas.microsoft.com/office/drawing/2014/main" id="{3AB34122-27E0-465C-87E1-070A5F1D4016}"/>
              </a:ext>
            </a:extLst>
          </p:cNvPr>
          <p:cNvSpPr/>
          <p:nvPr/>
        </p:nvSpPr>
        <p:spPr>
          <a:xfrm>
            <a:off x="1654145" y="2465305"/>
            <a:ext cx="1872862" cy="7939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Английский язык</a:t>
            </a:r>
            <a:endParaRPr lang="ru-RU" sz="1000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="" xmlns:a16="http://schemas.microsoft.com/office/drawing/2014/main" id="{DEF7BFC5-7799-4D17-B48F-31938E833E60}"/>
              </a:ext>
            </a:extLst>
          </p:cNvPr>
          <p:cNvSpPr/>
          <p:nvPr/>
        </p:nvSpPr>
        <p:spPr>
          <a:xfrm>
            <a:off x="1654145" y="3538753"/>
            <a:ext cx="1872862" cy="7939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Экономическое образование</a:t>
            </a:r>
            <a:endParaRPr lang="ru-RU" sz="1100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Прямоугольник: скругленные углы 95">
            <a:extLst>
              <a:ext uri="{FF2B5EF4-FFF2-40B4-BE49-F238E27FC236}">
                <a16:creationId xmlns="" xmlns:a16="http://schemas.microsoft.com/office/drawing/2014/main" id="{563ADCAA-D4CE-42C1-AE39-048B26D7D6F6}"/>
              </a:ext>
            </a:extLst>
          </p:cNvPr>
          <p:cNvSpPr/>
          <p:nvPr/>
        </p:nvSpPr>
        <p:spPr>
          <a:xfrm>
            <a:off x="1650467" y="4612201"/>
            <a:ext cx="1872862" cy="13279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Обучение </a:t>
            </a:r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«Рабочей профессии»</a:t>
            </a:r>
          </a:p>
          <a:p>
            <a:pPr algn="ctr"/>
            <a:r>
              <a:rPr lang="ru-RU" sz="105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Лаборант химического анализа</a:t>
            </a:r>
          </a:p>
          <a:p>
            <a:pPr algn="ctr"/>
            <a:r>
              <a:rPr lang="ru-RU" sz="105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Оператор технологических установок</a:t>
            </a: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="" xmlns:a16="http://schemas.microsoft.com/office/drawing/2014/main" id="{875F1793-7A66-46C6-B0E4-CEEC0F4428DB}"/>
              </a:ext>
            </a:extLst>
          </p:cNvPr>
          <p:cNvCxnSpPr>
            <a:cxnSpLocks/>
            <a:stCxn id="94" idx="2"/>
            <a:endCxn id="95" idx="0"/>
          </p:cNvCxnSpPr>
          <p:nvPr/>
        </p:nvCxnSpPr>
        <p:spPr>
          <a:xfrm>
            <a:off x="2590576" y="3259241"/>
            <a:ext cx="0" cy="279512"/>
          </a:xfrm>
          <a:prstGeom prst="line">
            <a:avLst/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5A06BE50-3261-4C99-BDC0-F3F3711EE59C}"/>
              </a:ext>
            </a:extLst>
          </p:cNvPr>
          <p:cNvCxnSpPr>
            <a:cxnSpLocks/>
            <a:stCxn id="95" idx="2"/>
            <a:endCxn id="96" idx="0"/>
          </p:cNvCxnSpPr>
          <p:nvPr/>
        </p:nvCxnSpPr>
        <p:spPr>
          <a:xfrm flipH="1">
            <a:off x="2586898" y="4332689"/>
            <a:ext cx="3678" cy="279512"/>
          </a:xfrm>
          <a:prstGeom prst="line">
            <a:avLst/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оединитель: уступ 98">
            <a:extLst>
              <a:ext uri="{FF2B5EF4-FFF2-40B4-BE49-F238E27FC236}">
                <a16:creationId xmlns="" xmlns:a16="http://schemas.microsoft.com/office/drawing/2014/main" id="{37E29E50-511A-4F28-BF66-8C42BDCB9782}"/>
              </a:ext>
            </a:extLst>
          </p:cNvPr>
          <p:cNvCxnSpPr>
            <a:cxnSpLocks/>
            <a:stCxn id="92" idx="3"/>
            <a:endCxn id="94" idx="1"/>
          </p:cNvCxnSpPr>
          <p:nvPr/>
        </p:nvCxnSpPr>
        <p:spPr>
          <a:xfrm flipV="1">
            <a:off x="1176952" y="2862273"/>
            <a:ext cx="477193" cy="575784"/>
          </a:xfrm>
          <a:prstGeom prst="bentConnector3">
            <a:avLst/>
          </a:prstGeom>
          <a:ln w="28575"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Соединитель: уступ 99">
            <a:extLst>
              <a:ext uri="{FF2B5EF4-FFF2-40B4-BE49-F238E27FC236}">
                <a16:creationId xmlns="" xmlns:a16="http://schemas.microsoft.com/office/drawing/2014/main" id="{38D34EB8-EB8A-436A-8B0B-DE7693D20BEC}"/>
              </a:ext>
            </a:extLst>
          </p:cNvPr>
          <p:cNvCxnSpPr>
            <a:cxnSpLocks/>
            <a:stCxn id="92" idx="3"/>
            <a:endCxn id="95" idx="1"/>
          </p:cNvCxnSpPr>
          <p:nvPr/>
        </p:nvCxnSpPr>
        <p:spPr>
          <a:xfrm>
            <a:off x="1176952" y="3438057"/>
            <a:ext cx="477193" cy="497664"/>
          </a:xfrm>
          <a:prstGeom prst="bentConnector3">
            <a:avLst/>
          </a:prstGeom>
          <a:ln w="28575"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Соединитель: уступ 100">
            <a:extLst>
              <a:ext uri="{FF2B5EF4-FFF2-40B4-BE49-F238E27FC236}">
                <a16:creationId xmlns="" xmlns:a16="http://schemas.microsoft.com/office/drawing/2014/main" id="{D5F37C5F-5687-4E09-81DC-0C2C519C054B}"/>
              </a:ext>
            </a:extLst>
          </p:cNvPr>
          <p:cNvCxnSpPr>
            <a:cxnSpLocks/>
            <a:stCxn id="92" idx="3"/>
            <a:endCxn id="96" idx="1"/>
          </p:cNvCxnSpPr>
          <p:nvPr/>
        </p:nvCxnSpPr>
        <p:spPr>
          <a:xfrm>
            <a:off x="1176952" y="3438057"/>
            <a:ext cx="473515" cy="1838106"/>
          </a:xfrm>
          <a:prstGeom prst="bentConnector3">
            <a:avLst/>
          </a:prstGeom>
          <a:ln w="28575"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Группа 101">
            <a:extLst>
              <a:ext uri="{FF2B5EF4-FFF2-40B4-BE49-F238E27FC236}">
                <a16:creationId xmlns="" xmlns:a16="http://schemas.microsoft.com/office/drawing/2014/main" id="{BE8E943A-A458-4A9F-BCD1-4DFB602A7138}"/>
              </a:ext>
            </a:extLst>
          </p:cNvPr>
          <p:cNvGrpSpPr/>
          <p:nvPr/>
        </p:nvGrpSpPr>
        <p:grpSpPr>
          <a:xfrm>
            <a:off x="4098507" y="2794216"/>
            <a:ext cx="914400" cy="1045772"/>
            <a:chOff x="4098507" y="2891485"/>
            <a:chExt cx="914400" cy="1045772"/>
          </a:xfrm>
          <a:solidFill>
            <a:srgbClr val="77211F"/>
          </a:solidFill>
        </p:grpSpPr>
        <p:pic>
          <p:nvPicPr>
            <p:cNvPr id="103" name="Рисунок 102" descr="Смущенный человек">
              <a:extLst>
                <a:ext uri="{FF2B5EF4-FFF2-40B4-BE49-F238E27FC236}">
                  <a16:creationId xmlns="" xmlns:a16="http://schemas.microsoft.com/office/drawing/2014/main" id="{B5CC15B7-3364-4483-8B88-C9FA44D5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98507" y="3022857"/>
              <a:ext cx="914400" cy="914400"/>
            </a:xfrm>
            <a:prstGeom prst="rect">
              <a:avLst/>
            </a:prstGeom>
          </p:spPr>
        </p:pic>
        <p:pic>
          <p:nvPicPr>
            <p:cNvPr id="104" name="Рисунок 103" descr="Академическая шапочка">
              <a:extLst>
                <a:ext uri="{FF2B5EF4-FFF2-40B4-BE49-F238E27FC236}">
                  <a16:creationId xmlns="" xmlns:a16="http://schemas.microsoft.com/office/drawing/2014/main" id="{BEB040EE-F350-4E40-B76D-B79797F85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424335" y="2891485"/>
              <a:ext cx="262743" cy="262743"/>
            </a:xfrm>
            <a:prstGeom prst="rect">
              <a:avLst/>
            </a:prstGeom>
          </p:spPr>
        </p:pic>
      </p:grpSp>
      <p:pic>
        <p:nvPicPr>
          <p:cNvPr id="105" name="Рисунок 104" descr="Дипломный свиток">
            <a:extLst>
              <a:ext uri="{FF2B5EF4-FFF2-40B4-BE49-F238E27FC236}">
                <a16:creationId xmlns="" xmlns:a16="http://schemas.microsoft.com/office/drawing/2014/main" id="{00BA3004-DB8C-4986-A923-1A01156879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10731" y="2883588"/>
            <a:ext cx="564885" cy="564885"/>
          </a:xfrm>
          <a:prstGeom prst="rect">
            <a:avLst/>
          </a:prstGeom>
        </p:spPr>
      </p:pic>
      <p:cxnSp>
        <p:nvCxnSpPr>
          <p:cNvPr id="106" name="Соединитель: уступ 105">
            <a:extLst>
              <a:ext uri="{FF2B5EF4-FFF2-40B4-BE49-F238E27FC236}">
                <a16:creationId xmlns="" xmlns:a16="http://schemas.microsoft.com/office/drawing/2014/main" id="{44A8F33A-8491-40E0-8638-83FA8F69272A}"/>
              </a:ext>
            </a:extLst>
          </p:cNvPr>
          <p:cNvCxnSpPr>
            <a:cxnSpLocks/>
            <a:stCxn id="94" idx="3"/>
            <a:endCxn id="96" idx="3"/>
          </p:cNvCxnSpPr>
          <p:nvPr/>
        </p:nvCxnSpPr>
        <p:spPr>
          <a:xfrm flipH="1">
            <a:off x="3523329" y="2862273"/>
            <a:ext cx="3678" cy="2413890"/>
          </a:xfrm>
          <a:prstGeom prst="bentConnector3">
            <a:avLst>
              <a:gd name="adj1" fmla="val -6215334"/>
            </a:avLst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B541DAE4-2566-4370-A846-8BD28DA15686}"/>
              </a:ext>
            </a:extLst>
          </p:cNvPr>
          <p:cNvCxnSpPr>
            <a:cxnSpLocks/>
            <a:stCxn id="95" idx="3"/>
          </p:cNvCxnSpPr>
          <p:nvPr/>
        </p:nvCxnSpPr>
        <p:spPr>
          <a:xfrm>
            <a:off x="3527007" y="3935721"/>
            <a:ext cx="226330" cy="0"/>
          </a:xfrm>
          <a:prstGeom prst="line">
            <a:avLst/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="" xmlns:a16="http://schemas.microsoft.com/office/drawing/2014/main" id="{EB6A5829-884F-43EC-A6D9-CD1ACD0690B0}"/>
              </a:ext>
            </a:extLst>
          </p:cNvPr>
          <p:cNvCxnSpPr>
            <a:cxnSpLocks/>
          </p:cNvCxnSpPr>
          <p:nvPr/>
        </p:nvCxnSpPr>
        <p:spPr>
          <a:xfrm>
            <a:off x="3760099" y="3439835"/>
            <a:ext cx="297775" cy="0"/>
          </a:xfrm>
          <a:prstGeom prst="line">
            <a:avLst/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5BA3D1AC-8E9A-4F76-801E-E3EFC2B426D7}"/>
              </a:ext>
            </a:extLst>
          </p:cNvPr>
          <p:cNvSpPr txBox="1"/>
          <p:nvPr/>
        </p:nvSpPr>
        <p:spPr>
          <a:xfrm>
            <a:off x="2821033" y="2168228"/>
            <a:ext cx="839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1-3 </a:t>
            </a:r>
            <a:r>
              <a:rPr lang="ru-RU" sz="14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курс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B4DAB519-9A38-4C5C-B7B9-7D55D8168EF0}"/>
              </a:ext>
            </a:extLst>
          </p:cNvPr>
          <p:cNvSpPr txBox="1"/>
          <p:nvPr/>
        </p:nvSpPr>
        <p:spPr>
          <a:xfrm>
            <a:off x="2773118" y="3233917"/>
            <a:ext cx="839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2-4 </a:t>
            </a:r>
            <a:r>
              <a:rPr lang="ru-RU" sz="14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курс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A5BFC203-0C41-4E1F-9530-AEE67394C5BE}"/>
              </a:ext>
            </a:extLst>
          </p:cNvPr>
          <p:cNvSpPr txBox="1"/>
          <p:nvPr/>
        </p:nvSpPr>
        <p:spPr>
          <a:xfrm>
            <a:off x="2780474" y="4320940"/>
            <a:ext cx="839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3-4 </a:t>
            </a:r>
            <a:r>
              <a:rPr lang="ru-RU" sz="14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курс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19B57032-4947-47AA-A191-7CB36607253A}"/>
              </a:ext>
            </a:extLst>
          </p:cNvPr>
          <p:cNvSpPr txBox="1"/>
          <p:nvPr/>
        </p:nvSpPr>
        <p:spPr>
          <a:xfrm>
            <a:off x="3693106" y="3843323"/>
            <a:ext cx="20352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Степень бакалавра</a:t>
            </a:r>
          </a:p>
          <a:p>
            <a:pPr algn="ctr"/>
            <a:r>
              <a:rPr lang="ru-RU" sz="9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900" b="1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Химическая технология</a:t>
            </a:r>
            <a:r>
              <a:rPr lang="ru-RU" sz="9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9180ACD5-5375-4646-9D3B-904137A37E11}"/>
              </a:ext>
            </a:extLst>
          </p:cNvPr>
          <p:cNvSpPr txBox="1"/>
          <p:nvPr/>
        </p:nvSpPr>
        <p:spPr>
          <a:xfrm>
            <a:off x="3816731" y="5195577"/>
            <a:ext cx="1773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Удостоверение</a:t>
            </a:r>
          </a:p>
          <a:p>
            <a:pPr algn="ctr"/>
            <a:r>
              <a:rPr lang="ru-RU" sz="8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«Рабочая профессия»</a:t>
            </a:r>
          </a:p>
          <a:p>
            <a:pPr algn="ctr"/>
            <a:r>
              <a:rPr lang="ru-RU" sz="8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Допуск к работе на производстве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2B7D54A-F986-467A-93E0-A2ADBC61FAAF}"/>
              </a:ext>
            </a:extLst>
          </p:cNvPr>
          <p:cNvSpPr txBox="1"/>
          <p:nvPr/>
        </p:nvSpPr>
        <p:spPr>
          <a:xfrm>
            <a:off x="3707244" y="4179649"/>
            <a:ext cx="203524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Диплом проф. переподготовка</a:t>
            </a:r>
          </a:p>
          <a:p>
            <a:pPr algn="ctr"/>
            <a:r>
              <a:rPr lang="ru-RU" sz="9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«Экономика»</a:t>
            </a:r>
            <a:endParaRPr lang="ru-RU" sz="1100" b="1" dirty="0">
              <a:solidFill>
                <a:srgbClr val="99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7BE1C217-1142-45CC-88A8-0AC6B22DB3E8}"/>
              </a:ext>
            </a:extLst>
          </p:cNvPr>
          <p:cNvSpPr txBox="1"/>
          <p:nvPr/>
        </p:nvSpPr>
        <p:spPr>
          <a:xfrm>
            <a:off x="3576225" y="4684407"/>
            <a:ext cx="2220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Диплом проф. </a:t>
            </a:r>
            <a:br>
              <a:rPr lang="ru-RU" sz="11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переподготовка</a:t>
            </a:r>
          </a:p>
          <a:p>
            <a:pPr algn="ctr"/>
            <a:r>
              <a:rPr lang="ru-RU" sz="8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«Технический переводчик»</a:t>
            </a:r>
          </a:p>
        </p:txBody>
      </p:sp>
      <p:sp>
        <p:nvSpPr>
          <p:cNvPr id="116" name="Облачко с текстом: прямоугольное 115">
            <a:extLst>
              <a:ext uri="{FF2B5EF4-FFF2-40B4-BE49-F238E27FC236}">
                <a16:creationId xmlns="" xmlns:a16="http://schemas.microsoft.com/office/drawing/2014/main" id="{4BA70AC8-DAC2-4AA7-8E15-4FBD6DC9F51D}"/>
              </a:ext>
            </a:extLst>
          </p:cNvPr>
          <p:cNvSpPr/>
          <p:nvPr/>
        </p:nvSpPr>
        <p:spPr>
          <a:xfrm>
            <a:off x="3824024" y="3866649"/>
            <a:ext cx="1773414" cy="1976207"/>
          </a:xfrm>
          <a:prstGeom prst="wedgeRectCallout">
            <a:avLst>
              <a:gd name="adj1" fmla="val 18717"/>
              <a:gd name="adj2" fmla="val -73485"/>
            </a:avLst>
          </a:prstGeom>
          <a:noFill/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D2651E99-38F0-42C2-9342-6A1BA8188A5D}"/>
              </a:ext>
            </a:extLst>
          </p:cNvPr>
          <p:cNvSpPr txBox="1"/>
          <p:nvPr/>
        </p:nvSpPr>
        <p:spPr>
          <a:xfrm>
            <a:off x="3729366" y="2050864"/>
            <a:ext cx="1696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Апробация в профессии через практику с трудоустройством</a:t>
            </a:r>
          </a:p>
        </p:txBody>
      </p:sp>
      <p:sp>
        <p:nvSpPr>
          <p:cNvPr id="118" name="Прямоугольник: скругленные углы 117">
            <a:extLst>
              <a:ext uri="{FF2B5EF4-FFF2-40B4-BE49-F238E27FC236}">
                <a16:creationId xmlns="" xmlns:a16="http://schemas.microsoft.com/office/drawing/2014/main" id="{DED80926-5044-4B25-A1D7-DF8C94F280D6}"/>
              </a:ext>
            </a:extLst>
          </p:cNvPr>
          <p:cNvSpPr/>
          <p:nvPr/>
        </p:nvSpPr>
        <p:spPr>
          <a:xfrm>
            <a:off x="7962371" y="2608654"/>
            <a:ext cx="1713717" cy="7939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Проектирование</a:t>
            </a:r>
            <a:r>
              <a:rPr lang="ru-RU" sz="14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предприятий </a:t>
            </a:r>
            <a:r>
              <a:rPr lang="ru-RU" sz="105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Авторизированный центр «</a:t>
            </a:r>
            <a:r>
              <a:rPr lang="en-US" sz="105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Autodesk</a:t>
            </a:r>
            <a:r>
              <a:rPr lang="ru-RU" sz="105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000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Прямоугольник: скругленные углы 118">
            <a:extLst>
              <a:ext uri="{FF2B5EF4-FFF2-40B4-BE49-F238E27FC236}">
                <a16:creationId xmlns="" xmlns:a16="http://schemas.microsoft.com/office/drawing/2014/main" id="{0AA70EC6-875C-4BD1-9D05-13640F286E96}"/>
              </a:ext>
            </a:extLst>
          </p:cNvPr>
          <p:cNvSpPr/>
          <p:nvPr/>
        </p:nvSpPr>
        <p:spPr>
          <a:xfrm>
            <a:off x="7962371" y="3513854"/>
            <a:ext cx="1713718" cy="6351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Информатизация в индустрии 4.0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Data science</a:t>
            </a:r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000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Прямоугольник: скругленные углы 119">
            <a:extLst>
              <a:ext uri="{FF2B5EF4-FFF2-40B4-BE49-F238E27FC236}">
                <a16:creationId xmlns="" xmlns:a16="http://schemas.microsoft.com/office/drawing/2014/main" id="{4BF910C2-578D-408A-9CF1-048E7996CAD2}"/>
              </a:ext>
            </a:extLst>
          </p:cNvPr>
          <p:cNvSpPr/>
          <p:nvPr/>
        </p:nvSpPr>
        <p:spPr>
          <a:xfrm>
            <a:off x="6037262" y="4123637"/>
            <a:ext cx="1261214" cy="669397"/>
          </a:xfrm>
          <a:prstGeom prst="roundRect">
            <a:avLst/>
          </a:prstGeom>
          <a:solidFill>
            <a:schemeClr val="bg1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Цифровые двойники </a:t>
            </a:r>
          </a:p>
        </p:txBody>
      </p:sp>
      <p:cxnSp>
        <p:nvCxnSpPr>
          <p:cNvPr id="121" name="Прямая соединительная линия 120">
            <a:extLst>
              <a:ext uri="{FF2B5EF4-FFF2-40B4-BE49-F238E27FC236}">
                <a16:creationId xmlns="" xmlns:a16="http://schemas.microsoft.com/office/drawing/2014/main" id="{E83E1606-306E-4CA0-823C-2ADAEB336C18}"/>
              </a:ext>
            </a:extLst>
          </p:cNvPr>
          <p:cNvCxnSpPr>
            <a:cxnSpLocks/>
            <a:stCxn id="118" idx="2"/>
            <a:endCxn id="119" idx="0"/>
          </p:cNvCxnSpPr>
          <p:nvPr/>
        </p:nvCxnSpPr>
        <p:spPr>
          <a:xfrm>
            <a:off x="8819230" y="3402590"/>
            <a:ext cx="0" cy="111264"/>
          </a:xfrm>
          <a:prstGeom prst="line">
            <a:avLst/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: скругленные углы 121">
            <a:extLst>
              <a:ext uri="{FF2B5EF4-FFF2-40B4-BE49-F238E27FC236}">
                <a16:creationId xmlns="" xmlns:a16="http://schemas.microsoft.com/office/drawing/2014/main" id="{72A4ABEF-68F2-4A81-8C28-E83890186130}"/>
              </a:ext>
            </a:extLst>
          </p:cNvPr>
          <p:cNvSpPr/>
          <p:nvPr/>
        </p:nvSpPr>
        <p:spPr>
          <a:xfrm>
            <a:off x="6037263" y="2600632"/>
            <a:ext cx="1269682" cy="595816"/>
          </a:xfrm>
          <a:prstGeom prst="roundRect">
            <a:avLst/>
          </a:prstGeom>
          <a:solidFill>
            <a:schemeClr val="bg1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Научные исследования</a:t>
            </a:r>
            <a:r>
              <a:rPr lang="en-US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00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="" xmlns:a16="http://schemas.microsoft.com/office/drawing/2014/main" id="{8204E158-8D04-4292-97BF-AEC03219A5B9}"/>
              </a:ext>
            </a:extLst>
          </p:cNvPr>
          <p:cNvSpPr/>
          <p:nvPr/>
        </p:nvSpPr>
        <p:spPr>
          <a:xfrm>
            <a:off x="6037262" y="3299569"/>
            <a:ext cx="1261214" cy="669398"/>
          </a:xfrm>
          <a:prstGeom prst="roundRect">
            <a:avLst/>
          </a:prstGeom>
          <a:solidFill>
            <a:schemeClr val="bg1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3D-</a:t>
            </a:r>
            <a:r>
              <a:rPr lang="ru-RU" sz="105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проектирование</a:t>
            </a:r>
            <a:endParaRPr lang="ru-RU" sz="800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="" xmlns:a16="http://schemas.microsoft.com/office/drawing/2014/main" id="{3E670547-1E78-44BF-BE67-E3B5AE92B0E4}"/>
              </a:ext>
            </a:extLst>
          </p:cNvPr>
          <p:cNvSpPr/>
          <p:nvPr/>
        </p:nvSpPr>
        <p:spPr>
          <a:xfrm>
            <a:off x="6028798" y="4967128"/>
            <a:ext cx="1269678" cy="732881"/>
          </a:xfrm>
          <a:prstGeom prst="roundRect">
            <a:avLst/>
          </a:prstGeom>
          <a:solidFill>
            <a:schemeClr val="bg1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Управление жизненным циклом предприятия</a:t>
            </a:r>
            <a:endParaRPr lang="ru-RU" sz="900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5" name="Соединитель: уступ 124">
            <a:extLst>
              <a:ext uri="{FF2B5EF4-FFF2-40B4-BE49-F238E27FC236}">
                <a16:creationId xmlns="" xmlns:a16="http://schemas.microsoft.com/office/drawing/2014/main" id="{0BB8C740-1700-4CF6-BE28-0B6DBAF5E957}"/>
              </a:ext>
            </a:extLst>
          </p:cNvPr>
          <p:cNvCxnSpPr>
            <a:cxnSpLocks/>
            <a:stCxn id="122" idx="3"/>
            <a:endCxn id="124" idx="3"/>
          </p:cNvCxnSpPr>
          <p:nvPr/>
        </p:nvCxnSpPr>
        <p:spPr>
          <a:xfrm flipH="1">
            <a:off x="7298476" y="2898540"/>
            <a:ext cx="8469" cy="2435029"/>
          </a:xfrm>
          <a:prstGeom prst="bentConnector3">
            <a:avLst>
              <a:gd name="adj1" fmla="val -2699256"/>
            </a:avLst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="" xmlns:a16="http://schemas.microsoft.com/office/drawing/2014/main" id="{EA91B856-C569-44FC-B661-C5349FFB51FF}"/>
              </a:ext>
            </a:extLst>
          </p:cNvPr>
          <p:cNvCxnSpPr>
            <a:cxnSpLocks/>
            <a:stCxn id="123" idx="3"/>
          </p:cNvCxnSpPr>
          <p:nvPr/>
        </p:nvCxnSpPr>
        <p:spPr>
          <a:xfrm>
            <a:off x="7298476" y="3634268"/>
            <a:ext cx="228069" cy="0"/>
          </a:xfrm>
          <a:prstGeom prst="line">
            <a:avLst/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="" xmlns:a16="http://schemas.microsoft.com/office/drawing/2014/main" id="{A9DF3D81-9779-4ADC-9B9B-60A7E8E5396D}"/>
              </a:ext>
            </a:extLst>
          </p:cNvPr>
          <p:cNvCxnSpPr>
            <a:cxnSpLocks/>
          </p:cNvCxnSpPr>
          <p:nvPr/>
        </p:nvCxnSpPr>
        <p:spPr>
          <a:xfrm>
            <a:off x="7288918" y="4573651"/>
            <a:ext cx="261232" cy="0"/>
          </a:xfrm>
          <a:prstGeom prst="line">
            <a:avLst/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: скругленные углы 127">
            <a:extLst>
              <a:ext uri="{FF2B5EF4-FFF2-40B4-BE49-F238E27FC236}">
                <a16:creationId xmlns="" xmlns:a16="http://schemas.microsoft.com/office/drawing/2014/main" id="{7A4C7DFF-934F-4645-8728-A78C331C80BC}"/>
              </a:ext>
            </a:extLst>
          </p:cNvPr>
          <p:cNvSpPr/>
          <p:nvPr/>
        </p:nvSpPr>
        <p:spPr>
          <a:xfrm>
            <a:off x="7962371" y="4269249"/>
            <a:ext cx="1713718" cy="5609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Защита интеллектуальной собственности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B255E7E0-5EAA-417E-A77E-EBE62748C807}"/>
              </a:ext>
            </a:extLst>
          </p:cNvPr>
          <p:cNvSpPr txBox="1"/>
          <p:nvPr/>
        </p:nvSpPr>
        <p:spPr>
          <a:xfrm>
            <a:off x="5828700" y="1975599"/>
            <a:ext cx="16969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Профессиональное определение</a:t>
            </a:r>
          </a:p>
          <a:p>
            <a:pPr algn="ctr"/>
            <a:r>
              <a:rPr lang="ru-RU" sz="11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Выбор траектории</a:t>
            </a:r>
          </a:p>
        </p:txBody>
      </p:sp>
      <p:cxnSp>
        <p:nvCxnSpPr>
          <p:cNvPr id="130" name="Соединитель: уступ 129">
            <a:extLst>
              <a:ext uri="{FF2B5EF4-FFF2-40B4-BE49-F238E27FC236}">
                <a16:creationId xmlns="" xmlns:a16="http://schemas.microsoft.com/office/drawing/2014/main" id="{D4E2473A-ABB1-4AD4-9530-44CFFA333720}"/>
              </a:ext>
            </a:extLst>
          </p:cNvPr>
          <p:cNvCxnSpPr>
            <a:cxnSpLocks/>
            <a:stCxn id="118" idx="3"/>
            <a:endCxn id="119" idx="3"/>
          </p:cNvCxnSpPr>
          <p:nvPr/>
        </p:nvCxnSpPr>
        <p:spPr>
          <a:xfrm>
            <a:off x="9676088" y="3005622"/>
            <a:ext cx="1" cy="825813"/>
          </a:xfrm>
          <a:prstGeom prst="bentConnector3">
            <a:avLst>
              <a:gd name="adj1" fmla="val 22860100000"/>
            </a:avLst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Соединитель: уступ 130">
            <a:extLst>
              <a:ext uri="{FF2B5EF4-FFF2-40B4-BE49-F238E27FC236}">
                <a16:creationId xmlns="" xmlns:a16="http://schemas.microsoft.com/office/drawing/2014/main" id="{E7522572-8ADB-4A71-96CF-2D8358879F8A}"/>
              </a:ext>
            </a:extLst>
          </p:cNvPr>
          <p:cNvCxnSpPr>
            <a:cxnSpLocks/>
            <a:stCxn id="119" idx="3"/>
            <a:endCxn id="128" idx="3"/>
          </p:cNvCxnSpPr>
          <p:nvPr/>
        </p:nvCxnSpPr>
        <p:spPr>
          <a:xfrm>
            <a:off x="9676089" y="3831435"/>
            <a:ext cx="12700" cy="718298"/>
          </a:xfrm>
          <a:prstGeom prst="bentConnector3">
            <a:avLst>
              <a:gd name="adj1" fmla="val 1800000"/>
            </a:avLst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Рисунок 131" descr="Академическая шапочка">
            <a:extLst>
              <a:ext uri="{FF2B5EF4-FFF2-40B4-BE49-F238E27FC236}">
                <a16:creationId xmlns="" xmlns:a16="http://schemas.microsoft.com/office/drawing/2014/main" id="{A8CDD264-101E-4B6C-A35B-7C099560CCC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07009" y="749685"/>
            <a:ext cx="422010" cy="401385"/>
          </a:xfrm>
          <a:prstGeom prst="rect">
            <a:avLst/>
          </a:prstGeom>
        </p:spPr>
      </p:pic>
      <p:pic>
        <p:nvPicPr>
          <p:cNvPr id="133" name="Рисунок 132" descr="Смущенный человек">
            <a:extLst>
              <a:ext uri="{FF2B5EF4-FFF2-40B4-BE49-F238E27FC236}">
                <a16:creationId xmlns="" xmlns:a16="http://schemas.microsoft.com/office/drawing/2014/main" id="{F155F8A8-3550-4E50-89DB-A0992C4E3E7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97427" y="995784"/>
            <a:ext cx="1041175" cy="915270"/>
          </a:xfrm>
          <a:prstGeom prst="rect">
            <a:avLst/>
          </a:prstGeom>
        </p:spPr>
      </p:pic>
      <p:pic>
        <p:nvPicPr>
          <p:cNvPr id="134" name="Рисунок 133" descr="Дипломный свиток">
            <a:extLst>
              <a:ext uri="{FF2B5EF4-FFF2-40B4-BE49-F238E27FC236}">
                <a16:creationId xmlns="" xmlns:a16="http://schemas.microsoft.com/office/drawing/2014/main" id="{4020BF66-72D7-453C-8AC0-0EE39415241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030721" y="1091656"/>
            <a:ext cx="564885" cy="564885"/>
          </a:xfrm>
          <a:prstGeom prst="rect">
            <a:avLst/>
          </a:prstGeom>
        </p:spPr>
      </p:pic>
      <p:sp>
        <p:nvSpPr>
          <p:cNvPr id="135" name="Облачко с текстом: прямоугольное 134">
            <a:extLst>
              <a:ext uri="{FF2B5EF4-FFF2-40B4-BE49-F238E27FC236}">
                <a16:creationId xmlns="" xmlns:a16="http://schemas.microsoft.com/office/drawing/2014/main" id="{FA23F9EC-1AA2-4DF3-868A-BE9A345F1CE7}"/>
              </a:ext>
            </a:extLst>
          </p:cNvPr>
          <p:cNvSpPr/>
          <p:nvPr/>
        </p:nvSpPr>
        <p:spPr>
          <a:xfrm>
            <a:off x="9987232" y="1943092"/>
            <a:ext cx="2109560" cy="2663078"/>
          </a:xfrm>
          <a:prstGeom prst="wedgeRectCallout">
            <a:avLst>
              <a:gd name="adj1" fmla="val 2537"/>
              <a:gd name="adj2" fmla="val -65669"/>
            </a:avLst>
          </a:prstGeom>
          <a:noFill/>
          <a:ln w="190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229E294C-8CFC-4015-BAB1-DA7373ABC910}"/>
              </a:ext>
            </a:extLst>
          </p:cNvPr>
          <p:cNvSpPr txBox="1"/>
          <p:nvPr/>
        </p:nvSpPr>
        <p:spPr>
          <a:xfrm>
            <a:off x="10197427" y="2007982"/>
            <a:ext cx="17756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Степень Магистра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DB22BA2-A461-44FC-B2BE-9EA82921A0E1}"/>
              </a:ext>
            </a:extLst>
          </p:cNvPr>
          <p:cNvSpPr txBox="1"/>
          <p:nvPr/>
        </p:nvSpPr>
        <p:spPr>
          <a:xfrm>
            <a:off x="9964997" y="2614898"/>
            <a:ext cx="1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Международный сертификат </a:t>
            </a:r>
            <a:r>
              <a:rPr lang="ru-RU" sz="10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0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Autodesk</a:t>
            </a:r>
            <a:r>
              <a:rPr lang="ru-RU" sz="10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200" b="1" dirty="0">
              <a:solidFill>
                <a:srgbClr val="99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C200C349-A540-4388-BEB2-65018F9A0E11}"/>
              </a:ext>
            </a:extLst>
          </p:cNvPr>
          <p:cNvSpPr txBox="1"/>
          <p:nvPr/>
        </p:nvSpPr>
        <p:spPr>
          <a:xfrm>
            <a:off x="9861674" y="2193533"/>
            <a:ext cx="2268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Индивидуальная ВКР</a:t>
            </a:r>
          </a:p>
          <a:p>
            <a:pPr algn="ctr"/>
            <a:r>
              <a:rPr lang="ru-RU" sz="9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 заказу предприятия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B6C187A3-6900-4735-A614-4401689EFF0E}"/>
              </a:ext>
            </a:extLst>
          </p:cNvPr>
          <p:cNvSpPr txBox="1"/>
          <p:nvPr/>
        </p:nvSpPr>
        <p:spPr>
          <a:xfrm>
            <a:off x="9934730" y="3865846"/>
            <a:ext cx="2191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Международные стажировки</a:t>
            </a:r>
          </a:p>
          <a:p>
            <a:pPr algn="ctr"/>
            <a:r>
              <a:rPr lang="ru-RU" sz="9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ВУЗы партнеры. </a:t>
            </a:r>
            <a:endParaRPr lang="en-US" sz="900" b="1" dirty="0">
              <a:solidFill>
                <a:srgbClr val="99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Международные корпорации</a:t>
            </a:r>
          </a:p>
        </p:txBody>
      </p:sp>
      <p:sp>
        <p:nvSpPr>
          <p:cNvPr id="140" name="Прямоугольник: скругленные углы 139">
            <a:extLst>
              <a:ext uri="{FF2B5EF4-FFF2-40B4-BE49-F238E27FC236}">
                <a16:creationId xmlns="" xmlns:a16="http://schemas.microsoft.com/office/drawing/2014/main" id="{94C0FC00-E4F2-4340-9768-245C206CD539}"/>
              </a:ext>
            </a:extLst>
          </p:cNvPr>
          <p:cNvSpPr/>
          <p:nvPr/>
        </p:nvSpPr>
        <p:spPr>
          <a:xfrm>
            <a:off x="821823" y="698589"/>
            <a:ext cx="3176828" cy="993713"/>
          </a:xfrm>
          <a:prstGeom prst="roundRect">
            <a:avLst/>
          </a:prstGeom>
          <a:noFill/>
          <a:ln>
            <a:solidFill>
              <a:srgbClr val="A5A5A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Ученые ведущих ВУЗов и исследовательских лабораторий</a:t>
            </a:r>
          </a:p>
          <a:p>
            <a:pPr algn="ctr"/>
            <a:r>
              <a:rPr lang="ru-RU" sz="12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Специалисты мирового уровня крупнейших предприятий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496B4EE6-1409-4D43-96D8-1D2D268C54BE}"/>
              </a:ext>
            </a:extLst>
          </p:cNvPr>
          <p:cNvSpPr txBox="1"/>
          <p:nvPr/>
        </p:nvSpPr>
        <p:spPr>
          <a:xfrm>
            <a:off x="3640172" y="1195512"/>
            <a:ext cx="1530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Препода-</a:t>
            </a:r>
            <a:br>
              <a:rPr lang="ru-RU" sz="11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b="1" dirty="0" err="1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ватели</a:t>
            </a:r>
            <a:endParaRPr lang="ru-RU" sz="1100" b="1" dirty="0">
              <a:solidFill>
                <a:srgbClr val="99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="" xmlns:a16="http://schemas.microsoft.com/office/drawing/2014/main" id="{D9DAC2C8-E6D1-4E94-B2FC-CB8B2B7DB27B}"/>
              </a:ext>
            </a:extLst>
          </p:cNvPr>
          <p:cNvSpPr/>
          <p:nvPr/>
        </p:nvSpPr>
        <p:spPr>
          <a:xfrm>
            <a:off x="7962370" y="4953732"/>
            <a:ext cx="1713718" cy="5609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Коммуникационные технологии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58B0E759-44D4-4312-8716-076BD2AB4A0A}"/>
              </a:ext>
            </a:extLst>
          </p:cNvPr>
          <p:cNvSpPr txBox="1"/>
          <p:nvPr/>
        </p:nvSpPr>
        <p:spPr>
          <a:xfrm>
            <a:off x="9920378" y="3073501"/>
            <a:ext cx="222068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Диплом проф. переподготовка</a:t>
            </a:r>
          </a:p>
          <a:p>
            <a:pPr algn="ctr"/>
            <a:r>
              <a:rPr lang="ru-RU" sz="8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«Юрист защита ИС»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1076727E-7DD9-42EE-8BA6-821CA9CF28E6}"/>
              </a:ext>
            </a:extLst>
          </p:cNvPr>
          <p:cNvSpPr txBox="1"/>
          <p:nvPr/>
        </p:nvSpPr>
        <p:spPr>
          <a:xfrm>
            <a:off x="9934730" y="3455267"/>
            <a:ext cx="222068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Диплом проф. переподготовка</a:t>
            </a:r>
          </a:p>
          <a:p>
            <a:pPr algn="ctr"/>
            <a:r>
              <a:rPr lang="ru-RU" sz="8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«Информатизация и коммуникация»</a:t>
            </a:r>
          </a:p>
        </p:txBody>
      </p:sp>
      <p:cxnSp>
        <p:nvCxnSpPr>
          <p:cNvPr id="145" name="Соединитель: уступ 144">
            <a:extLst>
              <a:ext uri="{FF2B5EF4-FFF2-40B4-BE49-F238E27FC236}">
                <a16:creationId xmlns="" xmlns:a16="http://schemas.microsoft.com/office/drawing/2014/main" id="{D7D60754-E4EF-4B83-8B9F-4816F188812B}"/>
              </a:ext>
            </a:extLst>
          </p:cNvPr>
          <p:cNvCxnSpPr>
            <a:cxnSpLocks/>
            <a:stCxn id="128" idx="3"/>
            <a:endCxn id="142" idx="3"/>
          </p:cNvCxnSpPr>
          <p:nvPr/>
        </p:nvCxnSpPr>
        <p:spPr>
          <a:xfrm flipH="1">
            <a:off x="9676088" y="4549733"/>
            <a:ext cx="1" cy="684483"/>
          </a:xfrm>
          <a:prstGeom prst="bentConnector3">
            <a:avLst>
              <a:gd name="adj1" fmla="val -22860000000"/>
            </a:avLst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>
            <a:extLst>
              <a:ext uri="{FF2B5EF4-FFF2-40B4-BE49-F238E27FC236}">
                <a16:creationId xmlns="" xmlns:a16="http://schemas.microsoft.com/office/drawing/2014/main" id="{10B51125-7227-4260-9A6C-ECB3BEADE591}"/>
              </a:ext>
            </a:extLst>
          </p:cNvPr>
          <p:cNvCxnSpPr>
            <a:stCxn id="119" idx="2"/>
            <a:endCxn id="128" idx="0"/>
          </p:cNvCxnSpPr>
          <p:nvPr/>
        </p:nvCxnSpPr>
        <p:spPr>
          <a:xfrm>
            <a:off x="8819230" y="4149016"/>
            <a:ext cx="0" cy="120233"/>
          </a:xfrm>
          <a:prstGeom prst="line">
            <a:avLst/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>
            <a:extLst>
              <a:ext uri="{FF2B5EF4-FFF2-40B4-BE49-F238E27FC236}">
                <a16:creationId xmlns="" xmlns:a16="http://schemas.microsoft.com/office/drawing/2014/main" id="{29CA1EF6-FAC3-400B-84C6-8D8124CDD096}"/>
              </a:ext>
            </a:extLst>
          </p:cNvPr>
          <p:cNvCxnSpPr>
            <a:cxnSpLocks/>
            <a:stCxn id="128" idx="2"/>
            <a:endCxn id="142" idx="0"/>
          </p:cNvCxnSpPr>
          <p:nvPr/>
        </p:nvCxnSpPr>
        <p:spPr>
          <a:xfrm flipH="1">
            <a:off x="8819229" y="4830217"/>
            <a:ext cx="1" cy="123515"/>
          </a:xfrm>
          <a:prstGeom prst="line">
            <a:avLst/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Прямоугольник 147">
            <a:extLst>
              <a:ext uri="{FF2B5EF4-FFF2-40B4-BE49-F238E27FC236}">
                <a16:creationId xmlns="" xmlns:a16="http://schemas.microsoft.com/office/drawing/2014/main" id="{03FD9BD3-982D-4C12-9CE3-B9B567450C02}"/>
              </a:ext>
            </a:extLst>
          </p:cNvPr>
          <p:cNvSpPr/>
          <p:nvPr/>
        </p:nvSpPr>
        <p:spPr>
          <a:xfrm>
            <a:off x="4760493" y="813034"/>
            <a:ext cx="4145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Дополнительное обучение</a:t>
            </a:r>
            <a:endParaRPr lang="ru-RU" sz="1600" b="1" dirty="0">
              <a:solidFill>
                <a:srgbClr val="99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0" name="Соединитель: уступ 120">
            <a:extLst>
              <a:ext uri="{FF2B5EF4-FFF2-40B4-BE49-F238E27FC236}">
                <a16:creationId xmlns="" xmlns:a16="http://schemas.microsoft.com/office/drawing/2014/main" id="{74365881-C968-4B81-8731-DF63155863DE}"/>
              </a:ext>
            </a:extLst>
          </p:cNvPr>
          <p:cNvCxnSpPr>
            <a:cxnSpLocks/>
            <a:stCxn id="140" idx="3"/>
            <a:endCxn id="93" idx="1"/>
          </p:cNvCxnSpPr>
          <p:nvPr/>
        </p:nvCxnSpPr>
        <p:spPr>
          <a:xfrm>
            <a:off x="3998651" y="1195446"/>
            <a:ext cx="761842" cy="6489"/>
          </a:xfrm>
          <a:prstGeom prst="straightConnector1">
            <a:avLst/>
          </a:prstGeom>
          <a:ln w="28575"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Соединитель: уступ 150">
            <a:extLst>
              <a:ext uri="{FF2B5EF4-FFF2-40B4-BE49-F238E27FC236}">
                <a16:creationId xmlns="" xmlns:a16="http://schemas.microsoft.com/office/drawing/2014/main" id="{1CF7659A-5F34-485A-9650-B56D81A9856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32940" y="-561582"/>
            <a:ext cx="143349" cy="6228654"/>
          </a:xfrm>
          <a:prstGeom prst="bentConnector3">
            <a:avLst>
              <a:gd name="adj1" fmla="val -393062"/>
            </a:avLst>
          </a:prstGeom>
          <a:ln w="38100">
            <a:solidFill>
              <a:srgbClr val="A5A5A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>
            <a:extLst>
              <a:ext uri="{FF2B5EF4-FFF2-40B4-BE49-F238E27FC236}">
                <a16:creationId xmlns="" xmlns:a16="http://schemas.microsoft.com/office/drawing/2014/main" id="{E3BFEDBE-017A-41FA-897F-5B657EBBDF18}"/>
              </a:ext>
            </a:extLst>
          </p:cNvPr>
          <p:cNvCxnSpPr>
            <a:cxnSpLocks/>
            <a:stCxn id="93" idx="2"/>
          </p:cNvCxnSpPr>
          <p:nvPr/>
        </p:nvCxnSpPr>
        <p:spPr>
          <a:xfrm>
            <a:off x="6874381" y="1698228"/>
            <a:ext cx="0" cy="206073"/>
          </a:xfrm>
          <a:prstGeom prst="line">
            <a:avLst/>
          </a:prstGeom>
          <a:ln w="3810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>
            <a:extLst>
              <a:ext uri="{FF2B5EF4-FFF2-40B4-BE49-F238E27FC236}">
                <a16:creationId xmlns="" xmlns:a16="http://schemas.microsoft.com/office/drawing/2014/main" id="{32C3B180-797F-4044-9FFE-F756A6FC47EF}"/>
              </a:ext>
            </a:extLst>
          </p:cNvPr>
          <p:cNvSpPr/>
          <p:nvPr/>
        </p:nvSpPr>
        <p:spPr>
          <a:xfrm>
            <a:off x="10079026" y="4583153"/>
            <a:ext cx="1996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Специалист нового формата</a:t>
            </a:r>
          </a:p>
        </p:txBody>
      </p:sp>
      <p:cxnSp>
        <p:nvCxnSpPr>
          <p:cNvPr id="154" name="Соединитель: уступ 153">
            <a:extLst>
              <a:ext uri="{FF2B5EF4-FFF2-40B4-BE49-F238E27FC236}">
                <a16:creationId xmlns="" xmlns:a16="http://schemas.microsoft.com/office/drawing/2014/main" id="{93D4E2BD-D0FE-4F40-A596-B5E6054ED25E}"/>
              </a:ext>
            </a:extLst>
          </p:cNvPr>
          <p:cNvCxnSpPr>
            <a:cxnSpLocks/>
            <a:stCxn id="118" idx="1"/>
            <a:endCxn id="142" idx="1"/>
          </p:cNvCxnSpPr>
          <p:nvPr/>
        </p:nvCxnSpPr>
        <p:spPr>
          <a:xfrm rot="10800000" flipV="1">
            <a:off x="7962371" y="3005622"/>
            <a:ext cx="1" cy="2228594"/>
          </a:xfrm>
          <a:prstGeom prst="bentConnector3">
            <a:avLst>
              <a:gd name="adj1" fmla="val 22860100000"/>
            </a:avLst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>
            <a:extLst>
              <a:ext uri="{FF2B5EF4-FFF2-40B4-BE49-F238E27FC236}">
                <a16:creationId xmlns="" xmlns:a16="http://schemas.microsoft.com/office/drawing/2014/main" id="{B2D7A1EB-4BA0-4648-8D53-D640833A23B9}"/>
              </a:ext>
            </a:extLst>
          </p:cNvPr>
          <p:cNvCxnSpPr>
            <a:cxnSpLocks/>
            <a:endCxn id="119" idx="1"/>
          </p:cNvCxnSpPr>
          <p:nvPr/>
        </p:nvCxnSpPr>
        <p:spPr>
          <a:xfrm>
            <a:off x="7734301" y="3831435"/>
            <a:ext cx="228070" cy="0"/>
          </a:xfrm>
          <a:prstGeom prst="line">
            <a:avLst/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>
            <a:extLst>
              <a:ext uri="{FF2B5EF4-FFF2-40B4-BE49-F238E27FC236}">
                <a16:creationId xmlns="" xmlns:a16="http://schemas.microsoft.com/office/drawing/2014/main" id="{65EA7C37-2C5D-4FE3-8D86-84B85BD03C1D}"/>
              </a:ext>
            </a:extLst>
          </p:cNvPr>
          <p:cNvCxnSpPr>
            <a:cxnSpLocks/>
            <a:endCxn id="128" idx="1"/>
          </p:cNvCxnSpPr>
          <p:nvPr/>
        </p:nvCxnSpPr>
        <p:spPr>
          <a:xfrm>
            <a:off x="7734301" y="4549733"/>
            <a:ext cx="228070" cy="0"/>
          </a:xfrm>
          <a:prstGeom prst="line">
            <a:avLst/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Соединитель: уступ 156">
            <a:extLst>
              <a:ext uri="{FF2B5EF4-FFF2-40B4-BE49-F238E27FC236}">
                <a16:creationId xmlns="" xmlns:a16="http://schemas.microsoft.com/office/drawing/2014/main" id="{F520CB89-CC88-4394-B5A1-619088D60535}"/>
              </a:ext>
            </a:extLst>
          </p:cNvPr>
          <p:cNvCxnSpPr>
            <a:cxnSpLocks/>
            <a:stCxn id="122" idx="1"/>
            <a:endCxn id="124" idx="1"/>
          </p:cNvCxnSpPr>
          <p:nvPr/>
        </p:nvCxnSpPr>
        <p:spPr>
          <a:xfrm rot="10800000" flipV="1">
            <a:off x="6028799" y="2898539"/>
            <a:ext cx="8465" cy="2435029"/>
          </a:xfrm>
          <a:prstGeom prst="bentConnector3">
            <a:avLst>
              <a:gd name="adj1" fmla="val 2800532"/>
            </a:avLst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>
            <a:extLst>
              <a:ext uri="{FF2B5EF4-FFF2-40B4-BE49-F238E27FC236}">
                <a16:creationId xmlns="" xmlns:a16="http://schemas.microsoft.com/office/drawing/2014/main" id="{975F2BD0-CE68-467A-AD8E-F4F159907FBD}"/>
              </a:ext>
            </a:extLst>
          </p:cNvPr>
          <p:cNvCxnSpPr>
            <a:cxnSpLocks/>
            <a:stCxn id="123" idx="1"/>
          </p:cNvCxnSpPr>
          <p:nvPr/>
        </p:nvCxnSpPr>
        <p:spPr>
          <a:xfrm flipH="1">
            <a:off x="5796243" y="3634268"/>
            <a:ext cx="241019" cy="0"/>
          </a:xfrm>
          <a:prstGeom prst="line">
            <a:avLst/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>
            <a:extLst>
              <a:ext uri="{FF2B5EF4-FFF2-40B4-BE49-F238E27FC236}">
                <a16:creationId xmlns="" xmlns:a16="http://schemas.microsoft.com/office/drawing/2014/main" id="{A83A7F24-8AF4-46B2-8764-AA52CBFE2045}"/>
              </a:ext>
            </a:extLst>
          </p:cNvPr>
          <p:cNvCxnSpPr>
            <a:cxnSpLocks/>
            <a:stCxn id="120" idx="1"/>
          </p:cNvCxnSpPr>
          <p:nvPr/>
        </p:nvCxnSpPr>
        <p:spPr>
          <a:xfrm flipH="1">
            <a:off x="5796243" y="4458336"/>
            <a:ext cx="241019" cy="0"/>
          </a:xfrm>
          <a:prstGeom prst="line">
            <a:avLst/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>
            <a:extLst>
              <a:ext uri="{FF2B5EF4-FFF2-40B4-BE49-F238E27FC236}">
                <a16:creationId xmlns="" xmlns:a16="http://schemas.microsoft.com/office/drawing/2014/main" id="{0F671D9F-1E52-402D-9AB0-D3A4C10A4422}"/>
              </a:ext>
            </a:extLst>
          </p:cNvPr>
          <p:cNvCxnSpPr>
            <a:cxnSpLocks/>
          </p:cNvCxnSpPr>
          <p:nvPr/>
        </p:nvCxnSpPr>
        <p:spPr>
          <a:xfrm flipV="1">
            <a:off x="5506993" y="3429001"/>
            <a:ext cx="289877" cy="5301"/>
          </a:xfrm>
          <a:prstGeom prst="straightConnector1">
            <a:avLst/>
          </a:prstGeom>
          <a:ln w="28575"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>
            <a:extLst>
              <a:ext uri="{FF2B5EF4-FFF2-40B4-BE49-F238E27FC236}">
                <a16:creationId xmlns="" xmlns:a16="http://schemas.microsoft.com/office/drawing/2014/main" id="{83187C7D-C8DB-46FC-84C4-D11E94E3A0E7}"/>
              </a:ext>
            </a:extLst>
          </p:cNvPr>
          <p:cNvCxnSpPr>
            <a:cxnSpLocks/>
          </p:cNvCxnSpPr>
          <p:nvPr/>
        </p:nvCxnSpPr>
        <p:spPr>
          <a:xfrm>
            <a:off x="7528800" y="4025862"/>
            <a:ext cx="205501" cy="0"/>
          </a:xfrm>
          <a:prstGeom prst="straightConnector1">
            <a:avLst/>
          </a:prstGeom>
          <a:ln w="28575">
            <a:solidFill>
              <a:srgbClr val="A5A5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51363166-0A39-4486-98C7-1C69B4E88178}"/>
              </a:ext>
            </a:extLst>
          </p:cNvPr>
          <p:cNvSpPr txBox="1"/>
          <p:nvPr/>
        </p:nvSpPr>
        <p:spPr>
          <a:xfrm>
            <a:off x="5814763" y="5695332"/>
            <a:ext cx="3939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Бакалавр-технолог расширяет свои компетенции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4B5C4669-2318-4022-BDF7-8A2C4C0221B3}"/>
              </a:ext>
            </a:extLst>
          </p:cNvPr>
          <p:cNvSpPr txBox="1"/>
          <p:nvPr/>
        </p:nvSpPr>
        <p:spPr>
          <a:xfrm>
            <a:off x="53002" y="3911350"/>
            <a:ext cx="127733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Студент</a:t>
            </a:r>
          </a:p>
          <a:p>
            <a:pPr algn="ctr"/>
            <a:r>
              <a:rPr lang="ru-RU" sz="11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 курса бакалавриата</a:t>
            </a:r>
          </a:p>
          <a:p>
            <a:pPr algn="ctr"/>
            <a:r>
              <a:rPr lang="ru-RU" sz="1000" b="1" dirty="0">
                <a:solidFill>
                  <a:srgbClr val="99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«Технолог»</a:t>
            </a:r>
          </a:p>
        </p:txBody>
      </p:sp>
    </p:spTree>
    <p:extLst>
      <p:ext uri="{BB962C8B-B14F-4D97-AF65-F5344CB8AC3E}">
        <p14:creationId xmlns:p14="http://schemas.microsoft.com/office/powerpoint/2010/main" xmlns="" val="221539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9EAE66B-FBDC-4B74-901B-171A78F3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44E8-380B-4E2D-B8B9-58753AC82E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EF8D804-E07A-41A9-B3D8-4E324CD2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Факультет Нефти и Нефтехимии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E104862-409F-4FF3-9311-AAFCB591F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3950" y="84669"/>
            <a:ext cx="1016448" cy="1016448"/>
          </a:xfrm>
          <a:prstGeom prst="rect">
            <a:avLst/>
          </a:prstGeom>
        </p:spPr>
      </p:pic>
      <p:sp>
        <p:nvSpPr>
          <p:cNvPr id="6" name="Google Shape;432;p27">
            <a:extLst>
              <a:ext uri="{FF2B5EF4-FFF2-40B4-BE49-F238E27FC236}">
                <a16:creationId xmlns="" xmlns:a16="http://schemas.microsoft.com/office/drawing/2014/main" id="{1B185B1F-E289-418E-9F79-C0F247B1FC92}"/>
              </a:ext>
            </a:extLst>
          </p:cNvPr>
          <p:cNvSpPr/>
          <p:nvPr/>
        </p:nvSpPr>
        <p:spPr>
          <a:xfrm>
            <a:off x="2891" y="1666279"/>
            <a:ext cx="2869696" cy="4616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vk.com/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neft.priem</a:t>
            </a:r>
            <a:endParaRPr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433;p27">
            <a:extLst>
              <a:ext uri="{FF2B5EF4-FFF2-40B4-BE49-F238E27FC236}">
                <a16:creationId xmlns="" xmlns:a16="http://schemas.microsoft.com/office/drawing/2014/main" id="{9C7D12ED-9302-4E1E-BA7C-1C0112D02E41}"/>
              </a:ext>
            </a:extLst>
          </p:cNvPr>
          <p:cNvSpPr/>
          <p:nvPr/>
        </p:nvSpPr>
        <p:spPr>
          <a:xfrm>
            <a:off x="10114311" y="5846407"/>
            <a:ext cx="2081582" cy="4616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</a:t>
            </a:r>
            <a:r>
              <a:rPr lang="en-US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neft.priem</a:t>
            </a:r>
            <a:endParaRPr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Picture 2" descr="http://qrcoder.ru/code/?https%3A%2F%2Fvk.com%2Fneft.priem&amp;3&amp;0">
            <a:extLst>
              <a:ext uri="{FF2B5EF4-FFF2-40B4-BE49-F238E27FC236}">
                <a16:creationId xmlns="" xmlns:a16="http://schemas.microsoft.com/office/drawing/2014/main" id="{5A594D07-042E-4546-9654-8051D1D0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6544"/>
            <a:ext cx="2053656" cy="205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qrcoder.ru/code/?https%3A%2F%2Fwww.instagram.com%2Fneft.priem%2F&amp;3&amp;0">
            <a:extLst>
              <a:ext uri="{FF2B5EF4-FFF2-40B4-BE49-F238E27FC236}">
                <a16:creationId xmlns="" xmlns:a16="http://schemas.microsoft.com/office/drawing/2014/main" id="{907E2E55-9B59-41BF-9AC7-1B6E8ED7E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4312" y="3750864"/>
            <a:ext cx="2081581" cy="208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432;p27">
            <a:extLst>
              <a:ext uri="{FF2B5EF4-FFF2-40B4-BE49-F238E27FC236}">
                <a16:creationId xmlns="" xmlns:a16="http://schemas.microsoft.com/office/drawing/2014/main" id="{07A6183A-FD12-4AF8-A222-643021E6AC39}"/>
              </a:ext>
            </a:extLst>
          </p:cNvPr>
          <p:cNvSpPr/>
          <p:nvPr/>
        </p:nvSpPr>
        <p:spPr>
          <a:xfrm>
            <a:off x="0" y="5697865"/>
            <a:ext cx="2869696" cy="4616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www.fnnh.ru</a:t>
            </a:r>
            <a:endParaRPr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98" name="Picture 2" descr="http://qrcoder.ru/code/?www.fnnh.ru&amp;4&amp;0">
            <a:extLst>
              <a:ext uri="{FF2B5EF4-FFF2-40B4-BE49-F238E27FC236}">
                <a16:creationId xmlns="" xmlns:a16="http://schemas.microsoft.com/office/drawing/2014/main" id="{A1DD2297-A5C8-403B-A8CF-9733E113F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72" y="3778790"/>
            <a:ext cx="2053655" cy="20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937603C-4559-4D46-AA23-3B6EC2F53FFB}"/>
              </a:ext>
            </a:extLst>
          </p:cNvPr>
          <p:cNvSpPr/>
          <p:nvPr/>
        </p:nvSpPr>
        <p:spPr>
          <a:xfrm>
            <a:off x="2872587" y="-34297"/>
            <a:ext cx="6379587" cy="2156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ru-RU" b="1" dirty="0">
                <a:solidFill>
                  <a:schemeClr val="dk1"/>
                </a:solidFill>
                <a:ea typeface="Helvetica Neue"/>
                <a:cs typeface="Helvetica Neue"/>
                <a:sym typeface="Helvetica Neue"/>
              </a:rPr>
              <a:t>Ответственный секретарь приемной комиссии: </a:t>
            </a:r>
            <a:endParaRPr lang="ru-RU" dirty="0"/>
          </a:p>
          <a:p>
            <a:pPr marL="109537"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ru-RU" b="1" dirty="0">
                <a:solidFill>
                  <a:schemeClr val="dk1"/>
                </a:solidFill>
                <a:ea typeface="Helvetica Neue"/>
                <a:cs typeface="Helvetica Neue"/>
                <a:sym typeface="Helvetica Neue"/>
              </a:rPr>
              <a:t>по вопросом приема в бакалавриат и доп. программам:</a:t>
            </a:r>
            <a:endParaRPr lang="ru-RU" dirty="0"/>
          </a:p>
          <a:p>
            <a:pPr marL="109537" lvl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ts val="2800"/>
            </a:pPr>
            <a:r>
              <a:rPr lang="ru-RU" sz="2800" b="1" dirty="0" err="1">
                <a:solidFill>
                  <a:srgbClr val="FF0000"/>
                </a:solidFill>
                <a:ea typeface="Helvetica Neue"/>
                <a:cs typeface="Helvetica Neue"/>
                <a:sym typeface="Helvetica Neue"/>
              </a:rPr>
              <a:t>Зиннурова</a:t>
            </a:r>
            <a:r>
              <a:rPr lang="ru-RU" sz="2800" b="1" dirty="0">
                <a:solidFill>
                  <a:srgbClr val="FF0000"/>
                </a:solidFill>
                <a:ea typeface="Helvetica Neue"/>
                <a:cs typeface="Helvetica Neue"/>
                <a:sym typeface="Helvetica Neue"/>
              </a:rPr>
              <a:t> Ольга Васильевна</a:t>
            </a:r>
            <a:endParaRPr lang="ru-RU" dirty="0"/>
          </a:p>
          <a:p>
            <a:pPr marL="109537" lvl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ts val="1800"/>
            </a:pPr>
            <a:r>
              <a:rPr lang="ru-RU" b="1" dirty="0">
                <a:solidFill>
                  <a:srgbClr val="FF0000"/>
                </a:solidFill>
                <a:ea typeface="Helvetica Neue"/>
                <a:cs typeface="Helvetica Neue"/>
                <a:sym typeface="Helvetica Neue"/>
              </a:rPr>
              <a:t> e-</a:t>
            </a:r>
            <a:r>
              <a:rPr lang="ru-RU" b="1" dirty="0" err="1">
                <a:solidFill>
                  <a:srgbClr val="FF0000"/>
                </a:solidFill>
                <a:ea typeface="Helvetica Neue"/>
                <a:cs typeface="Helvetica Neue"/>
                <a:sym typeface="Helvetica Neue"/>
              </a:rPr>
              <a:t>mail</a:t>
            </a:r>
            <a:r>
              <a:rPr lang="ru-RU" b="1" dirty="0">
                <a:solidFill>
                  <a:srgbClr val="FF0000"/>
                </a:solidFill>
                <a:ea typeface="Helvetica Neue"/>
                <a:cs typeface="Helvetica Neue"/>
                <a:sym typeface="Helvetica Neue"/>
              </a:rPr>
              <a:t>: </a:t>
            </a:r>
            <a:r>
              <a:rPr lang="ru-RU" sz="2400" b="1" u="sng" dirty="0">
                <a:solidFill>
                  <a:srgbClr val="FF0000"/>
                </a:solidFill>
                <a:ea typeface="Helvetica Neue"/>
                <a:cs typeface="Helvetica Neue"/>
                <a:sym typeface="Helvetica Neue"/>
              </a:rPr>
              <a:t>zinnurovaov@mail.ru</a:t>
            </a:r>
            <a:endParaRPr lang="ru-RU" sz="2400" b="1" dirty="0">
              <a:solidFill>
                <a:srgbClr val="FF0000"/>
              </a:solidFill>
              <a:ea typeface="Helvetica Neue"/>
              <a:cs typeface="Helvetica Neue"/>
              <a:sym typeface="Helvetica Neue"/>
            </a:endParaRPr>
          </a:p>
          <a:p>
            <a:pPr marL="109537"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ru-RU" b="1" dirty="0">
                <a:solidFill>
                  <a:schemeClr val="dk1"/>
                </a:solidFill>
                <a:ea typeface="Helvetica Neue"/>
                <a:cs typeface="Helvetica Neue"/>
                <a:sym typeface="Helvetica Neue"/>
              </a:rPr>
              <a:t>Тел: </a:t>
            </a:r>
            <a:r>
              <a:rPr lang="ru-RU" sz="2400" b="1" dirty="0">
                <a:solidFill>
                  <a:schemeClr val="dk1"/>
                </a:solidFill>
                <a:ea typeface="Helvetica Neue"/>
                <a:cs typeface="Helvetica Neue"/>
                <a:sym typeface="Helvetica Neue"/>
              </a:rPr>
              <a:t>8(843)231-95-11, 8(906)321-66-28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72587" y="451292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Мероприятие студент одного дня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Иванова </a:t>
            </a:r>
            <a:r>
              <a:rPr lang="ru-RU" sz="2800" b="1" dirty="0">
                <a:solidFill>
                  <a:srgbClr val="FF0000"/>
                </a:solidFill>
              </a:rPr>
              <a:t>Светлана </a:t>
            </a:r>
            <a:r>
              <a:rPr lang="ru-RU" sz="2800" b="1" dirty="0" smtClean="0">
                <a:solidFill>
                  <a:srgbClr val="FF0000"/>
                </a:solidFill>
              </a:rPr>
              <a:t>Юрьевна</a:t>
            </a:r>
          </a:p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  <a:ea typeface="Helvetica Neue"/>
                <a:cs typeface="Helvetica Neue"/>
                <a:sym typeface="Helvetica Neue"/>
              </a:rPr>
              <a:t> e-</a:t>
            </a:r>
            <a:r>
              <a:rPr lang="ru-RU" sz="2000" b="1" dirty="0" err="1" smtClean="0">
                <a:solidFill>
                  <a:srgbClr val="FF0000"/>
                </a:solidFill>
                <a:ea typeface="Helvetica Neue"/>
                <a:cs typeface="Helvetica Neue"/>
                <a:sym typeface="Helvetica Neue"/>
              </a:rPr>
              <a:t>mail</a:t>
            </a:r>
            <a:r>
              <a:rPr lang="ru-RU" sz="2000" b="1" dirty="0" smtClean="0">
                <a:solidFill>
                  <a:srgbClr val="FF0000"/>
                </a:solidFill>
                <a:ea typeface="Helvetica Neue"/>
                <a:cs typeface="Helvetica Neue"/>
                <a:sym typeface="Helvetica Neue"/>
              </a:rPr>
              <a:t> : </a:t>
            </a:r>
            <a:r>
              <a:rPr lang="ru-RU" sz="2000" b="1" u="sng" dirty="0" smtClean="0">
                <a:solidFill>
                  <a:srgbClr val="FF0000"/>
                </a:solidFill>
                <a:hlinkClick r:id="rId6"/>
              </a:rPr>
              <a:t>neftyanikknitu@gmail.com</a:t>
            </a:r>
            <a:endParaRPr lang="ru-RU" sz="2000" b="1" u="sng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Тел </a:t>
            </a:r>
            <a:r>
              <a:rPr lang="ru-RU" sz="2400" b="1" dirty="0"/>
              <a:t>: 8(996)123-60-66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087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440</Words>
  <Application>Microsoft Office PowerPoint</Application>
  <PresentationFormat>Произвольный</PresentationFormat>
  <Paragraphs>116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Институт Нефти и Нефтехимии</vt:lpstr>
      <vt:lpstr>Набор лучших абитуриентов  </vt:lpstr>
      <vt:lpstr>Студент одного дня</vt:lpstr>
      <vt:lpstr>Студент одного дня</vt:lpstr>
      <vt:lpstr>Тестирование по химии - EChemTest</vt:lpstr>
      <vt:lpstr>Тестирование по химии - EChemTest</vt:lpstr>
      <vt:lpstr>Свой путь – своя траектория</vt:lpstr>
      <vt:lpstr>Индивидуальная траектория обучения</vt:lpstr>
      <vt:lpstr>Факультет Нефти и Нефтехимии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Фирсин</dc:creator>
  <cp:lastModifiedBy>ITCORP 4160</cp:lastModifiedBy>
  <cp:revision>106</cp:revision>
  <dcterms:created xsi:type="dcterms:W3CDTF">2021-02-02T08:50:08Z</dcterms:created>
  <dcterms:modified xsi:type="dcterms:W3CDTF">2021-04-29T08:11:26Z</dcterms:modified>
</cp:coreProperties>
</file>