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7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5531-2DAE-44D4-9BE3-7B3FA5A01206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FFB-93BB-4B4F-ACEA-F196DC62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818E-01B7-4205-97D7-B9770DD86EEC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FBD7-9E11-41CC-8EB0-50DE0C19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A38-6ACB-48B6-BF52-761C794FC0EE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C5A0-8907-450D-B120-745E1B0E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EBC9-F16E-462E-9334-E6957AE75142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4A-8B41-4DCF-9D2C-BC2A43C5A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8784-43B1-4F83-9932-4A38169655DB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E6BF-B0E4-459C-AAD4-9B6F73B4C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5AB8-90FC-4E0B-AD7A-80D10AAF8EAD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3183-9226-40E1-B15C-FDCFDEB98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90E0-24E8-4A61-8A12-2FC5352EE0AE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F55-4460-4D2B-A42A-A6CC0164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EA52-7787-48DA-BD65-47C126E7B67D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0482-DE4B-44B1-BFBE-ED1ED22E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36D0-586E-4709-BE7C-F1BCC5939B51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755E-361A-45C6-B30B-8FD27914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649-D5C8-45A5-A955-331A02AD0BE5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3C9F-BF30-4F65-ACC0-5BED5BA2E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1884-2E5E-4719-872D-4620A081B639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620C-9AD6-4A6C-B249-843F0C3C6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4ACF63-6F78-42CD-94F0-C473033A59CD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1B9641-F4EA-4789-A32F-5986CF3E2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115_1297413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2975476" cy="185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88913"/>
            <a:ext cx="9144000" cy="15927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Профком </a:t>
            </a:r>
            <a:r>
              <a:rPr lang="ru-RU" sz="2400" b="1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КНИТУ</a:t>
            </a:r>
          </a:p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совместно с ГАУЗ «Городская поликлиника №7»</a:t>
            </a:r>
            <a:endParaRPr lang="ru-RU" sz="2400" b="1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ru-RU" sz="2400" b="1" dirty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 организует для </a:t>
            </a:r>
            <a:r>
              <a:rPr lang="ru-RU" sz="2400" b="1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работников – </a:t>
            </a:r>
            <a:r>
              <a:rPr lang="ru-RU" sz="2400" b="1" dirty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членов </a:t>
            </a:r>
            <a:r>
              <a:rPr lang="ru-RU" sz="2400" b="1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профсоюза вуза</a:t>
            </a:r>
            <a:endParaRPr lang="ru-RU" sz="2400" b="1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5000"/>
              </a:lnSpc>
            </a:pPr>
            <a:endParaRPr lang="ru-RU" sz="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2700" b="1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бесплатное </a:t>
            </a:r>
            <a:r>
              <a:rPr lang="ru-RU" sz="27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комплексное обследование</a:t>
            </a:r>
          </a:p>
          <a:p>
            <a:pPr algn="ctr">
              <a:lnSpc>
                <a:spcPct val="75000"/>
              </a:lnSpc>
            </a:pPr>
            <a:r>
              <a:rPr lang="ru-RU" sz="2700" b="1" dirty="0" err="1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7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системы</a:t>
            </a:r>
            <a:endParaRPr lang="ru-RU" sz="27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857364"/>
            <a:ext cx="4141788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Экспресс-анализ на сахар; 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 Black" pitchFamily="34" charset="0"/>
              </a:rPr>
              <a:t>Биоимпедансметрия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 (исследование состава тела       на процент содержания жировой, мышечной массы, жидкости);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Экспресс-оценка состояния сердца по </a:t>
            </a:r>
            <a:r>
              <a:rPr lang="ru-RU" sz="1600" b="1" dirty="0" err="1" smtClean="0">
                <a:solidFill>
                  <a:srgbClr val="002060"/>
                </a:solidFill>
                <a:latin typeface="Arial Black" pitchFamily="34" charset="0"/>
              </a:rPr>
              <a:t>ЭКГ-сигналам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;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Скрининг-оценка уровня психофизиологического              и соматического здоровья, резервов организма;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Измерение систолического и </a:t>
            </a:r>
            <a:r>
              <a:rPr lang="ru-RU" sz="1600" b="1" dirty="0" err="1" smtClean="0">
                <a:solidFill>
                  <a:srgbClr val="002060"/>
                </a:solidFill>
                <a:latin typeface="Arial Black" pitchFamily="34" charset="0"/>
              </a:rPr>
              <a:t>диастолического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 артериального давления;    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Определение остроты зрения, измерение внутриглазного давления;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 Black" pitchFamily="34" charset="0"/>
              </a:rPr>
              <a:t>Индивидуальная беседа (врач-терапевт), рекомендации.</a:t>
            </a:r>
            <a:endParaRPr lang="ru-RU" sz="1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4572000" y="4986718"/>
            <a:ext cx="4357686" cy="163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Запись и выдача талонов в профкоме («А» - 154) с 24 февраля 2016 г.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9.00 до 17.00.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Количество мест ограничено! </a:t>
            </a:r>
          </a:p>
          <a:p>
            <a:pPr algn="ctr">
              <a:lnSpc>
                <a:spcPct val="85000"/>
              </a:lnSpc>
            </a:pPr>
            <a:r>
              <a:rPr lang="ru-RU" sz="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день обследования при себе иметь: паспорт, медицинский полис и СНИЛС. 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два часа до обследования не кушать!    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071934" y="3500438"/>
            <a:ext cx="5235544" cy="15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rgbClr val="A80000"/>
                </a:solidFill>
                <a:latin typeface="+mj-lt"/>
              </a:rPr>
              <a:t>Обследование будет проводиться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14 (пн.) по 31 (чт.) марта 2016 г.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8.30 до 12.00</a:t>
            </a:r>
          </a:p>
          <a:p>
            <a:pPr algn="ctr">
              <a:lnSpc>
                <a:spcPct val="85000"/>
              </a:lnSpc>
            </a:pPr>
            <a:r>
              <a:rPr lang="ru-RU" b="1" dirty="0" smtClean="0">
                <a:solidFill>
                  <a:srgbClr val="A80000"/>
                </a:solidFill>
                <a:latin typeface="+mj-lt"/>
              </a:rPr>
              <a:t>в санатории-профилактории вуза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(ул. </a:t>
            </a:r>
            <a:r>
              <a:rPr lang="ru-RU" sz="1600" b="1" dirty="0" err="1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Кирпичникова</a:t>
            </a:r>
            <a:r>
              <a:rPr lang="ru-RU" sz="16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, д. 13/12, ДАС № 3, 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вход со стороны ул. Попова с торца)</a:t>
            </a:r>
            <a:r>
              <a:rPr lang="ru-RU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619</TotalTime>
  <Words>185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91</cp:revision>
  <dcterms:created xsi:type="dcterms:W3CDTF">2011-02-20T14:01:51Z</dcterms:created>
  <dcterms:modified xsi:type="dcterms:W3CDTF">2016-02-17T08:30:11Z</dcterms:modified>
</cp:coreProperties>
</file>