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05A34FF-A462-498B-BE88-2462AD0116EF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80" y="857224"/>
            <a:ext cx="5569458" cy="59127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Miama Nueva" pitchFamily="2" charset="-52"/>
              </a:rPr>
              <a:t>Профком КНИТУ приглашает работников университета – членов профсоюза получить </a:t>
            </a:r>
            <a:r>
              <a:rPr lang="ru-RU" b="1" u="sng" dirty="0" smtClean="0">
                <a:solidFill>
                  <a:srgbClr val="C00000"/>
                </a:solidFill>
                <a:latin typeface="Miama Nueva" pitchFamily="2" charset="-52"/>
              </a:rPr>
              <a:t>бесплатные медицинские услуги </a:t>
            </a:r>
            <a:r>
              <a:rPr lang="ru-RU" b="1" dirty="0" smtClean="0">
                <a:solidFill>
                  <a:srgbClr val="C00000"/>
                </a:solidFill>
                <a:latin typeface="Miama Nueva" pitchFamily="2" charset="-52"/>
              </a:rPr>
              <a:t>по стоматологии на базе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iama Nueva" pitchFamily="2" charset="-52"/>
              </a:rPr>
              <a:t>САНАТОРИЯ-ПРОФИЛАКТОРИЯ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iama Nueva" pitchFamily="2" charset="-52"/>
              </a:rPr>
              <a:t>ФГБОУ ВО «КНИТУ»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iama Nueva" pitchFamily="2" charset="-52"/>
              </a:rPr>
              <a:t>в период с 4 по 31 мая 2021 г.  </a:t>
            </a:r>
          </a:p>
          <a:p>
            <a:pPr algn="ctr"/>
            <a:endParaRPr lang="ru-RU" dirty="0" smtClean="0">
              <a:latin typeface="Miama Nueva" pitchFamily="2" charset="-52"/>
            </a:endParaRPr>
          </a:p>
          <a:p>
            <a:pPr algn="ctr"/>
            <a:endParaRPr lang="ru-RU" sz="1600" dirty="0" smtClean="0">
              <a:latin typeface="Miama Nueva" pitchFamily="2" charset="-52"/>
            </a:endParaRPr>
          </a:p>
          <a:p>
            <a:pPr>
              <a:buFont typeface="Arial" pitchFamily="34" charset="0"/>
              <a:buChar char="•"/>
            </a:pPr>
            <a:endParaRPr lang="ru-RU" b="1" dirty="0" smtClean="0">
              <a:latin typeface="Miama Nueva" pitchFamily="2" charset="-52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 algn="r">
              <a:buFont typeface="Arial" pitchFamily="34" charset="0"/>
              <a:buChar char="•"/>
            </a:pPr>
            <a:endParaRPr lang="ru-RU" dirty="0" smtClean="0"/>
          </a:p>
        </p:txBody>
      </p:sp>
      <p:pic>
        <p:nvPicPr>
          <p:cNvPr id="1026" name="Picture 2" descr="C:\Users\KNITU2017\Desktop\jeCUaksR0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857620"/>
            <a:ext cx="2428892" cy="32385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4290" y="7215206"/>
            <a:ext cx="664371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 smtClean="0">
                <a:latin typeface="Miama Nueva" pitchFamily="2" charset="-52"/>
              </a:rPr>
              <a:t>Запись и выдача талонов в профкоме («А»-154)</a:t>
            </a:r>
          </a:p>
          <a:p>
            <a:pPr algn="ctr"/>
            <a:r>
              <a:rPr lang="ru-RU" sz="1700" b="1" dirty="0" smtClean="0">
                <a:latin typeface="Miama Nueva" pitchFamily="2" charset="-52"/>
              </a:rPr>
              <a:t>с 21 апреля 2021 г. с 8:30 до 16:30.</a:t>
            </a:r>
          </a:p>
          <a:p>
            <a:pPr algn="ctr"/>
            <a:r>
              <a:rPr lang="ru-RU" sz="1700" b="1" dirty="0" smtClean="0">
                <a:latin typeface="Miama Nueva" pitchFamily="2" charset="-52"/>
              </a:rPr>
              <a:t>По телефону профкома запись не осуществляется.</a:t>
            </a:r>
          </a:p>
          <a:p>
            <a:pPr algn="ctr"/>
            <a:r>
              <a:rPr lang="ru-RU" sz="1700" b="1" dirty="0" smtClean="0">
                <a:latin typeface="Miama Nueva" pitchFamily="2" charset="-52"/>
              </a:rPr>
              <a:t>В день приема у стоматолога при себе иметь паспорт и медицинский полис ОМС (</a:t>
            </a:r>
            <a:r>
              <a:rPr lang="ru-RU" sz="1700" b="1" smtClean="0">
                <a:latin typeface="Miama Nueva" pitchFamily="2" charset="-52"/>
              </a:rPr>
              <a:t>обязательно). </a:t>
            </a:r>
            <a:endParaRPr lang="ru-RU" sz="1700" b="1" dirty="0" smtClean="0">
              <a:latin typeface="Miama Nueva" pitchFamily="2" charset="-52"/>
            </a:endParaRPr>
          </a:p>
          <a:p>
            <a:pPr algn="ctr"/>
            <a:r>
              <a:rPr lang="ru-RU" sz="1700" b="1" dirty="0" smtClean="0">
                <a:latin typeface="Miama Nueva" pitchFamily="2" charset="-52"/>
              </a:rPr>
              <a:t>Количество мест ограничено!</a:t>
            </a:r>
          </a:p>
          <a:p>
            <a:pPr algn="ctr"/>
            <a:r>
              <a:rPr lang="ru-RU" sz="1700" dirty="0" smtClean="0">
                <a:latin typeface="Miama Nueva" pitchFamily="2" charset="-52"/>
              </a:rPr>
              <a:t> </a:t>
            </a:r>
          </a:p>
          <a:p>
            <a:pPr algn="ctr"/>
            <a:endParaRPr lang="ru-RU" dirty="0">
              <a:latin typeface="Miama Nueva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04" y="3786182"/>
            <a:ext cx="2928958" cy="3270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latin typeface="Miama Nueva" pitchFamily="2" charset="-52"/>
              </a:rPr>
              <a:t>Прием стоматолога</a:t>
            </a:r>
          </a:p>
          <a:p>
            <a:pPr algn="ctr">
              <a:lnSpc>
                <a:spcPct val="130000"/>
              </a:lnSpc>
            </a:pPr>
            <a:r>
              <a:rPr lang="ru-RU" sz="2000" b="1" dirty="0" smtClean="0">
                <a:latin typeface="Miama Nueva" pitchFamily="2" charset="-52"/>
              </a:rPr>
              <a:t>в будние дни</a:t>
            </a:r>
          </a:p>
          <a:p>
            <a:pPr algn="ctr">
              <a:lnSpc>
                <a:spcPct val="130000"/>
              </a:lnSpc>
            </a:pPr>
            <a:r>
              <a:rPr lang="ru-RU" sz="2000" b="1" dirty="0" smtClean="0">
                <a:latin typeface="Miama Nueva" pitchFamily="2" charset="-52"/>
              </a:rPr>
              <a:t>с </a:t>
            </a:r>
            <a:r>
              <a:rPr lang="ru-RU" sz="2000" b="1" dirty="0" err="1" smtClean="0">
                <a:latin typeface="Miama Nueva" pitchFamily="2" charset="-52"/>
              </a:rPr>
              <a:t>пн</a:t>
            </a:r>
            <a:r>
              <a:rPr lang="ru-RU" sz="2000" b="1" dirty="0" smtClean="0">
                <a:latin typeface="Miama Nueva" pitchFamily="2" charset="-52"/>
              </a:rPr>
              <a:t> по </a:t>
            </a:r>
            <a:r>
              <a:rPr lang="ru-RU" sz="2000" b="1" dirty="0" err="1" smtClean="0">
                <a:latin typeface="Miama Nueva" pitchFamily="2" charset="-52"/>
              </a:rPr>
              <a:t>пт</a:t>
            </a:r>
            <a:endParaRPr lang="ru-RU" sz="2000" b="1" dirty="0" smtClean="0">
              <a:latin typeface="Miama Nueva" pitchFamily="2" charset="-52"/>
            </a:endParaRPr>
          </a:p>
          <a:p>
            <a:pPr algn="ctr">
              <a:lnSpc>
                <a:spcPct val="130000"/>
              </a:lnSpc>
            </a:pPr>
            <a:r>
              <a:rPr lang="ru-RU" sz="2000" b="1" smtClean="0">
                <a:latin typeface="Miama Nueva" pitchFamily="2" charset="-52"/>
              </a:rPr>
              <a:t>с </a:t>
            </a:r>
            <a:r>
              <a:rPr lang="ru-RU" sz="2000" b="1" smtClean="0">
                <a:latin typeface="Miama Nueva" pitchFamily="2" charset="-52"/>
              </a:rPr>
              <a:t>8:00 </a:t>
            </a:r>
            <a:r>
              <a:rPr lang="ru-RU" sz="2000" b="1" smtClean="0">
                <a:latin typeface="Miama Nueva" pitchFamily="2" charset="-52"/>
              </a:rPr>
              <a:t>до </a:t>
            </a:r>
            <a:r>
              <a:rPr lang="ru-RU" sz="2000" b="1" smtClean="0">
                <a:latin typeface="Miama Nueva" pitchFamily="2" charset="-52"/>
              </a:rPr>
              <a:t>13:00</a:t>
            </a:r>
            <a:endParaRPr lang="ru-RU" sz="2000" b="1" dirty="0" smtClean="0">
              <a:latin typeface="Miama Nueva" pitchFamily="2" charset="-52"/>
            </a:endParaRPr>
          </a:p>
          <a:p>
            <a:pPr algn="ctr">
              <a:lnSpc>
                <a:spcPct val="130000"/>
              </a:lnSpc>
            </a:pPr>
            <a:r>
              <a:rPr lang="ru-RU" sz="2000" b="1" dirty="0" smtClean="0">
                <a:latin typeface="Miama Nueva" pitchFamily="2" charset="-52"/>
              </a:rPr>
              <a:t>по предварительной</a:t>
            </a:r>
          </a:p>
          <a:p>
            <a:pPr algn="ctr">
              <a:lnSpc>
                <a:spcPct val="130000"/>
              </a:lnSpc>
            </a:pPr>
            <a:r>
              <a:rPr lang="ru-RU" sz="2000" b="1" dirty="0" smtClean="0">
                <a:latin typeface="Miama Nueva" pitchFamily="2" charset="-52"/>
              </a:rPr>
              <a:t>записи </a:t>
            </a:r>
          </a:p>
          <a:p>
            <a:pPr algn="ctr">
              <a:lnSpc>
                <a:spcPct val="130000"/>
              </a:lnSpc>
            </a:pPr>
            <a:r>
              <a:rPr lang="ru-RU" sz="2000" b="1" dirty="0" smtClean="0">
                <a:latin typeface="Miama Nueva" pitchFamily="2" charset="-52"/>
              </a:rPr>
              <a:t>в Профкоме КНИТУ</a:t>
            </a:r>
            <a:endParaRPr lang="ru-RU" sz="2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154</TotalTime>
  <Words>101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Company>KNITU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KNITU2017</dc:creator>
  <cp:lastModifiedBy>Profcom</cp:lastModifiedBy>
  <cp:revision>21</cp:revision>
  <dcterms:created xsi:type="dcterms:W3CDTF">2020-02-07T07:01:52Z</dcterms:created>
  <dcterms:modified xsi:type="dcterms:W3CDTF">2021-04-16T08:24:28Z</dcterms:modified>
</cp:coreProperties>
</file>