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9"/>
  </p:notesMasterIdLst>
  <p:handoutMasterIdLst>
    <p:handoutMasterId r:id="rId20"/>
  </p:handoutMasterIdLst>
  <p:sldIdLst>
    <p:sldId id="258" r:id="rId3"/>
    <p:sldId id="259" r:id="rId4"/>
    <p:sldId id="260" r:id="rId5"/>
    <p:sldId id="274" r:id="rId6"/>
    <p:sldId id="294" r:id="rId7"/>
    <p:sldId id="275" r:id="rId8"/>
    <p:sldId id="295" r:id="rId9"/>
    <p:sldId id="279" r:id="rId10"/>
    <p:sldId id="296" r:id="rId11"/>
    <p:sldId id="280" r:id="rId12"/>
    <p:sldId id="297" r:id="rId13"/>
    <p:sldId id="281" r:id="rId14"/>
    <p:sldId id="298" r:id="rId15"/>
    <p:sldId id="286" r:id="rId16"/>
    <p:sldId id="270" r:id="rId17"/>
    <p:sldId id="265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76F"/>
    <a:srgbClr val="FFFFFF"/>
    <a:srgbClr val="992928"/>
    <a:srgbClr val="D5D7E3"/>
    <a:srgbClr val="9ECEF0"/>
    <a:srgbClr val="99CA3B"/>
    <a:srgbClr val="353F4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19"/>
  </p:normalViewPr>
  <p:slideViewPr>
    <p:cSldViewPr snapToGrid="0" showGuides="1">
      <p:cViewPr>
        <p:scale>
          <a:sx n="100" d="100"/>
          <a:sy n="100" d="100"/>
        </p:scale>
        <p:origin x="72" y="180"/>
      </p:cViewPr>
      <p:guideLst>
        <p:guide orient="horz" pos="2267"/>
        <p:guide pos="3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t>2023/11/30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Fifth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C9B17E-EBA4-4BA6-BFBF-CFC4EA0BE6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Click to edit Master text style</a:t>
            </a:r>
          </a:p>
          <a:p>
            <a:pPr lvl="1" fontAlgn="auto"/>
            <a:r>
              <a:rPr lang="zh-CN" altLang="en-US" strike="noStrike" noProof="1" smtClean="0"/>
              <a:t>Second level</a:t>
            </a:r>
          </a:p>
          <a:p>
            <a:pPr lvl="2" fontAlgn="auto"/>
            <a:r>
              <a:rPr lang="zh-CN" altLang="en-US" strike="noStrike" noProof="1" smtClean="0"/>
              <a:t>Third level</a:t>
            </a:r>
          </a:p>
          <a:p>
            <a:pPr lvl="3" fontAlgn="auto"/>
            <a:r>
              <a:rPr lang="zh-CN" altLang="en-US" strike="noStrike" noProof="1" smtClean="0"/>
              <a:t>Fourth level</a:t>
            </a:r>
          </a:p>
          <a:p>
            <a:pPr lvl="4" fontAlgn="auto"/>
            <a:r>
              <a:rPr lang="zh-CN" altLang="en-US" strike="noStrike" noProof="1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Click to edit Master text style</a:t>
            </a:r>
          </a:p>
          <a:p>
            <a:pPr lvl="1" fontAlgn="auto"/>
            <a:r>
              <a:rPr lang="zh-CN" altLang="en-US" strike="noStrike" noProof="1" smtClean="0"/>
              <a:t>Second level</a:t>
            </a:r>
          </a:p>
          <a:p>
            <a:pPr lvl="2" fontAlgn="auto"/>
            <a:r>
              <a:rPr lang="zh-CN" altLang="en-US" strike="noStrike" noProof="1" smtClean="0"/>
              <a:t>Third level</a:t>
            </a:r>
          </a:p>
          <a:p>
            <a:pPr lvl="3" fontAlgn="auto"/>
            <a:r>
              <a:rPr lang="zh-CN" altLang="en-US" strike="noStrike" noProof="1" smtClean="0"/>
              <a:t>Fourth level</a:t>
            </a:r>
          </a:p>
          <a:p>
            <a:pPr lvl="4" fontAlgn="auto"/>
            <a:r>
              <a:rPr lang="zh-CN" altLang="en-US" strike="noStrike" noProof="1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Click to edit Master title style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Click to edit Master text style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Click to edit Master title style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Click to edit Master text style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306800" y="266700"/>
            <a:ext cx="1794510" cy="1743710"/>
          </a:xfrm>
          <a:prstGeom prst="rect">
            <a:avLst/>
          </a:prstGeom>
        </p:spPr>
      </p:pic>
      <p:pic>
        <p:nvPicPr>
          <p:cNvPr id="2" name="Picture 1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433800" y="393700"/>
            <a:ext cx="1794510" cy="1743710"/>
          </a:xfrm>
          <a:prstGeom prst="rect">
            <a:avLst/>
          </a:prstGeom>
        </p:spPr>
      </p:pic>
      <p:pic>
        <p:nvPicPr>
          <p:cNvPr id="3" name="Picture 2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560800" y="520700"/>
            <a:ext cx="1794510" cy="1743710"/>
          </a:xfrm>
          <a:prstGeom prst="rect">
            <a:avLst/>
          </a:prstGeom>
        </p:spPr>
      </p:pic>
      <p:pic>
        <p:nvPicPr>
          <p:cNvPr id="4" name="Picture 3" descr="cap best-23"/>
          <p:cNvPicPr>
            <a:picLocks noChangeAspect="1"/>
          </p:cNvPicPr>
          <p:nvPr/>
        </p:nvPicPr>
        <p:blipFill>
          <a:blip r:embed="rId3">
            <a:alphaModFix amt="62000"/>
          </a:blip>
          <a:stretch>
            <a:fillRect/>
          </a:stretch>
        </p:blipFill>
        <p:spPr>
          <a:xfrm>
            <a:off x="16687800" y="647700"/>
            <a:ext cx="1794510" cy="1743710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1377950" y="5645785"/>
            <a:ext cx="49231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en-US" sz="2000" dirty="0">
                <a:solidFill>
                  <a:srgbClr val="FFFFF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Автор презентации:</a:t>
            </a:r>
          </a:p>
        </p:txBody>
      </p:sp>
      <p:pic>
        <p:nvPicPr>
          <p:cNvPr id="103" name="Picture 102"/>
          <p:cNvPicPr/>
          <p:nvPr/>
        </p:nvPicPr>
        <p:blipFill>
          <a:blip r:embed="rId4">
            <a:alphaModFix amt="29000"/>
            <a:grayscl/>
          </a:blip>
          <a:srcRect t="5874" b="7134"/>
          <a:stretch>
            <a:fillRect/>
          </a:stretch>
        </p:blipFill>
        <p:spPr>
          <a:xfrm>
            <a:off x="0" y="-17780"/>
            <a:ext cx="12192000" cy="688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4975" flipV="1">
            <a:off x="8940740" y="-244222"/>
            <a:ext cx="1859809" cy="1948712"/>
          </a:xfrm>
          <a:prstGeom prst="rect">
            <a:avLst/>
          </a:prstGeom>
        </p:spPr>
      </p:pic>
      <p:pic>
        <p:nvPicPr>
          <p:cNvPr id="15" name="Picture 14" descr="cap best-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20000">
            <a:off x="10077134" y="297688"/>
            <a:ext cx="2836718" cy="2972282"/>
          </a:xfrm>
          <a:prstGeom prst="rect">
            <a:avLst/>
          </a:prstGeom>
        </p:spPr>
      </p:pic>
      <p:pic>
        <p:nvPicPr>
          <p:cNvPr id="16" name="Content Placeholder 5" descr="cap best-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280000">
            <a:off x="9599747" y="-143974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cap best-31"/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 rot="19680000">
            <a:off x="754669" y="4249731"/>
            <a:ext cx="2948940" cy="308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27584">
            <a:off x="2479216" y="54476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cap best-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020000">
            <a:off x="33020" y="4352290"/>
            <a:ext cx="1847850" cy="1819275"/>
          </a:xfrm>
          <a:prstGeom prst="rect">
            <a:avLst/>
          </a:prstGeom>
        </p:spPr>
      </p:pic>
      <p:sp>
        <p:nvSpPr>
          <p:cNvPr id="21" name="文本框 6"/>
          <p:cNvSpPr txBox="1"/>
          <p:nvPr/>
        </p:nvSpPr>
        <p:spPr>
          <a:xfrm>
            <a:off x="1464945" y="2435860"/>
            <a:ext cx="1017460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презентация </a:t>
            </a:r>
          </a:p>
          <a:p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отчёт КНИТУ</a:t>
            </a:r>
          </a:p>
        </p:txBody>
      </p:sp>
      <p:sp>
        <p:nvSpPr>
          <p:cNvPr id="23" name="文本框 10"/>
          <p:cNvSpPr txBox="1"/>
          <p:nvPr/>
        </p:nvSpPr>
        <p:spPr>
          <a:xfrm>
            <a:off x="5496560" y="5600065"/>
            <a:ext cx="63969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2000" dirty="0">
                <a:solidFill>
                  <a:srgbClr val="35376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Подготовила: ФИО, должность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0" y="17480"/>
            <a:ext cx="2917342" cy="20796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100"/>
          <p:cNvPicPr>
            <a:picLocks noGrp="1"/>
          </p:cNvPicPr>
          <p:nvPr>
            <p:ph idx="1"/>
          </p:nvPr>
        </p:nvPicPr>
        <p:blipFill>
          <a:blip r:embed="rId2">
            <a:alphaModFix amt="60000"/>
          </a:blip>
          <a:srcRect t="17853"/>
          <a:stretch>
            <a:fillRect/>
          </a:stretch>
        </p:blipFill>
        <p:spPr>
          <a:xfrm>
            <a:off x="1079500" y="615315"/>
            <a:ext cx="9794875" cy="481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任意多边形 6"/>
          <p:cNvSpPr/>
          <p:nvPr/>
        </p:nvSpPr>
        <p:spPr>
          <a:xfrm>
            <a:off x="0" y="3965258"/>
            <a:ext cx="12192000" cy="2892425"/>
          </a:xfrm>
          <a:custGeom>
            <a:avLst/>
            <a:gdLst>
              <a:gd name="connsiteX0" fmla="*/ 2759948 w 12192000"/>
              <a:gd name="connsiteY0" fmla="*/ 0 h 2892252"/>
              <a:gd name="connsiteX1" fmla="*/ 3336054 w 12192000"/>
              <a:gd name="connsiteY1" fmla="*/ 576106 h 2892252"/>
              <a:gd name="connsiteX2" fmla="*/ 3336053 w 12192000"/>
              <a:gd name="connsiteY2" fmla="*/ 576107 h 2892252"/>
              <a:gd name="connsiteX3" fmla="*/ 5519894 w 12192000"/>
              <a:gd name="connsiteY3" fmla="*/ 576107 h 2892252"/>
              <a:gd name="connsiteX4" fmla="*/ 6096000 w 12192000"/>
              <a:gd name="connsiteY4" fmla="*/ 1 h 2892252"/>
              <a:gd name="connsiteX5" fmla="*/ 6672106 w 12192000"/>
              <a:gd name="connsiteY5" fmla="*/ 576107 h 2892252"/>
              <a:gd name="connsiteX6" fmla="*/ 8855947 w 12192000"/>
              <a:gd name="connsiteY6" fmla="*/ 576107 h 2892252"/>
              <a:gd name="connsiteX7" fmla="*/ 8855947 w 12192000"/>
              <a:gd name="connsiteY7" fmla="*/ 576106 h 2892252"/>
              <a:gd name="connsiteX8" fmla="*/ 9432053 w 12192000"/>
              <a:gd name="connsiteY8" fmla="*/ 0 h 2892252"/>
              <a:gd name="connsiteX9" fmla="*/ 10008159 w 12192000"/>
              <a:gd name="connsiteY9" fmla="*/ 576106 h 2892252"/>
              <a:gd name="connsiteX10" fmla="*/ 10008159 w 12192000"/>
              <a:gd name="connsiteY10" fmla="*/ 576107 h 2892252"/>
              <a:gd name="connsiteX11" fmla="*/ 12192000 w 12192000"/>
              <a:gd name="connsiteY11" fmla="*/ 576107 h 2892252"/>
              <a:gd name="connsiteX12" fmla="*/ 12192000 w 12192000"/>
              <a:gd name="connsiteY12" fmla="*/ 2892252 h 2892252"/>
              <a:gd name="connsiteX13" fmla="*/ 0 w 12192000"/>
              <a:gd name="connsiteY13" fmla="*/ 2892252 h 2892252"/>
              <a:gd name="connsiteX14" fmla="*/ 0 w 12192000"/>
              <a:gd name="connsiteY14" fmla="*/ 576107 h 2892252"/>
              <a:gd name="connsiteX15" fmla="*/ 2183841 w 12192000"/>
              <a:gd name="connsiteY15" fmla="*/ 576107 h 2892252"/>
              <a:gd name="connsiteX16" fmla="*/ 2183841 w 12192000"/>
              <a:gd name="connsiteY16" fmla="*/ 576106 h 2892252"/>
              <a:gd name="connsiteX17" fmla="*/ 2759948 w 12192000"/>
              <a:gd name="connsiteY17" fmla="*/ 0 h 28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2892252">
                <a:moveTo>
                  <a:pt x="2759948" y="0"/>
                </a:moveTo>
                <a:cubicBezTo>
                  <a:pt x="3078123" y="0"/>
                  <a:pt x="3336054" y="257931"/>
                  <a:pt x="3336054" y="576106"/>
                </a:cubicBezTo>
                <a:lnTo>
                  <a:pt x="3336053" y="576107"/>
                </a:lnTo>
                <a:lnTo>
                  <a:pt x="5519894" y="576107"/>
                </a:lnTo>
                <a:cubicBezTo>
                  <a:pt x="5519894" y="257932"/>
                  <a:pt x="5777825" y="1"/>
                  <a:pt x="6096000" y="1"/>
                </a:cubicBezTo>
                <a:cubicBezTo>
                  <a:pt x="6414175" y="1"/>
                  <a:pt x="6672106" y="257932"/>
                  <a:pt x="6672106" y="576107"/>
                </a:cubicBezTo>
                <a:lnTo>
                  <a:pt x="8855947" y="576107"/>
                </a:lnTo>
                <a:lnTo>
                  <a:pt x="8855947" y="576106"/>
                </a:lnTo>
                <a:cubicBezTo>
                  <a:pt x="8855947" y="257931"/>
                  <a:pt x="9113878" y="0"/>
                  <a:pt x="9432053" y="0"/>
                </a:cubicBezTo>
                <a:cubicBezTo>
                  <a:pt x="9750228" y="0"/>
                  <a:pt x="10008159" y="257931"/>
                  <a:pt x="10008159" y="576106"/>
                </a:cubicBezTo>
                <a:lnTo>
                  <a:pt x="10008159" y="576107"/>
                </a:lnTo>
                <a:lnTo>
                  <a:pt x="12192000" y="576107"/>
                </a:lnTo>
                <a:lnTo>
                  <a:pt x="12192000" y="2892252"/>
                </a:lnTo>
                <a:lnTo>
                  <a:pt x="0" y="2892252"/>
                </a:lnTo>
                <a:lnTo>
                  <a:pt x="0" y="576107"/>
                </a:lnTo>
                <a:lnTo>
                  <a:pt x="2183841" y="576107"/>
                </a:lnTo>
                <a:lnTo>
                  <a:pt x="2183841" y="576106"/>
                </a:lnTo>
                <a:cubicBezTo>
                  <a:pt x="2183841" y="257931"/>
                  <a:pt x="2441772" y="0"/>
                  <a:pt x="2759948" y="0"/>
                </a:cubicBezTo>
                <a:close/>
              </a:path>
            </a:pathLst>
          </a:custGeom>
          <a:solidFill>
            <a:srgbClr val="35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5" name="TextBox 35"/>
          <p:cNvSpPr txBox="1"/>
          <p:nvPr/>
        </p:nvSpPr>
        <p:spPr>
          <a:xfrm>
            <a:off x="4767898" y="5145088"/>
            <a:ext cx="2684145" cy="1376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12700" marR="5080" algn="ctr">
              <a:lnSpc>
                <a:spcPct val="116000"/>
              </a:lnSpc>
              <a:spcBef>
                <a:spcPts val="795"/>
              </a:spcBef>
            </a:pPr>
            <a:r>
              <a:rPr sz="1200" spc="14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Presentations</a:t>
            </a:r>
            <a:r>
              <a:rPr sz="1200" spc="-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are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typically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introduction,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speech </a:t>
            </a:r>
            <a:r>
              <a:rPr sz="1200" spc="-64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21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meant </a:t>
            </a:r>
            <a:r>
              <a:rPr sz="1200" spc="16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to </a:t>
            </a:r>
            <a:r>
              <a:rPr sz="1200" spc="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inform, </a:t>
            </a:r>
            <a:r>
              <a:rPr sz="1200" spc="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persuade, </a:t>
            </a:r>
            <a:r>
              <a:rPr sz="1200" spc="9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inspire, </a:t>
            </a:r>
            <a:r>
              <a:rPr sz="1200" spc="12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motivate, </a:t>
            </a:r>
            <a:r>
              <a:rPr sz="1200" spc="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 </a:t>
            </a:r>
            <a:r>
              <a:rPr sz="1200" spc="12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</a:t>
            </a:r>
            <a:r>
              <a:rPr sz="1200" spc="-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new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idea/product.</a:t>
            </a:r>
            <a:endParaRPr lang="zh-CN" altLang="zh-CN" sz="1200" spc="130" dirty="0">
              <a:solidFill>
                <a:srgbClr val="FFFFFF"/>
              </a:solidFill>
              <a:latin typeface="Montserrat Medium" panose="00000600000000000000" pitchFamily="2" charset="-52"/>
              <a:ea typeface="等线" pitchFamily="2" charset="-122"/>
              <a:cs typeface="Tahoma" panose="020B0604030504040204"/>
              <a:sym typeface="+mn-ea"/>
            </a:endParaRPr>
          </a:p>
        </p:txBody>
      </p:sp>
      <p:sp>
        <p:nvSpPr>
          <p:cNvPr id="32821" name="稻壳儿小白白(http://dwz.cn/Wu2UP)"/>
          <p:cNvSpPr/>
          <p:nvPr/>
        </p:nvSpPr>
        <p:spPr>
          <a:xfrm>
            <a:off x="2573020" y="4279900"/>
            <a:ext cx="404813" cy="495300"/>
          </a:xfrm>
          <a:custGeom>
            <a:avLst/>
            <a:gdLst/>
            <a:ahLst/>
            <a:cxnLst>
              <a:cxn ang="0">
                <a:pos x="103013891" y="0"/>
              </a:cxn>
              <a:cxn ang="0">
                <a:pos x="103013891" y="0"/>
              </a:cxn>
              <a:cxn ang="0">
                <a:pos x="103013891" y="0"/>
              </a:cxn>
              <a:cxn ang="0">
                <a:pos x="90173669" y="0"/>
              </a:cxn>
              <a:cxn ang="0">
                <a:pos x="21303535" y="0"/>
              </a:cxn>
              <a:cxn ang="0">
                <a:pos x="0" y="21232244"/>
              </a:cxn>
              <a:cxn ang="0">
                <a:pos x="0" y="156372856"/>
              </a:cxn>
              <a:cxn ang="0">
                <a:pos x="21303535" y="177317842"/>
              </a:cxn>
              <a:cxn ang="0">
                <a:pos x="124609543" y="177317842"/>
              </a:cxn>
              <a:cxn ang="0">
                <a:pos x="145912271" y="156372856"/>
              </a:cxn>
              <a:cxn ang="0">
                <a:pos x="145912271" y="42177230"/>
              </a:cxn>
              <a:cxn ang="0">
                <a:pos x="103013891" y="0"/>
              </a:cxn>
              <a:cxn ang="0">
                <a:pos x="137449764" y="156372856"/>
              </a:cxn>
              <a:cxn ang="0">
                <a:pos x="137449764" y="156372856"/>
              </a:cxn>
              <a:cxn ang="0">
                <a:pos x="124609543" y="168997779"/>
              </a:cxn>
              <a:cxn ang="0">
                <a:pos x="21303535" y="168997779"/>
              </a:cxn>
              <a:cxn ang="0">
                <a:pos x="8463314" y="156372856"/>
              </a:cxn>
              <a:cxn ang="0">
                <a:pos x="8463314" y="21232244"/>
              </a:cxn>
              <a:cxn ang="0">
                <a:pos x="21303535" y="8320863"/>
              </a:cxn>
              <a:cxn ang="0">
                <a:pos x="90173669" y="8320863"/>
              </a:cxn>
              <a:cxn ang="0">
                <a:pos x="90173669" y="33857167"/>
              </a:cxn>
              <a:cxn ang="0">
                <a:pos x="111477204" y="55089411"/>
              </a:cxn>
              <a:cxn ang="0">
                <a:pos x="137449764" y="55089411"/>
              </a:cxn>
              <a:cxn ang="0">
                <a:pos x="137449764" y="156372856"/>
              </a:cxn>
              <a:cxn ang="0">
                <a:pos x="111477204" y="42177230"/>
              </a:cxn>
              <a:cxn ang="0">
                <a:pos x="111477204" y="42177230"/>
              </a:cxn>
              <a:cxn ang="0">
                <a:pos x="103013891" y="33857167"/>
              </a:cxn>
              <a:cxn ang="0">
                <a:pos x="103013891" y="8320863"/>
              </a:cxn>
              <a:cxn ang="0">
                <a:pos x="137449764" y="42177230"/>
              </a:cxn>
              <a:cxn ang="0">
                <a:pos x="111477204" y="42177230"/>
              </a:cxn>
              <a:cxn ang="0">
                <a:pos x="107391606" y="122515688"/>
              </a:cxn>
              <a:cxn ang="0">
                <a:pos x="107391606" y="122515688"/>
              </a:cxn>
              <a:cxn ang="0">
                <a:pos x="38520665" y="122515688"/>
              </a:cxn>
              <a:cxn ang="0">
                <a:pos x="34435067" y="126819749"/>
              </a:cxn>
              <a:cxn ang="0">
                <a:pos x="38520665" y="135140612"/>
              </a:cxn>
              <a:cxn ang="0">
                <a:pos x="107391606" y="135140612"/>
              </a:cxn>
              <a:cxn ang="0">
                <a:pos x="111477204" y="126819749"/>
              </a:cxn>
              <a:cxn ang="0">
                <a:pos x="107391606" y="122515688"/>
              </a:cxn>
              <a:cxn ang="0">
                <a:pos x="107391606" y="88659321"/>
              </a:cxn>
              <a:cxn ang="0">
                <a:pos x="107391606" y="88659321"/>
              </a:cxn>
              <a:cxn ang="0">
                <a:pos x="38520665" y="88659321"/>
              </a:cxn>
              <a:cxn ang="0">
                <a:pos x="34435067" y="92962581"/>
              </a:cxn>
              <a:cxn ang="0">
                <a:pos x="38520665" y="101570702"/>
              </a:cxn>
              <a:cxn ang="0">
                <a:pos x="107391606" y="101570702"/>
              </a:cxn>
              <a:cxn ang="0">
                <a:pos x="111477204" y="92962581"/>
              </a:cxn>
              <a:cxn ang="0">
                <a:pos x="107391606" y="88659321"/>
              </a:cxn>
            </a:cxnLst>
            <a:rect l="0" t="0" r="0" b="0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稻壳儿小白白(http://dwz.cn/Wu2UP)"/>
          <p:cNvSpPr/>
          <p:nvPr/>
        </p:nvSpPr>
        <p:spPr>
          <a:xfrm>
            <a:off x="5853748" y="4262755"/>
            <a:ext cx="460375" cy="463550"/>
          </a:xfrm>
          <a:custGeom>
            <a:avLst/>
            <a:gdLst/>
            <a:ahLst/>
            <a:cxnLst>
              <a:cxn ang="0">
                <a:pos x="157002779" y="64142926"/>
              </a:cxn>
              <a:cxn ang="0">
                <a:pos x="157002779" y="64142926"/>
              </a:cxn>
              <a:cxn ang="0">
                <a:pos x="76481517" y="141057621"/>
              </a:cxn>
              <a:cxn ang="0">
                <a:pos x="25397272" y="141057621"/>
              </a:cxn>
              <a:cxn ang="0">
                <a:pos x="25397272" y="94037878"/>
              </a:cxn>
              <a:cxn ang="0">
                <a:pos x="97549344" y="21477817"/>
              </a:cxn>
              <a:cxn ang="0">
                <a:pos x="131605507" y="21477817"/>
              </a:cxn>
              <a:cxn ang="0">
                <a:pos x="131605507" y="55726597"/>
              </a:cxn>
              <a:cxn ang="0">
                <a:pos x="59453435" y="128286658"/>
              </a:cxn>
              <a:cxn ang="0">
                <a:pos x="42425354" y="128286658"/>
              </a:cxn>
              <a:cxn ang="0">
                <a:pos x="42425354" y="111162670"/>
              </a:cxn>
              <a:cxn ang="0">
                <a:pos x="105919337" y="47018939"/>
              </a:cxn>
              <a:cxn ang="0">
                <a:pos x="97549344" y="38601804"/>
              </a:cxn>
              <a:cxn ang="0">
                <a:pos x="33767266" y="102745536"/>
              </a:cxn>
              <a:cxn ang="0">
                <a:pos x="33767266" y="132640487"/>
              </a:cxn>
              <a:cxn ang="0">
                <a:pos x="67822626" y="132640487"/>
              </a:cxn>
              <a:cxn ang="0">
                <a:pos x="139974697" y="64142926"/>
              </a:cxn>
              <a:cxn ang="0">
                <a:pos x="139974697" y="13060682"/>
              </a:cxn>
              <a:cxn ang="0">
                <a:pos x="93508796" y="13060682"/>
              </a:cxn>
              <a:cxn ang="0">
                <a:pos x="16739184" y="89684853"/>
              </a:cxn>
              <a:cxn ang="0">
                <a:pos x="16739184" y="89684853"/>
              </a:cxn>
              <a:cxn ang="0">
                <a:pos x="16739184" y="149764474"/>
              </a:cxn>
              <a:cxn ang="0">
                <a:pos x="80522065" y="153827780"/>
              </a:cxn>
              <a:cxn ang="0">
                <a:pos x="80522065" y="153827780"/>
              </a:cxn>
              <a:cxn ang="0">
                <a:pos x="165660867" y="68496755"/>
              </a:cxn>
              <a:cxn ang="0">
                <a:pos x="157002779" y="64142926"/>
              </a:cxn>
            </a:cxnLst>
            <a:rect l="0" t="0" r="0" b="0"/>
            <a:pathLst>
              <a:path w="575" h="576">
                <a:moveTo>
                  <a:pt x="544" y="221"/>
                </a:moveTo>
                <a:lnTo>
                  <a:pt x="544" y="221"/>
                </a:lnTo>
                <a:cubicBezTo>
                  <a:pt x="265" y="486"/>
                  <a:pt x="265" y="486"/>
                  <a:pt x="265" y="486"/>
                </a:cubicBezTo>
                <a:cubicBezTo>
                  <a:pt x="220" y="530"/>
                  <a:pt x="147" y="530"/>
                  <a:pt x="88" y="486"/>
                </a:cubicBezTo>
                <a:cubicBezTo>
                  <a:pt x="44" y="442"/>
                  <a:pt x="44" y="368"/>
                  <a:pt x="88" y="324"/>
                </a:cubicBezTo>
                <a:cubicBezTo>
                  <a:pt x="338" y="74"/>
                  <a:pt x="338" y="74"/>
                  <a:pt x="338" y="74"/>
                </a:cubicBezTo>
                <a:cubicBezTo>
                  <a:pt x="383" y="45"/>
                  <a:pt x="426" y="45"/>
                  <a:pt x="456" y="74"/>
                </a:cubicBezTo>
                <a:cubicBezTo>
                  <a:pt x="485" y="103"/>
                  <a:pt x="485" y="162"/>
                  <a:pt x="456" y="192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191" y="457"/>
                  <a:pt x="162" y="457"/>
                  <a:pt x="147" y="442"/>
                </a:cubicBezTo>
                <a:cubicBezTo>
                  <a:pt x="132" y="427"/>
                  <a:pt x="132" y="398"/>
                  <a:pt x="147" y="383"/>
                </a:cubicBezTo>
                <a:cubicBezTo>
                  <a:pt x="367" y="162"/>
                  <a:pt x="367" y="162"/>
                  <a:pt x="367" y="162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117" y="354"/>
                  <a:pt x="117" y="354"/>
                  <a:pt x="117" y="354"/>
                </a:cubicBezTo>
                <a:cubicBezTo>
                  <a:pt x="88" y="383"/>
                  <a:pt x="88" y="427"/>
                  <a:pt x="117" y="457"/>
                </a:cubicBezTo>
                <a:cubicBezTo>
                  <a:pt x="147" y="501"/>
                  <a:pt x="206" y="501"/>
                  <a:pt x="235" y="457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530" y="162"/>
                  <a:pt x="530" y="88"/>
                  <a:pt x="485" y="45"/>
                </a:cubicBezTo>
                <a:cubicBezTo>
                  <a:pt x="441" y="0"/>
                  <a:pt x="367" y="0"/>
                  <a:pt x="324" y="45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0" y="368"/>
                  <a:pt x="14" y="457"/>
                  <a:pt x="58" y="516"/>
                </a:cubicBezTo>
                <a:cubicBezTo>
                  <a:pt x="117" y="575"/>
                  <a:pt x="206" y="575"/>
                  <a:pt x="279" y="530"/>
                </a:cubicBezTo>
                <a:cubicBezTo>
                  <a:pt x="574" y="236"/>
                  <a:pt x="574" y="236"/>
                  <a:pt x="574" y="236"/>
                </a:cubicBezTo>
                <a:lnTo>
                  <a:pt x="544" y="221"/>
                </a:ln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稻壳儿小白白(http://dwz.cn/Wu2UP)"/>
          <p:cNvSpPr/>
          <p:nvPr/>
        </p:nvSpPr>
        <p:spPr>
          <a:xfrm>
            <a:off x="9154478" y="4311968"/>
            <a:ext cx="495300" cy="377825"/>
          </a:xfrm>
          <a:custGeom>
            <a:avLst/>
            <a:gdLst/>
            <a:ahLst/>
            <a:cxnLst>
              <a:cxn ang="0">
                <a:pos x="156378141" y="0"/>
              </a:cxn>
              <a:cxn ang="0">
                <a:pos x="156378141" y="0"/>
              </a:cxn>
              <a:cxn ang="0">
                <a:pos x="20945744" y="0"/>
              </a:cxn>
              <a:cxn ang="0">
                <a:pos x="0" y="21079325"/>
              </a:cxn>
              <a:cxn ang="0">
                <a:pos x="0" y="114636689"/>
              </a:cxn>
              <a:cxn ang="0">
                <a:pos x="20945744" y="136004992"/>
              </a:cxn>
              <a:cxn ang="0">
                <a:pos x="156378141" y="136004992"/>
              </a:cxn>
              <a:cxn ang="0">
                <a:pos x="177323885" y="114636689"/>
              </a:cxn>
              <a:cxn ang="0">
                <a:pos x="177323885" y="21079325"/>
              </a:cxn>
              <a:cxn ang="0">
                <a:pos x="156378141" y="0"/>
              </a:cxn>
              <a:cxn ang="0">
                <a:pos x="160394936" y="12705390"/>
              </a:cxn>
              <a:cxn ang="0">
                <a:pos x="160394936" y="12705390"/>
              </a:cxn>
              <a:cxn ang="0">
                <a:pos x="88662343" y="67858408"/>
              </a:cxn>
              <a:cxn ang="0">
                <a:pos x="16928950" y="12705390"/>
              </a:cxn>
              <a:cxn ang="0">
                <a:pos x="160394936" y="12705390"/>
              </a:cxn>
              <a:cxn ang="0">
                <a:pos x="8320846" y="114636689"/>
              </a:cxn>
              <a:cxn ang="0">
                <a:pos x="8320846" y="114636689"/>
              </a:cxn>
              <a:cxn ang="0">
                <a:pos x="8320846" y="21079325"/>
              </a:cxn>
              <a:cxn ang="0">
                <a:pos x="59107695" y="63815930"/>
              </a:cxn>
              <a:cxn ang="0">
                <a:pos x="8320846" y="114636689"/>
              </a:cxn>
              <a:cxn ang="0">
                <a:pos x="16928950" y="123299601"/>
              </a:cxn>
              <a:cxn ang="0">
                <a:pos x="16928950" y="123299601"/>
              </a:cxn>
              <a:cxn ang="0">
                <a:pos x="67715798" y="67858408"/>
              </a:cxn>
              <a:cxn ang="0">
                <a:pos x="88662343" y="84895255"/>
              </a:cxn>
              <a:cxn ang="0">
                <a:pos x="105591292" y="67858408"/>
              </a:cxn>
              <a:cxn ang="0">
                <a:pos x="160394936" y="123299601"/>
              </a:cxn>
              <a:cxn ang="0">
                <a:pos x="16928950" y="123299601"/>
              </a:cxn>
              <a:cxn ang="0">
                <a:pos x="169003039" y="114636689"/>
              </a:cxn>
              <a:cxn ang="0">
                <a:pos x="169003039" y="114636689"/>
              </a:cxn>
              <a:cxn ang="0">
                <a:pos x="169003039" y="114636689"/>
              </a:cxn>
              <a:cxn ang="0">
                <a:pos x="118216190" y="63815930"/>
              </a:cxn>
              <a:cxn ang="0">
                <a:pos x="169003039" y="21079325"/>
              </a:cxn>
              <a:cxn ang="0">
                <a:pos x="169003039" y="114636689"/>
              </a:cxn>
            </a:cxnLst>
            <a:rect l="0" t="0" r="0" b="0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35"/>
          <p:cNvSpPr txBox="1"/>
          <p:nvPr/>
        </p:nvSpPr>
        <p:spPr>
          <a:xfrm>
            <a:off x="1417955" y="5134928"/>
            <a:ext cx="2684463" cy="1376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12700" marR="5080" algn="ctr">
              <a:lnSpc>
                <a:spcPct val="116000"/>
              </a:lnSpc>
              <a:spcBef>
                <a:spcPts val="795"/>
              </a:spcBef>
            </a:pPr>
            <a:r>
              <a:rPr sz="1200" spc="14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Presentations</a:t>
            </a:r>
            <a:r>
              <a:rPr sz="1200" spc="-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are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typically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introduction,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speech </a:t>
            </a:r>
            <a:r>
              <a:rPr sz="1200" spc="-64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21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meant </a:t>
            </a:r>
            <a:r>
              <a:rPr sz="1200" spc="16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to </a:t>
            </a:r>
            <a:r>
              <a:rPr sz="1200" spc="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inform, </a:t>
            </a:r>
            <a:r>
              <a:rPr sz="1200" spc="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persuade, </a:t>
            </a:r>
            <a:r>
              <a:rPr sz="1200" spc="9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inspire, </a:t>
            </a:r>
            <a:r>
              <a:rPr sz="1200" spc="12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motivate, </a:t>
            </a:r>
            <a:r>
              <a:rPr sz="1200" spc="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 </a:t>
            </a:r>
            <a:r>
              <a:rPr sz="1200" spc="12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</a:t>
            </a:r>
            <a:r>
              <a:rPr sz="1200" spc="-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new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idea/product.</a:t>
            </a:r>
            <a:endParaRPr lang="zh-CN" altLang="zh-CN" sz="1200" spc="130" dirty="0">
              <a:solidFill>
                <a:srgbClr val="FFFFFF"/>
              </a:solidFill>
              <a:latin typeface="Montserrat Medium" panose="00000600000000000000" pitchFamily="2" charset="-52"/>
              <a:ea typeface="等线" pitchFamily="2" charset="-122"/>
              <a:cs typeface="Tahoma" panose="020B0604030504040204"/>
              <a:sym typeface="+mn-ea"/>
            </a:endParaRPr>
          </a:p>
        </p:txBody>
      </p:sp>
      <p:sp>
        <p:nvSpPr>
          <p:cNvPr id="2" name="TextBox 35"/>
          <p:cNvSpPr txBox="1"/>
          <p:nvPr/>
        </p:nvSpPr>
        <p:spPr>
          <a:xfrm>
            <a:off x="8059738" y="5145088"/>
            <a:ext cx="2684145" cy="1376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12700" marR="5080" algn="ctr">
              <a:lnSpc>
                <a:spcPct val="116000"/>
              </a:lnSpc>
              <a:spcBef>
                <a:spcPts val="795"/>
              </a:spcBef>
            </a:pPr>
            <a:r>
              <a:rPr sz="1200" spc="14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Presentations</a:t>
            </a:r>
            <a:r>
              <a:rPr sz="1200" spc="-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are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4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typically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introduction,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7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speech </a:t>
            </a:r>
            <a:r>
              <a:rPr sz="1200" spc="-64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21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meant </a:t>
            </a:r>
            <a:r>
              <a:rPr sz="1200" spc="16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to </a:t>
            </a:r>
            <a:r>
              <a:rPr sz="1200" spc="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inform, </a:t>
            </a:r>
            <a:r>
              <a:rPr sz="1200" spc="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persuade, </a:t>
            </a:r>
            <a:r>
              <a:rPr sz="1200" spc="9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inspire, </a:t>
            </a:r>
            <a:r>
              <a:rPr sz="1200" spc="12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motivate, </a:t>
            </a:r>
            <a:r>
              <a:rPr sz="1200" spc="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 </a:t>
            </a:r>
            <a:r>
              <a:rPr sz="1200" spc="12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4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</a:t>
            </a:r>
            <a:r>
              <a:rPr sz="1200" spc="-1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25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22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new</a:t>
            </a:r>
            <a:r>
              <a:rPr sz="1200" spc="-114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200" spc="130" dirty="0">
                <a:solidFill>
                  <a:srgbClr val="FFFFFF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idea/product.</a:t>
            </a:r>
            <a:endParaRPr lang="zh-CN" altLang="zh-CN" sz="1200" spc="130" dirty="0">
              <a:solidFill>
                <a:srgbClr val="FFFFFF"/>
              </a:solidFill>
              <a:latin typeface="Montserrat Medium" panose="00000600000000000000" pitchFamily="2" charset="-52"/>
              <a:ea typeface="等线" pitchFamily="2" charset="-122"/>
              <a:cs typeface="Tahoma" panose="020B0604030504040204"/>
              <a:sym typeface="+mn-e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3657600" y="1265555"/>
            <a:ext cx="5027930" cy="4564380"/>
          </a:xfrm>
          <a:prstGeom prst="hexagon">
            <a:avLst>
              <a:gd name="adj" fmla="val 26850"/>
              <a:gd name="vf" fmla="val 115470"/>
            </a:avLst>
          </a:prstGeom>
          <a:solidFill>
            <a:srgbClr val="992928"/>
          </a:solidFill>
          <a:ln w="25400">
            <a:solidFill>
              <a:srgbClr val="992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7" name="文本框 128"/>
          <p:cNvSpPr txBox="1"/>
          <p:nvPr/>
        </p:nvSpPr>
        <p:spPr>
          <a:xfrm>
            <a:off x="4488815" y="4102100"/>
            <a:ext cx="33655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zh-CN" sz="36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sp>
        <p:nvSpPr>
          <p:cNvPr id="5121" name="文本框 6"/>
          <p:cNvSpPr txBox="1"/>
          <p:nvPr/>
        </p:nvSpPr>
        <p:spPr>
          <a:xfrm>
            <a:off x="5187950" y="1956435"/>
            <a:ext cx="109029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150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5</a:t>
            </a:r>
          </a:p>
        </p:txBody>
      </p:sp>
      <p:pic>
        <p:nvPicPr>
          <p:cNvPr id="2" name="Content Placeholder 1" descr="cap best-3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680000">
            <a:off x="7833649" y="3806501"/>
            <a:ext cx="2948940" cy="3088640"/>
          </a:xfrm>
          <a:prstGeom prst="rect">
            <a:avLst/>
          </a:prstGeom>
        </p:spPr>
      </p:pic>
      <p:pic>
        <p:nvPicPr>
          <p:cNvPr id="12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7584">
            <a:off x="9579786" y="498595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cap best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20000">
            <a:off x="7122795" y="3858260"/>
            <a:ext cx="1847850" cy="1819275"/>
          </a:xfrm>
          <a:prstGeom prst="rect">
            <a:avLst/>
          </a:prstGeom>
        </p:spPr>
      </p:pic>
      <p:pic>
        <p:nvPicPr>
          <p:cNvPr id="11" name="Picture 10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148655" y="287908"/>
            <a:ext cx="1859809" cy="1948712"/>
          </a:xfrm>
          <a:prstGeom prst="rect">
            <a:avLst/>
          </a:prstGeom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0000">
            <a:off x="2285049" y="829818"/>
            <a:ext cx="2836718" cy="2972282"/>
          </a:xfrm>
          <a:prstGeom prst="rect">
            <a:avLst/>
          </a:prstGeom>
        </p:spPr>
      </p:pic>
      <p:pic>
        <p:nvPicPr>
          <p:cNvPr id="13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80000">
            <a:off x="1807662" y="388156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7"/>
          <p:cNvSpPr/>
          <p:nvPr/>
        </p:nvSpPr>
        <p:spPr>
          <a:xfrm flipH="1">
            <a:off x="6621145" y="2216150"/>
            <a:ext cx="0" cy="3597275"/>
          </a:xfrm>
          <a:prstGeom prst="line">
            <a:avLst/>
          </a:prstGeom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56" name="AutoShape 9"/>
          <p:cNvSpPr/>
          <p:nvPr/>
        </p:nvSpPr>
        <p:spPr>
          <a:xfrm>
            <a:off x="6830378" y="2050415"/>
            <a:ext cx="1016000" cy="13398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08000" y="669926"/>
              </a:cxn>
              <a:cxn ang="0">
                <a:pos x="508000" y="669926"/>
              </a:cxn>
              <a:cxn ang="0">
                <a:pos x="508000" y="669926"/>
              </a:cxn>
              <a:cxn ang="0">
                <a:pos x="508000" y="669926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60959" tIns="60959" rIns="60959" bIns="60959" anchor="t" anchorCtr="0"/>
          <a:lstStyle/>
          <a:p>
            <a:pPr algn="ctr" hangingPunct="0"/>
            <a:r>
              <a:rPr lang="es-ES" altLang="zh-CN" sz="6600" dirty="0">
                <a:solidFill>
                  <a:srgbClr val="992928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3557" name="AutoShape 12"/>
          <p:cNvSpPr/>
          <p:nvPr/>
        </p:nvSpPr>
        <p:spPr>
          <a:xfrm>
            <a:off x="6830378" y="3337878"/>
            <a:ext cx="1016000" cy="13414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08000" y="670984"/>
              </a:cxn>
              <a:cxn ang="0">
                <a:pos x="508000" y="670984"/>
              </a:cxn>
              <a:cxn ang="0">
                <a:pos x="508000" y="670984"/>
              </a:cxn>
              <a:cxn ang="0">
                <a:pos x="508000" y="670984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60959" tIns="60959" rIns="60959" bIns="60959" anchor="t" anchorCtr="0"/>
          <a:lstStyle/>
          <a:p>
            <a:pPr algn="ctr" hangingPunct="0"/>
            <a:r>
              <a:rPr lang="es-ES" altLang="zh-CN" sz="6600" dirty="0">
                <a:solidFill>
                  <a:srgbClr val="992928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3558" name="AutoShape 15"/>
          <p:cNvSpPr/>
          <p:nvPr/>
        </p:nvSpPr>
        <p:spPr>
          <a:xfrm>
            <a:off x="6830378" y="4646613"/>
            <a:ext cx="1016000" cy="13414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508000" y="670984"/>
              </a:cxn>
              <a:cxn ang="0">
                <a:pos x="508000" y="670984"/>
              </a:cxn>
              <a:cxn ang="0">
                <a:pos x="508000" y="670984"/>
              </a:cxn>
              <a:cxn ang="0">
                <a:pos x="508000" y="670984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txBody>
          <a:bodyPr lIns="60959" tIns="60959" rIns="60959" bIns="60959" anchor="t" anchorCtr="0"/>
          <a:lstStyle/>
          <a:p>
            <a:pPr algn="ctr" hangingPunct="0"/>
            <a:r>
              <a:rPr lang="es-ES" altLang="zh-CN" sz="6600" dirty="0">
                <a:solidFill>
                  <a:srgbClr val="992928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23580" name="组合 30"/>
          <p:cNvGrpSpPr/>
          <p:nvPr/>
        </p:nvGrpSpPr>
        <p:grpSpPr>
          <a:xfrm>
            <a:off x="7908608" y="2284726"/>
            <a:ext cx="3138487" cy="1110750"/>
            <a:chOff x="1486729" y="1389864"/>
            <a:chExt cx="3138763" cy="1107964"/>
          </a:xfrm>
        </p:grpSpPr>
        <p:sp>
          <p:nvSpPr>
            <p:cNvPr id="23581" name="Text Placeholder 3"/>
            <p:cNvSpPr txBox="1"/>
            <p:nvPr/>
          </p:nvSpPr>
          <p:spPr>
            <a:xfrm>
              <a:off x="1486729" y="1751674"/>
              <a:ext cx="3138763" cy="7461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marL="12700" marR="5080" algn="l">
                <a:lnSpc>
                  <a:spcPct val="116000"/>
                </a:lnSpc>
                <a:spcBef>
                  <a:spcPts val="795"/>
                </a:spcBef>
              </a:pPr>
              <a:r>
                <a:rPr sz="1400" spc="14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Presentations</a:t>
              </a:r>
              <a:r>
                <a:rPr sz="1400" spc="-12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05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are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4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typically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45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introduction,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2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7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speech </a:t>
              </a:r>
              <a:r>
                <a:rPr sz="1400" spc="-645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21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meant </a:t>
              </a:r>
              <a:r>
                <a:rPr sz="1400" spc="16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to </a:t>
              </a:r>
              <a:r>
                <a:rPr sz="1400" spc="12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inform, </a:t>
              </a:r>
              <a:r>
                <a:rPr sz="1400" spc="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persuade</a:t>
              </a:r>
              <a:endParaRPr lang="zh-CN" altLang="zh-CN" sz="1400" spc="114" dirty="0">
                <a:solidFill>
                  <a:schemeClr val="bg2">
                    <a:lumMod val="10000"/>
                  </a:schemeClr>
                </a:solidFill>
                <a:latin typeface="Montserrat Medium" panose="00000600000000000000" pitchFamily="2" charset="-52"/>
                <a:ea typeface="等线" pitchFamily="2" charset="-122"/>
                <a:cs typeface="Tahoma" panose="020B0604030504040204"/>
                <a:sym typeface="+mn-ea"/>
              </a:endParaRPr>
            </a:p>
          </p:txBody>
        </p:sp>
        <p:sp>
          <p:nvSpPr>
            <p:cNvPr id="23582" name="Text Placeholder 3"/>
            <p:cNvSpPr txBox="1"/>
            <p:nvPr/>
          </p:nvSpPr>
          <p:spPr>
            <a:xfrm>
              <a:off x="1494257" y="1389864"/>
              <a:ext cx="1917869" cy="3065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defTabSz="1217930" hangingPunct="0">
                <a:spcBef>
                  <a:spcPct val="20000"/>
                </a:spcBef>
              </a:pPr>
              <a:r>
                <a:rPr lang="ru-RU" altLang="zh-CN" sz="20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  <a:sym typeface="Calibri" panose="020F0502020204030204" pitchFamily="34" charset="0"/>
                </a:rPr>
                <a:t>Подзаголовок</a:t>
              </a:r>
            </a:p>
          </p:txBody>
        </p:sp>
      </p:grpSp>
      <p:grpSp>
        <p:nvGrpSpPr>
          <p:cNvPr id="23583" name="组合 33"/>
          <p:cNvGrpSpPr/>
          <p:nvPr/>
        </p:nvGrpSpPr>
        <p:grpSpPr>
          <a:xfrm>
            <a:off x="7908608" y="3599053"/>
            <a:ext cx="3270250" cy="1224537"/>
            <a:chOff x="1486729" y="1389742"/>
            <a:chExt cx="3269552" cy="1222444"/>
          </a:xfrm>
        </p:grpSpPr>
        <p:sp>
          <p:nvSpPr>
            <p:cNvPr id="23584" name="Text Placeholder 3"/>
            <p:cNvSpPr txBox="1"/>
            <p:nvPr/>
          </p:nvSpPr>
          <p:spPr>
            <a:xfrm>
              <a:off x="1486729" y="1751964"/>
              <a:ext cx="3269552" cy="8602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hangingPunct="0"/>
              <a:r>
                <a:rPr sz="1400" spc="14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Presentations</a:t>
              </a:r>
              <a:r>
                <a:rPr sz="1400" spc="-12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05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are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4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typically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45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introduction,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2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7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speech </a:t>
              </a:r>
              <a:r>
                <a:rPr sz="1400" spc="-645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21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meant </a:t>
              </a:r>
              <a:r>
                <a:rPr sz="1400" spc="16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to </a:t>
              </a:r>
              <a:r>
                <a:rPr sz="1400" spc="12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inform, </a:t>
              </a:r>
              <a:r>
                <a:rPr sz="1400" spc="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persuade</a:t>
              </a:r>
              <a:endParaRPr lang="zh-CN" altLang="zh-CN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  <a:sym typeface="Arial" panose="020B0604020202020204" pitchFamily="34" charset="0"/>
              </a:endParaRPr>
            </a:p>
            <a:p>
              <a:pPr hangingPunct="0"/>
              <a:r>
                <a:rPr lang="zh-CN" altLang="zh-CN" sz="140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  <a:sym typeface="Arial" panose="020B0604020202020204" pitchFamily="34" charset="0"/>
                </a:rPr>
                <a:t>.</a:t>
              </a:r>
            </a:p>
          </p:txBody>
        </p:sp>
        <p:sp>
          <p:nvSpPr>
            <p:cNvPr id="23585" name="Text Placeholder 3"/>
            <p:cNvSpPr txBox="1"/>
            <p:nvPr/>
          </p:nvSpPr>
          <p:spPr>
            <a:xfrm>
              <a:off x="1494257" y="1389742"/>
              <a:ext cx="1917291" cy="3068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l" defTabSz="1217930" hangingPunct="0">
                <a:spcBef>
                  <a:spcPct val="20000"/>
                </a:spcBef>
              </a:pPr>
              <a:r>
                <a:rPr lang="ru-RU" altLang="zh-CN" sz="20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cs typeface="Montserrat Medium" panose="00000600000000000000" charset="0"/>
                  <a:sym typeface="Calibri" panose="020F0502020204030204" pitchFamily="34" charset="0"/>
                </a:rPr>
                <a:t>Подзаголовок</a:t>
              </a:r>
              <a:endParaRPr lang="ru-RU" altLang="zh-CN" sz="2000" b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3586" name="组合 36"/>
          <p:cNvGrpSpPr/>
          <p:nvPr/>
        </p:nvGrpSpPr>
        <p:grpSpPr>
          <a:xfrm>
            <a:off x="7908608" y="4913217"/>
            <a:ext cx="3138487" cy="1223516"/>
            <a:chOff x="1486729" y="1389148"/>
            <a:chExt cx="3138744" cy="1226145"/>
          </a:xfrm>
        </p:grpSpPr>
        <p:sp>
          <p:nvSpPr>
            <p:cNvPr id="23587" name="Text Placeholder 3"/>
            <p:cNvSpPr txBox="1"/>
            <p:nvPr/>
          </p:nvSpPr>
          <p:spPr>
            <a:xfrm>
              <a:off x="1486729" y="1751747"/>
              <a:ext cx="3138744" cy="8635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 anchorCtr="0">
              <a:spAutoFit/>
            </a:bodyPr>
            <a:lstStyle/>
            <a:p>
              <a:pPr hangingPunct="0"/>
              <a:r>
                <a:rPr sz="1400" spc="14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Presentations</a:t>
              </a:r>
              <a:r>
                <a:rPr sz="1400" spc="-12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05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are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4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typically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45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introduction,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2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</a:t>
              </a:r>
              <a:r>
                <a:rPr sz="1400" spc="-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17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speech </a:t>
              </a:r>
              <a:r>
                <a:rPr sz="1400" spc="-645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400" spc="21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meant </a:t>
              </a:r>
              <a:r>
                <a:rPr sz="1400" spc="16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to </a:t>
              </a:r>
              <a:r>
                <a:rPr sz="1400" spc="120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inform, </a:t>
              </a:r>
              <a:r>
                <a:rPr sz="1400" spc="114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persuade</a:t>
              </a:r>
              <a:endParaRPr lang="zh-CN" altLang="zh-CN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  <a:sym typeface="Arial" panose="020B0604020202020204" pitchFamily="34" charset="0"/>
              </a:endParaRPr>
            </a:p>
            <a:p>
              <a:pPr hangingPunct="0"/>
              <a:endParaRPr lang="zh-CN" altLang="zh-CN" sz="1400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  <a:sym typeface="Arial" panose="020B0604020202020204" pitchFamily="34" charset="0"/>
              </a:endParaRPr>
            </a:p>
          </p:txBody>
        </p:sp>
        <p:sp>
          <p:nvSpPr>
            <p:cNvPr id="23588" name="Text Placeholder 3"/>
            <p:cNvSpPr txBox="1"/>
            <p:nvPr/>
          </p:nvSpPr>
          <p:spPr>
            <a:xfrm>
              <a:off x="1494257" y="1389148"/>
              <a:ext cx="1917857" cy="3080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l" defTabSz="1217930" hangingPunct="0">
                <a:spcBef>
                  <a:spcPct val="20000"/>
                </a:spcBef>
              </a:pPr>
              <a:r>
                <a:rPr lang="ru-RU" altLang="zh-CN" sz="20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cs typeface="Montserrat Medium" panose="00000600000000000000" charset="0"/>
                  <a:sym typeface="Calibri" panose="020F0502020204030204" pitchFamily="34" charset="0"/>
                </a:rPr>
                <a:t>Подзаголовок</a:t>
              </a:r>
              <a:endParaRPr lang="ru-RU" altLang="zh-CN" sz="2000" b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9" name="object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7640" y="2161540"/>
            <a:ext cx="4171315" cy="3616325"/>
          </a:xfrm>
          <a:prstGeom prst="rect">
            <a:avLst/>
          </a:prstGeom>
        </p:spPr>
      </p:pic>
      <p:sp>
        <p:nvSpPr>
          <p:cNvPr id="5121" name="文本框 6"/>
          <p:cNvSpPr txBox="1"/>
          <p:nvPr/>
        </p:nvSpPr>
        <p:spPr>
          <a:xfrm>
            <a:off x="3561715" y="767715"/>
            <a:ext cx="57823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 rot="5400000">
            <a:off x="3657600" y="1265555"/>
            <a:ext cx="5027930" cy="4564380"/>
          </a:xfrm>
          <a:prstGeom prst="hexagon">
            <a:avLst>
              <a:gd name="adj" fmla="val 26850"/>
              <a:gd name="vf" fmla="val 115470"/>
            </a:avLst>
          </a:prstGeom>
          <a:solidFill>
            <a:srgbClr val="992928"/>
          </a:solidFill>
          <a:ln w="25400">
            <a:solidFill>
              <a:srgbClr val="992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7" name="文本框 128"/>
          <p:cNvSpPr txBox="1"/>
          <p:nvPr/>
        </p:nvSpPr>
        <p:spPr>
          <a:xfrm>
            <a:off x="4488815" y="4102100"/>
            <a:ext cx="33655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zh-CN" sz="36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sp>
        <p:nvSpPr>
          <p:cNvPr id="5121" name="文本框 6"/>
          <p:cNvSpPr txBox="1"/>
          <p:nvPr/>
        </p:nvSpPr>
        <p:spPr>
          <a:xfrm>
            <a:off x="5187950" y="1956435"/>
            <a:ext cx="109029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150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6</a:t>
            </a:r>
          </a:p>
        </p:txBody>
      </p:sp>
      <p:pic>
        <p:nvPicPr>
          <p:cNvPr id="2" name="Content Placeholder 1" descr="cap best-3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680000">
            <a:off x="7833649" y="3806501"/>
            <a:ext cx="2948940" cy="3088640"/>
          </a:xfrm>
          <a:prstGeom prst="rect">
            <a:avLst/>
          </a:prstGeom>
        </p:spPr>
      </p:pic>
      <p:pic>
        <p:nvPicPr>
          <p:cNvPr id="12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7584">
            <a:off x="9579786" y="498595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cap best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20000">
            <a:off x="7122795" y="3858260"/>
            <a:ext cx="1847850" cy="1819275"/>
          </a:xfrm>
          <a:prstGeom prst="rect">
            <a:avLst/>
          </a:prstGeom>
        </p:spPr>
      </p:pic>
      <p:pic>
        <p:nvPicPr>
          <p:cNvPr id="11" name="Picture 10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148655" y="287908"/>
            <a:ext cx="1859809" cy="1948712"/>
          </a:xfrm>
          <a:prstGeom prst="rect">
            <a:avLst/>
          </a:prstGeom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0000">
            <a:off x="2285049" y="829818"/>
            <a:ext cx="2836718" cy="2972282"/>
          </a:xfrm>
          <a:prstGeom prst="rect">
            <a:avLst/>
          </a:prstGeom>
        </p:spPr>
      </p:pic>
      <p:pic>
        <p:nvPicPr>
          <p:cNvPr id="13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80000">
            <a:off x="1807662" y="388156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1635125" y="4032885"/>
            <a:ext cx="2522538" cy="1941513"/>
          </a:xfrm>
          <a:custGeom>
            <a:avLst/>
            <a:gdLst>
              <a:gd name="connsiteX0" fmla="*/ 2050823 w 2522537"/>
              <a:gd name="connsiteY0" fmla="*/ 0 h 1941869"/>
              <a:gd name="connsiteX1" fmla="*/ 2522537 w 2522537"/>
              <a:gd name="connsiteY1" fmla="*/ 471714 h 1941869"/>
              <a:gd name="connsiteX2" fmla="*/ 2314563 w 2522537"/>
              <a:gd name="connsiteY2" fmla="*/ 862867 h 1941869"/>
              <a:gd name="connsiteX3" fmla="*/ 2285521 w 2522537"/>
              <a:gd name="connsiteY3" fmla="*/ 878630 h 1941869"/>
              <a:gd name="connsiteX4" fmla="*/ 2290524 w 2522537"/>
              <a:gd name="connsiteY4" fmla="*/ 886629 h 1941869"/>
              <a:gd name="connsiteX5" fmla="*/ 746548 w 2522537"/>
              <a:gd name="connsiteY5" fmla="*/ 1852154 h 1941869"/>
              <a:gd name="connsiteX6" fmla="*/ 735453 w 2522537"/>
              <a:gd name="connsiteY6" fmla="*/ 1861308 h 1941869"/>
              <a:gd name="connsiteX7" fmla="*/ 708615 w 2522537"/>
              <a:gd name="connsiteY7" fmla="*/ 1875875 h 1941869"/>
              <a:gd name="connsiteX8" fmla="*/ 653805 w 2522537"/>
              <a:gd name="connsiteY8" fmla="*/ 1910151 h 1941869"/>
              <a:gd name="connsiteX9" fmla="*/ 651250 w 2522537"/>
              <a:gd name="connsiteY9" fmla="*/ 1906065 h 1941869"/>
              <a:gd name="connsiteX10" fmla="*/ 566781 w 2522537"/>
              <a:gd name="connsiteY10" fmla="*/ 1932286 h 1941869"/>
              <a:gd name="connsiteX11" fmla="*/ 471714 w 2522537"/>
              <a:gd name="connsiteY11" fmla="*/ 1941869 h 1941869"/>
              <a:gd name="connsiteX12" fmla="*/ 0 w 2522537"/>
              <a:gd name="connsiteY12" fmla="*/ 1470155 h 1941869"/>
              <a:gd name="connsiteX13" fmla="*/ 138162 w 2522537"/>
              <a:gd name="connsiteY13" fmla="*/ 1136603 h 1941869"/>
              <a:gd name="connsiteX14" fmla="*/ 159208 w 2522537"/>
              <a:gd name="connsiteY14" fmla="*/ 1119238 h 1941869"/>
              <a:gd name="connsiteX15" fmla="*/ 153588 w 2522537"/>
              <a:gd name="connsiteY15" fmla="*/ 1110251 h 1941869"/>
              <a:gd name="connsiteX16" fmla="*/ 1746108 w 2522537"/>
              <a:gd name="connsiteY16" fmla="*/ 114370 h 1941869"/>
              <a:gd name="connsiteX17" fmla="*/ 1787084 w 2522537"/>
              <a:gd name="connsiteY17" fmla="*/ 80562 h 1941869"/>
              <a:gd name="connsiteX18" fmla="*/ 2050823 w 2522537"/>
              <a:gd name="connsiteY18" fmla="*/ 0 h 194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22537" h="1941869">
                <a:moveTo>
                  <a:pt x="2050823" y="0"/>
                </a:moveTo>
                <a:cubicBezTo>
                  <a:pt x="2311343" y="0"/>
                  <a:pt x="2522537" y="211194"/>
                  <a:pt x="2522537" y="471714"/>
                </a:cubicBezTo>
                <a:cubicBezTo>
                  <a:pt x="2522537" y="634539"/>
                  <a:pt x="2440039" y="778096"/>
                  <a:pt x="2314563" y="862867"/>
                </a:cubicBezTo>
                <a:lnTo>
                  <a:pt x="2285521" y="878630"/>
                </a:lnTo>
                <a:lnTo>
                  <a:pt x="2290524" y="886629"/>
                </a:lnTo>
                <a:lnTo>
                  <a:pt x="746548" y="1852154"/>
                </a:lnTo>
                <a:lnTo>
                  <a:pt x="735453" y="1861308"/>
                </a:lnTo>
                <a:lnTo>
                  <a:pt x="708615" y="1875875"/>
                </a:lnTo>
                <a:lnTo>
                  <a:pt x="653805" y="1910151"/>
                </a:lnTo>
                <a:lnTo>
                  <a:pt x="651250" y="1906065"/>
                </a:lnTo>
                <a:lnTo>
                  <a:pt x="566781" y="1932286"/>
                </a:lnTo>
                <a:cubicBezTo>
                  <a:pt x="536073" y="1938569"/>
                  <a:pt x="504279" y="1941869"/>
                  <a:pt x="471714" y="1941869"/>
                </a:cubicBezTo>
                <a:cubicBezTo>
                  <a:pt x="211194" y="1941869"/>
                  <a:pt x="0" y="1730675"/>
                  <a:pt x="0" y="1470155"/>
                </a:cubicBezTo>
                <a:cubicBezTo>
                  <a:pt x="0" y="1339895"/>
                  <a:pt x="52798" y="1221967"/>
                  <a:pt x="138162" y="1136603"/>
                </a:cubicBezTo>
                <a:lnTo>
                  <a:pt x="159208" y="1119238"/>
                </a:lnTo>
                <a:lnTo>
                  <a:pt x="153588" y="1110251"/>
                </a:lnTo>
                <a:lnTo>
                  <a:pt x="1746108" y="114370"/>
                </a:lnTo>
                <a:lnTo>
                  <a:pt x="1787084" y="80562"/>
                </a:lnTo>
                <a:cubicBezTo>
                  <a:pt x="1862370" y="29699"/>
                  <a:pt x="1953128" y="0"/>
                  <a:pt x="205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6"/>
          <p:cNvSpPr/>
          <p:nvPr/>
        </p:nvSpPr>
        <p:spPr>
          <a:xfrm rot="1998140">
            <a:off x="3433763" y="3628073"/>
            <a:ext cx="2271713" cy="1755775"/>
          </a:xfrm>
          <a:custGeom>
            <a:avLst/>
            <a:gdLst>
              <a:gd name="connsiteX0" fmla="*/ 2050823 w 2522537"/>
              <a:gd name="connsiteY0" fmla="*/ 0 h 1941869"/>
              <a:gd name="connsiteX1" fmla="*/ 2522537 w 2522537"/>
              <a:gd name="connsiteY1" fmla="*/ 471714 h 1941869"/>
              <a:gd name="connsiteX2" fmla="*/ 2314563 w 2522537"/>
              <a:gd name="connsiteY2" fmla="*/ 862867 h 1941869"/>
              <a:gd name="connsiteX3" fmla="*/ 2285521 w 2522537"/>
              <a:gd name="connsiteY3" fmla="*/ 878630 h 1941869"/>
              <a:gd name="connsiteX4" fmla="*/ 2290524 w 2522537"/>
              <a:gd name="connsiteY4" fmla="*/ 886629 h 1941869"/>
              <a:gd name="connsiteX5" fmla="*/ 746548 w 2522537"/>
              <a:gd name="connsiteY5" fmla="*/ 1852154 h 1941869"/>
              <a:gd name="connsiteX6" fmla="*/ 735453 w 2522537"/>
              <a:gd name="connsiteY6" fmla="*/ 1861308 h 1941869"/>
              <a:gd name="connsiteX7" fmla="*/ 708615 w 2522537"/>
              <a:gd name="connsiteY7" fmla="*/ 1875875 h 1941869"/>
              <a:gd name="connsiteX8" fmla="*/ 653805 w 2522537"/>
              <a:gd name="connsiteY8" fmla="*/ 1910151 h 1941869"/>
              <a:gd name="connsiteX9" fmla="*/ 651250 w 2522537"/>
              <a:gd name="connsiteY9" fmla="*/ 1906065 h 1941869"/>
              <a:gd name="connsiteX10" fmla="*/ 566781 w 2522537"/>
              <a:gd name="connsiteY10" fmla="*/ 1932286 h 1941869"/>
              <a:gd name="connsiteX11" fmla="*/ 471714 w 2522537"/>
              <a:gd name="connsiteY11" fmla="*/ 1941869 h 1941869"/>
              <a:gd name="connsiteX12" fmla="*/ 0 w 2522537"/>
              <a:gd name="connsiteY12" fmla="*/ 1470155 h 1941869"/>
              <a:gd name="connsiteX13" fmla="*/ 138162 w 2522537"/>
              <a:gd name="connsiteY13" fmla="*/ 1136603 h 1941869"/>
              <a:gd name="connsiteX14" fmla="*/ 159208 w 2522537"/>
              <a:gd name="connsiteY14" fmla="*/ 1119238 h 1941869"/>
              <a:gd name="connsiteX15" fmla="*/ 153588 w 2522537"/>
              <a:gd name="connsiteY15" fmla="*/ 1110251 h 1941869"/>
              <a:gd name="connsiteX16" fmla="*/ 1746108 w 2522537"/>
              <a:gd name="connsiteY16" fmla="*/ 114370 h 1941869"/>
              <a:gd name="connsiteX17" fmla="*/ 1787084 w 2522537"/>
              <a:gd name="connsiteY17" fmla="*/ 80562 h 1941869"/>
              <a:gd name="connsiteX18" fmla="*/ 2050823 w 2522537"/>
              <a:gd name="connsiteY18" fmla="*/ 0 h 194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22537" h="1941869">
                <a:moveTo>
                  <a:pt x="2050823" y="0"/>
                </a:moveTo>
                <a:cubicBezTo>
                  <a:pt x="2311343" y="0"/>
                  <a:pt x="2522537" y="211194"/>
                  <a:pt x="2522537" y="471714"/>
                </a:cubicBezTo>
                <a:cubicBezTo>
                  <a:pt x="2522537" y="634539"/>
                  <a:pt x="2440039" y="778096"/>
                  <a:pt x="2314563" y="862867"/>
                </a:cubicBezTo>
                <a:lnTo>
                  <a:pt x="2285521" y="878630"/>
                </a:lnTo>
                <a:lnTo>
                  <a:pt x="2290524" y="886629"/>
                </a:lnTo>
                <a:lnTo>
                  <a:pt x="746548" y="1852154"/>
                </a:lnTo>
                <a:lnTo>
                  <a:pt x="735453" y="1861308"/>
                </a:lnTo>
                <a:lnTo>
                  <a:pt x="708615" y="1875875"/>
                </a:lnTo>
                <a:lnTo>
                  <a:pt x="653805" y="1910151"/>
                </a:lnTo>
                <a:lnTo>
                  <a:pt x="651250" y="1906065"/>
                </a:lnTo>
                <a:lnTo>
                  <a:pt x="566781" y="1932286"/>
                </a:lnTo>
                <a:cubicBezTo>
                  <a:pt x="536073" y="1938569"/>
                  <a:pt x="504279" y="1941869"/>
                  <a:pt x="471714" y="1941869"/>
                </a:cubicBezTo>
                <a:cubicBezTo>
                  <a:pt x="211194" y="1941869"/>
                  <a:pt x="0" y="1730675"/>
                  <a:pt x="0" y="1470155"/>
                </a:cubicBezTo>
                <a:cubicBezTo>
                  <a:pt x="0" y="1339895"/>
                  <a:pt x="52798" y="1221967"/>
                  <a:pt x="138162" y="1136603"/>
                </a:cubicBezTo>
                <a:lnTo>
                  <a:pt x="159208" y="1119238"/>
                </a:lnTo>
                <a:lnTo>
                  <a:pt x="153588" y="1110251"/>
                </a:lnTo>
                <a:lnTo>
                  <a:pt x="1746108" y="114370"/>
                </a:lnTo>
                <a:lnTo>
                  <a:pt x="1787084" y="80562"/>
                </a:lnTo>
                <a:cubicBezTo>
                  <a:pt x="1862370" y="29699"/>
                  <a:pt x="1953128" y="0"/>
                  <a:pt x="2050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878705" y="3081655"/>
            <a:ext cx="2463165" cy="1923415"/>
          </a:xfrm>
          <a:custGeom>
            <a:avLst/>
            <a:gdLst>
              <a:gd name="connsiteX0" fmla="*/ 2050823 w 2522537"/>
              <a:gd name="connsiteY0" fmla="*/ 0 h 1941869"/>
              <a:gd name="connsiteX1" fmla="*/ 2522537 w 2522537"/>
              <a:gd name="connsiteY1" fmla="*/ 471714 h 1941869"/>
              <a:gd name="connsiteX2" fmla="*/ 2314563 w 2522537"/>
              <a:gd name="connsiteY2" fmla="*/ 862867 h 1941869"/>
              <a:gd name="connsiteX3" fmla="*/ 2285521 w 2522537"/>
              <a:gd name="connsiteY3" fmla="*/ 878630 h 1941869"/>
              <a:gd name="connsiteX4" fmla="*/ 2290524 w 2522537"/>
              <a:gd name="connsiteY4" fmla="*/ 886629 h 1941869"/>
              <a:gd name="connsiteX5" fmla="*/ 746548 w 2522537"/>
              <a:gd name="connsiteY5" fmla="*/ 1852154 h 1941869"/>
              <a:gd name="connsiteX6" fmla="*/ 735453 w 2522537"/>
              <a:gd name="connsiteY6" fmla="*/ 1861308 h 1941869"/>
              <a:gd name="connsiteX7" fmla="*/ 708615 w 2522537"/>
              <a:gd name="connsiteY7" fmla="*/ 1875875 h 1941869"/>
              <a:gd name="connsiteX8" fmla="*/ 653805 w 2522537"/>
              <a:gd name="connsiteY8" fmla="*/ 1910151 h 1941869"/>
              <a:gd name="connsiteX9" fmla="*/ 651250 w 2522537"/>
              <a:gd name="connsiteY9" fmla="*/ 1906065 h 1941869"/>
              <a:gd name="connsiteX10" fmla="*/ 566781 w 2522537"/>
              <a:gd name="connsiteY10" fmla="*/ 1932286 h 1941869"/>
              <a:gd name="connsiteX11" fmla="*/ 471714 w 2522537"/>
              <a:gd name="connsiteY11" fmla="*/ 1941869 h 1941869"/>
              <a:gd name="connsiteX12" fmla="*/ 0 w 2522537"/>
              <a:gd name="connsiteY12" fmla="*/ 1470155 h 1941869"/>
              <a:gd name="connsiteX13" fmla="*/ 138162 w 2522537"/>
              <a:gd name="connsiteY13" fmla="*/ 1136603 h 1941869"/>
              <a:gd name="connsiteX14" fmla="*/ 159208 w 2522537"/>
              <a:gd name="connsiteY14" fmla="*/ 1119238 h 1941869"/>
              <a:gd name="connsiteX15" fmla="*/ 153588 w 2522537"/>
              <a:gd name="connsiteY15" fmla="*/ 1110251 h 1941869"/>
              <a:gd name="connsiteX16" fmla="*/ 1746108 w 2522537"/>
              <a:gd name="connsiteY16" fmla="*/ 114370 h 1941869"/>
              <a:gd name="connsiteX17" fmla="*/ 1787084 w 2522537"/>
              <a:gd name="connsiteY17" fmla="*/ 80562 h 1941869"/>
              <a:gd name="connsiteX18" fmla="*/ 2050823 w 2522537"/>
              <a:gd name="connsiteY18" fmla="*/ 0 h 194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22537" h="1941869">
                <a:moveTo>
                  <a:pt x="2050823" y="0"/>
                </a:moveTo>
                <a:cubicBezTo>
                  <a:pt x="2311343" y="0"/>
                  <a:pt x="2522537" y="211194"/>
                  <a:pt x="2522537" y="471714"/>
                </a:cubicBezTo>
                <a:cubicBezTo>
                  <a:pt x="2522537" y="634539"/>
                  <a:pt x="2440039" y="778096"/>
                  <a:pt x="2314563" y="862867"/>
                </a:cubicBezTo>
                <a:lnTo>
                  <a:pt x="2285521" y="878630"/>
                </a:lnTo>
                <a:lnTo>
                  <a:pt x="2290524" y="886629"/>
                </a:lnTo>
                <a:lnTo>
                  <a:pt x="746548" y="1852154"/>
                </a:lnTo>
                <a:lnTo>
                  <a:pt x="735453" y="1861308"/>
                </a:lnTo>
                <a:lnTo>
                  <a:pt x="708615" y="1875875"/>
                </a:lnTo>
                <a:lnTo>
                  <a:pt x="653805" y="1910151"/>
                </a:lnTo>
                <a:lnTo>
                  <a:pt x="651250" y="1906065"/>
                </a:lnTo>
                <a:lnTo>
                  <a:pt x="566781" y="1932286"/>
                </a:lnTo>
                <a:cubicBezTo>
                  <a:pt x="536073" y="1938569"/>
                  <a:pt x="504279" y="1941869"/>
                  <a:pt x="471714" y="1941869"/>
                </a:cubicBezTo>
                <a:cubicBezTo>
                  <a:pt x="211194" y="1941869"/>
                  <a:pt x="0" y="1730675"/>
                  <a:pt x="0" y="1470155"/>
                </a:cubicBezTo>
                <a:cubicBezTo>
                  <a:pt x="0" y="1339895"/>
                  <a:pt x="52798" y="1221967"/>
                  <a:pt x="138162" y="1136603"/>
                </a:cubicBezTo>
                <a:lnTo>
                  <a:pt x="159208" y="1119238"/>
                </a:lnTo>
                <a:lnTo>
                  <a:pt x="153588" y="1110251"/>
                </a:lnTo>
                <a:lnTo>
                  <a:pt x="1746108" y="114370"/>
                </a:lnTo>
                <a:lnTo>
                  <a:pt x="1787084" y="80562"/>
                </a:lnTo>
                <a:cubicBezTo>
                  <a:pt x="1862370" y="29699"/>
                  <a:pt x="1953128" y="0"/>
                  <a:pt x="205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>
          <a:xfrm rot="1942736">
            <a:off x="6557963" y="2596198"/>
            <a:ext cx="2346325" cy="1874838"/>
          </a:xfrm>
          <a:custGeom>
            <a:avLst/>
            <a:gdLst>
              <a:gd name="connsiteX0" fmla="*/ 2050823 w 2522537"/>
              <a:gd name="connsiteY0" fmla="*/ 0 h 1941869"/>
              <a:gd name="connsiteX1" fmla="*/ 2522537 w 2522537"/>
              <a:gd name="connsiteY1" fmla="*/ 471714 h 1941869"/>
              <a:gd name="connsiteX2" fmla="*/ 2314563 w 2522537"/>
              <a:gd name="connsiteY2" fmla="*/ 862867 h 1941869"/>
              <a:gd name="connsiteX3" fmla="*/ 2285521 w 2522537"/>
              <a:gd name="connsiteY3" fmla="*/ 878630 h 1941869"/>
              <a:gd name="connsiteX4" fmla="*/ 2290524 w 2522537"/>
              <a:gd name="connsiteY4" fmla="*/ 886629 h 1941869"/>
              <a:gd name="connsiteX5" fmla="*/ 746548 w 2522537"/>
              <a:gd name="connsiteY5" fmla="*/ 1852154 h 1941869"/>
              <a:gd name="connsiteX6" fmla="*/ 735453 w 2522537"/>
              <a:gd name="connsiteY6" fmla="*/ 1861308 h 1941869"/>
              <a:gd name="connsiteX7" fmla="*/ 708615 w 2522537"/>
              <a:gd name="connsiteY7" fmla="*/ 1875875 h 1941869"/>
              <a:gd name="connsiteX8" fmla="*/ 653805 w 2522537"/>
              <a:gd name="connsiteY8" fmla="*/ 1910151 h 1941869"/>
              <a:gd name="connsiteX9" fmla="*/ 651250 w 2522537"/>
              <a:gd name="connsiteY9" fmla="*/ 1906065 h 1941869"/>
              <a:gd name="connsiteX10" fmla="*/ 566781 w 2522537"/>
              <a:gd name="connsiteY10" fmla="*/ 1932286 h 1941869"/>
              <a:gd name="connsiteX11" fmla="*/ 471714 w 2522537"/>
              <a:gd name="connsiteY11" fmla="*/ 1941869 h 1941869"/>
              <a:gd name="connsiteX12" fmla="*/ 0 w 2522537"/>
              <a:gd name="connsiteY12" fmla="*/ 1470155 h 1941869"/>
              <a:gd name="connsiteX13" fmla="*/ 138162 w 2522537"/>
              <a:gd name="connsiteY13" fmla="*/ 1136603 h 1941869"/>
              <a:gd name="connsiteX14" fmla="*/ 159208 w 2522537"/>
              <a:gd name="connsiteY14" fmla="*/ 1119238 h 1941869"/>
              <a:gd name="connsiteX15" fmla="*/ 153588 w 2522537"/>
              <a:gd name="connsiteY15" fmla="*/ 1110251 h 1941869"/>
              <a:gd name="connsiteX16" fmla="*/ 1746108 w 2522537"/>
              <a:gd name="connsiteY16" fmla="*/ 114370 h 1941869"/>
              <a:gd name="connsiteX17" fmla="*/ 1787084 w 2522537"/>
              <a:gd name="connsiteY17" fmla="*/ 80562 h 1941869"/>
              <a:gd name="connsiteX18" fmla="*/ 2050823 w 2522537"/>
              <a:gd name="connsiteY18" fmla="*/ 0 h 194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22537" h="1941869">
                <a:moveTo>
                  <a:pt x="2050823" y="0"/>
                </a:moveTo>
                <a:cubicBezTo>
                  <a:pt x="2311343" y="0"/>
                  <a:pt x="2522537" y="211194"/>
                  <a:pt x="2522537" y="471714"/>
                </a:cubicBezTo>
                <a:cubicBezTo>
                  <a:pt x="2522537" y="634539"/>
                  <a:pt x="2440039" y="778096"/>
                  <a:pt x="2314563" y="862867"/>
                </a:cubicBezTo>
                <a:lnTo>
                  <a:pt x="2285521" y="878630"/>
                </a:lnTo>
                <a:lnTo>
                  <a:pt x="2290524" y="886629"/>
                </a:lnTo>
                <a:lnTo>
                  <a:pt x="746548" y="1852154"/>
                </a:lnTo>
                <a:lnTo>
                  <a:pt x="735453" y="1861308"/>
                </a:lnTo>
                <a:lnTo>
                  <a:pt x="708615" y="1875875"/>
                </a:lnTo>
                <a:lnTo>
                  <a:pt x="653805" y="1910151"/>
                </a:lnTo>
                <a:lnTo>
                  <a:pt x="651250" y="1906065"/>
                </a:lnTo>
                <a:lnTo>
                  <a:pt x="566781" y="1932286"/>
                </a:lnTo>
                <a:cubicBezTo>
                  <a:pt x="536073" y="1938569"/>
                  <a:pt x="504279" y="1941869"/>
                  <a:pt x="471714" y="1941869"/>
                </a:cubicBezTo>
                <a:cubicBezTo>
                  <a:pt x="211194" y="1941869"/>
                  <a:pt x="0" y="1730675"/>
                  <a:pt x="0" y="1470155"/>
                </a:cubicBezTo>
                <a:cubicBezTo>
                  <a:pt x="0" y="1339895"/>
                  <a:pt x="52798" y="1221967"/>
                  <a:pt x="138162" y="1136603"/>
                </a:cubicBezTo>
                <a:lnTo>
                  <a:pt x="159208" y="1119238"/>
                </a:lnTo>
                <a:lnTo>
                  <a:pt x="153588" y="1110251"/>
                </a:lnTo>
                <a:lnTo>
                  <a:pt x="1746108" y="114370"/>
                </a:lnTo>
                <a:lnTo>
                  <a:pt x="1787084" y="80562"/>
                </a:lnTo>
                <a:cubicBezTo>
                  <a:pt x="1862370" y="29699"/>
                  <a:pt x="1953128" y="0"/>
                  <a:pt x="2050823" y="0"/>
                </a:cubicBezTo>
                <a:close/>
              </a:path>
            </a:pathLst>
          </a:custGeom>
          <a:solidFill>
            <a:srgbClr val="E5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031163" y="2079308"/>
            <a:ext cx="2522538" cy="1941513"/>
          </a:xfrm>
          <a:custGeom>
            <a:avLst/>
            <a:gdLst>
              <a:gd name="connsiteX0" fmla="*/ 2050823 w 2522537"/>
              <a:gd name="connsiteY0" fmla="*/ 0 h 1941869"/>
              <a:gd name="connsiteX1" fmla="*/ 2522537 w 2522537"/>
              <a:gd name="connsiteY1" fmla="*/ 471714 h 1941869"/>
              <a:gd name="connsiteX2" fmla="*/ 2314563 w 2522537"/>
              <a:gd name="connsiteY2" fmla="*/ 862867 h 1941869"/>
              <a:gd name="connsiteX3" fmla="*/ 2285521 w 2522537"/>
              <a:gd name="connsiteY3" fmla="*/ 878630 h 1941869"/>
              <a:gd name="connsiteX4" fmla="*/ 2290524 w 2522537"/>
              <a:gd name="connsiteY4" fmla="*/ 886629 h 1941869"/>
              <a:gd name="connsiteX5" fmla="*/ 746548 w 2522537"/>
              <a:gd name="connsiteY5" fmla="*/ 1852154 h 1941869"/>
              <a:gd name="connsiteX6" fmla="*/ 735453 w 2522537"/>
              <a:gd name="connsiteY6" fmla="*/ 1861308 h 1941869"/>
              <a:gd name="connsiteX7" fmla="*/ 708615 w 2522537"/>
              <a:gd name="connsiteY7" fmla="*/ 1875875 h 1941869"/>
              <a:gd name="connsiteX8" fmla="*/ 653805 w 2522537"/>
              <a:gd name="connsiteY8" fmla="*/ 1910151 h 1941869"/>
              <a:gd name="connsiteX9" fmla="*/ 651250 w 2522537"/>
              <a:gd name="connsiteY9" fmla="*/ 1906065 h 1941869"/>
              <a:gd name="connsiteX10" fmla="*/ 566781 w 2522537"/>
              <a:gd name="connsiteY10" fmla="*/ 1932286 h 1941869"/>
              <a:gd name="connsiteX11" fmla="*/ 471714 w 2522537"/>
              <a:gd name="connsiteY11" fmla="*/ 1941869 h 1941869"/>
              <a:gd name="connsiteX12" fmla="*/ 0 w 2522537"/>
              <a:gd name="connsiteY12" fmla="*/ 1470155 h 1941869"/>
              <a:gd name="connsiteX13" fmla="*/ 138162 w 2522537"/>
              <a:gd name="connsiteY13" fmla="*/ 1136603 h 1941869"/>
              <a:gd name="connsiteX14" fmla="*/ 159208 w 2522537"/>
              <a:gd name="connsiteY14" fmla="*/ 1119238 h 1941869"/>
              <a:gd name="connsiteX15" fmla="*/ 153588 w 2522537"/>
              <a:gd name="connsiteY15" fmla="*/ 1110251 h 1941869"/>
              <a:gd name="connsiteX16" fmla="*/ 1746108 w 2522537"/>
              <a:gd name="connsiteY16" fmla="*/ 114370 h 1941869"/>
              <a:gd name="connsiteX17" fmla="*/ 1787084 w 2522537"/>
              <a:gd name="connsiteY17" fmla="*/ 80562 h 1941869"/>
              <a:gd name="connsiteX18" fmla="*/ 2050823 w 2522537"/>
              <a:gd name="connsiteY18" fmla="*/ 0 h 194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22537" h="1941869">
                <a:moveTo>
                  <a:pt x="2050823" y="0"/>
                </a:moveTo>
                <a:cubicBezTo>
                  <a:pt x="2311343" y="0"/>
                  <a:pt x="2522537" y="211194"/>
                  <a:pt x="2522537" y="471714"/>
                </a:cubicBezTo>
                <a:cubicBezTo>
                  <a:pt x="2522537" y="634539"/>
                  <a:pt x="2440039" y="778096"/>
                  <a:pt x="2314563" y="862867"/>
                </a:cubicBezTo>
                <a:lnTo>
                  <a:pt x="2285521" y="878630"/>
                </a:lnTo>
                <a:lnTo>
                  <a:pt x="2290524" y="886629"/>
                </a:lnTo>
                <a:lnTo>
                  <a:pt x="746548" y="1852154"/>
                </a:lnTo>
                <a:lnTo>
                  <a:pt x="735453" y="1861308"/>
                </a:lnTo>
                <a:lnTo>
                  <a:pt x="708615" y="1875875"/>
                </a:lnTo>
                <a:lnTo>
                  <a:pt x="653805" y="1910151"/>
                </a:lnTo>
                <a:lnTo>
                  <a:pt x="651250" y="1906065"/>
                </a:lnTo>
                <a:lnTo>
                  <a:pt x="566781" y="1932286"/>
                </a:lnTo>
                <a:cubicBezTo>
                  <a:pt x="536073" y="1938569"/>
                  <a:pt x="504279" y="1941869"/>
                  <a:pt x="471714" y="1941869"/>
                </a:cubicBezTo>
                <a:cubicBezTo>
                  <a:pt x="211194" y="1941869"/>
                  <a:pt x="0" y="1730675"/>
                  <a:pt x="0" y="1470155"/>
                </a:cubicBezTo>
                <a:cubicBezTo>
                  <a:pt x="0" y="1339895"/>
                  <a:pt x="52798" y="1221967"/>
                  <a:pt x="138162" y="1136603"/>
                </a:cubicBezTo>
                <a:lnTo>
                  <a:pt x="159208" y="1119238"/>
                </a:lnTo>
                <a:lnTo>
                  <a:pt x="153588" y="1110251"/>
                </a:lnTo>
                <a:lnTo>
                  <a:pt x="1746108" y="114370"/>
                </a:lnTo>
                <a:lnTo>
                  <a:pt x="1787084" y="80562"/>
                </a:lnTo>
                <a:cubicBezTo>
                  <a:pt x="1862370" y="29699"/>
                  <a:pt x="1953128" y="0"/>
                  <a:pt x="2050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流程图: 联系 16"/>
          <p:cNvSpPr/>
          <p:nvPr/>
        </p:nvSpPr>
        <p:spPr>
          <a:xfrm>
            <a:off x="1635125" y="5004435"/>
            <a:ext cx="969963" cy="96996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流程图: 联系 19"/>
          <p:cNvSpPr/>
          <p:nvPr/>
        </p:nvSpPr>
        <p:spPr>
          <a:xfrm>
            <a:off x="3192463" y="4032885"/>
            <a:ext cx="1000125" cy="100012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流程图: 联系 23"/>
          <p:cNvSpPr/>
          <p:nvPr/>
        </p:nvSpPr>
        <p:spPr>
          <a:xfrm>
            <a:off x="4854575" y="4048760"/>
            <a:ext cx="952500" cy="9525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流程图: 联系 26"/>
          <p:cNvSpPr/>
          <p:nvPr/>
        </p:nvSpPr>
        <p:spPr>
          <a:xfrm>
            <a:off x="6404928" y="3086735"/>
            <a:ext cx="957263" cy="95726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流程图: 联系 29"/>
          <p:cNvSpPr/>
          <p:nvPr/>
        </p:nvSpPr>
        <p:spPr>
          <a:xfrm>
            <a:off x="8032750" y="3062923"/>
            <a:ext cx="965200" cy="96520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流程图: 联系 32"/>
          <p:cNvSpPr/>
          <p:nvPr/>
        </p:nvSpPr>
        <p:spPr>
          <a:xfrm>
            <a:off x="9612313" y="2085023"/>
            <a:ext cx="944563" cy="944563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流程图: 联系 37"/>
          <p:cNvSpPr/>
          <p:nvPr/>
        </p:nvSpPr>
        <p:spPr>
          <a:xfrm>
            <a:off x="3619500" y="2864485"/>
            <a:ext cx="123825" cy="125413"/>
          </a:xfrm>
          <a:prstGeom prst="flowChartConnector">
            <a:avLst/>
          </a:prstGeom>
          <a:solidFill>
            <a:srgbClr val="35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流程图: 联系 41"/>
          <p:cNvSpPr/>
          <p:nvPr/>
        </p:nvSpPr>
        <p:spPr>
          <a:xfrm>
            <a:off x="2057400" y="3823335"/>
            <a:ext cx="125413" cy="12382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流程图: 联系 44"/>
          <p:cNvSpPr/>
          <p:nvPr/>
        </p:nvSpPr>
        <p:spPr>
          <a:xfrm>
            <a:off x="5259388" y="2027873"/>
            <a:ext cx="125413" cy="123825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流程图: 联系 48"/>
          <p:cNvSpPr/>
          <p:nvPr/>
        </p:nvSpPr>
        <p:spPr>
          <a:xfrm flipV="1">
            <a:off x="6784975" y="5729923"/>
            <a:ext cx="123825" cy="123825"/>
          </a:xfrm>
          <a:prstGeom prst="flowChartConnector">
            <a:avLst/>
          </a:prstGeom>
          <a:solidFill>
            <a:srgbClr val="35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流程图: 联系 51"/>
          <p:cNvSpPr/>
          <p:nvPr/>
        </p:nvSpPr>
        <p:spPr>
          <a:xfrm flipV="1">
            <a:off x="8459788" y="4882198"/>
            <a:ext cx="123825" cy="123825"/>
          </a:xfrm>
          <a:prstGeom prst="flowChartConnector">
            <a:avLst/>
          </a:prstGeom>
          <a:solidFill>
            <a:srgbClr val="35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流程图: 联系 54"/>
          <p:cNvSpPr/>
          <p:nvPr/>
        </p:nvSpPr>
        <p:spPr>
          <a:xfrm flipV="1">
            <a:off x="9939338" y="3977323"/>
            <a:ext cx="125413" cy="123825"/>
          </a:xfrm>
          <a:prstGeom prst="flowChartConnector">
            <a:avLst/>
          </a:prstGeom>
          <a:solidFill>
            <a:srgbClr val="35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728" name="文本框 34"/>
          <p:cNvSpPr txBox="1"/>
          <p:nvPr/>
        </p:nvSpPr>
        <p:spPr>
          <a:xfrm>
            <a:off x="506730" y="3831273"/>
            <a:ext cx="1587500" cy="275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ea typeface="等线" pitchFamily="2" charset="-122"/>
                <a:cs typeface="Mont" panose="00000700000000000000" charset="0"/>
              </a:rPr>
              <a:t>текст</a:t>
            </a:r>
          </a:p>
        </p:txBody>
      </p:sp>
      <p:sp>
        <p:nvSpPr>
          <p:cNvPr id="29729" name="文本框 35"/>
          <p:cNvSpPr txBox="1"/>
          <p:nvPr/>
        </p:nvSpPr>
        <p:spPr>
          <a:xfrm>
            <a:off x="11430" y="3538855"/>
            <a:ext cx="21094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r"/>
            <a:r>
              <a:rPr lang="ru-RU" altLang="zh-CN" sz="16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ea typeface="等线" pitchFamily="2" charset="-122"/>
                <a:cs typeface="Mont" panose="00000700000000000000" charset="0"/>
              </a:rPr>
              <a:t>ПОДЗАГОЛОВОК</a:t>
            </a:r>
          </a:p>
        </p:txBody>
      </p:sp>
      <p:sp>
        <p:nvSpPr>
          <p:cNvPr id="29730" name="文本框 36"/>
          <p:cNvSpPr txBox="1"/>
          <p:nvPr/>
        </p:nvSpPr>
        <p:spPr>
          <a:xfrm>
            <a:off x="2068830" y="2886075"/>
            <a:ext cx="1587500" cy="275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r"/>
            <a:r>
              <a:rPr lang="ru-RU" altLang="en-US" sz="12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ea typeface="等线" pitchFamily="2" charset="-122"/>
                <a:cs typeface="Mont" panose="00000700000000000000" charset="0"/>
              </a:rPr>
              <a:t>текст</a:t>
            </a:r>
          </a:p>
        </p:txBody>
      </p:sp>
      <p:sp>
        <p:nvSpPr>
          <p:cNvPr id="29731" name="文本框 37"/>
          <p:cNvSpPr txBox="1"/>
          <p:nvPr/>
        </p:nvSpPr>
        <p:spPr>
          <a:xfrm>
            <a:off x="1710055" y="2548890"/>
            <a:ext cx="19723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r"/>
            <a:r>
              <a:rPr lang="ru-RU" altLang="zh-CN" sz="16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cs typeface="Mont" panose="00000700000000000000" charset="0"/>
                <a:sym typeface="+mn-ea"/>
              </a:rPr>
              <a:t>ПОДЗАГОЛОВОК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latin typeface="Mont" panose="00000700000000000000" charset="0"/>
              <a:ea typeface="等线" pitchFamily="2" charset="-122"/>
              <a:cs typeface="Mont" panose="00000700000000000000" charset="0"/>
            </a:endParaRPr>
          </a:p>
        </p:txBody>
      </p:sp>
      <p:sp>
        <p:nvSpPr>
          <p:cNvPr id="29732" name="文本框 38"/>
          <p:cNvSpPr txBox="1"/>
          <p:nvPr/>
        </p:nvSpPr>
        <p:spPr>
          <a:xfrm>
            <a:off x="3708718" y="2126933"/>
            <a:ext cx="1587500" cy="275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r"/>
            <a:r>
              <a:rPr lang="ru-RU" altLang="en-US" sz="12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cs typeface="Mont" panose="00000700000000000000" charset="0"/>
                <a:sym typeface="+mn-ea"/>
              </a:rPr>
              <a:t>текст</a:t>
            </a:r>
            <a:endParaRPr lang="en-US" altLang="zh-CN" sz="1200" dirty="0">
              <a:solidFill>
                <a:schemeClr val="tx2">
                  <a:lumMod val="50000"/>
                </a:schemeClr>
              </a:solidFill>
              <a:latin typeface="Mont" panose="00000700000000000000" charset="0"/>
              <a:ea typeface="等线" pitchFamily="2" charset="-122"/>
              <a:cs typeface="Mont" panose="00000700000000000000" charset="0"/>
            </a:endParaRPr>
          </a:p>
        </p:txBody>
      </p:sp>
      <p:sp>
        <p:nvSpPr>
          <p:cNvPr id="29734" name="文本框 40"/>
          <p:cNvSpPr txBox="1"/>
          <p:nvPr/>
        </p:nvSpPr>
        <p:spPr>
          <a:xfrm>
            <a:off x="6874510" y="6089968"/>
            <a:ext cx="1587500" cy="275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ru-RU" altLang="en-US" sz="12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cs typeface="Mont" panose="00000700000000000000" charset="0"/>
                <a:sym typeface="+mn-ea"/>
              </a:rPr>
              <a:t>текст</a:t>
            </a:r>
            <a:endParaRPr lang="en-US" altLang="zh-CN" sz="1200" dirty="0">
              <a:solidFill>
                <a:schemeClr val="tx2">
                  <a:lumMod val="50000"/>
                </a:schemeClr>
              </a:solidFill>
              <a:latin typeface="Mont" panose="00000700000000000000" charset="0"/>
              <a:ea typeface="等线" pitchFamily="2" charset="-122"/>
              <a:cs typeface="Mont" panose="00000700000000000000" charset="0"/>
            </a:endParaRPr>
          </a:p>
        </p:txBody>
      </p:sp>
      <p:sp>
        <p:nvSpPr>
          <p:cNvPr id="29735" name="文本框 41"/>
          <p:cNvSpPr txBox="1"/>
          <p:nvPr/>
        </p:nvSpPr>
        <p:spPr>
          <a:xfrm>
            <a:off x="6874510" y="5812790"/>
            <a:ext cx="212725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zh-CN" sz="16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cs typeface="Mont" panose="00000700000000000000" charset="0"/>
                <a:sym typeface="+mn-ea"/>
              </a:rPr>
              <a:t>ПОДЗАГОЛОВОК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latin typeface="Mont" panose="00000700000000000000" charset="0"/>
              <a:ea typeface="等线" pitchFamily="2" charset="-122"/>
              <a:cs typeface="Mont" panose="00000700000000000000" charset="0"/>
            </a:endParaRPr>
          </a:p>
        </p:txBody>
      </p:sp>
      <p:sp>
        <p:nvSpPr>
          <p:cNvPr id="29736" name="文本框 42"/>
          <p:cNvSpPr txBox="1"/>
          <p:nvPr/>
        </p:nvSpPr>
        <p:spPr>
          <a:xfrm>
            <a:off x="8582025" y="5168900"/>
            <a:ext cx="1585913" cy="275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ru-RU" altLang="en-US" sz="12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cs typeface="Mont" panose="00000700000000000000" charset="0"/>
                <a:sym typeface="+mn-ea"/>
              </a:rPr>
              <a:t>текст</a:t>
            </a:r>
            <a:endParaRPr lang="en-US" altLang="zh-CN" sz="1200" dirty="0">
              <a:solidFill>
                <a:schemeClr val="tx2">
                  <a:lumMod val="50000"/>
                </a:schemeClr>
              </a:solidFill>
              <a:latin typeface="Mont" panose="00000700000000000000" charset="0"/>
              <a:ea typeface="等线" pitchFamily="2" charset="-122"/>
              <a:cs typeface="Mont" panose="00000700000000000000" charset="0"/>
            </a:endParaRPr>
          </a:p>
        </p:txBody>
      </p:sp>
      <p:sp>
        <p:nvSpPr>
          <p:cNvPr id="29737" name="文本框 43"/>
          <p:cNvSpPr txBox="1"/>
          <p:nvPr/>
        </p:nvSpPr>
        <p:spPr>
          <a:xfrm>
            <a:off x="8582025" y="4902835"/>
            <a:ext cx="2061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zh-CN" sz="16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cs typeface="Mont" panose="00000700000000000000" charset="0"/>
                <a:sym typeface="+mn-ea"/>
              </a:rPr>
              <a:t>ПОДЗАГОЛОВОК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latin typeface="Mont" panose="00000700000000000000" charset="0"/>
              <a:ea typeface="等线" pitchFamily="2" charset="-122"/>
              <a:cs typeface="Mont" panose="00000700000000000000" charset="0"/>
            </a:endParaRPr>
          </a:p>
        </p:txBody>
      </p:sp>
      <p:sp>
        <p:nvSpPr>
          <p:cNvPr id="29738" name="文本框 44"/>
          <p:cNvSpPr txBox="1"/>
          <p:nvPr/>
        </p:nvSpPr>
        <p:spPr>
          <a:xfrm>
            <a:off x="10026015" y="4257358"/>
            <a:ext cx="1585913" cy="275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ru-RU" altLang="en-US" sz="12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cs typeface="Mont" panose="00000700000000000000" charset="0"/>
                <a:sym typeface="+mn-ea"/>
              </a:rPr>
              <a:t>текст</a:t>
            </a:r>
            <a:endParaRPr lang="en-US" altLang="zh-CN" sz="1200" dirty="0">
              <a:solidFill>
                <a:schemeClr val="tx2">
                  <a:lumMod val="50000"/>
                </a:schemeClr>
              </a:solidFill>
              <a:latin typeface="Mont" panose="00000700000000000000" charset="0"/>
              <a:ea typeface="等线" pitchFamily="2" charset="-122"/>
              <a:cs typeface="Mont" panose="00000700000000000000" charset="0"/>
            </a:endParaRPr>
          </a:p>
        </p:txBody>
      </p:sp>
      <p:sp>
        <p:nvSpPr>
          <p:cNvPr id="29739" name="文本框 45"/>
          <p:cNvSpPr txBox="1"/>
          <p:nvPr/>
        </p:nvSpPr>
        <p:spPr>
          <a:xfrm>
            <a:off x="10026015" y="3981450"/>
            <a:ext cx="204406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zh-CN" sz="16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cs typeface="Mont" panose="00000700000000000000" charset="0"/>
                <a:sym typeface="+mn-ea"/>
              </a:rPr>
              <a:t>ПОДЗАГОЛОВОК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latin typeface="Mont" panose="00000700000000000000" charset="0"/>
              <a:ea typeface="等线" pitchFamily="2" charset="-122"/>
              <a:cs typeface="Mont" panose="00000700000000000000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128520" y="3935095"/>
            <a:ext cx="8255" cy="1238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82365" y="2990215"/>
            <a:ext cx="0" cy="1057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5" idx="0"/>
          </p:cNvCxnSpPr>
          <p:nvPr/>
        </p:nvCxnSpPr>
        <p:spPr>
          <a:xfrm>
            <a:off x="5330825" y="2152015"/>
            <a:ext cx="0" cy="1896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514715" y="3823335"/>
            <a:ext cx="0" cy="1057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54190" y="3833495"/>
            <a:ext cx="0" cy="1896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10140" y="2085340"/>
            <a:ext cx="0" cy="1896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7"/>
          <p:cNvSpPr txBox="1"/>
          <p:nvPr/>
        </p:nvSpPr>
        <p:spPr>
          <a:xfrm>
            <a:off x="3303905" y="1793240"/>
            <a:ext cx="19723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r"/>
            <a:r>
              <a:rPr lang="ru-RU" altLang="zh-CN" sz="1600" dirty="0">
                <a:solidFill>
                  <a:schemeClr val="tx2">
                    <a:lumMod val="50000"/>
                  </a:schemeClr>
                </a:solidFill>
                <a:latin typeface="Mont" panose="00000700000000000000" charset="0"/>
                <a:cs typeface="Mont" panose="00000700000000000000" charset="0"/>
                <a:sym typeface="+mn-ea"/>
              </a:rPr>
              <a:t>ПОДЗАГОЛОВОК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  <a:latin typeface="Mont" panose="00000700000000000000" charset="0"/>
              <a:ea typeface="等线" pitchFamily="2" charset="-122"/>
              <a:cs typeface="Mont" panose="00000700000000000000" charset="0"/>
            </a:endParaRPr>
          </a:p>
        </p:txBody>
      </p:sp>
      <p:sp>
        <p:nvSpPr>
          <p:cNvPr id="5121" name="文本框 6"/>
          <p:cNvSpPr txBox="1"/>
          <p:nvPr/>
        </p:nvSpPr>
        <p:spPr>
          <a:xfrm>
            <a:off x="3679825" y="780415"/>
            <a:ext cx="57823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稻壳儿小白白(http://dwz.cn/Wu2UP)"/>
          <p:cNvSpPr/>
          <p:nvPr/>
        </p:nvSpPr>
        <p:spPr>
          <a:xfrm>
            <a:off x="7558088" y="3488055"/>
            <a:ext cx="495300" cy="500063"/>
          </a:xfrm>
          <a:custGeom>
            <a:avLst/>
            <a:gdLst/>
            <a:ahLst/>
            <a:cxnLst>
              <a:cxn ang="0">
                <a:pos x="169003039" y="34326711"/>
              </a:cxn>
              <a:cxn ang="0">
                <a:pos x="169003039" y="34326711"/>
              </a:cxn>
              <a:cxn ang="0">
                <a:pos x="152074089" y="51490469"/>
              </a:cxn>
              <a:cxn ang="0">
                <a:pos x="131128345" y="51490469"/>
              </a:cxn>
              <a:cxn ang="0">
                <a:pos x="131128345" y="25891066"/>
              </a:cxn>
              <a:cxn ang="0">
                <a:pos x="143465986" y="8727307"/>
              </a:cxn>
              <a:cxn ang="0">
                <a:pos x="84358291" y="21527412"/>
              </a:cxn>
              <a:cxn ang="0">
                <a:pos x="71733393" y="77090679"/>
              </a:cxn>
              <a:cxn ang="0">
                <a:pos x="12624898" y="137017599"/>
              </a:cxn>
              <a:cxn ang="0">
                <a:pos x="12624898" y="171344310"/>
              </a:cxn>
              <a:cxn ang="0">
                <a:pos x="42178746" y="171344310"/>
              </a:cxn>
              <a:cxn ang="0">
                <a:pos x="105591292" y="107053736"/>
              </a:cxn>
              <a:cxn ang="0">
                <a:pos x="156378141" y="94253631"/>
              </a:cxn>
              <a:cxn ang="0">
                <a:pos x="169003039" y="34326711"/>
              </a:cxn>
              <a:cxn ang="0">
                <a:pos x="152074089" y="85817986"/>
              </a:cxn>
              <a:cxn ang="0">
                <a:pos x="152074089" y="85817986"/>
              </a:cxn>
              <a:cxn ang="0">
                <a:pos x="101287241" y="94253631"/>
              </a:cxn>
              <a:cxn ang="0">
                <a:pos x="33857899" y="162907859"/>
              </a:cxn>
              <a:cxn ang="0">
                <a:pos x="21233001" y="162907859"/>
              </a:cxn>
              <a:cxn ang="0">
                <a:pos x="21233001" y="145744907"/>
              </a:cxn>
              <a:cxn ang="0">
                <a:pos x="84358291" y="77090679"/>
              </a:cxn>
              <a:cxn ang="0">
                <a:pos x="92966394" y="29963057"/>
              </a:cxn>
              <a:cxn ang="0">
                <a:pos x="122520242" y="17163758"/>
              </a:cxn>
              <a:cxn ang="0">
                <a:pos x="122520242" y="59926920"/>
              </a:cxn>
              <a:cxn ang="0">
                <a:pos x="160394936" y="59926920"/>
              </a:cxn>
              <a:cxn ang="0">
                <a:pos x="152074089" y="85817986"/>
              </a:cxn>
            </a:cxnLst>
            <a:rect l="0" t="0" r="0" b="0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稻壳儿小白白(http://dwz.cn/Wu2UP)"/>
          <p:cNvSpPr/>
          <p:nvPr/>
        </p:nvSpPr>
        <p:spPr>
          <a:xfrm>
            <a:off x="6062980" y="3401060"/>
            <a:ext cx="317500" cy="509588"/>
          </a:xfrm>
          <a:custGeom>
            <a:avLst/>
            <a:gdLst/>
            <a:ahLst/>
            <a:cxnLst>
              <a:cxn ang="0">
                <a:pos x="58456604" y="115465642"/>
              </a:cxn>
              <a:cxn ang="0">
                <a:pos x="58456604" y="115465642"/>
              </a:cxn>
              <a:cxn ang="0">
                <a:pos x="50227863" y="119527259"/>
              </a:cxn>
              <a:cxn ang="0">
                <a:pos x="50227863" y="140995580"/>
              </a:cxn>
              <a:cxn ang="0">
                <a:pos x="58456604" y="149409275"/>
              </a:cxn>
              <a:cxn ang="0">
                <a:pos x="62713810" y="140995580"/>
              </a:cxn>
              <a:cxn ang="0">
                <a:pos x="62713810" y="119527259"/>
              </a:cxn>
              <a:cxn ang="0">
                <a:pos x="58456604" y="115465642"/>
              </a:cxn>
              <a:cxn ang="0">
                <a:pos x="100171648" y="89645243"/>
              </a:cxn>
              <a:cxn ang="0">
                <a:pos x="100171648" y="89645243"/>
              </a:cxn>
              <a:cxn ang="0">
                <a:pos x="100171648" y="46998258"/>
              </a:cxn>
              <a:cxn ang="0">
                <a:pos x="58456604" y="0"/>
              </a:cxn>
              <a:cxn ang="0">
                <a:pos x="12485946" y="46998258"/>
              </a:cxn>
              <a:cxn ang="0">
                <a:pos x="12485946" y="89645243"/>
              </a:cxn>
              <a:cxn ang="0">
                <a:pos x="0" y="123879337"/>
              </a:cxn>
              <a:cxn ang="0">
                <a:pos x="58456604" y="183642565"/>
              </a:cxn>
              <a:cxn ang="0">
                <a:pos x="112940877" y="123879337"/>
              </a:cxn>
              <a:cxn ang="0">
                <a:pos x="100171648" y="89645243"/>
              </a:cxn>
              <a:cxn ang="0">
                <a:pos x="25255971" y="46998258"/>
              </a:cxn>
              <a:cxn ang="0">
                <a:pos x="25255971" y="46998258"/>
              </a:cxn>
              <a:cxn ang="0">
                <a:pos x="58456604" y="12764969"/>
              </a:cxn>
              <a:cxn ang="0">
                <a:pos x="91942112" y="46998258"/>
              </a:cxn>
              <a:cxn ang="0">
                <a:pos x="91942112" y="81232352"/>
              </a:cxn>
              <a:cxn ang="0">
                <a:pos x="58456604" y="68467383"/>
              </a:cxn>
              <a:cxn ang="0">
                <a:pos x="25255971" y="81232352"/>
              </a:cxn>
              <a:cxn ang="0">
                <a:pos x="25255971" y="46998258"/>
              </a:cxn>
              <a:cxn ang="0">
                <a:pos x="58456604" y="170877596"/>
              </a:cxn>
              <a:cxn ang="0">
                <a:pos x="58456604" y="170877596"/>
              </a:cxn>
              <a:cxn ang="0">
                <a:pos x="12485946" y="123879337"/>
              </a:cxn>
              <a:cxn ang="0">
                <a:pos x="58456604" y="81232352"/>
              </a:cxn>
              <a:cxn ang="0">
                <a:pos x="100171648" y="123879337"/>
              </a:cxn>
              <a:cxn ang="0">
                <a:pos x="58456604" y="170877596"/>
              </a:cxn>
            </a:cxnLst>
            <a:rect l="0" t="0" r="0" b="0"/>
            <a:pathLst>
              <a:path w="399" h="634">
                <a:moveTo>
                  <a:pt x="206" y="398"/>
                </a:moveTo>
                <a:lnTo>
                  <a:pt x="206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206" y="515"/>
                </a:cubicBezTo>
                <a:cubicBezTo>
                  <a:pt x="206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6" y="398"/>
                  <a:pt x="206" y="398"/>
                </a:cubicBezTo>
                <a:close/>
                <a:moveTo>
                  <a:pt x="353" y="309"/>
                </a:moveTo>
                <a:lnTo>
                  <a:pt x="353" y="309"/>
                </a:lnTo>
                <a:cubicBezTo>
                  <a:pt x="353" y="162"/>
                  <a:pt x="353" y="162"/>
                  <a:pt x="353" y="162"/>
                </a:cubicBezTo>
                <a:cubicBezTo>
                  <a:pt x="353" y="74"/>
                  <a:pt x="294" y="0"/>
                  <a:pt x="206" y="0"/>
                </a:cubicBezTo>
                <a:cubicBezTo>
                  <a:pt x="118" y="0"/>
                  <a:pt x="44" y="74"/>
                  <a:pt x="44" y="162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206" y="633"/>
                </a:cubicBezTo>
                <a:cubicBezTo>
                  <a:pt x="310" y="633"/>
                  <a:pt x="398" y="545"/>
                  <a:pt x="398" y="427"/>
                </a:cubicBezTo>
                <a:cubicBezTo>
                  <a:pt x="398" y="383"/>
                  <a:pt x="383" y="353"/>
                  <a:pt x="353" y="30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89" y="89"/>
                  <a:pt x="133" y="44"/>
                  <a:pt x="206" y="44"/>
                </a:cubicBezTo>
                <a:cubicBezTo>
                  <a:pt x="265" y="44"/>
                  <a:pt x="324" y="89"/>
                  <a:pt x="324" y="162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80" y="250"/>
                  <a:pt x="251" y="236"/>
                  <a:pt x="206" y="236"/>
                </a:cubicBezTo>
                <a:cubicBezTo>
                  <a:pt x="162" y="236"/>
                  <a:pt x="118" y="250"/>
                  <a:pt x="89" y="280"/>
                </a:cubicBezTo>
                <a:lnTo>
                  <a:pt x="89" y="162"/>
                </a:lnTo>
                <a:close/>
                <a:moveTo>
                  <a:pt x="206" y="589"/>
                </a:moveTo>
                <a:lnTo>
                  <a:pt x="206" y="589"/>
                </a:lnTo>
                <a:cubicBezTo>
                  <a:pt x="118" y="589"/>
                  <a:pt x="44" y="515"/>
                  <a:pt x="44" y="427"/>
                </a:cubicBezTo>
                <a:cubicBezTo>
                  <a:pt x="44" y="339"/>
                  <a:pt x="118" y="280"/>
                  <a:pt x="206" y="280"/>
                </a:cubicBezTo>
                <a:cubicBezTo>
                  <a:pt x="280" y="280"/>
                  <a:pt x="353" y="353"/>
                  <a:pt x="353" y="427"/>
                </a:cubicBezTo>
                <a:cubicBezTo>
                  <a:pt x="353" y="515"/>
                  <a:pt x="294" y="589"/>
                  <a:pt x="206" y="589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稻壳儿小白白(http://dwz.cn/Wu2UP)"/>
          <p:cNvSpPr/>
          <p:nvPr/>
        </p:nvSpPr>
        <p:spPr>
          <a:xfrm>
            <a:off x="5260658" y="3413760"/>
            <a:ext cx="317500" cy="509588"/>
          </a:xfrm>
          <a:custGeom>
            <a:avLst/>
            <a:gdLst/>
            <a:ahLst/>
            <a:cxnLst>
              <a:cxn ang="0">
                <a:pos x="54484273" y="115465642"/>
              </a:cxn>
              <a:cxn ang="0">
                <a:pos x="54484273" y="115465642"/>
              </a:cxn>
              <a:cxn ang="0">
                <a:pos x="50227863" y="119527259"/>
              </a:cxn>
              <a:cxn ang="0">
                <a:pos x="50227863" y="140995580"/>
              </a:cxn>
              <a:cxn ang="0">
                <a:pos x="54484273" y="149409275"/>
              </a:cxn>
              <a:cxn ang="0">
                <a:pos x="62713810" y="140995580"/>
              </a:cxn>
              <a:cxn ang="0">
                <a:pos x="62713810" y="119527259"/>
              </a:cxn>
              <a:cxn ang="0">
                <a:pos x="54484273" y="115465642"/>
              </a:cxn>
              <a:cxn ang="0">
                <a:pos x="54484273" y="68467383"/>
              </a:cxn>
              <a:cxn ang="0">
                <a:pos x="54484273" y="68467383"/>
              </a:cxn>
              <a:cxn ang="0">
                <a:pos x="20998766" y="81232352"/>
              </a:cxn>
              <a:cxn ang="0">
                <a:pos x="20998766" y="46998258"/>
              </a:cxn>
              <a:cxn ang="0">
                <a:pos x="54484273" y="12764969"/>
              </a:cxn>
              <a:cxn ang="0">
                <a:pos x="87685702" y="46998258"/>
              </a:cxn>
              <a:cxn ang="0">
                <a:pos x="100454931" y="46998258"/>
              </a:cxn>
              <a:cxn ang="0">
                <a:pos x="54484273" y="0"/>
              </a:cxn>
              <a:cxn ang="0">
                <a:pos x="12770025" y="46998258"/>
              </a:cxn>
              <a:cxn ang="0">
                <a:pos x="12770025" y="89645243"/>
              </a:cxn>
              <a:cxn ang="0">
                <a:pos x="0" y="123879337"/>
              </a:cxn>
              <a:cxn ang="0">
                <a:pos x="54484273" y="183642565"/>
              </a:cxn>
              <a:cxn ang="0">
                <a:pos x="112940877" y="123879337"/>
              </a:cxn>
              <a:cxn ang="0">
                <a:pos x="54484273" y="68467383"/>
              </a:cxn>
              <a:cxn ang="0">
                <a:pos x="54484273" y="170877596"/>
              </a:cxn>
              <a:cxn ang="0">
                <a:pos x="54484273" y="170877596"/>
              </a:cxn>
              <a:cxn ang="0">
                <a:pos x="12770025" y="123879337"/>
              </a:cxn>
              <a:cxn ang="0">
                <a:pos x="54484273" y="81232352"/>
              </a:cxn>
              <a:cxn ang="0">
                <a:pos x="100454931" y="123879337"/>
              </a:cxn>
              <a:cxn ang="0">
                <a:pos x="54484273" y="170877596"/>
              </a:cxn>
            </a:cxnLst>
            <a:rect l="0" t="0" r="0" b="0"/>
            <a:pathLst>
              <a:path w="399" h="634">
                <a:moveTo>
                  <a:pt x="192" y="398"/>
                </a:moveTo>
                <a:lnTo>
                  <a:pt x="192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192" y="515"/>
                </a:cubicBezTo>
                <a:cubicBezTo>
                  <a:pt x="207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7" y="398"/>
                  <a:pt x="192" y="398"/>
                </a:cubicBezTo>
                <a:close/>
                <a:moveTo>
                  <a:pt x="192" y="236"/>
                </a:moveTo>
                <a:lnTo>
                  <a:pt x="192" y="236"/>
                </a:lnTo>
                <a:cubicBezTo>
                  <a:pt x="148" y="236"/>
                  <a:pt x="118" y="250"/>
                  <a:pt x="74" y="28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89"/>
                  <a:pt x="133" y="44"/>
                  <a:pt x="192" y="44"/>
                </a:cubicBezTo>
                <a:cubicBezTo>
                  <a:pt x="266" y="44"/>
                  <a:pt x="309" y="89"/>
                  <a:pt x="309" y="162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354" y="74"/>
                  <a:pt x="280" y="0"/>
                  <a:pt x="192" y="0"/>
                </a:cubicBezTo>
                <a:cubicBezTo>
                  <a:pt x="104" y="0"/>
                  <a:pt x="45" y="74"/>
                  <a:pt x="45" y="162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27"/>
                </a:cubicBezTo>
                <a:cubicBezTo>
                  <a:pt x="398" y="324"/>
                  <a:pt x="309" y="236"/>
                  <a:pt x="192" y="236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15"/>
                  <a:pt x="45" y="427"/>
                </a:cubicBezTo>
                <a:cubicBezTo>
                  <a:pt x="45" y="339"/>
                  <a:pt x="104" y="280"/>
                  <a:pt x="192" y="280"/>
                </a:cubicBezTo>
                <a:cubicBezTo>
                  <a:pt x="280" y="280"/>
                  <a:pt x="354" y="339"/>
                  <a:pt x="354" y="427"/>
                </a:cubicBezTo>
                <a:cubicBezTo>
                  <a:pt x="354" y="515"/>
                  <a:pt x="280" y="589"/>
                  <a:pt x="192" y="589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稻壳儿小白白(http://dwz.cn/Wu2UP)"/>
          <p:cNvSpPr/>
          <p:nvPr/>
        </p:nvSpPr>
        <p:spPr>
          <a:xfrm>
            <a:off x="4389438" y="3401060"/>
            <a:ext cx="495300" cy="509588"/>
          </a:xfrm>
          <a:custGeom>
            <a:avLst/>
            <a:gdLst/>
            <a:ahLst/>
            <a:cxnLst>
              <a:cxn ang="0">
                <a:pos x="101287241" y="93997321"/>
              </a:cxn>
              <a:cxn ang="0">
                <a:pos x="101287241" y="93997321"/>
              </a:cxn>
              <a:cxn ang="0">
                <a:pos x="109895344" y="55411954"/>
              </a:cxn>
              <a:cxn ang="0">
                <a:pos x="59107695" y="0"/>
              </a:cxn>
              <a:cxn ang="0">
                <a:pos x="8320846" y="55411954"/>
              </a:cxn>
              <a:cxn ang="0">
                <a:pos x="20945744" y="93997321"/>
              </a:cxn>
              <a:cxn ang="0">
                <a:pos x="0" y="123879337"/>
              </a:cxn>
              <a:cxn ang="0">
                <a:pos x="0" y="149409275"/>
              </a:cxn>
              <a:cxn ang="0">
                <a:pos x="33857899" y="183642565"/>
              </a:cxn>
              <a:cxn ang="0">
                <a:pos x="88662343" y="183642565"/>
              </a:cxn>
              <a:cxn ang="0">
                <a:pos x="122520242" y="149409275"/>
              </a:cxn>
              <a:cxn ang="0">
                <a:pos x="122520242" y="123879337"/>
              </a:cxn>
              <a:cxn ang="0">
                <a:pos x="101287241" y="93997321"/>
              </a:cxn>
              <a:cxn ang="0">
                <a:pos x="20945744" y="55411954"/>
              </a:cxn>
              <a:cxn ang="0">
                <a:pos x="20945744" y="55411954"/>
              </a:cxn>
              <a:cxn ang="0">
                <a:pos x="59107695" y="12764969"/>
              </a:cxn>
              <a:cxn ang="0">
                <a:pos x="101287241" y="55411954"/>
              </a:cxn>
              <a:cxn ang="0">
                <a:pos x="59107695" y="102411017"/>
              </a:cxn>
              <a:cxn ang="0">
                <a:pos x="20945744" y="55411954"/>
              </a:cxn>
              <a:cxn ang="0">
                <a:pos x="109895344" y="145347658"/>
              </a:cxn>
              <a:cxn ang="0">
                <a:pos x="109895344" y="145347658"/>
              </a:cxn>
              <a:cxn ang="0">
                <a:pos x="84358291" y="170877596"/>
              </a:cxn>
              <a:cxn ang="0">
                <a:pos x="37874694" y="170877596"/>
              </a:cxn>
              <a:cxn ang="0">
                <a:pos x="8320846" y="145347658"/>
              </a:cxn>
              <a:cxn ang="0">
                <a:pos x="8320846" y="128230611"/>
              </a:cxn>
              <a:cxn ang="0">
                <a:pos x="29553848" y="102411017"/>
              </a:cxn>
              <a:cxn ang="0">
                <a:pos x="59107695" y="115465642"/>
              </a:cxn>
              <a:cxn ang="0">
                <a:pos x="88662343" y="102411017"/>
              </a:cxn>
              <a:cxn ang="0">
                <a:pos x="109895344" y="128230611"/>
              </a:cxn>
              <a:cxn ang="0">
                <a:pos x="109895344" y="145347658"/>
              </a:cxn>
              <a:cxn ang="0">
                <a:pos x="126537037" y="46998258"/>
              </a:cxn>
              <a:cxn ang="0">
                <a:pos x="126537037" y="46998258"/>
              </a:cxn>
              <a:cxn ang="0">
                <a:pos x="173019834" y="46998258"/>
              </a:cxn>
              <a:cxn ang="0">
                <a:pos x="177323885" y="38294907"/>
              </a:cxn>
              <a:cxn ang="0">
                <a:pos x="173019834" y="34233289"/>
              </a:cxn>
              <a:cxn ang="0">
                <a:pos x="126537037" y="34233289"/>
              </a:cxn>
              <a:cxn ang="0">
                <a:pos x="122520242" y="38294907"/>
              </a:cxn>
              <a:cxn ang="0">
                <a:pos x="126537037" y="46998258"/>
              </a:cxn>
              <a:cxn ang="0">
                <a:pos x="173019834" y="136644306"/>
              </a:cxn>
              <a:cxn ang="0">
                <a:pos x="173019834" y="136644306"/>
              </a:cxn>
              <a:cxn ang="0">
                <a:pos x="139449192" y="136644306"/>
              </a:cxn>
              <a:cxn ang="0">
                <a:pos x="135145140" y="140995580"/>
              </a:cxn>
              <a:cxn ang="0">
                <a:pos x="139449192" y="149409275"/>
              </a:cxn>
              <a:cxn ang="0">
                <a:pos x="173019834" y="149409275"/>
              </a:cxn>
              <a:cxn ang="0">
                <a:pos x="177323885" y="140995580"/>
              </a:cxn>
              <a:cxn ang="0">
                <a:pos x="173019834" y="136644306"/>
              </a:cxn>
              <a:cxn ang="0">
                <a:pos x="173019834" y="68467383"/>
              </a:cxn>
              <a:cxn ang="0">
                <a:pos x="173019834" y="68467383"/>
              </a:cxn>
              <a:cxn ang="0">
                <a:pos x="126537037" y="68467383"/>
              </a:cxn>
              <a:cxn ang="0">
                <a:pos x="122520242" y="72529001"/>
              </a:cxn>
              <a:cxn ang="0">
                <a:pos x="126537037" y="81232352"/>
              </a:cxn>
              <a:cxn ang="0">
                <a:pos x="173019834" y="81232352"/>
              </a:cxn>
              <a:cxn ang="0">
                <a:pos x="177323885" y="72529001"/>
              </a:cxn>
              <a:cxn ang="0">
                <a:pos x="173019834" y="68467383"/>
              </a:cxn>
              <a:cxn ang="0">
                <a:pos x="173019834" y="102411017"/>
              </a:cxn>
              <a:cxn ang="0">
                <a:pos x="173019834" y="102411017"/>
              </a:cxn>
              <a:cxn ang="0">
                <a:pos x="139449192" y="102411017"/>
              </a:cxn>
              <a:cxn ang="0">
                <a:pos x="135145140" y="106762290"/>
              </a:cxn>
              <a:cxn ang="0">
                <a:pos x="139449192" y="115465642"/>
              </a:cxn>
              <a:cxn ang="0">
                <a:pos x="173019834" y="115465642"/>
              </a:cxn>
              <a:cxn ang="0">
                <a:pos x="177323885" y="106762290"/>
              </a:cxn>
              <a:cxn ang="0">
                <a:pos x="173019834" y="102411017"/>
              </a:cxn>
            </a:cxnLst>
            <a:rect l="0" t="0" r="0" b="0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稻壳儿小白白(http://dwz.cn/Wu2UP)"/>
          <p:cNvSpPr/>
          <p:nvPr/>
        </p:nvSpPr>
        <p:spPr>
          <a:xfrm>
            <a:off x="5123815" y="1835468"/>
            <a:ext cx="509588" cy="495300"/>
          </a:xfrm>
          <a:custGeom>
            <a:avLst/>
            <a:gdLst/>
            <a:ahLst/>
            <a:cxnLst>
              <a:cxn ang="0">
                <a:pos x="174946798" y="21232244"/>
              </a:cxn>
              <a:cxn ang="0">
                <a:pos x="174946798" y="21232244"/>
              </a:cxn>
              <a:cxn ang="0">
                <a:pos x="158119373" y="4304060"/>
              </a:cxn>
              <a:cxn ang="0">
                <a:pos x="141001488" y="4304060"/>
              </a:cxn>
              <a:cxn ang="0">
                <a:pos x="119532321" y="38160427"/>
              </a:cxn>
              <a:cxn ang="0">
                <a:pos x="119532321" y="54802154"/>
              </a:cxn>
              <a:cxn ang="0">
                <a:pos x="127946033" y="63410274"/>
              </a:cxn>
              <a:cxn ang="0">
                <a:pos x="102415241" y="92962581"/>
              </a:cxn>
              <a:cxn ang="0">
                <a:pos x="68180275" y="122515688"/>
              </a:cxn>
              <a:cxn ang="0">
                <a:pos x="55414476" y="113908368"/>
              </a:cxn>
              <a:cxn ang="0">
                <a:pos x="38296591" y="113908368"/>
              </a:cxn>
              <a:cxn ang="0">
                <a:pos x="8413712" y="139444672"/>
              </a:cxn>
              <a:cxn ang="0">
                <a:pos x="8413712" y="152068795"/>
              </a:cxn>
              <a:cxn ang="0">
                <a:pos x="25530793" y="168997779"/>
              </a:cxn>
              <a:cxn ang="0">
                <a:pos x="55414476" y="168997779"/>
              </a:cxn>
              <a:cxn ang="0">
                <a:pos x="123884408" y="118212428"/>
              </a:cxn>
              <a:cxn ang="0">
                <a:pos x="174946798" y="54802154"/>
              </a:cxn>
              <a:cxn ang="0">
                <a:pos x="174946798" y="21232244"/>
              </a:cxn>
              <a:cxn ang="0">
                <a:pos x="166533085" y="46481291"/>
              </a:cxn>
              <a:cxn ang="0">
                <a:pos x="166533085" y="46481291"/>
              </a:cxn>
              <a:cxn ang="0">
                <a:pos x="119532321" y="109891565"/>
              </a:cxn>
              <a:cxn ang="0">
                <a:pos x="47000764" y="160389659"/>
              </a:cxn>
              <a:cxn ang="0">
                <a:pos x="29882879" y="160389659"/>
              </a:cxn>
              <a:cxn ang="0">
                <a:pos x="21179511" y="152068795"/>
              </a:cxn>
              <a:cxn ang="0">
                <a:pos x="21179511" y="139444672"/>
              </a:cxn>
              <a:cxn ang="0">
                <a:pos x="42648678" y="126819749"/>
              </a:cxn>
              <a:cxn ang="0">
                <a:pos x="51352851" y="126819749"/>
              </a:cxn>
              <a:cxn ang="0">
                <a:pos x="64117845" y="139444672"/>
              </a:cxn>
              <a:cxn ang="0">
                <a:pos x="145063918" y="63410274"/>
              </a:cxn>
              <a:cxn ang="0">
                <a:pos x="127946033" y="50498094"/>
              </a:cxn>
              <a:cxn ang="0">
                <a:pos x="127946033" y="38160427"/>
              </a:cxn>
              <a:cxn ang="0">
                <a:pos x="145063918" y="16928184"/>
              </a:cxn>
              <a:cxn ang="0">
                <a:pos x="158119373" y="16928184"/>
              </a:cxn>
              <a:cxn ang="0">
                <a:pos x="166533085" y="29553107"/>
              </a:cxn>
              <a:cxn ang="0">
                <a:pos x="166533085" y="46481291"/>
              </a:cxn>
            </a:cxnLst>
            <a:rect l="0" t="0" r="0" b="0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稻壳儿小白白(http://dwz.cn/Wu2UP)"/>
          <p:cNvSpPr/>
          <p:nvPr/>
        </p:nvSpPr>
        <p:spPr>
          <a:xfrm>
            <a:off x="3495358" y="1857693"/>
            <a:ext cx="509587" cy="473075"/>
          </a:xfrm>
          <a:custGeom>
            <a:avLst/>
            <a:gdLst/>
            <a:ahLst/>
            <a:cxnLst>
              <a:cxn ang="0">
                <a:pos x="170883697" y="0"/>
              </a:cxn>
              <a:cxn ang="0">
                <a:pos x="170883697" y="0"/>
              </a:cxn>
              <a:cxn ang="0">
                <a:pos x="119531048" y="33860400"/>
              </a:cxn>
              <a:cxn ang="0">
                <a:pos x="47000580" y="33860400"/>
              </a:cxn>
              <a:cxn ang="0">
                <a:pos x="0" y="76693184"/>
              </a:cxn>
              <a:cxn ang="0">
                <a:pos x="34234831" y="114894722"/>
              </a:cxn>
              <a:cxn ang="0">
                <a:pos x="34234831" y="161778539"/>
              </a:cxn>
              <a:cxn ang="0">
                <a:pos x="47000580" y="170460816"/>
              </a:cxn>
              <a:cxn ang="0">
                <a:pos x="64117593" y="170460816"/>
              </a:cxn>
              <a:cxn ang="0">
                <a:pos x="76883342" y="161778539"/>
              </a:cxn>
              <a:cxn ang="0">
                <a:pos x="76883342" y="114894722"/>
              </a:cxn>
              <a:cxn ang="0">
                <a:pos x="119531048" y="114894722"/>
              </a:cxn>
              <a:cxn ang="0">
                <a:pos x="170883697" y="149044425"/>
              </a:cxn>
              <a:cxn ang="0">
                <a:pos x="183648641" y="136310311"/>
              </a:cxn>
              <a:cxn ang="0">
                <a:pos x="183648641" y="12734114"/>
              </a:cxn>
              <a:cxn ang="0">
                <a:pos x="170883697" y="0"/>
              </a:cxn>
              <a:cxn ang="0">
                <a:pos x="64117593" y="153385563"/>
              </a:cxn>
              <a:cxn ang="0">
                <a:pos x="64117593" y="153385563"/>
              </a:cxn>
              <a:cxn ang="0">
                <a:pos x="60055984" y="161778539"/>
              </a:cxn>
              <a:cxn ang="0">
                <a:pos x="51351845" y="161778539"/>
              </a:cxn>
              <a:cxn ang="0">
                <a:pos x="47000580" y="153385563"/>
              </a:cxn>
              <a:cxn ang="0">
                <a:pos x="47000580" y="114894722"/>
              </a:cxn>
              <a:cxn ang="0">
                <a:pos x="64117593" y="114894722"/>
              </a:cxn>
              <a:cxn ang="0">
                <a:pos x="64117593" y="153385563"/>
              </a:cxn>
              <a:cxn ang="0">
                <a:pos x="94000355" y="102160608"/>
              </a:cxn>
              <a:cxn ang="0">
                <a:pos x="94000355" y="102160608"/>
              </a:cxn>
              <a:cxn ang="0">
                <a:pos x="47000580" y="102160608"/>
              </a:cxn>
              <a:cxn ang="0">
                <a:pos x="12765749" y="76693184"/>
              </a:cxn>
              <a:cxn ang="0">
                <a:pos x="47000580" y="46883816"/>
              </a:cxn>
              <a:cxn ang="0">
                <a:pos x="94000355" y="46883816"/>
              </a:cxn>
              <a:cxn ang="0">
                <a:pos x="94000355" y="102160608"/>
              </a:cxn>
              <a:cxn ang="0">
                <a:pos x="119531048" y="102160608"/>
              </a:cxn>
              <a:cxn ang="0">
                <a:pos x="119531048" y="102160608"/>
              </a:cxn>
              <a:cxn ang="0">
                <a:pos x="102704494" y="102160608"/>
              </a:cxn>
              <a:cxn ang="0">
                <a:pos x="102704494" y="46883816"/>
              </a:cxn>
              <a:cxn ang="0">
                <a:pos x="119531048" y="46883816"/>
              </a:cxn>
              <a:cxn ang="0">
                <a:pos x="119531048" y="102160608"/>
              </a:cxn>
              <a:cxn ang="0">
                <a:pos x="170883697" y="136310311"/>
              </a:cxn>
              <a:cxn ang="0">
                <a:pos x="170883697" y="136310311"/>
              </a:cxn>
              <a:cxn ang="0">
                <a:pos x="132587256" y="110842886"/>
              </a:cxn>
              <a:cxn ang="0">
                <a:pos x="132587256" y="42542678"/>
              </a:cxn>
              <a:cxn ang="0">
                <a:pos x="170883697" y="12734114"/>
              </a:cxn>
              <a:cxn ang="0">
                <a:pos x="170883697" y="136310311"/>
              </a:cxn>
            </a:cxnLst>
            <a:rect l="0" t="0" r="0" b="0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稻壳儿小白白(http://dwz.cn/Wu2UP)"/>
          <p:cNvSpPr/>
          <p:nvPr/>
        </p:nvSpPr>
        <p:spPr>
          <a:xfrm>
            <a:off x="6790373" y="3480753"/>
            <a:ext cx="511175" cy="511175"/>
          </a:xfrm>
          <a:custGeom>
            <a:avLst/>
            <a:gdLst/>
            <a:ahLst/>
            <a:cxnLst>
              <a:cxn ang="0">
                <a:pos x="174945307" y="4074481"/>
              </a:cxn>
              <a:cxn ang="0">
                <a:pos x="174945307" y="4074481"/>
              </a:cxn>
              <a:cxn ang="0">
                <a:pos x="0" y="89928696"/>
              </a:cxn>
              <a:cxn ang="0">
                <a:pos x="55413455" y="124270866"/>
              </a:cxn>
              <a:cxn ang="0">
                <a:pos x="89648286" y="183932679"/>
              </a:cxn>
              <a:cxn ang="0">
                <a:pos x="179297377" y="8439881"/>
              </a:cxn>
              <a:cxn ang="0">
                <a:pos x="174945307" y="4074481"/>
              </a:cxn>
              <a:cxn ang="0">
                <a:pos x="21469083" y="89928696"/>
              </a:cxn>
              <a:cxn ang="0">
                <a:pos x="21469083" y="89928696"/>
              </a:cxn>
              <a:cxn ang="0">
                <a:pos x="153765879" y="25610563"/>
              </a:cxn>
              <a:cxn ang="0">
                <a:pos x="59765524" y="111174665"/>
              </a:cxn>
              <a:cxn ang="0">
                <a:pos x="21469083" y="89928696"/>
              </a:cxn>
              <a:cxn ang="0">
                <a:pos x="89648286" y="162687516"/>
              </a:cxn>
              <a:cxn ang="0">
                <a:pos x="89648286" y="162687516"/>
              </a:cxn>
              <a:cxn ang="0">
                <a:pos x="68469663" y="115540065"/>
              </a:cxn>
              <a:cxn ang="0">
                <a:pos x="158117949" y="29685044"/>
              </a:cxn>
              <a:cxn ang="0">
                <a:pos x="89648286" y="162687516"/>
              </a:cxn>
            </a:cxnLst>
            <a:rect l="0" t="0" r="0" b="0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稻壳儿小白白(http://dwz.cn/Wu2UP)"/>
          <p:cNvSpPr/>
          <p:nvPr/>
        </p:nvSpPr>
        <p:spPr>
          <a:xfrm>
            <a:off x="8435658" y="1893888"/>
            <a:ext cx="495300" cy="377825"/>
          </a:xfrm>
          <a:custGeom>
            <a:avLst/>
            <a:gdLst/>
            <a:ahLst/>
            <a:cxnLst>
              <a:cxn ang="0">
                <a:pos x="156378141" y="0"/>
              </a:cxn>
              <a:cxn ang="0">
                <a:pos x="156378141" y="0"/>
              </a:cxn>
              <a:cxn ang="0">
                <a:pos x="20945744" y="0"/>
              </a:cxn>
              <a:cxn ang="0">
                <a:pos x="0" y="21079325"/>
              </a:cxn>
              <a:cxn ang="0">
                <a:pos x="0" y="114636689"/>
              </a:cxn>
              <a:cxn ang="0">
                <a:pos x="20945744" y="136004992"/>
              </a:cxn>
              <a:cxn ang="0">
                <a:pos x="156378141" y="136004992"/>
              </a:cxn>
              <a:cxn ang="0">
                <a:pos x="177323885" y="114636689"/>
              </a:cxn>
              <a:cxn ang="0">
                <a:pos x="177323885" y="21079325"/>
              </a:cxn>
              <a:cxn ang="0">
                <a:pos x="156378141" y="0"/>
              </a:cxn>
              <a:cxn ang="0">
                <a:pos x="160394936" y="12705390"/>
              </a:cxn>
              <a:cxn ang="0">
                <a:pos x="160394936" y="12705390"/>
              </a:cxn>
              <a:cxn ang="0">
                <a:pos x="88662343" y="67858408"/>
              </a:cxn>
              <a:cxn ang="0">
                <a:pos x="16928950" y="12705390"/>
              </a:cxn>
              <a:cxn ang="0">
                <a:pos x="160394936" y="12705390"/>
              </a:cxn>
              <a:cxn ang="0">
                <a:pos x="8320846" y="114636689"/>
              </a:cxn>
              <a:cxn ang="0">
                <a:pos x="8320846" y="114636689"/>
              </a:cxn>
              <a:cxn ang="0">
                <a:pos x="8320846" y="21079325"/>
              </a:cxn>
              <a:cxn ang="0">
                <a:pos x="59107695" y="63815930"/>
              </a:cxn>
              <a:cxn ang="0">
                <a:pos x="8320846" y="114636689"/>
              </a:cxn>
              <a:cxn ang="0">
                <a:pos x="16928950" y="123299601"/>
              </a:cxn>
              <a:cxn ang="0">
                <a:pos x="16928950" y="123299601"/>
              </a:cxn>
              <a:cxn ang="0">
                <a:pos x="67715798" y="67858408"/>
              </a:cxn>
              <a:cxn ang="0">
                <a:pos x="88662343" y="84895255"/>
              </a:cxn>
              <a:cxn ang="0">
                <a:pos x="105591292" y="67858408"/>
              </a:cxn>
              <a:cxn ang="0">
                <a:pos x="160394936" y="123299601"/>
              </a:cxn>
              <a:cxn ang="0">
                <a:pos x="16928950" y="123299601"/>
              </a:cxn>
              <a:cxn ang="0">
                <a:pos x="169003039" y="114636689"/>
              </a:cxn>
              <a:cxn ang="0">
                <a:pos x="169003039" y="114636689"/>
              </a:cxn>
              <a:cxn ang="0">
                <a:pos x="169003039" y="114636689"/>
              </a:cxn>
              <a:cxn ang="0">
                <a:pos x="118216190" y="63815930"/>
              </a:cxn>
              <a:cxn ang="0">
                <a:pos x="169003039" y="21079325"/>
              </a:cxn>
              <a:cxn ang="0">
                <a:pos x="169003039" y="114636689"/>
              </a:cxn>
            </a:cxnLst>
            <a:rect l="0" t="0" r="0" b="0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稻壳儿小白白(http://dwz.cn/Wu2UP)"/>
          <p:cNvSpPr/>
          <p:nvPr/>
        </p:nvSpPr>
        <p:spPr>
          <a:xfrm>
            <a:off x="3529648" y="3413760"/>
            <a:ext cx="484187" cy="496888"/>
          </a:xfrm>
          <a:custGeom>
            <a:avLst/>
            <a:gdLst/>
            <a:ahLst/>
            <a:cxnLst>
              <a:cxn ang="0">
                <a:pos x="72155124" y="72634936"/>
              </a:cxn>
              <a:cxn ang="0">
                <a:pos x="72155124" y="72634936"/>
              </a:cxn>
              <a:cxn ang="0">
                <a:pos x="80525286" y="63953040"/>
              </a:cxn>
              <a:cxn ang="0">
                <a:pos x="72155124" y="55561238"/>
              </a:cxn>
              <a:cxn ang="0">
                <a:pos x="63496060" y="63953040"/>
              </a:cxn>
              <a:cxn ang="0">
                <a:pos x="72155124" y="72634936"/>
              </a:cxn>
              <a:cxn ang="0">
                <a:pos x="38097475" y="72634936"/>
              </a:cxn>
              <a:cxn ang="0">
                <a:pos x="38097475" y="72634936"/>
              </a:cxn>
              <a:cxn ang="0">
                <a:pos x="46756540" y="63953040"/>
              </a:cxn>
              <a:cxn ang="0">
                <a:pos x="38097475" y="55561238"/>
              </a:cxn>
              <a:cxn ang="0">
                <a:pos x="29728117" y="63953040"/>
              </a:cxn>
              <a:cxn ang="0">
                <a:pos x="38097475" y="72634936"/>
              </a:cxn>
              <a:cxn ang="0">
                <a:pos x="105923870" y="72634936"/>
              </a:cxn>
              <a:cxn ang="0">
                <a:pos x="105923870" y="72634936"/>
              </a:cxn>
              <a:cxn ang="0">
                <a:pos x="114582132" y="63953040"/>
              </a:cxn>
              <a:cxn ang="0">
                <a:pos x="105923870" y="55561238"/>
              </a:cxn>
              <a:cxn ang="0">
                <a:pos x="97553709" y="63953040"/>
              </a:cxn>
              <a:cxn ang="0">
                <a:pos x="105923870" y="72634936"/>
              </a:cxn>
              <a:cxn ang="0">
                <a:pos x="152968510" y="51220290"/>
              </a:cxn>
              <a:cxn ang="0">
                <a:pos x="152968510" y="51220290"/>
              </a:cxn>
              <a:cxn ang="0">
                <a:pos x="152968510" y="55561238"/>
              </a:cxn>
              <a:cxn ang="0">
                <a:pos x="152968510" y="63953040"/>
              </a:cxn>
              <a:cxn ang="0">
                <a:pos x="165668204" y="98100436"/>
              </a:cxn>
              <a:cxn ang="0">
                <a:pos x="135940087" y="144979778"/>
              </a:cxn>
              <a:cxn ang="0">
                <a:pos x="135940087" y="162053476"/>
              </a:cxn>
              <a:cxn ang="0">
                <a:pos x="114582132" y="149320726"/>
              </a:cxn>
              <a:cxn ang="0">
                <a:pos x="101883241" y="153372385"/>
              </a:cxn>
              <a:cxn ang="0">
                <a:pos x="67825592" y="140639634"/>
              </a:cxn>
              <a:cxn ang="0">
                <a:pos x="59455431" y="140639634"/>
              </a:cxn>
              <a:cxn ang="0">
                <a:pos x="50797169" y="140639634"/>
              </a:cxn>
              <a:cxn ang="0">
                <a:pos x="101883241" y="162053476"/>
              </a:cxn>
              <a:cxn ang="0">
                <a:pos x="114582132" y="162053476"/>
              </a:cxn>
              <a:cxn ang="0">
                <a:pos x="148638978" y="178837885"/>
              </a:cxn>
              <a:cxn ang="0">
                <a:pos x="148638978" y="149320726"/>
              </a:cxn>
              <a:cxn ang="0">
                <a:pos x="174037563" y="98100436"/>
              </a:cxn>
              <a:cxn ang="0">
                <a:pos x="152968510" y="51220290"/>
              </a:cxn>
              <a:cxn ang="0">
                <a:pos x="55126701" y="127906884"/>
              </a:cxn>
              <a:cxn ang="0">
                <a:pos x="55126701" y="127906884"/>
              </a:cxn>
              <a:cxn ang="0">
                <a:pos x="72155124" y="127906884"/>
              </a:cxn>
              <a:cxn ang="0">
                <a:pos x="139980716" y="63953040"/>
              </a:cxn>
              <a:cxn ang="0">
                <a:pos x="72155124" y="0"/>
              </a:cxn>
              <a:cxn ang="0">
                <a:pos x="0" y="63953040"/>
              </a:cxn>
              <a:cxn ang="0">
                <a:pos x="21069052" y="115174134"/>
              </a:cxn>
              <a:cxn ang="0">
                <a:pos x="21069052" y="144979778"/>
              </a:cxn>
              <a:cxn ang="0">
                <a:pos x="55126701" y="127906884"/>
              </a:cxn>
              <a:cxn ang="0">
                <a:pos x="12698891" y="63953040"/>
              </a:cxn>
              <a:cxn ang="0">
                <a:pos x="12698891" y="63953040"/>
              </a:cxn>
              <a:cxn ang="0">
                <a:pos x="72155124" y="8681092"/>
              </a:cxn>
              <a:cxn ang="0">
                <a:pos x="131610555" y="63953040"/>
              </a:cxn>
              <a:cxn ang="0">
                <a:pos x="72155124" y="119514278"/>
              </a:cxn>
              <a:cxn ang="0">
                <a:pos x="55126701" y="115174134"/>
              </a:cxn>
              <a:cxn ang="0">
                <a:pos x="33768746" y="127906884"/>
              </a:cxn>
              <a:cxn ang="0">
                <a:pos x="33768746" y="110833186"/>
              </a:cxn>
              <a:cxn ang="0">
                <a:pos x="12698891" y="63953040"/>
              </a:cxn>
            </a:cxnLst>
            <a:rect l="0" t="0" r="0" b="0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89" name="稻壳儿小白白(http://dwz.cn/Wu2UP)"/>
          <p:cNvSpPr/>
          <p:nvPr/>
        </p:nvSpPr>
        <p:spPr>
          <a:xfrm>
            <a:off x="2644458" y="3413760"/>
            <a:ext cx="509587" cy="496888"/>
          </a:xfrm>
          <a:custGeom>
            <a:avLst/>
            <a:gdLst/>
            <a:ahLst/>
            <a:cxnLst>
              <a:cxn ang="0">
                <a:pos x="94000355" y="68293988"/>
              </a:cxn>
              <a:cxn ang="0">
                <a:pos x="94000355" y="68293988"/>
              </a:cxn>
              <a:cxn ang="0">
                <a:pos x="81234607" y="76685790"/>
              </a:cxn>
              <a:cxn ang="0">
                <a:pos x="94000355" y="89418541"/>
              </a:cxn>
              <a:cxn ang="0">
                <a:pos x="102704494" y="76685790"/>
              </a:cxn>
              <a:cxn ang="0">
                <a:pos x="94000355" y="68293988"/>
              </a:cxn>
              <a:cxn ang="0">
                <a:pos x="47000580" y="68293988"/>
              </a:cxn>
              <a:cxn ang="0">
                <a:pos x="47000580" y="68293988"/>
              </a:cxn>
              <a:cxn ang="0">
                <a:pos x="34234831" y="76685790"/>
              </a:cxn>
              <a:cxn ang="0">
                <a:pos x="47000580" y="89418541"/>
              </a:cxn>
              <a:cxn ang="0">
                <a:pos x="60055984" y="76685790"/>
              </a:cxn>
              <a:cxn ang="0">
                <a:pos x="47000580" y="68293988"/>
              </a:cxn>
              <a:cxn ang="0">
                <a:pos x="94000355" y="0"/>
              </a:cxn>
              <a:cxn ang="0">
                <a:pos x="94000355" y="0"/>
              </a:cxn>
              <a:cxn ang="0">
                <a:pos x="0" y="76685790"/>
              </a:cxn>
              <a:cxn ang="0">
                <a:pos x="34234831" y="140639634"/>
              </a:cxn>
              <a:cxn ang="0">
                <a:pos x="34234831" y="178837885"/>
              </a:cxn>
              <a:cxn ang="0">
                <a:pos x="76883342" y="157713332"/>
              </a:cxn>
              <a:cxn ang="0">
                <a:pos x="94000355" y="157713332"/>
              </a:cxn>
              <a:cxn ang="0">
                <a:pos x="183648641" y="76685790"/>
              </a:cxn>
              <a:cxn ang="0">
                <a:pos x="94000355" y="0"/>
              </a:cxn>
              <a:cxn ang="0">
                <a:pos x="94000355" y="144979778"/>
              </a:cxn>
              <a:cxn ang="0">
                <a:pos x="94000355" y="144979778"/>
              </a:cxn>
              <a:cxn ang="0">
                <a:pos x="72820928" y="144979778"/>
              </a:cxn>
              <a:cxn ang="0">
                <a:pos x="47000580" y="162053476"/>
              </a:cxn>
              <a:cxn ang="0">
                <a:pos x="47000580" y="132247028"/>
              </a:cxn>
              <a:cxn ang="0">
                <a:pos x="12765749" y="76685790"/>
              </a:cxn>
              <a:cxn ang="0">
                <a:pos x="94000355" y="8681092"/>
              </a:cxn>
              <a:cxn ang="0">
                <a:pos x="170883697" y="76685790"/>
              </a:cxn>
              <a:cxn ang="0">
                <a:pos x="94000355" y="144979778"/>
              </a:cxn>
              <a:cxn ang="0">
                <a:pos x="136648866" y="68293988"/>
              </a:cxn>
              <a:cxn ang="0">
                <a:pos x="136648866" y="68293988"/>
              </a:cxn>
              <a:cxn ang="0">
                <a:pos x="128235187" y="76685790"/>
              </a:cxn>
              <a:cxn ang="0">
                <a:pos x="136648866" y="89418541"/>
              </a:cxn>
              <a:cxn ang="0">
                <a:pos x="149704270" y="76685790"/>
              </a:cxn>
              <a:cxn ang="0">
                <a:pos x="136648866" y="68293988"/>
              </a:cxn>
            </a:cxnLst>
            <a:rect l="0" t="0" r="0" b="0"/>
            <a:pathLst>
              <a:path w="634" h="619">
                <a:moveTo>
                  <a:pt x="324" y="236"/>
                </a:moveTo>
                <a:lnTo>
                  <a:pt x="324" y="236"/>
                </a:lnTo>
                <a:cubicBezTo>
                  <a:pt x="295" y="236"/>
                  <a:pt x="280" y="251"/>
                  <a:pt x="280" y="265"/>
                </a:cubicBezTo>
                <a:cubicBezTo>
                  <a:pt x="280" y="295"/>
                  <a:pt x="295" y="309"/>
                  <a:pt x="324" y="309"/>
                </a:cubicBezTo>
                <a:cubicBezTo>
                  <a:pt x="339" y="309"/>
                  <a:pt x="354" y="295"/>
                  <a:pt x="354" y="265"/>
                </a:cubicBezTo>
                <a:cubicBezTo>
                  <a:pt x="354" y="251"/>
                  <a:pt x="339" y="236"/>
                  <a:pt x="324" y="236"/>
                </a:cubicBezTo>
                <a:close/>
                <a:moveTo>
                  <a:pt x="162" y="236"/>
                </a:moveTo>
                <a:lnTo>
                  <a:pt x="162" y="236"/>
                </a:lnTo>
                <a:cubicBezTo>
                  <a:pt x="148" y="236"/>
                  <a:pt x="118" y="251"/>
                  <a:pt x="118" y="265"/>
                </a:cubicBezTo>
                <a:cubicBezTo>
                  <a:pt x="118" y="295"/>
                  <a:pt x="148" y="309"/>
                  <a:pt x="162" y="309"/>
                </a:cubicBezTo>
                <a:cubicBezTo>
                  <a:pt x="177" y="309"/>
                  <a:pt x="207" y="295"/>
                  <a:pt x="207" y="265"/>
                </a:cubicBezTo>
                <a:cubicBezTo>
                  <a:pt x="207" y="251"/>
                  <a:pt x="177" y="236"/>
                  <a:pt x="162" y="236"/>
                </a:cubicBez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280" y="545"/>
                  <a:pt x="295" y="545"/>
                  <a:pt x="324" y="545"/>
                </a:cubicBezTo>
                <a:cubicBezTo>
                  <a:pt x="486" y="545"/>
                  <a:pt x="633" y="427"/>
                  <a:pt x="633" y="265"/>
                </a:cubicBezTo>
                <a:cubicBezTo>
                  <a:pt x="633" y="118"/>
                  <a:pt x="486" y="0"/>
                  <a:pt x="324" y="0"/>
                </a:cubicBezTo>
                <a:close/>
                <a:moveTo>
                  <a:pt x="324" y="501"/>
                </a:moveTo>
                <a:lnTo>
                  <a:pt x="324" y="501"/>
                </a:lnTo>
                <a:cubicBezTo>
                  <a:pt x="295" y="501"/>
                  <a:pt x="280" y="501"/>
                  <a:pt x="251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9" y="427"/>
                  <a:pt x="44" y="354"/>
                  <a:pt x="44" y="265"/>
                </a:cubicBezTo>
                <a:cubicBezTo>
                  <a:pt x="44" y="133"/>
                  <a:pt x="162" y="30"/>
                  <a:pt x="324" y="30"/>
                </a:cubicBezTo>
                <a:cubicBezTo>
                  <a:pt x="471" y="30"/>
                  <a:pt x="589" y="133"/>
                  <a:pt x="589" y="265"/>
                </a:cubicBezTo>
                <a:cubicBezTo>
                  <a:pt x="589" y="398"/>
                  <a:pt x="471" y="501"/>
                  <a:pt x="324" y="501"/>
                </a:cubicBezTo>
                <a:close/>
                <a:moveTo>
                  <a:pt x="471" y="236"/>
                </a:moveTo>
                <a:lnTo>
                  <a:pt x="471" y="236"/>
                </a:lnTo>
                <a:cubicBezTo>
                  <a:pt x="457" y="236"/>
                  <a:pt x="442" y="251"/>
                  <a:pt x="442" y="265"/>
                </a:cubicBezTo>
                <a:cubicBezTo>
                  <a:pt x="442" y="295"/>
                  <a:pt x="457" y="309"/>
                  <a:pt x="471" y="309"/>
                </a:cubicBezTo>
                <a:cubicBezTo>
                  <a:pt x="501" y="309"/>
                  <a:pt x="516" y="295"/>
                  <a:pt x="516" y="265"/>
                </a:cubicBezTo>
                <a:cubicBezTo>
                  <a:pt x="516" y="251"/>
                  <a:pt x="501" y="236"/>
                  <a:pt x="471" y="236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稻壳儿小白白(http://dwz.cn/Wu2UP)"/>
          <p:cNvSpPr/>
          <p:nvPr/>
        </p:nvSpPr>
        <p:spPr>
          <a:xfrm>
            <a:off x="4391978" y="2758758"/>
            <a:ext cx="449262" cy="319087"/>
          </a:xfrm>
          <a:custGeom>
            <a:avLst/>
            <a:gdLst/>
            <a:ahLst/>
            <a:cxnLst>
              <a:cxn ang="0">
                <a:pos x="12902845" y="93456039"/>
              </a:cxn>
              <a:cxn ang="0">
                <a:pos x="12902845" y="93456039"/>
              </a:cxn>
              <a:cxn ang="0">
                <a:pos x="0" y="101794892"/>
              </a:cxn>
              <a:cxn ang="0">
                <a:pos x="12902845" y="114447360"/>
              </a:cxn>
              <a:cxn ang="0">
                <a:pos x="25519333" y="101794892"/>
              </a:cxn>
              <a:cxn ang="0">
                <a:pos x="12902845" y="93456039"/>
              </a:cxn>
              <a:cxn ang="0">
                <a:pos x="12902845" y="46583832"/>
              </a:cxn>
              <a:cxn ang="0">
                <a:pos x="12902845" y="46583832"/>
              </a:cxn>
              <a:cxn ang="0">
                <a:pos x="0" y="59523874"/>
              </a:cxn>
              <a:cxn ang="0">
                <a:pos x="12902845" y="67863529"/>
              </a:cxn>
              <a:cxn ang="0">
                <a:pos x="25519333" y="59523874"/>
              </a:cxn>
              <a:cxn ang="0">
                <a:pos x="12902845" y="46583832"/>
              </a:cxn>
              <a:cxn ang="0">
                <a:pos x="151967371" y="50897446"/>
              </a:cxn>
              <a:cxn ang="0">
                <a:pos x="151967371" y="50897446"/>
              </a:cxn>
              <a:cxn ang="0">
                <a:pos x="50751509" y="50897446"/>
              </a:cxn>
              <a:cxn ang="0">
                <a:pos x="46450561" y="59523874"/>
              </a:cxn>
              <a:cxn ang="0">
                <a:pos x="50751509" y="63549914"/>
              </a:cxn>
              <a:cxn ang="0">
                <a:pos x="151967371" y="63549914"/>
              </a:cxn>
              <a:cxn ang="0">
                <a:pos x="160570068" y="59523874"/>
              </a:cxn>
              <a:cxn ang="0">
                <a:pos x="151967371" y="50897446"/>
              </a:cxn>
              <a:cxn ang="0">
                <a:pos x="50751509" y="16966082"/>
              </a:cxn>
              <a:cxn ang="0">
                <a:pos x="50751509" y="16966082"/>
              </a:cxn>
              <a:cxn ang="0">
                <a:pos x="151967371" y="16966082"/>
              </a:cxn>
              <a:cxn ang="0">
                <a:pos x="160570068" y="12940042"/>
              </a:cxn>
              <a:cxn ang="0">
                <a:pos x="151967371" y="8626428"/>
              </a:cxn>
              <a:cxn ang="0">
                <a:pos x="50751509" y="8626428"/>
              </a:cxn>
              <a:cxn ang="0">
                <a:pos x="46450561" y="12940042"/>
              </a:cxn>
              <a:cxn ang="0">
                <a:pos x="50751509" y="16966082"/>
              </a:cxn>
              <a:cxn ang="0">
                <a:pos x="12902845" y="0"/>
              </a:cxn>
              <a:cxn ang="0">
                <a:pos x="12902845" y="0"/>
              </a:cxn>
              <a:cxn ang="0">
                <a:pos x="0" y="12940042"/>
              </a:cxn>
              <a:cxn ang="0">
                <a:pos x="12902845" y="25592510"/>
              </a:cxn>
              <a:cxn ang="0">
                <a:pos x="25519333" y="12940042"/>
              </a:cxn>
              <a:cxn ang="0">
                <a:pos x="12902845" y="0"/>
              </a:cxn>
              <a:cxn ang="0">
                <a:pos x="151967371" y="97481278"/>
              </a:cxn>
              <a:cxn ang="0">
                <a:pos x="151967371" y="97481278"/>
              </a:cxn>
              <a:cxn ang="0">
                <a:pos x="50751509" y="97481278"/>
              </a:cxn>
              <a:cxn ang="0">
                <a:pos x="46450561" y="101794892"/>
              </a:cxn>
              <a:cxn ang="0">
                <a:pos x="50751509" y="110133746"/>
              </a:cxn>
              <a:cxn ang="0">
                <a:pos x="151967371" y="110133746"/>
              </a:cxn>
              <a:cxn ang="0">
                <a:pos x="160570068" y="101794892"/>
              </a:cxn>
              <a:cxn ang="0">
                <a:pos x="151967371" y="97481278"/>
              </a:cxn>
            </a:cxnLst>
            <a:rect l="0" t="0" r="0" b="0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稻壳儿小白白(http://dwz.cn/Wu2UP)"/>
          <p:cNvSpPr/>
          <p:nvPr/>
        </p:nvSpPr>
        <p:spPr>
          <a:xfrm>
            <a:off x="8469948" y="3468053"/>
            <a:ext cx="473075" cy="511175"/>
          </a:xfrm>
          <a:custGeom>
            <a:avLst/>
            <a:gdLst/>
            <a:ahLst/>
            <a:cxnLst>
              <a:cxn ang="0">
                <a:pos x="132423453" y="102411017"/>
              </a:cxn>
              <a:cxn ang="0">
                <a:pos x="132423453" y="68467383"/>
              </a:cxn>
              <a:cxn ang="0">
                <a:pos x="132423453" y="102411017"/>
              </a:cxn>
              <a:cxn ang="0">
                <a:pos x="123711140" y="81232352"/>
              </a:cxn>
              <a:cxn ang="0">
                <a:pos x="136779207" y="89645243"/>
              </a:cxn>
              <a:cxn ang="0">
                <a:pos x="123711140" y="81232352"/>
              </a:cxn>
              <a:cxn ang="0">
                <a:pos x="132423453" y="149409275"/>
              </a:cxn>
              <a:cxn ang="0">
                <a:pos x="132423453" y="115465642"/>
              </a:cxn>
              <a:cxn ang="0">
                <a:pos x="132423453" y="149409275"/>
              </a:cxn>
              <a:cxn ang="0">
                <a:pos x="123711140" y="123879337"/>
              </a:cxn>
              <a:cxn ang="0">
                <a:pos x="136779207" y="136644306"/>
              </a:cxn>
              <a:cxn ang="0">
                <a:pos x="123711140" y="123879337"/>
              </a:cxn>
              <a:cxn ang="0">
                <a:pos x="85377929" y="149409275"/>
              </a:cxn>
              <a:cxn ang="0">
                <a:pos x="85377929" y="115465642"/>
              </a:cxn>
              <a:cxn ang="0">
                <a:pos x="85377929" y="149409275"/>
              </a:cxn>
              <a:cxn ang="0">
                <a:pos x="81022175" y="123879337"/>
              </a:cxn>
              <a:cxn ang="0">
                <a:pos x="89733683" y="136644306"/>
              </a:cxn>
              <a:cxn ang="0">
                <a:pos x="81022175" y="123879337"/>
              </a:cxn>
              <a:cxn ang="0">
                <a:pos x="149556675" y="0"/>
              </a:cxn>
              <a:cxn ang="0">
                <a:pos x="0" y="21178665"/>
              </a:cxn>
              <a:cxn ang="0">
                <a:pos x="21199183" y="183642565"/>
              </a:cxn>
              <a:cxn ang="0">
                <a:pos x="170755858" y="158112627"/>
              </a:cxn>
              <a:cxn ang="0">
                <a:pos x="149556675" y="0"/>
              </a:cxn>
              <a:cxn ang="0">
                <a:pos x="157978390" y="158112627"/>
              </a:cxn>
              <a:cxn ang="0">
                <a:pos x="21199183" y="170877596"/>
              </a:cxn>
              <a:cxn ang="0">
                <a:pos x="12777469" y="46998258"/>
              </a:cxn>
              <a:cxn ang="0">
                <a:pos x="157978390" y="158112627"/>
              </a:cxn>
              <a:cxn ang="0">
                <a:pos x="157978390" y="34233289"/>
              </a:cxn>
              <a:cxn ang="0">
                <a:pos x="12777469" y="21178665"/>
              </a:cxn>
              <a:cxn ang="0">
                <a:pos x="149556675" y="12764969"/>
              </a:cxn>
              <a:cxn ang="0">
                <a:pos x="157978390" y="34233289"/>
              </a:cxn>
              <a:cxn ang="0">
                <a:pos x="85377929" y="102411017"/>
              </a:cxn>
              <a:cxn ang="0">
                <a:pos x="85377929" y="68467383"/>
              </a:cxn>
              <a:cxn ang="0">
                <a:pos x="85377929" y="102411017"/>
              </a:cxn>
              <a:cxn ang="0">
                <a:pos x="81022175" y="81232352"/>
              </a:cxn>
              <a:cxn ang="0">
                <a:pos x="89733683" y="89645243"/>
              </a:cxn>
              <a:cxn ang="0">
                <a:pos x="81022175" y="81232352"/>
              </a:cxn>
              <a:cxn ang="0">
                <a:pos x="38333211" y="149409275"/>
              </a:cxn>
              <a:cxn ang="0">
                <a:pos x="38333211" y="115465642"/>
              </a:cxn>
              <a:cxn ang="0">
                <a:pos x="38333211" y="149409275"/>
              </a:cxn>
              <a:cxn ang="0">
                <a:pos x="33976652" y="123879337"/>
              </a:cxn>
              <a:cxn ang="0">
                <a:pos x="47044719" y="136644306"/>
              </a:cxn>
              <a:cxn ang="0">
                <a:pos x="33976652" y="123879337"/>
              </a:cxn>
              <a:cxn ang="0">
                <a:pos x="38333211" y="102411017"/>
              </a:cxn>
              <a:cxn ang="0">
                <a:pos x="38333211" y="68467383"/>
              </a:cxn>
              <a:cxn ang="0">
                <a:pos x="38333211" y="102411017"/>
              </a:cxn>
              <a:cxn ang="0">
                <a:pos x="33976652" y="81232352"/>
              </a:cxn>
              <a:cxn ang="0">
                <a:pos x="47044719" y="89645243"/>
              </a:cxn>
              <a:cxn ang="0">
                <a:pos x="33976652" y="81232352"/>
              </a:cxn>
            </a:cxnLst>
            <a:rect l="0" t="0" r="0" b="0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03" name="稻壳儿小白白(http://dwz.cn/Wu2UP)"/>
          <p:cNvSpPr/>
          <p:nvPr/>
        </p:nvSpPr>
        <p:spPr>
          <a:xfrm>
            <a:off x="9252903" y="2650173"/>
            <a:ext cx="511175" cy="511175"/>
          </a:xfrm>
          <a:custGeom>
            <a:avLst/>
            <a:gdLst/>
            <a:ahLst/>
            <a:cxnLst>
              <a:cxn ang="0">
                <a:pos x="85586676" y="0"/>
              </a:cxn>
              <a:cxn ang="0">
                <a:pos x="85586676" y="0"/>
              </a:cxn>
              <a:cxn ang="0">
                <a:pos x="77172997" y="0"/>
              </a:cxn>
              <a:cxn ang="0">
                <a:pos x="77172997" y="17117047"/>
              </a:cxn>
              <a:cxn ang="0">
                <a:pos x="0" y="98349399"/>
              </a:cxn>
              <a:cxn ang="0">
                <a:pos x="85586676" y="183642565"/>
              </a:cxn>
              <a:cxn ang="0">
                <a:pos x="158117949" y="132292228"/>
              </a:cxn>
              <a:cxn ang="0">
                <a:pos x="170883697" y="136644306"/>
              </a:cxn>
              <a:cxn ang="0">
                <a:pos x="183648641" y="93997321"/>
              </a:cxn>
              <a:cxn ang="0">
                <a:pos x="85586676" y="0"/>
              </a:cxn>
              <a:cxn ang="0">
                <a:pos x="85586676" y="170877596"/>
              </a:cxn>
              <a:cxn ang="0">
                <a:pos x="85586676" y="170877596"/>
              </a:cxn>
              <a:cxn ang="0">
                <a:pos x="13055404" y="98349399"/>
              </a:cxn>
              <a:cxn ang="0">
                <a:pos x="77172997" y="29882016"/>
              </a:cxn>
              <a:cxn ang="0">
                <a:pos x="77172997" y="106762290"/>
              </a:cxn>
              <a:cxn ang="0">
                <a:pos x="149704270" y="128230611"/>
              </a:cxn>
              <a:cxn ang="0">
                <a:pos x="85586676" y="170877596"/>
              </a:cxn>
              <a:cxn ang="0">
                <a:pos x="162470018" y="123879337"/>
              </a:cxn>
              <a:cxn ang="0">
                <a:pos x="162470018" y="123879337"/>
              </a:cxn>
              <a:cxn ang="0">
                <a:pos x="85586676" y="98349399"/>
              </a:cxn>
              <a:cxn ang="0">
                <a:pos x="85586676" y="12764969"/>
              </a:cxn>
              <a:cxn ang="0">
                <a:pos x="170883697" y="93997321"/>
              </a:cxn>
              <a:cxn ang="0">
                <a:pos x="162470018" y="123879337"/>
              </a:cxn>
            </a:cxnLst>
            <a:rect l="0" t="0" r="0" b="0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04" name="稻壳儿小白白(http://dwz.cn/Wu2UP)"/>
          <p:cNvSpPr/>
          <p:nvPr/>
        </p:nvSpPr>
        <p:spPr>
          <a:xfrm>
            <a:off x="8433753" y="2650173"/>
            <a:ext cx="511175" cy="511175"/>
          </a:xfrm>
          <a:custGeom>
            <a:avLst/>
            <a:gdLst/>
            <a:ahLst/>
            <a:cxnLst>
              <a:cxn ang="0">
                <a:pos x="89649442" y="115465642"/>
              </a:cxn>
              <a:cxn ang="0">
                <a:pos x="89649442" y="115465642"/>
              </a:cxn>
              <a:cxn ang="0">
                <a:pos x="98063154" y="106762290"/>
              </a:cxn>
              <a:cxn ang="0">
                <a:pos x="98063154" y="38294907"/>
              </a:cxn>
              <a:cxn ang="0">
                <a:pos x="89649442" y="34233289"/>
              </a:cxn>
              <a:cxn ang="0">
                <a:pos x="85297356" y="38294907"/>
              </a:cxn>
              <a:cxn ang="0">
                <a:pos x="85297356" y="106762290"/>
              </a:cxn>
              <a:cxn ang="0">
                <a:pos x="89649442" y="115465642"/>
              </a:cxn>
              <a:cxn ang="0">
                <a:pos x="123593947" y="115465642"/>
              </a:cxn>
              <a:cxn ang="0">
                <a:pos x="123593947" y="115465642"/>
              </a:cxn>
              <a:cxn ang="0">
                <a:pos x="132298120" y="106762290"/>
              </a:cxn>
              <a:cxn ang="0">
                <a:pos x="132298120" y="55411954"/>
              </a:cxn>
              <a:cxn ang="0">
                <a:pos x="123593947" y="51350336"/>
              </a:cxn>
              <a:cxn ang="0">
                <a:pos x="119532321" y="55411954"/>
              </a:cxn>
              <a:cxn ang="0">
                <a:pos x="119532321" y="106762290"/>
              </a:cxn>
              <a:cxn ang="0">
                <a:pos x="123593947" y="115465642"/>
              </a:cxn>
              <a:cxn ang="0">
                <a:pos x="55414476" y="115465642"/>
              </a:cxn>
              <a:cxn ang="0">
                <a:pos x="55414476" y="115465642"/>
              </a:cxn>
              <a:cxn ang="0">
                <a:pos x="64117845" y="106762290"/>
              </a:cxn>
              <a:cxn ang="0">
                <a:pos x="64117845" y="85293970"/>
              </a:cxn>
              <a:cxn ang="0">
                <a:pos x="55414476" y="81232352"/>
              </a:cxn>
              <a:cxn ang="0">
                <a:pos x="51062390" y="85293970"/>
              </a:cxn>
              <a:cxn ang="0">
                <a:pos x="51062390" y="106762290"/>
              </a:cxn>
              <a:cxn ang="0">
                <a:pos x="55414476" y="115465642"/>
              </a:cxn>
              <a:cxn ang="0">
                <a:pos x="0" y="0"/>
              </a:cxn>
              <a:cxn ang="0">
                <a:pos x="0" y="0"/>
              </a:cxn>
              <a:cxn ang="0">
                <a:pos x="0" y="12764969"/>
              </a:cxn>
              <a:cxn ang="0">
                <a:pos x="12765799" y="12764969"/>
              </a:cxn>
              <a:cxn ang="0">
                <a:pos x="12765799" y="119527259"/>
              </a:cxn>
              <a:cxn ang="0">
                <a:pos x="33944505" y="140995580"/>
              </a:cxn>
              <a:cxn ang="0">
                <a:pos x="68180275" y="140995580"/>
              </a:cxn>
              <a:cxn ang="0">
                <a:pos x="47000764" y="183642565"/>
              </a:cxn>
              <a:cxn ang="0">
                <a:pos x="64117845" y="183642565"/>
              </a:cxn>
              <a:cxn ang="0">
                <a:pos x="85297356" y="140995580"/>
              </a:cxn>
              <a:cxn ang="0">
                <a:pos x="98063154" y="140995580"/>
              </a:cxn>
              <a:cxn ang="0">
                <a:pos x="119532321" y="183642565"/>
              </a:cxn>
              <a:cxn ang="0">
                <a:pos x="136650206" y="183642565"/>
              </a:cxn>
              <a:cxn ang="0">
                <a:pos x="115180235" y="140995580"/>
              </a:cxn>
              <a:cxn ang="0">
                <a:pos x="149415200" y="140995580"/>
              </a:cxn>
              <a:cxn ang="0">
                <a:pos x="170594711" y="119527259"/>
              </a:cxn>
              <a:cxn ang="0">
                <a:pos x="170594711" y="12764969"/>
              </a:cxn>
              <a:cxn ang="0">
                <a:pos x="183650166" y="12764969"/>
              </a:cxn>
              <a:cxn ang="0">
                <a:pos x="183650166" y="0"/>
              </a:cxn>
              <a:cxn ang="0">
                <a:pos x="0" y="0"/>
              </a:cxn>
              <a:cxn ang="0">
                <a:pos x="157828912" y="119527259"/>
              </a:cxn>
              <a:cxn ang="0">
                <a:pos x="157828912" y="119527259"/>
              </a:cxn>
              <a:cxn ang="0">
                <a:pos x="149415200" y="132292228"/>
              </a:cxn>
              <a:cxn ang="0">
                <a:pos x="33944505" y="132292228"/>
              </a:cxn>
              <a:cxn ang="0">
                <a:pos x="21179511" y="119527259"/>
              </a:cxn>
              <a:cxn ang="0">
                <a:pos x="21179511" y="12764969"/>
              </a:cxn>
              <a:cxn ang="0">
                <a:pos x="157828912" y="12764969"/>
              </a:cxn>
              <a:cxn ang="0">
                <a:pos x="157828912" y="119527259"/>
              </a:cxn>
            </a:cxnLst>
            <a:rect l="0" t="0" r="0" b="0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05" name="稻壳儿小白白(http://dwz.cn/Wu2UP)"/>
          <p:cNvSpPr/>
          <p:nvPr/>
        </p:nvSpPr>
        <p:spPr>
          <a:xfrm>
            <a:off x="7690803" y="2650173"/>
            <a:ext cx="354012" cy="474662"/>
          </a:xfrm>
          <a:custGeom>
            <a:avLst/>
            <a:gdLst/>
            <a:ahLst/>
            <a:cxnLst>
              <a:cxn ang="0">
                <a:pos x="100723505" y="0"/>
              </a:cxn>
              <a:cxn ang="0">
                <a:pos x="100723505" y="0"/>
              </a:cxn>
              <a:cxn ang="0">
                <a:pos x="25394921" y="0"/>
              </a:cxn>
              <a:cxn ang="0">
                <a:pos x="0" y="21127090"/>
              </a:cxn>
              <a:cxn ang="0">
                <a:pos x="0" y="149044425"/>
              </a:cxn>
              <a:cxn ang="0">
                <a:pos x="25394921" y="170460816"/>
              </a:cxn>
              <a:cxn ang="0">
                <a:pos x="63059612" y="131969975"/>
              </a:cxn>
              <a:cxn ang="0">
                <a:pos x="100723505" y="170460816"/>
              </a:cxn>
              <a:cxn ang="0">
                <a:pos x="126118426" y="149044425"/>
              </a:cxn>
              <a:cxn ang="0">
                <a:pos x="126118426" y="21127090"/>
              </a:cxn>
              <a:cxn ang="0">
                <a:pos x="100723505" y="0"/>
              </a:cxn>
              <a:cxn ang="0">
                <a:pos x="113563795" y="149044425"/>
              </a:cxn>
              <a:cxn ang="0">
                <a:pos x="113563795" y="149044425"/>
              </a:cxn>
              <a:cxn ang="0">
                <a:pos x="100723505" y="157726702"/>
              </a:cxn>
              <a:cxn ang="0">
                <a:pos x="63059612" y="119235861"/>
              </a:cxn>
              <a:cxn ang="0">
                <a:pos x="25394921" y="157726702"/>
              </a:cxn>
              <a:cxn ang="0">
                <a:pos x="12554631" y="149044425"/>
              </a:cxn>
              <a:cxn ang="0">
                <a:pos x="12554631" y="21127090"/>
              </a:cxn>
              <a:cxn ang="0">
                <a:pos x="25394921" y="12734114"/>
              </a:cxn>
              <a:cxn ang="0">
                <a:pos x="100723505" y="12734114"/>
              </a:cxn>
              <a:cxn ang="0">
                <a:pos x="113563795" y="21127090"/>
              </a:cxn>
              <a:cxn ang="0">
                <a:pos x="113563795" y="149044425"/>
              </a:cxn>
            </a:cxnLst>
            <a:rect l="0" t="0" r="0" b="0"/>
            <a:pathLst>
              <a:path w="443" h="590">
                <a:moveTo>
                  <a:pt x="353" y="0"/>
                </a:moveTo>
                <a:lnTo>
                  <a:pt x="353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44" y="589"/>
                  <a:pt x="89" y="58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398" y="589"/>
                  <a:pt x="442" y="560"/>
                  <a:pt x="442" y="515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42" y="30"/>
                  <a:pt x="398" y="0"/>
                  <a:pt x="353" y="0"/>
                </a:cubicBezTo>
                <a:close/>
                <a:moveTo>
                  <a:pt x="398" y="515"/>
                </a:moveTo>
                <a:lnTo>
                  <a:pt x="398" y="515"/>
                </a:lnTo>
                <a:cubicBezTo>
                  <a:pt x="398" y="530"/>
                  <a:pt x="383" y="545"/>
                  <a:pt x="353" y="545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15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89" y="44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83" y="44"/>
                  <a:pt x="398" y="59"/>
                  <a:pt x="398" y="73"/>
                </a:cubicBezTo>
                <a:lnTo>
                  <a:pt x="398" y="515"/>
                </a:ln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06" name="稻壳儿小白白(http://dwz.cn/Wu2UP)"/>
          <p:cNvSpPr/>
          <p:nvPr/>
        </p:nvSpPr>
        <p:spPr>
          <a:xfrm>
            <a:off x="6792278" y="2650173"/>
            <a:ext cx="509587" cy="511175"/>
          </a:xfrm>
          <a:custGeom>
            <a:avLst/>
            <a:gdLst/>
            <a:ahLst/>
            <a:cxnLst>
              <a:cxn ang="0">
                <a:pos x="162471460" y="21178665"/>
              </a:cxn>
              <a:cxn ang="0">
                <a:pos x="162471460" y="21178665"/>
              </a:cxn>
              <a:cxn ang="0">
                <a:pos x="81235730" y="21178665"/>
              </a:cxn>
              <a:cxn ang="0">
                <a:pos x="60056219" y="0"/>
              </a:cxn>
              <a:cxn ang="0">
                <a:pos x="25821254" y="0"/>
              </a:cxn>
              <a:cxn ang="0">
                <a:pos x="0" y="21178665"/>
              </a:cxn>
              <a:cxn ang="0">
                <a:pos x="0" y="158112627"/>
              </a:cxn>
              <a:cxn ang="0">
                <a:pos x="25821254" y="183642565"/>
              </a:cxn>
              <a:cxn ang="0">
                <a:pos x="162471460" y="183642565"/>
              </a:cxn>
              <a:cxn ang="0">
                <a:pos x="183650166" y="158112627"/>
              </a:cxn>
              <a:cxn ang="0">
                <a:pos x="183650166" y="46998258"/>
              </a:cxn>
              <a:cxn ang="0">
                <a:pos x="162471460" y="21178665"/>
              </a:cxn>
              <a:cxn ang="0">
                <a:pos x="170885172" y="158112627"/>
              </a:cxn>
              <a:cxn ang="0">
                <a:pos x="170885172" y="158112627"/>
              </a:cxn>
              <a:cxn ang="0">
                <a:pos x="162471460" y="170877596"/>
              </a:cxn>
              <a:cxn ang="0">
                <a:pos x="25821254" y="170877596"/>
              </a:cxn>
              <a:cxn ang="0">
                <a:pos x="13055455" y="158112627"/>
              </a:cxn>
              <a:cxn ang="0">
                <a:pos x="13055455" y="68467383"/>
              </a:cxn>
              <a:cxn ang="0">
                <a:pos x="170885172" y="68467383"/>
              </a:cxn>
              <a:cxn ang="0">
                <a:pos x="170885172" y="158112627"/>
              </a:cxn>
              <a:cxn ang="0">
                <a:pos x="170885172" y="55411954"/>
              </a:cxn>
              <a:cxn ang="0">
                <a:pos x="170885172" y="55411954"/>
              </a:cxn>
              <a:cxn ang="0">
                <a:pos x="13055455" y="55411954"/>
              </a:cxn>
              <a:cxn ang="0">
                <a:pos x="13055455" y="21178665"/>
              </a:cxn>
              <a:cxn ang="0">
                <a:pos x="25821254" y="12764969"/>
              </a:cxn>
              <a:cxn ang="0">
                <a:pos x="60056219" y="12764969"/>
              </a:cxn>
              <a:cxn ang="0">
                <a:pos x="68469931" y="21178665"/>
              </a:cxn>
              <a:cxn ang="0">
                <a:pos x="68469931" y="34233289"/>
              </a:cxn>
              <a:cxn ang="0">
                <a:pos x="162471460" y="34233289"/>
              </a:cxn>
              <a:cxn ang="0">
                <a:pos x="170885172" y="46998258"/>
              </a:cxn>
              <a:cxn ang="0">
                <a:pos x="170885172" y="55411954"/>
              </a:cxn>
            </a:cxnLst>
            <a:rect l="0" t="0" r="0" b="0"/>
            <a:pathLst>
              <a:path w="634" h="634">
                <a:moveTo>
                  <a:pt x="560" y="73"/>
                </a:moveTo>
                <a:lnTo>
                  <a:pt x="560" y="73"/>
                </a:lnTo>
                <a:cubicBezTo>
                  <a:pt x="280" y="73"/>
                  <a:pt x="280" y="73"/>
                  <a:pt x="280" y="73"/>
                </a:cubicBezTo>
                <a:cubicBezTo>
                  <a:pt x="280" y="30"/>
                  <a:pt x="251" y="0"/>
                  <a:pt x="20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589"/>
                  <a:pt x="633" y="545"/>
                </a:cubicBezTo>
                <a:cubicBezTo>
                  <a:pt x="633" y="162"/>
                  <a:pt x="633" y="162"/>
                  <a:pt x="633" y="162"/>
                </a:cubicBezTo>
                <a:cubicBezTo>
                  <a:pt x="633" y="118"/>
                  <a:pt x="604" y="73"/>
                  <a:pt x="560" y="73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45"/>
                </a:cubicBezTo>
                <a:cubicBezTo>
                  <a:pt x="45" y="236"/>
                  <a:pt x="45" y="236"/>
                  <a:pt x="45" y="236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589" y="191"/>
                </a:moveTo>
                <a:lnTo>
                  <a:pt x="589" y="191"/>
                </a:lnTo>
                <a:cubicBezTo>
                  <a:pt x="45" y="191"/>
                  <a:pt x="45" y="191"/>
                  <a:pt x="45" y="191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44"/>
                  <a:pt x="89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21" y="44"/>
                  <a:pt x="236" y="59"/>
                  <a:pt x="236" y="73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5" y="118"/>
                  <a:pt x="589" y="132"/>
                  <a:pt x="589" y="162"/>
                </a:cubicBezTo>
                <a:lnTo>
                  <a:pt x="589" y="191"/>
                </a:ln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07" name="稻壳儿小白白(http://dwz.cn/Wu2UP)"/>
          <p:cNvSpPr/>
          <p:nvPr/>
        </p:nvSpPr>
        <p:spPr>
          <a:xfrm>
            <a:off x="5987415" y="2650173"/>
            <a:ext cx="474663" cy="511175"/>
          </a:xfrm>
          <a:custGeom>
            <a:avLst/>
            <a:gdLst/>
            <a:ahLst/>
            <a:cxnLst>
              <a:cxn ang="0">
                <a:pos x="149339352" y="0"/>
              </a:cxn>
              <a:cxn ang="0">
                <a:pos x="149339352" y="0"/>
              </a:cxn>
              <a:cxn ang="0">
                <a:pos x="25758334" y="0"/>
              </a:cxn>
              <a:cxn ang="0">
                <a:pos x="0" y="21178665"/>
              </a:cxn>
              <a:cxn ang="0">
                <a:pos x="0" y="158112627"/>
              </a:cxn>
              <a:cxn ang="0">
                <a:pos x="25758334" y="183642565"/>
              </a:cxn>
              <a:cxn ang="0">
                <a:pos x="149339352" y="183642565"/>
              </a:cxn>
              <a:cxn ang="0">
                <a:pos x="170467245" y="158112627"/>
              </a:cxn>
              <a:cxn ang="0">
                <a:pos x="170467245" y="21178665"/>
              </a:cxn>
              <a:cxn ang="0">
                <a:pos x="149339352" y="0"/>
              </a:cxn>
              <a:cxn ang="0">
                <a:pos x="25758334" y="12764969"/>
              </a:cxn>
              <a:cxn ang="0">
                <a:pos x="25758334" y="12764969"/>
              </a:cxn>
              <a:cxn ang="0">
                <a:pos x="149339352" y="12764969"/>
              </a:cxn>
              <a:cxn ang="0">
                <a:pos x="153391189" y="12764969"/>
              </a:cxn>
              <a:cxn ang="0">
                <a:pos x="132264099" y="34233289"/>
              </a:cxn>
              <a:cxn ang="0">
                <a:pos x="42833587" y="34233289"/>
              </a:cxn>
              <a:cxn ang="0">
                <a:pos x="17076057" y="12764969"/>
              </a:cxn>
              <a:cxn ang="0">
                <a:pos x="25758334" y="12764969"/>
              </a:cxn>
              <a:cxn ang="0">
                <a:pos x="162074270" y="158112627"/>
              </a:cxn>
              <a:cxn ang="0">
                <a:pos x="162074270" y="158112627"/>
              </a:cxn>
              <a:cxn ang="0">
                <a:pos x="149339352" y="170877596"/>
              </a:cxn>
              <a:cxn ang="0">
                <a:pos x="25758334" y="170877596"/>
              </a:cxn>
              <a:cxn ang="0">
                <a:pos x="12734114" y="158112627"/>
              </a:cxn>
              <a:cxn ang="0">
                <a:pos x="12734114" y="25820398"/>
              </a:cxn>
              <a:cxn ang="0">
                <a:pos x="34151309" y="46998258"/>
              </a:cxn>
              <a:cxn ang="0">
                <a:pos x="136315936" y="46998258"/>
              </a:cxn>
              <a:cxn ang="0">
                <a:pos x="162074270" y="25820398"/>
              </a:cxn>
              <a:cxn ang="0">
                <a:pos x="162074270" y="158112627"/>
              </a:cxn>
            </a:cxnLst>
            <a:rect l="0" t="0" r="0" b="0"/>
            <a:pathLst>
              <a:path w="590" h="634">
                <a:moveTo>
                  <a:pt x="516" y="0"/>
                </a:moveTo>
                <a:lnTo>
                  <a:pt x="516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589"/>
                  <a:pt x="589" y="545"/>
                </a:cubicBezTo>
                <a:cubicBezTo>
                  <a:pt x="589" y="73"/>
                  <a:pt x="589" y="73"/>
                  <a:pt x="589" y="73"/>
                </a:cubicBezTo>
                <a:cubicBezTo>
                  <a:pt x="589" y="30"/>
                  <a:pt x="560" y="0"/>
                  <a:pt x="516" y="0"/>
                </a:cubicBezTo>
                <a:close/>
                <a:moveTo>
                  <a:pt x="89" y="44"/>
                </a:moveTo>
                <a:lnTo>
                  <a:pt x="89" y="44"/>
                </a:lnTo>
                <a:cubicBezTo>
                  <a:pt x="516" y="44"/>
                  <a:pt x="516" y="44"/>
                  <a:pt x="516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457" y="118"/>
                  <a:pt x="457" y="118"/>
                  <a:pt x="457" y="118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59" y="44"/>
                  <a:pt x="59" y="44"/>
                  <a:pt x="59" y="44"/>
                </a:cubicBezTo>
                <a:cubicBezTo>
                  <a:pt x="74" y="44"/>
                  <a:pt x="74" y="44"/>
                  <a:pt x="89" y="44"/>
                </a:cubicBezTo>
                <a:close/>
                <a:moveTo>
                  <a:pt x="560" y="545"/>
                </a:moveTo>
                <a:lnTo>
                  <a:pt x="560" y="545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89"/>
                  <a:pt x="44" y="89"/>
                  <a:pt x="44" y="89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471" y="162"/>
                  <a:pt x="471" y="162"/>
                  <a:pt x="471" y="162"/>
                </a:cubicBezTo>
                <a:cubicBezTo>
                  <a:pt x="560" y="89"/>
                  <a:pt x="560" y="89"/>
                  <a:pt x="560" y="89"/>
                </a:cubicBezTo>
                <a:lnTo>
                  <a:pt x="560" y="545"/>
                </a:ln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稻壳儿小白白(http://dwz.cn/Wu2UP)"/>
          <p:cNvSpPr/>
          <p:nvPr/>
        </p:nvSpPr>
        <p:spPr>
          <a:xfrm>
            <a:off x="5173028" y="2686685"/>
            <a:ext cx="460375" cy="463550"/>
          </a:xfrm>
          <a:custGeom>
            <a:avLst/>
            <a:gdLst/>
            <a:ahLst/>
            <a:cxnLst>
              <a:cxn ang="0">
                <a:pos x="157002779" y="64142926"/>
              </a:cxn>
              <a:cxn ang="0">
                <a:pos x="157002779" y="64142926"/>
              </a:cxn>
              <a:cxn ang="0">
                <a:pos x="76481517" y="141057621"/>
              </a:cxn>
              <a:cxn ang="0">
                <a:pos x="25397272" y="141057621"/>
              </a:cxn>
              <a:cxn ang="0">
                <a:pos x="25397272" y="94037878"/>
              </a:cxn>
              <a:cxn ang="0">
                <a:pos x="97549344" y="21477817"/>
              </a:cxn>
              <a:cxn ang="0">
                <a:pos x="131605507" y="21477817"/>
              </a:cxn>
              <a:cxn ang="0">
                <a:pos x="131605507" y="55726597"/>
              </a:cxn>
              <a:cxn ang="0">
                <a:pos x="59453435" y="128286658"/>
              </a:cxn>
              <a:cxn ang="0">
                <a:pos x="42425354" y="128286658"/>
              </a:cxn>
              <a:cxn ang="0">
                <a:pos x="42425354" y="111162670"/>
              </a:cxn>
              <a:cxn ang="0">
                <a:pos x="105919337" y="47018939"/>
              </a:cxn>
              <a:cxn ang="0">
                <a:pos x="97549344" y="38601804"/>
              </a:cxn>
              <a:cxn ang="0">
                <a:pos x="33767266" y="102745536"/>
              </a:cxn>
              <a:cxn ang="0">
                <a:pos x="33767266" y="132640487"/>
              </a:cxn>
              <a:cxn ang="0">
                <a:pos x="67822626" y="132640487"/>
              </a:cxn>
              <a:cxn ang="0">
                <a:pos x="139974697" y="64142926"/>
              </a:cxn>
              <a:cxn ang="0">
                <a:pos x="139974697" y="13060682"/>
              </a:cxn>
              <a:cxn ang="0">
                <a:pos x="93508796" y="13060682"/>
              </a:cxn>
              <a:cxn ang="0">
                <a:pos x="16739184" y="89684853"/>
              </a:cxn>
              <a:cxn ang="0">
                <a:pos x="16739184" y="89684853"/>
              </a:cxn>
              <a:cxn ang="0">
                <a:pos x="16739184" y="149764474"/>
              </a:cxn>
              <a:cxn ang="0">
                <a:pos x="80522065" y="153827780"/>
              </a:cxn>
              <a:cxn ang="0">
                <a:pos x="80522065" y="153827780"/>
              </a:cxn>
              <a:cxn ang="0">
                <a:pos x="165660867" y="68496755"/>
              </a:cxn>
              <a:cxn ang="0">
                <a:pos x="157002779" y="64142926"/>
              </a:cxn>
            </a:cxnLst>
            <a:rect l="0" t="0" r="0" b="0"/>
            <a:pathLst>
              <a:path w="575" h="576">
                <a:moveTo>
                  <a:pt x="544" y="221"/>
                </a:moveTo>
                <a:lnTo>
                  <a:pt x="544" y="221"/>
                </a:lnTo>
                <a:cubicBezTo>
                  <a:pt x="265" y="486"/>
                  <a:pt x="265" y="486"/>
                  <a:pt x="265" y="486"/>
                </a:cubicBezTo>
                <a:cubicBezTo>
                  <a:pt x="220" y="530"/>
                  <a:pt x="147" y="530"/>
                  <a:pt x="88" y="486"/>
                </a:cubicBezTo>
                <a:cubicBezTo>
                  <a:pt x="44" y="442"/>
                  <a:pt x="44" y="368"/>
                  <a:pt x="88" y="324"/>
                </a:cubicBezTo>
                <a:cubicBezTo>
                  <a:pt x="338" y="74"/>
                  <a:pt x="338" y="74"/>
                  <a:pt x="338" y="74"/>
                </a:cubicBezTo>
                <a:cubicBezTo>
                  <a:pt x="383" y="45"/>
                  <a:pt x="426" y="45"/>
                  <a:pt x="456" y="74"/>
                </a:cubicBezTo>
                <a:cubicBezTo>
                  <a:pt x="485" y="103"/>
                  <a:pt x="485" y="162"/>
                  <a:pt x="456" y="192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191" y="457"/>
                  <a:pt x="162" y="457"/>
                  <a:pt x="147" y="442"/>
                </a:cubicBezTo>
                <a:cubicBezTo>
                  <a:pt x="132" y="427"/>
                  <a:pt x="132" y="398"/>
                  <a:pt x="147" y="383"/>
                </a:cubicBezTo>
                <a:cubicBezTo>
                  <a:pt x="367" y="162"/>
                  <a:pt x="367" y="162"/>
                  <a:pt x="367" y="162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117" y="354"/>
                  <a:pt x="117" y="354"/>
                  <a:pt x="117" y="354"/>
                </a:cubicBezTo>
                <a:cubicBezTo>
                  <a:pt x="88" y="383"/>
                  <a:pt x="88" y="427"/>
                  <a:pt x="117" y="457"/>
                </a:cubicBezTo>
                <a:cubicBezTo>
                  <a:pt x="147" y="501"/>
                  <a:pt x="206" y="501"/>
                  <a:pt x="235" y="457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530" y="162"/>
                  <a:pt x="530" y="88"/>
                  <a:pt x="485" y="45"/>
                </a:cubicBezTo>
                <a:cubicBezTo>
                  <a:pt x="441" y="0"/>
                  <a:pt x="367" y="0"/>
                  <a:pt x="324" y="45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0" y="368"/>
                  <a:pt x="14" y="457"/>
                  <a:pt x="58" y="516"/>
                </a:cubicBezTo>
                <a:cubicBezTo>
                  <a:pt x="117" y="575"/>
                  <a:pt x="206" y="575"/>
                  <a:pt x="279" y="530"/>
                </a:cubicBezTo>
                <a:cubicBezTo>
                  <a:pt x="574" y="236"/>
                  <a:pt x="574" y="236"/>
                  <a:pt x="574" y="236"/>
                </a:cubicBezTo>
                <a:lnTo>
                  <a:pt x="544" y="221"/>
                </a:lnTo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10" name="稻壳儿小白白(http://dwz.cn/Wu2UP)"/>
          <p:cNvSpPr/>
          <p:nvPr/>
        </p:nvSpPr>
        <p:spPr>
          <a:xfrm>
            <a:off x="3529965" y="2666048"/>
            <a:ext cx="474663" cy="473075"/>
          </a:xfrm>
          <a:custGeom>
            <a:avLst/>
            <a:gdLst/>
            <a:ahLst/>
            <a:cxnLst>
              <a:cxn ang="0">
                <a:pos x="132264099" y="119641154"/>
              </a:cxn>
              <a:cxn ang="0">
                <a:pos x="162074270" y="94086217"/>
              </a:cxn>
              <a:cxn ang="0">
                <a:pos x="144998213" y="94086217"/>
              </a:cxn>
              <a:cxn ang="0">
                <a:pos x="81036733" y="29909886"/>
              </a:cxn>
              <a:cxn ang="0">
                <a:pos x="81036733" y="0"/>
              </a:cxn>
              <a:cxn ang="0">
                <a:pos x="0" y="81018955"/>
              </a:cxn>
              <a:cxn ang="0">
                <a:pos x="29810171" y="81018955"/>
              </a:cxn>
              <a:cxn ang="0">
                <a:pos x="93771651" y="145195286"/>
              </a:cxn>
              <a:cxn ang="0">
                <a:pos x="93771651" y="162328509"/>
              </a:cxn>
              <a:cxn ang="0">
                <a:pos x="119239879" y="132417818"/>
              </a:cxn>
              <a:cxn ang="0">
                <a:pos x="166126107" y="170749419"/>
              </a:cxn>
              <a:cxn ang="0">
                <a:pos x="170467245" y="166684263"/>
              </a:cxn>
              <a:cxn ang="0">
                <a:pos x="132264099" y="119641154"/>
              </a:cxn>
              <a:cxn ang="0">
                <a:pos x="102164626" y="136773572"/>
              </a:cxn>
              <a:cxn ang="0">
                <a:pos x="38492448" y="72597241"/>
              </a:cxn>
              <a:cxn ang="0">
                <a:pos x="72643758" y="38331601"/>
              </a:cxn>
              <a:cxn ang="0">
                <a:pos x="136315936" y="102507932"/>
              </a:cxn>
              <a:cxn ang="0">
                <a:pos x="102164626" y="136773572"/>
              </a:cxn>
            </a:cxnLst>
            <a:rect l="0" t="0" r="0" b="0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11" name="稻壳儿小白白(http://dwz.cn/Wu2UP)"/>
          <p:cNvSpPr/>
          <p:nvPr/>
        </p:nvSpPr>
        <p:spPr>
          <a:xfrm>
            <a:off x="2679065" y="2699385"/>
            <a:ext cx="509588" cy="487363"/>
          </a:xfrm>
          <a:custGeom>
            <a:avLst/>
            <a:gdLst/>
            <a:ahLst/>
            <a:cxnLst>
              <a:cxn ang="0">
                <a:pos x="179587032" y="4076017"/>
              </a:cxn>
              <a:cxn ang="0">
                <a:pos x="179587032" y="4076017"/>
              </a:cxn>
              <a:cxn ang="0">
                <a:pos x="153765879" y="4076017"/>
              </a:cxn>
              <a:cxn ang="0">
                <a:pos x="55703914" y="102770930"/>
              </a:cxn>
              <a:cxn ang="0">
                <a:pos x="21469083" y="128682697"/>
              </a:cxn>
              <a:cxn ang="0">
                <a:pos x="0" y="141492692"/>
              </a:cxn>
              <a:cxn ang="0">
                <a:pos x="72820928" y="145859680"/>
              </a:cxn>
              <a:cxn ang="0">
                <a:pos x="81234607" y="124315708"/>
              </a:cxn>
              <a:cxn ang="0">
                <a:pos x="179587032" y="29986978"/>
              </a:cxn>
              <a:cxn ang="0">
                <a:pos x="179587032" y="4076017"/>
              </a:cxn>
              <a:cxn ang="0">
                <a:pos x="68469663" y="141492692"/>
              </a:cxn>
              <a:cxn ang="0">
                <a:pos x="68469663" y="141492692"/>
              </a:cxn>
              <a:cxn ang="0">
                <a:pos x="21469083" y="145859680"/>
              </a:cxn>
              <a:cxn ang="0">
                <a:pos x="29882762" y="132758714"/>
              </a:cxn>
              <a:cxn ang="0">
                <a:pos x="64117593" y="111505713"/>
              </a:cxn>
              <a:cxn ang="0">
                <a:pos x="72820928" y="119948719"/>
              </a:cxn>
              <a:cxn ang="0">
                <a:pos x="68469663" y="141492692"/>
              </a:cxn>
              <a:cxn ang="0">
                <a:pos x="76883342" y="111505713"/>
              </a:cxn>
              <a:cxn ang="0">
                <a:pos x="76883342" y="111505713"/>
              </a:cxn>
              <a:cxn ang="0">
                <a:pos x="72820928" y="102770930"/>
              </a:cxn>
              <a:cxn ang="0">
                <a:pos x="81234607" y="89960935"/>
              </a:cxn>
              <a:cxn ang="0">
                <a:pos x="89938746" y="98695719"/>
              </a:cxn>
              <a:cxn ang="0">
                <a:pos x="76883342" y="111505713"/>
              </a:cxn>
              <a:cxn ang="0">
                <a:pos x="170883697" y="21253001"/>
              </a:cxn>
              <a:cxn ang="0">
                <a:pos x="170883697" y="21253001"/>
              </a:cxn>
              <a:cxn ang="0">
                <a:pos x="98352425" y="89960935"/>
              </a:cxn>
              <a:cxn ang="0">
                <a:pos x="89938746" y="85593946"/>
              </a:cxn>
              <a:cxn ang="0">
                <a:pos x="162470018" y="12809995"/>
              </a:cxn>
              <a:cxn ang="0">
                <a:pos x="170883697" y="12809995"/>
              </a:cxn>
              <a:cxn ang="0">
                <a:pos x="170883697" y="21253001"/>
              </a:cxn>
            </a:cxnLst>
            <a:rect l="0" t="0" r="0" b="0"/>
            <a:pathLst>
              <a:path w="634" h="604">
                <a:moveTo>
                  <a:pt x="619" y="14"/>
                </a:moveTo>
                <a:lnTo>
                  <a:pt x="619" y="14"/>
                </a:lnTo>
                <a:cubicBezTo>
                  <a:pt x="589" y="0"/>
                  <a:pt x="560" y="0"/>
                  <a:pt x="530" y="14"/>
                </a:cubicBezTo>
                <a:cubicBezTo>
                  <a:pt x="192" y="353"/>
                  <a:pt x="192" y="353"/>
                  <a:pt x="192" y="353"/>
                </a:cubicBezTo>
                <a:cubicBezTo>
                  <a:pt x="162" y="353"/>
                  <a:pt x="103" y="368"/>
                  <a:pt x="74" y="442"/>
                </a:cubicBezTo>
                <a:cubicBezTo>
                  <a:pt x="59" y="486"/>
                  <a:pt x="0" y="486"/>
                  <a:pt x="0" y="486"/>
                </a:cubicBezTo>
                <a:cubicBezTo>
                  <a:pt x="103" y="603"/>
                  <a:pt x="236" y="530"/>
                  <a:pt x="251" y="501"/>
                </a:cubicBezTo>
                <a:cubicBezTo>
                  <a:pt x="280" y="486"/>
                  <a:pt x="280" y="456"/>
                  <a:pt x="280" y="427"/>
                </a:cubicBezTo>
                <a:cubicBezTo>
                  <a:pt x="619" y="103"/>
                  <a:pt x="619" y="103"/>
                  <a:pt x="619" y="103"/>
                </a:cubicBezTo>
                <a:cubicBezTo>
                  <a:pt x="633" y="73"/>
                  <a:pt x="633" y="44"/>
                  <a:pt x="619" y="14"/>
                </a:cubicBezTo>
                <a:close/>
                <a:moveTo>
                  <a:pt x="236" y="486"/>
                </a:moveTo>
                <a:lnTo>
                  <a:pt x="236" y="486"/>
                </a:lnTo>
                <a:cubicBezTo>
                  <a:pt x="207" y="501"/>
                  <a:pt x="118" y="530"/>
                  <a:pt x="74" y="501"/>
                </a:cubicBezTo>
                <a:cubicBezTo>
                  <a:pt x="74" y="501"/>
                  <a:pt x="89" y="486"/>
                  <a:pt x="103" y="456"/>
                </a:cubicBezTo>
                <a:cubicBezTo>
                  <a:pt x="133" y="368"/>
                  <a:pt x="221" y="383"/>
                  <a:pt x="221" y="383"/>
                </a:cubicBezTo>
                <a:cubicBezTo>
                  <a:pt x="251" y="412"/>
                  <a:pt x="251" y="412"/>
                  <a:pt x="251" y="412"/>
                </a:cubicBezTo>
                <a:cubicBezTo>
                  <a:pt x="251" y="412"/>
                  <a:pt x="265" y="442"/>
                  <a:pt x="236" y="486"/>
                </a:cubicBezTo>
                <a:close/>
                <a:moveTo>
                  <a:pt x="265" y="383"/>
                </a:moveTo>
                <a:lnTo>
                  <a:pt x="265" y="383"/>
                </a:lnTo>
                <a:lnTo>
                  <a:pt x="251" y="353"/>
                </a:lnTo>
                <a:cubicBezTo>
                  <a:pt x="280" y="309"/>
                  <a:pt x="280" y="309"/>
                  <a:pt x="280" y="309"/>
                </a:cubicBezTo>
                <a:cubicBezTo>
                  <a:pt x="310" y="339"/>
                  <a:pt x="310" y="339"/>
                  <a:pt x="310" y="339"/>
                </a:cubicBezTo>
                <a:lnTo>
                  <a:pt x="265" y="383"/>
                </a:lnTo>
                <a:close/>
                <a:moveTo>
                  <a:pt x="589" y="73"/>
                </a:moveTo>
                <a:lnTo>
                  <a:pt x="589" y="73"/>
                </a:lnTo>
                <a:cubicBezTo>
                  <a:pt x="339" y="309"/>
                  <a:pt x="339" y="309"/>
                  <a:pt x="339" y="309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4" y="30"/>
                  <a:pt x="574" y="30"/>
                  <a:pt x="589" y="44"/>
                </a:cubicBezTo>
                <a:cubicBezTo>
                  <a:pt x="589" y="44"/>
                  <a:pt x="589" y="59"/>
                  <a:pt x="589" y="73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13" name="稻壳儿小白白(http://dwz.cn/Wu2UP)"/>
          <p:cNvSpPr/>
          <p:nvPr/>
        </p:nvSpPr>
        <p:spPr>
          <a:xfrm>
            <a:off x="9252903" y="1835785"/>
            <a:ext cx="511175" cy="495300"/>
          </a:xfrm>
          <a:custGeom>
            <a:avLst/>
            <a:gdLst/>
            <a:ahLst/>
            <a:cxnLst>
              <a:cxn ang="0">
                <a:pos x="170883697" y="67713535"/>
              </a:cxn>
              <a:cxn ang="0">
                <a:pos x="170883697" y="67713535"/>
              </a:cxn>
              <a:cxn ang="0">
                <a:pos x="170883697" y="156372856"/>
              </a:cxn>
              <a:cxn ang="0">
                <a:pos x="158117949" y="168997779"/>
              </a:cxn>
              <a:cxn ang="0">
                <a:pos x="25821152" y="168997779"/>
              </a:cxn>
              <a:cxn ang="0">
                <a:pos x="13055404" y="156372856"/>
              </a:cxn>
              <a:cxn ang="0">
                <a:pos x="13055404" y="21232244"/>
              </a:cxn>
              <a:cxn ang="0">
                <a:pos x="25821152" y="8320863"/>
              </a:cxn>
              <a:cxn ang="0">
                <a:pos x="115469438" y="8320863"/>
              </a:cxn>
              <a:cxn ang="0">
                <a:pos x="115469438" y="0"/>
              </a:cxn>
              <a:cxn ang="0">
                <a:pos x="25821152" y="0"/>
              </a:cxn>
              <a:cxn ang="0">
                <a:pos x="0" y="21232244"/>
              </a:cxn>
              <a:cxn ang="0">
                <a:pos x="0" y="156372856"/>
              </a:cxn>
              <a:cxn ang="0">
                <a:pos x="25821152" y="177317842"/>
              </a:cxn>
              <a:cxn ang="0">
                <a:pos x="158117949" y="177317842"/>
              </a:cxn>
              <a:cxn ang="0">
                <a:pos x="183648641" y="156372856"/>
              </a:cxn>
              <a:cxn ang="0">
                <a:pos x="183648641" y="67713535"/>
              </a:cxn>
              <a:cxn ang="0">
                <a:pos x="170883697" y="67713535"/>
              </a:cxn>
              <a:cxn ang="0">
                <a:pos x="47000580" y="101570702"/>
              </a:cxn>
              <a:cxn ang="0">
                <a:pos x="47000580" y="101570702"/>
              </a:cxn>
              <a:cxn ang="0">
                <a:pos x="21469083" y="148051993"/>
              </a:cxn>
              <a:cxn ang="0">
                <a:pos x="29882762" y="156372856"/>
              </a:cxn>
              <a:cxn ang="0">
                <a:pos x="81234607" y="131123809"/>
              </a:cxn>
              <a:cxn ang="0">
                <a:pos x="85586676" y="131123809"/>
              </a:cxn>
              <a:cxn ang="0">
                <a:pos x="175234962" y="42177230"/>
              </a:cxn>
              <a:cxn ang="0">
                <a:pos x="175234962" y="25249047"/>
              </a:cxn>
              <a:cxn ang="0">
                <a:pos x="153765879" y="8320863"/>
              </a:cxn>
              <a:cxn ang="0">
                <a:pos x="136648866" y="8320863"/>
              </a:cxn>
              <a:cxn ang="0">
                <a:pos x="51351845" y="92962581"/>
              </a:cxn>
              <a:cxn ang="0">
                <a:pos x="47000580" y="101570702"/>
              </a:cxn>
              <a:cxn ang="0">
                <a:pos x="141000935" y="21232244"/>
              </a:cxn>
              <a:cxn ang="0">
                <a:pos x="141000935" y="21232244"/>
              </a:cxn>
              <a:cxn ang="0">
                <a:pos x="149704270" y="21232244"/>
              </a:cxn>
              <a:cxn ang="0">
                <a:pos x="162470018" y="29553107"/>
              </a:cxn>
              <a:cxn ang="0">
                <a:pos x="162470018" y="38160427"/>
              </a:cxn>
              <a:cxn ang="0">
                <a:pos x="149704270" y="50785351"/>
              </a:cxn>
              <a:cxn ang="0">
                <a:pos x="132587256" y="29553107"/>
              </a:cxn>
              <a:cxn ang="0">
                <a:pos x="141000935" y="21232244"/>
              </a:cxn>
              <a:cxn ang="0">
                <a:pos x="124173577" y="38160427"/>
              </a:cxn>
              <a:cxn ang="0">
                <a:pos x="124173577" y="38160427"/>
              </a:cxn>
              <a:cxn ang="0">
                <a:pos x="141000935" y="59106214"/>
              </a:cxn>
              <a:cxn ang="0">
                <a:pos x="77172997" y="122515688"/>
              </a:cxn>
              <a:cxn ang="0">
                <a:pos x="60055984" y="101570702"/>
              </a:cxn>
              <a:cxn ang="0">
                <a:pos x="124173577" y="38160427"/>
              </a:cxn>
              <a:cxn ang="0">
                <a:pos x="68469663" y="126819749"/>
              </a:cxn>
              <a:cxn ang="0">
                <a:pos x="68469663" y="126819749"/>
              </a:cxn>
              <a:cxn ang="0">
                <a:pos x="38586901" y="148051993"/>
              </a:cxn>
              <a:cxn ang="0">
                <a:pos x="34234831" y="143747932"/>
              </a:cxn>
              <a:cxn ang="0">
                <a:pos x="51351845" y="114194825"/>
              </a:cxn>
              <a:cxn ang="0">
                <a:pos x="68469663" y="126819749"/>
              </a:cxn>
            </a:cxnLst>
            <a:rect l="0" t="0" r="0" b="0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15" name="稻壳儿小白白(http://dwz.cn/Wu2UP)"/>
          <p:cNvSpPr/>
          <p:nvPr/>
        </p:nvSpPr>
        <p:spPr>
          <a:xfrm>
            <a:off x="7620953" y="1835785"/>
            <a:ext cx="495300" cy="495300"/>
          </a:xfrm>
          <a:custGeom>
            <a:avLst/>
            <a:gdLst/>
            <a:ahLst/>
            <a:cxnLst>
              <a:cxn ang="0">
                <a:pos x="156378141" y="0"/>
              </a:cxn>
              <a:cxn ang="0">
                <a:pos x="156378141" y="0"/>
              </a:cxn>
              <a:cxn ang="0">
                <a:pos x="92966394" y="16928184"/>
              </a:cxn>
              <a:cxn ang="0">
                <a:pos x="84358291" y="16928184"/>
              </a:cxn>
              <a:cxn ang="0">
                <a:pos x="20945744" y="0"/>
              </a:cxn>
              <a:cxn ang="0">
                <a:pos x="0" y="21232244"/>
              </a:cxn>
              <a:cxn ang="0">
                <a:pos x="0" y="139444672"/>
              </a:cxn>
              <a:cxn ang="0">
                <a:pos x="20945744" y="160389659"/>
              </a:cxn>
              <a:cxn ang="0">
                <a:pos x="84358291" y="177317842"/>
              </a:cxn>
              <a:cxn ang="0">
                <a:pos x="92966394" y="177317842"/>
              </a:cxn>
              <a:cxn ang="0">
                <a:pos x="156378141" y="160389659"/>
              </a:cxn>
              <a:cxn ang="0">
                <a:pos x="177323885" y="139444672"/>
              </a:cxn>
              <a:cxn ang="0">
                <a:pos x="177323885" y="21232244"/>
              </a:cxn>
              <a:cxn ang="0">
                <a:pos x="156378141" y="0"/>
              </a:cxn>
              <a:cxn ang="0">
                <a:pos x="84358291" y="168997779"/>
              </a:cxn>
              <a:cxn ang="0">
                <a:pos x="84358291" y="168997779"/>
              </a:cxn>
              <a:cxn ang="0">
                <a:pos x="20945744" y="152068795"/>
              </a:cxn>
              <a:cxn ang="0">
                <a:pos x="8320846" y="139444672"/>
              </a:cxn>
              <a:cxn ang="0">
                <a:pos x="8320846" y="21232244"/>
              </a:cxn>
              <a:cxn ang="0">
                <a:pos x="20945744" y="8320863"/>
              </a:cxn>
              <a:cxn ang="0">
                <a:pos x="84358291" y="25249047"/>
              </a:cxn>
              <a:cxn ang="0">
                <a:pos x="84358291" y="168997779"/>
              </a:cxn>
              <a:cxn ang="0">
                <a:pos x="169003039" y="139444672"/>
              </a:cxn>
              <a:cxn ang="0">
                <a:pos x="169003039" y="139444672"/>
              </a:cxn>
              <a:cxn ang="0">
                <a:pos x="156378141" y="152068795"/>
              </a:cxn>
              <a:cxn ang="0">
                <a:pos x="92966394" y="168997779"/>
              </a:cxn>
              <a:cxn ang="0">
                <a:pos x="92966394" y="25249047"/>
              </a:cxn>
              <a:cxn ang="0">
                <a:pos x="156378141" y="8320863"/>
              </a:cxn>
              <a:cxn ang="0">
                <a:pos x="169003039" y="21232244"/>
              </a:cxn>
              <a:cxn ang="0">
                <a:pos x="169003039" y="139444672"/>
              </a:cxn>
            </a:cxnLst>
            <a:rect l="0" t="0" r="0" b="0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稻壳儿小白白(http://dwz.cn/Wu2UP)"/>
          <p:cNvSpPr/>
          <p:nvPr/>
        </p:nvSpPr>
        <p:spPr>
          <a:xfrm>
            <a:off x="6792278" y="1835785"/>
            <a:ext cx="509587" cy="495300"/>
          </a:xfrm>
          <a:custGeom>
            <a:avLst/>
            <a:gdLst/>
            <a:ahLst/>
            <a:cxnLst>
              <a:cxn ang="0">
                <a:pos x="162471460" y="0"/>
              </a:cxn>
              <a:cxn ang="0">
                <a:pos x="162471460" y="0"/>
              </a:cxn>
              <a:cxn ang="0">
                <a:pos x="25821254" y="0"/>
              </a:cxn>
              <a:cxn ang="0">
                <a:pos x="0" y="21232244"/>
              </a:cxn>
              <a:cxn ang="0">
                <a:pos x="0" y="156372856"/>
              </a:cxn>
              <a:cxn ang="0">
                <a:pos x="25821254" y="177317842"/>
              </a:cxn>
              <a:cxn ang="0">
                <a:pos x="162471460" y="177317842"/>
              </a:cxn>
              <a:cxn ang="0">
                <a:pos x="183650166" y="156372856"/>
              </a:cxn>
              <a:cxn ang="0">
                <a:pos x="183650166" y="21232244"/>
              </a:cxn>
              <a:cxn ang="0">
                <a:pos x="162471460" y="0"/>
              </a:cxn>
              <a:cxn ang="0">
                <a:pos x="25821254" y="168997779"/>
              </a:cxn>
              <a:cxn ang="0">
                <a:pos x="25821254" y="168997779"/>
              </a:cxn>
              <a:cxn ang="0">
                <a:pos x="13055455" y="156372856"/>
              </a:cxn>
              <a:cxn ang="0">
                <a:pos x="13055455" y="152068795"/>
              </a:cxn>
              <a:cxn ang="0">
                <a:pos x="60056219" y="109891565"/>
              </a:cxn>
              <a:cxn ang="0">
                <a:pos x="115470696" y="168997779"/>
              </a:cxn>
              <a:cxn ang="0">
                <a:pos x="25821254" y="168997779"/>
              </a:cxn>
              <a:cxn ang="0">
                <a:pos x="170885172" y="156372856"/>
              </a:cxn>
              <a:cxn ang="0">
                <a:pos x="170885172" y="156372856"/>
              </a:cxn>
              <a:cxn ang="0">
                <a:pos x="162471460" y="168997779"/>
              </a:cxn>
              <a:cxn ang="0">
                <a:pos x="132587776" y="168997779"/>
              </a:cxn>
              <a:cxn ang="0">
                <a:pos x="89939098" y="126819749"/>
              </a:cxn>
              <a:cxn ang="0">
                <a:pos x="136650206" y="76034398"/>
              </a:cxn>
              <a:cxn ang="0">
                <a:pos x="170885172" y="109891565"/>
              </a:cxn>
              <a:cxn ang="0">
                <a:pos x="170885172" y="156372856"/>
              </a:cxn>
              <a:cxn ang="0">
                <a:pos x="170885172" y="97266642"/>
              </a:cxn>
              <a:cxn ang="0">
                <a:pos x="170885172" y="97266642"/>
              </a:cxn>
              <a:cxn ang="0">
                <a:pos x="136650206" y="59106214"/>
              </a:cxn>
              <a:cxn ang="0">
                <a:pos x="81235730" y="118212428"/>
              </a:cxn>
              <a:cxn ang="0">
                <a:pos x="60056219" y="92962581"/>
              </a:cxn>
              <a:cxn ang="0">
                <a:pos x="13055455" y="135140612"/>
              </a:cxn>
              <a:cxn ang="0">
                <a:pos x="13055455" y="21232244"/>
              </a:cxn>
              <a:cxn ang="0">
                <a:pos x="25821254" y="8320863"/>
              </a:cxn>
              <a:cxn ang="0">
                <a:pos x="162471460" y="8320863"/>
              </a:cxn>
              <a:cxn ang="0">
                <a:pos x="170885172" y="21232244"/>
              </a:cxn>
              <a:cxn ang="0">
                <a:pos x="170885172" y="97266642"/>
              </a:cxn>
              <a:cxn ang="0">
                <a:pos x="47000764" y="21232244"/>
              </a:cxn>
              <a:cxn ang="0">
                <a:pos x="47000764" y="21232244"/>
              </a:cxn>
              <a:cxn ang="0">
                <a:pos x="25821254" y="42177230"/>
              </a:cxn>
              <a:cxn ang="0">
                <a:pos x="47000764" y="67713535"/>
              </a:cxn>
              <a:cxn ang="0">
                <a:pos x="68469931" y="42177230"/>
              </a:cxn>
              <a:cxn ang="0">
                <a:pos x="47000764" y="21232244"/>
              </a:cxn>
              <a:cxn ang="0">
                <a:pos x="47000764" y="55089411"/>
              </a:cxn>
              <a:cxn ang="0">
                <a:pos x="47000764" y="55089411"/>
              </a:cxn>
              <a:cxn ang="0">
                <a:pos x="34234966" y="42177230"/>
              </a:cxn>
              <a:cxn ang="0">
                <a:pos x="47000764" y="33857167"/>
              </a:cxn>
              <a:cxn ang="0">
                <a:pos x="60056219" y="42177230"/>
              </a:cxn>
              <a:cxn ang="0">
                <a:pos x="47000764" y="55089411"/>
              </a:cxn>
            </a:cxnLst>
            <a:rect l="0" t="0" r="0" b="0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89" y="589"/>
                </a:moveTo>
                <a:lnTo>
                  <a:pt x="89" y="589"/>
                </a:lnTo>
                <a:cubicBezTo>
                  <a:pt x="59" y="589"/>
                  <a:pt x="45" y="559"/>
                  <a:pt x="45" y="545"/>
                </a:cubicBezTo>
                <a:cubicBezTo>
                  <a:pt x="45" y="530"/>
                  <a:pt x="45" y="530"/>
                  <a:pt x="45" y="530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398" y="589"/>
                  <a:pt x="398" y="589"/>
                  <a:pt x="398" y="589"/>
                </a:cubicBezTo>
                <a:lnTo>
                  <a:pt x="89" y="589"/>
                </a:ln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310" y="442"/>
                  <a:pt x="310" y="442"/>
                  <a:pt x="310" y="442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89" y="383"/>
                  <a:pt x="589" y="383"/>
                  <a:pt x="589" y="383"/>
                </a:cubicBezTo>
                <a:lnTo>
                  <a:pt x="589" y="545"/>
                </a:lnTo>
                <a:close/>
                <a:moveTo>
                  <a:pt x="589" y="339"/>
                </a:moveTo>
                <a:lnTo>
                  <a:pt x="589" y="339"/>
                </a:lnTo>
                <a:cubicBezTo>
                  <a:pt x="471" y="206"/>
                  <a:pt x="471" y="206"/>
                  <a:pt x="471" y="206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45" y="471"/>
                  <a:pt x="45" y="471"/>
                  <a:pt x="45" y="471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4"/>
                </a:cubicBezTo>
                <a:lnTo>
                  <a:pt x="589" y="339"/>
                </a:lnTo>
                <a:close/>
                <a:moveTo>
                  <a:pt x="162" y="74"/>
                </a:moveTo>
                <a:lnTo>
                  <a:pt x="162" y="74"/>
                </a:lnTo>
                <a:cubicBezTo>
                  <a:pt x="118" y="74"/>
                  <a:pt x="89" y="103"/>
                  <a:pt x="89" y="147"/>
                </a:cubicBezTo>
                <a:cubicBezTo>
                  <a:pt x="89" y="192"/>
                  <a:pt x="118" y="236"/>
                  <a:pt x="162" y="236"/>
                </a:cubicBezTo>
                <a:cubicBezTo>
                  <a:pt x="207" y="236"/>
                  <a:pt x="236" y="192"/>
                  <a:pt x="236" y="147"/>
                </a:cubicBezTo>
                <a:cubicBezTo>
                  <a:pt x="236" y="103"/>
                  <a:pt x="207" y="74"/>
                  <a:pt x="162" y="74"/>
                </a:cubicBezTo>
                <a:close/>
                <a:moveTo>
                  <a:pt x="162" y="192"/>
                </a:moveTo>
                <a:lnTo>
                  <a:pt x="162" y="192"/>
                </a:lnTo>
                <a:cubicBezTo>
                  <a:pt x="148" y="192"/>
                  <a:pt x="118" y="177"/>
                  <a:pt x="118" y="147"/>
                </a:cubicBezTo>
                <a:cubicBezTo>
                  <a:pt x="118" y="133"/>
                  <a:pt x="148" y="118"/>
                  <a:pt x="162" y="118"/>
                </a:cubicBezTo>
                <a:cubicBezTo>
                  <a:pt x="177" y="118"/>
                  <a:pt x="207" y="133"/>
                  <a:pt x="207" y="147"/>
                </a:cubicBezTo>
                <a:cubicBezTo>
                  <a:pt x="207" y="177"/>
                  <a:pt x="177" y="192"/>
                  <a:pt x="162" y="192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17" name="稻壳儿小白白(http://dwz.cn/Wu2UP)"/>
          <p:cNvSpPr/>
          <p:nvPr/>
        </p:nvSpPr>
        <p:spPr>
          <a:xfrm>
            <a:off x="5976303" y="1835785"/>
            <a:ext cx="511175" cy="495300"/>
          </a:xfrm>
          <a:custGeom>
            <a:avLst/>
            <a:gdLst/>
            <a:ahLst/>
            <a:cxnLst>
              <a:cxn ang="0">
                <a:pos x="136648866" y="76034398"/>
              </a:cxn>
              <a:cxn ang="0">
                <a:pos x="136648866" y="76034398"/>
              </a:cxn>
              <a:cxn ang="0">
                <a:pos x="47000580" y="76034398"/>
              </a:cxn>
              <a:cxn ang="0">
                <a:pos x="38296441" y="84642518"/>
              </a:cxn>
              <a:cxn ang="0">
                <a:pos x="47000580" y="88659321"/>
              </a:cxn>
              <a:cxn ang="0">
                <a:pos x="136648866" y="88659321"/>
              </a:cxn>
              <a:cxn ang="0">
                <a:pos x="140710476" y="84642518"/>
              </a:cxn>
              <a:cxn ang="0">
                <a:pos x="136648866" y="76034398"/>
              </a:cxn>
              <a:cxn ang="0">
                <a:pos x="136648866" y="109891565"/>
              </a:cxn>
              <a:cxn ang="0">
                <a:pos x="136648866" y="109891565"/>
              </a:cxn>
              <a:cxn ang="0">
                <a:pos x="47000580" y="109891565"/>
              </a:cxn>
              <a:cxn ang="0">
                <a:pos x="38296441" y="118212428"/>
              </a:cxn>
              <a:cxn ang="0">
                <a:pos x="47000580" y="122515688"/>
              </a:cxn>
              <a:cxn ang="0">
                <a:pos x="136648866" y="122515688"/>
              </a:cxn>
              <a:cxn ang="0">
                <a:pos x="140710476" y="118212428"/>
              </a:cxn>
              <a:cxn ang="0">
                <a:pos x="136648866" y="109891565"/>
              </a:cxn>
              <a:cxn ang="0">
                <a:pos x="157827489" y="0"/>
              </a:cxn>
              <a:cxn ang="0">
                <a:pos x="157827489" y="0"/>
              </a:cxn>
              <a:cxn ang="0">
                <a:pos x="21179428" y="0"/>
              </a:cxn>
              <a:cxn ang="0">
                <a:pos x="0" y="21232244"/>
              </a:cxn>
              <a:cxn ang="0">
                <a:pos x="0" y="156372856"/>
              </a:cxn>
              <a:cxn ang="0">
                <a:pos x="21179428" y="177317842"/>
              </a:cxn>
              <a:cxn ang="0">
                <a:pos x="157827489" y="177317842"/>
              </a:cxn>
              <a:cxn ang="0">
                <a:pos x="183648641" y="156372856"/>
              </a:cxn>
              <a:cxn ang="0">
                <a:pos x="183648641" y="21232244"/>
              </a:cxn>
              <a:cxn ang="0">
                <a:pos x="157827489" y="0"/>
              </a:cxn>
              <a:cxn ang="0">
                <a:pos x="170593238" y="156372856"/>
              </a:cxn>
              <a:cxn ang="0">
                <a:pos x="170593238" y="156372856"/>
              </a:cxn>
              <a:cxn ang="0">
                <a:pos x="157827489" y="168997779"/>
              </a:cxn>
              <a:cxn ang="0">
                <a:pos x="21179428" y="168997779"/>
              </a:cxn>
              <a:cxn ang="0">
                <a:pos x="12765749" y="156372856"/>
              </a:cxn>
              <a:cxn ang="0">
                <a:pos x="12765749" y="21232244"/>
              </a:cxn>
              <a:cxn ang="0">
                <a:pos x="21179428" y="8320863"/>
              </a:cxn>
              <a:cxn ang="0">
                <a:pos x="157827489" y="8320863"/>
              </a:cxn>
              <a:cxn ang="0">
                <a:pos x="170593238" y="21232244"/>
              </a:cxn>
              <a:cxn ang="0">
                <a:pos x="170593238" y="156372856"/>
              </a:cxn>
              <a:cxn ang="0">
                <a:pos x="136648866" y="42177230"/>
              </a:cxn>
              <a:cxn ang="0">
                <a:pos x="136648866" y="42177230"/>
              </a:cxn>
              <a:cxn ang="0">
                <a:pos x="47000580" y="42177230"/>
              </a:cxn>
              <a:cxn ang="0">
                <a:pos x="38296441" y="50785351"/>
              </a:cxn>
              <a:cxn ang="0">
                <a:pos x="47000580" y="55089411"/>
              </a:cxn>
              <a:cxn ang="0">
                <a:pos x="136648866" y="55089411"/>
              </a:cxn>
              <a:cxn ang="0">
                <a:pos x="140710476" y="50785351"/>
              </a:cxn>
              <a:cxn ang="0">
                <a:pos x="136648866" y="42177230"/>
              </a:cxn>
            </a:cxnLst>
            <a:rect l="0" t="0" r="0" b="0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19" name="稻壳儿小白白(http://dwz.cn/Wu2UP)"/>
          <p:cNvSpPr/>
          <p:nvPr/>
        </p:nvSpPr>
        <p:spPr>
          <a:xfrm>
            <a:off x="4368165" y="1835785"/>
            <a:ext cx="439738" cy="495300"/>
          </a:xfrm>
          <a:custGeom>
            <a:avLst/>
            <a:gdLst/>
            <a:ahLst/>
            <a:cxnLst>
              <a:cxn ang="0">
                <a:pos x="120343405" y="105587505"/>
              </a:cxn>
              <a:cxn ang="0">
                <a:pos x="120343405" y="105587505"/>
              </a:cxn>
              <a:cxn ang="0">
                <a:pos x="68767775" y="105587505"/>
              </a:cxn>
              <a:cxn ang="0">
                <a:pos x="64396563" y="109891565"/>
              </a:cxn>
              <a:cxn ang="0">
                <a:pos x="68767775" y="118212428"/>
              </a:cxn>
              <a:cxn ang="0">
                <a:pos x="120343405" y="118212428"/>
              </a:cxn>
              <a:cxn ang="0">
                <a:pos x="124422720" y="109891565"/>
              </a:cxn>
              <a:cxn ang="0">
                <a:pos x="120343405" y="105587505"/>
              </a:cxn>
              <a:cxn ang="0">
                <a:pos x="120343405" y="76034398"/>
              </a:cxn>
              <a:cxn ang="0">
                <a:pos x="120343405" y="76034398"/>
              </a:cxn>
              <a:cxn ang="0">
                <a:pos x="68767775" y="76034398"/>
              </a:cxn>
              <a:cxn ang="0">
                <a:pos x="64396563" y="84642518"/>
              </a:cxn>
              <a:cxn ang="0">
                <a:pos x="68767775" y="88659321"/>
              </a:cxn>
              <a:cxn ang="0">
                <a:pos x="120343405" y="88659321"/>
              </a:cxn>
              <a:cxn ang="0">
                <a:pos x="124422720" y="84642518"/>
              </a:cxn>
              <a:cxn ang="0">
                <a:pos x="120343405" y="76034398"/>
              </a:cxn>
              <a:cxn ang="0">
                <a:pos x="120343405" y="0"/>
              </a:cxn>
              <a:cxn ang="0">
                <a:pos x="120343405" y="0"/>
              </a:cxn>
              <a:cxn ang="0">
                <a:pos x="51575630" y="0"/>
              </a:cxn>
              <a:cxn ang="0">
                <a:pos x="30304170" y="21232244"/>
              </a:cxn>
              <a:cxn ang="0">
                <a:pos x="21562551" y="21232244"/>
              </a:cxn>
              <a:cxn ang="0">
                <a:pos x="0" y="42177230"/>
              </a:cxn>
              <a:cxn ang="0">
                <a:pos x="0" y="156372856"/>
              </a:cxn>
              <a:cxn ang="0">
                <a:pos x="21562551" y="177317842"/>
              </a:cxn>
              <a:cxn ang="0">
                <a:pos x="107230574" y="177317842"/>
              </a:cxn>
              <a:cxn ang="0">
                <a:pos x="133164338" y="156372856"/>
              </a:cxn>
              <a:cxn ang="0">
                <a:pos x="137535550" y="156372856"/>
              </a:cxn>
              <a:cxn ang="0">
                <a:pos x="158807010" y="135140612"/>
              </a:cxn>
              <a:cxn ang="0">
                <a:pos x="158807010" y="55089411"/>
              </a:cxn>
              <a:cxn ang="0">
                <a:pos x="158807010" y="42177230"/>
              </a:cxn>
              <a:cxn ang="0">
                <a:pos x="120343405" y="0"/>
              </a:cxn>
              <a:cxn ang="0">
                <a:pos x="107230574" y="168997779"/>
              </a:cxn>
              <a:cxn ang="0">
                <a:pos x="107230574" y="168997779"/>
              </a:cxn>
              <a:cxn ang="0">
                <a:pos x="21562551" y="168997779"/>
              </a:cxn>
              <a:cxn ang="0">
                <a:pos x="13112831" y="156372856"/>
              </a:cxn>
              <a:cxn ang="0">
                <a:pos x="13112831" y="42177230"/>
              </a:cxn>
              <a:cxn ang="0">
                <a:pos x="21562551" y="33857167"/>
              </a:cxn>
              <a:cxn ang="0">
                <a:pos x="30304170" y="33857167"/>
              </a:cxn>
              <a:cxn ang="0">
                <a:pos x="30304170" y="135140612"/>
              </a:cxn>
              <a:cxn ang="0">
                <a:pos x="51575630" y="156372856"/>
              </a:cxn>
              <a:cxn ang="0">
                <a:pos x="120343405" y="156372856"/>
              </a:cxn>
              <a:cxn ang="0">
                <a:pos x="107230574" y="168997779"/>
              </a:cxn>
              <a:cxn ang="0">
                <a:pos x="150356483" y="135140612"/>
              </a:cxn>
              <a:cxn ang="0">
                <a:pos x="150356483" y="135140612"/>
              </a:cxn>
              <a:cxn ang="0">
                <a:pos x="137535550" y="143747932"/>
              </a:cxn>
              <a:cxn ang="0">
                <a:pos x="51575630" y="143747932"/>
              </a:cxn>
              <a:cxn ang="0">
                <a:pos x="38754697" y="135140612"/>
              </a:cxn>
              <a:cxn ang="0">
                <a:pos x="38754697" y="21232244"/>
              </a:cxn>
              <a:cxn ang="0">
                <a:pos x="51575630" y="8320863"/>
              </a:cxn>
              <a:cxn ang="0">
                <a:pos x="107230574" y="8320863"/>
              </a:cxn>
              <a:cxn ang="0">
                <a:pos x="107230574" y="33857167"/>
              </a:cxn>
              <a:cxn ang="0">
                <a:pos x="133164338" y="55089411"/>
              </a:cxn>
              <a:cxn ang="0">
                <a:pos x="150356483" y="55089411"/>
              </a:cxn>
              <a:cxn ang="0">
                <a:pos x="150356483" y="135140612"/>
              </a:cxn>
              <a:cxn ang="0">
                <a:pos x="133164338" y="42177230"/>
              </a:cxn>
              <a:cxn ang="0">
                <a:pos x="133164338" y="42177230"/>
              </a:cxn>
              <a:cxn ang="0">
                <a:pos x="120343405" y="25249047"/>
              </a:cxn>
              <a:cxn ang="0">
                <a:pos x="120343405" y="8320863"/>
              </a:cxn>
              <a:cxn ang="0">
                <a:pos x="120343405" y="8320863"/>
              </a:cxn>
              <a:cxn ang="0">
                <a:pos x="150356483" y="42177230"/>
              </a:cxn>
              <a:cxn ang="0">
                <a:pos x="133164338" y="42177230"/>
              </a:cxn>
            </a:cxnLst>
            <a:rect l="0" t="0" r="0" b="0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821" name="稻壳儿小白白(http://dwz.cn/Wu2UP)"/>
          <p:cNvSpPr/>
          <p:nvPr/>
        </p:nvSpPr>
        <p:spPr>
          <a:xfrm>
            <a:off x="2748915" y="1835785"/>
            <a:ext cx="404813" cy="495300"/>
          </a:xfrm>
          <a:custGeom>
            <a:avLst/>
            <a:gdLst/>
            <a:ahLst/>
            <a:cxnLst>
              <a:cxn ang="0">
                <a:pos x="103013891" y="0"/>
              </a:cxn>
              <a:cxn ang="0">
                <a:pos x="103013891" y="0"/>
              </a:cxn>
              <a:cxn ang="0">
                <a:pos x="103013891" y="0"/>
              </a:cxn>
              <a:cxn ang="0">
                <a:pos x="90173669" y="0"/>
              </a:cxn>
              <a:cxn ang="0">
                <a:pos x="21303535" y="0"/>
              </a:cxn>
              <a:cxn ang="0">
                <a:pos x="0" y="21232244"/>
              </a:cxn>
              <a:cxn ang="0">
                <a:pos x="0" y="156372856"/>
              </a:cxn>
              <a:cxn ang="0">
                <a:pos x="21303535" y="177317842"/>
              </a:cxn>
              <a:cxn ang="0">
                <a:pos x="124609543" y="177317842"/>
              </a:cxn>
              <a:cxn ang="0">
                <a:pos x="145912271" y="156372856"/>
              </a:cxn>
              <a:cxn ang="0">
                <a:pos x="145912271" y="42177230"/>
              </a:cxn>
              <a:cxn ang="0">
                <a:pos x="103013891" y="0"/>
              </a:cxn>
              <a:cxn ang="0">
                <a:pos x="137449764" y="156372856"/>
              </a:cxn>
              <a:cxn ang="0">
                <a:pos x="137449764" y="156372856"/>
              </a:cxn>
              <a:cxn ang="0">
                <a:pos x="124609543" y="168997779"/>
              </a:cxn>
              <a:cxn ang="0">
                <a:pos x="21303535" y="168997779"/>
              </a:cxn>
              <a:cxn ang="0">
                <a:pos x="8463314" y="156372856"/>
              </a:cxn>
              <a:cxn ang="0">
                <a:pos x="8463314" y="21232244"/>
              </a:cxn>
              <a:cxn ang="0">
                <a:pos x="21303535" y="8320863"/>
              </a:cxn>
              <a:cxn ang="0">
                <a:pos x="90173669" y="8320863"/>
              </a:cxn>
              <a:cxn ang="0">
                <a:pos x="90173669" y="33857167"/>
              </a:cxn>
              <a:cxn ang="0">
                <a:pos x="111477204" y="55089411"/>
              </a:cxn>
              <a:cxn ang="0">
                <a:pos x="137449764" y="55089411"/>
              </a:cxn>
              <a:cxn ang="0">
                <a:pos x="137449764" y="156372856"/>
              </a:cxn>
              <a:cxn ang="0">
                <a:pos x="111477204" y="42177230"/>
              </a:cxn>
              <a:cxn ang="0">
                <a:pos x="111477204" y="42177230"/>
              </a:cxn>
              <a:cxn ang="0">
                <a:pos x="103013891" y="33857167"/>
              </a:cxn>
              <a:cxn ang="0">
                <a:pos x="103013891" y="8320863"/>
              </a:cxn>
              <a:cxn ang="0">
                <a:pos x="137449764" y="42177230"/>
              </a:cxn>
              <a:cxn ang="0">
                <a:pos x="111477204" y="42177230"/>
              </a:cxn>
              <a:cxn ang="0">
                <a:pos x="107391606" y="122515688"/>
              </a:cxn>
              <a:cxn ang="0">
                <a:pos x="107391606" y="122515688"/>
              </a:cxn>
              <a:cxn ang="0">
                <a:pos x="38520665" y="122515688"/>
              </a:cxn>
              <a:cxn ang="0">
                <a:pos x="34435067" y="126819749"/>
              </a:cxn>
              <a:cxn ang="0">
                <a:pos x="38520665" y="135140612"/>
              </a:cxn>
              <a:cxn ang="0">
                <a:pos x="107391606" y="135140612"/>
              </a:cxn>
              <a:cxn ang="0">
                <a:pos x="111477204" y="126819749"/>
              </a:cxn>
              <a:cxn ang="0">
                <a:pos x="107391606" y="122515688"/>
              </a:cxn>
              <a:cxn ang="0">
                <a:pos x="107391606" y="88659321"/>
              </a:cxn>
              <a:cxn ang="0">
                <a:pos x="107391606" y="88659321"/>
              </a:cxn>
              <a:cxn ang="0">
                <a:pos x="38520665" y="88659321"/>
              </a:cxn>
              <a:cxn ang="0">
                <a:pos x="34435067" y="92962581"/>
              </a:cxn>
              <a:cxn ang="0">
                <a:pos x="38520665" y="101570702"/>
              </a:cxn>
              <a:cxn ang="0">
                <a:pos x="107391606" y="101570702"/>
              </a:cxn>
              <a:cxn ang="0">
                <a:pos x="111477204" y="92962581"/>
              </a:cxn>
              <a:cxn ang="0">
                <a:pos x="107391606" y="88659321"/>
              </a:cxn>
            </a:cxnLst>
            <a:rect l="0" t="0" r="0" b="0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rgbClr val="992928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21" name="文本框 6"/>
          <p:cNvSpPr txBox="1"/>
          <p:nvPr/>
        </p:nvSpPr>
        <p:spPr>
          <a:xfrm>
            <a:off x="3679825" y="780415"/>
            <a:ext cx="57823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sp>
        <p:nvSpPr>
          <p:cNvPr id="2" name="稻壳儿小白白(http://dwz.cn/Wu2UP)"/>
          <p:cNvSpPr/>
          <p:nvPr/>
        </p:nvSpPr>
        <p:spPr>
          <a:xfrm>
            <a:off x="7685088" y="5967095"/>
            <a:ext cx="495300" cy="500063"/>
          </a:xfrm>
          <a:custGeom>
            <a:avLst/>
            <a:gdLst/>
            <a:ahLst/>
            <a:cxnLst>
              <a:cxn ang="0">
                <a:pos x="169003039" y="34326711"/>
              </a:cxn>
              <a:cxn ang="0">
                <a:pos x="169003039" y="34326711"/>
              </a:cxn>
              <a:cxn ang="0">
                <a:pos x="152074089" y="51490469"/>
              </a:cxn>
              <a:cxn ang="0">
                <a:pos x="131128345" y="51490469"/>
              </a:cxn>
              <a:cxn ang="0">
                <a:pos x="131128345" y="25891066"/>
              </a:cxn>
              <a:cxn ang="0">
                <a:pos x="143465986" y="8727307"/>
              </a:cxn>
              <a:cxn ang="0">
                <a:pos x="84358291" y="21527412"/>
              </a:cxn>
              <a:cxn ang="0">
                <a:pos x="71733393" y="77090679"/>
              </a:cxn>
              <a:cxn ang="0">
                <a:pos x="12624898" y="137017599"/>
              </a:cxn>
              <a:cxn ang="0">
                <a:pos x="12624898" y="171344310"/>
              </a:cxn>
              <a:cxn ang="0">
                <a:pos x="42178746" y="171344310"/>
              </a:cxn>
              <a:cxn ang="0">
                <a:pos x="105591292" y="107053736"/>
              </a:cxn>
              <a:cxn ang="0">
                <a:pos x="156378141" y="94253631"/>
              </a:cxn>
              <a:cxn ang="0">
                <a:pos x="169003039" y="34326711"/>
              </a:cxn>
              <a:cxn ang="0">
                <a:pos x="152074089" y="85817986"/>
              </a:cxn>
              <a:cxn ang="0">
                <a:pos x="152074089" y="85817986"/>
              </a:cxn>
              <a:cxn ang="0">
                <a:pos x="101287241" y="94253631"/>
              </a:cxn>
              <a:cxn ang="0">
                <a:pos x="33857899" y="162907859"/>
              </a:cxn>
              <a:cxn ang="0">
                <a:pos x="21233001" y="162907859"/>
              </a:cxn>
              <a:cxn ang="0">
                <a:pos x="21233001" y="145744907"/>
              </a:cxn>
              <a:cxn ang="0">
                <a:pos x="84358291" y="77090679"/>
              </a:cxn>
              <a:cxn ang="0">
                <a:pos x="92966394" y="29963057"/>
              </a:cxn>
              <a:cxn ang="0">
                <a:pos x="122520242" y="17163758"/>
              </a:cxn>
              <a:cxn ang="0">
                <a:pos x="122520242" y="59926920"/>
              </a:cxn>
              <a:cxn ang="0">
                <a:pos x="160394936" y="59926920"/>
              </a:cxn>
              <a:cxn ang="0">
                <a:pos x="152074089" y="85817986"/>
              </a:cxn>
            </a:cxnLst>
            <a:rect l="0" t="0" r="0" b="0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稻壳儿小白白(http://dwz.cn/Wu2UP)"/>
          <p:cNvSpPr/>
          <p:nvPr/>
        </p:nvSpPr>
        <p:spPr>
          <a:xfrm>
            <a:off x="6189980" y="5880100"/>
            <a:ext cx="317500" cy="509588"/>
          </a:xfrm>
          <a:custGeom>
            <a:avLst/>
            <a:gdLst/>
            <a:ahLst/>
            <a:cxnLst>
              <a:cxn ang="0">
                <a:pos x="58456604" y="115465642"/>
              </a:cxn>
              <a:cxn ang="0">
                <a:pos x="58456604" y="115465642"/>
              </a:cxn>
              <a:cxn ang="0">
                <a:pos x="50227863" y="119527259"/>
              </a:cxn>
              <a:cxn ang="0">
                <a:pos x="50227863" y="140995580"/>
              </a:cxn>
              <a:cxn ang="0">
                <a:pos x="58456604" y="149409275"/>
              </a:cxn>
              <a:cxn ang="0">
                <a:pos x="62713810" y="140995580"/>
              </a:cxn>
              <a:cxn ang="0">
                <a:pos x="62713810" y="119527259"/>
              </a:cxn>
              <a:cxn ang="0">
                <a:pos x="58456604" y="115465642"/>
              </a:cxn>
              <a:cxn ang="0">
                <a:pos x="100171648" y="89645243"/>
              </a:cxn>
              <a:cxn ang="0">
                <a:pos x="100171648" y="89645243"/>
              </a:cxn>
              <a:cxn ang="0">
                <a:pos x="100171648" y="46998258"/>
              </a:cxn>
              <a:cxn ang="0">
                <a:pos x="58456604" y="0"/>
              </a:cxn>
              <a:cxn ang="0">
                <a:pos x="12485946" y="46998258"/>
              </a:cxn>
              <a:cxn ang="0">
                <a:pos x="12485946" y="89645243"/>
              </a:cxn>
              <a:cxn ang="0">
                <a:pos x="0" y="123879337"/>
              </a:cxn>
              <a:cxn ang="0">
                <a:pos x="58456604" y="183642565"/>
              </a:cxn>
              <a:cxn ang="0">
                <a:pos x="112940877" y="123879337"/>
              </a:cxn>
              <a:cxn ang="0">
                <a:pos x="100171648" y="89645243"/>
              </a:cxn>
              <a:cxn ang="0">
                <a:pos x="25255971" y="46998258"/>
              </a:cxn>
              <a:cxn ang="0">
                <a:pos x="25255971" y="46998258"/>
              </a:cxn>
              <a:cxn ang="0">
                <a:pos x="58456604" y="12764969"/>
              </a:cxn>
              <a:cxn ang="0">
                <a:pos x="91942112" y="46998258"/>
              </a:cxn>
              <a:cxn ang="0">
                <a:pos x="91942112" y="81232352"/>
              </a:cxn>
              <a:cxn ang="0">
                <a:pos x="58456604" y="68467383"/>
              </a:cxn>
              <a:cxn ang="0">
                <a:pos x="25255971" y="81232352"/>
              </a:cxn>
              <a:cxn ang="0">
                <a:pos x="25255971" y="46998258"/>
              </a:cxn>
              <a:cxn ang="0">
                <a:pos x="58456604" y="170877596"/>
              </a:cxn>
              <a:cxn ang="0">
                <a:pos x="58456604" y="170877596"/>
              </a:cxn>
              <a:cxn ang="0">
                <a:pos x="12485946" y="123879337"/>
              </a:cxn>
              <a:cxn ang="0">
                <a:pos x="58456604" y="81232352"/>
              </a:cxn>
              <a:cxn ang="0">
                <a:pos x="100171648" y="123879337"/>
              </a:cxn>
              <a:cxn ang="0">
                <a:pos x="58456604" y="170877596"/>
              </a:cxn>
            </a:cxnLst>
            <a:rect l="0" t="0" r="0" b="0"/>
            <a:pathLst>
              <a:path w="399" h="634">
                <a:moveTo>
                  <a:pt x="206" y="398"/>
                </a:moveTo>
                <a:lnTo>
                  <a:pt x="206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206" y="515"/>
                </a:cubicBezTo>
                <a:cubicBezTo>
                  <a:pt x="206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6" y="398"/>
                  <a:pt x="206" y="398"/>
                </a:cubicBezTo>
                <a:close/>
                <a:moveTo>
                  <a:pt x="353" y="309"/>
                </a:moveTo>
                <a:lnTo>
                  <a:pt x="353" y="309"/>
                </a:lnTo>
                <a:cubicBezTo>
                  <a:pt x="353" y="162"/>
                  <a:pt x="353" y="162"/>
                  <a:pt x="353" y="162"/>
                </a:cubicBezTo>
                <a:cubicBezTo>
                  <a:pt x="353" y="74"/>
                  <a:pt x="294" y="0"/>
                  <a:pt x="206" y="0"/>
                </a:cubicBezTo>
                <a:cubicBezTo>
                  <a:pt x="118" y="0"/>
                  <a:pt x="44" y="74"/>
                  <a:pt x="44" y="162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206" y="633"/>
                </a:cubicBezTo>
                <a:cubicBezTo>
                  <a:pt x="310" y="633"/>
                  <a:pt x="398" y="545"/>
                  <a:pt x="398" y="427"/>
                </a:cubicBezTo>
                <a:cubicBezTo>
                  <a:pt x="398" y="383"/>
                  <a:pt x="383" y="353"/>
                  <a:pt x="353" y="30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89" y="89"/>
                  <a:pt x="133" y="44"/>
                  <a:pt x="206" y="44"/>
                </a:cubicBezTo>
                <a:cubicBezTo>
                  <a:pt x="265" y="44"/>
                  <a:pt x="324" y="89"/>
                  <a:pt x="324" y="162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80" y="250"/>
                  <a:pt x="251" y="236"/>
                  <a:pt x="206" y="236"/>
                </a:cubicBezTo>
                <a:cubicBezTo>
                  <a:pt x="162" y="236"/>
                  <a:pt x="118" y="250"/>
                  <a:pt x="89" y="280"/>
                </a:cubicBezTo>
                <a:lnTo>
                  <a:pt x="89" y="162"/>
                </a:lnTo>
                <a:close/>
                <a:moveTo>
                  <a:pt x="206" y="589"/>
                </a:moveTo>
                <a:lnTo>
                  <a:pt x="206" y="589"/>
                </a:lnTo>
                <a:cubicBezTo>
                  <a:pt x="118" y="589"/>
                  <a:pt x="44" y="515"/>
                  <a:pt x="44" y="427"/>
                </a:cubicBezTo>
                <a:cubicBezTo>
                  <a:pt x="44" y="339"/>
                  <a:pt x="118" y="280"/>
                  <a:pt x="206" y="280"/>
                </a:cubicBezTo>
                <a:cubicBezTo>
                  <a:pt x="280" y="280"/>
                  <a:pt x="353" y="353"/>
                  <a:pt x="353" y="427"/>
                </a:cubicBezTo>
                <a:cubicBezTo>
                  <a:pt x="353" y="515"/>
                  <a:pt x="294" y="589"/>
                  <a:pt x="206" y="589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稻壳儿小白白(http://dwz.cn/Wu2UP)"/>
          <p:cNvSpPr/>
          <p:nvPr/>
        </p:nvSpPr>
        <p:spPr>
          <a:xfrm>
            <a:off x="5387658" y="5892800"/>
            <a:ext cx="317500" cy="509588"/>
          </a:xfrm>
          <a:custGeom>
            <a:avLst/>
            <a:gdLst/>
            <a:ahLst/>
            <a:cxnLst>
              <a:cxn ang="0">
                <a:pos x="54484273" y="115465642"/>
              </a:cxn>
              <a:cxn ang="0">
                <a:pos x="54484273" y="115465642"/>
              </a:cxn>
              <a:cxn ang="0">
                <a:pos x="50227863" y="119527259"/>
              </a:cxn>
              <a:cxn ang="0">
                <a:pos x="50227863" y="140995580"/>
              </a:cxn>
              <a:cxn ang="0">
                <a:pos x="54484273" y="149409275"/>
              </a:cxn>
              <a:cxn ang="0">
                <a:pos x="62713810" y="140995580"/>
              </a:cxn>
              <a:cxn ang="0">
                <a:pos x="62713810" y="119527259"/>
              </a:cxn>
              <a:cxn ang="0">
                <a:pos x="54484273" y="115465642"/>
              </a:cxn>
              <a:cxn ang="0">
                <a:pos x="54484273" y="68467383"/>
              </a:cxn>
              <a:cxn ang="0">
                <a:pos x="54484273" y="68467383"/>
              </a:cxn>
              <a:cxn ang="0">
                <a:pos x="20998766" y="81232352"/>
              </a:cxn>
              <a:cxn ang="0">
                <a:pos x="20998766" y="46998258"/>
              </a:cxn>
              <a:cxn ang="0">
                <a:pos x="54484273" y="12764969"/>
              </a:cxn>
              <a:cxn ang="0">
                <a:pos x="87685702" y="46998258"/>
              </a:cxn>
              <a:cxn ang="0">
                <a:pos x="100454931" y="46998258"/>
              </a:cxn>
              <a:cxn ang="0">
                <a:pos x="54484273" y="0"/>
              </a:cxn>
              <a:cxn ang="0">
                <a:pos x="12770025" y="46998258"/>
              </a:cxn>
              <a:cxn ang="0">
                <a:pos x="12770025" y="89645243"/>
              </a:cxn>
              <a:cxn ang="0">
                <a:pos x="0" y="123879337"/>
              </a:cxn>
              <a:cxn ang="0">
                <a:pos x="54484273" y="183642565"/>
              </a:cxn>
              <a:cxn ang="0">
                <a:pos x="112940877" y="123879337"/>
              </a:cxn>
              <a:cxn ang="0">
                <a:pos x="54484273" y="68467383"/>
              </a:cxn>
              <a:cxn ang="0">
                <a:pos x="54484273" y="170877596"/>
              </a:cxn>
              <a:cxn ang="0">
                <a:pos x="54484273" y="170877596"/>
              </a:cxn>
              <a:cxn ang="0">
                <a:pos x="12770025" y="123879337"/>
              </a:cxn>
              <a:cxn ang="0">
                <a:pos x="54484273" y="81232352"/>
              </a:cxn>
              <a:cxn ang="0">
                <a:pos x="100454931" y="123879337"/>
              </a:cxn>
              <a:cxn ang="0">
                <a:pos x="54484273" y="170877596"/>
              </a:cxn>
            </a:cxnLst>
            <a:rect l="0" t="0" r="0" b="0"/>
            <a:pathLst>
              <a:path w="399" h="634">
                <a:moveTo>
                  <a:pt x="192" y="398"/>
                </a:moveTo>
                <a:lnTo>
                  <a:pt x="192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192" y="515"/>
                </a:cubicBezTo>
                <a:cubicBezTo>
                  <a:pt x="207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7" y="398"/>
                  <a:pt x="192" y="398"/>
                </a:cubicBezTo>
                <a:close/>
                <a:moveTo>
                  <a:pt x="192" y="236"/>
                </a:moveTo>
                <a:lnTo>
                  <a:pt x="192" y="236"/>
                </a:lnTo>
                <a:cubicBezTo>
                  <a:pt x="148" y="236"/>
                  <a:pt x="118" y="250"/>
                  <a:pt x="74" y="28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89"/>
                  <a:pt x="133" y="44"/>
                  <a:pt x="192" y="44"/>
                </a:cubicBezTo>
                <a:cubicBezTo>
                  <a:pt x="266" y="44"/>
                  <a:pt x="309" y="89"/>
                  <a:pt x="309" y="162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354" y="74"/>
                  <a:pt x="280" y="0"/>
                  <a:pt x="192" y="0"/>
                </a:cubicBezTo>
                <a:cubicBezTo>
                  <a:pt x="104" y="0"/>
                  <a:pt x="45" y="74"/>
                  <a:pt x="45" y="162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27"/>
                </a:cubicBezTo>
                <a:cubicBezTo>
                  <a:pt x="398" y="324"/>
                  <a:pt x="309" y="236"/>
                  <a:pt x="192" y="236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15"/>
                  <a:pt x="45" y="427"/>
                </a:cubicBezTo>
                <a:cubicBezTo>
                  <a:pt x="45" y="339"/>
                  <a:pt x="104" y="280"/>
                  <a:pt x="192" y="280"/>
                </a:cubicBezTo>
                <a:cubicBezTo>
                  <a:pt x="280" y="280"/>
                  <a:pt x="354" y="339"/>
                  <a:pt x="354" y="427"/>
                </a:cubicBezTo>
                <a:cubicBezTo>
                  <a:pt x="354" y="515"/>
                  <a:pt x="280" y="589"/>
                  <a:pt x="192" y="589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稻壳儿小白白(http://dwz.cn/Wu2UP)"/>
          <p:cNvSpPr/>
          <p:nvPr/>
        </p:nvSpPr>
        <p:spPr>
          <a:xfrm>
            <a:off x="4516438" y="5880100"/>
            <a:ext cx="495300" cy="509588"/>
          </a:xfrm>
          <a:custGeom>
            <a:avLst/>
            <a:gdLst/>
            <a:ahLst/>
            <a:cxnLst>
              <a:cxn ang="0">
                <a:pos x="101287241" y="93997321"/>
              </a:cxn>
              <a:cxn ang="0">
                <a:pos x="101287241" y="93997321"/>
              </a:cxn>
              <a:cxn ang="0">
                <a:pos x="109895344" y="55411954"/>
              </a:cxn>
              <a:cxn ang="0">
                <a:pos x="59107695" y="0"/>
              </a:cxn>
              <a:cxn ang="0">
                <a:pos x="8320846" y="55411954"/>
              </a:cxn>
              <a:cxn ang="0">
                <a:pos x="20945744" y="93997321"/>
              </a:cxn>
              <a:cxn ang="0">
                <a:pos x="0" y="123879337"/>
              </a:cxn>
              <a:cxn ang="0">
                <a:pos x="0" y="149409275"/>
              </a:cxn>
              <a:cxn ang="0">
                <a:pos x="33857899" y="183642565"/>
              </a:cxn>
              <a:cxn ang="0">
                <a:pos x="88662343" y="183642565"/>
              </a:cxn>
              <a:cxn ang="0">
                <a:pos x="122520242" y="149409275"/>
              </a:cxn>
              <a:cxn ang="0">
                <a:pos x="122520242" y="123879337"/>
              </a:cxn>
              <a:cxn ang="0">
                <a:pos x="101287241" y="93997321"/>
              </a:cxn>
              <a:cxn ang="0">
                <a:pos x="20945744" y="55411954"/>
              </a:cxn>
              <a:cxn ang="0">
                <a:pos x="20945744" y="55411954"/>
              </a:cxn>
              <a:cxn ang="0">
                <a:pos x="59107695" y="12764969"/>
              </a:cxn>
              <a:cxn ang="0">
                <a:pos x="101287241" y="55411954"/>
              </a:cxn>
              <a:cxn ang="0">
                <a:pos x="59107695" y="102411017"/>
              </a:cxn>
              <a:cxn ang="0">
                <a:pos x="20945744" y="55411954"/>
              </a:cxn>
              <a:cxn ang="0">
                <a:pos x="109895344" y="145347658"/>
              </a:cxn>
              <a:cxn ang="0">
                <a:pos x="109895344" y="145347658"/>
              </a:cxn>
              <a:cxn ang="0">
                <a:pos x="84358291" y="170877596"/>
              </a:cxn>
              <a:cxn ang="0">
                <a:pos x="37874694" y="170877596"/>
              </a:cxn>
              <a:cxn ang="0">
                <a:pos x="8320846" y="145347658"/>
              </a:cxn>
              <a:cxn ang="0">
                <a:pos x="8320846" y="128230611"/>
              </a:cxn>
              <a:cxn ang="0">
                <a:pos x="29553848" y="102411017"/>
              </a:cxn>
              <a:cxn ang="0">
                <a:pos x="59107695" y="115465642"/>
              </a:cxn>
              <a:cxn ang="0">
                <a:pos x="88662343" y="102411017"/>
              </a:cxn>
              <a:cxn ang="0">
                <a:pos x="109895344" y="128230611"/>
              </a:cxn>
              <a:cxn ang="0">
                <a:pos x="109895344" y="145347658"/>
              </a:cxn>
              <a:cxn ang="0">
                <a:pos x="126537037" y="46998258"/>
              </a:cxn>
              <a:cxn ang="0">
                <a:pos x="126537037" y="46998258"/>
              </a:cxn>
              <a:cxn ang="0">
                <a:pos x="173019834" y="46998258"/>
              </a:cxn>
              <a:cxn ang="0">
                <a:pos x="177323885" y="38294907"/>
              </a:cxn>
              <a:cxn ang="0">
                <a:pos x="173019834" y="34233289"/>
              </a:cxn>
              <a:cxn ang="0">
                <a:pos x="126537037" y="34233289"/>
              </a:cxn>
              <a:cxn ang="0">
                <a:pos x="122520242" y="38294907"/>
              </a:cxn>
              <a:cxn ang="0">
                <a:pos x="126537037" y="46998258"/>
              </a:cxn>
              <a:cxn ang="0">
                <a:pos x="173019834" y="136644306"/>
              </a:cxn>
              <a:cxn ang="0">
                <a:pos x="173019834" y="136644306"/>
              </a:cxn>
              <a:cxn ang="0">
                <a:pos x="139449192" y="136644306"/>
              </a:cxn>
              <a:cxn ang="0">
                <a:pos x="135145140" y="140995580"/>
              </a:cxn>
              <a:cxn ang="0">
                <a:pos x="139449192" y="149409275"/>
              </a:cxn>
              <a:cxn ang="0">
                <a:pos x="173019834" y="149409275"/>
              </a:cxn>
              <a:cxn ang="0">
                <a:pos x="177323885" y="140995580"/>
              </a:cxn>
              <a:cxn ang="0">
                <a:pos x="173019834" y="136644306"/>
              </a:cxn>
              <a:cxn ang="0">
                <a:pos x="173019834" y="68467383"/>
              </a:cxn>
              <a:cxn ang="0">
                <a:pos x="173019834" y="68467383"/>
              </a:cxn>
              <a:cxn ang="0">
                <a:pos x="126537037" y="68467383"/>
              </a:cxn>
              <a:cxn ang="0">
                <a:pos x="122520242" y="72529001"/>
              </a:cxn>
              <a:cxn ang="0">
                <a:pos x="126537037" y="81232352"/>
              </a:cxn>
              <a:cxn ang="0">
                <a:pos x="173019834" y="81232352"/>
              </a:cxn>
              <a:cxn ang="0">
                <a:pos x="177323885" y="72529001"/>
              </a:cxn>
              <a:cxn ang="0">
                <a:pos x="173019834" y="68467383"/>
              </a:cxn>
              <a:cxn ang="0">
                <a:pos x="173019834" y="102411017"/>
              </a:cxn>
              <a:cxn ang="0">
                <a:pos x="173019834" y="102411017"/>
              </a:cxn>
              <a:cxn ang="0">
                <a:pos x="139449192" y="102411017"/>
              </a:cxn>
              <a:cxn ang="0">
                <a:pos x="135145140" y="106762290"/>
              </a:cxn>
              <a:cxn ang="0">
                <a:pos x="139449192" y="115465642"/>
              </a:cxn>
              <a:cxn ang="0">
                <a:pos x="173019834" y="115465642"/>
              </a:cxn>
              <a:cxn ang="0">
                <a:pos x="177323885" y="106762290"/>
              </a:cxn>
              <a:cxn ang="0">
                <a:pos x="173019834" y="102411017"/>
              </a:cxn>
            </a:cxnLst>
            <a:rect l="0" t="0" r="0" b="0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稻壳儿小白白(http://dwz.cn/Wu2UP)"/>
          <p:cNvSpPr/>
          <p:nvPr/>
        </p:nvSpPr>
        <p:spPr>
          <a:xfrm>
            <a:off x="5250815" y="4314508"/>
            <a:ext cx="509588" cy="495300"/>
          </a:xfrm>
          <a:custGeom>
            <a:avLst/>
            <a:gdLst/>
            <a:ahLst/>
            <a:cxnLst>
              <a:cxn ang="0">
                <a:pos x="174946798" y="21232244"/>
              </a:cxn>
              <a:cxn ang="0">
                <a:pos x="174946798" y="21232244"/>
              </a:cxn>
              <a:cxn ang="0">
                <a:pos x="158119373" y="4304060"/>
              </a:cxn>
              <a:cxn ang="0">
                <a:pos x="141001488" y="4304060"/>
              </a:cxn>
              <a:cxn ang="0">
                <a:pos x="119532321" y="38160427"/>
              </a:cxn>
              <a:cxn ang="0">
                <a:pos x="119532321" y="54802154"/>
              </a:cxn>
              <a:cxn ang="0">
                <a:pos x="127946033" y="63410274"/>
              </a:cxn>
              <a:cxn ang="0">
                <a:pos x="102415241" y="92962581"/>
              </a:cxn>
              <a:cxn ang="0">
                <a:pos x="68180275" y="122515688"/>
              </a:cxn>
              <a:cxn ang="0">
                <a:pos x="55414476" y="113908368"/>
              </a:cxn>
              <a:cxn ang="0">
                <a:pos x="38296591" y="113908368"/>
              </a:cxn>
              <a:cxn ang="0">
                <a:pos x="8413712" y="139444672"/>
              </a:cxn>
              <a:cxn ang="0">
                <a:pos x="8413712" y="152068795"/>
              </a:cxn>
              <a:cxn ang="0">
                <a:pos x="25530793" y="168997779"/>
              </a:cxn>
              <a:cxn ang="0">
                <a:pos x="55414476" y="168997779"/>
              </a:cxn>
              <a:cxn ang="0">
                <a:pos x="123884408" y="118212428"/>
              </a:cxn>
              <a:cxn ang="0">
                <a:pos x="174946798" y="54802154"/>
              </a:cxn>
              <a:cxn ang="0">
                <a:pos x="174946798" y="21232244"/>
              </a:cxn>
              <a:cxn ang="0">
                <a:pos x="166533085" y="46481291"/>
              </a:cxn>
              <a:cxn ang="0">
                <a:pos x="166533085" y="46481291"/>
              </a:cxn>
              <a:cxn ang="0">
                <a:pos x="119532321" y="109891565"/>
              </a:cxn>
              <a:cxn ang="0">
                <a:pos x="47000764" y="160389659"/>
              </a:cxn>
              <a:cxn ang="0">
                <a:pos x="29882879" y="160389659"/>
              </a:cxn>
              <a:cxn ang="0">
                <a:pos x="21179511" y="152068795"/>
              </a:cxn>
              <a:cxn ang="0">
                <a:pos x="21179511" y="139444672"/>
              </a:cxn>
              <a:cxn ang="0">
                <a:pos x="42648678" y="126819749"/>
              </a:cxn>
              <a:cxn ang="0">
                <a:pos x="51352851" y="126819749"/>
              </a:cxn>
              <a:cxn ang="0">
                <a:pos x="64117845" y="139444672"/>
              </a:cxn>
              <a:cxn ang="0">
                <a:pos x="145063918" y="63410274"/>
              </a:cxn>
              <a:cxn ang="0">
                <a:pos x="127946033" y="50498094"/>
              </a:cxn>
              <a:cxn ang="0">
                <a:pos x="127946033" y="38160427"/>
              </a:cxn>
              <a:cxn ang="0">
                <a:pos x="145063918" y="16928184"/>
              </a:cxn>
              <a:cxn ang="0">
                <a:pos x="158119373" y="16928184"/>
              </a:cxn>
              <a:cxn ang="0">
                <a:pos x="166533085" y="29553107"/>
              </a:cxn>
              <a:cxn ang="0">
                <a:pos x="166533085" y="46481291"/>
              </a:cxn>
            </a:cxnLst>
            <a:rect l="0" t="0" r="0" b="0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稻壳儿小白白(http://dwz.cn/Wu2UP)"/>
          <p:cNvSpPr/>
          <p:nvPr/>
        </p:nvSpPr>
        <p:spPr>
          <a:xfrm>
            <a:off x="3622358" y="4336733"/>
            <a:ext cx="509587" cy="473075"/>
          </a:xfrm>
          <a:custGeom>
            <a:avLst/>
            <a:gdLst/>
            <a:ahLst/>
            <a:cxnLst>
              <a:cxn ang="0">
                <a:pos x="170883697" y="0"/>
              </a:cxn>
              <a:cxn ang="0">
                <a:pos x="170883697" y="0"/>
              </a:cxn>
              <a:cxn ang="0">
                <a:pos x="119531048" y="33860400"/>
              </a:cxn>
              <a:cxn ang="0">
                <a:pos x="47000580" y="33860400"/>
              </a:cxn>
              <a:cxn ang="0">
                <a:pos x="0" y="76693184"/>
              </a:cxn>
              <a:cxn ang="0">
                <a:pos x="34234831" y="114894722"/>
              </a:cxn>
              <a:cxn ang="0">
                <a:pos x="34234831" y="161778539"/>
              </a:cxn>
              <a:cxn ang="0">
                <a:pos x="47000580" y="170460816"/>
              </a:cxn>
              <a:cxn ang="0">
                <a:pos x="64117593" y="170460816"/>
              </a:cxn>
              <a:cxn ang="0">
                <a:pos x="76883342" y="161778539"/>
              </a:cxn>
              <a:cxn ang="0">
                <a:pos x="76883342" y="114894722"/>
              </a:cxn>
              <a:cxn ang="0">
                <a:pos x="119531048" y="114894722"/>
              </a:cxn>
              <a:cxn ang="0">
                <a:pos x="170883697" y="149044425"/>
              </a:cxn>
              <a:cxn ang="0">
                <a:pos x="183648641" y="136310311"/>
              </a:cxn>
              <a:cxn ang="0">
                <a:pos x="183648641" y="12734114"/>
              </a:cxn>
              <a:cxn ang="0">
                <a:pos x="170883697" y="0"/>
              </a:cxn>
              <a:cxn ang="0">
                <a:pos x="64117593" y="153385563"/>
              </a:cxn>
              <a:cxn ang="0">
                <a:pos x="64117593" y="153385563"/>
              </a:cxn>
              <a:cxn ang="0">
                <a:pos x="60055984" y="161778539"/>
              </a:cxn>
              <a:cxn ang="0">
                <a:pos x="51351845" y="161778539"/>
              </a:cxn>
              <a:cxn ang="0">
                <a:pos x="47000580" y="153385563"/>
              </a:cxn>
              <a:cxn ang="0">
                <a:pos x="47000580" y="114894722"/>
              </a:cxn>
              <a:cxn ang="0">
                <a:pos x="64117593" y="114894722"/>
              </a:cxn>
              <a:cxn ang="0">
                <a:pos x="64117593" y="153385563"/>
              </a:cxn>
              <a:cxn ang="0">
                <a:pos x="94000355" y="102160608"/>
              </a:cxn>
              <a:cxn ang="0">
                <a:pos x="94000355" y="102160608"/>
              </a:cxn>
              <a:cxn ang="0">
                <a:pos x="47000580" y="102160608"/>
              </a:cxn>
              <a:cxn ang="0">
                <a:pos x="12765749" y="76693184"/>
              </a:cxn>
              <a:cxn ang="0">
                <a:pos x="47000580" y="46883816"/>
              </a:cxn>
              <a:cxn ang="0">
                <a:pos x="94000355" y="46883816"/>
              </a:cxn>
              <a:cxn ang="0">
                <a:pos x="94000355" y="102160608"/>
              </a:cxn>
              <a:cxn ang="0">
                <a:pos x="119531048" y="102160608"/>
              </a:cxn>
              <a:cxn ang="0">
                <a:pos x="119531048" y="102160608"/>
              </a:cxn>
              <a:cxn ang="0">
                <a:pos x="102704494" y="102160608"/>
              </a:cxn>
              <a:cxn ang="0">
                <a:pos x="102704494" y="46883816"/>
              </a:cxn>
              <a:cxn ang="0">
                <a:pos x="119531048" y="46883816"/>
              </a:cxn>
              <a:cxn ang="0">
                <a:pos x="119531048" y="102160608"/>
              </a:cxn>
              <a:cxn ang="0">
                <a:pos x="170883697" y="136310311"/>
              </a:cxn>
              <a:cxn ang="0">
                <a:pos x="170883697" y="136310311"/>
              </a:cxn>
              <a:cxn ang="0">
                <a:pos x="132587256" y="110842886"/>
              </a:cxn>
              <a:cxn ang="0">
                <a:pos x="132587256" y="42542678"/>
              </a:cxn>
              <a:cxn ang="0">
                <a:pos x="170883697" y="12734114"/>
              </a:cxn>
              <a:cxn ang="0">
                <a:pos x="170883697" y="136310311"/>
              </a:cxn>
            </a:cxnLst>
            <a:rect l="0" t="0" r="0" b="0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稻壳儿小白白(http://dwz.cn/Wu2UP)"/>
          <p:cNvSpPr/>
          <p:nvPr/>
        </p:nvSpPr>
        <p:spPr>
          <a:xfrm>
            <a:off x="6917373" y="5959793"/>
            <a:ext cx="511175" cy="511175"/>
          </a:xfrm>
          <a:custGeom>
            <a:avLst/>
            <a:gdLst/>
            <a:ahLst/>
            <a:cxnLst>
              <a:cxn ang="0">
                <a:pos x="174945307" y="4074481"/>
              </a:cxn>
              <a:cxn ang="0">
                <a:pos x="174945307" y="4074481"/>
              </a:cxn>
              <a:cxn ang="0">
                <a:pos x="0" y="89928696"/>
              </a:cxn>
              <a:cxn ang="0">
                <a:pos x="55413455" y="124270866"/>
              </a:cxn>
              <a:cxn ang="0">
                <a:pos x="89648286" y="183932679"/>
              </a:cxn>
              <a:cxn ang="0">
                <a:pos x="179297377" y="8439881"/>
              </a:cxn>
              <a:cxn ang="0">
                <a:pos x="174945307" y="4074481"/>
              </a:cxn>
              <a:cxn ang="0">
                <a:pos x="21469083" y="89928696"/>
              </a:cxn>
              <a:cxn ang="0">
                <a:pos x="21469083" y="89928696"/>
              </a:cxn>
              <a:cxn ang="0">
                <a:pos x="153765879" y="25610563"/>
              </a:cxn>
              <a:cxn ang="0">
                <a:pos x="59765524" y="111174665"/>
              </a:cxn>
              <a:cxn ang="0">
                <a:pos x="21469083" y="89928696"/>
              </a:cxn>
              <a:cxn ang="0">
                <a:pos x="89648286" y="162687516"/>
              </a:cxn>
              <a:cxn ang="0">
                <a:pos x="89648286" y="162687516"/>
              </a:cxn>
              <a:cxn ang="0">
                <a:pos x="68469663" y="115540065"/>
              </a:cxn>
              <a:cxn ang="0">
                <a:pos x="158117949" y="29685044"/>
              </a:cxn>
              <a:cxn ang="0">
                <a:pos x="89648286" y="162687516"/>
              </a:cxn>
            </a:cxnLst>
            <a:rect l="0" t="0" r="0" b="0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稻壳儿小白白(http://dwz.cn/Wu2UP)"/>
          <p:cNvSpPr/>
          <p:nvPr/>
        </p:nvSpPr>
        <p:spPr>
          <a:xfrm>
            <a:off x="8562658" y="4372928"/>
            <a:ext cx="495300" cy="377825"/>
          </a:xfrm>
          <a:custGeom>
            <a:avLst/>
            <a:gdLst/>
            <a:ahLst/>
            <a:cxnLst>
              <a:cxn ang="0">
                <a:pos x="156378141" y="0"/>
              </a:cxn>
              <a:cxn ang="0">
                <a:pos x="156378141" y="0"/>
              </a:cxn>
              <a:cxn ang="0">
                <a:pos x="20945744" y="0"/>
              </a:cxn>
              <a:cxn ang="0">
                <a:pos x="0" y="21079325"/>
              </a:cxn>
              <a:cxn ang="0">
                <a:pos x="0" y="114636689"/>
              </a:cxn>
              <a:cxn ang="0">
                <a:pos x="20945744" y="136004992"/>
              </a:cxn>
              <a:cxn ang="0">
                <a:pos x="156378141" y="136004992"/>
              </a:cxn>
              <a:cxn ang="0">
                <a:pos x="177323885" y="114636689"/>
              </a:cxn>
              <a:cxn ang="0">
                <a:pos x="177323885" y="21079325"/>
              </a:cxn>
              <a:cxn ang="0">
                <a:pos x="156378141" y="0"/>
              </a:cxn>
              <a:cxn ang="0">
                <a:pos x="160394936" y="12705390"/>
              </a:cxn>
              <a:cxn ang="0">
                <a:pos x="160394936" y="12705390"/>
              </a:cxn>
              <a:cxn ang="0">
                <a:pos x="88662343" y="67858408"/>
              </a:cxn>
              <a:cxn ang="0">
                <a:pos x="16928950" y="12705390"/>
              </a:cxn>
              <a:cxn ang="0">
                <a:pos x="160394936" y="12705390"/>
              </a:cxn>
              <a:cxn ang="0">
                <a:pos x="8320846" y="114636689"/>
              </a:cxn>
              <a:cxn ang="0">
                <a:pos x="8320846" y="114636689"/>
              </a:cxn>
              <a:cxn ang="0">
                <a:pos x="8320846" y="21079325"/>
              </a:cxn>
              <a:cxn ang="0">
                <a:pos x="59107695" y="63815930"/>
              </a:cxn>
              <a:cxn ang="0">
                <a:pos x="8320846" y="114636689"/>
              </a:cxn>
              <a:cxn ang="0">
                <a:pos x="16928950" y="123299601"/>
              </a:cxn>
              <a:cxn ang="0">
                <a:pos x="16928950" y="123299601"/>
              </a:cxn>
              <a:cxn ang="0">
                <a:pos x="67715798" y="67858408"/>
              </a:cxn>
              <a:cxn ang="0">
                <a:pos x="88662343" y="84895255"/>
              </a:cxn>
              <a:cxn ang="0">
                <a:pos x="105591292" y="67858408"/>
              </a:cxn>
              <a:cxn ang="0">
                <a:pos x="160394936" y="123299601"/>
              </a:cxn>
              <a:cxn ang="0">
                <a:pos x="16928950" y="123299601"/>
              </a:cxn>
              <a:cxn ang="0">
                <a:pos x="169003039" y="114636689"/>
              </a:cxn>
              <a:cxn ang="0">
                <a:pos x="169003039" y="114636689"/>
              </a:cxn>
              <a:cxn ang="0">
                <a:pos x="169003039" y="114636689"/>
              </a:cxn>
              <a:cxn ang="0">
                <a:pos x="118216190" y="63815930"/>
              </a:cxn>
              <a:cxn ang="0">
                <a:pos x="169003039" y="21079325"/>
              </a:cxn>
              <a:cxn ang="0">
                <a:pos x="169003039" y="114636689"/>
              </a:cxn>
            </a:cxnLst>
            <a:rect l="0" t="0" r="0" b="0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稻壳儿小白白(http://dwz.cn/Wu2UP)"/>
          <p:cNvSpPr/>
          <p:nvPr/>
        </p:nvSpPr>
        <p:spPr>
          <a:xfrm>
            <a:off x="3656648" y="5892800"/>
            <a:ext cx="484187" cy="496888"/>
          </a:xfrm>
          <a:custGeom>
            <a:avLst/>
            <a:gdLst/>
            <a:ahLst/>
            <a:cxnLst>
              <a:cxn ang="0">
                <a:pos x="72155124" y="72634936"/>
              </a:cxn>
              <a:cxn ang="0">
                <a:pos x="72155124" y="72634936"/>
              </a:cxn>
              <a:cxn ang="0">
                <a:pos x="80525286" y="63953040"/>
              </a:cxn>
              <a:cxn ang="0">
                <a:pos x="72155124" y="55561238"/>
              </a:cxn>
              <a:cxn ang="0">
                <a:pos x="63496060" y="63953040"/>
              </a:cxn>
              <a:cxn ang="0">
                <a:pos x="72155124" y="72634936"/>
              </a:cxn>
              <a:cxn ang="0">
                <a:pos x="38097475" y="72634936"/>
              </a:cxn>
              <a:cxn ang="0">
                <a:pos x="38097475" y="72634936"/>
              </a:cxn>
              <a:cxn ang="0">
                <a:pos x="46756540" y="63953040"/>
              </a:cxn>
              <a:cxn ang="0">
                <a:pos x="38097475" y="55561238"/>
              </a:cxn>
              <a:cxn ang="0">
                <a:pos x="29728117" y="63953040"/>
              </a:cxn>
              <a:cxn ang="0">
                <a:pos x="38097475" y="72634936"/>
              </a:cxn>
              <a:cxn ang="0">
                <a:pos x="105923870" y="72634936"/>
              </a:cxn>
              <a:cxn ang="0">
                <a:pos x="105923870" y="72634936"/>
              </a:cxn>
              <a:cxn ang="0">
                <a:pos x="114582132" y="63953040"/>
              </a:cxn>
              <a:cxn ang="0">
                <a:pos x="105923870" y="55561238"/>
              </a:cxn>
              <a:cxn ang="0">
                <a:pos x="97553709" y="63953040"/>
              </a:cxn>
              <a:cxn ang="0">
                <a:pos x="105923870" y="72634936"/>
              </a:cxn>
              <a:cxn ang="0">
                <a:pos x="152968510" y="51220290"/>
              </a:cxn>
              <a:cxn ang="0">
                <a:pos x="152968510" y="51220290"/>
              </a:cxn>
              <a:cxn ang="0">
                <a:pos x="152968510" y="55561238"/>
              </a:cxn>
              <a:cxn ang="0">
                <a:pos x="152968510" y="63953040"/>
              </a:cxn>
              <a:cxn ang="0">
                <a:pos x="165668204" y="98100436"/>
              </a:cxn>
              <a:cxn ang="0">
                <a:pos x="135940087" y="144979778"/>
              </a:cxn>
              <a:cxn ang="0">
                <a:pos x="135940087" y="162053476"/>
              </a:cxn>
              <a:cxn ang="0">
                <a:pos x="114582132" y="149320726"/>
              </a:cxn>
              <a:cxn ang="0">
                <a:pos x="101883241" y="153372385"/>
              </a:cxn>
              <a:cxn ang="0">
                <a:pos x="67825592" y="140639634"/>
              </a:cxn>
              <a:cxn ang="0">
                <a:pos x="59455431" y="140639634"/>
              </a:cxn>
              <a:cxn ang="0">
                <a:pos x="50797169" y="140639634"/>
              </a:cxn>
              <a:cxn ang="0">
                <a:pos x="101883241" y="162053476"/>
              </a:cxn>
              <a:cxn ang="0">
                <a:pos x="114582132" y="162053476"/>
              </a:cxn>
              <a:cxn ang="0">
                <a:pos x="148638978" y="178837885"/>
              </a:cxn>
              <a:cxn ang="0">
                <a:pos x="148638978" y="149320726"/>
              </a:cxn>
              <a:cxn ang="0">
                <a:pos x="174037563" y="98100436"/>
              </a:cxn>
              <a:cxn ang="0">
                <a:pos x="152968510" y="51220290"/>
              </a:cxn>
              <a:cxn ang="0">
                <a:pos x="55126701" y="127906884"/>
              </a:cxn>
              <a:cxn ang="0">
                <a:pos x="55126701" y="127906884"/>
              </a:cxn>
              <a:cxn ang="0">
                <a:pos x="72155124" y="127906884"/>
              </a:cxn>
              <a:cxn ang="0">
                <a:pos x="139980716" y="63953040"/>
              </a:cxn>
              <a:cxn ang="0">
                <a:pos x="72155124" y="0"/>
              </a:cxn>
              <a:cxn ang="0">
                <a:pos x="0" y="63953040"/>
              </a:cxn>
              <a:cxn ang="0">
                <a:pos x="21069052" y="115174134"/>
              </a:cxn>
              <a:cxn ang="0">
                <a:pos x="21069052" y="144979778"/>
              </a:cxn>
              <a:cxn ang="0">
                <a:pos x="55126701" y="127906884"/>
              </a:cxn>
              <a:cxn ang="0">
                <a:pos x="12698891" y="63953040"/>
              </a:cxn>
              <a:cxn ang="0">
                <a:pos x="12698891" y="63953040"/>
              </a:cxn>
              <a:cxn ang="0">
                <a:pos x="72155124" y="8681092"/>
              </a:cxn>
              <a:cxn ang="0">
                <a:pos x="131610555" y="63953040"/>
              </a:cxn>
              <a:cxn ang="0">
                <a:pos x="72155124" y="119514278"/>
              </a:cxn>
              <a:cxn ang="0">
                <a:pos x="55126701" y="115174134"/>
              </a:cxn>
              <a:cxn ang="0">
                <a:pos x="33768746" y="127906884"/>
              </a:cxn>
              <a:cxn ang="0">
                <a:pos x="33768746" y="110833186"/>
              </a:cxn>
              <a:cxn ang="0">
                <a:pos x="12698891" y="63953040"/>
              </a:cxn>
            </a:cxnLst>
            <a:rect l="0" t="0" r="0" b="0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稻壳儿小白白(http://dwz.cn/Wu2UP)"/>
          <p:cNvSpPr/>
          <p:nvPr/>
        </p:nvSpPr>
        <p:spPr>
          <a:xfrm>
            <a:off x="2771458" y="5892800"/>
            <a:ext cx="509587" cy="496888"/>
          </a:xfrm>
          <a:custGeom>
            <a:avLst/>
            <a:gdLst/>
            <a:ahLst/>
            <a:cxnLst>
              <a:cxn ang="0">
                <a:pos x="94000355" y="68293988"/>
              </a:cxn>
              <a:cxn ang="0">
                <a:pos x="94000355" y="68293988"/>
              </a:cxn>
              <a:cxn ang="0">
                <a:pos x="81234607" y="76685790"/>
              </a:cxn>
              <a:cxn ang="0">
                <a:pos x="94000355" y="89418541"/>
              </a:cxn>
              <a:cxn ang="0">
                <a:pos x="102704494" y="76685790"/>
              </a:cxn>
              <a:cxn ang="0">
                <a:pos x="94000355" y="68293988"/>
              </a:cxn>
              <a:cxn ang="0">
                <a:pos x="47000580" y="68293988"/>
              </a:cxn>
              <a:cxn ang="0">
                <a:pos x="47000580" y="68293988"/>
              </a:cxn>
              <a:cxn ang="0">
                <a:pos x="34234831" y="76685790"/>
              </a:cxn>
              <a:cxn ang="0">
                <a:pos x="47000580" y="89418541"/>
              </a:cxn>
              <a:cxn ang="0">
                <a:pos x="60055984" y="76685790"/>
              </a:cxn>
              <a:cxn ang="0">
                <a:pos x="47000580" y="68293988"/>
              </a:cxn>
              <a:cxn ang="0">
                <a:pos x="94000355" y="0"/>
              </a:cxn>
              <a:cxn ang="0">
                <a:pos x="94000355" y="0"/>
              </a:cxn>
              <a:cxn ang="0">
                <a:pos x="0" y="76685790"/>
              </a:cxn>
              <a:cxn ang="0">
                <a:pos x="34234831" y="140639634"/>
              </a:cxn>
              <a:cxn ang="0">
                <a:pos x="34234831" y="178837885"/>
              </a:cxn>
              <a:cxn ang="0">
                <a:pos x="76883342" y="157713332"/>
              </a:cxn>
              <a:cxn ang="0">
                <a:pos x="94000355" y="157713332"/>
              </a:cxn>
              <a:cxn ang="0">
                <a:pos x="183648641" y="76685790"/>
              </a:cxn>
              <a:cxn ang="0">
                <a:pos x="94000355" y="0"/>
              </a:cxn>
              <a:cxn ang="0">
                <a:pos x="94000355" y="144979778"/>
              </a:cxn>
              <a:cxn ang="0">
                <a:pos x="94000355" y="144979778"/>
              </a:cxn>
              <a:cxn ang="0">
                <a:pos x="72820928" y="144979778"/>
              </a:cxn>
              <a:cxn ang="0">
                <a:pos x="47000580" y="162053476"/>
              </a:cxn>
              <a:cxn ang="0">
                <a:pos x="47000580" y="132247028"/>
              </a:cxn>
              <a:cxn ang="0">
                <a:pos x="12765749" y="76685790"/>
              </a:cxn>
              <a:cxn ang="0">
                <a:pos x="94000355" y="8681092"/>
              </a:cxn>
              <a:cxn ang="0">
                <a:pos x="170883697" y="76685790"/>
              </a:cxn>
              <a:cxn ang="0">
                <a:pos x="94000355" y="144979778"/>
              </a:cxn>
              <a:cxn ang="0">
                <a:pos x="136648866" y="68293988"/>
              </a:cxn>
              <a:cxn ang="0">
                <a:pos x="136648866" y="68293988"/>
              </a:cxn>
              <a:cxn ang="0">
                <a:pos x="128235187" y="76685790"/>
              </a:cxn>
              <a:cxn ang="0">
                <a:pos x="136648866" y="89418541"/>
              </a:cxn>
              <a:cxn ang="0">
                <a:pos x="149704270" y="76685790"/>
              </a:cxn>
              <a:cxn ang="0">
                <a:pos x="136648866" y="68293988"/>
              </a:cxn>
            </a:cxnLst>
            <a:rect l="0" t="0" r="0" b="0"/>
            <a:pathLst>
              <a:path w="634" h="619">
                <a:moveTo>
                  <a:pt x="324" y="236"/>
                </a:moveTo>
                <a:lnTo>
                  <a:pt x="324" y="236"/>
                </a:lnTo>
                <a:cubicBezTo>
                  <a:pt x="295" y="236"/>
                  <a:pt x="280" y="251"/>
                  <a:pt x="280" y="265"/>
                </a:cubicBezTo>
                <a:cubicBezTo>
                  <a:pt x="280" y="295"/>
                  <a:pt x="295" y="309"/>
                  <a:pt x="324" y="309"/>
                </a:cubicBezTo>
                <a:cubicBezTo>
                  <a:pt x="339" y="309"/>
                  <a:pt x="354" y="295"/>
                  <a:pt x="354" y="265"/>
                </a:cubicBezTo>
                <a:cubicBezTo>
                  <a:pt x="354" y="251"/>
                  <a:pt x="339" y="236"/>
                  <a:pt x="324" y="236"/>
                </a:cubicBezTo>
                <a:close/>
                <a:moveTo>
                  <a:pt x="162" y="236"/>
                </a:moveTo>
                <a:lnTo>
                  <a:pt x="162" y="236"/>
                </a:lnTo>
                <a:cubicBezTo>
                  <a:pt x="148" y="236"/>
                  <a:pt x="118" y="251"/>
                  <a:pt x="118" y="265"/>
                </a:cubicBezTo>
                <a:cubicBezTo>
                  <a:pt x="118" y="295"/>
                  <a:pt x="148" y="309"/>
                  <a:pt x="162" y="309"/>
                </a:cubicBezTo>
                <a:cubicBezTo>
                  <a:pt x="177" y="309"/>
                  <a:pt x="207" y="295"/>
                  <a:pt x="207" y="265"/>
                </a:cubicBezTo>
                <a:cubicBezTo>
                  <a:pt x="207" y="251"/>
                  <a:pt x="177" y="236"/>
                  <a:pt x="162" y="236"/>
                </a:cubicBez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280" y="545"/>
                  <a:pt x="295" y="545"/>
                  <a:pt x="324" y="545"/>
                </a:cubicBezTo>
                <a:cubicBezTo>
                  <a:pt x="486" y="545"/>
                  <a:pt x="633" y="427"/>
                  <a:pt x="633" y="265"/>
                </a:cubicBezTo>
                <a:cubicBezTo>
                  <a:pt x="633" y="118"/>
                  <a:pt x="486" y="0"/>
                  <a:pt x="324" y="0"/>
                </a:cubicBezTo>
                <a:close/>
                <a:moveTo>
                  <a:pt x="324" y="501"/>
                </a:moveTo>
                <a:lnTo>
                  <a:pt x="324" y="501"/>
                </a:lnTo>
                <a:cubicBezTo>
                  <a:pt x="295" y="501"/>
                  <a:pt x="280" y="501"/>
                  <a:pt x="251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9" y="427"/>
                  <a:pt x="44" y="354"/>
                  <a:pt x="44" y="265"/>
                </a:cubicBezTo>
                <a:cubicBezTo>
                  <a:pt x="44" y="133"/>
                  <a:pt x="162" y="30"/>
                  <a:pt x="324" y="30"/>
                </a:cubicBezTo>
                <a:cubicBezTo>
                  <a:pt x="471" y="30"/>
                  <a:pt x="589" y="133"/>
                  <a:pt x="589" y="265"/>
                </a:cubicBezTo>
                <a:cubicBezTo>
                  <a:pt x="589" y="398"/>
                  <a:pt x="471" y="501"/>
                  <a:pt x="324" y="501"/>
                </a:cubicBezTo>
                <a:close/>
                <a:moveTo>
                  <a:pt x="471" y="236"/>
                </a:moveTo>
                <a:lnTo>
                  <a:pt x="471" y="236"/>
                </a:lnTo>
                <a:cubicBezTo>
                  <a:pt x="457" y="236"/>
                  <a:pt x="442" y="251"/>
                  <a:pt x="442" y="265"/>
                </a:cubicBezTo>
                <a:cubicBezTo>
                  <a:pt x="442" y="295"/>
                  <a:pt x="457" y="309"/>
                  <a:pt x="471" y="309"/>
                </a:cubicBezTo>
                <a:cubicBezTo>
                  <a:pt x="501" y="309"/>
                  <a:pt x="516" y="295"/>
                  <a:pt x="516" y="265"/>
                </a:cubicBezTo>
                <a:cubicBezTo>
                  <a:pt x="516" y="251"/>
                  <a:pt x="501" y="236"/>
                  <a:pt x="471" y="236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稻壳儿小白白(http://dwz.cn/Wu2UP)"/>
          <p:cNvSpPr/>
          <p:nvPr/>
        </p:nvSpPr>
        <p:spPr>
          <a:xfrm>
            <a:off x="4518978" y="5237798"/>
            <a:ext cx="449262" cy="319087"/>
          </a:xfrm>
          <a:custGeom>
            <a:avLst/>
            <a:gdLst/>
            <a:ahLst/>
            <a:cxnLst>
              <a:cxn ang="0">
                <a:pos x="12902845" y="93456039"/>
              </a:cxn>
              <a:cxn ang="0">
                <a:pos x="12902845" y="93456039"/>
              </a:cxn>
              <a:cxn ang="0">
                <a:pos x="0" y="101794892"/>
              </a:cxn>
              <a:cxn ang="0">
                <a:pos x="12902845" y="114447360"/>
              </a:cxn>
              <a:cxn ang="0">
                <a:pos x="25519333" y="101794892"/>
              </a:cxn>
              <a:cxn ang="0">
                <a:pos x="12902845" y="93456039"/>
              </a:cxn>
              <a:cxn ang="0">
                <a:pos x="12902845" y="46583832"/>
              </a:cxn>
              <a:cxn ang="0">
                <a:pos x="12902845" y="46583832"/>
              </a:cxn>
              <a:cxn ang="0">
                <a:pos x="0" y="59523874"/>
              </a:cxn>
              <a:cxn ang="0">
                <a:pos x="12902845" y="67863529"/>
              </a:cxn>
              <a:cxn ang="0">
                <a:pos x="25519333" y="59523874"/>
              </a:cxn>
              <a:cxn ang="0">
                <a:pos x="12902845" y="46583832"/>
              </a:cxn>
              <a:cxn ang="0">
                <a:pos x="151967371" y="50897446"/>
              </a:cxn>
              <a:cxn ang="0">
                <a:pos x="151967371" y="50897446"/>
              </a:cxn>
              <a:cxn ang="0">
                <a:pos x="50751509" y="50897446"/>
              </a:cxn>
              <a:cxn ang="0">
                <a:pos x="46450561" y="59523874"/>
              </a:cxn>
              <a:cxn ang="0">
                <a:pos x="50751509" y="63549914"/>
              </a:cxn>
              <a:cxn ang="0">
                <a:pos x="151967371" y="63549914"/>
              </a:cxn>
              <a:cxn ang="0">
                <a:pos x="160570068" y="59523874"/>
              </a:cxn>
              <a:cxn ang="0">
                <a:pos x="151967371" y="50897446"/>
              </a:cxn>
              <a:cxn ang="0">
                <a:pos x="50751509" y="16966082"/>
              </a:cxn>
              <a:cxn ang="0">
                <a:pos x="50751509" y="16966082"/>
              </a:cxn>
              <a:cxn ang="0">
                <a:pos x="151967371" y="16966082"/>
              </a:cxn>
              <a:cxn ang="0">
                <a:pos x="160570068" y="12940042"/>
              </a:cxn>
              <a:cxn ang="0">
                <a:pos x="151967371" y="8626428"/>
              </a:cxn>
              <a:cxn ang="0">
                <a:pos x="50751509" y="8626428"/>
              </a:cxn>
              <a:cxn ang="0">
                <a:pos x="46450561" y="12940042"/>
              </a:cxn>
              <a:cxn ang="0">
                <a:pos x="50751509" y="16966082"/>
              </a:cxn>
              <a:cxn ang="0">
                <a:pos x="12902845" y="0"/>
              </a:cxn>
              <a:cxn ang="0">
                <a:pos x="12902845" y="0"/>
              </a:cxn>
              <a:cxn ang="0">
                <a:pos x="0" y="12940042"/>
              </a:cxn>
              <a:cxn ang="0">
                <a:pos x="12902845" y="25592510"/>
              </a:cxn>
              <a:cxn ang="0">
                <a:pos x="25519333" y="12940042"/>
              </a:cxn>
              <a:cxn ang="0">
                <a:pos x="12902845" y="0"/>
              </a:cxn>
              <a:cxn ang="0">
                <a:pos x="151967371" y="97481278"/>
              </a:cxn>
              <a:cxn ang="0">
                <a:pos x="151967371" y="97481278"/>
              </a:cxn>
              <a:cxn ang="0">
                <a:pos x="50751509" y="97481278"/>
              </a:cxn>
              <a:cxn ang="0">
                <a:pos x="46450561" y="101794892"/>
              </a:cxn>
              <a:cxn ang="0">
                <a:pos x="50751509" y="110133746"/>
              </a:cxn>
              <a:cxn ang="0">
                <a:pos x="151967371" y="110133746"/>
              </a:cxn>
              <a:cxn ang="0">
                <a:pos x="160570068" y="101794892"/>
              </a:cxn>
              <a:cxn ang="0">
                <a:pos x="151967371" y="97481278"/>
              </a:cxn>
            </a:cxnLst>
            <a:rect l="0" t="0" r="0" b="0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稻壳儿小白白(http://dwz.cn/Wu2UP)"/>
          <p:cNvSpPr/>
          <p:nvPr/>
        </p:nvSpPr>
        <p:spPr>
          <a:xfrm>
            <a:off x="8596948" y="5947093"/>
            <a:ext cx="473075" cy="511175"/>
          </a:xfrm>
          <a:custGeom>
            <a:avLst/>
            <a:gdLst/>
            <a:ahLst/>
            <a:cxnLst>
              <a:cxn ang="0">
                <a:pos x="132423453" y="102411017"/>
              </a:cxn>
              <a:cxn ang="0">
                <a:pos x="132423453" y="68467383"/>
              </a:cxn>
              <a:cxn ang="0">
                <a:pos x="132423453" y="102411017"/>
              </a:cxn>
              <a:cxn ang="0">
                <a:pos x="123711140" y="81232352"/>
              </a:cxn>
              <a:cxn ang="0">
                <a:pos x="136779207" y="89645243"/>
              </a:cxn>
              <a:cxn ang="0">
                <a:pos x="123711140" y="81232352"/>
              </a:cxn>
              <a:cxn ang="0">
                <a:pos x="132423453" y="149409275"/>
              </a:cxn>
              <a:cxn ang="0">
                <a:pos x="132423453" y="115465642"/>
              </a:cxn>
              <a:cxn ang="0">
                <a:pos x="132423453" y="149409275"/>
              </a:cxn>
              <a:cxn ang="0">
                <a:pos x="123711140" y="123879337"/>
              </a:cxn>
              <a:cxn ang="0">
                <a:pos x="136779207" y="136644306"/>
              </a:cxn>
              <a:cxn ang="0">
                <a:pos x="123711140" y="123879337"/>
              </a:cxn>
              <a:cxn ang="0">
                <a:pos x="85377929" y="149409275"/>
              </a:cxn>
              <a:cxn ang="0">
                <a:pos x="85377929" y="115465642"/>
              </a:cxn>
              <a:cxn ang="0">
                <a:pos x="85377929" y="149409275"/>
              </a:cxn>
              <a:cxn ang="0">
                <a:pos x="81022175" y="123879337"/>
              </a:cxn>
              <a:cxn ang="0">
                <a:pos x="89733683" y="136644306"/>
              </a:cxn>
              <a:cxn ang="0">
                <a:pos x="81022175" y="123879337"/>
              </a:cxn>
              <a:cxn ang="0">
                <a:pos x="149556675" y="0"/>
              </a:cxn>
              <a:cxn ang="0">
                <a:pos x="0" y="21178665"/>
              </a:cxn>
              <a:cxn ang="0">
                <a:pos x="21199183" y="183642565"/>
              </a:cxn>
              <a:cxn ang="0">
                <a:pos x="170755858" y="158112627"/>
              </a:cxn>
              <a:cxn ang="0">
                <a:pos x="149556675" y="0"/>
              </a:cxn>
              <a:cxn ang="0">
                <a:pos x="157978390" y="158112627"/>
              </a:cxn>
              <a:cxn ang="0">
                <a:pos x="21199183" y="170877596"/>
              </a:cxn>
              <a:cxn ang="0">
                <a:pos x="12777469" y="46998258"/>
              </a:cxn>
              <a:cxn ang="0">
                <a:pos x="157978390" y="158112627"/>
              </a:cxn>
              <a:cxn ang="0">
                <a:pos x="157978390" y="34233289"/>
              </a:cxn>
              <a:cxn ang="0">
                <a:pos x="12777469" y="21178665"/>
              </a:cxn>
              <a:cxn ang="0">
                <a:pos x="149556675" y="12764969"/>
              </a:cxn>
              <a:cxn ang="0">
                <a:pos x="157978390" y="34233289"/>
              </a:cxn>
              <a:cxn ang="0">
                <a:pos x="85377929" y="102411017"/>
              </a:cxn>
              <a:cxn ang="0">
                <a:pos x="85377929" y="68467383"/>
              </a:cxn>
              <a:cxn ang="0">
                <a:pos x="85377929" y="102411017"/>
              </a:cxn>
              <a:cxn ang="0">
                <a:pos x="81022175" y="81232352"/>
              </a:cxn>
              <a:cxn ang="0">
                <a:pos x="89733683" y="89645243"/>
              </a:cxn>
              <a:cxn ang="0">
                <a:pos x="81022175" y="81232352"/>
              </a:cxn>
              <a:cxn ang="0">
                <a:pos x="38333211" y="149409275"/>
              </a:cxn>
              <a:cxn ang="0">
                <a:pos x="38333211" y="115465642"/>
              </a:cxn>
              <a:cxn ang="0">
                <a:pos x="38333211" y="149409275"/>
              </a:cxn>
              <a:cxn ang="0">
                <a:pos x="33976652" y="123879337"/>
              </a:cxn>
              <a:cxn ang="0">
                <a:pos x="47044719" y="136644306"/>
              </a:cxn>
              <a:cxn ang="0">
                <a:pos x="33976652" y="123879337"/>
              </a:cxn>
              <a:cxn ang="0">
                <a:pos x="38333211" y="102411017"/>
              </a:cxn>
              <a:cxn ang="0">
                <a:pos x="38333211" y="68467383"/>
              </a:cxn>
              <a:cxn ang="0">
                <a:pos x="38333211" y="102411017"/>
              </a:cxn>
              <a:cxn ang="0">
                <a:pos x="33976652" y="81232352"/>
              </a:cxn>
              <a:cxn ang="0">
                <a:pos x="47044719" y="89645243"/>
              </a:cxn>
              <a:cxn ang="0">
                <a:pos x="33976652" y="81232352"/>
              </a:cxn>
            </a:cxnLst>
            <a:rect l="0" t="0" r="0" b="0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稻壳儿小白白(http://dwz.cn/Wu2UP)"/>
          <p:cNvSpPr/>
          <p:nvPr/>
        </p:nvSpPr>
        <p:spPr>
          <a:xfrm>
            <a:off x="9379903" y="5129213"/>
            <a:ext cx="511175" cy="511175"/>
          </a:xfrm>
          <a:custGeom>
            <a:avLst/>
            <a:gdLst/>
            <a:ahLst/>
            <a:cxnLst>
              <a:cxn ang="0">
                <a:pos x="85586676" y="0"/>
              </a:cxn>
              <a:cxn ang="0">
                <a:pos x="85586676" y="0"/>
              </a:cxn>
              <a:cxn ang="0">
                <a:pos x="77172997" y="0"/>
              </a:cxn>
              <a:cxn ang="0">
                <a:pos x="77172997" y="17117047"/>
              </a:cxn>
              <a:cxn ang="0">
                <a:pos x="0" y="98349399"/>
              </a:cxn>
              <a:cxn ang="0">
                <a:pos x="85586676" y="183642565"/>
              </a:cxn>
              <a:cxn ang="0">
                <a:pos x="158117949" y="132292228"/>
              </a:cxn>
              <a:cxn ang="0">
                <a:pos x="170883697" y="136644306"/>
              </a:cxn>
              <a:cxn ang="0">
                <a:pos x="183648641" y="93997321"/>
              </a:cxn>
              <a:cxn ang="0">
                <a:pos x="85586676" y="0"/>
              </a:cxn>
              <a:cxn ang="0">
                <a:pos x="85586676" y="170877596"/>
              </a:cxn>
              <a:cxn ang="0">
                <a:pos x="85586676" y="170877596"/>
              </a:cxn>
              <a:cxn ang="0">
                <a:pos x="13055404" y="98349399"/>
              </a:cxn>
              <a:cxn ang="0">
                <a:pos x="77172997" y="29882016"/>
              </a:cxn>
              <a:cxn ang="0">
                <a:pos x="77172997" y="106762290"/>
              </a:cxn>
              <a:cxn ang="0">
                <a:pos x="149704270" y="128230611"/>
              </a:cxn>
              <a:cxn ang="0">
                <a:pos x="85586676" y="170877596"/>
              </a:cxn>
              <a:cxn ang="0">
                <a:pos x="162470018" y="123879337"/>
              </a:cxn>
              <a:cxn ang="0">
                <a:pos x="162470018" y="123879337"/>
              </a:cxn>
              <a:cxn ang="0">
                <a:pos x="85586676" y="98349399"/>
              </a:cxn>
              <a:cxn ang="0">
                <a:pos x="85586676" y="12764969"/>
              </a:cxn>
              <a:cxn ang="0">
                <a:pos x="170883697" y="93997321"/>
              </a:cxn>
              <a:cxn ang="0">
                <a:pos x="162470018" y="123879337"/>
              </a:cxn>
            </a:cxnLst>
            <a:rect l="0" t="0" r="0" b="0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稻壳儿小白白(http://dwz.cn/Wu2UP)"/>
          <p:cNvSpPr/>
          <p:nvPr/>
        </p:nvSpPr>
        <p:spPr>
          <a:xfrm>
            <a:off x="8560753" y="5129213"/>
            <a:ext cx="511175" cy="511175"/>
          </a:xfrm>
          <a:custGeom>
            <a:avLst/>
            <a:gdLst/>
            <a:ahLst/>
            <a:cxnLst>
              <a:cxn ang="0">
                <a:pos x="89649442" y="115465642"/>
              </a:cxn>
              <a:cxn ang="0">
                <a:pos x="89649442" y="115465642"/>
              </a:cxn>
              <a:cxn ang="0">
                <a:pos x="98063154" y="106762290"/>
              </a:cxn>
              <a:cxn ang="0">
                <a:pos x="98063154" y="38294907"/>
              </a:cxn>
              <a:cxn ang="0">
                <a:pos x="89649442" y="34233289"/>
              </a:cxn>
              <a:cxn ang="0">
                <a:pos x="85297356" y="38294907"/>
              </a:cxn>
              <a:cxn ang="0">
                <a:pos x="85297356" y="106762290"/>
              </a:cxn>
              <a:cxn ang="0">
                <a:pos x="89649442" y="115465642"/>
              </a:cxn>
              <a:cxn ang="0">
                <a:pos x="123593947" y="115465642"/>
              </a:cxn>
              <a:cxn ang="0">
                <a:pos x="123593947" y="115465642"/>
              </a:cxn>
              <a:cxn ang="0">
                <a:pos x="132298120" y="106762290"/>
              </a:cxn>
              <a:cxn ang="0">
                <a:pos x="132298120" y="55411954"/>
              </a:cxn>
              <a:cxn ang="0">
                <a:pos x="123593947" y="51350336"/>
              </a:cxn>
              <a:cxn ang="0">
                <a:pos x="119532321" y="55411954"/>
              </a:cxn>
              <a:cxn ang="0">
                <a:pos x="119532321" y="106762290"/>
              </a:cxn>
              <a:cxn ang="0">
                <a:pos x="123593947" y="115465642"/>
              </a:cxn>
              <a:cxn ang="0">
                <a:pos x="55414476" y="115465642"/>
              </a:cxn>
              <a:cxn ang="0">
                <a:pos x="55414476" y="115465642"/>
              </a:cxn>
              <a:cxn ang="0">
                <a:pos x="64117845" y="106762290"/>
              </a:cxn>
              <a:cxn ang="0">
                <a:pos x="64117845" y="85293970"/>
              </a:cxn>
              <a:cxn ang="0">
                <a:pos x="55414476" y="81232352"/>
              </a:cxn>
              <a:cxn ang="0">
                <a:pos x="51062390" y="85293970"/>
              </a:cxn>
              <a:cxn ang="0">
                <a:pos x="51062390" y="106762290"/>
              </a:cxn>
              <a:cxn ang="0">
                <a:pos x="55414476" y="115465642"/>
              </a:cxn>
              <a:cxn ang="0">
                <a:pos x="0" y="0"/>
              </a:cxn>
              <a:cxn ang="0">
                <a:pos x="0" y="0"/>
              </a:cxn>
              <a:cxn ang="0">
                <a:pos x="0" y="12764969"/>
              </a:cxn>
              <a:cxn ang="0">
                <a:pos x="12765799" y="12764969"/>
              </a:cxn>
              <a:cxn ang="0">
                <a:pos x="12765799" y="119527259"/>
              </a:cxn>
              <a:cxn ang="0">
                <a:pos x="33944505" y="140995580"/>
              </a:cxn>
              <a:cxn ang="0">
                <a:pos x="68180275" y="140995580"/>
              </a:cxn>
              <a:cxn ang="0">
                <a:pos x="47000764" y="183642565"/>
              </a:cxn>
              <a:cxn ang="0">
                <a:pos x="64117845" y="183642565"/>
              </a:cxn>
              <a:cxn ang="0">
                <a:pos x="85297356" y="140995580"/>
              </a:cxn>
              <a:cxn ang="0">
                <a:pos x="98063154" y="140995580"/>
              </a:cxn>
              <a:cxn ang="0">
                <a:pos x="119532321" y="183642565"/>
              </a:cxn>
              <a:cxn ang="0">
                <a:pos x="136650206" y="183642565"/>
              </a:cxn>
              <a:cxn ang="0">
                <a:pos x="115180235" y="140995580"/>
              </a:cxn>
              <a:cxn ang="0">
                <a:pos x="149415200" y="140995580"/>
              </a:cxn>
              <a:cxn ang="0">
                <a:pos x="170594711" y="119527259"/>
              </a:cxn>
              <a:cxn ang="0">
                <a:pos x="170594711" y="12764969"/>
              </a:cxn>
              <a:cxn ang="0">
                <a:pos x="183650166" y="12764969"/>
              </a:cxn>
              <a:cxn ang="0">
                <a:pos x="183650166" y="0"/>
              </a:cxn>
              <a:cxn ang="0">
                <a:pos x="0" y="0"/>
              </a:cxn>
              <a:cxn ang="0">
                <a:pos x="157828912" y="119527259"/>
              </a:cxn>
              <a:cxn ang="0">
                <a:pos x="157828912" y="119527259"/>
              </a:cxn>
              <a:cxn ang="0">
                <a:pos x="149415200" y="132292228"/>
              </a:cxn>
              <a:cxn ang="0">
                <a:pos x="33944505" y="132292228"/>
              </a:cxn>
              <a:cxn ang="0">
                <a:pos x="21179511" y="119527259"/>
              </a:cxn>
              <a:cxn ang="0">
                <a:pos x="21179511" y="12764969"/>
              </a:cxn>
              <a:cxn ang="0">
                <a:pos x="157828912" y="12764969"/>
              </a:cxn>
              <a:cxn ang="0">
                <a:pos x="157828912" y="119527259"/>
              </a:cxn>
            </a:cxnLst>
            <a:rect l="0" t="0" r="0" b="0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稻壳儿小白白(http://dwz.cn/Wu2UP)"/>
          <p:cNvSpPr/>
          <p:nvPr/>
        </p:nvSpPr>
        <p:spPr>
          <a:xfrm>
            <a:off x="7817803" y="5129213"/>
            <a:ext cx="354012" cy="474662"/>
          </a:xfrm>
          <a:custGeom>
            <a:avLst/>
            <a:gdLst/>
            <a:ahLst/>
            <a:cxnLst>
              <a:cxn ang="0">
                <a:pos x="100723505" y="0"/>
              </a:cxn>
              <a:cxn ang="0">
                <a:pos x="100723505" y="0"/>
              </a:cxn>
              <a:cxn ang="0">
                <a:pos x="25394921" y="0"/>
              </a:cxn>
              <a:cxn ang="0">
                <a:pos x="0" y="21127090"/>
              </a:cxn>
              <a:cxn ang="0">
                <a:pos x="0" y="149044425"/>
              </a:cxn>
              <a:cxn ang="0">
                <a:pos x="25394921" y="170460816"/>
              </a:cxn>
              <a:cxn ang="0">
                <a:pos x="63059612" y="131969975"/>
              </a:cxn>
              <a:cxn ang="0">
                <a:pos x="100723505" y="170460816"/>
              </a:cxn>
              <a:cxn ang="0">
                <a:pos x="126118426" y="149044425"/>
              </a:cxn>
              <a:cxn ang="0">
                <a:pos x="126118426" y="21127090"/>
              </a:cxn>
              <a:cxn ang="0">
                <a:pos x="100723505" y="0"/>
              </a:cxn>
              <a:cxn ang="0">
                <a:pos x="113563795" y="149044425"/>
              </a:cxn>
              <a:cxn ang="0">
                <a:pos x="113563795" y="149044425"/>
              </a:cxn>
              <a:cxn ang="0">
                <a:pos x="100723505" y="157726702"/>
              </a:cxn>
              <a:cxn ang="0">
                <a:pos x="63059612" y="119235861"/>
              </a:cxn>
              <a:cxn ang="0">
                <a:pos x="25394921" y="157726702"/>
              </a:cxn>
              <a:cxn ang="0">
                <a:pos x="12554631" y="149044425"/>
              </a:cxn>
              <a:cxn ang="0">
                <a:pos x="12554631" y="21127090"/>
              </a:cxn>
              <a:cxn ang="0">
                <a:pos x="25394921" y="12734114"/>
              </a:cxn>
              <a:cxn ang="0">
                <a:pos x="100723505" y="12734114"/>
              </a:cxn>
              <a:cxn ang="0">
                <a:pos x="113563795" y="21127090"/>
              </a:cxn>
              <a:cxn ang="0">
                <a:pos x="113563795" y="149044425"/>
              </a:cxn>
            </a:cxnLst>
            <a:rect l="0" t="0" r="0" b="0"/>
            <a:pathLst>
              <a:path w="443" h="590">
                <a:moveTo>
                  <a:pt x="353" y="0"/>
                </a:moveTo>
                <a:lnTo>
                  <a:pt x="353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44" y="589"/>
                  <a:pt x="89" y="58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398" y="589"/>
                  <a:pt x="442" y="560"/>
                  <a:pt x="442" y="515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42" y="30"/>
                  <a:pt x="398" y="0"/>
                  <a:pt x="353" y="0"/>
                </a:cubicBezTo>
                <a:close/>
                <a:moveTo>
                  <a:pt x="398" y="515"/>
                </a:moveTo>
                <a:lnTo>
                  <a:pt x="398" y="515"/>
                </a:lnTo>
                <a:cubicBezTo>
                  <a:pt x="398" y="530"/>
                  <a:pt x="383" y="545"/>
                  <a:pt x="353" y="545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15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89" y="44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83" y="44"/>
                  <a:pt x="398" y="59"/>
                  <a:pt x="398" y="73"/>
                </a:cubicBezTo>
                <a:lnTo>
                  <a:pt x="398" y="515"/>
                </a:ln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稻壳儿小白白(http://dwz.cn/Wu2UP)"/>
          <p:cNvSpPr/>
          <p:nvPr/>
        </p:nvSpPr>
        <p:spPr>
          <a:xfrm>
            <a:off x="6919278" y="5129213"/>
            <a:ext cx="509587" cy="511175"/>
          </a:xfrm>
          <a:custGeom>
            <a:avLst/>
            <a:gdLst/>
            <a:ahLst/>
            <a:cxnLst>
              <a:cxn ang="0">
                <a:pos x="162471460" y="21178665"/>
              </a:cxn>
              <a:cxn ang="0">
                <a:pos x="162471460" y="21178665"/>
              </a:cxn>
              <a:cxn ang="0">
                <a:pos x="81235730" y="21178665"/>
              </a:cxn>
              <a:cxn ang="0">
                <a:pos x="60056219" y="0"/>
              </a:cxn>
              <a:cxn ang="0">
                <a:pos x="25821254" y="0"/>
              </a:cxn>
              <a:cxn ang="0">
                <a:pos x="0" y="21178665"/>
              </a:cxn>
              <a:cxn ang="0">
                <a:pos x="0" y="158112627"/>
              </a:cxn>
              <a:cxn ang="0">
                <a:pos x="25821254" y="183642565"/>
              </a:cxn>
              <a:cxn ang="0">
                <a:pos x="162471460" y="183642565"/>
              </a:cxn>
              <a:cxn ang="0">
                <a:pos x="183650166" y="158112627"/>
              </a:cxn>
              <a:cxn ang="0">
                <a:pos x="183650166" y="46998258"/>
              </a:cxn>
              <a:cxn ang="0">
                <a:pos x="162471460" y="21178665"/>
              </a:cxn>
              <a:cxn ang="0">
                <a:pos x="170885172" y="158112627"/>
              </a:cxn>
              <a:cxn ang="0">
                <a:pos x="170885172" y="158112627"/>
              </a:cxn>
              <a:cxn ang="0">
                <a:pos x="162471460" y="170877596"/>
              </a:cxn>
              <a:cxn ang="0">
                <a:pos x="25821254" y="170877596"/>
              </a:cxn>
              <a:cxn ang="0">
                <a:pos x="13055455" y="158112627"/>
              </a:cxn>
              <a:cxn ang="0">
                <a:pos x="13055455" y="68467383"/>
              </a:cxn>
              <a:cxn ang="0">
                <a:pos x="170885172" y="68467383"/>
              </a:cxn>
              <a:cxn ang="0">
                <a:pos x="170885172" y="158112627"/>
              </a:cxn>
              <a:cxn ang="0">
                <a:pos x="170885172" y="55411954"/>
              </a:cxn>
              <a:cxn ang="0">
                <a:pos x="170885172" y="55411954"/>
              </a:cxn>
              <a:cxn ang="0">
                <a:pos x="13055455" y="55411954"/>
              </a:cxn>
              <a:cxn ang="0">
                <a:pos x="13055455" y="21178665"/>
              </a:cxn>
              <a:cxn ang="0">
                <a:pos x="25821254" y="12764969"/>
              </a:cxn>
              <a:cxn ang="0">
                <a:pos x="60056219" y="12764969"/>
              </a:cxn>
              <a:cxn ang="0">
                <a:pos x="68469931" y="21178665"/>
              </a:cxn>
              <a:cxn ang="0">
                <a:pos x="68469931" y="34233289"/>
              </a:cxn>
              <a:cxn ang="0">
                <a:pos x="162471460" y="34233289"/>
              </a:cxn>
              <a:cxn ang="0">
                <a:pos x="170885172" y="46998258"/>
              </a:cxn>
              <a:cxn ang="0">
                <a:pos x="170885172" y="55411954"/>
              </a:cxn>
            </a:cxnLst>
            <a:rect l="0" t="0" r="0" b="0"/>
            <a:pathLst>
              <a:path w="634" h="634">
                <a:moveTo>
                  <a:pt x="560" y="73"/>
                </a:moveTo>
                <a:lnTo>
                  <a:pt x="560" y="73"/>
                </a:lnTo>
                <a:cubicBezTo>
                  <a:pt x="280" y="73"/>
                  <a:pt x="280" y="73"/>
                  <a:pt x="280" y="73"/>
                </a:cubicBezTo>
                <a:cubicBezTo>
                  <a:pt x="280" y="30"/>
                  <a:pt x="251" y="0"/>
                  <a:pt x="20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589"/>
                  <a:pt x="633" y="545"/>
                </a:cubicBezTo>
                <a:cubicBezTo>
                  <a:pt x="633" y="162"/>
                  <a:pt x="633" y="162"/>
                  <a:pt x="633" y="162"/>
                </a:cubicBezTo>
                <a:cubicBezTo>
                  <a:pt x="633" y="118"/>
                  <a:pt x="604" y="73"/>
                  <a:pt x="560" y="73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45"/>
                </a:cubicBezTo>
                <a:cubicBezTo>
                  <a:pt x="45" y="236"/>
                  <a:pt x="45" y="236"/>
                  <a:pt x="45" y="236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589" y="191"/>
                </a:moveTo>
                <a:lnTo>
                  <a:pt x="589" y="191"/>
                </a:lnTo>
                <a:cubicBezTo>
                  <a:pt x="45" y="191"/>
                  <a:pt x="45" y="191"/>
                  <a:pt x="45" y="191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44"/>
                  <a:pt x="89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21" y="44"/>
                  <a:pt x="236" y="59"/>
                  <a:pt x="236" y="73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5" y="118"/>
                  <a:pt x="589" y="132"/>
                  <a:pt x="589" y="162"/>
                </a:cubicBezTo>
                <a:lnTo>
                  <a:pt x="589" y="191"/>
                </a:ln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稻壳儿小白白(http://dwz.cn/Wu2UP)"/>
          <p:cNvSpPr/>
          <p:nvPr/>
        </p:nvSpPr>
        <p:spPr>
          <a:xfrm>
            <a:off x="6114415" y="5129213"/>
            <a:ext cx="474663" cy="511175"/>
          </a:xfrm>
          <a:custGeom>
            <a:avLst/>
            <a:gdLst/>
            <a:ahLst/>
            <a:cxnLst>
              <a:cxn ang="0">
                <a:pos x="149339352" y="0"/>
              </a:cxn>
              <a:cxn ang="0">
                <a:pos x="149339352" y="0"/>
              </a:cxn>
              <a:cxn ang="0">
                <a:pos x="25758334" y="0"/>
              </a:cxn>
              <a:cxn ang="0">
                <a:pos x="0" y="21178665"/>
              </a:cxn>
              <a:cxn ang="0">
                <a:pos x="0" y="158112627"/>
              </a:cxn>
              <a:cxn ang="0">
                <a:pos x="25758334" y="183642565"/>
              </a:cxn>
              <a:cxn ang="0">
                <a:pos x="149339352" y="183642565"/>
              </a:cxn>
              <a:cxn ang="0">
                <a:pos x="170467245" y="158112627"/>
              </a:cxn>
              <a:cxn ang="0">
                <a:pos x="170467245" y="21178665"/>
              </a:cxn>
              <a:cxn ang="0">
                <a:pos x="149339352" y="0"/>
              </a:cxn>
              <a:cxn ang="0">
                <a:pos x="25758334" y="12764969"/>
              </a:cxn>
              <a:cxn ang="0">
                <a:pos x="25758334" y="12764969"/>
              </a:cxn>
              <a:cxn ang="0">
                <a:pos x="149339352" y="12764969"/>
              </a:cxn>
              <a:cxn ang="0">
                <a:pos x="153391189" y="12764969"/>
              </a:cxn>
              <a:cxn ang="0">
                <a:pos x="132264099" y="34233289"/>
              </a:cxn>
              <a:cxn ang="0">
                <a:pos x="42833587" y="34233289"/>
              </a:cxn>
              <a:cxn ang="0">
                <a:pos x="17076057" y="12764969"/>
              </a:cxn>
              <a:cxn ang="0">
                <a:pos x="25758334" y="12764969"/>
              </a:cxn>
              <a:cxn ang="0">
                <a:pos x="162074270" y="158112627"/>
              </a:cxn>
              <a:cxn ang="0">
                <a:pos x="162074270" y="158112627"/>
              </a:cxn>
              <a:cxn ang="0">
                <a:pos x="149339352" y="170877596"/>
              </a:cxn>
              <a:cxn ang="0">
                <a:pos x="25758334" y="170877596"/>
              </a:cxn>
              <a:cxn ang="0">
                <a:pos x="12734114" y="158112627"/>
              </a:cxn>
              <a:cxn ang="0">
                <a:pos x="12734114" y="25820398"/>
              </a:cxn>
              <a:cxn ang="0">
                <a:pos x="34151309" y="46998258"/>
              </a:cxn>
              <a:cxn ang="0">
                <a:pos x="136315936" y="46998258"/>
              </a:cxn>
              <a:cxn ang="0">
                <a:pos x="162074270" y="25820398"/>
              </a:cxn>
              <a:cxn ang="0">
                <a:pos x="162074270" y="158112627"/>
              </a:cxn>
            </a:cxnLst>
            <a:rect l="0" t="0" r="0" b="0"/>
            <a:pathLst>
              <a:path w="590" h="634">
                <a:moveTo>
                  <a:pt x="516" y="0"/>
                </a:moveTo>
                <a:lnTo>
                  <a:pt x="516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589"/>
                  <a:pt x="589" y="545"/>
                </a:cubicBezTo>
                <a:cubicBezTo>
                  <a:pt x="589" y="73"/>
                  <a:pt x="589" y="73"/>
                  <a:pt x="589" y="73"/>
                </a:cubicBezTo>
                <a:cubicBezTo>
                  <a:pt x="589" y="30"/>
                  <a:pt x="560" y="0"/>
                  <a:pt x="516" y="0"/>
                </a:cubicBezTo>
                <a:close/>
                <a:moveTo>
                  <a:pt x="89" y="44"/>
                </a:moveTo>
                <a:lnTo>
                  <a:pt x="89" y="44"/>
                </a:lnTo>
                <a:cubicBezTo>
                  <a:pt x="516" y="44"/>
                  <a:pt x="516" y="44"/>
                  <a:pt x="516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457" y="118"/>
                  <a:pt x="457" y="118"/>
                  <a:pt x="457" y="118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59" y="44"/>
                  <a:pt x="59" y="44"/>
                  <a:pt x="59" y="44"/>
                </a:cubicBezTo>
                <a:cubicBezTo>
                  <a:pt x="74" y="44"/>
                  <a:pt x="74" y="44"/>
                  <a:pt x="89" y="44"/>
                </a:cubicBezTo>
                <a:close/>
                <a:moveTo>
                  <a:pt x="560" y="545"/>
                </a:moveTo>
                <a:lnTo>
                  <a:pt x="560" y="545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89"/>
                  <a:pt x="44" y="89"/>
                  <a:pt x="44" y="89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471" y="162"/>
                  <a:pt x="471" y="162"/>
                  <a:pt x="471" y="162"/>
                </a:cubicBezTo>
                <a:cubicBezTo>
                  <a:pt x="560" y="89"/>
                  <a:pt x="560" y="89"/>
                  <a:pt x="560" y="89"/>
                </a:cubicBezTo>
                <a:lnTo>
                  <a:pt x="560" y="545"/>
                </a:ln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稻壳儿小白白(http://dwz.cn/Wu2UP)"/>
          <p:cNvSpPr/>
          <p:nvPr/>
        </p:nvSpPr>
        <p:spPr>
          <a:xfrm>
            <a:off x="5300028" y="5165725"/>
            <a:ext cx="460375" cy="463550"/>
          </a:xfrm>
          <a:custGeom>
            <a:avLst/>
            <a:gdLst/>
            <a:ahLst/>
            <a:cxnLst>
              <a:cxn ang="0">
                <a:pos x="157002779" y="64142926"/>
              </a:cxn>
              <a:cxn ang="0">
                <a:pos x="157002779" y="64142926"/>
              </a:cxn>
              <a:cxn ang="0">
                <a:pos x="76481517" y="141057621"/>
              </a:cxn>
              <a:cxn ang="0">
                <a:pos x="25397272" y="141057621"/>
              </a:cxn>
              <a:cxn ang="0">
                <a:pos x="25397272" y="94037878"/>
              </a:cxn>
              <a:cxn ang="0">
                <a:pos x="97549344" y="21477817"/>
              </a:cxn>
              <a:cxn ang="0">
                <a:pos x="131605507" y="21477817"/>
              </a:cxn>
              <a:cxn ang="0">
                <a:pos x="131605507" y="55726597"/>
              </a:cxn>
              <a:cxn ang="0">
                <a:pos x="59453435" y="128286658"/>
              </a:cxn>
              <a:cxn ang="0">
                <a:pos x="42425354" y="128286658"/>
              </a:cxn>
              <a:cxn ang="0">
                <a:pos x="42425354" y="111162670"/>
              </a:cxn>
              <a:cxn ang="0">
                <a:pos x="105919337" y="47018939"/>
              </a:cxn>
              <a:cxn ang="0">
                <a:pos x="97549344" y="38601804"/>
              </a:cxn>
              <a:cxn ang="0">
                <a:pos x="33767266" y="102745536"/>
              </a:cxn>
              <a:cxn ang="0">
                <a:pos x="33767266" y="132640487"/>
              </a:cxn>
              <a:cxn ang="0">
                <a:pos x="67822626" y="132640487"/>
              </a:cxn>
              <a:cxn ang="0">
                <a:pos x="139974697" y="64142926"/>
              </a:cxn>
              <a:cxn ang="0">
                <a:pos x="139974697" y="13060682"/>
              </a:cxn>
              <a:cxn ang="0">
                <a:pos x="93508796" y="13060682"/>
              </a:cxn>
              <a:cxn ang="0">
                <a:pos x="16739184" y="89684853"/>
              </a:cxn>
              <a:cxn ang="0">
                <a:pos x="16739184" y="89684853"/>
              </a:cxn>
              <a:cxn ang="0">
                <a:pos x="16739184" y="149764474"/>
              </a:cxn>
              <a:cxn ang="0">
                <a:pos x="80522065" y="153827780"/>
              </a:cxn>
              <a:cxn ang="0">
                <a:pos x="80522065" y="153827780"/>
              </a:cxn>
              <a:cxn ang="0">
                <a:pos x="165660867" y="68496755"/>
              </a:cxn>
              <a:cxn ang="0">
                <a:pos x="157002779" y="64142926"/>
              </a:cxn>
            </a:cxnLst>
            <a:rect l="0" t="0" r="0" b="0"/>
            <a:pathLst>
              <a:path w="575" h="576">
                <a:moveTo>
                  <a:pt x="544" y="221"/>
                </a:moveTo>
                <a:lnTo>
                  <a:pt x="544" y="221"/>
                </a:lnTo>
                <a:cubicBezTo>
                  <a:pt x="265" y="486"/>
                  <a:pt x="265" y="486"/>
                  <a:pt x="265" y="486"/>
                </a:cubicBezTo>
                <a:cubicBezTo>
                  <a:pt x="220" y="530"/>
                  <a:pt x="147" y="530"/>
                  <a:pt x="88" y="486"/>
                </a:cubicBezTo>
                <a:cubicBezTo>
                  <a:pt x="44" y="442"/>
                  <a:pt x="44" y="368"/>
                  <a:pt x="88" y="324"/>
                </a:cubicBezTo>
                <a:cubicBezTo>
                  <a:pt x="338" y="74"/>
                  <a:pt x="338" y="74"/>
                  <a:pt x="338" y="74"/>
                </a:cubicBezTo>
                <a:cubicBezTo>
                  <a:pt x="383" y="45"/>
                  <a:pt x="426" y="45"/>
                  <a:pt x="456" y="74"/>
                </a:cubicBezTo>
                <a:cubicBezTo>
                  <a:pt x="485" y="103"/>
                  <a:pt x="485" y="162"/>
                  <a:pt x="456" y="192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191" y="457"/>
                  <a:pt x="162" y="457"/>
                  <a:pt x="147" y="442"/>
                </a:cubicBezTo>
                <a:cubicBezTo>
                  <a:pt x="132" y="427"/>
                  <a:pt x="132" y="398"/>
                  <a:pt x="147" y="383"/>
                </a:cubicBezTo>
                <a:cubicBezTo>
                  <a:pt x="367" y="162"/>
                  <a:pt x="367" y="162"/>
                  <a:pt x="367" y="162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117" y="354"/>
                  <a:pt x="117" y="354"/>
                  <a:pt x="117" y="354"/>
                </a:cubicBezTo>
                <a:cubicBezTo>
                  <a:pt x="88" y="383"/>
                  <a:pt x="88" y="427"/>
                  <a:pt x="117" y="457"/>
                </a:cubicBezTo>
                <a:cubicBezTo>
                  <a:pt x="147" y="501"/>
                  <a:pt x="206" y="501"/>
                  <a:pt x="235" y="457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530" y="162"/>
                  <a:pt x="530" y="88"/>
                  <a:pt x="485" y="45"/>
                </a:cubicBezTo>
                <a:cubicBezTo>
                  <a:pt x="441" y="0"/>
                  <a:pt x="367" y="0"/>
                  <a:pt x="324" y="45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0" y="368"/>
                  <a:pt x="14" y="457"/>
                  <a:pt x="58" y="516"/>
                </a:cubicBezTo>
                <a:cubicBezTo>
                  <a:pt x="117" y="575"/>
                  <a:pt x="206" y="575"/>
                  <a:pt x="279" y="530"/>
                </a:cubicBezTo>
                <a:cubicBezTo>
                  <a:pt x="574" y="236"/>
                  <a:pt x="574" y="236"/>
                  <a:pt x="574" y="236"/>
                </a:cubicBezTo>
                <a:lnTo>
                  <a:pt x="544" y="221"/>
                </a:lnTo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稻壳儿小白白(http://dwz.cn/Wu2UP)"/>
          <p:cNvSpPr/>
          <p:nvPr/>
        </p:nvSpPr>
        <p:spPr>
          <a:xfrm>
            <a:off x="3656965" y="5145088"/>
            <a:ext cx="474663" cy="473075"/>
          </a:xfrm>
          <a:custGeom>
            <a:avLst/>
            <a:gdLst/>
            <a:ahLst/>
            <a:cxnLst>
              <a:cxn ang="0">
                <a:pos x="132264099" y="119641154"/>
              </a:cxn>
              <a:cxn ang="0">
                <a:pos x="162074270" y="94086217"/>
              </a:cxn>
              <a:cxn ang="0">
                <a:pos x="144998213" y="94086217"/>
              </a:cxn>
              <a:cxn ang="0">
                <a:pos x="81036733" y="29909886"/>
              </a:cxn>
              <a:cxn ang="0">
                <a:pos x="81036733" y="0"/>
              </a:cxn>
              <a:cxn ang="0">
                <a:pos x="0" y="81018955"/>
              </a:cxn>
              <a:cxn ang="0">
                <a:pos x="29810171" y="81018955"/>
              </a:cxn>
              <a:cxn ang="0">
                <a:pos x="93771651" y="145195286"/>
              </a:cxn>
              <a:cxn ang="0">
                <a:pos x="93771651" y="162328509"/>
              </a:cxn>
              <a:cxn ang="0">
                <a:pos x="119239879" y="132417818"/>
              </a:cxn>
              <a:cxn ang="0">
                <a:pos x="166126107" y="170749419"/>
              </a:cxn>
              <a:cxn ang="0">
                <a:pos x="170467245" y="166684263"/>
              </a:cxn>
              <a:cxn ang="0">
                <a:pos x="132264099" y="119641154"/>
              </a:cxn>
              <a:cxn ang="0">
                <a:pos x="102164626" y="136773572"/>
              </a:cxn>
              <a:cxn ang="0">
                <a:pos x="38492448" y="72597241"/>
              </a:cxn>
              <a:cxn ang="0">
                <a:pos x="72643758" y="38331601"/>
              </a:cxn>
              <a:cxn ang="0">
                <a:pos x="136315936" y="102507932"/>
              </a:cxn>
              <a:cxn ang="0">
                <a:pos x="102164626" y="136773572"/>
              </a:cxn>
            </a:cxnLst>
            <a:rect l="0" t="0" r="0" b="0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稻壳儿小白白(http://dwz.cn/Wu2UP)"/>
          <p:cNvSpPr/>
          <p:nvPr/>
        </p:nvSpPr>
        <p:spPr>
          <a:xfrm>
            <a:off x="2806065" y="5178425"/>
            <a:ext cx="509588" cy="487363"/>
          </a:xfrm>
          <a:custGeom>
            <a:avLst/>
            <a:gdLst/>
            <a:ahLst/>
            <a:cxnLst>
              <a:cxn ang="0">
                <a:pos x="179587032" y="4076017"/>
              </a:cxn>
              <a:cxn ang="0">
                <a:pos x="179587032" y="4076017"/>
              </a:cxn>
              <a:cxn ang="0">
                <a:pos x="153765879" y="4076017"/>
              </a:cxn>
              <a:cxn ang="0">
                <a:pos x="55703914" y="102770930"/>
              </a:cxn>
              <a:cxn ang="0">
                <a:pos x="21469083" y="128682697"/>
              </a:cxn>
              <a:cxn ang="0">
                <a:pos x="0" y="141492692"/>
              </a:cxn>
              <a:cxn ang="0">
                <a:pos x="72820928" y="145859680"/>
              </a:cxn>
              <a:cxn ang="0">
                <a:pos x="81234607" y="124315708"/>
              </a:cxn>
              <a:cxn ang="0">
                <a:pos x="179587032" y="29986978"/>
              </a:cxn>
              <a:cxn ang="0">
                <a:pos x="179587032" y="4076017"/>
              </a:cxn>
              <a:cxn ang="0">
                <a:pos x="68469663" y="141492692"/>
              </a:cxn>
              <a:cxn ang="0">
                <a:pos x="68469663" y="141492692"/>
              </a:cxn>
              <a:cxn ang="0">
                <a:pos x="21469083" y="145859680"/>
              </a:cxn>
              <a:cxn ang="0">
                <a:pos x="29882762" y="132758714"/>
              </a:cxn>
              <a:cxn ang="0">
                <a:pos x="64117593" y="111505713"/>
              </a:cxn>
              <a:cxn ang="0">
                <a:pos x="72820928" y="119948719"/>
              </a:cxn>
              <a:cxn ang="0">
                <a:pos x="68469663" y="141492692"/>
              </a:cxn>
              <a:cxn ang="0">
                <a:pos x="76883342" y="111505713"/>
              </a:cxn>
              <a:cxn ang="0">
                <a:pos x="76883342" y="111505713"/>
              </a:cxn>
              <a:cxn ang="0">
                <a:pos x="72820928" y="102770930"/>
              </a:cxn>
              <a:cxn ang="0">
                <a:pos x="81234607" y="89960935"/>
              </a:cxn>
              <a:cxn ang="0">
                <a:pos x="89938746" y="98695719"/>
              </a:cxn>
              <a:cxn ang="0">
                <a:pos x="76883342" y="111505713"/>
              </a:cxn>
              <a:cxn ang="0">
                <a:pos x="170883697" y="21253001"/>
              </a:cxn>
              <a:cxn ang="0">
                <a:pos x="170883697" y="21253001"/>
              </a:cxn>
              <a:cxn ang="0">
                <a:pos x="98352425" y="89960935"/>
              </a:cxn>
              <a:cxn ang="0">
                <a:pos x="89938746" y="85593946"/>
              </a:cxn>
              <a:cxn ang="0">
                <a:pos x="162470018" y="12809995"/>
              </a:cxn>
              <a:cxn ang="0">
                <a:pos x="170883697" y="12809995"/>
              </a:cxn>
              <a:cxn ang="0">
                <a:pos x="170883697" y="21253001"/>
              </a:cxn>
            </a:cxnLst>
            <a:rect l="0" t="0" r="0" b="0"/>
            <a:pathLst>
              <a:path w="634" h="604">
                <a:moveTo>
                  <a:pt x="619" y="14"/>
                </a:moveTo>
                <a:lnTo>
                  <a:pt x="619" y="14"/>
                </a:lnTo>
                <a:cubicBezTo>
                  <a:pt x="589" y="0"/>
                  <a:pt x="560" y="0"/>
                  <a:pt x="530" y="14"/>
                </a:cubicBezTo>
                <a:cubicBezTo>
                  <a:pt x="192" y="353"/>
                  <a:pt x="192" y="353"/>
                  <a:pt x="192" y="353"/>
                </a:cubicBezTo>
                <a:cubicBezTo>
                  <a:pt x="162" y="353"/>
                  <a:pt x="103" y="368"/>
                  <a:pt x="74" y="442"/>
                </a:cubicBezTo>
                <a:cubicBezTo>
                  <a:pt x="59" y="486"/>
                  <a:pt x="0" y="486"/>
                  <a:pt x="0" y="486"/>
                </a:cubicBezTo>
                <a:cubicBezTo>
                  <a:pt x="103" y="603"/>
                  <a:pt x="236" y="530"/>
                  <a:pt x="251" y="501"/>
                </a:cubicBezTo>
                <a:cubicBezTo>
                  <a:pt x="280" y="486"/>
                  <a:pt x="280" y="456"/>
                  <a:pt x="280" y="427"/>
                </a:cubicBezTo>
                <a:cubicBezTo>
                  <a:pt x="619" y="103"/>
                  <a:pt x="619" y="103"/>
                  <a:pt x="619" y="103"/>
                </a:cubicBezTo>
                <a:cubicBezTo>
                  <a:pt x="633" y="73"/>
                  <a:pt x="633" y="44"/>
                  <a:pt x="619" y="14"/>
                </a:cubicBezTo>
                <a:close/>
                <a:moveTo>
                  <a:pt x="236" y="486"/>
                </a:moveTo>
                <a:lnTo>
                  <a:pt x="236" y="486"/>
                </a:lnTo>
                <a:cubicBezTo>
                  <a:pt x="207" y="501"/>
                  <a:pt x="118" y="530"/>
                  <a:pt x="74" y="501"/>
                </a:cubicBezTo>
                <a:cubicBezTo>
                  <a:pt x="74" y="501"/>
                  <a:pt x="89" y="486"/>
                  <a:pt x="103" y="456"/>
                </a:cubicBezTo>
                <a:cubicBezTo>
                  <a:pt x="133" y="368"/>
                  <a:pt x="221" y="383"/>
                  <a:pt x="221" y="383"/>
                </a:cubicBezTo>
                <a:cubicBezTo>
                  <a:pt x="251" y="412"/>
                  <a:pt x="251" y="412"/>
                  <a:pt x="251" y="412"/>
                </a:cubicBezTo>
                <a:cubicBezTo>
                  <a:pt x="251" y="412"/>
                  <a:pt x="265" y="442"/>
                  <a:pt x="236" y="486"/>
                </a:cubicBezTo>
                <a:close/>
                <a:moveTo>
                  <a:pt x="265" y="383"/>
                </a:moveTo>
                <a:lnTo>
                  <a:pt x="265" y="383"/>
                </a:lnTo>
                <a:lnTo>
                  <a:pt x="251" y="353"/>
                </a:lnTo>
                <a:cubicBezTo>
                  <a:pt x="280" y="309"/>
                  <a:pt x="280" y="309"/>
                  <a:pt x="280" y="309"/>
                </a:cubicBezTo>
                <a:cubicBezTo>
                  <a:pt x="310" y="339"/>
                  <a:pt x="310" y="339"/>
                  <a:pt x="310" y="339"/>
                </a:cubicBezTo>
                <a:lnTo>
                  <a:pt x="265" y="383"/>
                </a:lnTo>
                <a:close/>
                <a:moveTo>
                  <a:pt x="589" y="73"/>
                </a:moveTo>
                <a:lnTo>
                  <a:pt x="589" y="73"/>
                </a:lnTo>
                <a:cubicBezTo>
                  <a:pt x="339" y="309"/>
                  <a:pt x="339" y="309"/>
                  <a:pt x="339" y="309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4" y="30"/>
                  <a:pt x="574" y="30"/>
                  <a:pt x="589" y="44"/>
                </a:cubicBezTo>
                <a:cubicBezTo>
                  <a:pt x="589" y="44"/>
                  <a:pt x="589" y="59"/>
                  <a:pt x="589" y="73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稻壳儿小白白(http://dwz.cn/Wu2UP)"/>
          <p:cNvSpPr/>
          <p:nvPr/>
        </p:nvSpPr>
        <p:spPr>
          <a:xfrm>
            <a:off x="9379903" y="4314825"/>
            <a:ext cx="511175" cy="495300"/>
          </a:xfrm>
          <a:custGeom>
            <a:avLst/>
            <a:gdLst/>
            <a:ahLst/>
            <a:cxnLst>
              <a:cxn ang="0">
                <a:pos x="170883697" y="67713535"/>
              </a:cxn>
              <a:cxn ang="0">
                <a:pos x="170883697" y="67713535"/>
              </a:cxn>
              <a:cxn ang="0">
                <a:pos x="170883697" y="156372856"/>
              </a:cxn>
              <a:cxn ang="0">
                <a:pos x="158117949" y="168997779"/>
              </a:cxn>
              <a:cxn ang="0">
                <a:pos x="25821152" y="168997779"/>
              </a:cxn>
              <a:cxn ang="0">
                <a:pos x="13055404" y="156372856"/>
              </a:cxn>
              <a:cxn ang="0">
                <a:pos x="13055404" y="21232244"/>
              </a:cxn>
              <a:cxn ang="0">
                <a:pos x="25821152" y="8320863"/>
              </a:cxn>
              <a:cxn ang="0">
                <a:pos x="115469438" y="8320863"/>
              </a:cxn>
              <a:cxn ang="0">
                <a:pos x="115469438" y="0"/>
              </a:cxn>
              <a:cxn ang="0">
                <a:pos x="25821152" y="0"/>
              </a:cxn>
              <a:cxn ang="0">
                <a:pos x="0" y="21232244"/>
              </a:cxn>
              <a:cxn ang="0">
                <a:pos x="0" y="156372856"/>
              </a:cxn>
              <a:cxn ang="0">
                <a:pos x="25821152" y="177317842"/>
              </a:cxn>
              <a:cxn ang="0">
                <a:pos x="158117949" y="177317842"/>
              </a:cxn>
              <a:cxn ang="0">
                <a:pos x="183648641" y="156372856"/>
              </a:cxn>
              <a:cxn ang="0">
                <a:pos x="183648641" y="67713535"/>
              </a:cxn>
              <a:cxn ang="0">
                <a:pos x="170883697" y="67713535"/>
              </a:cxn>
              <a:cxn ang="0">
                <a:pos x="47000580" y="101570702"/>
              </a:cxn>
              <a:cxn ang="0">
                <a:pos x="47000580" y="101570702"/>
              </a:cxn>
              <a:cxn ang="0">
                <a:pos x="21469083" y="148051993"/>
              </a:cxn>
              <a:cxn ang="0">
                <a:pos x="29882762" y="156372856"/>
              </a:cxn>
              <a:cxn ang="0">
                <a:pos x="81234607" y="131123809"/>
              </a:cxn>
              <a:cxn ang="0">
                <a:pos x="85586676" y="131123809"/>
              </a:cxn>
              <a:cxn ang="0">
                <a:pos x="175234962" y="42177230"/>
              </a:cxn>
              <a:cxn ang="0">
                <a:pos x="175234962" y="25249047"/>
              </a:cxn>
              <a:cxn ang="0">
                <a:pos x="153765879" y="8320863"/>
              </a:cxn>
              <a:cxn ang="0">
                <a:pos x="136648866" y="8320863"/>
              </a:cxn>
              <a:cxn ang="0">
                <a:pos x="51351845" y="92962581"/>
              </a:cxn>
              <a:cxn ang="0">
                <a:pos x="47000580" y="101570702"/>
              </a:cxn>
              <a:cxn ang="0">
                <a:pos x="141000935" y="21232244"/>
              </a:cxn>
              <a:cxn ang="0">
                <a:pos x="141000935" y="21232244"/>
              </a:cxn>
              <a:cxn ang="0">
                <a:pos x="149704270" y="21232244"/>
              </a:cxn>
              <a:cxn ang="0">
                <a:pos x="162470018" y="29553107"/>
              </a:cxn>
              <a:cxn ang="0">
                <a:pos x="162470018" y="38160427"/>
              </a:cxn>
              <a:cxn ang="0">
                <a:pos x="149704270" y="50785351"/>
              </a:cxn>
              <a:cxn ang="0">
                <a:pos x="132587256" y="29553107"/>
              </a:cxn>
              <a:cxn ang="0">
                <a:pos x="141000935" y="21232244"/>
              </a:cxn>
              <a:cxn ang="0">
                <a:pos x="124173577" y="38160427"/>
              </a:cxn>
              <a:cxn ang="0">
                <a:pos x="124173577" y="38160427"/>
              </a:cxn>
              <a:cxn ang="0">
                <a:pos x="141000935" y="59106214"/>
              </a:cxn>
              <a:cxn ang="0">
                <a:pos x="77172997" y="122515688"/>
              </a:cxn>
              <a:cxn ang="0">
                <a:pos x="60055984" y="101570702"/>
              </a:cxn>
              <a:cxn ang="0">
                <a:pos x="124173577" y="38160427"/>
              </a:cxn>
              <a:cxn ang="0">
                <a:pos x="68469663" y="126819749"/>
              </a:cxn>
              <a:cxn ang="0">
                <a:pos x="68469663" y="126819749"/>
              </a:cxn>
              <a:cxn ang="0">
                <a:pos x="38586901" y="148051993"/>
              </a:cxn>
              <a:cxn ang="0">
                <a:pos x="34234831" y="143747932"/>
              </a:cxn>
              <a:cxn ang="0">
                <a:pos x="51351845" y="114194825"/>
              </a:cxn>
              <a:cxn ang="0">
                <a:pos x="68469663" y="126819749"/>
              </a:cxn>
            </a:cxnLst>
            <a:rect l="0" t="0" r="0" b="0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稻壳儿小白白(http://dwz.cn/Wu2UP)"/>
          <p:cNvSpPr/>
          <p:nvPr/>
        </p:nvSpPr>
        <p:spPr>
          <a:xfrm>
            <a:off x="7747953" y="4314825"/>
            <a:ext cx="495300" cy="495300"/>
          </a:xfrm>
          <a:custGeom>
            <a:avLst/>
            <a:gdLst/>
            <a:ahLst/>
            <a:cxnLst>
              <a:cxn ang="0">
                <a:pos x="156378141" y="0"/>
              </a:cxn>
              <a:cxn ang="0">
                <a:pos x="156378141" y="0"/>
              </a:cxn>
              <a:cxn ang="0">
                <a:pos x="92966394" y="16928184"/>
              </a:cxn>
              <a:cxn ang="0">
                <a:pos x="84358291" y="16928184"/>
              </a:cxn>
              <a:cxn ang="0">
                <a:pos x="20945744" y="0"/>
              </a:cxn>
              <a:cxn ang="0">
                <a:pos x="0" y="21232244"/>
              </a:cxn>
              <a:cxn ang="0">
                <a:pos x="0" y="139444672"/>
              </a:cxn>
              <a:cxn ang="0">
                <a:pos x="20945744" y="160389659"/>
              </a:cxn>
              <a:cxn ang="0">
                <a:pos x="84358291" y="177317842"/>
              </a:cxn>
              <a:cxn ang="0">
                <a:pos x="92966394" y="177317842"/>
              </a:cxn>
              <a:cxn ang="0">
                <a:pos x="156378141" y="160389659"/>
              </a:cxn>
              <a:cxn ang="0">
                <a:pos x="177323885" y="139444672"/>
              </a:cxn>
              <a:cxn ang="0">
                <a:pos x="177323885" y="21232244"/>
              </a:cxn>
              <a:cxn ang="0">
                <a:pos x="156378141" y="0"/>
              </a:cxn>
              <a:cxn ang="0">
                <a:pos x="84358291" y="168997779"/>
              </a:cxn>
              <a:cxn ang="0">
                <a:pos x="84358291" y="168997779"/>
              </a:cxn>
              <a:cxn ang="0">
                <a:pos x="20945744" y="152068795"/>
              </a:cxn>
              <a:cxn ang="0">
                <a:pos x="8320846" y="139444672"/>
              </a:cxn>
              <a:cxn ang="0">
                <a:pos x="8320846" y="21232244"/>
              </a:cxn>
              <a:cxn ang="0">
                <a:pos x="20945744" y="8320863"/>
              </a:cxn>
              <a:cxn ang="0">
                <a:pos x="84358291" y="25249047"/>
              </a:cxn>
              <a:cxn ang="0">
                <a:pos x="84358291" y="168997779"/>
              </a:cxn>
              <a:cxn ang="0">
                <a:pos x="169003039" y="139444672"/>
              </a:cxn>
              <a:cxn ang="0">
                <a:pos x="169003039" y="139444672"/>
              </a:cxn>
              <a:cxn ang="0">
                <a:pos x="156378141" y="152068795"/>
              </a:cxn>
              <a:cxn ang="0">
                <a:pos x="92966394" y="168997779"/>
              </a:cxn>
              <a:cxn ang="0">
                <a:pos x="92966394" y="25249047"/>
              </a:cxn>
              <a:cxn ang="0">
                <a:pos x="156378141" y="8320863"/>
              </a:cxn>
              <a:cxn ang="0">
                <a:pos x="169003039" y="21232244"/>
              </a:cxn>
              <a:cxn ang="0">
                <a:pos x="169003039" y="139444672"/>
              </a:cxn>
            </a:cxnLst>
            <a:rect l="0" t="0" r="0" b="0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稻壳儿小白白(http://dwz.cn/Wu2UP)"/>
          <p:cNvSpPr/>
          <p:nvPr/>
        </p:nvSpPr>
        <p:spPr>
          <a:xfrm>
            <a:off x="6919278" y="4314825"/>
            <a:ext cx="509587" cy="495300"/>
          </a:xfrm>
          <a:custGeom>
            <a:avLst/>
            <a:gdLst/>
            <a:ahLst/>
            <a:cxnLst>
              <a:cxn ang="0">
                <a:pos x="162471460" y="0"/>
              </a:cxn>
              <a:cxn ang="0">
                <a:pos x="162471460" y="0"/>
              </a:cxn>
              <a:cxn ang="0">
                <a:pos x="25821254" y="0"/>
              </a:cxn>
              <a:cxn ang="0">
                <a:pos x="0" y="21232244"/>
              </a:cxn>
              <a:cxn ang="0">
                <a:pos x="0" y="156372856"/>
              </a:cxn>
              <a:cxn ang="0">
                <a:pos x="25821254" y="177317842"/>
              </a:cxn>
              <a:cxn ang="0">
                <a:pos x="162471460" y="177317842"/>
              </a:cxn>
              <a:cxn ang="0">
                <a:pos x="183650166" y="156372856"/>
              </a:cxn>
              <a:cxn ang="0">
                <a:pos x="183650166" y="21232244"/>
              </a:cxn>
              <a:cxn ang="0">
                <a:pos x="162471460" y="0"/>
              </a:cxn>
              <a:cxn ang="0">
                <a:pos x="25821254" y="168997779"/>
              </a:cxn>
              <a:cxn ang="0">
                <a:pos x="25821254" y="168997779"/>
              </a:cxn>
              <a:cxn ang="0">
                <a:pos x="13055455" y="156372856"/>
              </a:cxn>
              <a:cxn ang="0">
                <a:pos x="13055455" y="152068795"/>
              </a:cxn>
              <a:cxn ang="0">
                <a:pos x="60056219" y="109891565"/>
              </a:cxn>
              <a:cxn ang="0">
                <a:pos x="115470696" y="168997779"/>
              </a:cxn>
              <a:cxn ang="0">
                <a:pos x="25821254" y="168997779"/>
              </a:cxn>
              <a:cxn ang="0">
                <a:pos x="170885172" y="156372856"/>
              </a:cxn>
              <a:cxn ang="0">
                <a:pos x="170885172" y="156372856"/>
              </a:cxn>
              <a:cxn ang="0">
                <a:pos x="162471460" y="168997779"/>
              </a:cxn>
              <a:cxn ang="0">
                <a:pos x="132587776" y="168997779"/>
              </a:cxn>
              <a:cxn ang="0">
                <a:pos x="89939098" y="126819749"/>
              </a:cxn>
              <a:cxn ang="0">
                <a:pos x="136650206" y="76034398"/>
              </a:cxn>
              <a:cxn ang="0">
                <a:pos x="170885172" y="109891565"/>
              </a:cxn>
              <a:cxn ang="0">
                <a:pos x="170885172" y="156372856"/>
              </a:cxn>
              <a:cxn ang="0">
                <a:pos x="170885172" y="97266642"/>
              </a:cxn>
              <a:cxn ang="0">
                <a:pos x="170885172" y="97266642"/>
              </a:cxn>
              <a:cxn ang="0">
                <a:pos x="136650206" y="59106214"/>
              </a:cxn>
              <a:cxn ang="0">
                <a:pos x="81235730" y="118212428"/>
              </a:cxn>
              <a:cxn ang="0">
                <a:pos x="60056219" y="92962581"/>
              </a:cxn>
              <a:cxn ang="0">
                <a:pos x="13055455" y="135140612"/>
              </a:cxn>
              <a:cxn ang="0">
                <a:pos x="13055455" y="21232244"/>
              </a:cxn>
              <a:cxn ang="0">
                <a:pos x="25821254" y="8320863"/>
              </a:cxn>
              <a:cxn ang="0">
                <a:pos x="162471460" y="8320863"/>
              </a:cxn>
              <a:cxn ang="0">
                <a:pos x="170885172" y="21232244"/>
              </a:cxn>
              <a:cxn ang="0">
                <a:pos x="170885172" y="97266642"/>
              </a:cxn>
              <a:cxn ang="0">
                <a:pos x="47000764" y="21232244"/>
              </a:cxn>
              <a:cxn ang="0">
                <a:pos x="47000764" y="21232244"/>
              </a:cxn>
              <a:cxn ang="0">
                <a:pos x="25821254" y="42177230"/>
              </a:cxn>
              <a:cxn ang="0">
                <a:pos x="47000764" y="67713535"/>
              </a:cxn>
              <a:cxn ang="0">
                <a:pos x="68469931" y="42177230"/>
              </a:cxn>
              <a:cxn ang="0">
                <a:pos x="47000764" y="21232244"/>
              </a:cxn>
              <a:cxn ang="0">
                <a:pos x="47000764" y="55089411"/>
              </a:cxn>
              <a:cxn ang="0">
                <a:pos x="47000764" y="55089411"/>
              </a:cxn>
              <a:cxn ang="0">
                <a:pos x="34234966" y="42177230"/>
              </a:cxn>
              <a:cxn ang="0">
                <a:pos x="47000764" y="33857167"/>
              </a:cxn>
              <a:cxn ang="0">
                <a:pos x="60056219" y="42177230"/>
              </a:cxn>
              <a:cxn ang="0">
                <a:pos x="47000764" y="55089411"/>
              </a:cxn>
            </a:cxnLst>
            <a:rect l="0" t="0" r="0" b="0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89" y="589"/>
                </a:moveTo>
                <a:lnTo>
                  <a:pt x="89" y="589"/>
                </a:lnTo>
                <a:cubicBezTo>
                  <a:pt x="59" y="589"/>
                  <a:pt x="45" y="559"/>
                  <a:pt x="45" y="545"/>
                </a:cubicBezTo>
                <a:cubicBezTo>
                  <a:pt x="45" y="530"/>
                  <a:pt x="45" y="530"/>
                  <a:pt x="45" y="530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398" y="589"/>
                  <a:pt x="398" y="589"/>
                  <a:pt x="398" y="589"/>
                </a:cubicBezTo>
                <a:lnTo>
                  <a:pt x="89" y="589"/>
                </a:ln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310" y="442"/>
                  <a:pt x="310" y="442"/>
                  <a:pt x="310" y="442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89" y="383"/>
                  <a:pt x="589" y="383"/>
                  <a:pt x="589" y="383"/>
                </a:cubicBezTo>
                <a:lnTo>
                  <a:pt x="589" y="545"/>
                </a:lnTo>
                <a:close/>
                <a:moveTo>
                  <a:pt x="589" y="339"/>
                </a:moveTo>
                <a:lnTo>
                  <a:pt x="589" y="339"/>
                </a:lnTo>
                <a:cubicBezTo>
                  <a:pt x="471" y="206"/>
                  <a:pt x="471" y="206"/>
                  <a:pt x="471" y="206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45" y="471"/>
                  <a:pt x="45" y="471"/>
                  <a:pt x="45" y="471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4"/>
                </a:cubicBezTo>
                <a:lnTo>
                  <a:pt x="589" y="339"/>
                </a:lnTo>
                <a:close/>
                <a:moveTo>
                  <a:pt x="162" y="74"/>
                </a:moveTo>
                <a:lnTo>
                  <a:pt x="162" y="74"/>
                </a:lnTo>
                <a:cubicBezTo>
                  <a:pt x="118" y="74"/>
                  <a:pt x="89" y="103"/>
                  <a:pt x="89" y="147"/>
                </a:cubicBezTo>
                <a:cubicBezTo>
                  <a:pt x="89" y="192"/>
                  <a:pt x="118" y="236"/>
                  <a:pt x="162" y="236"/>
                </a:cubicBezTo>
                <a:cubicBezTo>
                  <a:pt x="207" y="236"/>
                  <a:pt x="236" y="192"/>
                  <a:pt x="236" y="147"/>
                </a:cubicBezTo>
                <a:cubicBezTo>
                  <a:pt x="236" y="103"/>
                  <a:pt x="207" y="74"/>
                  <a:pt x="162" y="74"/>
                </a:cubicBezTo>
                <a:close/>
                <a:moveTo>
                  <a:pt x="162" y="192"/>
                </a:moveTo>
                <a:lnTo>
                  <a:pt x="162" y="192"/>
                </a:lnTo>
                <a:cubicBezTo>
                  <a:pt x="148" y="192"/>
                  <a:pt x="118" y="177"/>
                  <a:pt x="118" y="147"/>
                </a:cubicBezTo>
                <a:cubicBezTo>
                  <a:pt x="118" y="133"/>
                  <a:pt x="148" y="118"/>
                  <a:pt x="162" y="118"/>
                </a:cubicBezTo>
                <a:cubicBezTo>
                  <a:pt x="177" y="118"/>
                  <a:pt x="207" y="133"/>
                  <a:pt x="207" y="147"/>
                </a:cubicBezTo>
                <a:cubicBezTo>
                  <a:pt x="207" y="177"/>
                  <a:pt x="177" y="192"/>
                  <a:pt x="162" y="192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稻壳儿小白白(http://dwz.cn/Wu2UP)"/>
          <p:cNvSpPr/>
          <p:nvPr/>
        </p:nvSpPr>
        <p:spPr>
          <a:xfrm>
            <a:off x="6103303" y="4314825"/>
            <a:ext cx="511175" cy="495300"/>
          </a:xfrm>
          <a:custGeom>
            <a:avLst/>
            <a:gdLst/>
            <a:ahLst/>
            <a:cxnLst>
              <a:cxn ang="0">
                <a:pos x="136648866" y="76034398"/>
              </a:cxn>
              <a:cxn ang="0">
                <a:pos x="136648866" y="76034398"/>
              </a:cxn>
              <a:cxn ang="0">
                <a:pos x="47000580" y="76034398"/>
              </a:cxn>
              <a:cxn ang="0">
                <a:pos x="38296441" y="84642518"/>
              </a:cxn>
              <a:cxn ang="0">
                <a:pos x="47000580" y="88659321"/>
              </a:cxn>
              <a:cxn ang="0">
                <a:pos x="136648866" y="88659321"/>
              </a:cxn>
              <a:cxn ang="0">
                <a:pos x="140710476" y="84642518"/>
              </a:cxn>
              <a:cxn ang="0">
                <a:pos x="136648866" y="76034398"/>
              </a:cxn>
              <a:cxn ang="0">
                <a:pos x="136648866" y="109891565"/>
              </a:cxn>
              <a:cxn ang="0">
                <a:pos x="136648866" y="109891565"/>
              </a:cxn>
              <a:cxn ang="0">
                <a:pos x="47000580" y="109891565"/>
              </a:cxn>
              <a:cxn ang="0">
                <a:pos x="38296441" y="118212428"/>
              </a:cxn>
              <a:cxn ang="0">
                <a:pos x="47000580" y="122515688"/>
              </a:cxn>
              <a:cxn ang="0">
                <a:pos x="136648866" y="122515688"/>
              </a:cxn>
              <a:cxn ang="0">
                <a:pos x="140710476" y="118212428"/>
              </a:cxn>
              <a:cxn ang="0">
                <a:pos x="136648866" y="109891565"/>
              </a:cxn>
              <a:cxn ang="0">
                <a:pos x="157827489" y="0"/>
              </a:cxn>
              <a:cxn ang="0">
                <a:pos x="157827489" y="0"/>
              </a:cxn>
              <a:cxn ang="0">
                <a:pos x="21179428" y="0"/>
              </a:cxn>
              <a:cxn ang="0">
                <a:pos x="0" y="21232244"/>
              </a:cxn>
              <a:cxn ang="0">
                <a:pos x="0" y="156372856"/>
              </a:cxn>
              <a:cxn ang="0">
                <a:pos x="21179428" y="177317842"/>
              </a:cxn>
              <a:cxn ang="0">
                <a:pos x="157827489" y="177317842"/>
              </a:cxn>
              <a:cxn ang="0">
                <a:pos x="183648641" y="156372856"/>
              </a:cxn>
              <a:cxn ang="0">
                <a:pos x="183648641" y="21232244"/>
              </a:cxn>
              <a:cxn ang="0">
                <a:pos x="157827489" y="0"/>
              </a:cxn>
              <a:cxn ang="0">
                <a:pos x="170593238" y="156372856"/>
              </a:cxn>
              <a:cxn ang="0">
                <a:pos x="170593238" y="156372856"/>
              </a:cxn>
              <a:cxn ang="0">
                <a:pos x="157827489" y="168997779"/>
              </a:cxn>
              <a:cxn ang="0">
                <a:pos x="21179428" y="168997779"/>
              </a:cxn>
              <a:cxn ang="0">
                <a:pos x="12765749" y="156372856"/>
              </a:cxn>
              <a:cxn ang="0">
                <a:pos x="12765749" y="21232244"/>
              </a:cxn>
              <a:cxn ang="0">
                <a:pos x="21179428" y="8320863"/>
              </a:cxn>
              <a:cxn ang="0">
                <a:pos x="157827489" y="8320863"/>
              </a:cxn>
              <a:cxn ang="0">
                <a:pos x="170593238" y="21232244"/>
              </a:cxn>
              <a:cxn ang="0">
                <a:pos x="170593238" y="156372856"/>
              </a:cxn>
              <a:cxn ang="0">
                <a:pos x="136648866" y="42177230"/>
              </a:cxn>
              <a:cxn ang="0">
                <a:pos x="136648866" y="42177230"/>
              </a:cxn>
              <a:cxn ang="0">
                <a:pos x="47000580" y="42177230"/>
              </a:cxn>
              <a:cxn ang="0">
                <a:pos x="38296441" y="50785351"/>
              </a:cxn>
              <a:cxn ang="0">
                <a:pos x="47000580" y="55089411"/>
              </a:cxn>
              <a:cxn ang="0">
                <a:pos x="136648866" y="55089411"/>
              </a:cxn>
              <a:cxn ang="0">
                <a:pos x="140710476" y="50785351"/>
              </a:cxn>
              <a:cxn ang="0">
                <a:pos x="136648866" y="42177230"/>
              </a:cxn>
            </a:cxnLst>
            <a:rect l="0" t="0" r="0" b="0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稻壳儿小白白(http://dwz.cn/Wu2UP)"/>
          <p:cNvSpPr/>
          <p:nvPr/>
        </p:nvSpPr>
        <p:spPr>
          <a:xfrm>
            <a:off x="4495165" y="4314825"/>
            <a:ext cx="439738" cy="495300"/>
          </a:xfrm>
          <a:custGeom>
            <a:avLst/>
            <a:gdLst/>
            <a:ahLst/>
            <a:cxnLst>
              <a:cxn ang="0">
                <a:pos x="120343405" y="105587505"/>
              </a:cxn>
              <a:cxn ang="0">
                <a:pos x="120343405" y="105587505"/>
              </a:cxn>
              <a:cxn ang="0">
                <a:pos x="68767775" y="105587505"/>
              </a:cxn>
              <a:cxn ang="0">
                <a:pos x="64396563" y="109891565"/>
              </a:cxn>
              <a:cxn ang="0">
                <a:pos x="68767775" y="118212428"/>
              </a:cxn>
              <a:cxn ang="0">
                <a:pos x="120343405" y="118212428"/>
              </a:cxn>
              <a:cxn ang="0">
                <a:pos x="124422720" y="109891565"/>
              </a:cxn>
              <a:cxn ang="0">
                <a:pos x="120343405" y="105587505"/>
              </a:cxn>
              <a:cxn ang="0">
                <a:pos x="120343405" y="76034398"/>
              </a:cxn>
              <a:cxn ang="0">
                <a:pos x="120343405" y="76034398"/>
              </a:cxn>
              <a:cxn ang="0">
                <a:pos x="68767775" y="76034398"/>
              </a:cxn>
              <a:cxn ang="0">
                <a:pos x="64396563" y="84642518"/>
              </a:cxn>
              <a:cxn ang="0">
                <a:pos x="68767775" y="88659321"/>
              </a:cxn>
              <a:cxn ang="0">
                <a:pos x="120343405" y="88659321"/>
              </a:cxn>
              <a:cxn ang="0">
                <a:pos x="124422720" y="84642518"/>
              </a:cxn>
              <a:cxn ang="0">
                <a:pos x="120343405" y="76034398"/>
              </a:cxn>
              <a:cxn ang="0">
                <a:pos x="120343405" y="0"/>
              </a:cxn>
              <a:cxn ang="0">
                <a:pos x="120343405" y="0"/>
              </a:cxn>
              <a:cxn ang="0">
                <a:pos x="51575630" y="0"/>
              </a:cxn>
              <a:cxn ang="0">
                <a:pos x="30304170" y="21232244"/>
              </a:cxn>
              <a:cxn ang="0">
                <a:pos x="21562551" y="21232244"/>
              </a:cxn>
              <a:cxn ang="0">
                <a:pos x="0" y="42177230"/>
              </a:cxn>
              <a:cxn ang="0">
                <a:pos x="0" y="156372856"/>
              </a:cxn>
              <a:cxn ang="0">
                <a:pos x="21562551" y="177317842"/>
              </a:cxn>
              <a:cxn ang="0">
                <a:pos x="107230574" y="177317842"/>
              </a:cxn>
              <a:cxn ang="0">
                <a:pos x="133164338" y="156372856"/>
              </a:cxn>
              <a:cxn ang="0">
                <a:pos x="137535550" y="156372856"/>
              </a:cxn>
              <a:cxn ang="0">
                <a:pos x="158807010" y="135140612"/>
              </a:cxn>
              <a:cxn ang="0">
                <a:pos x="158807010" y="55089411"/>
              </a:cxn>
              <a:cxn ang="0">
                <a:pos x="158807010" y="42177230"/>
              </a:cxn>
              <a:cxn ang="0">
                <a:pos x="120343405" y="0"/>
              </a:cxn>
              <a:cxn ang="0">
                <a:pos x="107230574" y="168997779"/>
              </a:cxn>
              <a:cxn ang="0">
                <a:pos x="107230574" y="168997779"/>
              </a:cxn>
              <a:cxn ang="0">
                <a:pos x="21562551" y="168997779"/>
              </a:cxn>
              <a:cxn ang="0">
                <a:pos x="13112831" y="156372856"/>
              </a:cxn>
              <a:cxn ang="0">
                <a:pos x="13112831" y="42177230"/>
              </a:cxn>
              <a:cxn ang="0">
                <a:pos x="21562551" y="33857167"/>
              </a:cxn>
              <a:cxn ang="0">
                <a:pos x="30304170" y="33857167"/>
              </a:cxn>
              <a:cxn ang="0">
                <a:pos x="30304170" y="135140612"/>
              </a:cxn>
              <a:cxn ang="0">
                <a:pos x="51575630" y="156372856"/>
              </a:cxn>
              <a:cxn ang="0">
                <a:pos x="120343405" y="156372856"/>
              </a:cxn>
              <a:cxn ang="0">
                <a:pos x="107230574" y="168997779"/>
              </a:cxn>
              <a:cxn ang="0">
                <a:pos x="150356483" y="135140612"/>
              </a:cxn>
              <a:cxn ang="0">
                <a:pos x="150356483" y="135140612"/>
              </a:cxn>
              <a:cxn ang="0">
                <a:pos x="137535550" y="143747932"/>
              </a:cxn>
              <a:cxn ang="0">
                <a:pos x="51575630" y="143747932"/>
              </a:cxn>
              <a:cxn ang="0">
                <a:pos x="38754697" y="135140612"/>
              </a:cxn>
              <a:cxn ang="0">
                <a:pos x="38754697" y="21232244"/>
              </a:cxn>
              <a:cxn ang="0">
                <a:pos x="51575630" y="8320863"/>
              </a:cxn>
              <a:cxn ang="0">
                <a:pos x="107230574" y="8320863"/>
              </a:cxn>
              <a:cxn ang="0">
                <a:pos x="107230574" y="33857167"/>
              </a:cxn>
              <a:cxn ang="0">
                <a:pos x="133164338" y="55089411"/>
              </a:cxn>
              <a:cxn ang="0">
                <a:pos x="150356483" y="55089411"/>
              </a:cxn>
              <a:cxn ang="0">
                <a:pos x="150356483" y="135140612"/>
              </a:cxn>
              <a:cxn ang="0">
                <a:pos x="133164338" y="42177230"/>
              </a:cxn>
              <a:cxn ang="0">
                <a:pos x="133164338" y="42177230"/>
              </a:cxn>
              <a:cxn ang="0">
                <a:pos x="120343405" y="25249047"/>
              </a:cxn>
              <a:cxn ang="0">
                <a:pos x="120343405" y="8320863"/>
              </a:cxn>
              <a:cxn ang="0">
                <a:pos x="120343405" y="8320863"/>
              </a:cxn>
              <a:cxn ang="0">
                <a:pos x="150356483" y="42177230"/>
              </a:cxn>
              <a:cxn ang="0">
                <a:pos x="133164338" y="42177230"/>
              </a:cxn>
            </a:cxnLst>
            <a:rect l="0" t="0" r="0" b="0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稻壳儿小白白(http://dwz.cn/Wu2UP)"/>
          <p:cNvSpPr/>
          <p:nvPr/>
        </p:nvSpPr>
        <p:spPr>
          <a:xfrm>
            <a:off x="2875915" y="4314825"/>
            <a:ext cx="404813" cy="495300"/>
          </a:xfrm>
          <a:custGeom>
            <a:avLst/>
            <a:gdLst/>
            <a:ahLst/>
            <a:cxnLst>
              <a:cxn ang="0">
                <a:pos x="103013891" y="0"/>
              </a:cxn>
              <a:cxn ang="0">
                <a:pos x="103013891" y="0"/>
              </a:cxn>
              <a:cxn ang="0">
                <a:pos x="103013891" y="0"/>
              </a:cxn>
              <a:cxn ang="0">
                <a:pos x="90173669" y="0"/>
              </a:cxn>
              <a:cxn ang="0">
                <a:pos x="21303535" y="0"/>
              </a:cxn>
              <a:cxn ang="0">
                <a:pos x="0" y="21232244"/>
              </a:cxn>
              <a:cxn ang="0">
                <a:pos x="0" y="156372856"/>
              </a:cxn>
              <a:cxn ang="0">
                <a:pos x="21303535" y="177317842"/>
              </a:cxn>
              <a:cxn ang="0">
                <a:pos x="124609543" y="177317842"/>
              </a:cxn>
              <a:cxn ang="0">
                <a:pos x="145912271" y="156372856"/>
              </a:cxn>
              <a:cxn ang="0">
                <a:pos x="145912271" y="42177230"/>
              </a:cxn>
              <a:cxn ang="0">
                <a:pos x="103013891" y="0"/>
              </a:cxn>
              <a:cxn ang="0">
                <a:pos x="137449764" y="156372856"/>
              </a:cxn>
              <a:cxn ang="0">
                <a:pos x="137449764" y="156372856"/>
              </a:cxn>
              <a:cxn ang="0">
                <a:pos x="124609543" y="168997779"/>
              </a:cxn>
              <a:cxn ang="0">
                <a:pos x="21303535" y="168997779"/>
              </a:cxn>
              <a:cxn ang="0">
                <a:pos x="8463314" y="156372856"/>
              </a:cxn>
              <a:cxn ang="0">
                <a:pos x="8463314" y="21232244"/>
              </a:cxn>
              <a:cxn ang="0">
                <a:pos x="21303535" y="8320863"/>
              </a:cxn>
              <a:cxn ang="0">
                <a:pos x="90173669" y="8320863"/>
              </a:cxn>
              <a:cxn ang="0">
                <a:pos x="90173669" y="33857167"/>
              </a:cxn>
              <a:cxn ang="0">
                <a:pos x="111477204" y="55089411"/>
              </a:cxn>
              <a:cxn ang="0">
                <a:pos x="137449764" y="55089411"/>
              </a:cxn>
              <a:cxn ang="0">
                <a:pos x="137449764" y="156372856"/>
              </a:cxn>
              <a:cxn ang="0">
                <a:pos x="111477204" y="42177230"/>
              </a:cxn>
              <a:cxn ang="0">
                <a:pos x="111477204" y="42177230"/>
              </a:cxn>
              <a:cxn ang="0">
                <a:pos x="103013891" y="33857167"/>
              </a:cxn>
              <a:cxn ang="0">
                <a:pos x="103013891" y="8320863"/>
              </a:cxn>
              <a:cxn ang="0">
                <a:pos x="137449764" y="42177230"/>
              </a:cxn>
              <a:cxn ang="0">
                <a:pos x="111477204" y="42177230"/>
              </a:cxn>
              <a:cxn ang="0">
                <a:pos x="107391606" y="122515688"/>
              </a:cxn>
              <a:cxn ang="0">
                <a:pos x="107391606" y="122515688"/>
              </a:cxn>
              <a:cxn ang="0">
                <a:pos x="38520665" y="122515688"/>
              </a:cxn>
              <a:cxn ang="0">
                <a:pos x="34435067" y="126819749"/>
              </a:cxn>
              <a:cxn ang="0">
                <a:pos x="38520665" y="135140612"/>
              </a:cxn>
              <a:cxn ang="0">
                <a:pos x="107391606" y="135140612"/>
              </a:cxn>
              <a:cxn ang="0">
                <a:pos x="111477204" y="126819749"/>
              </a:cxn>
              <a:cxn ang="0">
                <a:pos x="107391606" y="122515688"/>
              </a:cxn>
              <a:cxn ang="0">
                <a:pos x="107391606" y="88659321"/>
              </a:cxn>
              <a:cxn ang="0">
                <a:pos x="107391606" y="88659321"/>
              </a:cxn>
              <a:cxn ang="0">
                <a:pos x="38520665" y="88659321"/>
              </a:cxn>
              <a:cxn ang="0">
                <a:pos x="34435067" y="92962581"/>
              </a:cxn>
              <a:cxn ang="0">
                <a:pos x="38520665" y="101570702"/>
              </a:cxn>
              <a:cxn ang="0">
                <a:pos x="107391606" y="101570702"/>
              </a:cxn>
              <a:cxn ang="0">
                <a:pos x="111477204" y="92962581"/>
              </a:cxn>
              <a:cxn ang="0">
                <a:pos x="107391606" y="88659321"/>
              </a:cxn>
            </a:cxnLst>
            <a:rect l="0" t="0" r="0" b="0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rgbClr val="35376F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6"/>
          <p:cNvSpPr txBox="1"/>
          <p:nvPr/>
        </p:nvSpPr>
        <p:spPr>
          <a:xfrm>
            <a:off x="1857375" y="2160270"/>
            <a:ext cx="84772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СПАСИБО </a:t>
            </a:r>
          </a:p>
          <a:p>
            <a:pPr algn="l"/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 ВНИМАНИЕ</a:t>
            </a:r>
          </a:p>
        </p:txBody>
      </p:sp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444975" flipV="1">
            <a:off x="8940740" y="-244222"/>
            <a:ext cx="1859809" cy="1948712"/>
          </a:xfrm>
          <a:prstGeom prst="rect">
            <a:avLst/>
          </a:prstGeom>
        </p:spPr>
      </p:pic>
      <p:pic>
        <p:nvPicPr>
          <p:cNvPr id="15" name="Picture 14" descr="cap best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0000">
            <a:off x="10077134" y="297688"/>
            <a:ext cx="2836718" cy="2972282"/>
          </a:xfrm>
          <a:prstGeom prst="rect">
            <a:avLst/>
          </a:prstGeom>
        </p:spPr>
      </p:pic>
      <p:pic>
        <p:nvPicPr>
          <p:cNvPr id="5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80000">
            <a:off x="9599747" y="-143974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cap best-3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0000">
            <a:off x="754669" y="4249731"/>
            <a:ext cx="2948940" cy="308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27584">
            <a:off x="2479216" y="54476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cap best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020000">
            <a:off x="33020" y="4352290"/>
            <a:ext cx="1847850" cy="1819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71" y="33959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组合 99"/>
          <p:cNvGrpSpPr/>
          <p:nvPr/>
        </p:nvGrpSpPr>
        <p:grpSpPr>
          <a:xfrm>
            <a:off x="4425950" y="2646363"/>
            <a:ext cx="4057650" cy="2709465"/>
            <a:chOff x="6693091" y="2095875"/>
            <a:chExt cx="4057650" cy="2709002"/>
          </a:xfrm>
        </p:grpSpPr>
        <p:grpSp>
          <p:nvGrpSpPr>
            <p:cNvPr id="7178" name="组合 83"/>
            <p:cNvGrpSpPr/>
            <p:nvPr/>
          </p:nvGrpSpPr>
          <p:grpSpPr>
            <a:xfrm>
              <a:off x="6693091" y="2095875"/>
              <a:ext cx="4057650" cy="460296"/>
              <a:chOff x="6380050" y="1502082"/>
              <a:chExt cx="4057650" cy="460296"/>
            </a:xfrm>
          </p:grpSpPr>
          <p:sp>
            <p:nvSpPr>
              <p:cNvPr id="7179" name="文本框 128"/>
              <p:cNvSpPr txBox="1"/>
              <p:nvPr/>
            </p:nvSpPr>
            <p:spPr>
              <a:xfrm>
                <a:off x="7848842" y="1502082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ru-RU" altLang="zh-CN" sz="2400" b="1" dirty="0">
                    <a:solidFill>
                      <a:schemeClr val="bg2">
                        <a:lumMod val="10000"/>
                      </a:schemeClr>
                    </a:solidFill>
                    <a:latin typeface="Montserrat Medium" panose="00000600000000000000" charset="0"/>
                    <a:ea typeface="等线" pitchFamily="2" charset="-122"/>
                    <a:cs typeface="Montserrat Medium" panose="00000600000000000000" charset="0"/>
                  </a:rPr>
                  <a:t>Подзаголовок</a:t>
                </a:r>
              </a:p>
            </p:txBody>
          </p:sp>
          <p:sp>
            <p:nvSpPr>
              <p:cNvPr id="7180" name="文本框 129"/>
              <p:cNvSpPr txBox="1"/>
              <p:nvPr/>
            </p:nvSpPr>
            <p:spPr>
              <a:xfrm>
                <a:off x="6380050" y="1502082"/>
                <a:ext cx="1596512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ru-RU" altLang="en-US" sz="2400" b="1" dirty="0">
                    <a:solidFill>
                      <a:schemeClr val="bg2">
                        <a:lumMod val="10000"/>
                      </a:schemeClr>
                    </a:solidFill>
                    <a:latin typeface="Montserrat Medium" panose="00000600000000000000" charset="0"/>
                    <a:ea typeface="等线" pitchFamily="2" charset="-122"/>
                    <a:cs typeface="Montserrat Medium" panose="00000600000000000000" charset="0"/>
                  </a:rPr>
                  <a:t>1 Часть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 bwMode="auto">
              <a:xfrm flipV="1">
                <a:off x="7692913" y="1566841"/>
                <a:ext cx="130175" cy="3317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82" name="组合 87"/>
            <p:cNvGrpSpPr/>
            <p:nvPr/>
          </p:nvGrpSpPr>
          <p:grpSpPr>
            <a:xfrm>
              <a:off x="6693091" y="2831860"/>
              <a:ext cx="4057650" cy="471340"/>
              <a:chOff x="6380050" y="2249863"/>
              <a:chExt cx="4057650" cy="471340"/>
            </a:xfrm>
          </p:grpSpPr>
          <p:sp>
            <p:nvSpPr>
              <p:cNvPr id="7183" name="文本框 127"/>
              <p:cNvSpPr txBox="1"/>
              <p:nvPr/>
            </p:nvSpPr>
            <p:spPr>
              <a:xfrm>
                <a:off x="7848842" y="2260907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ru-RU" altLang="zh-CN" sz="2400" b="1" dirty="0">
                    <a:solidFill>
                      <a:schemeClr val="bg2">
                        <a:lumMod val="10000"/>
                      </a:schemeClr>
                    </a:solidFill>
                    <a:latin typeface="Montserrat Medium" panose="00000600000000000000" charset="0"/>
                    <a:cs typeface="Montserrat Medium" panose="00000600000000000000" charset="0"/>
                    <a:sym typeface="+mn-ea"/>
                  </a:rPr>
                  <a:t>Подзаголовок</a:t>
                </a:r>
                <a:endParaRPr lang="ru-RU" altLang="zh-CN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  <a:sym typeface="+mn-ea"/>
                </a:endParaRPr>
              </a:p>
            </p:txBody>
          </p:sp>
          <p:sp>
            <p:nvSpPr>
              <p:cNvPr id="7184" name="文本框 130"/>
              <p:cNvSpPr txBox="1"/>
              <p:nvPr/>
            </p:nvSpPr>
            <p:spPr>
              <a:xfrm>
                <a:off x="6380050" y="2249863"/>
                <a:ext cx="1596512" cy="4602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ru-RU" altLang="en-US" sz="2400" b="1" dirty="0">
                    <a:solidFill>
                      <a:schemeClr val="bg2">
                        <a:lumMod val="10000"/>
                      </a:schemeClr>
                    </a:solidFill>
                    <a:latin typeface="Montserrat Medium" panose="00000600000000000000" charset="0"/>
                    <a:ea typeface="等线" pitchFamily="2" charset="-122"/>
                    <a:cs typeface="Montserrat Medium" panose="00000600000000000000" charset="0"/>
                  </a:rPr>
                  <a:t>2 Часть</a:t>
                </a:r>
              </a:p>
            </p:txBody>
          </p:sp>
          <p:cxnSp>
            <p:nvCxnSpPr>
              <p:cNvPr id="25" name="直接连接符 24"/>
              <p:cNvCxnSpPr/>
              <p:nvPr/>
            </p:nvCxnSpPr>
            <p:spPr bwMode="auto">
              <a:xfrm flipV="1">
                <a:off x="7699263" y="2337332"/>
                <a:ext cx="130175" cy="3317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86" name="组合 91"/>
            <p:cNvGrpSpPr/>
            <p:nvPr/>
          </p:nvGrpSpPr>
          <p:grpSpPr>
            <a:xfrm>
              <a:off x="6693091" y="3577302"/>
              <a:ext cx="4057650" cy="471340"/>
              <a:chOff x="6380050" y="3008688"/>
              <a:chExt cx="4057650" cy="471340"/>
            </a:xfrm>
          </p:grpSpPr>
          <p:sp>
            <p:nvSpPr>
              <p:cNvPr id="7187" name="文本框 126"/>
              <p:cNvSpPr txBox="1"/>
              <p:nvPr/>
            </p:nvSpPr>
            <p:spPr>
              <a:xfrm>
                <a:off x="7848842" y="3019732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ru-RU" altLang="zh-CN" sz="2400" b="1" dirty="0">
                    <a:solidFill>
                      <a:schemeClr val="bg2">
                        <a:lumMod val="10000"/>
                      </a:schemeClr>
                    </a:solidFill>
                    <a:latin typeface="Montserrat Medium" panose="00000600000000000000" charset="0"/>
                    <a:cs typeface="Montserrat Medium" panose="00000600000000000000" charset="0"/>
                    <a:sym typeface="+mn-ea"/>
                  </a:rPr>
                  <a:t>Подзаголовок</a:t>
                </a:r>
                <a:endParaRPr lang="ru-RU" altLang="zh-CN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  <a:sym typeface="+mn-ea"/>
                </a:endParaRPr>
              </a:p>
            </p:txBody>
          </p:sp>
          <p:sp>
            <p:nvSpPr>
              <p:cNvPr id="7188" name="文本框 131"/>
              <p:cNvSpPr txBox="1"/>
              <p:nvPr/>
            </p:nvSpPr>
            <p:spPr>
              <a:xfrm>
                <a:off x="6380050" y="3008688"/>
                <a:ext cx="1596512" cy="4602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ru-RU" altLang="en-US" sz="2400" b="1" dirty="0">
                    <a:solidFill>
                      <a:schemeClr val="bg2">
                        <a:lumMod val="10000"/>
                      </a:schemeClr>
                    </a:solidFill>
                    <a:latin typeface="Montserrat Medium" panose="00000600000000000000" charset="0"/>
                    <a:ea typeface="等线" pitchFamily="2" charset="-122"/>
                    <a:cs typeface="Montserrat Medium" panose="00000600000000000000" charset="0"/>
                  </a:rPr>
                  <a:t>3 Часть</a:t>
                </a:r>
              </a:p>
            </p:txBody>
          </p:sp>
          <p:cxnSp>
            <p:nvCxnSpPr>
              <p:cNvPr id="22" name="直接连接符 21"/>
              <p:cNvCxnSpPr/>
              <p:nvPr/>
            </p:nvCxnSpPr>
            <p:spPr bwMode="auto">
              <a:xfrm flipV="1">
                <a:off x="7711963" y="3107823"/>
                <a:ext cx="130175" cy="3317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0" name="组合 95"/>
            <p:cNvGrpSpPr/>
            <p:nvPr/>
          </p:nvGrpSpPr>
          <p:grpSpPr>
            <a:xfrm>
              <a:off x="6693091" y="4344581"/>
              <a:ext cx="4057650" cy="460296"/>
              <a:chOff x="6380050" y="3787762"/>
              <a:chExt cx="4057650" cy="460296"/>
            </a:xfrm>
          </p:grpSpPr>
          <p:sp>
            <p:nvSpPr>
              <p:cNvPr id="7191" name="文本框 125"/>
              <p:cNvSpPr txBox="1"/>
              <p:nvPr/>
            </p:nvSpPr>
            <p:spPr>
              <a:xfrm>
                <a:off x="7848842" y="3787762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ru-RU" altLang="zh-CN" sz="2400" b="1" dirty="0">
                    <a:solidFill>
                      <a:schemeClr val="bg2">
                        <a:lumMod val="10000"/>
                      </a:schemeClr>
                    </a:solidFill>
                    <a:latin typeface="Montserrat Medium" panose="00000600000000000000" charset="0"/>
                    <a:cs typeface="Montserrat Medium" panose="00000600000000000000" charset="0"/>
                    <a:sym typeface="+mn-ea"/>
                  </a:rPr>
                  <a:t>Подзаголовок</a:t>
                </a:r>
                <a:endParaRPr lang="ru-RU" altLang="zh-CN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  <a:sym typeface="+mn-ea"/>
                </a:endParaRPr>
              </a:p>
            </p:txBody>
          </p:sp>
          <p:sp>
            <p:nvSpPr>
              <p:cNvPr id="7192" name="文本框 132"/>
              <p:cNvSpPr txBox="1"/>
              <p:nvPr/>
            </p:nvSpPr>
            <p:spPr>
              <a:xfrm>
                <a:off x="6380050" y="3787762"/>
                <a:ext cx="1596512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ru-RU" altLang="en-US" sz="2400" b="1" dirty="0">
                    <a:solidFill>
                      <a:schemeClr val="bg2">
                        <a:lumMod val="10000"/>
                      </a:schemeClr>
                    </a:solidFill>
                    <a:latin typeface="Montserrat Medium" panose="00000600000000000000" charset="0"/>
                    <a:ea typeface="等线" pitchFamily="2" charset="-122"/>
                    <a:cs typeface="Montserrat Medium" panose="00000600000000000000" charset="0"/>
                  </a:rPr>
                  <a:t>4 Часть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 bwMode="auto">
              <a:xfrm flipV="1">
                <a:off x="7718313" y="3878314"/>
                <a:ext cx="130175" cy="3317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810" name="稻壳儿小白白(http://dwz.cn/Wu2UP)"/>
          <p:cNvSpPr/>
          <p:nvPr/>
        </p:nvSpPr>
        <p:spPr>
          <a:xfrm>
            <a:off x="3883025" y="2647633"/>
            <a:ext cx="474663" cy="473075"/>
          </a:xfrm>
          <a:custGeom>
            <a:avLst/>
            <a:gdLst/>
            <a:ahLst/>
            <a:cxnLst>
              <a:cxn ang="0">
                <a:pos x="132264099" y="119641154"/>
              </a:cxn>
              <a:cxn ang="0">
                <a:pos x="162074270" y="94086217"/>
              </a:cxn>
              <a:cxn ang="0">
                <a:pos x="144998213" y="94086217"/>
              </a:cxn>
              <a:cxn ang="0">
                <a:pos x="81036733" y="29909886"/>
              </a:cxn>
              <a:cxn ang="0">
                <a:pos x="81036733" y="0"/>
              </a:cxn>
              <a:cxn ang="0">
                <a:pos x="0" y="81018955"/>
              </a:cxn>
              <a:cxn ang="0">
                <a:pos x="29810171" y="81018955"/>
              </a:cxn>
              <a:cxn ang="0">
                <a:pos x="93771651" y="145195286"/>
              </a:cxn>
              <a:cxn ang="0">
                <a:pos x="93771651" y="162328509"/>
              </a:cxn>
              <a:cxn ang="0">
                <a:pos x="119239879" y="132417818"/>
              </a:cxn>
              <a:cxn ang="0">
                <a:pos x="166126107" y="170749419"/>
              </a:cxn>
              <a:cxn ang="0">
                <a:pos x="170467245" y="166684263"/>
              </a:cxn>
              <a:cxn ang="0">
                <a:pos x="132264099" y="119641154"/>
              </a:cxn>
              <a:cxn ang="0">
                <a:pos x="102164626" y="136773572"/>
              </a:cxn>
              <a:cxn ang="0">
                <a:pos x="38492448" y="72597241"/>
              </a:cxn>
              <a:cxn ang="0">
                <a:pos x="72643758" y="38331601"/>
              </a:cxn>
              <a:cxn ang="0">
                <a:pos x="136315936" y="102507932"/>
              </a:cxn>
              <a:cxn ang="0">
                <a:pos x="102164626" y="136773572"/>
              </a:cxn>
            </a:cxnLst>
            <a:rect l="0" t="0" r="0" b="0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稻壳儿小白白(http://dwz.cn/Wu2UP)"/>
          <p:cNvSpPr/>
          <p:nvPr/>
        </p:nvSpPr>
        <p:spPr>
          <a:xfrm>
            <a:off x="3883025" y="3370898"/>
            <a:ext cx="474663" cy="473075"/>
          </a:xfrm>
          <a:custGeom>
            <a:avLst/>
            <a:gdLst/>
            <a:ahLst/>
            <a:cxnLst>
              <a:cxn ang="0">
                <a:pos x="132264099" y="119641154"/>
              </a:cxn>
              <a:cxn ang="0">
                <a:pos x="162074270" y="94086217"/>
              </a:cxn>
              <a:cxn ang="0">
                <a:pos x="144998213" y="94086217"/>
              </a:cxn>
              <a:cxn ang="0">
                <a:pos x="81036733" y="29909886"/>
              </a:cxn>
              <a:cxn ang="0">
                <a:pos x="81036733" y="0"/>
              </a:cxn>
              <a:cxn ang="0">
                <a:pos x="0" y="81018955"/>
              </a:cxn>
              <a:cxn ang="0">
                <a:pos x="29810171" y="81018955"/>
              </a:cxn>
              <a:cxn ang="0">
                <a:pos x="93771651" y="145195286"/>
              </a:cxn>
              <a:cxn ang="0">
                <a:pos x="93771651" y="162328509"/>
              </a:cxn>
              <a:cxn ang="0">
                <a:pos x="119239879" y="132417818"/>
              </a:cxn>
              <a:cxn ang="0">
                <a:pos x="166126107" y="170749419"/>
              </a:cxn>
              <a:cxn ang="0">
                <a:pos x="170467245" y="166684263"/>
              </a:cxn>
              <a:cxn ang="0">
                <a:pos x="132264099" y="119641154"/>
              </a:cxn>
              <a:cxn ang="0">
                <a:pos x="102164626" y="136773572"/>
              </a:cxn>
              <a:cxn ang="0">
                <a:pos x="38492448" y="72597241"/>
              </a:cxn>
              <a:cxn ang="0">
                <a:pos x="72643758" y="38331601"/>
              </a:cxn>
              <a:cxn ang="0">
                <a:pos x="136315936" y="102507932"/>
              </a:cxn>
              <a:cxn ang="0">
                <a:pos x="102164626" y="136773572"/>
              </a:cxn>
            </a:cxnLst>
            <a:rect l="0" t="0" r="0" b="0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稻壳儿小白白(http://dwz.cn/Wu2UP)"/>
          <p:cNvSpPr/>
          <p:nvPr/>
        </p:nvSpPr>
        <p:spPr>
          <a:xfrm>
            <a:off x="3883025" y="4094163"/>
            <a:ext cx="474663" cy="473075"/>
          </a:xfrm>
          <a:custGeom>
            <a:avLst/>
            <a:gdLst/>
            <a:ahLst/>
            <a:cxnLst>
              <a:cxn ang="0">
                <a:pos x="132264099" y="119641154"/>
              </a:cxn>
              <a:cxn ang="0">
                <a:pos x="162074270" y="94086217"/>
              </a:cxn>
              <a:cxn ang="0">
                <a:pos x="144998213" y="94086217"/>
              </a:cxn>
              <a:cxn ang="0">
                <a:pos x="81036733" y="29909886"/>
              </a:cxn>
              <a:cxn ang="0">
                <a:pos x="81036733" y="0"/>
              </a:cxn>
              <a:cxn ang="0">
                <a:pos x="0" y="81018955"/>
              </a:cxn>
              <a:cxn ang="0">
                <a:pos x="29810171" y="81018955"/>
              </a:cxn>
              <a:cxn ang="0">
                <a:pos x="93771651" y="145195286"/>
              </a:cxn>
              <a:cxn ang="0">
                <a:pos x="93771651" y="162328509"/>
              </a:cxn>
              <a:cxn ang="0">
                <a:pos x="119239879" y="132417818"/>
              </a:cxn>
              <a:cxn ang="0">
                <a:pos x="166126107" y="170749419"/>
              </a:cxn>
              <a:cxn ang="0">
                <a:pos x="170467245" y="166684263"/>
              </a:cxn>
              <a:cxn ang="0">
                <a:pos x="132264099" y="119641154"/>
              </a:cxn>
              <a:cxn ang="0">
                <a:pos x="102164626" y="136773572"/>
              </a:cxn>
              <a:cxn ang="0">
                <a:pos x="38492448" y="72597241"/>
              </a:cxn>
              <a:cxn ang="0">
                <a:pos x="72643758" y="38331601"/>
              </a:cxn>
              <a:cxn ang="0">
                <a:pos x="136315936" y="102507932"/>
              </a:cxn>
              <a:cxn ang="0">
                <a:pos x="102164626" y="136773572"/>
              </a:cxn>
            </a:cxnLst>
            <a:rect l="0" t="0" r="0" b="0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稻壳儿小白白(http://dwz.cn/Wu2UP)"/>
          <p:cNvSpPr/>
          <p:nvPr/>
        </p:nvSpPr>
        <p:spPr>
          <a:xfrm>
            <a:off x="3883025" y="4817428"/>
            <a:ext cx="474663" cy="473075"/>
          </a:xfrm>
          <a:custGeom>
            <a:avLst/>
            <a:gdLst/>
            <a:ahLst/>
            <a:cxnLst>
              <a:cxn ang="0">
                <a:pos x="132264099" y="119641154"/>
              </a:cxn>
              <a:cxn ang="0">
                <a:pos x="162074270" y="94086217"/>
              </a:cxn>
              <a:cxn ang="0">
                <a:pos x="144998213" y="94086217"/>
              </a:cxn>
              <a:cxn ang="0">
                <a:pos x="81036733" y="29909886"/>
              </a:cxn>
              <a:cxn ang="0">
                <a:pos x="81036733" y="0"/>
              </a:cxn>
              <a:cxn ang="0">
                <a:pos x="0" y="81018955"/>
              </a:cxn>
              <a:cxn ang="0">
                <a:pos x="29810171" y="81018955"/>
              </a:cxn>
              <a:cxn ang="0">
                <a:pos x="93771651" y="145195286"/>
              </a:cxn>
              <a:cxn ang="0">
                <a:pos x="93771651" y="162328509"/>
              </a:cxn>
              <a:cxn ang="0">
                <a:pos x="119239879" y="132417818"/>
              </a:cxn>
              <a:cxn ang="0">
                <a:pos x="166126107" y="170749419"/>
              </a:cxn>
              <a:cxn ang="0">
                <a:pos x="170467245" y="166684263"/>
              </a:cxn>
              <a:cxn ang="0">
                <a:pos x="132264099" y="119641154"/>
              </a:cxn>
              <a:cxn ang="0">
                <a:pos x="102164626" y="136773572"/>
              </a:cxn>
              <a:cxn ang="0">
                <a:pos x="38492448" y="72597241"/>
              </a:cxn>
              <a:cxn ang="0">
                <a:pos x="72643758" y="38331601"/>
              </a:cxn>
              <a:cxn ang="0">
                <a:pos x="136315936" y="102507932"/>
              </a:cxn>
              <a:cxn ang="0">
                <a:pos x="102164626" y="136773572"/>
              </a:cxn>
            </a:cxnLst>
            <a:rect l="0" t="0" r="0" b="0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21" name="文本框 6"/>
          <p:cNvSpPr txBox="1"/>
          <p:nvPr/>
        </p:nvSpPr>
        <p:spPr>
          <a:xfrm>
            <a:off x="3679825" y="780415"/>
            <a:ext cx="57823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 rot="5400000">
            <a:off x="3657600" y="1265555"/>
            <a:ext cx="5027930" cy="4564380"/>
          </a:xfrm>
          <a:prstGeom prst="hexagon">
            <a:avLst>
              <a:gd name="adj" fmla="val 26850"/>
              <a:gd name="vf" fmla="val 115470"/>
            </a:avLst>
          </a:prstGeom>
          <a:solidFill>
            <a:srgbClr val="992928"/>
          </a:solidFill>
          <a:ln w="25400">
            <a:solidFill>
              <a:srgbClr val="992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7" name="文本框 128"/>
          <p:cNvSpPr txBox="1"/>
          <p:nvPr/>
        </p:nvSpPr>
        <p:spPr>
          <a:xfrm>
            <a:off x="4488815" y="4058920"/>
            <a:ext cx="33655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zh-CN" sz="36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sp>
        <p:nvSpPr>
          <p:cNvPr id="5121" name="文本框 6"/>
          <p:cNvSpPr txBox="1"/>
          <p:nvPr/>
        </p:nvSpPr>
        <p:spPr>
          <a:xfrm>
            <a:off x="5496560" y="1901825"/>
            <a:ext cx="109029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150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1</a:t>
            </a:r>
          </a:p>
        </p:txBody>
      </p:sp>
      <p:pic>
        <p:nvPicPr>
          <p:cNvPr id="2" name="Content Placeholder 1" descr="cap best-3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680000">
            <a:off x="7833649" y="3806501"/>
            <a:ext cx="2948940" cy="3088640"/>
          </a:xfrm>
          <a:prstGeom prst="rect">
            <a:avLst/>
          </a:prstGeom>
        </p:spPr>
      </p:pic>
      <p:pic>
        <p:nvPicPr>
          <p:cNvPr id="12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7584">
            <a:off x="9579786" y="498595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cap best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20000">
            <a:off x="7122795" y="3858260"/>
            <a:ext cx="1847850" cy="1819275"/>
          </a:xfrm>
          <a:prstGeom prst="rect">
            <a:avLst/>
          </a:prstGeom>
        </p:spPr>
      </p:pic>
      <p:pic>
        <p:nvPicPr>
          <p:cNvPr id="11" name="Picture 10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148655" y="287908"/>
            <a:ext cx="1859809" cy="1948712"/>
          </a:xfrm>
          <a:prstGeom prst="rect">
            <a:avLst/>
          </a:prstGeom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0000">
            <a:off x="2285049" y="829818"/>
            <a:ext cx="2836718" cy="2972282"/>
          </a:xfrm>
          <a:prstGeom prst="rect">
            <a:avLst/>
          </a:prstGeom>
        </p:spPr>
      </p:pic>
      <p:pic>
        <p:nvPicPr>
          <p:cNvPr id="13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80000">
            <a:off x="1807662" y="388156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208145" y="2005965"/>
            <a:ext cx="3348355" cy="1821180"/>
            <a:chOff x="6555" y="3159"/>
            <a:chExt cx="5273" cy="2868"/>
          </a:xfrm>
        </p:grpSpPr>
        <p:grpSp>
          <p:nvGrpSpPr>
            <p:cNvPr id="14339" name="组合 5"/>
            <p:cNvGrpSpPr/>
            <p:nvPr/>
          </p:nvGrpSpPr>
          <p:grpSpPr>
            <a:xfrm>
              <a:off x="6555" y="3207"/>
              <a:ext cx="2398" cy="2820"/>
              <a:chOff x="4162255" y="2049081"/>
              <a:chExt cx="1523085" cy="1791782"/>
            </a:xfrm>
            <a:solidFill>
              <a:srgbClr val="992928"/>
            </a:solidFill>
          </p:grpSpPr>
          <p:sp>
            <p:nvSpPr>
              <p:cNvPr id="7" name="椭圆 37"/>
              <p:cNvSpPr/>
              <p:nvPr/>
            </p:nvSpPr>
            <p:spPr>
              <a:xfrm>
                <a:off x="4162255" y="2049081"/>
                <a:ext cx="1523085" cy="1791782"/>
              </a:xfrm>
              <a:custGeom>
                <a:avLst/>
                <a:gdLst/>
                <a:ahLst/>
                <a:cxnLst/>
                <a:rect l="l" t="t" r="r" b="b"/>
                <a:pathLst>
                  <a:path w="1224056" h="1440000">
                    <a:moveTo>
                      <a:pt x="720000" y="0"/>
                    </a:moveTo>
                    <a:cubicBezTo>
                      <a:pt x="916472" y="0"/>
                      <a:pt x="1094563" y="78694"/>
                      <a:pt x="1224056" y="206708"/>
                    </a:cubicBezTo>
                    <a:cubicBezTo>
                      <a:pt x="1090618" y="336923"/>
                      <a:pt x="1008112" y="518827"/>
                      <a:pt x="1008112" y="720000"/>
                    </a:cubicBezTo>
                    <a:cubicBezTo>
                      <a:pt x="1008112" y="921174"/>
                      <a:pt x="1090618" y="1103077"/>
                      <a:pt x="1224056" y="1233293"/>
                    </a:cubicBezTo>
                    <a:cubicBezTo>
                      <a:pt x="1094563" y="1361306"/>
                      <a:pt x="916472" y="1440000"/>
                      <a:pt x="720000" y="1440000"/>
                    </a:cubicBezTo>
                    <a:cubicBezTo>
                      <a:pt x="322355" y="1440000"/>
                      <a:pt x="0" y="1117645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8" name="TextBox 55"/>
              <p:cNvSpPr txBox="1"/>
              <p:nvPr/>
            </p:nvSpPr>
            <p:spPr>
              <a:xfrm>
                <a:off x="4711683" y="2646619"/>
                <a:ext cx="366557" cy="70718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Unicode MS" panose="020B0604020202020204" pitchFamily="34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icubik" panose="02000503020000020004" charset="0"/>
                    <a:ea typeface="Arial" panose="020B0604020202020204" pitchFamily="34" charset="0"/>
                    <a:cs typeface="Bicubik" panose="02000503020000020004" charset="0"/>
                    <a:sym typeface="+mn-ea"/>
                  </a:rPr>
                  <a:t>1</a:t>
                </a:r>
              </a:p>
            </p:txBody>
          </p:sp>
        </p:grpSp>
        <p:grpSp>
          <p:nvGrpSpPr>
            <p:cNvPr id="14342" name="组合 8"/>
            <p:cNvGrpSpPr/>
            <p:nvPr/>
          </p:nvGrpSpPr>
          <p:grpSpPr>
            <a:xfrm>
              <a:off x="9008" y="3159"/>
              <a:ext cx="2820" cy="2465"/>
              <a:chOff x="5719229" y="2019949"/>
              <a:chExt cx="1791784" cy="1564555"/>
            </a:xfrm>
            <a:solidFill>
              <a:srgbClr val="992928"/>
            </a:solidFill>
          </p:grpSpPr>
          <p:sp>
            <p:nvSpPr>
              <p:cNvPr id="10" name="椭圆 39"/>
              <p:cNvSpPr/>
              <p:nvPr/>
            </p:nvSpPr>
            <p:spPr>
              <a:xfrm>
                <a:off x="5719229" y="2019949"/>
                <a:ext cx="1791784" cy="1564555"/>
              </a:xfrm>
              <a:custGeom>
                <a:avLst/>
                <a:gdLst/>
                <a:ahLst/>
                <a:cxnLst/>
                <a:rect l="l" t="t" r="r" b="b"/>
                <a:pathLst>
                  <a:path w="1440000" h="1257385">
                    <a:moveTo>
                      <a:pt x="720000" y="0"/>
                    </a:moveTo>
                    <a:cubicBezTo>
                      <a:pt x="1117645" y="0"/>
                      <a:pt x="1440000" y="322355"/>
                      <a:pt x="1440000" y="720000"/>
                    </a:cubicBezTo>
                    <a:cubicBezTo>
                      <a:pt x="1440000" y="917842"/>
                      <a:pt x="1360205" y="1097046"/>
                      <a:pt x="1230860" y="1227004"/>
                    </a:cubicBezTo>
                    <a:cubicBezTo>
                      <a:pt x="1105781" y="1112548"/>
                      <a:pt x="938852" y="1044389"/>
                      <a:pt x="756004" y="1044389"/>
                    </a:cubicBezTo>
                    <a:cubicBezTo>
                      <a:pt x="556201" y="1044389"/>
                      <a:pt x="375406" y="1125775"/>
                      <a:pt x="245144" y="1257385"/>
                    </a:cubicBezTo>
                    <a:cubicBezTo>
                      <a:pt x="94059" y="1127625"/>
                      <a:pt x="0" y="934797"/>
                      <a:pt x="0" y="720000"/>
                    </a:cubicBezTo>
                    <a:cubicBezTo>
                      <a:pt x="0" y="322355"/>
                      <a:pt x="322355" y="0"/>
                      <a:pt x="720000" y="0"/>
                    </a:cubicBezTo>
                    <a:close/>
                  </a:path>
                </a:pathLst>
              </a:cu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11" name="TextBox 73"/>
              <p:cNvSpPr txBox="1"/>
              <p:nvPr/>
            </p:nvSpPr>
            <p:spPr>
              <a:xfrm>
                <a:off x="6333291" y="2638895"/>
                <a:ext cx="580106" cy="70643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200"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 Unicode MS" panose="020B0604020202020204" pitchFamily="34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icubik" panose="02000503020000020004" charset="0"/>
                    <a:ea typeface="Arial" panose="020B0604020202020204" pitchFamily="34" charset="0"/>
                    <a:cs typeface="Bicubik" panose="02000503020000020004" charset="0"/>
                    <a:sym typeface="+mn-ea"/>
                  </a:rPr>
                  <a:t>2</a:t>
                </a:r>
              </a:p>
            </p:txBody>
          </p:sp>
        </p:grpSp>
      </p:grpSp>
      <p:grpSp>
        <p:nvGrpSpPr>
          <p:cNvPr id="14345" name="组合 11"/>
          <p:cNvGrpSpPr/>
          <p:nvPr/>
        </p:nvGrpSpPr>
        <p:grpSpPr>
          <a:xfrm>
            <a:off x="6025833" y="3556953"/>
            <a:ext cx="1524000" cy="1792287"/>
            <a:chOff x="5980372" y="3570325"/>
            <a:chExt cx="1523085" cy="1791782"/>
          </a:xfrm>
          <a:solidFill>
            <a:srgbClr val="992928"/>
          </a:solidFill>
        </p:grpSpPr>
        <p:sp>
          <p:nvSpPr>
            <p:cNvPr id="13" name="椭圆 44"/>
            <p:cNvSpPr/>
            <p:nvPr/>
          </p:nvSpPr>
          <p:spPr>
            <a:xfrm>
              <a:off x="5980372" y="3570325"/>
              <a:ext cx="1523085" cy="1791782"/>
            </a:xfrm>
            <a:custGeom>
              <a:avLst/>
              <a:gdLst/>
              <a:ahLst/>
              <a:cxnLst/>
              <a:rect l="l" t="t" r="r" b="b"/>
              <a:pathLst>
                <a:path w="1224056" h="1440000">
                  <a:moveTo>
                    <a:pt x="504056" y="0"/>
                  </a:moveTo>
                  <a:cubicBezTo>
                    <a:pt x="901701" y="0"/>
                    <a:pt x="1224056" y="322355"/>
                    <a:pt x="1224056" y="720000"/>
                  </a:cubicBezTo>
                  <a:cubicBezTo>
                    <a:pt x="1224056" y="1117645"/>
                    <a:pt x="901701" y="1440000"/>
                    <a:pt x="504056" y="1440000"/>
                  </a:cubicBezTo>
                  <a:cubicBezTo>
                    <a:pt x="307585" y="1440000"/>
                    <a:pt x="129493" y="1361306"/>
                    <a:pt x="0" y="1233293"/>
                  </a:cubicBezTo>
                  <a:cubicBezTo>
                    <a:pt x="133438" y="1103077"/>
                    <a:pt x="215944" y="921174"/>
                    <a:pt x="215944" y="720000"/>
                  </a:cubicBezTo>
                  <a:cubicBezTo>
                    <a:pt x="215944" y="518827"/>
                    <a:pt x="133438" y="336923"/>
                    <a:pt x="0" y="206708"/>
                  </a:cubicBezTo>
                  <a:cubicBezTo>
                    <a:pt x="129493" y="78694"/>
                    <a:pt x="307585" y="0"/>
                    <a:pt x="504056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endParaRPr>
            </a:p>
          </p:txBody>
        </p:sp>
        <p:sp>
          <p:nvSpPr>
            <p:cNvPr id="14" name="TextBox 74"/>
            <p:cNvSpPr txBox="1"/>
            <p:nvPr/>
          </p:nvSpPr>
          <p:spPr>
            <a:xfrm>
              <a:off x="6331924" y="4214627"/>
              <a:ext cx="569253" cy="7065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latin typeface="Microsoft YaHei" panose="020B0503020204020204" pitchFamily="34" charset="-122"/>
                  <a:ea typeface="Microsoft YaHei" panose="020B0503020204020204" pitchFamily="34" charset="-122"/>
                  <a:cs typeface="Arial Unicode MS" panose="020B0604020202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icubik" panose="02000503020000020004" charset="0"/>
                  <a:ea typeface="Arial" panose="020B0604020202020204" pitchFamily="34" charset="0"/>
                  <a:cs typeface="Bicubik" panose="02000503020000020004" charset="0"/>
                  <a:sym typeface="+mn-ea"/>
                </a:rPr>
                <a:t>4</a:t>
              </a:r>
            </a:p>
          </p:txBody>
        </p:sp>
      </p:grpSp>
      <p:grpSp>
        <p:nvGrpSpPr>
          <p:cNvPr id="14348" name="组合 14"/>
          <p:cNvGrpSpPr/>
          <p:nvPr/>
        </p:nvGrpSpPr>
        <p:grpSpPr>
          <a:xfrm>
            <a:off x="4187508" y="3863975"/>
            <a:ext cx="1790700" cy="1524000"/>
            <a:chOff x="4141235" y="3864128"/>
            <a:chExt cx="1791784" cy="1523254"/>
          </a:xfrm>
          <a:solidFill>
            <a:srgbClr val="992928"/>
          </a:solidFill>
        </p:grpSpPr>
        <p:sp>
          <p:nvSpPr>
            <p:cNvPr id="16" name="椭圆 47"/>
            <p:cNvSpPr/>
            <p:nvPr/>
          </p:nvSpPr>
          <p:spPr>
            <a:xfrm>
              <a:off x="4141235" y="3864128"/>
              <a:ext cx="1791784" cy="1523254"/>
            </a:xfrm>
            <a:custGeom>
              <a:avLst/>
              <a:gdLst/>
              <a:ahLst/>
              <a:cxnLst/>
              <a:rect l="l" t="t" r="r" b="b"/>
              <a:pathLst>
                <a:path w="1440000" h="1224192">
                  <a:moveTo>
                    <a:pt x="206820" y="0"/>
                  </a:moveTo>
                  <a:cubicBezTo>
                    <a:pt x="337038" y="133353"/>
                    <a:pt x="518890" y="215807"/>
                    <a:pt x="720000" y="215807"/>
                  </a:cubicBezTo>
                  <a:cubicBezTo>
                    <a:pt x="921110" y="215807"/>
                    <a:pt x="1102962" y="133353"/>
                    <a:pt x="1233180" y="0"/>
                  </a:cubicBezTo>
                  <a:cubicBezTo>
                    <a:pt x="1361255" y="129514"/>
                    <a:pt x="1440000" y="307657"/>
                    <a:pt x="1440000" y="504192"/>
                  </a:cubicBezTo>
                  <a:cubicBezTo>
                    <a:pt x="1440000" y="901837"/>
                    <a:pt x="1117645" y="1224192"/>
                    <a:pt x="720000" y="1224192"/>
                  </a:cubicBezTo>
                  <a:cubicBezTo>
                    <a:pt x="322355" y="1224192"/>
                    <a:pt x="0" y="901837"/>
                    <a:pt x="0" y="504192"/>
                  </a:cubicBezTo>
                  <a:cubicBezTo>
                    <a:pt x="0" y="307657"/>
                    <a:pt x="78745" y="129514"/>
                    <a:pt x="20682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TextBox 75"/>
            <p:cNvSpPr txBox="1"/>
            <p:nvPr/>
          </p:nvSpPr>
          <p:spPr>
            <a:xfrm>
              <a:off x="4711271" y="4222906"/>
              <a:ext cx="580106" cy="70640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latin typeface="Microsoft YaHei" panose="020B0503020204020204" pitchFamily="34" charset="-122"/>
                  <a:ea typeface="Microsoft YaHei" panose="020B0503020204020204" pitchFamily="34" charset="-122"/>
                  <a:cs typeface="Arial Unicode MS" panose="020B0604020202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icubik" panose="02000503020000020004" charset="0"/>
                  <a:ea typeface="Arial" panose="020B0604020202020204" pitchFamily="34" charset="0"/>
                  <a:cs typeface="Bicubik" panose="02000503020000020004" charset="0"/>
                  <a:sym typeface="+mn-ea"/>
                </a:rPr>
                <a:t>3</a:t>
              </a:r>
            </a:p>
          </p:txBody>
        </p:sp>
      </p:grpSp>
      <p:cxnSp>
        <p:nvCxnSpPr>
          <p:cNvPr id="14351" name="直接连接符 17"/>
          <p:cNvCxnSpPr/>
          <p:nvPr/>
        </p:nvCxnSpPr>
        <p:spPr>
          <a:xfrm>
            <a:off x="3965575" y="1968500"/>
            <a:ext cx="0" cy="1546225"/>
          </a:xfrm>
          <a:prstGeom prst="line">
            <a:avLst/>
          </a:prstGeom>
          <a:ln w="9525" cap="flat" cmpd="sng">
            <a:solidFill>
              <a:srgbClr val="35376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2" name="直接连接符 18"/>
          <p:cNvCxnSpPr/>
          <p:nvPr/>
        </p:nvCxnSpPr>
        <p:spPr>
          <a:xfrm>
            <a:off x="3965575" y="3876675"/>
            <a:ext cx="0" cy="1597025"/>
          </a:xfrm>
          <a:prstGeom prst="line">
            <a:avLst/>
          </a:prstGeom>
          <a:ln w="9525" cap="flat" cmpd="sng">
            <a:solidFill>
              <a:srgbClr val="35376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3" name="直接连接符 19"/>
          <p:cNvCxnSpPr/>
          <p:nvPr/>
        </p:nvCxnSpPr>
        <p:spPr>
          <a:xfrm>
            <a:off x="7781925" y="3824288"/>
            <a:ext cx="0" cy="1598612"/>
          </a:xfrm>
          <a:prstGeom prst="line">
            <a:avLst/>
          </a:prstGeom>
          <a:ln w="9525" cap="flat" cmpd="sng">
            <a:solidFill>
              <a:srgbClr val="35376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4" name="直接连接符 20"/>
          <p:cNvCxnSpPr/>
          <p:nvPr/>
        </p:nvCxnSpPr>
        <p:spPr>
          <a:xfrm>
            <a:off x="7781925" y="1916113"/>
            <a:ext cx="0" cy="1598612"/>
          </a:xfrm>
          <a:prstGeom prst="line">
            <a:avLst/>
          </a:prstGeom>
          <a:ln w="9525" cap="flat" cmpd="sng">
            <a:solidFill>
              <a:srgbClr val="35376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5" name="直接连接符 21"/>
          <p:cNvCxnSpPr/>
          <p:nvPr/>
        </p:nvCxnSpPr>
        <p:spPr>
          <a:xfrm>
            <a:off x="7832725" y="3670300"/>
            <a:ext cx="3763963" cy="0"/>
          </a:xfrm>
          <a:prstGeom prst="line">
            <a:avLst/>
          </a:prstGeom>
          <a:ln w="9525" cap="flat" cmpd="sng">
            <a:solidFill>
              <a:srgbClr val="35376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6" name="直接连接符 22"/>
          <p:cNvCxnSpPr/>
          <p:nvPr/>
        </p:nvCxnSpPr>
        <p:spPr>
          <a:xfrm flipH="1">
            <a:off x="201613" y="3670300"/>
            <a:ext cx="3660775" cy="0"/>
          </a:xfrm>
          <a:prstGeom prst="line">
            <a:avLst/>
          </a:prstGeom>
          <a:ln w="9525" cap="flat" cmpd="sng">
            <a:solidFill>
              <a:srgbClr val="35376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4357" name="组合 23"/>
          <p:cNvGrpSpPr/>
          <p:nvPr/>
        </p:nvGrpSpPr>
        <p:grpSpPr>
          <a:xfrm>
            <a:off x="762000" y="2050733"/>
            <a:ext cx="2533650" cy="1756503"/>
            <a:chOff x="762108" y="2050198"/>
            <a:chExt cx="2534095" cy="1756689"/>
          </a:xfrm>
        </p:grpSpPr>
        <p:sp>
          <p:nvSpPr>
            <p:cNvPr id="14358" name="矩形 1"/>
            <p:cNvSpPr/>
            <p:nvPr/>
          </p:nvSpPr>
          <p:spPr>
            <a:xfrm>
              <a:off x="762108" y="2050198"/>
              <a:ext cx="1996156" cy="4140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1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</a:rPr>
                <a:t> ПОДЗАГОЛОВОК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812871" y="2425616"/>
              <a:ext cx="2483332" cy="138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16000"/>
                </a:lnSpc>
                <a:spcBef>
                  <a:spcPts val="795"/>
                </a:spcBef>
              </a:pPr>
              <a:r>
                <a:rPr sz="1050" spc="14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Presentations</a:t>
              </a:r>
              <a:r>
                <a:rPr sz="1050" spc="-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0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are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typically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introduction,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7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speech </a:t>
              </a:r>
              <a:r>
                <a:rPr sz="1050" spc="-6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21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meant </a:t>
              </a:r>
              <a:r>
                <a:rPr sz="1050" spc="16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to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inform, </a:t>
              </a:r>
              <a:r>
                <a:rPr sz="1050" spc="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persuade, </a:t>
              </a:r>
              <a:r>
                <a:rPr sz="1050" spc="9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inspire,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motivate,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</a:t>
              </a:r>
              <a:r>
                <a:rPr sz="1050" spc="-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2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new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3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idea/product.</a:t>
              </a:r>
              <a:endParaRPr sz="1050" dirty="0">
                <a:latin typeface="Montserrat Medium" panose="00000600000000000000" pitchFamily="2" charset="-52"/>
                <a:cs typeface="Tahoma" panose="020B0604030504040204"/>
              </a:endParaRPr>
            </a:p>
            <a:p>
              <a:pPr>
                <a:lnSpc>
                  <a:spcPct val="100000"/>
                </a:lnSpc>
                <a:spcBef>
                  <a:spcPts val="40"/>
                </a:spcBef>
              </a:pPr>
              <a:endParaRPr sz="1050" dirty="0">
                <a:latin typeface="Montserrat Medium" panose="00000600000000000000" pitchFamily="2" charset="-52"/>
                <a:cs typeface="Tahoma" panose="020B0604030504040204"/>
              </a:endParaRPr>
            </a:p>
            <a:p>
              <a:pPr marL="12700" marR="5080">
                <a:lnSpc>
                  <a:spcPct val="116000"/>
                </a:lnSpc>
              </a:pPr>
              <a:endPara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Montserrat Medium" panose="00000600000000000000" charset="0"/>
                <a:ea typeface="Arial" panose="020B0604020202020204" pitchFamily="34" charset="0"/>
                <a:cs typeface="Montserrat Medium" panose="00000600000000000000" charset="0"/>
                <a:sym typeface="+mn-ea"/>
              </a:endParaRPr>
            </a:p>
          </p:txBody>
        </p:sp>
      </p:grpSp>
      <p:grpSp>
        <p:nvGrpSpPr>
          <p:cNvPr id="14360" name="组合 26"/>
          <p:cNvGrpSpPr/>
          <p:nvPr/>
        </p:nvGrpSpPr>
        <p:grpSpPr>
          <a:xfrm>
            <a:off x="762000" y="4078288"/>
            <a:ext cx="2533650" cy="1402808"/>
            <a:chOff x="762108" y="4078142"/>
            <a:chExt cx="2534095" cy="1402957"/>
          </a:xfrm>
        </p:grpSpPr>
        <p:sp>
          <p:nvSpPr>
            <p:cNvPr id="14361" name="矩形 1"/>
            <p:cNvSpPr/>
            <p:nvPr/>
          </p:nvSpPr>
          <p:spPr>
            <a:xfrm>
              <a:off x="762108" y="4078142"/>
              <a:ext cx="2118732" cy="4140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1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cs typeface="Montserrat Medium" panose="00000600000000000000" charset="0"/>
                  <a:sym typeface="+mn-ea"/>
                </a:rPr>
                <a:t> ПОДЗАГОЛОВОК</a:t>
              </a:r>
              <a:endParaRPr lang="ru-RU" altLang="zh-CN" sz="1400" b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  <a:sym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12871" y="4453560"/>
              <a:ext cx="2483332" cy="10275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16000"/>
                </a:lnSpc>
                <a:spcBef>
                  <a:spcPts val="795"/>
                </a:spcBef>
              </a:pPr>
              <a:r>
                <a:rPr sz="1050" spc="14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Presentations</a:t>
              </a:r>
              <a:r>
                <a:rPr sz="1050" spc="-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0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are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typically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introduction,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7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speech </a:t>
              </a:r>
              <a:r>
                <a:rPr sz="1050" spc="-6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21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meant </a:t>
              </a:r>
              <a:r>
                <a:rPr sz="1050" spc="16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to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inform, </a:t>
              </a:r>
              <a:r>
                <a:rPr sz="1050" spc="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persuade, </a:t>
              </a:r>
              <a:r>
                <a:rPr sz="1050" spc="9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inspire,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motivate,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</a:t>
              </a:r>
              <a:r>
                <a:rPr sz="1050" spc="-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2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new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3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idea/product.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Montserrat Medium" panose="00000600000000000000" charset="0"/>
                <a:ea typeface="Arial" panose="020B0604020202020204" pitchFamily="34" charset="0"/>
                <a:cs typeface="Montserrat Medium" panose="00000600000000000000" charset="0"/>
                <a:sym typeface="+mn-ea"/>
              </a:endParaRPr>
            </a:p>
          </p:txBody>
        </p:sp>
      </p:grpSp>
      <p:grpSp>
        <p:nvGrpSpPr>
          <p:cNvPr id="14363" name="组合 29"/>
          <p:cNvGrpSpPr/>
          <p:nvPr/>
        </p:nvGrpSpPr>
        <p:grpSpPr>
          <a:xfrm>
            <a:off x="8350250" y="2055813"/>
            <a:ext cx="2533650" cy="1436061"/>
            <a:chOff x="8349493" y="2055818"/>
            <a:chExt cx="2534095" cy="1435324"/>
          </a:xfrm>
        </p:grpSpPr>
        <p:sp>
          <p:nvSpPr>
            <p:cNvPr id="14364" name="矩形 1"/>
            <p:cNvSpPr/>
            <p:nvPr/>
          </p:nvSpPr>
          <p:spPr>
            <a:xfrm>
              <a:off x="8349493" y="2055818"/>
              <a:ext cx="2008223" cy="4138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1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cs typeface="Montserrat Medium" panose="00000600000000000000" charset="0"/>
                  <a:sym typeface="+mn-ea"/>
                </a:rPr>
                <a:t> ПОДЗАГОЛОВОК</a:t>
              </a:r>
              <a:endParaRPr lang="ru-RU" altLang="zh-CN" sz="1400" b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  <a:sym typeface="+mn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400256" y="2431236"/>
              <a:ext cx="2483332" cy="1059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sz="1050" spc="14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Presentations</a:t>
              </a:r>
              <a:r>
                <a:rPr sz="1050" spc="-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0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are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typically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introduction,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7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speech </a:t>
              </a:r>
              <a:r>
                <a:rPr sz="1050" spc="-6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21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meant </a:t>
              </a:r>
              <a:r>
                <a:rPr sz="1050" spc="16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to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inform, </a:t>
              </a:r>
              <a:r>
                <a:rPr sz="1050" spc="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persuade, </a:t>
              </a:r>
              <a:r>
                <a:rPr sz="1050" spc="9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inspire,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motivate,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</a:t>
              </a:r>
              <a:r>
                <a:rPr sz="1050" spc="-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2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new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3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idea/product.</a:t>
              </a:r>
              <a:endParaRPr sz="1050" dirty="0">
                <a:latin typeface="Montserrat Medium" panose="00000600000000000000" pitchFamily="2" charset="-52"/>
                <a:cs typeface="Tahoma" panose="020B060403050404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Montserrat Medium" panose="00000600000000000000" charset="0"/>
                <a:ea typeface="Arial" panose="020B0604020202020204" pitchFamily="34" charset="0"/>
                <a:cs typeface="Montserrat Medium" panose="00000600000000000000" charset="0"/>
                <a:sym typeface="+mn-ea"/>
              </a:endParaRPr>
            </a:p>
          </p:txBody>
        </p:sp>
      </p:grpSp>
      <p:grpSp>
        <p:nvGrpSpPr>
          <p:cNvPr id="14366" name="组合 32"/>
          <p:cNvGrpSpPr/>
          <p:nvPr/>
        </p:nvGrpSpPr>
        <p:grpSpPr>
          <a:xfrm>
            <a:off x="8350250" y="4075113"/>
            <a:ext cx="2533650" cy="1403041"/>
            <a:chOff x="8349493" y="4075506"/>
            <a:chExt cx="2534095" cy="1402321"/>
          </a:xfrm>
        </p:grpSpPr>
        <p:sp>
          <p:nvSpPr>
            <p:cNvPr id="14367" name="矩形 1"/>
            <p:cNvSpPr/>
            <p:nvPr/>
          </p:nvSpPr>
          <p:spPr>
            <a:xfrm>
              <a:off x="8349493" y="4075506"/>
              <a:ext cx="2252741" cy="4138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1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cs typeface="Montserrat Medium" panose="00000600000000000000" charset="0"/>
                  <a:sym typeface="+mn-ea"/>
                </a:rPr>
                <a:t> ПОДЗАГОЛОВОК</a:t>
              </a:r>
              <a:endParaRPr lang="ru-RU" altLang="zh-CN" sz="1400" b="1" dirty="0">
                <a:solidFill>
                  <a:schemeClr val="bg2">
                    <a:lumMod val="10000"/>
                  </a:schemeClr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  <a:sym typeface="+mn-ea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400256" y="4450924"/>
              <a:ext cx="2483332" cy="102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marR="5080">
                <a:lnSpc>
                  <a:spcPct val="116000"/>
                </a:lnSpc>
                <a:spcBef>
                  <a:spcPts val="795"/>
                </a:spcBef>
              </a:pPr>
              <a:r>
                <a:rPr sz="1050" spc="14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Presentations</a:t>
              </a:r>
              <a:r>
                <a:rPr sz="1050" spc="-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0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are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typically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introduction,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7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speech </a:t>
              </a:r>
              <a:r>
                <a:rPr sz="1050" spc="-6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21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meant </a:t>
              </a:r>
              <a:r>
                <a:rPr sz="1050" spc="16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to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inform, </a:t>
              </a:r>
              <a:r>
                <a:rPr sz="1050" spc="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persuade, </a:t>
              </a:r>
              <a:r>
                <a:rPr sz="1050" spc="9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inspire,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motivate, </a:t>
              </a:r>
              <a:r>
                <a:rPr sz="1050" spc="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or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4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present</a:t>
              </a:r>
              <a:r>
                <a:rPr sz="1050" spc="-1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25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a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22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new</a:t>
              </a:r>
              <a:r>
                <a:rPr sz="1050" spc="-114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 </a:t>
              </a:r>
              <a:r>
                <a:rPr sz="1050" spc="130" dirty="0">
                  <a:solidFill>
                    <a:srgbClr val="243361"/>
                  </a:solidFill>
                  <a:latin typeface="Montserrat Medium" panose="00000600000000000000" pitchFamily="2" charset="-52"/>
                  <a:cs typeface="Tahoma" panose="020B0604030504040204"/>
                  <a:sym typeface="+mn-ea"/>
                </a:rPr>
                <a:t>idea/product.</a:t>
              </a:r>
              <a:endParaRPr kumimoji="0" sz="105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Montserrat Medium" panose="00000600000000000000" charset="0"/>
                <a:ea typeface="Arial" panose="020B0604020202020204" pitchFamily="34" charset="0"/>
                <a:cs typeface="Montserrat Medium" panose="00000600000000000000" charset="0"/>
                <a:sym typeface="+mn-ea"/>
              </a:endParaRPr>
            </a:p>
          </p:txBody>
        </p:sp>
      </p:grpSp>
      <p:sp>
        <p:nvSpPr>
          <p:cNvPr id="5121" name="文本框 6"/>
          <p:cNvSpPr txBox="1"/>
          <p:nvPr/>
        </p:nvSpPr>
        <p:spPr>
          <a:xfrm>
            <a:off x="3421380" y="767715"/>
            <a:ext cx="57823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3657600" y="1265555"/>
            <a:ext cx="5027930" cy="4564380"/>
          </a:xfrm>
          <a:prstGeom prst="hexagon">
            <a:avLst>
              <a:gd name="adj" fmla="val 26850"/>
              <a:gd name="vf" fmla="val 115470"/>
            </a:avLst>
          </a:prstGeom>
          <a:solidFill>
            <a:srgbClr val="992928"/>
          </a:solidFill>
          <a:ln w="25400">
            <a:solidFill>
              <a:srgbClr val="992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7" name="文本框 128"/>
          <p:cNvSpPr txBox="1"/>
          <p:nvPr/>
        </p:nvSpPr>
        <p:spPr>
          <a:xfrm>
            <a:off x="4488815" y="4058920"/>
            <a:ext cx="33655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zh-CN" sz="36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sp>
        <p:nvSpPr>
          <p:cNvPr id="5121" name="文本框 6"/>
          <p:cNvSpPr txBox="1"/>
          <p:nvPr/>
        </p:nvSpPr>
        <p:spPr>
          <a:xfrm>
            <a:off x="5187950" y="1913255"/>
            <a:ext cx="109029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150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2</a:t>
            </a:r>
          </a:p>
        </p:txBody>
      </p:sp>
      <p:pic>
        <p:nvPicPr>
          <p:cNvPr id="2" name="Content Placeholder 1" descr="cap best-3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680000">
            <a:off x="7833649" y="3806501"/>
            <a:ext cx="2948940" cy="3088640"/>
          </a:xfrm>
          <a:prstGeom prst="rect">
            <a:avLst/>
          </a:prstGeom>
        </p:spPr>
      </p:pic>
      <p:pic>
        <p:nvPicPr>
          <p:cNvPr id="12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7584">
            <a:off x="9579786" y="498595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cap best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20000">
            <a:off x="7122795" y="3858260"/>
            <a:ext cx="1847850" cy="1819275"/>
          </a:xfrm>
          <a:prstGeom prst="rect">
            <a:avLst/>
          </a:prstGeom>
        </p:spPr>
      </p:pic>
      <p:pic>
        <p:nvPicPr>
          <p:cNvPr id="11" name="Picture 10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148655" y="287908"/>
            <a:ext cx="1859809" cy="1948712"/>
          </a:xfrm>
          <a:prstGeom prst="rect">
            <a:avLst/>
          </a:prstGeom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0000">
            <a:off x="2285049" y="829818"/>
            <a:ext cx="2836718" cy="2972282"/>
          </a:xfrm>
          <a:prstGeom prst="rect">
            <a:avLst/>
          </a:prstGeom>
        </p:spPr>
      </p:pic>
      <p:pic>
        <p:nvPicPr>
          <p:cNvPr id="13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80000">
            <a:off x="1807662" y="388156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KSO_Shape"/>
          <p:cNvSpPr/>
          <p:nvPr/>
        </p:nvSpPr>
        <p:spPr>
          <a:xfrm>
            <a:off x="2284413" y="1404938"/>
            <a:ext cx="1508125" cy="1633538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-1" fmla="*/ 1441667 w 5342334"/>
              <a:gd name="connsiteY0-2" fmla="*/ 2934412 h 5785910"/>
              <a:gd name="connsiteX1-3" fmla="*/ 1441770 w 5342334"/>
              <a:gd name="connsiteY1-4" fmla="*/ 2943473 h 5785910"/>
              <a:gd name="connsiteX2-5" fmla="*/ 1438934 w 5342334"/>
              <a:gd name="connsiteY2-6" fmla="*/ 2944008 h 5785910"/>
              <a:gd name="connsiteX3-7" fmla="*/ 1437887 w 5342334"/>
              <a:gd name="connsiteY3-8" fmla="*/ 2937382 h 5785910"/>
              <a:gd name="connsiteX4-9" fmla="*/ 1441667 w 5342334"/>
              <a:gd name="connsiteY4-10" fmla="*/ 2934412 h 5785910"/>
              <a:gd name="connsiteX5-11" fmla="*/ 1354605 w 5342334"/>
              <a:gd name="connsiteY5-12" fmla="*/ 2912708 h 5785910"/>
              <a:gd name="connsiteX6-13" fmla="*/ 1428080 w 5342334"/>
              <a:gd name="connsiteY6-14" fmla="*/ 2945087 h 5785910"/>
              <a:gd name="connsiteX7-15" fmla="*/ 1431050 w 5342334"/>
              <a:gd name="connsiteY7-16" fmla="*/ 3320849 h 5785910"/>
              <a:gd name="connsiteX8-17" fmla="*/ 2146318 w 5342334"/>
              <a:gd name="connsiteY8-18" fmla="*/ 5548257 h 5785910"/>
              <a:gd name="connsiteX9-19" fmla="*/ 2115204 w 5342334"/>
              <a:gd name="connsiteY9-20" fmla="*/ 5553206 h 5785910"/>
              <a:gd name="connsiteX10-21" fmla="*/ 1246460 w 5342334"/>
              <a:gd name="connsiteY10-22" fmla="*/ 5785910 h 5785910"/>
              <a:gd name="connsiteX11-23" fmla="*/ 0 w 5342334"/>
              <a:gd name="connsiteY11-24" fmla="*/ 3148605 h 5785910"/>
              <a:gd name="connsiteX12-25" fmla="*/ 1262428 w 5342334"/>
              <a:gd name="connsiteY12-26" fmla="*/ 2938106 h 5785910"/>
              <a:gd name="connsiteX13-27" fmla="*/ 1354605 w 5342334"/>
              <a:gd name="connsiteY13-28" fmla="*/ 2912708 h 5785910"/>
              <a:gd name="connsiteX14-29" fmla="*/ 3380735 w 5342334"/>
              <a:gd name="connsiteY14-30" fmla="*/ 118 h 5785910"/>
              <a:gd name="connsiteX15-31" fmla="*/ 3863622 w 5342334"/>
              <a:gd name="connsiteY15-32" fmla="*/ 912639 h 5785910"/>
              <a:gd name="connsiteX16-33" fmla="*/ 3674765 w 5342334"/>
              <a:gd name="connsiteY16-34" fmla="*/ 2045786 h 5785910"/>
              <a:gd name="connsiteX17-35" fmla="*/ 4585837 w 5342334"/>
              <a:gd name="connsiteY17-36" fmla="*/ 2046833 h 5785910"/>
              <a:gd name="connsiteX18-37" fmla="*/ 4775401 w 5342334"/>
              <a:gd name="connsiteY18-38" fmla="*/ 2003486 h 5785910"/>
              <a:gd name="connsiteX19-39" fmla="*/ 5203724 w 5342334"/>
              <a:gd name="connsiteY19-40" fmla="*/ 2381935 h 5785910"/>
              <a:gd name="connsiteX20-41" fmla="*/ 4980124 w 5342334"/>
              <a:gd name="connsiteY20-42" fmla="*/ 2705696 h 5785910"/>
              <a:gd name="connsiteX21-43" fmla="*/ 5342334 w 5342334"/>
              <a:gd name="connsiteY21-44" fmla="*/ 3258997 h 5785910"/>
              <a:gd name="connsiteX22-45" fmla="*/ 5107100 w 5342334"/>
              <a:gd name="connsiteY22-46" fmla="*/ 3754493 h 5785910"/>
              <a:gd name="connsiteX23-47" fmla="*/ 5342334 w 5342334"/>
              <a:gd name="connsiteY23-48" fmla="*/ 4140580 h 5785910"/>
              <a:gd name="connsiteX24-49" fmla="*/ 4844706 w 5342334"/>
              <a:gd name="connsiteY24-50" fmla="*/ 4606676 h 5785910"/>
              <a:gd name="connsiteX25-51" fmla="*/ 4790537 w 5342334"/>
              <a:gd name="connsiteY25-52" fmla="*/ 4596433 h 5785910"/>
              <a:gd name="connsiteX26-53" fmla="*/ 4802287 w 5342334"/>
              <a:gd name="connsiteY26-54" fmla="*/ 4606672 h 5785910"/>
              <a:gd name="connsiteX27-55" fmla="*/ 5191248 w 5342334"/>
              <a:gd name="connsiteY27-56" fmla="*/ 4997228 h 5785910"/>
              <a:gd name="connsiteX28-57" fmla="*/ 4866278 w 5342334"/>
              <a:gd name="connsiteY28-58" fmla="*/ 5435572 h 5785910"/>
              <a:gd name="connsiteX29-59" fmla="*/ 4581456 w 5342334"/>
              <a:gd name="connsiteY29-60" fmla="*/ 5443059 h 5785910"/>
              <a:gd name="connsiteX30-61" fmla="*/ 4593578 w 5342334"/>
              <a:gd name="connsiteY30-62" fmla="*/ 5444848 h 5785910"/>
              <a:gd name="connsiteX31-63" fmla="*/ 4581281 w 5342334"/>
              <a:gd name="connsiteY31-64" fmla="*/ 5445228 h 5785910"/>
              <a:gd name="connsiteX32-65" fmla="*/ 2168410 w 5342334"/>
              <a:gd name="connsiteY32-66" fmla="*/ 5525146 h 5785910"/>
              <a:gd name="connsiteX33-67" fmla="*/ 1445968 w 5342334"/>
              <a:gd name="connsiteY33-68" fmla="*/ 3310386 h 5785910"/>
              <a:gd name="connsiteX34-69" fmla="*/ 1441770 w 5342334"/>
              <a:gd name="connsiteY34-70" fmla="*/ 2943473 h 5785910"/>
              <a:gd name="connsiteX35-71" fmla="*/ 1514723 w 5342334"/>
              <a:gd name="connsiteY35-72" fmla="*/ 2929703 h 5785910"/>
              <a:gd name="connsiteX36-73" fmla="*/ 1975047 w 5342334"/>
              <a:gd name="connsiteY36-74" fmla="*/ 2725675 h 5785910"/>
              <a:gd name="connsiteX37-75" fmla="*/ 2654934 w 5342334"/>
              <a:gd name="connsiteY37-76" fmla="*/ 1630299 h 5785910"/>
              <a:gd name="connsiteX38-77" fmla="*/ 3108192 w 5342334"/>
              <a:gd name="connsiteY38-78" fmla="*/ 686009 h 5785910"/>
              <a:gd name="connsiteX39-79" fmla="*/ 3334821 w 5342334"/>
              <a:gd name="connsiteY39-80" fmla="*/ 6121 h 5785910"/>
              <a:gd name="connsiteX40" fmla="*/ 3380735 w 5342334"/>
              <a:gd name="connsiteY40" fmla="*/ 118 h 5785910"/>
              <a:gd name="connsiteX0-81" fmla="*/ 1437887 w 5342334"/>
              <a:gd name="connsiteY0-82" fmla="*/ 2937382 h 5785910"/>
              <a:gd name="connsiteX1-83" fmla="*/ 1441770 w 5342334"/>
              <a:gd name="connsiteY1-84" fmla="*/ 2943473 h 5785910"/>
              <a:gd name="connsiteX2-85" fmla="*/ 1438934 w 5342334"/>
              <a:gd name="connsiteY2-86" fmla="*/ 2944008 h 5785910"/>
              <a:gd name="connsiteX3-87" fmla="*/ 1437887 w 5342334"/>
              <a:gd name="connsiteY3-88" fmla="*/ 2937382 h 5785910"/>
              <a:gd name="connsiteX4-89" fmla="*/ 1354605 w 5342334"/>
              <a:gd name="connsiteY4-90" fmla="*/ 2912708 h 5785910"/>
              <a:gd name="connsiteX5-91" fmla="*/ 1428080 w 5342334"/>
              <a:gd name="connsiteY5-92" fmla="*/ 2945087 h 5785910"/>
              <a:gd name="connsiteX6-93" fmla="*/ 1431050 w 5342334"/>
              <a:gd name="connsiteY6-94" fmla="*/ 3320849 h 5785910"/>
              <a:gd name="connsiteX7-95" fmla="*/ 2146318 w 5342334"/>
              <a:gd name="connsiteY7-96" fmla="*/ 5548257 h 5785910"/>
              <a:gd name="connsiteX8-97" fmla="*/ 2115204 w 5342334"/>
              <a:gd name="connsiteY8-98" fmla="*/ 5553206 h 5785910"/>
              <a:gd name="connsiteX9-99" fmla="*/ 1246460 w 5342334"/>
              <a:gd name="connsiteY9-100" fmla="*/ 5785910 h 5785910"/>
              <a:gd name="connsiteX10-101" fmla="*/ 0 w 5342334"/>
              <a:gd name="connsiteY10-102" fmla="*/ 3148605 h 5785910"/>
              <a:gd name="connsiteX11-103" fmla="*/ 1262428 w 5342334"/>
              <a:gd name="connsiteY11-104" fmla="*/ 2938106 h 5785910"/>
              <a:gd name="connsiteX12-105" fmla="*/ 1354605 w 5342334"/>
              <a:gd name="connsiteY12-106" fmla="*/ 2912708 h 5785910"/>
              <a:gd name="connsiteX13-107" fmla="*/ 3380735 w 5342334"/>
              <a:gd name="connsiteY13-108" fmla="*/ 118 h 5785910"/>
              <a:gd name="connsiteX14-109" fmla="*/ 3863622 w 5342334"/>
              <a:gd name="connsiteY14-110" fmla="*/ 912639 h 5785910"/>
              <a:gd name="connsiteX15-111" fmla="*/ 3674765 w 5342334"/>
              <a:gd name="connsiteY15-112" fmla="*/ 2045786 h 5785910"/>
              <a:gd name="connsiteX16-113" fmla="*/ 4585837 w 5342334"/>
              <a:gd name="connsiteY16-114" fmla="*/ 2046833 h 5785910"/>
              <a:gd name="connsiteX17-115" fmla="*/ 4775401 w 5342334"/>
              <a:gd name="connsiteY17-116" fmla="*/ 2003486 h 5785910"/>
              <a:gd name="connsiteX18-117" fmla="*/ 5203724 w 5342334"/>
              <a:gd name="connsiteY18-118" fmla="*/ 2381935 h 5785910"/>
              <a:gd name="connsiteX19-119" fmla="*/ 4980124 w 5342334"/>
              <a:gd name="connsiteY19-120" fmla="*/ 2705696 h 5785910"/>
              <a:gd name="connsiteX20-121" fmla="*/ 5342334 w 5342334"/>
              <a:gd name="connsiteY20-122" fmla="*/ 3258997 h 5785910"/>
              <a:gd name="connsiteX21-123" fmla="*/ 5107100 w 5342334"/>
              <a:gd name="connsiteY21-124" fmla="*/ 3754493 h 5785910"/>
              <a:gd name="connsiteX22-125" fmla="*/ 5342334 w 5342334"/>
              <a:gd name="connsiteY22-126" fmla="*/ 4140580 h 5785910"/>
              <a:gd name="connsiteX23-127" fmla="*/ 4844706 w 5342334"/>
              <a:gd name="connsiteY23-128" fmla="*/ 4606676 h 5785910"/>
              <a:gd name="connsiteX24-129" fmla="*/ 4790537 w 5342334"/>
              <a:gd name="connsiteY24-130" fmla="*/ 4596433 h 5785910"/>
              <a:gd name="connsiteX25-131" fmla="*/ 4802287 w 5342334"/>
              <a:gd name="connsiteY25-132" fmla="*/ 4606672 h 5785910"/>
              <a:gd name="connsiteX26-133" fmla="*/ 5191248 w 5342334"/>
              <a:gd name="connsiteY26-134" fmla="*/ 4997228 h 5785910"/>
              <a:gd name="connsiteX27-135" fmla="*/ 4866278 w 5342334"/>
              <a:gd name="connsiteY27-136" fmla="*/ 5435572 h 5785910"/>
              <a:gd name="connsiteX28-137" fmla="*/ 4581456 w 5342334"/>
              <a:gd name="connsiteY28-138" fmla="*/ 5443059 h 5785910"/>
              <a:gd name="connsiteX29-139" fmla="*/ 4593578 w 5342334"/>
              <a:gd name="connsiteY29-140" fmla="*/ 5444848 h 5785910"/>
              <a:gd name="connsiteX30-141" fmla="*/ 4581281 w 5342334"/>
              <a:gd name="connsiteY30-142" fmla="*/ 5445228 h 5785910"/>
              <a:gd name="connsiteX31-143" fmla="*/ 2168410 w 5342334"/>
              <a:gd name="connsiteY31-144" fmla="*/ 5525146 h 5785910"/>
              <a:gd name="connsiteX32-145" fmla="*/ 1445968 w 5342334"/>
              <a:gd name="connsiteY32-146" fmla="*/ 3310386 h 5785910"/>
              <a:gd name="connsiteX33-147" fmla="*/ 1441770 w 5342334"/>
              <a:gd name="connsiteY33-148" fmla="*/ 2943473 h 5785910"/>
              <a:gd name="connsiteX34-149" fmla="*/ 1514723 w 5342334"/>
              <a:gd name="connsiteY34-150" fmla="*/ 2929703 h 5785910"/>
              <a:gd name="connsiteX35-151" fmla="*/ 1975047 w 5342334"/>
              <a:gd name="connsiteY35-152" fmla="*/ 2725675 h 5785910"/>
              <a:gd name="connsiteX36-153" fmla="*/ 2654934 w 5342334"/>
              <a:gd name="connsiteY36-154" fmla="*/ 1630299 h 5785910"/>
              <a:gd name="connsiteX37-155" fmla="*/ 3108192 w 5342334"/>
              <a:gd name="connsiteY37-156" fmla="*/ 686009 h 5785910"/>
              <a:gd name="connsiteX38-157" fmla="*/ 3334821 w 5342334"/>
              <a:gd name="connsiteY38-158" fmla="*/ 6121 h 5785910"/>
              <a:gd name="connsiteX39-159" fmla="*/ 3380735 w 5342334"/>
              <a:gd name="connsiteY39-160" fmla="*/ 118 h 5785910"/>
              <a:gd name="connsiteX0-161" fmla="*/ 1438934 w 5342334"/>
              <a:gd name="connsiteY0-162" fmla="*/ 2944008 h 5785910"/>
              <a:gd name="connsiteX1-163" fmla="*/ 1441770 w 5342334"/>
              <a:gd name="connsiteY1-164" fmla="*/ 2943473 h 5785910"/>
              <a:gd name="connsiteX2-165" fmla="*/ 1438934 w 5342334"/>
              <a:gd name="connsiteY2-166" fmla="*/ 2944008 h 5785910"/>
              <a:gd name="connsiteX3-167" fmla="*/ 1354605 w 5342334"/>
              <a:gd name="connsiteY3-168" fmla="*/ 2912708 h 5785910"/>
              <a:gd name="connsiteX4-169" fmla="*/ 1428080 w 5342334"/>
              <a:gd name="connsiteY4-170" fmla="*/ 2945087 h 5785910"/>
              <a:gd name="connsiteX5-171" fmla="*/ 1431050 w 5342334"/>
              <a:gd name="connsiteY5-172" fmla="*/ 3320849 h 5785910"/>
              <a:gd name="connsiteX6-173" fmla="*/ 2146318 w 5342334"/>
              <a:gd name="connsiteY6-174" fmla="*/ 5548257 h 5785910"/>
              <a:gd name="connsiteX7-175" fmla="*/ 2115204 w 5342334"/>
              <a:gd name="connsiteY7-176" fmla="*/ 5553206 h 5785910"/>
              <a:gd name="connsiteX8-177" fmla="*/ 1246460 w 5342334"/>
              <a:gd name="connsiteY8-178" fmla="*/ 5785910 h 5785910"/>
              <a:gd name="connsiteX9-179" fmla="*/ 0 w 5342334"/>
              <a:gd name="connsiteY9-180" fmla="*/ 3148605 h 5785910"/>
              <a:gd name="connsiteX10-181" fmla="*/ 1262428 w 5342334"/>
              <a:gd name="connsiteY10-182" fmla="*/ 2938106 h 5785910"/>
              <a:gd name="connsiteX11-183" fmla="*/ 1354605 w 5342334"/>
              <a:gd name="connsiteY11-184" fmla="*/ 2912708 h 5785910"/>
              <a:gd name="connsiteX12-185" fmla="*/ 3380735 w 5342334"/>
              <a:gd name="connsiteY12-186" fmla="*/ 118 h 5785910"/>
              <a:gd name="connsiteX13-187" fmla="*/ 3863622 w 5342334"/>
              <a:gd name="connsiteY13-188" fmla="*/ 912639 h 5785910"/>
              <a:gd name="connsiteX14-189" fmla="*/ 3674765 w 5342334"/>
              <a:gd name="connsiteY14-190" fmla="*/ 2045786 h 5785910"/>
              <a:gd name="connsiteX15-191" fmla="*/ 4585837 w 5342334"/>
              <a:gd name="connsiteY15-192" fmla="*/ 2046833 h 5785910"/>
              <a:gd name="connsiteX16-193" fmla="*/ 4775401 w 5342334"/>
              <a:gd name="connsiteY16-194" fmla="*/ 2003486 h 5785910"/>
              <a:gd name="connsiteX17-195" fmla="*/ 5203724 w 5342334"/>
              <a:gd name="connsiteY17-196" fmla="*/ 2381935 h 5785910"/>
              <a:gd name="connsiteX18-197" fmla="*/ 4980124 w 5342334"/>
              <a:gd name="connsiteY18-198" fmla="*/ 2705696 h 5785910"/>
              <a:gd name="connsiteX19-199" fmla="*/ 5342334 w 5342334"/>
              <a:gd name="connsiteY19-200" fmla="*/ 3258997 h 5785910"/>
              <a:gd name="connsiteX20-201" fmla="*/ 5107100 w 5342334"/>
              <a:gd name="connsiteY20-202" fmla="*/ 3754493 h 5785910"/>
              <a:gd name="connsiteX21-203" fmla="*/ 5342334 w 5342334"/>
              <a:gd name="connsiteY21-204" fmla="*/ 4140580 h 5785910"/>
              <a:gd name="connsiteX22-205" fmla="*/ 4844706 w 5342334"/>
              <a:gd name="connsiteY22-206" fmla="*/ 4606676 h 5785910"/>
              <a:gd name="connsiteX23-207" fmla="*/ 4790537 w 5342334"/>
              <a:gd name="connsiteY23-208" fmla="*/ 4596433 h 5785910"/>
              <a:gd name="connsiteX24-209" fmla="*/ 4802287 w 5342334"/>
              <a:gd name="connsiteY24-210" fmla="*/ 4606672 h 5785910"/>
              <a:gd name="connsiteX25-211" fmla="*/ 5191248 w 5342334"/>
              <a:gd name="connsiteY25-212" fmla="*/ 4997228 h 5785910"/>
              <a:gd name="connsiteX26-213" fmla="*/ 4866278 w 5342334"/>
              <a:gd name="connsiteY26-214" fmla="*/ 5435572 h 5785910"/>
              <a:gd name="connsiteX27-215" fmla="*/ 4581456 w 5342334"/>
              <a:gd name="connsiteY27-216" fmla="*/ 5443059 h 5785910"/>
              <a:gd name="connsiteX28-217" fmla="*/ 4593578 w 5342334"/>
              <a:gd name="connsiteY28-218" fmla="*/ 5444848 h 5785910"/>
              <a:gd name="connsiteX29-219" fmla="*/ 4581281 w 5342334"/>
              <a:gd name="connsiteY29-220" fmla="*/ 5445228 h 5785910"/>
              <a:gd name="connsiteX30-221" fmla="*/ 2168410 w 5342334"/>
              <a:gd name="connsiteY30-222" fmla="*/ 5525146 h 5785910"/>
              <a:gd name="connsiteX31-223" fmla="*/ 1445968 w 5342334"/>
              <a:gd name="connsiteY31-224" fmla="*/ 3310386 h 5785910"/>
              <a:gd name="connsiteX32-225" fmla="*/ 1441770 w 5342334"/>
              <a:gd name="connsiteY32-226" fmla="*/ 2943473 h 5785910"/>
              <a:gd name="connsiteX33-227" fmla="*/ 1514723 w 5342334"/>
              <a:gd name="connsiteY33-228" fmla="*/ 2929703 h 5785910"/>
              <a:gd name="connsiteX34-229" fmla="*/ 1975047 w 5342334"/>
              <a:gd name="connsiteY34-230" fmla="*/ 2725675 h 5785910"/>
              <a:gd name="connsiteX35-231" fmla="*/ 2654934 w 5342334"/>
              <a:gd name="connsiteY35-232" fmla="*/ 1630299 h 5785910"/>
              <a:gd name="connsiteX36-233" fmla="*/ 3108192 w 5342334"/>
              <a:gd name="connsiteY36-234" fmla="*/ 686009 h 5785910"/>
              <a:gd name="connsiteX37-235" fmla="*/ 3334821 w 5342334"/>
              <a:gd name="connsiteY37-236" fmla="*/ 6121 h 5785910"/>
              <a:gd name="connsiteX38-237" fmla="*/ 3380735 w 5342334"/>
              <a:gd name="connsiteY38-238" fmla="*/ 118 h 5785910"/>
              <a:gd name="connsiteX0-239" fmla="*/ 1438934 w 5342334"/>
              <a:gd name="connsiteY0-240" fmla="*/ 2944008 h 5785910"/>
              <a:gd name="connsiteX1-241" fmla="*/ 1441770 w 5342334"/>
              <a:gd name="connsiteY1-242" fmla="*/ 2943473 h 5785910"/>
              <a:gd name="connsiteX2-243" fmla="*/ 1438934 w 5342334"/>
              <a:gd name="connsiteY2-244" fmla="*/ 2944008 h 5785910"/>
              <a:gd name="connsiteX3-245" fmla="*/ 1354605 w 5342334"/>
              <a:gd name="connsiteY3-246" fmla="*/ 2912708 h 5785910"/>
              <a:gd name="connsiteX4-247" fmla="*/ 1428080 w 5342334"/>
              <a:gd name="connsiteY4-248" fmla="*/ 2945087 h 5785910"/>
              <a:gd name="connsiteX5-249" fmla="*/ 1431050 w 5342334"/>
              <a:gd name="connsiteY5-250" fmla="*/ 3320849 h 5785910"/>
              <a:gd name="connsiteX6-251" fmla="*/ 2146318 w 5342334"/>
              <a:gd name="connsiteY6-252" fmla="*/ 5548257 h 5785910"/>
              <a:gd name="connsiteX7-253" fmla="*/ 2115204 w 5342334"/>
              <a:gd name="connsiteY7-254" fmla="*/ 5553206 h 5785910"/>
              <a:gd name="connsiteX8-255" fmla="*/ 1246460 w 5342334"/>
              <a:gd name="connsiteY8-256" fmla="*/ 5785910 h 5785910"/>
              <a:gd name="connsiteX9-257" fmla="*/ 0 w 5342334"/>
              <a:gd name="connsiteY9-258" fmla="*/ 3148605 h 5785910"/>
              <a:gd name="connsiteX10-259" fmla="*/ 1262428 w 5342334"/>
              <a:gd name="connsiteY10-260" fmla="*/ 2938106 h 5785910"/>
              <a:gd name="connsiteX11-261" fmla="*/ 1354605 w 5342334"/>
              <a:gd name="connsiteY11-262" fmla="*/ 2912708 h 5785910"/>
              <a:gd name="connsiteX12-263" fmla="*/ 3380735 w 5342334"/>
              <a:gd name="connsiteY12-264" fmla="*/ 118 h 5785910"/>
              <a:gd name="connsiteX13-265" fmla="*/ 3863622 w 5342334"/>
              <a:gd name="connsiteY13-266" fmla="*/ 912639 h 5785910"/>
              <a:gd name="connsiteX14-267" fmla="*/ 3674765 w 5342334"/>
              <a:gd name="connsiteY14-268" fmla="*/ 2045786 h 5785910"/>
              <a:gd name="connsiteX15-269" fmla="*/ 4585837 w 5342334"/>
              <a:gd name="connsiteY15-270" fmla="*/ 2046833 h 5785910"/>
              <a:gd name="connsiteX16-271" fmla="*/ 4775401 w 5342334"/>
              <a:gd name="connsiteY16-272" fmla="*/ 2003486 h 5785910"/>
              <a:gd name="connsiteX17-273" fmla="*/ 5203724 w 5342334"/>
              <a:gd name="connsiteY17-274" fmla="*/ 2381935 h 5785910"/>
              <a:gd name="connsiteX18-275" fmla="*/ 4980124 w 5342334"/>
              <a:gd name="connsiteY18-276" fmla="*/ 2705696 h 5785910"/>
              <a:gd name="connsiteX19-277" fmla="*/ 5342334 w 5342334"/>
              <a:gd name="connsiteY19-278" fmla="*/ 3258997 h 5785910"/>
              <a:gd name="connsiteX20-279" fmla="*/ 5107100 w 5342334"/>
              <a:gd name="connsiteY20-280" fmla="*/ 3754493 h 5785910"/>
              <a:gd name="connsiteX21-281" fmla="*/ 5342334 w 5342334"/>
              <a:gd name="connsiteY21-282" fmla="*/ 4140580 h 5785910"/>
              <a:gd name="connsiteX22-283" fmla="*/ 4844706 w 5342334"/>
              <a:gd name="connsiteY22-284" fmla="*/ 4606676 h 5785910"/>
              <a:gd name="connsiteX23-285" fmla="*/ 4790537 w 5342334"/>
              <a:gd name="connsiteY23-286" fmla="*/ 4596433 h 5785910"/>
              <a:gd name="connsiteX24-287" fmla="*/ 4802287 w 5342334"/>
              <a:gd name="connsiteY24-288" fmla="*/ 4606672 h 5785910"/>
              <a:gd name="connsiteX25-289" fmla="*/ 5191248 w 5342334"/>
              <a:gd name="connsiteY25-290" fmla="*/ 4997228 h 5785910"/>
              <a:gd name="connsiteX26-291" fmla="*/ 4866278 w 5342334"/>
              <a:gd name="connsiteY26-292" fmla="*/ 5435572 h 5785910"/>
              <a:gd name="connsiteX27-293" fmla="*/ 4581456 w 5342334"/>
              <a:gd name="connsiteY27-294" fmla="*/ 5443059 h 5785910"/>
              <a:gd name="connsiteX28-295" fmla="*/ 4593578 w 5342334"/>
              <a:gd name="connsiteY28-296" fmla="*/ 5444848 h 5785910"/>
              <a:gd name="connsiteX29-297" fmla="*/ 4581281 w 5342334"/>
              <a:gd name="connsiteY29-298" fmla="*/ 5445228 h 5785910"/>
              <a:gd name="connsiteX30-299" fmla="*/ 2168410 w 5342334"/>
              <a:gd name="connsiteY30-300" fmla="*/ 5525146 h 5785910"/>
              <a:gd name="connsiteX31-301" fmla="*/ 1445968 w 5342334"/>
              <a:gd name="connsiteY31-302" fmla="*/ 3310386 h 5785910"/>
              <a:gd name="connsiteX32-303" fmla="*/ 1441770 w 5342334"/>
              <a:gd name="connsiteY32-304" fmla="*/ 2943473 h 5785910"/>
              <a:gd name="connsiteX33-305" fmla="*/ 1514723 w 5342334"/>
              <a:gd name="connsiteY33-306" fmla="*/ 2929703 h 5785910"/>
              <a:gd name="connsiteX34-307" fmla="*/ 1975047 w 5342334"/>
              <a:gd name="connsiteY34-308" fmla="*/ 2725675 h 5785910"/>
              <a:gd name="connsiteX35-309" fmla="*/ 2654934 w 5342334"/>
              <a:gd name="connsiteY35-310" fmla="*/ 1630299 h 5785910"/>
              <a:gd name="connsiteX36-311" fmla="*/ 3108192 w 5342334"/>
              <a:gd name="connsiteY36-312" fmla="*/ 686009 h 5785910"/>
              <a:gd name="connsiteX37-313" fmla="*/ 3334821 w 5342334"/>
              <a:gd name="connsiteY37-314" fmla="*/ 6121 h 5785910"/>
              <a:gd name="connsiteX38-315" fmla="*/ 3380735 w 5342334"/>
              <a:gd name="connsiteY38-316" fmla="*/ 118 h 5785910"/>
              <a:gd name="connsiteX0-317" fmla="*/ 1438934 w 5342334"/>
              <a:gd name="connsiteY0-318" fmla="*/ 2944008 h 5785910"/>
              <a:gd name="connsiteX1-319" fmla="*/ 1441770 w 5342334"/>
              <a:gd name="connsiteY1-320" fmla="*/ 2943473 h 5785910"/>
              <a:gd name="connsiteX2-321" fmla="*/ 1438934 w 5342334"/>
              <a:gd name="connsiteY2-322" fmla="*/ 2944008 h 5785910"/>
              <a:gd name="connsiteX3-323" fmla="*/ 1354605 w 5342334"/>
              <a:gd name="connsiteY3-324" fmla="*/ 2912708 h 5785910"/>
              <a:gd name="connsiteX4-325" fmla="*/ 1428080 w 5342334"/>
              <a:gd name="connsiteY4-326" fmla="*/ 2945087 h 5785910"/>
              <a:gd name="connsiteX5-327" fmla="*/ 1431050 w 5342334"/>
              <a:gd name="connsiteY5-328" fmla="*/ 3320849 h 5785910"/>
              <a:gd name="connsiteX6-329" fmla="*/ 2146318 w 5342334"/>
              <a:gd name="connsiteY6-330" fmla="*/ 5548257 h 5785910"/>
              <a:gd name="connsiteX7-331" fmla="*/ 2115204 w 5342334"/>
              <a:gd name="connsiteY7-332" fmla="*/ 5553206 h 5785910"/>
              <a:gd name="connsiteX8-333" fmla="*/ 1246460 w 5342334"/>
              <a:gd name="connsiteY8-334" fmla="*/ 5785910 h 5785910"/>
              <a:gd name="connsiteX9-335" fmla="*/ 0 w 5342334"/>
              <a:gd name="connsiteY9-336" fmla="*/ 3148605 h 5785910"/>
              <a:gd name="connsiteX10-337" fmla="*/ 1262428 w 5342334"/>
              <a:gd name="connsiteY10-338" fmla="*/ 2938106 h 5785910"/>
              <a:gd name="connsiteX11-339" fmla="*/ 1354605 w 5342334"/>
              <a:gd name="connsiteY11-340" fmla="*/ 2912708 h 5785910"/>
              <a:gd name="connsiteX12-341" fmla="*/ 3380735 w 5342334"/>
              <a:gd name="connsiteY12-342" fmla="*/ 118 h 5785910"/>
              <a:gd name="connsiteX13-343" fmla="*/ 3863622 w 5342334"/>
              <a:gd name="connsiteY13-344" fmla="*/ 912639 h 5785910"/>
              <a:gd name="connsiteX14-345" fmla="*/ 3674765 w 5342334"/>
              <a:gd name="connsiteY14-346" fmla="*/ 2045786 h 5785910"/>
              <a:gd name="connsiteX15-347" fmla="*/ 4585837 w 5342334"/>
              <a:gd name="connsiteY15-348" fmla="*/ 2046833 h 5785910"/>
              <a:gd name="connsiteX16-349" fmla="*/ 4775401 w 5342334"/>
              <a:gd name="connsiteY16-350" fmla="*/ 2003486 h 5785910"/>
              <a:gd name="connsiteX17-351" fmla="*/ 5203724 w 5342334"/>
              <a:gd name="connsiteY17-352" fmla="*/ 2381935 h 5785910"/>
              <a:gd name="connsiteX18-353" fmla="*/ 4980124 w 5342334"/>
              <a:gd name="connsiteY18-354" fmla="*/ 2705696 h 5785910"/>
              <a:gd name="connsiteX19-355" fmla="*/ 5342334 w 5342334"/>
              <a:gd name="connsiteY19-356" fmla="*/ 3258997 h 5785910"/>
              <a:gd name="connsiteX20-357" fmla="*/ 5107100 w 5342334"/>
              <a:gd name="connsiteY20-358" fmla="*/ 3754493 h 5785910"/>
              <a:gd name="connsiteX21-359" fmla="*/ 5342334 w 5342334"/>
              <a:gd name="connsiteY21-360" fmla="*/ 4140580 h 5785910"/>
              <a:gd name="connsiteX22-361" fmla="*/ 4844706 w 5342334"/>
              <a:gd name="connsiteY22-362" fmla="*/ 4606676 h 5785910"/>
              <a:gd name="connsiteX23-363" fmla="*/ 4790537 w 5342334"/>
              <a:gd name="connsiteY23-364" fmla="*/ 4596433 h 5785910"/>
              <a:gd name="connsiteX24-365" fmla="*/ 4802287 w 5342334"/>
              <a:gd name="connsiteY24-366" fmla="*/ 4606672 h 5785910"/>
              <a:gd name="connsiteX25-367" fmla="*/ 5191248 w 5342334"/>
              <a:gd name="connsiteY25-368" fmla="*/ 4997228 h 5785910"/>
              <a:gd name="connsiteX26-369" fmla="*/ 4866278 w 5342334"/>
              <a:gd name="connsiteY26-370" fmla="*/ 5435572 h 5785910"/>
              <a:gd name="connsiteX27-371" fmla="*/ 4581456 w 5342334"/>
              <a:gd name="connsiteY27-372" fmla="*/ 5443059 h 5785910"/>
              <a:gd name="connsiteX28-373" fmla="*/ 4593578 w 5342334"/>
              <a:gd name="connsiteY28-374" fmla="*/ 5444848 h 5785910"/>
              <a:gd name="connsiteX29-375" fmla="*/ 4581281 w 5342334"/>
              <a:gd name="connsiteY29-376" fmla="*/ 5445228 h 5785910"/>
              <a:gd name="connsiteX30-377" fmla="*/ 2168410 w 5342334"/>
              <a:gd name="connsiteY30-378" fmla="*/ 5525146 h 5785910"/>
              <a:gd name="connsiteX31-379" fmla="*/ 1445968 w 5342334"/>
              <a:gd name="connsiteY31-380" fmla="*/ 3310386 h 5785910"/>
              <a:gd name="connsiteX32-381" fmla="*/ 1441770 w 5342334"/>
              <a:gd name="connsiteY32-382" fmla="*/ 2943473 h 5785910"/>
              <a:gd name="connsiteX33-383" fmla="*/ 1514723 w 5342334"/>
              <a:gd name="connsiteY33-384" fmla="*/ 2929703 h 5785910"/>
              <a:gd name="connsiteX34-385" fmla="*/ 1975047 w 5342334"/>
              <a:gd name="connsiteY34-386" fmla="*/ 2725675 h 5785910"/>
              <a:gd name="connsiteX35-387" fmla="*/ 2654934 w 5342334"/>
              <a:gd name="connsiteY35-388" fmla="*/ 1630299 h 5785910"/>
              <a:gd name="connsiteX36-389" fmla="*/ 3108192 w 5342334"/>
              <a:gd name="connsiteY36-390" fmla="*/ 686009 h 5785910"/>
              <a:gd name="connsiteX37-391" fmla="*/ 3334821 w 5342334"/>
              <a:gd name="connsiteY37-392" fmla="*/ 6121 h 5785910"/>
              <a:gd name="connsiteX38-393" fmla="*/ 3380735 w 5342334"/>
              <a:gd name="connsiteY38-394" fmla="*/ 118 h 5785910"/>
              <a:gd name="connsiteX0-395" fmla="*/ 1438934 w 5342334"/>
              <a:gd name="connsiteY0-396" fmla="*/ 2944008 h 5785910"/>
              <a:gd name="connsiteX1-397" fmla="*/ 1441770 w 5342334"/>
              <a:gd name="connsiteY1-398" fmla="*/ 2943473 h 5785910"/>
              <a:gd name="connsiteX2-399" fmla="*/ 1438934 w 5342334"/>
              <a:gd name="connsiteY2-400" fmla="*/ 2944008 h 5785910"/>
              <a:gd name="connsiteX3-401" fmla="*/ 1354605 w 5342334"/>
              <a:gd name="connsiteY3-402" fmla="*/ 2912708 h 5785910"/>
              <a:gd name="connsiteX4-403" fmla="*/ 1428080 w 5342334"/>
              <a:gd name="connsiteY4-404" fmla="*/ 2945087 h 5785910"/>
              <a:gd name="connsiteX5-405" fmla="*/ 1431050 w 5342334"/>
              <a:gd name="connsiteY5-406" fmla="*/ 3320849 h 5785910"/>
              <a:gd name="connsiteX6-407" fmla="*/ 2146318 w 5342334"/>
              <a:gd name="connsiteY6-408" fmla="*/ 5548257 h 5785910"/>
              <a:gd name="connsiteX7-409" fmla="*/ 2115204 w 5342334"/>
              <a:gd name="connsiteY7-410" fmla="*/ 5553206 h 5785910"/>
              <a:gd name="connsiteX8-411" fmla="*/ 1246460 w 5342334"/>
              <a:gd name="connsiteY8-412" fmla="*/ 5785910 h 5785910"/>
              <a:gd name="connsiteX9-413" fmla="*/ 0 w 5342334"/>
              <a:gd name="connsiteY9-414" fmla="*/ 3148605 h 5785910"/>
              <a:gd name="connsiteX10-415" fmla="*/ 1262428 w 5342334"/>
              <a:gd name="connsiteY10-416" fmla="*/ 2938106 h 5785910"/>
              <a:gd name="connsiteX11-417" fmla="*/ 1354605 w 5342334"/>
              <a:gd name="connsiteY11-418" fmla="*/ 2912708 h 5785910"/>
              <a:gd name="connsiteX12-419" fmla="*/ 3380735 w 5342334"/>
              <a:gd name="connsiteY12-420" fmla="*/ 118 h 5785910"/>
              <a:gd name="connsiteX13-421" fmla="*/ 3863622 w 5342334"/>
              <a:gd name="connsiteY13-422" fmla="*/ 912639 h 5785910"/>
              <a:gd name="connsiteX14-423" fmla="*/ 3674765 w 5342334"/>
              <a:gd name="connsiteY14-424" fmla="*/ 2045786 h 5785910"/>
              <a:gd name="connsiteX15-425" fmla="*/ 4585837 w 5342334"/>
              <a:gd name="connsiteY15-426" fmla="*/ 2046833 h 5785910"/>
              <a:gd name="connsiteX16-427" fmla="*/ 4775401 w 5342334"/>
              <a:gd name="connsiteY16-428" fmla="*/ 2003486 h 5785910"/>
              <a:gd name="connsiteX17-429" fmla="*/ 5203724 w 5342334"/>
              <a:gd name="connsiteY17-430" fmla="*/ 2381935 h 5785910"/>
              <a:gd name="connsiteX18-431" fmla="*/ 4980124 w 5342334"/>
              <a:gd name="connsiteY18-432" fmla="*/ 2705696 h 5785910"/>
              <a:gd name="connsiteX19-433" fmla="*/ 5342334 w 5342334"/>
              <a:gd name="connsiteY19-434" fmla="*/ 3258997 h 5785910"/>
              <a:gd name="connsiteX20-435" fmla="*/ 5107100 w 5342334"/>
              <a:gd name="connsiteY20-436" fmla="*/ 3754493 h 5785910"/>
              <a:gd name="connsiteX21-437" fmla="*/ 5342334 w 5342334"/>
              <a:gd name="connsiteY21-438" fmla="*/ 4140580 h 5785910"/>
              <a:gd name="connsiteX22-439" fmla="*/ 4844706 w 5342334"/>
              <a:gd name="connsiteY22-440" fmla="*/ 4606676 h 5785910"/>
              <a:gd name="connsiteX23-441" fmla="*/ 4790537 w 5342334"/>
              <a:gd name="connsiteY23-442" fmla="*/ 4596433 h 5785910"/>
              <a:gd name="connsiteX24-443" fmla="*/ 4802287 w 5342334"/>
              <a:gd name="connsiteY24-444" fmla="*/ 4606672 h 5785910"/>
              <a:gd name="connsiteX25-445" fmla="*/ 5191248 w 5342334"/>
              <a:gd name="connsiteY25-446" fmla="*/ 4997228 h 5785910"/>
              <a:gd name="connsiteX26-447" fmla="*/ 4866278 w 5342334"/>
              <a:gd name="connsiteY26-448" fmla="*/ 5435572 h 5785910"/>
              <a:gd name="connsiteX27-449" fmla="*/ 4581456 w 5342334"/>
              <a:gd name="connsiteY27-450" fmla="*/ 5443059 h 5785910"/>
              <a:gd name="connsiteX28-451" fmla="*/ 4593578 w 5342334"/>
              <a:gd name="connsiteY28-452" fmla="*/ 5444848 h 5785910"/>
              <a:gd name="connsiteX29-453" fmla="*/ 4581281 w 5342334"/>
              <a:gd name="connsiteY29-454" fmla="*/ 5445228 h 5785910"/>
              <a:gd name="connsiteX30-455" fmla="*/ 2168410 w 5342334"/>
              <a:gd name="connsiteY30-456" fmla="*/ 5525146 h 5785910"/>
              <a:gd name="connsiteX31-457" fmla="*/ 1445968 w 5342334"/>
              <a:gd name="connsiteY31-458" fmla="*/ 3310386 h 5785910"/>
              <a:gd name="connsiteX32-459" fmla="*/ 1441770 w 5342334"/>
              <a:gd name="connsiteY32-460" fmla="*/ 2943473 h 5785910"/>
              <a:gd name="connsiteX33-461" fmla="*/ 1514723 w 5342334"/>
              <a:gd name="connsiteY33-462" fmla="*/ 2929703 h 5785910"/>
              <a:gd name="connsiteX34-463" fmla="*/ 1975047 w 5342334"/>
              <a:gd name="connsiteY34-464" fmla="*/ 2725675 h 5785910"/>
              <a:gd name="connsiteX35-465" fmla="*/ 2654934 w 5342334"/>
              <a:gd name="connsiteY35-466" fmla="*/ 1630299 h 5785910"/>
              <a:gd name="connsiteX36-467" fmla="*/ 3108192 w 5342334"/>
              <a:gd name="connsiteY36-468" fmla="*/ 686009 h 5785910"/>
              <a:gd name="connsiteX37-469" fmla="*/ 3334821 w 5342334"/>
              <a:gd name="connsiteY37-470" fmla="*/ 6121 h 5785910"/>
              <a:gd name="connsiteX38-471" fmla="*/ 3380735 w 5342334"/>
              <a:gd name="connsiteY38-472" fmla="*/ 118 h 5785910"/>
              <a:gd name="connsiteX0-473" fmla="*/ 1438934 w 5342334"/>
              <a:gd name="connsiteY0-474" fmla="*/ 2944008 h 5785910"/>
              <a:gd name="connsiteX1-475" fmla="*/ 1441770 w 5342334"/>
              <a:gd name="connsiteY1-476" fmla="*/ 2943473 h 5785910"/>
              <a:gd name="connsiteX2-477" fmla="*/ 1438934 w 5342334"/>
              <a:gd name="connsiteY2-478" fmla="*/ 2944008 h 5785910"/>
              <a:gd name="connsiteX3-479" fmla="*/ 1354605 w 5342334"/>
              <a:gd name="connsiteY3-480" fmla="*/ 2912708 h 5785910"/>
              <a:gd name="connsiteX4-481" fmla="*/ 1428080 w 5342334"/>
              <a:gd name="connsiteY4-482" fmla="*/ 2945087 h 5785910"/>
              <a:gd name="connsiteX5-483" fmla="*/ 1431050 w 5342334"/>
              <a:gd name="connsiteY5-484" fmla="*/ 3320849 h 5785910"/>
              <a:gd name="connsiteX6-485" fmla="*/ 2146318 w 5342334"/>
              <a:gd name="connsiteY6-486" fmla="*/ 5548257 h 5785910"/>
              <a:gd name="connsiteX7-487" fmla="*/ 2115204 w 5342334"/>
              <a:gd name="connsiteY7-488" fmla="*/ 5553206 h 5785910"/>
              <a:gd name="connsiteX8-489" fmla="*/ 1246460 w 5342334"/>
              <a:gd name="connsiteY8-490" fmla="*/ 5785910 h 5785910"/>
              <a:gd name="connsiteX9-491" fmla="*/ 0 w 5342334"/>
              <a:gd name="connsiteY9-492" fmla="*/ 3148605 h 5785910"/>
              <a:gd name="connsiteX10-493" fmla="*/ 1262428 w 5342334"/>
              <a:gd name="connsiteY10-494" fmla="*/ 2938106 h 5785910"/>
              <a:gd name="connsiteX11-495" fmla="*/ 1354605 w 5342334"/>
              <a:gd name="connsiteY11-496" fmla="*/ 2912708 h 5785910"/>
              <a:gd name="connsiteX12-497" fmla="*/ 3380735 w 5342334"/>
              <a:gd name="connsiteY12-498" fmla="*/ 118 h 5785910"/>
              <a:gd name="connsiteX13-499" fmla="*/ 3863622 w 5342334"/>
              <a:gd name="connsiteY13-500" fmla="*/ 912639 h 5785910"/>
              <a:gd name="connsiteX14-501" fmla="*/ 3674765 w 5342334"/>
              <a:gd name="connsiteY14-502" fmla="*/ 2045786 h 5785910"/>
              <a:gd name="connsiteX15-503" fmla="*/ 4585837 w 5342334"/>
              <a:gd name="connsiteY15-504" fmla="*/ 2046833 h 5785910"/>
              <a:gd name="connsiteX16-505" fmla="*/ 4775401 w 5342334"/>
              <a:gd name="connsiteY16-506" fmla="*/ 2003486 h 5785910"/>
              <a:gd name="connsiteX17-507" fmla="*/ 5203724 w 5342334"/>
              <a:gd name="connsiteY17-508" fmla="*/ 2381935 h 5785910"/>
              <a:gd name="connsiteX18-509" fmla="*/ 4980124 w 5342334"/>
              <a:gd name="connsiteY18-510" fmla="*/ 2705696 h 5785910"/>
              <a:gd name="connsiteX19-511" fmla="*/ 5342334 w 5342334"/>
              <a:gd name="connsiteY19-512" fmla="*/ 3258997 h 5785910"/>
              <a:gd name="connsiteX20-513" fmla="*/ 5107100 w 5342334"/>
              <a:gd name="connsiteY20-514" fmla="*/ 3754493 h 5785910"/>
              <a:gd name="connsiteX21-515" fmla="*/ 5342334 w 5342334"/>
              <a:gd name="connsiteY21-516" fmla="*/ 4140580 h 5785910"/>
              <a:gd name="connsiteX22-517" fmla="*/ 4844706 w 5342334"/>
              <a:gd name="connsiteY22-518" fmla="*/ 4606676 h 5785910"/>
              <a:gd name="connsiteX23-519" fmla="*/ 4790537 w 5342334"/>
              <a:gd name="connsiteY23-520" fmla="*/ 4596433 h 5785910"/>
              <a:gd name="connsiteX24-521" fmla="*/ 4802287 w 5342334"/>
              <a:gd name="connsiteY24-522" fmla="*/ 4606672 h 5785910"/>
              <a:gd name="connsiteX25-523" fmla="*/ 5191248 w 5342334"/>
              <a:gd name="connsiteY25-524" fmla="*/ 4997228 h 5785910"/>
              <a:gd name="connsiteX26-525" fmla="*/ 4866278 w 5342334"/>
              <a:gd name="connsiteY26-526" fmla="*/ 5435572 h 5785910"/>
              <a:gd name="connsiteX27-527" fmla="*/ 4581456 w 5342334"/>
              <a:gd name="connsiteY27-528" fmla="*/ 5443059 h 5785910"/>
              <a:gd name="connsiteX28-529" fmla="*/ 4593578 w 5342334"/>
              <a:gd name="connsiteY28-530" fmla="*/ 5444848 h 5785910"/>
              <a:gd name="connsiteX29-531" fmla="*/ 4581281 w 5342334"/>
              <a:gd name="connsiteY29-532" fmla="*/ 5445228 h 5785910"/>
              <a:gd name="connsiteX30-533" fmla="*/ 2168410 w 5342334"/>
              <a:gd name="connsiteY30-534" fmla="*/ 5525146 h 5785910"/>
              <a:gd name="connsiteX31-535" fmla="*/ 1445968 w 5342334"/>
              <a:gd name="connsiteY31-536" fmla="*/ 3310386 h 5785910"/>
              <a:gd name="connsiteX32-537" fmla="*/ 1441770 w 5342334"/>
              <a:gd name="connsiteY32-538" fmla="*/ 2943473 h 5785910"/>
              <a:gd name="connsiteX33-539" fmla="*/ 1514723 w 5342334"/>
              <a:gd name="connsiteY33-540" fmla="*/ 2929703 h 5785910"/>
              <a:gd name="connsiteX34-541" fmla="*/ 1975047 w 5342334"/>
              <a:gd name="connsiteY34-542" fmla="*/ 2725675 h 5785910"/>
              <a:gd name="connsiteX35-543" fmla="*/ 2654934 w 5342334"/>
              <a:gd name="connsiteY35-544" fmla="*/ 1630299 h 5785910"/>
              <a:gd name="connsiteX36-545" fmla="*/ 3108192 w 5342334"/>
              <a:gd name="connsiteY36-546" fmla="*/ 686009 h 5785910"/>
              <a:gd name="connsiteX37-547" fmla="*/ 3334821 w 5342334"/>
              <a:gd name="connsiteY37-548" fmla="*/ 6121 h 5785910"/>
              <a:gd name="connsiteX38-549" fmla="*/ 3380735 w 5342334"/>
              <a:gd name="connsiteY38-550" fmla="*/ 118 h 5785910"/>
              <a:gd name="connsiteX0-551" fmla="*/ 1438934 w 5342334"/>
              <a:gd name="connsiteY0-552" fmla="*/ 2944008 h 5785910"/>
              <a:gd name="connsiteX1-553" fmla="*/ 1441770 w 5342334"/>
              <a:gd name="connsiteY1-554" fmla="*/ 2943473 h 5785910"/>
              <a:gd name="connsiteX2-555" fmla="*/ 1438934 w 5342334"/>
              <a:gd name="connsiteY2-556" fmla="*/ 2944008 h 5785910"/>
              <a:gd name="connsiteX3-557" fmla="*/ 1354605 w 5342334"/>
              <a:gd name="connsiteY3-558" fmla="*/ 2912708 h 5785910"/>
              <a:gd name="connsiteX4-559" fmla="*/ 1428080 w 5342334"/>
              <a:gd name="connsiteY4-560" fmla="*/ 2945087 h 5785910"/>
              <a:gd name="connsiteX5-561" fmla="*/ 1423906 w 5342334"/>
              <a:gd name="connsiteY5-562" fmla="*/ 3323230 h 5785910"/>
              <a:gd name="connsiteX6-563" fmla="*/ 2146318 w 5342334"/>
              <a:gd name="connsiteY6-564" fmla="*/ 5548257 h 5785910"/>
              <a:gd name="connsiteX7-565" fmla="*/ 2115204 w 5342334"/>
              <a:gd name="connsiteY7-566" fmla="*/ 5553206 h 5785910"/>
              <a:gd name="connsiteX8-567" fmla="*/ 1246460 w 5342334"/>
              <a:gd name="connsiteY8-568" fmla="*/ 5785910 h 5785910"/>
              <a:gd name="connsiteX9-569" fmla="*/ 0 w 5342334"/>
              <a:gd name="connsiteY9-570" fmla="*/ 3148605 h 5785910"/>
              <a:gd name="connsiteX10-571" fmla="*/ 1262428 w 5342334"/>
              <a:gd name="connsiteY10-572" fmla="*/ 2938106 h 5785910"/>
              <a:gd name="connsiteX11-573" fmla="*/ 1354605 w 5342334"/>
              <a:gd name="connsiteY11-574" fmla="*/ 2912708 h 5785910"/>
              <a:gd name="connsiteX12-575" fmla="*/ 3380735 w 5342334"/>
              <a:gd name="connsiteY12-576" fmla="*/ 118 h 5785910"/>
              <a:gd name="connsiteX13-577" fmla="*/ 3863622 w 5342334"/>
              <a:gd name="connsiteY13-578" fmla="*/ 912639 h 5785910"/>
              <a:gd name="connsiteX14-579" fmla="*/ 3674765 w 5342334"/>
              <a:gd name="connsiteY14-580" fmla="*/ 2045786 h 5785910"/>
              <a:gd name="connsiteX15-581" fmla="*/ 4585837 w 5342334"/>
              <a:gd name="connsiteY15-582" fmla="*/ 2046833 h 5785910"/>
              <a:gd name="connsiteX16-583" fmla="*/ 4775401 w 5342334"/>
              <a:gd name="connsiteY16-584" fmla="*/ 2003486 h 5785910"/>
              <a:gd name="connsiteX17-585" fmla="*/ 5203724 w 5342334"/>
              <a:gd name="connsiteY17-586" fmla="*/ 2381935 h 5785910"/>
              <a:gd name="connsiteX18-587" fmla="*/ 4980124 w 5342334"/>
              <a:gd name="connsiteY18-588" fmla="*/ 2705696 h 5785910"/>
              <a:gd name="connsiteX19-589" fmla="*/ 5342334 w 5342334"/>
              <a:gd name="connsiteY19-590" fmla="*/ 3258997 h 5785910"/>
              <a:gd name="connsiteX20-591" fmla="*/ 5107100 w 5342334"/>
              <a:gd name="connsiteY20-592" fmla="*/ 3754493 h 5785910"/>
              <a:gd name="connsiteX21-593" fmla="*/ 5342334 w 5342334"/>
              <a:gd name="connsiteY21-594" fmla="*/ 4140580 h 5785910"/>
              <a:gd name="connsiteX22-595" fmla="*/ 4844706 w 5342334"/>
              <a:gd name="connsiteY22-596" fmla="*/ 4606676 h 5785910"/>
              <a:gd name="connsiteX23-597" fmla="*/ 4790537 w 5342334"/>
              <a:gd name="connsiteY23-598" fmla="*/ 4596433 h 5785910"/>
              <a:gd name="connsiteX24-599" fmla="*/ 4802287 w 5342334"/>
              <a:gd name="connsiteY24-600" fmla="*/ 4606672 h 5785910"/>
              <a:gd name="connsiteX25-601" fmla="*/ 5191248 w 5342334"/>
              <a:gd name="connsiteY25-602" fmla="*/ 4997228 h 5785910"/>
              <a:gd name="connsiteX26-603" fmla="*/ 4866278 w 5342334"/>
              <a:gd name="connsiteY26-604" fmla="*/ 5435572 h 5785910"/>
              <a:gd name="connsiteX27-605" fmla="*/ 4581456 w 5342334"/>
              <a:gd name="connsiteY27-606" fmla="*/ 5443059 h 5785910"/>
              <a:gd name="connsiteX28-607" fmla="*/ 4593578 w 5342334"/>
              <a:gd name="connsiteY28-608" fmla="*/ 5444848 h 5785910"/>
              <a:gd name="connsiteX29-609" fmla="*/ 4581281 w 5342334"/>
              <a:gd name="connsiteY29-610" fmla="*/ 5445228 h 5785910"/>
              <a:gd name="connsiteX30-611" fmla="*/ 2168410 w 5342334"/>
              <a:gd name="connsiteY30-612" fmla="*/ 5525146 h 5785910"/>
              <a:gd name="connsiteX31-613" fmla="*/ 1445968 w 5342334"/>
              <a:gd name="connsiteY31-614" fmla="*/ 3310386 h 5785910"/>
              <a:gd name="connsiteX32-615" fmla="*/ 1441770 w 5342334"/>
              <a:gd name="connsiteY32-616" fmla="*/ 2943473 h 5785910"/>
              <a:gd name="connsiteX33-617" fmla="*/ 1514723 w 5342334"/>
              <a:gd name="connsiteY33-618" fmla="*/ 2929703 h 5785910"/>
              <a:gd name="connsiteX34-619" fmla="*/ 1975047 w 5342334"/>
              <a:gd name="connsiteY34-620" fmla="*/ 2725675 h 5785910"/>
              <a:gd name="connsiteX35-621" fmla="*/ 2654934 w 5342334"/>
              <a:gd name="connsiteY35-622" fmla="*/ 1630299 h 5785910"/>
              <a:gd name="connsiteX36-623" fmla="*/ 3108192 w 5342334"/>
              <a:gd name="connsiteY36-624" fmla="*/ 686009 h 5785910"/>
              <a:gd name="connsiteX37-625" fmla="*/ 3334821 w 5342334"/>
              <a:gd name="connsiteY37-626" fmla="*/ 6121 h 5785910"/>
              <a:gd name="connsiteX38-627" fmla="*/ 3380735 w 5342334"/>
              <a:gd name="connsiteY38-628" fmla="*/ 118 h 5785910"/>
              <a:gd name="connsiteX0-629" fmla="*/ 1438934 w 5342334"/>
              <a:gd name="connsiteY0-630" fmla="*/ 2944008 h 5785910"/>
              <a:gd name="connsiteX1-631" fmla="*/ 1441770 w 5342334"/>
              <a:gd name="connsiteY1-632" fmla="*/ 2943473 h 5785910"/>
              <a:gd name="connsiteX2-633" fmla="*/ 1438934 w 5342334"/>
              <a:gd name="connsiteY2-634" fmla="*/ 2944008 h 5785910"/>
              <a:gd name="connsiteX3-635" fmla="*/ 1354605 w 5342334"/>
              <a:gd name="connsiteY3-636" fmla="*/ 2912708 h 5785910"/>
              <a:gd name="connsiteX4-637" fmla="*/ 1423317 w 5342334"/>
              <a:gd name="connsiteY4-638" fmla="*/ 2947468 h 5785910"/>
              <a:gd name="connsiteX5-639" fmla="*/ 1423906 w 5342334"/>
              <a:gd name="connsiteY5-640" fmla="*/ 3323230 h 5785910"/>
              <a:gd name="connsiteX6-641" fmla="*/ 2146318 w 5342334"/>
              <a:gd name="connsiteY6-642" fmla="*/ 5548257 h 5785910"/>
              <a:gd name="connsiteX7-643" fmla="*/ 2115204 w 5342334"/>
              <a:gd name="connsiteY7-644" fmla="*/ 5553206 h 5785910"/>
              <a:gd name="connsiteX8-645" fmla="*/ 1246460 w 5342334"/>
              <a:gd name="connsiteY8-646" fmla="*/ 5785910 h 5785910"/>
              <a:gd name="connsiteX9-647" fmla="*/ 0 w 5342334"/>
              <a:gd name="connsiteY9-648" fmla="*/ 3148605 h 5785910"/>
              <a:gd name="connsiteX10-649" fmla="*/ 1262428 w 5342334"/>
              <a:gd name="connsiteY10-650" fmla="*/ 2938106 h 5785910"/>
              <a:gd name="connsiteX11-651" fmla="*/ 1354605 w 5342334"/>
              <a:gd name="connsiteY11-652" fmla="*/ 2912708 h 5785910"/>
              <a:gd name="connsiteX12-653" fmla="*/ 3380735 w 5342334"/>
              <a:gd name="connsiteY12-654" fmla="*/ 118 h 5785910"/>
              <a:gd name="connsiteX13-655" fmla="*/ 3863622 w 5342334"/>
              <a:gd name="connsiteY13-656" fmla="*/ 912639 h 5785910"/>
              <a:gd name="connsiteX14-657" fmla="*/ 3674765 w 5342334"/>
              <a:gd name="connsiteY14-658" fmla="*/ 2045786 h 5785910"/>
              <a:gd name="connsiteX15-659" fmla="*/ 4585837 w 5342334"/>
              <a:gd name="connsiteY15-660" fmla="*/ 2046833 h 5785910"/>
              <a:gd name="connsiteX16-661" fmla="*/ 4775401 w 5342334"/>
              <a:gd name="connsiteY16-662" fmla="*/ 2003486 h 5785910"/>
              <a:gd name="connsiteX17-663" fmla="*/ 5203724 w 5342334"/>
              <a:gd name="connsiteY17-664" fmla="*/ 2381935 h 5785910"/>
              <a:gd name="connsiteX18-665" fmla="*/ 4980124 w 5342334"/>
              <a:gd name="connsiteY18-666" fmla="*/ 2705696 h 5785910"/>
              <a:gd name="connsiteX19-667" fmla="*/ 5342334 w 5342334"/>
              <a:gd name="connsiteY19-668" fmla="*/ 3258997 h 5785910"/>
              <a:gd name="connsiteX20-669" fmla="*/ 5107100 w 5342334"/>
              <a:gd name="connsiteY20-670" fmla="*/ 3754493 h 5785910"/>
              <a:gd name="connsiteX21-671" fmla="*/ 5342334 w 5342334"/>
              <a:gd name="connsiteY21-672" fmla="*/ 4140580 h 5785910"/>
              <a:gd name="connsiteX22-673" fmla="*/ 4844706 w 5342334"/>
              <a:gd name="connsiteY22-674" fmla="*/ 4606676 h 5785910"/>
              <a:gd name="connsiteX23-675" fmla="*/ 4790537 w 5342334"/>
              <a:gd name="connsiteY23-676" fmla="*/ 4596433 h 5785910"/>
              <a:gd name="connsiteX24-677" fmla="*/ 4802287 w 5342334"/>
              <a:gd name="connsiteY24-678" fmla="*/ 4606672 h 5785910"/>
              <a:gd name="connsiteX25-679" fmla="*/ 5191248 w 5342334"/>
              <a:gd name="connsiteY25-680" fmla="*/ 4997228 h 5785910"/>
              <a:gd name="connsiteX26-681" fmla="*/ 4866278 w 5342334"/>
              <a:gd name="connsiteY26-682" fmla="*/ 5435572 h 5785910"/>
              <a:gd name="connsiteX27-683" fmla="*/ 4581456 w 5342334"/>
              <a:gd name="connsiteY27-684" fmla="*/ 5443059 h 5785910"/>
              <a:gd name="connsiteX28-685" fmla="*/ 4593578 w 5342334"/>
              <a:gd name="connsiteY28-686" fmla="*/ 5444848 h 5785910"/>
              <a:gd name="connsiteX29-687" fmla="*/ 4581281 w 5342334"/>
              <a:gd name="connsiteY29-688" fmla="*/ 5445228 h 5785910"/>
              <a:gd name="connsiteX30-689" fmla="*/ 2168410 w 5342334"/>
              <a:gd name="connsiteY30-690" fmla="*/ 5525146 h 5785910"/>
              <a:gd name="connsiteX31-691" fmla="*/ 1445968 w 5342334"/>
              <a:gd name="connsiteY31-692" fmla="*/ 3310386 h 5785910"/>
              <a:gd name="connsiteX32-693" fmla="*/ 1441770 w 5342334"/>
              <a:gd name="connsiteY32-694" fmla="*/ 2943473 h 5785910"/>
              <a:gd name="connsiteX33-695" fmla="*/ 1514723 w 5342334"/>
              <a:gd name="connsiteY33-696" fmla="*/ 2929703 h 5785910"/>
              <a:gd name="connsiteX34-697" fmla="*/ 1975047 w 5342334"/>
              <a:gd name="connsiteY34-698" fmla="*/ 2725675 h 5785910"/>
              <a:gd name="connsiteX35-699" fmla="*/ 2654934 w 5342334"/>
              <a:gd name="connsiteY35-700" fmla="*/ 1630299 h 5785910"/>
              <a:gd name="connsiteX36-701" fmla="*/ 3108192 w 5342334"/>
              <a:gd name="connsiteY36-702" fmla="*/ 686009 h 5785910"/>
              <a:gd name="connsiteX37-703" fmla="*/ 3334821 w 5342334"/>
              <a:gd name="connsiteY37-704" fmla="*/ 6121 h 5785910"/>
              <a:gd name="connsiteX38-705" fmla="*/ 3380735 w 5342334"/>
              <a:gd name="connsiteY38-706" fmla="*/ 118 h 5785910"/>
              <a:gd name="connsiteX0-707" fmla="*/ 1438934 w 5342334"/>
              <a:gd name="connsiteY0-708" fmla="*/ 2944008 h 5785910"/>
              <a:gd name="connsiteX1-709" fmla="*/ 1441770 w 5342334"/>
              <a:gd name="connsiteY1-710" fmla="*/ 2943473 h 5785910"/>
              <a:gd name="connsiteX2-711" fmla="*/ 1438934 w 5342334"/>
              <a:gd name="connsiteY2-712" fmla="*/ 2944008 h 5785910"/>
              <a:gd name="connsiteX3-713" fmla="*/ 1354605 w 5342334"/>
              <a:gd name="connsiteY3-714" fmla="*/ 2912708 h 5785910"/>
              <a:gd name="connsiteX4-715" fmla="*/ 1423317 w 5342334"/>
              <a:gd name="connsiteY4-716" fmla="*/ 2947468 h 5785910"/>
              <a:gd name="connsiteX5-717" fmla="*/ 1423906 w 5342334"/>
              <a:gd name="connsiteY5-718" fmla="*/ 3323230 h 5785910"/>
              <a:gd name="connsiteX6-719" fmla="*/ 2146318 w 5342334"/>
              <a:gd name="connsiteY6-720" fmla="*/ 5548257 h 5785910"/>
              <a:gd name="connsiteX7-721" fmla="*/ 2115204 w 5342334"/>
              <a:gd name="connsiteY7-722" fmla="*/ 5553206 h 5785910"/>
              <a:gd name="connsiteX8-723" fmla="*/ 1246460 w 5342334"/>
              <a:gd name="connsiteY8-724" fmla="*/ 5785910 h 5785910"/>
              <a:gd name="connsiteX9-725" fmla="*/ 0 w 5342334"/>
              <a:gd name="connsiteY9-726" fmla="*/ 3148605 h 5785910"/>
              <a:gd name="connsiteX10-727" fmla="*/ 1262428 w 5342334"/>
              <a:gd name="connsiteY10-728" fmla="*/ 2938106 h 5785910"/>
              <a:gd name="connsiteX11-729" fmla="*/ 1354605 w 5342334"/>
              <a:gd name="connsiteY11-730" fmla="*/ 2912708 h 5785910"/>
              <a:gd name="connsiteX12-731" fmla="*/ 3380735 w 5342334"/>
              <a:gd name="connsiteY12-732" fmla="*/ 118 h 5785910"/>
              <a:gd name="connsiteX13-733" fmla="*/ 3863622 w 5342334"/>
              <a:gd name="connsiteY13-734" fmla="*/ 912639 h 5785910"/>
              <a:gd name="connsiteX14-735" fmla="*/ 3674765 w 5342334"/>
              <a:gd name="connsiteY14-736" fmla="*/ 2045786 h 5785910"/>
              <a:gd name="connsiteX15-737" fmla="*/ 4585837 w 5342334"/>
              <a:gd name="connsiteY15-738" fmla="*/ 2046833 h 5785910"/>
              <a:gd name="connsiteX16-739" fmla="*/ 4775401 w 5342334"/>
              <a:gd name="connsiteY16-740" fmla="*/ 2003486 h 5785910"/>
              <a:gd name="connsiteX17-741" fmla="*/ 5203724 w 5342334"/>
              <a:gd name="connsiteY17-742" fmla="*/ 2381935 h 5785910"/>
              <a:gd name="connsiteX18-743" fmla="*/ 4980124 w 5342334"/>
              <a:gd name="connsiteY18-744" fmla="*/ 2705696 h 5785910"/>
              <a:gd name="connsiteX19-745" fmla="*/ 5342334 w 5342334"/>
              <a:gd name="connsiteY19-746" fmla="*/ 3258997 h 5785910"/>
              <a:gd name="connsiteX20-747" fmla="*/ 5107100 w 5342334"/>
              <a:gd name="connsiteY20-748" fmla="*/ 3754493 h 5785910"/>
              <a:gd name="connsiteX21-749" fmla="*/ 5342334 w 5342334"/>
              <a:gd name="connsiteY21-750" fmla="*/ 4140580 h 5785910"/>
              <a:gd name="connsiteX22-751" fmla="*/ 4844706 w 5342334"/>
              <a:gd name="connsiteY22-752" fmla="*/ 4606676 h 5785910"/>
              <a:gd name="connsiteX23-753" fmla="*/ 4790537 w 5342334"/>
              <a:gd name="connsiteY23-754" fmla="*/ 4596433 h 5785910"/>
              <a:gd name="connsiteX24-755" fmla="*/ 4802287 w 5342334"/>
              <a:gd name="connsiteY24-756" fmla="*/ 4606672 h 5785910"/>
              <a:gd name="connsiteX25-757" fmla="*/ 5191248 w 5342334"/>
              <a:gd name="connsiteY25-758" fmla="*/ 4997228 h 5785910"/>
              <a:gd name="connsiteX26-759" fmla="*/ 4866278 w 5342334"/>
              <a:gd name="connsiteY26-760" fmla="*/ 5435572 h 5785910"/>
              <a:gd name="connsiteX27-761" fmla="*/ 4581456 w 5342334"/>
              <a:gd name="connsiteY27-762" fmla="*/ 5443059 h 5785910"/>
              <a:gd name="connsiteX28-763" fmla="*/ 4593578 w 5342334"/>
              <a:gd name="connsiteY28-764" fmla="*/ 5444848 h 5785910"/>
              <a:gd name="connsiteX29-765" fmla="*/ 4581281 w 5342334"/>
              <a:gd name="connsiteY29-766" fmla="*/ 5445228 h 5785910"/>
              <a:gd name="connsiteX30-767" fmla="*/ 2168410 w 5342334"/>
              <a:gd name="connsiteY30-768" fmla="*/ 5525146 h 5785910"/>
              <a:gd name="connsiteX31-769" fmla="*/ 1445968 w 5342334"/>
              <a:gd name="connsiteY31-770" fmla="*/ 3310386 h 5785910"/>
              <a:gd name="connsiteX32-771" fmla="*/ 1441770 w 5342334"/>
              <a:gd name="connsiteY32-772" fmla="*/ 2943473 h 5785910"/>
              <a:gd name="connsiteX33-773" fmla="*/ 1514723 w 5342334"/>
              <a:gd name="connsiteY33-774" fmla="*/ 2929703 h 5785910"/>
              <a:gd name="connsiteX34-775" fmla="*/ 1975047 w 5342334"/>
              <a:gd name="connsiteY34-776" fmla="*/ 2725675 h 5785910"/>
              <a:gd name="connsiteX35-777" fmla="*/ 2654934 w 5342334"/>
              <a:gd name="connsiteY35-778" fmla="*/ 1630299 h 5785910"/>
              <a:gd name="connsiteX36-779" fmla="*/ 3108192 w 5342334"/>
              <a:gd name="connsiteY36-780" fmla="*/ 686009 h 5785910"/>
              <a:gd name="connsiteX37-781" fmla="*/ 3334821 w 5342334"/>
              <a:gd name="connsiteY37-782" fmla="*/ 6121 h 5785910"/>
              <a:gd name="connsiteX38-783" fmla="*/ 3380735 w 5342334"/>
              <a:gd name="connsiteY38-784" fmla="*/ 118 h 5785910"/>
              <a:gd name="connsiteX0-785" fmla="*/ 1438934 w 5342334"/>
              <a:gd name="connsiteY0-786" fmla="*/ 2944008 h 5785910"/>
              <a:gd name="connsiteX1-787" fmla="*/ 1441770 w 5342334"/>
              <a:gd name="connsiteY1-788" fmla="*/ 2943473 h 5785910"/>
              <a:gd name="connsiteX2-789" fmla="*/ 1438934 w 5342334"/>
              <a:gd name="connsiteY2-790" fmla="*/ 2944008 h 5785910"/>
              <a:gd name="connsiteX3-791" fmla="*/ 1354605 w 5342334"/>
              <a:gd name="connsiteY3-792" fmla="*/ 2912708 h 5785910"/>
              <a:gd name="connsiteX4-793" fmla="*/ 1423317 w 5342334"/>
              <a:gd name="connsiteY4-794" fmla="*/ 2947468 h 5785910"/>
              <a:gd name="connsiteX5-795" fmla="*/ 1423906 w 5342334"/>
              <a:gd name="connsiteY5-796" fmla="*/ 3323230 h 5785910"/>
              <a:gd name="connsiteX6-797" fmla="*/ 2146318 w 5342334"/>
              <a:gd name="connsiteY6-798" fmla="*/ 5548257 h 5785910"/>
              <a:gd name="connsiteX7-799" fmla="*/ 2115204 w 5342334"/>
              <a:gd name="connsiteY7-800" fmla="*/ 5553206 h 5785910"/>
              <a:gd name="connsiteX8-801" fmla="*/ 1246460 w 5342334"/>
              <a:gd name="connsiteY8-802" fmla="*/ 5785910 h 5785910"/>
              <a:gd name="connsiteX9-803" fmla="*/ 0 w 5342334"/>
              <a:gd name="connsiteY9-804" fmla="*/ 3148605 h 5785910"/>
              <a:gd name="connsiteX10-805" fmla="*/ 1262428 w 5342334"/>
              <a:gd name="connsiteY10-806" fmla="*/ 2938106 h 5785910"/>
              <a:gd name="connsiteX11-807" fmla="*/ 1354605 w 5342334"/>
              <a:gd name="connsiteY11-808" fmla="*/ 2912708 h 5785910"/>
              <a:gd name="connsiteX12-809" fmla="*/ 3380735 w 5342334"/>
              <a:gd name="connsiteY12-810" fmla="*/ 118 h 5785910"/>
              <a:gd name="connsiteX13-811" fmla="*/ 3863622 w 5342334"/>
              <a:gd name="connsiteY13-812" fmla="*/ 912639 h 5785910"/>
              <a:gd name="connsiteX14-813" fmla="*/ 3674765 w 5342334"/>
              <a:gd name="connsiteY14-814" fmla="*/ 2045786 h 5785910"/>
              <a:gd name="connsiteX15-815" fmla="*/ 4585837 w 5342334"/>
              <a:gd name="connsiteY15-816" fmla="*/ 2046833 h 5785910"/>
              <a:gd name="connsiteX16-817" fmla="*/ 4775401 w 5342334"/>
              <a:gd name="connsiteY16-818" fmla="*/ 2003486 h 5785910"/>
              <a:gd name="connsiteX17-819" fmla="*/ 5203724 w 5342334"/>
              <a:gd name="connsiteY17-820" fmla="*/ 2381935 h 5785910"/>
              <a:gd name="connsiteX18-821" fmla="*/ 4980124 w 5342334"/>
              <a:gd name="connsiteY18-822" fmla="*/ 2705696 h 5785910"/>
              <a:gd name="connsiteX19-823" fmla="*/ 5342334 w 5342334"/>
              <a:gd name="connsiteY19-824" fmla="*/ 3258997 h 5785910"/>
              <a:gd name="connsiteX20-825" fmla="*/ 5107100 w 5342334"/>
              <a:gd name="connsiteY20-826" fmla="*/ 3754493 h 5785910"/>
              <a:gd name="connsiteX21-827" fmla="*/ 5342334 w 5342334"/>
              <a:gd name="connsiteY21-828" fmla="*/ 4140580 h 5785910"/>
              <a:gd name="connsiteX22-829" fmla="*/ 4844706 w 5342334"/>
              <a:gd name="connsiteY22-830" fmla="*/ 4606676 h 5785910"/>
              <a:gd name="connsiteX23-831" fmla="*/ 4790537 w 5342334"/>
              <a:gd name="connsiteY23-832" fmla="*/ 4596433 h 5785910"/>
              <a:gd name="connsiteX24-833" fmla="*/ 4802287 w 5342334"/>
              <a:gd name="connsiteY24-834" fmla="*/ 4606672 h 5785910"/>
              <a:gd name="connsiteX25-835" fmla="*/ 5191248 w 5342334"/>
              <a:gd name="connsiteY25-836" fmla="*/ 4997228 h 5785910"/>
              <a:gd name="connsiteX26-837" fmla="*/ 4866278 w 5342334"/>
              <a:gd name="connsiteY26-838" fmla="*/ 5435572 h 5785910"/>
              <a:gd name="connsiteX27-839" fmla="*/ 4581456 w 5342334"/>
              <a:gd name="connsiteY27-840" fmla="*/ 5443059 h 5785910"/>
              <a:gd name="connsiteX28-841" fmla="*/ 4593578 w 5342334"/>
              <a:gd name="connsiteY28-842" fmla="*/ 5444848 h 5785910"/>
              <a:gd name="connsiteX29-843" fmla="*/ 4581281 w 5342334"/>
              <a:gd name="connsiteY29-844" fmla="*/ 5445228 h 5785910"/>
              <a:gd name="connsiteX30-845" fmla="*/ 2168410 w 5342334"/>
              <a:gd name="connsiteY30-846" fmla="*/ 5525146 h 5785910"/>
              <a:gd name="connsiteX31-847" fmla="*/ 1445968 w 5342334"/>
              <a:gd name="connsiteY31-848" fmla="*/ 3310386 h 5785910"/>
              <a:gd name="connsiteX32-849" fmla="*/ 1441770 w 5342334"/>
              <a:gd name="connsiteY32-850" fmla="*/ 2943473 h 5785910"/>
              <a:gd name="connsiteX33-851" fmla="*/ 1514723 w 5342334"/>
              <a:gd name="connsiteY33-852" fmla="*/ 2929703 h 5785910"/>
              <a:gd name="connsiteX34-853" fmla="*/ 1975047 w 5342334"/>
              <a:gd name="connsiteY34-854" fmla="*/ 2725675 h 5785910"/>
              <a:gd name="connsiteX35-855" fmla="*/ 2654934 w 5342334"/>
              <a:gd name="connsiteY35-856" fmla="*/ 1630299 h 5785910"/>
              <a:gd name="connsiteX36-857" fmla="*/ 3108192 w 5342334"/>
              <a:gd name="connsiteY36-858" fmla="*/ 686009 h 5785910"/>
              <a:gd name="connsiteX37-859" fmla="*/ 3334821 w 5342334"/>
              <a:gd name="connsiteY37-860" fmla="*/ 6121 h 5785910"/>
              <a:gd name="connsiteX38-861" fmla="*/ 3380735 w 5342334"/>
              <a:gd name="connsiteY38-862" fmla="*/ 118 h 5785910"/>
              <a:gd name="connsiteX0-863" fmla="*/ 1438934 w 5342334"/>
              <a:gd name="connsiteY0-864" fmla="*/ 2944008 h 5785910"/>
              <a:gd name="connsiteX1-865" fmla="*/ 1441770 w 5342334"/>
              <a:gd name="connsiteY1-866" fmla="*/ 2943473 h 5785910"/>
              <a:gd name="connsiteX2-867" fmla="*/ 1438934 w 5342334"/>
              <a:gd name="connsiteY2-868" fmla="*/ 2944008 h 5785910"/>
              <a:gd name="connsiteX3-869" fmla="*/ 1354605 w 5342334"/>
              <a:gd name="connsiteY3-870" fmla="*/ 2912708 h 5785910"/>
              <a:gd name="connsiteX4-871" fmla="*/ 1423317 w 5342334"/>
              <a:gd name="connsiteY4-872" fmla="*/ 2947468 h 5785910"/>
              <a:gd name="connsiteX5-873" fmla="*/ 1421525 w 5342334"/>
              <a:gd name="connsiteY5-874" fmla="*/ 3320849 h 5785910"/>
              <a:gd name="connsiteX6-875" fmla="*/ 2146318 w 5342334"/>
              <a:gd name="connsiteY6-876" fmla="*/ 5548257 h 5785910"/>
              <a:gd name="connsiteX7-877" fmla="*/ 2115204 w 5342334"/>
              <a:gd name="connsiteY7-878" fmla="*/ 5553206 h 5785910"/>
              <a:gd name="connsiteX8-879" fmla="*/ 1246460 w 5342334"/>
              <a:gd name="connsiteY8-880" fmla="*/ 5785910 h 5785910"/>
              <a:gd name="connsiteX9-881" fmla="*/ 0 w 5342334"/>
              <a:gd name="connsiteY9-882" fmla="*/ 3148605 h 5785910"/>
              <a:gd name="connsiteX10-883" fmla="*/ 1262428 w 5342334"/>
              <a:gd name="connsiteY10-884" fmla="*/ 2938106 h 5785910"/>
              <a:gd name="connsiteX11-885" fmla="*/ 1354605 w 5342334"/>
              <a:gd name="connsiteY11-886" fmla="*/ 2912708 h 5785910"/>
              <a:gd name="connsiteX12-887" fmla="*/ 3380735 w 5342334"/>
              <a:gd name="connsiteY12-888" fmla="*/ 118 h 5785910"/>
              <a:gd name="connsiteX13-889" fmla="*/ 3863622 w 5342334"/>
              <a:gd name="connsiteY13-890" fmla="*/ 912639 h 5785910"/>
              <a:gd name="connsiteX14-891" fmla="*/ 3674765 w 5342334"/>
              <a:gd name="connsiteY14-892" fmla="*/ 2045786 h 5785910"/>
              <a:gd name="connsiteX15-893" fmla="*/ 4585837 w 5342334"/>
              <a:gd name="connsiteY15-894" fmla="*/ 2046833 h 5785910"/>
              <a:gd name="connsiteX16-895" fmla="*/ 4775401 w 5342334"/>
              <a:gd name="connsiteY16-896" fmla="*/ 2003486 h 5785910"/>
              <a:gd name="connsiteX17-897" fmla="*/ 5203724 w 5342334"/>
              <a:gd name="connsiteY17-898" fmla="*/ 2381935 h 5785910"/>
              <a:gd name="connsiteX18-899" fmla="*/ 4980124 w 5342334"/>
              <a:gd name="connsiteY18-900" fmla="*/ 2705696 h 5785910"/>
              <a:gd name="connsiteX19-901" fmla="*/ 5342334 w 5342334"/>
              <a:gd name="connsiteY19-902" fmla="*/ 3258997 h 5785910"/>
              <a:gd name="connsiteX20-903" fmla="*/ 5107100 w 5342334"/>
              <a:gd name="connsiteY20-904" fmla="*/ 3754493 h 5785910"/>
              <a:gd name="connsiteX21-905" fmla="*/ 5342334 w 5342334"/>
              <a:gd name="connsiteY21-906" fmla="*/ 4140580 h 5785910"/>
              <a:gd name="connsiteX22-907" fmla="*/ 4844706 w 5342334"/>
              <a:gd name="connsiteY22-908" fmla="*/ 4606676 h 5785910"/>
              <a:gd name="connsiteX23-909" fmla="*/ 4790537 w 5342334"/>
              <a:gd name="connsiteY23-910" fmla="*/ 4596433 h 5785910"/>
              <a:gd name="connsiteX24-911" fmla="*/ 4802287 w 5342334"/>
              <a:gd name="connsiteY24-912" fmla="*/ 4606672 h 5785910"/>
              <a:gd name="connsiteX25-913" fmla="*/ 5191248 w 5342334"/>
              <a:gd name="connsiteY25-914" fmla="*/ 4997228 h 5785910"/>
              <a:gd name="connsiteX26-915" fmla="*/ 4866278 w 5342334"/>
              <a:gd name="connsiteY26-916" fmla="*/ 5435572 h 5785910"/>
              <a:gd name="connsiteX27-917" fmla="*/ 4581456 w 5342334"/>
              <a:gd name="connsiteY27-918" fmla="*/ 5443059 h 5785910"/>
              <a:gd name="connsiteX28-919" fmla="*/ 4593578 w 5342334"/>
              <a:gd name="connsiteY28-920" fmla="*/ 5444848 h 5785910"/>
              <a:gd name="connsiteX29-921" fmla="*/ 4581281 w 5342334"/>
              <a:gd name="connsiteY29-922" fmla="*/ 5445228 h 5785910"/>
              <a:gd name="connsiteX30-923" fmla="*/ 2168410 w 5342334"/>
              <a:gd name="connsiteY30-924" fmla="*/ 5525146 h 5785910"/>
              <a:gd name="connsiteX31-925" fmla="*/ 1445968 w 5342334"/>
              <a:gd name="connsiteY31-926" fmla="*/ 3310386 h 5785910"/>
              <a:gd name="connsiteX32-927" fmla="*/ 1441770 w 5342334"/>
              <a:gd name="connsiteY32-928" fmla="*/ 2943473 h 5785910"/>
              <a:gd name="connsiteX33-929" fmla="*/ 1514723 w 5342334"/>
              <a:gd name="connsiteY33-930" fmla="*/ 2929703 h 5785910"/>
              <a:gd name="connsiteX34-931" fmla="*/ 1975047 w 5342334"/>
              <a:gd name="connsiteY34-932" fmla="*/ 2725675 h 5785910"/>
              <a:gd name="connsiteX35-933" fmla="*/ 2654934 w 5342334"/>
              <a:gd name="connsiteY35-934" fmla="*/ 1630299 h 5785910"/>
              <a:gd name="connsiteX36-935" fmla="*/ 3108192 w 5342334"/>
              <a:gd name="connsiteY36-936" fmla="*/ 686009 h 5785910"/>
              <a:gd name="connsiteX37-937" fmla="*/ 3334821 w 5342334"/>
              <a:gd name="connsiteY37-938" fmla="*/ 6121 h 5785910"/>
              <a:gd name="connsiteX38-939" fmla="*/ 3380735 w 5342334"/>
              <a:gd name="connsiteY38-940" fmla="*/ 118 h 5785910"/>
              <a:gd name="connsiteX0-941" fmla="*/ 1438934 w 5342334"/>
              <a:gd name="connsiteY0-942" fmla="*/ 2944008 h 5785910"/>
              <a:gd name="connsiteX1-943" fmla="*/ 1441770 w 5342334"/>
              <a:gd name="connsiteY1-944" fmla="*/ 2943473 h 5785910"/>
              <a:gd name="connsiteX2-945" fmla="*/ 1438934 w 5342334"/>
              <a:gd name="connsiteY2-946" fmla="*/ 2944008 h 5785910"/>
              <a:gd name="connsiteX3-947" fmla="*/ 1354605 w 5342334"/>
              <a:gd name="connsiteY3-948" fmla="*/ 2912708 h 5785910"/>
              <a:gd name="connsiteX4-949" fmla="*/ 1423317 w 5342334"/>
              <a:gd name="connsiteY4-950" fmla="*/ 2947468 h 5785910"/>
              <a:gd name="connsiteX5-951" fmla="*/ 1421525 w 5342334"/>
              <a:gd name="connsiteY5-952" fmla="*/ 3320849 h 5785910"/>
              <a:gd name="connsiteX6-953" fmla="*/ 2146318 w 5342334"/>
              <a:gd name="connsiteY6-954" fmla="*/ 5548257 h 5785910"/>
              <a:gd name="connsiteX7-955" fmla="*/ 2115204 w 5342334"/>
              <a:gd name="connsiteY7-956" fmla="*/ 5553206 h 5785910"/>
              <a:gd name="connsiteX8-957" fmla="*/ 1246460 w 5342334"/>
              <a:gd name="connsiteY8-958" fmla="*/ 5785910 h 5785910"/>
              <a:gd name="connsiteX9-959" fmla="*/ 0 w 5342334"/>
              <a:gd name="connsiteY9-960" fmla="*/ 3148605 h 5785910"/>
              <a:gd name="connsiteX10-961" fmla="*/ 1262428 w 5342334"/>
              <a:gd name="connsiteY10-962" fmla="*/ 2938106 h 5785910"/>
              <a:gd name="connsiteX11-963" fmla="*/ 1354605 w 5342334"/>
              <a:gd name="connsiteY11-964" fmla="*/ 2912708 h 5785910"/>
              <a:gd name="connsiteX12-965" fmla="*/ 3380735 w 5342334"/>
              <a:gd name="connsiteY12-966" fmla="*/ 118 h 5785910"/>
              <a:gd name="connsiteX13-967" fmla="*/ 3863622 w 5342334"/>
              <a:gd name="connsiteY13-968" fmla="*/ 912639 h 5785910"/>
              <a:gd name="connsiteX14-969" fmla="*/ 3674765 w 5342334"/>
              <a:gd name="connsiteY14-970" fmla="*/ 2045786 h 5785910"/>
              <a:gd name="connsiteX15-971" fmla="*/ 4585837 w 5342334"/>
              <a:gd name="connsiteY15-972" fmla="*/ 2046833 h 5785910"/>
              <a:gd name="connsiteX16-973" fmla="*/ 4775401 w 5342334"/>
              <a:gd name="connsiteY16-974" fmla="*/ 2003486 h 5785910"/>
              <a:gd name="connsiteX17-975" fmla="*/ 5203724 w 5342334"/>
              <a:gd name="connsiteY17-976" fmla="*/ 2381935 h 5785910"/>
              <a:gd name="connsiteX18-977" fmla="*/ 4980124 w 5342334"/>
              <a:gd name="connsiteY18-978" fmla="*/ 2705696 h 5785910"/>
              <a:gd name="connsiteX19-979" fmla="*/ 5342334 w 5342334"/>
              <a:gd name="connsiteY19-980" fmla="*/ 3258997 h 5785910"/>
              <a:gd name="connsiteX20-981" fmla="*/ 5107100 w 5342334"/>
              <a:gd name="connsiteY20-982" fmla="*/ 3754493 h 5785910"/>
              <a:gd name="connsiteX21-983" fmla="*/ 5342334 w 5342334"/>
              <a:gd name="connsiteY21-984" fmla="*/ 4140580 h 5785910"/>
              <a:gd name="connsiteX22-985" fmla="*/ 4844706 w 5342334"/>
              <a:gd name="connsiteY22-986" fmla="*/ 4606676 h 5785910"/>
              <a:gd name="connsiteX23-987" fmla="*/ 4790537 w 5342334"/>
              <a:gd name="connsiteY23-988" fmla="*/ 4596433 h 5785910"/>
              <a:gd name="connsiteX24-989" fmla="*/ 4802287 w 5342334"/>
              <a:gd name="connsiteY24-990" fmla="*/ 4606672 h 5785910"/>
              <a:gd name="connsiteX25-991" fmla="*/ 5191248 w 5342334"/>
              <a:gd name="connsiteY25-992" fmla="*/ 4997228 h 5785910"/>
              <a:gd name="connsiteX26-993" fmla="*/ 4866278 w 5342334"/>
              <a:gd name="connsiteY26-994" fmla="*/ 5435572 h 5785910"/>
              <a:gd name="connsiteX27-995" fmla="*/ 4581456 w 5342334"/>
              <a:gd name="connsiteY27-996" fmla="*/ 5443059 h 5785910"/>
              <a:gd name="connsiteX28-997" fmla="*/ 4593578 w 5342334"/>
              <a:gd name="connsiteY28-998" fmla="*/ 5444848 h 5785910"/>
              <a:gd name="connsiteX29-999" fmla="*/ 4581281 w 5342334"/>
              <a:gd name="connsiteY29-1000" fmla="*/ 5445228 h 5785910"/>
              <a:gd name="connsiteX30-1001" fmla="*/ 2168410 w 5342334"/>
              <a:gd name="connsiteY30-1002" fmla="*/ 5525146 h 5785910"/>
              <a:gd name="connsiteX31-1003" fmla="*/ 1445968 w 5342334"/>
              <a:gd name="connsiteY31-1004" fmla="*/ 3310386 h 5785910"/>
              <a:gd name="connsiteX32-1005" fmla="*/ 1446532 w 5342334"/>
              <a:gd name="connsiteY32-1006" fmla="*/ 2941092 h 5785910"/>
              <a:gd name="connsiteX33-1007" fmla="*/ 1514723 w 5342334"/>
              <a:gd name="connsiteY33-1008" fmla="*/ 2929703 h 5785910"/>
              <a:gd name="connsiteX34-1009" fmla="*/ 1975047 w 5342334"/>
              <a:gd name="connsiteY34-1010" fmla="*/ 2725675 h 5785910"/>
              <a:gd name="connsiteX35-1011" fmla="*/ 2654934 w 5342334"/>
              <a:gd name="connsiteY35-1012" fmla="*/ 1630299 h 5785910"/>
              <a:gd name="connsiteX36-1013" fmla="*/ 3108192 w 5342334"/>
              <a:gd name="connsiteY36-1014" fmla="*/ 686009 h 5785910"/>
              <a:gd name="connsiteX37-1015" fmla="*/ 3334821 w 5342334"/>
              <a:gd name="connsiteY37-1016" fmla="*/ 6121 h 5785910"/>
              <a:gd name="connsiteX38-1017" fmla="*/ 3380735 w 5342334"/>
              <a:gd name="connsiteY38-1018" fmla="*/ 118 h 5785910"/>
              <a:gd name="connsiteX0-1019" fmla="*/ 1438934 w 5342334"/>
              <a:gd name="connsiteY0-1020" fmla="*/ 2944008 h 5785910"/>
              <a:gd name="connsiteX1-1021" fmla="*/ 1441770 w 5342334"/>
              <a:gd name="connsiteY1-1022" fmla="*/ 2943473 h 5785910"/>
              <a:gd name="connsiteX2-1023" fmla="*/ 1438934 w 5342334"/>
              <a:gd name="connsiteY2-1024" fmla="*/ 2944008 h 5785910"/>
              <a:gd name="connsiteX3-1025" fmla="*/ 1354605 w 5342334"/>
              <a:gd name="connsiteY3-1026" fmla="*/ 2912708 h 5785910"/>
              <a:gd name="connsiteX4-1027" fmla="*/ 1423317 w 5342334"/>
              <a:gd name="connsiteY4-1028" fmla="*/ 2947468 h 5785910"/>
              <a:gd name="connsiteX5-1029" fmla="*/ 1421525 w 5342334"/>
              <a:gd name="connsiteY5-1030" fmla="*/ 3320849 h 5785910"/>
              <a:gd name="connsiteX6-1031" fmla="*/ 2146318 w 5342334"/>
              <a:gd name="connsiteY6-1032" fmla="*/ 5548257 h 5785910"/>
              <a:gd name="connsiteX7-1033" fmla="*/ 2115204 w 5342334"/>
              <a:gd name="connsiteY7-1034" fmla="*/ 5553206 h 5785910"/>
              <a:gd name="connsiteX8-1035" fmla="*/ 1246460 w 5342334"/>
              <a:gd name="connsiteY8-1036" fmla="*/ 5785910 h 5785910"/>
              <a:gd name="connsiteX9-1037" fmla="*/ 0 w 5342334"/>
              <a:gd name="connsiteY9-1038" fmla="*/ 3148605 h 5785910"/>
              <a:gd name="connsiteX10-1039" fmla="*/ 1262428 w 5342334"/>
              <a:gd name="connsiteY10-1040" fmla="*/ 2938106 h 5785910"/>
              <a:gd name="connsiteX11-1041" fmla="*/ 1354605 w 5342334"/>
              <a:gd name="connsiteY11-1042" fmla="*/ 2912708 h 5785910"/>
              <a:gd name="connsiteX12-1043" fmla="*/ 3380735 w 5342334"/>
              <a:gd name="connsiteY12-1044" fmla="*/ 118 h 5785910"/>
              <a:gd name="connsiteX13-1045" fmla="*/ 3863622 w 5342334"/>
              <a:gd name="connsiteY13-1046" fmla="*/ 912639 h 5785910"/>
              <a:gd name="connsiteX14-1047" fmla="*/ 3674765 w 5342334"/>
              <a:gd name="connsiteY14-1048" fmla="*/ 2045786 h 5785910"/>
              <a:gd name="connsiteX15-1049" fmla="*/ 4585837 w 5342334"/>
              <a:gd name="connsiteY15-1050" fmla="*/ 2046833 h 5785910"/>
              <a:gd name="connsiteX16-1051" fmla="*/ 4775401 w 5342334"/>
              <a:gd name="connsiteY16-1052" fmla="*/ 2003486 h 5785910"/>
              <a:gd name="connsiteX17-1053" fmla="*/ 5203724 w 5342334"/>
              <a:gd name="connsiteY17-1054" fmla="*/ 2381935 h 5785910"/>
              <a:gd name="connsiteX18-1055" fmla="*/ 4980124 w 5342334"/>
              <a:gd name="connsiteY18-1056" fmla="*/ 2705696 h 5785910"/>
              <a:gd name="connsiteX19-1057" fmla="*/ 5342334 w 5342334"/>
              <a:gd name="connsiteY19-1058" fmla="*/ 3258997 h 5785910"/>
              <a:gd name="connsiteX20-1059" fmla="*/ 5107100 w 5342334"/>
              <a:gd name="connsiteY20-1060" fmla="*/ 3754493 h 5785910"/>
              <a:gd name="connsiteX21-1061" fmla="*/ 5342334 w 5342334"/>
              <a:gd name="connsiteY21-1062" fmla="*/ 4140580 h 5785910"/>
              <a:gd name="connsiteX22-1063" fmla="*/ 4844706 w 5342334"/>
              <a:gd name="connsiteY22-1064" fmla="*/ 4606676 h 5785910"/>
              <a:gd name="connsiteX23-1065" fmla="*/ 4790537 w 5342334"/>
              <a:gd name="connsiteY23-1066" fmla="*/ 4596433 h 5785910"/>
              <a:gd name="connsiteX24-1067" fmla="*/ 4802287 w 5342334"/>
              <a:gd name="connsiteY24-1068" fmla="*/ 4606672 h 5785910"/>
              <a:gd name="connsiteX25-1069" fmla="*/ 5191248 w 5342334"/>
              <a:gd name="connsiteY25-1070" fmla="*/ 4997228 h 5785910"/>
              <a:gd name="connsiteX26-1071" fmla="*/ 4866278 w 5342334"/>
              <a:gd name="connsiteY26-1072" fmla="*/ 5435572 h 5785910"/>
              <a:gd name="connsiteX27-1073" fmla="*/ 4581456 w 5342334"/>
              <a:gd name="connsiteY27-1074" fmla="*/ 5443059 h 5785910"/>
              <a:gd name="connsiteX28-1075" fmla="*/ 4593578 w 5342334"/>
              <a:gd name="connsiteY28-1076" fmla="*/ 5444848 h 5785910"/>
              <a:gd name="connsiteX29-1077" fmla="*/ 4581281 w 5342334"/>
              <a:gd name="connsiteY29-1078" fmla="*/ 5445228 h 5785910"/>
              <a:gd name="connsiteX30-1079" fmla="*/ 2168410 w 5342334"/>
              <a:gd name="connsiteY30-1080" fmla="*/ 5525146 h 5785910"/>
              <a:gd name="connsiteX31-1081" fmla="*/ 1445968 w 5342334"/>
              <a:gd name="connsiteY31-1082" fmla="*/ 3310386 h 5785910"/>
              <a:gd name="connsiteX32-1083" fmla="*/ 1446532 w 5342334"/>
              <a:gd name="connsiteY32-1084" fmla="*/ 2941092 h 5785910"/>
              <a:gd name="connsiteX33-1085" fmla="*/ 1514723 w 5342334"/>
              <a:gd name="connsiteY33-1086" fmla="*/ 2929703 h 5785910"/>
              <a:gd name="connsiteX34-1087" fmla="*/ 1975047 w 5342334"/>
              <a:gd name="connsiteY34-1088" fmla="*/ 2725675 h 5785910"/>
              <a:gd name="connsiteX35-1089" fmla="*/ 2654934 w 5342334"/>
              <a:gd name="connsiteY35-1090" fmla="*/ 1630299 h 5785910"/>
              <a:gd name="connsiteX36-1091" fmla="*/ 3108192 w 5342334"/>
              <a:gd name="connsiteY36-1092" fmla="*/ 686009 h 5785910"/>
              <a:gd name="connsiteX37-1093" fmla="*/ 3334821 w 5342334"/>
              <a:gd name="connsiteY37-1094" fmla="*/ 6121 h 5785910"/>
              <a:gd name="connsiteX38-1095" fmla="*/ 3380735 w 5342334"/>
              <a:gd name="connsiteY38-1096" fmla="*/ 118 h 5785910"/>
              <a:gd name="connsiteX0-1097" fmla="*/ 1438934 w 5342334"/>
              <a:gd name="connsiteY0-1098" fmla="*/ 2944008 h 5785910"/>
              <a:gd name="connsiteX1-1099" fmla="*/ 1441770 w 5342334"/>
              <a:gd name="connsiteY1-1100" fmla="*/ 2943473 h 5785910"/>
              <a:gd name="connsiteX2-1101" fmla="*/ 1438934 w 5342334"/>
              <a:gd name="connsiteY2-1102" fmla="*/ 2944008 h 5785910"/>
              <a:gd name="connsiteX3-1103" fmla="*/ 1354605 w 5342334"/>
              <a:gd name="connsiteY3-1104" fmla="*/ 2912708 h 5785910"/>
              <a:gd name="connsiteX4-1105" fmla="*/ 1423317 w 5342334"/>
              <a:gd name="connsiteY4-1106" fmla="*/ 2947468 h 5785910"/>
              <a:gd name="connsiteX5-1107" fmla="*/ 1421525 w 5342334"/>
              <a:gd name="connsiteY5-1108" fmla="*/ 3320849 h 5785910"/>
              <a:gd name="connsiteX6-1109" fmla="*/ 2146318 w 5342334"/>
              <a:gd name="connsiteY6-1110" fmla="*/ 5548257 h 5785910"/>
              <a:gd name="connsiteX7-1111" fmla="*/ 2115204 w 5342334"/>
              <a:gd name="connsiteY7-1112" fmla="*/ 5553206 h 5785910"/>
              <a:gd name="connsiteX8-1113" fmla="*/ 1246460 w 5342334"/>
              <a:gd name="connsiteY8-1114" fmla="*/ 5785910 h 5785910"/>
              <a:gd name="connsiteX9-1115" fmla="*/ 0 w 5342334"/>
              <a:gd name="connsiteY9-1116" fmla="*/ 3148605 h 5785910"/>
              <a:gd name="connsiteX10-1117" fmla="*/ 1262428 w 5342334"/>
              <a:gd name="connsiteY10-1118" fmla="*/ 2938106 h 5785910"/>
              <a:gd name="connsiteX11-1119" fmla="*/ 1354605 w 5342334"/>
              <a:gd name="connsiteY11-1120" fmla="*/ 2912708 h 5785910"/>
              <a:gd name="connsiteX12-1121" fmla="*/ 3380735 w 5342334"/>
              <a:gd name="connsiteY12-1122" fmla="*/ 118 h 5785910"/>
              <a:gd name="connsiteX13-1123" fmla="*/ 3863622 w 5342334"/>
              <a:gd name="connsiteY13-1124" fmla="*/ 912639 h 5785910"/>
              <a:gd name="connsiteX14-1125" fmla="*/ 3674765 w 5342334"/>
              <a:gd name="connsiteY14-1126" fmla="*/ 2045786 h 5785910"/>
              <a:gd name="connsiteX15-1127" fmla="*/ 4585837 w 5342334"/>
              <a:gd name="connsiteY15-1128" fmla="*/ 2046833 h 5785910"/>
              <a:gd name="connsiteX16-1129" fmla="*/ 4775401 w 5342334"/>
              <a:gd name="connsiteY16-1130" fmla="*/ 2003486 h 5785910"/>
              <a:gd name="connsiteX17-1131" fmla="*/ 5203724 w 5342334"/>
              <a:gd name="connsiteY17-1132" fmla="*/ 2381935 h 5785910"/>
              <a:gd name="connsiteX18-1133" fmla="*/ 4980124 w 5342334"/>
              <a:gd name="connsiteY18-1134" fmla="*/ 2705696 h 5785910"/>
              <a:gd name="connsiteX19-1135" fmla="*/ 5342334 w 5342334"/>
              <a:gd name="connsiteY19-1136" fmla="*/ 3258997 h 5785910"/>
              <a:gd name="connsiteX20-1137" fmla="*/ 5107100 w 5342334"/>
              <a:gd name="connsiteY20-1138" fmla="*/ 3754493 h 5785910"/>
              <a:gd name="connsiteX21-1139" fmla="*/ 5342334 w 5342334"/>
              <a:gd name="connsiteY21-1140" fmla="*/ 4140580 h 5785910"/>
              <a:gd name="connsiteX22-1141" fmla="*/ 4844706 w 5342334"/>
              <a:gd name="connsiteY22-1142" fmla="*/ 4606676 h 5785910"/>
              <a:gd name="connsiteX23-1143" fmla="*/ 4790537 w 5342334"/>
              <a:gd name="connsiteY23-1144" fmla="*/ 4596433 h 5785910"/>
              <a:gd name="connsiteX24-1145" fmla="*/ 4802287 w 5342334"/>
              <a:gd name="connsiteY24-1146" fmla="*/ 4606672 h 5785910"/>
              <a:gd name="connsiteX25-1147" fmla="*/ 5191248 w 5342334"/>
              <a:gd name="connsiteY25-1148" fmla="*/ 4997228 h 5785910"/>
              <a:gd name="connsiteX26-1149" fmla="*/ 4866278 w 5342334"/>
              <a:gd name="connsiteY26-1150" fmla="*/ 5435572 h 5785910"/>
              <a:gd name="connsiteX27-1151" fmla="*/ 4581456 w 5342334"/>
              <a:gd name="connsiteY27-1152" fmla="*/ 5443059 h 5785910"/>
              <a:gd name="connsiteX28-1153" fmla="*/ 4593578 w 5342334"/>
              <a:gd name="connsiteY28-1154" fmla="*/ 5444848 h 5785910"/>
              <a:gd name="connsiteX29-1155" fmla="*/ 4581281 w 5342334"/>
              <a:gd name="connsiteY29-1156" fmla="*/ 5445228 h 5785910"/>
              <a:gd name="connsiteX30-1157" fmla="*/ 2168410 w 5342334"/>
              <a:gd name="connsiteY30-1158" fmla="*/ 5525146 h 5785910"/>
              <a:gd name="connsiteX31-1159" fmla="*/ 1446532 w 5342334"/>
              <a:gd name="connsiteY31-1160" fmla="*/ 2941092 h 5785910"/>
              <a:gd name="connsiteX32-1161" fmla="*/ 1514723 w 5342334"/>
              <a:gd name="connsiteY32-1162" fmla="*/ 2929703 h 5785910"/>
              <a:gd name="connsiteX33-1163" fmla="*/ 1975047 w 5342334"/>
              <a:gd name="connsiteY33-1164" fmla="*/ 2725675 h 5785910"/>
              <a:gd name="connsiteX34-1165" fmla="*/ 2654934 w 5342334"/>
              <a:gd name="connsiteY34-1166" fmla="*/ 1630299 h 5785910"/>
              <a:gd name="connsiteX35-1167" fmla="*/ 3108192 w 5342334"/>
              <a:gd name="connsiteY35-1168" fmla="*/ 686009 h 5785910"/>
              <a:gd name="connsiteX36-1169" fmla="*/ 3334821 w 5342334"/>
              <a:gd name="connsiteY36-1170" fmla="*/ 6121 h 5785910"/>
              <a:gd name="connsiteX37-1171" fmla="*/ 3380735 w 5342334"/>
              <a:gd name="connsiteY37-1172" fmla="*/ 118 h 5785910"/>
              <a:gd name="connsiteX0-1173" fmla="*/ 1438934 w 5342334"/>
              <a:gd name="connsiteY0-1174" fmla="*/ 2944008 h 5785910"/>
              <a:gd name="connsiteX1-1175" fmla="*/ 1441770 w 5342334"/>
              <a:gd name="connsiteY1-1176" fmla="*/ 2943473 h 5785910"/>
              <a:gd name="connsiteX2-1177" fmla="*/ 1438934 w 5342334"/>
              <a:gd name="connsiteY2-1178" fmla="*/ 2944008 h 5785910"/>
              <a:gd name="connsiteX3-1179" fmla="*/ 1354605 w 5342334"/>
              <a:gd name="connsiteY3-1180" fmla="*/ 2912708 h 5785910"/>
              <a:gd name="connsiteX4-1181" fmla="*/ 1423317 w 5342334"/>
              <a:gd name="connsiteY4-1182" fmla="*/ 2947468 h 5785910"/>
              <a:gd name="connsiteX5-1183" fmla="*/ 1421525 w 5342334"/>
              <a:gd name="connsiteY5-1184" fmla="*/ 3320849 h 5785910"/>
              <a:gd name="connsiteX6-1185" fmla="*/ 2146318 w 5342334"/>
              <a:gd name="connsiteY6-1186" fmla="*/ 5548257 h 5785910"/>
              <a:gd name="connsiteX7-1187" fmla="*/ 2115204 w 5342334"/>
              <a:gd name="connsiteY7-1188" fmla="*/ 5553206 h 5785910"/>
              <a:gd name="connsiteX8-1189" fmla="*/ 1246460 w 5342334"/>
              <a:gd name="connsiteY8-1190" fmla="*/ 5785910 h 5785910"/>
              <a:gd name="connsiteX9-1191" fmla="*/ 0 w 5342334"/>
              <a:gd name="connsiteY9-1192" fmla="*/ 3148605 h 5785910"/>
              <a:gd name="connsiteX10-1193" fmla="*/ 1262428 w 5342334"/>
              <a:gd name="connsiteY10-1194" fmla="*/ 2938106 h 5785910"/>
              <a:gd name="connsiteX11-1195" fmla="*/ 1354605 w 5342334"/>
              <a:gd name="connsiteY11-1196" fmla="*/ 2912708 h 5785910"/>
              <a:gd name="connsiteX12-1197" fmla="*/ 3380735 w 5342334"/>
              <a:gd name="connsiteY12-1198" fmla="*/ 118 h 5785910"/>
              <a:gd name="connsiteX13-1199" fmla="*/ 3863622 w 5342334"/>
              <a:gd name="connsiteY13-1200" fmla="*/ 912639 h 5785910"/>
              <a:gd name="connsiteX14-1201" fmla="*/ 3674765 w 5342334"/>
              <a:gd name="connsiteY14-1202" fmla="*/ 2045786 h 5785910"/>
              <a:gd name="connsiteX15-1203" fmla="*/ 4585837 w 5342334"/>
              <a:gd name="connsiteY15-1204" fmla="*/ 2046833 h 5785910"/>
              <a:gd name="connsiteX16-1205" fmla="*/ 4775401 w 5342334"/>
              <a:gd name="connsiteY16-1206" fmla="*/ 2003486 h 5785910"/>
              <a:gd name="connsiteX17-1207" fmla="*/ 5203724 w 5342334"/>
              <a:gd name="connsiteY17-1208" fmla="*/ 2381935 h 5785910"/>
              <a:gd name="connsiteX18-1209" fmla="*/ 4980124 w 5342334"/>
              <a:gd name="connsiteY18-1210" fmla="*/ 2705696 h 5785910"/>
              <a:gd name="connsiteX19-1211" fmla="*/ 5342334 w 5342334"/>
              <a:gd name="connsiteY19-1212" fmla="*/ 3258997 h 5785910"/>
              <a:gd name="connsiteX20-1213" fmla="*/ 5107100 w 5342334"/>
              <a:gd name="connsiteY20-1214" fmla="*/ 3754493 h 5785910"/>
              <a:gd name="connsiteX21-1215" fmla="*/ 5342334 w 5342334"/>
              <a:gd name="connsiteY21-1216" fmla="*/ 4140580 h 5785910"/>
              <a:gd name="connsiteX22-1217" fmla="*/ 4844706 w 5342334"/>
              <a:gd name="connsiteY22-1218" fmla="*/ 4606676 h 5785910"/>
              <a:gd name="connsiteX23-1219" fmla="*/ 4790537 w 5342334"/>
              <a:gd name="connsiteY23-1220" fmla="*/ 4596433 h 5785910"/>
              <a:gd name="connsiteX24-1221" fmla="*/ 4802287 w 5342334"/>
              <a:gd name="connsiteY24-1222" fmla="*/ 4606672 h 5785910"/>
              <a:gd name="connsiteX25-1223" fmla="*/ 5191248 w 5342334"/>
              <a:gd name="connsiteY25-1224" fmla="*/ 4997228 h 5785910"/>
              <a:gd name="connsiteX26-1225" fmla="*/ 4866278 w 5342334"/>
              <a:gd name="connsiteY26-1226" fmla="*/ 5435572 h 5785910"/>
              <a:gd name="connsiteX27-1227" fmla="*/ 4581456 w 5342334"/>
              <a:gd name="connsiteY27-1228" fmla="*/ 5443059 h 5785910"/>
              <a:gd name="connsiteX28-1229" fmla="*/ 4593578 w 5342334"/>
              <a:gd name="connsiteY28-1230" fmla="*/ 5444848 h 5785910"/>
              <a:gd name="connsiteX29-1231" fmla="*/ 4581281 w 5342334"/>
              <a:gd name="connsiteY29-1232" fmla="*/ 5445228 h 5785910"/>
              <a:gd name="connsiteX30-1233" fmla="*/ 2168410 w 5342334"/>
              <a:gd name="connsiteY30-1234" fmla="*/ 5525146 h 5785910"/>
              <a:gd name="connsiteX31-1235" fmla="*/ 1446532 w 5342334"/>
              <a:gd name="connsiteY31-1236" fmla="*/ 2941092 h 5785910"/>
              <a:gd name="connsiteX32-1237" fmla="*/ 1514723 w 5342334"/>
              <a:gd name="connsiteY32-1238" fmla="*/ 2929703 h 5785910"/>
              <a:gd name="connsiteX33-1239" fmla="*/ 1975047 w 5342334"/>
              <a:gd name="connsiteY33-1240" fmla="*/ 2725675 h 5785910"/>
              <a:gd name="connsiteX34-1241" fmla="*/ 2654934 w 5342334"/>
              <a:gd name="connsiteY34-1242" fmla="*/ 1630299 h 5785910"/>
              <a:gd name="connsiteX35-1243" fmla="*/ 3108192 w 5342334"/>
              <a:gd name="connsiteY35-1244" fmla="*/ 686009 h 5785910"/>
              <a:gd name="connsiteX36-1245" fmla="*/ 3334821 w 5342334"/>
              <a:gd name="connsiteY36-1246" fmla="*/ 6121 h 5785910"/>
              <a:gd name="connsiteX37-1247" fmla="*/ 3380735 w 5342334"/>
              <a:gd name="connsiteY37-1248" fmla="*/ 118 h 5785910"/>
              <a:gd name="connsiteX0-1249" fmla="*/ 1438934 w 5342334"/>
              <a:gd name="connsiteY0-1250" fmla="*/ 2944008 h 5785910"/>
              <a:gd name="connsiteX1-1251" fmla="*/ 1441770 w 5342334"/>
              <a:gd name="connsiteY1-1252" fmla="*/ 2943473 h 5785910"/>
              <a:gd name="connsiteX2-1253" fmla="*/ 1438934 w 5342334"/>
              <a:gd name="connsiteY2-1254" fmla="*/ 2944008 h 5785910"/>
              <a:gd name="connsiteX3-1255" fmla="*/ 1354605 w 5342334"/>
              <a:gd name="connsiteY3-1256" fmla="*/ 2912708 h 5785910"/>
              <a:gd name="connsiteX4-1257" fmla="*/ 1423317 w 5342334"/>
              <a:gd name="connsiteY4-1258" fmla="*/ 2947468 h 5785910"/>
              <a:gd name="connsiteX5-1259" fmla="*/ 1421525 w 5342334"/>
              <a:gd name="connsiteY5-1260" fmla="*/ 3320849 h 5785910"/>
              <a:gd name="connsiteX6-1261" fmla="*/ 2146318 w 5342334"/>
              <a:gd name="connsiteY6-1262" fmla="*/ 5548257 h 5785910"/>
              <a:gd name="connsiteX7-1263" fmla="*/ 2115204 w 5342334"/>
              <a:gd name="connsiteY7-1264" fmla="*/ 5553206 h 5785910"/>
              <a:gd name="connsiteX8-1265" fmla="*/ 1246460 w 5342334"/>
              <a:gd name="connsiteY8-1266" fmla="*/ 5785910 h 5785910"/>
              <a:gd name="connsiteX9-1267" fmla="*/ 0 w 5342334"/>
              <a:gd name="connsiteY9-1268" fmla="*/ 3148605 h 5785910"/>
              <a:gd name="connsiteX10-1269" fmla="*/ 1262428 w 5342334"/>
              <a:gd name="connsiteY10-1270" fmla="*/ 2938106 h 5785910"/>
              <a:gd name="connsiteX11-1271" fmla="*/ 1354605 w 5342334"/>
              <a:gd name="connsiteY11-1272" fmla="*/ 2912708 h 5785910"/>
              <a:gd name="connsiteX12-1273" fmla="*/ 3380735 w 5342334"/>
              <a:gd name="connsiteY12-1274" fmla="*/ 118 h 5785910"/>
              <a:gd name="connsiteX13-1275" fmla="*/ 3863622 w 5342334"/>
              <a:gd name="connsiteY13-1276" fmla="*/ 912639 h 5785910"/>
              <a:gd name="connsiteX14-1277" fmla="*/ 3674765 w 5342334"/>
              <a:gd name="connsiteY14-1278" fmla="*/ 2045786 h 5785910"/>
              <a:gd name="connsiteX15-1279" fmla="*/ 4585837 w 5342334"/>
              <a:gd name="connsiteY15-1280" fmla="*/ 2046833 h 5785910"/>
              <a:gd name="connsiteX16-1281" fmla="*/ 4775401 w 5342334"/>
              <a:gd name="connsiteY16-1282" fmla="*/ 2003486 h 5785910"/>
              <a:gd name="connsiteX17-1283" fmla="*/ 5203724 w 5342334"/>
              <a:gd name="connsiteY17-1284" fmla="*/ 2381935 h 5785910"/>
              <a:gd name="connsiteX18-1285" fmla="*/ 4980124 w 5342334"/>
              <a:gd name="connsiteY18-1286" fmla="*/ 2705696 h 5785910"/>
              <a:gd name="connsiteX19-1287" fmla="*/ 5342334 w 5342334"/>
              <a:gd name="connsiteY19-1288" fmla="*/ 3258997 h 5785910"/>
              <a:gd name="connsiteX20-1289" fmla="*/ 5107100 w 5342334"/>
              <a:gd name="connsiteY20-1290" fmla="*/ 3754493 h 5785910"/>
              <a:gd name="connsiteX21-1291" fmla="*/ 5342334 w 5342334"/>
              <a:gd name="connsiteY21-1292" fmla="*/ 4140580 h 5785910"/>
              <a:gd name="connsiteX22-1293" fmla="*/ 4844706 w 5342334"/>
              <a:gd name="connsiteY22-1294" fmla="*/ 4606676 h 5785910"/>
              <a:gd name="connsiteX23-1295" fmla="*/ 4790537 w 5342334"/>
              <a:gd name="connsiteY23-1296" fmla="*/ 4596433 h 5785910"/>
              <a:gd name="connsiteX24-1297" fmla="*/ 4802287 w 5342334"/>
              <a:gd name="connsiteY24-1298" fmla="*/ 4606672 h 5785910"/>
              <a:gd name="connsiteX25-1299" fmla="*/ 5191248 w 5342334"/>
              <a:gd name="connsiteY25-1300" fmla="*/ 4997228 h 5785910"/>
              <a:gd name="connsiteX26-1301" fmla="*/ 4866278 w 5342334"/>
              <a:gd name="connsiteY26-1302" fmla="*/ 5435572 h 5785910"/>
              <a:gd name="connsiteX27-1303" fmla="*/ 4581456 w 5342334"/>
              <a:gd name="connsiteY27-1304" fmla="*/ 5443059 h 5785910"/>
              <a:gd name="connsiteX28-1305" fmla="*/ 4593578 w 5342334"/>
              <a:gd name="connsiteY28-1306" fmla="*/ 5444848 h 5785910"/>
              <a:gd name="connsiteX29-1307" fmla="*/ 4581281 w 5342334"/>
              <a:gd name="connsiteY29-1308" fmla="*/ 5445228 h 5785910"/>
              <a:gd name="connsiteX30-1309" fmla="*/ 2168410 w 5342334"/>
              <a:gd name="connsiteY30-1310" fmla="*/ 5525146 h 5785910"/>
              <a:gd name="connsiteX31-1311" fmla="*/ 1514723 w 5342334"/>
              <a:gd name="connsiteY31-1312" fmla="*/ 2929703 h 5785910"/>
              <a:gd name="connsiteX32-1313" fmla="*/ 1975047 w 5342334"/>
              <a:gd name="connsiteY32-1314" fmla="*/ 2725675 h 5785910"/>
              <a:gd name="connsiteX33-1315" fmla="*/ 2654934 w 5342334"/>
              <a:gd name="connsiteY33-1316" fmla="*/ 1630299 h 5785910"/>
              <a:gd name="connsiteX34-1317" fmla="*/ 3108192 w 5342334"/>
              <a:gd name="connsiteY34-1318" fmla="*/ 686009 h 5785910"/>
              <a:gd name="connsiteX35-1319" fmla="*/ 3334821 w 5342334"/>
              <a:gd name="connsiteY35-1320" fmla="*/ 6121 h 5785910"/>
              <a:gd name="connsiteX36-1321" fmla="*/ 3380735 w 5342334"/>
              <a:gd name="connsiteY36-1322" fmla="*/ 118 h 5785910"/>
              <a:gd name="connsiteX0-1323" fmla="*/ 1438934 w 5342334"/>
              <a:gd name="connsiteY0-1324" fmla="*/ 2944008 h 5785910"/>
              <a:gd name="connsiteX1-1325" fmla="*/ 1441770 w 5342334"/>
              <a:gd name="connsiteY1-1326" fmla="*/ 2943473 h 5785910"/>
              <a:gd name="connsiteX2-1327" fmla="*/ 1438934 w 5342334"/>
              <a:gd name="connsiteY2-1328" fmla="*/ 2944008 h 5785910"/>
              <a:gd name="connsiteX3-1329" fmla="*/ 1354605 w 5342334"/>
              <a:gd name="connsiteY3-1330" fmla="*/ 2912708 h 5785910"/>
              <a:gd name="connsiteX4-1331" fmla="*/ 1423317 w 5342334"/>
              <a:gd name="connsiteY4-1332" fmla="*/ 2947468 h 5785910"/>
              <a:gd name="connsiteX5-1333" fmla="*/ 1421525 w 5342334"/>
              <a:gd name="connsiteY5-1334" fmla="*/ 3320849 h 5785910"/>
              <a:gd name="connsiteX6-1335" fmla="*/ 2146318 w 5342334"/>
              <a:gd name="connsiteY6-1336" fmla="*/ 5548257 h 5785910"/>
              <a:gd name="connsiteX7-1337" fmla="*/ 2115204 w 5342334"/>
              <a:gd name="connsiteY7-1338" fmla="*/ 5553206 h 5785910"/>
              <a:gd name="connsiteX8-1339" fmla="*/ 1246460 w 5342334"/>
              <a:gd name="connsiteY8-1340" fmla="*/ 5785910 h 5785910"/>
              <a:gd name="connsiteX9-1341" fmla="*/ 0 w 5342334"/>
              <a:gd name="connsiteY9-1342" fmla="*/ 3148605 h 5785910"/>
              <a:gd name="connsiteX10-1343" fmla="*/ 1262428 w 5342334"/>
              <a:gd name="connsiteY10-1344" fmla="*/ 2938106 h 5785910"/>
              <a:gd name="connsiteX11-1345" fmla="*/ 1354605 w 5342334"/>
              <a:gd name="connsiteY11-1346" fmla="*/ 2912708 h 5785910"/>
              <a:gd name="connsiteX12-1347" fmla="*/ 3380735 w 5342334"/>
              <a:gd name="connsiteY12-1348" fmla="*/ 118 h 5785910"/>
              <a:gd name="connsiteX13-1349" fmla="*/ 3863622 w 5342334"/>
              <a:gd name="connsiteY13-1350" fmla="*/ 912639 h 5785910"/>
              <a:gd name="connsiteX14-1351" fmla="*/ 3674765 w 5342334"/>
              <a:gd name="connsiteY14-1352" fmla="*/ 2045786 h 5785910"/>
              <a:gd name="connsiteX15-1353" fmla="*/ 4585837 w 5342334"/>
              <a:gd name="connsiteY15-1354" fmla="*/ 2046833 h 5785910"/>
              <a:gd name="connsiteX16-1355" fmla="*/ 4775401 w 5342334"/>
              <a:gd name="connsiteY16-1356" fmla="*/ 2003486 h 5785910"/>
              <a:gd name="connsiteX17-1357" fmla="*/ 5203724 w 5342334"/>
              <a:gd name="connsiteY17-1358" fmla="*/ 2381935 h 5785910"/>
              <a:gd name="connsiteX18-1359" fmla="*/ 4980124 w 5342334"/>
              <a:gd name="connsiteY18-1360" fmla="*/ 2705696 h 5785910"/>
              <a:gd name="connsiteX19-1361" fmla="*/ 5342334 w 5342334"/>
              <a:gd name="connsiteY19-1362" fmla="*/ 3258997 h 5785910"/>
              <a:gd name="connsiteX20-1363" fmla="*/ 5107100 w 5342334"/>
              <a:gd name="connsiteY20-1364" fmla="*/ 3754493 h 5785910"/>
              <a:gd name="connsiteX21-1365" fmla="*/ 5342334 w 5342334"/>
              <a:gd name="connsiteY21-1366" fmla="*/ 4140580 h 5785910"/>
              <a:gd name="connsiteX22-1367" fmla="*/ 4844706 w 5342334"/>
              <a:gd name="connsiteY22-1368" fmla="*/ 4606676 h 5785910"/>
              <a:gd name="connsiteX23-1369" fmla="*/ 4790537 w 5342334"/>
              <a:gd name="connsiteY23-1370" fmla="*/ 4596433 h 5785910"/>
              <a:gd name="connsiteX24-1371" fmla="*/ 4802287 w 5342334"/>
              <a:gd name="connsiteY24-1372" fmla="*/ 4606672 h 5785910"/>
              <a:gd name="connsiteX25-1373" fmla="*/ 5191248 w 5342334"/>
              <a:gd name="connsiteY25-1374" fmla="*/ 4997228 h 5785910"/>
              <a:gd name="connsiteX26-1375" fmla="*/ 4866278 w 5342334"/>
              <a:gd name="connsiteY26-1376" fmla="*/ 5435572 h 5785910"/>
              <a:gd name="connsiteX27-1377" fmla="*/ 4581456 w 5342334"/>
              <a:gd name="connsiteY27-1378" fmla="*/ 5443059 h 5785910"/>
              <a:gd name="connsiteX28-1379" fmla="*/ 4593578 w 5342334"/>
              <a:gd name="connsiteY28-1380" fmla="*/ 5444848 h 5785910"/>
              <a:gd name="connsiteX29-1381" fmla="*/ 4581281 w 5342334"/>
              <a:gd name="connsiteY29-1382" fmla="*/ 5445228 h 5785910"/>
              <a:gd name="connsiteX30-1383" fmla="*/ 2168410 w 5342334"/>
              <a:gd name="connsiteY30-1384" fmla="*/ 5525146 h 5785910"/>
              <a:gd name="connsiteX31-1385" fmla="*/ 1514723 w 5342334"/>
              <a:gd name="connsiteY31-1386" fmla="*/ 2929703 h 5785910"/>
              <a:gd name="connsiteX32-1387" fmla="*/ 1975047 w 5342334"/>
              <a:gd name="connsiteY32-1388" fmla="*/ 2725675 h 5785910"/>
              <a:gd name="connsiteX33-1389" fmla="*/ 2654934 w 5342334"/>
              <a:gd name="connsiteY33-1390" fmla="*/ 1630299 h 5785910"/>
              <a:gd name="connsiteX34-1391" fmla="*/ 3108192 w 5342334"/>
              <a:gd name="connsiteY34-1392" fmla="*/ 686009 h 5785910"/>
              <a:gd name="connsiteX35-1393" fmla="*/ 3334821 w 5342334"/>
              <a:gd name="connsiteY35-1394" fmla="*/ 6121 h 5785910"/>
              <a:gd name="connsiteX36-1395" fmla="*/ 3380735 w 5342334"/>
              <a:gd name="connsiteY36-1396" fmla="*/ 118 h 5785910"/>
              <a:gd name="connsiteX0-1397" fmla="*/ 1438934 w 5342334"/>
              <a:gd name="connsiteY0-1398" fmla="*/ 2944008 h 5785910"/>
              <a:gd name="connsiteX1-1399" fmla="*/ 1441770 w 5342334"/>
              <a:gd name="connsiteY1-1400" fmla="*/ 2943473 h 5785910"/>
              <a:gd name="connsiteX2-1401" fmla="*/ 1438934 w 5342334"/>
              <a:gd name="connsiteY2-1402" fmla="*/ 2944008 h 5785910"/>
              <a:gd name="connsiteX3-1403" fmla="*/ 1354605 w 5342334"/>
              <a:gd name="connsiteY3-1404" fmla="*/ 2912708 h 5785910"/>
              <a:gd name="connsiteX4-1405" fmla="*/ 1423317 w 5342334"/>
              <a:gd name="connsiteY4-1406" fmla="*/ 2947468 h 5785910"/>
              <a:gd name="connsiteX5-1407" fmla="*/ 1421525 w 5342334"/>
              <a:gd name="connsiteY5-1408" fmla="*/ 3320849 h 5785910"/>
              <a:gd name="connsiteX6-1409" fmla="*/ 2146318 w 5342334"/>
              <a:gd name="connsiteY6-1410" fmla="*/ 5548257 h 5785910"/>
              <a:gd name="connsiteX7-1411" fmla="*/ 2115204 w 5342334"/>
              <a:gd name="connsiteY7-1412" fmla="*/ 5553206 h 5785910"/>
              <a:gd name="connsiteX8-1413" fmla="*/ 1246460 w 5342334"/>
              <a:gd name="connsiteY8-1414" fmla="*/ 5785910 h 5785910"/>
              <a:gd name="connsiteX9-1415" fmla="*/ 0 w 5342334"/>
              <a:gd name="connsiteY9-1416" fmla="*/ 3148605 h 5785910"/>
              <a:gd name="connsiteX10-1417" fmla="*/ 1262428 w 5342334"/>
              <a:gd name="connsiteY10-1418" fmla="*/ 2938106 h 5785910"/>
              <a:gd name="connsiteX11-1419" fmla="*/ 1354605 w 5342334"/>
              <a:gd name="connsiteY11-1420" fmla="*/ 2912708 h 5785910"/>
              <a:gd name="connsiteX12-1421" fmla="*/ 3380735 w 5342334"/>
              <a:gd name="connsiteY12-1422" fmla="*/ 118 h 5785910"/>
              <a:gd name="connsiteX13-1423" fmla="*/ 3863622 w 5342334"/>
              <a:gd name="connsiteY13-1424" fmla="*/ 912639 h 5785910"/>
              <a:gd name="connsiteX14-1425" fmla="*/ 3674765 w 5342334"/>
              <a:gd name="connsiteY14-1426" fmla="*/ 2045786 h 5785910"/>
              <a:gd name="connsiteX15-1427" fmla="*/ 4585837 w 5342334"/>
              <a:gd name="connsiteY15-1428" fmla="*/ 2046833 h 5785910"/>
              <a:gd name="connsiteX16-1429" fmla="*/ 4775401 w 5342334"/>
              <a:gd name="connsiteY16-1430" fmla="*/ 2003486 h 5785910"/>
              <a:gd name="connsiteX17-1431" fmla="*/ 5203724 w 5342334"/>
              <a:gd name="connsiteY17-1432" fmla="*/ 2381935 h 5785910"/>
              <a:gd name="connsiteX18-1433" fmla="*/ 4980124 w 5342334"/>
              <a:gd name="connsiteY18-1434" fmla="*/ 2705696 h 5785910"/>
              <a:gd name="connsiteX19-1435" fmla="*/ 5342334 w 5342334"/>
              <a:gd name="connsiteY19-1436" fmla="*/ 3258997 h 5785910"/>
              <a:gd name="connsiteX20-1437" fmla="*/ 5107100 w 5342334"/>
              <a:gd name="connsiteY20-1438" fmla="*/ 3754493 h 5785910"/>
              <a:gd name="connsiteX21-1439" fmla="*/ 5342334 w 5342334"/>
              <a:gd name="connsiteY21-1440" fmla="*/ 4140580 h 5785910"/>
              <a:gd name="connsiteX22-1441" fmla="*/ 4844706 w 5342334"/>
              <a:gd name="connsiteY22-1442" fmla="*/ 4606676 h 5785910"/>
              <a:gd name="connsiteX23-1443" fmla="*/ 4790537 w 5342334"/>
              <a:gd name="connsiteY23-1444" fmla="*/ 4596433 h 5785910"/>
              <a:gd name="connsiteX24-1445" fmla="*/ 4802287 w 5342334"/>
              <a:gd name="connsiteY24-1446" fmla="*/ 4606672 h 5785910"/>
              <a:gd name="connsiteX25-1447" fmla="*/ 5191248 w 5342334"/>
              <a:gd name="connsiteY25-1448" fmla="*/ 4997228 h 5785910"/>
              <a:gd name="connsiteX26-1449" fmla="*/ 4866278 w 5342334"/>
              <a:gd name="connsiteY26-1450" fmla="*/ 5435572 h 5785910"/>
              <a:gd name="connsiteX27-1451" fmla="*/ 4581456 w 5342334"/>
              <a:gd name="connsiteY27-1452" fmla="*/ 5443059 h 5785910"/>
              <a:gd name="connsiteX28-1453" fmla="*/ 4593578 w 5342334"/>
              <a:gd name="connsiteY28-1454" fmla="*/ 5444848 h 5785910"/>
              <a:gd name="connsiteX29-1455" fmla="*/ 4581281 w 5342334"/>
              <a:gd name="connsiteY29-1456" fmla="*/ 5445228 h 5785910"/>
              <a:gd name="connsiteX30-1457" fmla="*/ 2201665 w 5342334"/>
              <a:gd name="connsiteY30-1458" fmla="*/ 5541774 h 5785910"/>
              <a:gd name="connsiteX31-1459" fmla="*/ 1514723 w 5342334"/>
              <a:gd name="connsiteY31-1460" fmla="*/ 2929703 h 5785910"/>
              <a:gd name="connsiteX32-1461" fmla="*/ 1975047 w 5342334"/>
              <a:gd name="connsiteY32-1462" fmla="*/ 2725675 h 5785910"/>
              <a:gd name="connsiteX33-1463" fmla="*/ 2654934 w 5342334"/>
              <a:gd name="connsiteY33-1464" fmla="*/ 1630299 h 5785910"/>
              <a:gd name="connsiteX34-1465" fmla="*/ 3108192 w 5342334"/>
              <a:gd name="connsiteY34-1466" fmla="*/ 686009 h 5785910"/>
              <a:gd name="connsiteX35-1467" fmla="*/ 3334821 w 5342334"/>
              <a:gd name="connsiteY35-1468" fmla="*/ 6121 h 5785910"/>
              <a:gd name="connsiteX36-1469" fmla="*/ 3380735 w 5342334"/>
              <a:gd name="connsiteY36-1470" fmla="*/ 118 h 5785910"/>
              <a:gd name="connsiteX0-1471" fmla="*/ 1438934 w 5342334"/>
              <a:gd name="connsiteY0-1472" fmla="*/ 2944008 h 5785910"/>
              <a:gd name="connsiteX1-1473" fmla="*/ 1441770 w 5342334"/>
              <a:gd name="connsiteY1-1474" fmla="*/ 2943473 h 5785910"/>
              <a:gd name="connsiteX2-1475" fmla="*/ 1438934 w 5342334"/>
              <a:gd name="connsiteY2-1476" fmla="*/ 2944008 h 5785910"/>
              <a:gd name="connsiteX3-1477" fmla="*/ 1354605 w 5342334"/>
              <a:gd name="connsiteY3-1478" fmla="*/ 2912708 h 5785910"/>
              <a:gd name="connsiteX4-1479" fmla="*/ 1423317 w 5342334"/>
              <a:gd name="connsiteY4-1480" fmla="*/ 2947468 h 5785910"/>
              <a:gd name="connsiteX5-1481" fmla="*/ 1421525 w 5342334"/>
              <a:gd name="connsiteY5-1482" fmla="*/ 3320849 h 5785910"/>
              <a:gd name="connsiteX6-1483" fmla="*/ 2146318 w 5342334"/>
              <a:gd name="connsiteY6-1484" fmla="*/ 5548257 h 5785910"/>
              <a:gd name="connsiteX7-1485" fmla="*/ 2115204 w 5342334"/>
              <a:gd name="connsiteY7-1486" fmla="*/ 5553206 h 5785910"/>
              <a:gd name="connsiteX8-1487" fmla="*/ 1246460 w 5342334"/>
              <a:gd name="connsiteY8-1488" fmla="*/ 5785910 h 5785910"/>
              <a:gd name="connsiteX9-1489" fmla="*/ 0 w 5342334"/>
              <a:gd name="connsiteY9-1490" fmla="*/ 3148605 h 5785910"/>
              <a:gd name="connsiteX10-1491" fmla="*/ 1262428 w 5342334"/>
              <a:gd name="connsiteY10-1492" fmla="*/ 2938106 h 5785910"/>
              <a:gd name="connsiteX11-1493" fmla="*/ 1354605 w 5342334"/>
              <a:gd name="connsiteY11-1494" fmla="*/ 2912708 h 5785910"/>
              <a:gd name="connsiteX12-1495" fmla="*/ 3380735 w 5342334"/>
              <a:gd name="connsiteY12-1496" fmla="*/ 118 h 5785910"/>
              <a:gd name="connsiteX13-1497" fmla="*/ 3863622 w 5342334"/>
              <a:gd name="connsiteY13-1498" fmla="*/ 912639 h 5785910"/>
              <a:gd name="connsiteX14-1499" fmla="*/ 3674765 w 5342334"/>
              <a:gd name="connsiteY14-1500" fmla="*/ 2045786 h 5785910"/>
              <a:gd name="connsiteX15-1501" fmla="*/ 4585837 w 5342334"/>
              <a:gd name="connsiteY15-1502" fmla="*/ 2046833 h 5785910"/>
              <a:gd name="connsiteX16-1503" fmla="*/ 4775401 w 5342334"/>
              <a:gd name="connsiteY16-1504" fmla="*/ 2003486 h 5785910"/>
              <a:gd name="connsiteX17-1505" fmla="*/ 5203724 w 5342334"/>
              <a:gd name="connsiteY17-1506" fmla="*/ 2381935 h 5785910"/>
              <a:gd name="connsiteX18-1507" fmla="*/ 4980124 w 5342334"/>
              <a:gd name="connsiteY18-1508" fmla="*/ 2705696 h 5785910"/>
              <a:gd name="connsiteX19-1509" fmla="*/ 5342334 w 5342334"/>
              <a:gd name="connsiteY19-1510" fmla="*/ 3258997 h 5785910"/>
              <a:gd name="connsiteX20-1511" fmla="*/ 5107100 w 5342334"/>
              <a:gd name="connsiteY20-1512" fmla="*/ 3754493 h 5785910"/>
              <a:gd name="connsiteX21-1513" fmla="*/ 5342334 w 5342334"/>
              <a:gd name="connsiteY21-1514" fmla="*/ 4140580 h 5785910"/>
              <a:gd name="connsiteX22-1515" fmla="*/ 4844706 w 5342334"/>
              <a:gd name="connsiteY22-1516" fmla="*/ 4606676 h 5785910"/>
              <a:gd name="connsiteX23-1517" fmla="*/ 4790537 w 5342334"/>
              <a:gd name="connsiteY23-1518" fmla="*/ 4596433 h 5785910"/>
              <a:gd name="connsiteX24-1519" fmla="*/ 4802287 w 5342334"/>
              <a:gd name="connsiteY24-1520" fmla="*/ 4606672 h 5785910"/>
              <a:gd name="connsiteX25-1521" fmla="*/ 5191248 w 5342334"/>
              <a:gd name="connsiteY25-1522" fmla="*/ 4997228 h 5785910"/>
              <a:gd name="connsiteX26-1523" fmla="*/ 4866278 w 5342334"/>
              <a:gd name="connsiteY26-1524" fmla="*/ 5435572 h 5785910"/>
              <a:gd name="connsiteX27-1525" fmla="*/ 4581456 w 5342334"/>
              <a:gd name="connsiteY27-1526" fmla="*/ 5443059 h 5785910"/>
              <a:gd name="connsiteX28-1527" fmla="*/ 4593578 w 5342334"/>
              <a:gd name="connsiteY28-1528" fmla="*/ 5444848 h 5785910"/>
              <a:gd name="connsiteX29-1529" fmla="*/ 4581281 w 5342334"/>
              <a:gd name="connsiteY29-1530" fmla="*/ 5445228 h 5785910"/>
              <a:gd name="connsiteX30-1531" fmla="*/ 2201665 w 5342334"/>
              <a:gd name="connsiteY30-1532" fmla="*/ 5541774 h 5785910"/>
              <a:gd name="connsiteX31-1533" fmla="*/ 1514723 w 5342334"/>
              <a:gd name="connsiteY31-1534" fmla="*/ 2929703 h 5785910"/>
              <a:gd name="connsiteX32-1535" fmla="*/ 1975047 w 5342334"/>
              <a:gd name="connsiteY32-1536" fmla="*/ 2725675 h 5785910"/>
              <a:gd name="connsiteX33-1537" fmla="*/ 2654934 w 5342334"/>
              <a:gd name="connsiteY33-1538" fmla="*/ 1630299 h 5785910"/>
              <a:gd name="connsiteX34-1539" fmla="*/ 3108192 w 5342334"/>
              <a:gd name="connsiteY34-1540" fmla="*/ 686009 h 5785910"/>
              <a:gd name="connsiteX35-1541" fmla="*/ 3334821 w 5342334"/>
              <a:gd name="connsiteY35-1542" fmla="*/ 6121 h 5785910"/>
              <a:gd name="connsiteX36-1543" fmla="*/ 3380735 w 5342334"/>
              <a:gd name="connsiteY36-1544" fmla="*/ 118 h 5785910"/>
              <a:gd name="connsiteX0-1545" fmla="*/ 1438934 w 5342334"/>
              <a:gd name="connsiteY0-1546" fmla="*/ 2944008 h 5785910"/>
              <a:gd name="connsiteX1-1547" fmla="*/ 1441770 w 5342334"/>
              <a:gd name="connsiteY1-1548" fmla="*/ 2943473 h 5785910"/>
              <a:gd name="connsiteX2-1549" fmla="*/ 1438934 w 5342334"/>
              <a:gd name="connsiteY2-1550" fmla="*/ 2944008 h 5785910"/>
              <a:gd name="connsiteX3-1551" fmla="*/ 1354605 w 5342334"/>
              <a:gd name="connsiteY3-1552" fmla="*/ 2912708 h 5785910"/>
              <a:gd name="connsiteX4-1553" fmla="*/ 1423317 w 5342334"/>
              <a:gd name="connsiteY4-1554" fmla="*/ 2947468 h 5785910"/>
              <a:gd name="connsiteX5-1555" fmla="*/ 1421525 w 5342334"/>
              <a:gd name="connsiteY5-1556" fmla="*/ 3320849 h 5785910"/>
              <a:gd name="connsiteX6-1557" fmla="*/ 2146318 w 5342334"/>
              <a:gd name="connsiteY6-1558" fmla="*/ 5548257 h 5785910"/>
              <a:gd name="connsiteX7-1559" fmla="*/ 2115204 w 5342334"/>
              <a:gd name="connsiteY7-1560" fmla="*/ 5553206 h 5785910"/>
              <a:gd name="connsiteX8-1561" fmla="*/ 1246460 w 5342334"/>
              <a:gd name="connsiteY8-1562" fmla="*/ 5785910 h 5785910"/>
              <a:gd name="connsiteX9-1563" fmla="*/ 0 w 5342334"/>
              <a:gd name="connsiteY9-1564" fmla="*/ 3148605 h 5785910"/>
              <a:gd name="connsiteX10-1565" fmla="*/ 1262428 w 5342334"/>
              <a:gd name="connsiteY10-1566" fmla="*/ 2938106 h 5785910"/>
              <a:gd name="connsiteX11-1567" fmla="*/ 1354605 w 5342334"/>
              <a:gd name="connsiteY11-1568" fmla="*/ 2912708 h 5785910"/>
              <a:gd name="connsiteX12-1569" fmla="*/ 3380735 w 5342334"/>
              <a:gd name="connsiteY12-1570" fmla="*/ 118 h 5785910"/>
              <a:gd name="connsiteX13-1571" fmla="*/ 3863622 w 5342334"/>
              <a:gd name="connsiteY13-1572" fmla="*/ 912639 h 5785910"/>
              <a:gd name="connsiteX14-1573" fmla="*/ 3674765 w 5342334"/>
              <a:gd name="connsiteY14-1574" fmla="*/ 2045786 h 5785910"/>
              <a:gd name="connsiteX15-1575" fmla="*/ 4585837 w 5342334"/>
              <a:gd name="connsiteY15-1576" fmla="*/ 2046833 h 5785910"/>
              <a:gd name="connsiteX16-1577" fmla="*/ 4775401 w 5342334"/>
              <a:gd name="connsiteY16-1578" fmla="*/ 2003486 h 5785910"/>
              <a:gd name="connsiteX17-1579" fmla="*/ 5203724 w 5342334"/>
              <a:gd name="connsiteY17-1580" fmla="*/ 2381935 h 5785910"/>
              <a:gd name="connsiteX18-1581" fmla="*/ 4980124 w 5342334"/>
              <a:gd name="connsiteY18-1582" fmla="*/ 2705696 h 5785910"/>
              <a:gd name="connsiteX19-1583" fmla="*/ 5342334 w 5342334"/>
              <a:gd name="connsiteY19-1584" fmla="*/ 3258997 h 5785910"/>
              <a:gd name="connsiteX20-1585" fmla="*/ 5107100 w 5342334"/>
              <a:gd name="connsiteY20-1586" fmla="*/ 3754493 h 5785910"/>
              <a:gd name="connsiteX21-1587" fmla="*/ 5342334 w 5342334"/>
              <a:gd name="connsiteY21-1588" fmla="*/ 4140580 h 5785910"/>
              <a:gd name="connsiteX22-1589" fmla="*/ 4844706 w 5342334"/>
              <a:gd name="connsiteY22-1590" fmla="*/ 4606676 h 5785910"/>
              <a:gd name="connsiteX23-1591" fmla="*/ 4790537 w 5342334"/>
              <a:gd name="connsiteY23-1592" fmla="*/ 4596433 h 5785910"/>
              <a:gd name="connsiteX24-1593" fmla="*/ 4802287 w 5342334"/>
              <a:gd name="connsiteY24-1594" fmla="*/ 4606672 h 5785910"/>
              <a:gd name="connsiteX25-1595" fmla="*/ 5191248 w 5342334"/>
              <a:gd name="connsiteY25-1596" fmla="*/ 4997228 h 5785910"/>
              <a:gd name="connsiteX26-1597" fmla="*/ 4866278 w 5342334"/>
              <a:gd name="connsiteY26-1598" fmla="*/ 5435572 h 5785910"/>
              <a:gd name="connsiteX27-1599" fmla="*/ 4581456 w 5342334"/>
              <a:gd name="connsiteY27-1600" fmla="*/ 5443059 h 5785910"/>
              <a:gd name="connsiteX28-1601" fmla="*/ 4593578 w 5342334"/>
              <a:gd name="connsiteY28-1602" fmla="*/ 5444848 h 5785910"/>
              <a:gd name="connsiteX29-1603" fmla="*/ 4581281 w 5342334"/>
              <a:gd name="connsiteY29-1604" fmla="*/ 5445228 h 5785910"/>
              <a:gd name="connsiteX30-1605" fmla="*/ 2201665 w 5342334"/>
              <a:gd name="connsiteY30-1606" fmla="*/ 5541774 h 5785910"/>
              <a:gd name="connsiteX31-1607" fmla="*/ 1514723 w 5342334"/>
              <a:gd name="connsiteY31-1608" fmla="*/ 2929703 h 5785910"/>
              <a:gd name="connsiteX32-1609" fmla="*/ 1975047 w 5342334"/>
              <a:gd name="connsiteY32-1610" fmla="*/ 2725675 h 5785910"/>
              <a:gd name="connsiteX33-1611" fmla="*/ 2654934 w 5342334"/>
              <a:gd name="connsiteY33-1612" fmla="*/ 1630299 h 5785910"/>
              <a:gd name="connsiteX34-1613" fmla="*/ 3108192 w 5342334"/>
              <a:gd name="connsiteY34-1614" fmla="*/ 686009 h 5785910"/>
              <a:gd name="connsiteX35-1615" fmla="*/ 3334821 w 5342334"/>
              <a:gd name="connsiteY35-1616" fmla="*/ 6121 h 5785910"/>
              <a:gd name="connsiteX36-1617" fmla="*/ 3380735 w 5342334"/>
              <a:gd name="connsiteY36-1618" fmla="*/ 118 h 5785910"/>
              <a:gd name="connsiteX0-1619" fmla="*/ 1438934 w 5342334"/>
              <a:gd name="connsiteY0-1620" fmla="*/ 2944008 h 5785910"/>
              <a:gd name="connsiteX1-1621" fmla="*/ 1441770 w 5342334"/>
              <a:gd name="connsiteY1-1622" fmla="*/ 2943473 h 5785910"/>
              <a:gd name="connsiteX2-1623" fmla="*/ 1438934 w 5342334"/>
              <a:gd name="connsiteY2-1624" fmla="*/ 2944008 h 5785910"/>
              <a:gd name="connsiteX3-1625" fmla="*/ 1354605 w 5342334"/>
              <a:gd name="connsiteY3-1626" fmla="*/ 2912708 h 5785910"/>
              <a:gd name="connsiteX4-1627" fmla="*/ 1423317 w 5342334"/>
              <a:gd name="connsiteY4-1628" fmla="*/ 2947468 h 5785910"/>
              <a:gd name="connsiteX5-1629" fmla="*/ 1421525 w 5342334"/>
              <a:gd name="connsiteY5-1630" fmla="*/ 3320849 h 5785910"/>
              <a:gd name="connsiteX6-1631" fmla="*/ 2146318 w 5342334"/>
              <a:gd name="connsiteY6-1632" fmla="*/ 5548257 h 5785910"/>
              <a:gd name="connsiteX7-1633" fmla="*/ 2115204 w 5342334"/>
              <a:gd name="connsiteY7-1634" fmla="*/ 5553206 h 5785910"/>
              <a:gd name="connsiteX8-1635" fmla="*/ 1246460 w 5342334"/>
              <a:gd name="connsiteY8-1636" fmla="*/ 5785910 h 5785910"/>
              <a:gd name="connsiteX9-1637" fmla="*/ 0 w 5342334"/>
              <a:gd name="connsiteY9-1638" fmla="*/ 3148605 h 5785910"/>
              <a:gd name="connsiteX10-1639" fmla="*/ 1262428 w 5342334"/>
              <a:gd name="connsiteY10-1640" fmla="*/ 2938106 h 5785910"/>
              <a:gd name="connsiteX11-1641" fmla="*/ 1354605 w 5342334"/>
              <a:gd name="connsiteY11-1642" fmla="*/ 2912708 h 5785910"/>
              <a:gd name="connsiteX12-1643" fmla="*/ 3380735 w 5342334"/>
              <a:gd name="connsiteY12-1644" fmla="*/ 118 h 5785910"/>
              <a:gd name="connsiteX13-1645" fmla="*/ 3863622 w 5342334"/>
              <a:gd name="connsiteY13-1646" fmla="*/ 912639 h 5785910"/>
              <a:gd name="connsiteX14-1647" fmla="*/ 3674765 w 5342334"/>
              <a:gd name="connsiteY14-1648" fmla="*/ 2045786 h 5785910"/>
              <a:gd name="connsiteX15-1649" fmla="*/ 4585837 w 5342334"/>
              <a:gd name="connsiteY15-1650" fmla="*/ 2046833 h 5785910"/>
              <a:gd name="connsiteX16-1651" fmla="*/ 4775401 w 5342334"/>
              <a:gd name="connsiteY16-1652" fmla="*/ 2003486 h 5785910"/>
              <a:gd name="connsiteX17-1653" fmla="*/ 5203724 w 5342334"/>
              <a:gd name="connsiteY17-1654" fmla="*/ 2381935 h 5785910"/>
              <a:gd name="connsiteX18-1655" fmla="*/ 4980124 w 5342334"/>
              <a:gd name="connsiteY18-1656" fmla="*/ 2705696 h 5785910"/>
              <a:gd name="connsiteX19-1657" fmla="*/ 5342334 w 5342334"/>
              <a:gd name="connsiteY19-1658" fmla="*/ 3258997 h 5785910"/>
              <a:gd name="connsiteX20-1659" fmla="*/ 5107100 w 5342334"/>
              <a:gd name="connsiteY20-1660" fmla="*/ 3754493 h 5785910"/>
              <a:gd name="connsiteX21-1661" fmla="*/ 5342334 w 5342334"/>
              <a:gd name="connsiteY21-1662" fmla="*/ 4140580 h 5785910"/>
              <a:gd name="connsiteX22-1663" fmla="*/ 4844706 w 5342334"/>
              <a:gd name="connsiteY22-1664" fmla="*/ 4606676 h 5785910"/>
              <a:gd name="connsiteX23-1665" fmla="*/ 4790537 w 5342334"/>
              <a:gd name="connsiteY23-1666" fmla="*/ 4596433 h 5785910"/>
              <a:gd name="connsiteX24-1667" fmla="*/ 4802287 w 5342334"/>
              <a:gd name="connsiteY24-1668" fmla="*/ 4606672 h 5785910"/>
              <a:gd name="connsiteX25-1669" fmla="*/ 5191248 w 5342334"/>
              <a:gd name="connsiteY25-1670" fmla="*/ 4997228 h 5785910"/>
              <a:gd name="connsiteX26-1671" fmla="*/ 4866278 w 5342334"/>
              <a:gd name="connsiteY26-1672" fmla="*/ 5435572 h 5785910"/>
              <a:gd name="connsiteX27-1673" fmla="*/ 4581456 w 5342334"/>
              <a:gd name="connsiteY27-1674" fmla="*/ 5443059 h 5785910"/>
              <a:gd name="connsiteX28-1675" fmla="*/ 4593578 w 5342334"/>
              <a:gd name="connsiteY28-1676" fmla="*/ 5444848 h 5785910"/>
              <a:gd name="connsiteX29-1677" fmla="*/ 4581281 w 5342334"/>
              <a:gd name="connsiteY29-1678" fmla="*/ 5445228 h 5785910"/>
              <a:gd name="connsiteX30-1679" fmla="*/ 2201665 w 5342334"/>
              <a:gd name="connsiteY30-1680" fmla="*/ 5541774 h 5785910"/>
              <a:gd name="connsiteX31-1681" fmla="*/ 1514723 w 5342334"/>
              <a:gd name="connsiteY31-1682" fmla="*/ 2929703 h 5785910"/>
              <a:gd name="connsiteX32-1683" fmla="*/ 1975047 w 5342334"/>
              <a:gd name="connsiteY32-1684" fmla="*/ 2725675 h 5785910"/>
              <a:gd name="connsiteX33-1685" fmla="*/ 2654934 w 5342334"/>
              <a:gd name="connsiteY33-1686" fmla="*/ 1630299 h 5785910"/>
              <a:gd name="connsiteX34-1687" fmla="*/ 3108192 w 5342334"/>
              <a:gd name="connsiteY34-1688" fmla="*/ 686009 h 5785910"/>
              <a:gd name="connsiteX35-1689" fmla="*/ 3334821 w 5342334"/>
              <a:gd name="connsiteY35-1690" fmla="*/ 6121 h 5785910"/>
              <a:gd name="connsiteX36-1691" fmla="*/ 3380735 w 5342334"/>
              <a:gd name="connsiteY36-1692" fmla="*/ 118 h 5785910"/>
              <a:gd name="connsiteX0-1693" fmla="*/ 1438934 w 5342334"/>
              <a:gd name="connsiteY0-1694" fmla="*/ 2944008 h 5785910"/>
              <a:gd name="connsiteX1-1695" fmla="*/ 1441770 w 5342334"/>
              <a:gd name="connsiteY1-1696" fmla="*/ 2943473 h 5785910"/>
              <a:gd name="connsiteX2-1697" fmla="*/ 1438934 w 5342334"/>
              <a:gd name="connsiteY2-1698" fmla="*/ 2944008 h 5785910"/>
              <a:gd name="connsiteX3-1699" fmla="*/ 1354605 w 5342334"/>
              <a:gd name="connsiteY3-1700" fmla="*/ 2912708 h 5785910"/>
              <a:gd name="connsiteX4-1701" fmla="*/ 1423317 w 5342334"/>
              <a:gd name="connsiteY4-1702" fmla="*/ 2947468 h 5785910"/>
              <a:gd name="connsiteX5-1703" fmla="*/ 1421525 w 5342334"/>
              <a:gd name="connsiteY5-1704" fmla="*/ 3320849 h 5785910"/>
              <a:gd name="connsiteX6-1705" fmla="*/ 2146318 w 5342334"/>
              <a:gd name="connsiteY6-1706" fmla="*/ 5548257 h 5785910"/>
              <a:gd name="connsiteX7-1707" fmla="*/ 2115204 w 5342334"/>
              <a:gd name="connsiteY7-1708" fmla="*/ 5553206 h 5785910"/>
              <a:gd name="connsiteX8-1709" fmla="*/ 1246460 w 5342334"/>
              <a:gd name="connsiteY8-1710" fmla="*/ 5785910 h 5785910"/>
              <a:gd name="connsiteX9-1711" fmla="*/ 0 w 5342334"/>
              <a:gd name="connsiteY9-1712" fmla="*/ 3148605 h 5785910"/>
              <a:gd name="connsiteX10-1713" fmla="*/ 1262428 w 5342334"/>
              <a:gd name="connsiteY10-1714" fmla="*/ 2938106 h 5785910"/>
              <a:gd name="connsiteX11-1715" fmla="*/ 1354605 w 5342334"/>
              <a:gd name="connsiteY11-1716" fmla="*/ 2912708 h 5785910"/>
              <a:gd name="connsiteX12-1717" fmla="*/ 3380735 w 5342334"/>
              <a:gd name="connsiteY12-1718" fmla="*/ 118 h 5785910"/>
              <a:gd name="connsiteX13-1719" fmla="*/ 3863622 w 5342334"/>
              <a:gd name="connsiteY13-1720" fmla="*/ 912639 h 5785910"/>
              <a:gd name="connsiteX14-1721" fmla="*/ 3674765 w 5342334"/>
              <a:gd name="connsiteY14-1722" fmla="*/ 2045786 h 5785910"/>
              <a:gd name="connsiteX15-1723" fmla="*/ 4585837 w 5342334"/>
              <a:gd name="connsiteY15-1724" fmla="*/ 2046833 h 5785910"/>
              <a:gd name="connsiteX16-1725" fmla="*/ 4775401 w 5342334"/>
              <a:gd name="connsiteY16-1726" fmla="*/ 2003486 h 5785910"/>
              <a:gd name="connsiteX17-1727" fmla="*/ 5203724 w 5342334"/>
              <a:gd name="connsiteY17-1728" fmla="*/ 2381935 h 5785910"/>
              <a:gd name="connsiteX18-1729" fmla="*/ 4980124 w 5342334"/>
              <a:gd name="connsiteY18-1730" fmla="*/ 2705696 h 5785910"/>
              <a:gd name="connsiteX19-1731" fmla="*/ 5342334 w 5342334"/>
              <a:gd name="connsiteY19-1732" fmla="*/ 3258997 h 5785910"/>
              <a:gd name="connsiteX20-1733" fmla="*/ 5107100 w 5342334"/>
              <a:gd name="connsiteY20-1734" fmla="*/ 3754493 h 5785910"/>
              <a:gd name="connsiteX21-1735" fmla="*/ 5342334 w 5342334"/>
              <a:gd name="connsiteY21-1736" fmla="*/ 4140580 h 5785910"/>
              <a:gd name="connsiteX22-1737" fmla="*/ 4844706 w 5342334"/>
              <a:gd name="connsiteY22-1738" fmla="*/ 4606676 h 5785910"/>
              <a:gd name="connsiteX23-1739" fmla="*/ 4790537 w 5342334"/>
              <a:gd name="connsiteY23-1740" fmla="*/ 4596433 h 5785910"/>
              <a:gd name="connsiteX24-1741" fmla="*/ 4802287 w 5342334"/>
              <a:gd name="connsiteY24-1742" fmla="*/ 4606672 h 5785910"/>
              <a:gd name="connsiteX25-1743" fmla="*/ 5191248 w 5342334"/>
              <a:gd name="connsiteY25-1744" fmla="*/ 4997228 h 5785910"/>
              <a:gd name="connsiteX26-1745" fmla="*/ 4866278 w 5342334"/>
              <a:gd name="connsiteY26-1746" fmla="*/ 5435572 h 5785910"/>
              <a:gd name="connsiteX27-1747" fmla="*/ 4581456 w 5342334"/>
              <a:gd name="connsiteY27-1748" fmla="*/ 5443059 h 5785910"/>
              <a:gd name="connsiteX28-1749" fmla="*/ 4593578 w 5342334"/>
              <a:gd name="connsiteY28-1750" fmla="*/ 5444848 h 5785910"/>
              <a:gd name="connsiteX29-1751" fmla="*/ 4581281 w 5342334"/>
              <a:gd name="connsiteY29-1752" fmla="*/ 5445228 h 5785910"/>
              <a:gd name="connsiteX30-1753" fmla="*/ 2233555 w 5342334"/>
              <a:gd name="connsiteY30-1754" fmla="*/ 5541774 h 5785910"/>
              <a:gd name="connsiteX31-1755" fmla="*/ 1514723 w 5342334"/>
              <a:gd name="connsiteY31-1756" fmla="*/ 2929703 h 5785910"/>
              <a:gd name="connsiteX32-1757" fmla="*/ 1975047 w 5342334"/>
              <a:gd name="connsiteY32-1758" fmla="*/ 2725675 h 5785910"/>
              <a:gd name="connsiteX33-1759" fmla="*/ 2654934 w 5342334"/>
              <a:gd name="connsiteY33-1760" fmla="*/ 1630299 h 5785910"/>
              <a:gd name="connsiteX34-1761" fmla="*/ 3108192 w 5342334"/>
              <a:gd name="connsiteY34-1762" fmla="*/ 686009 h 5785910"/>
              <a:gd name="connsiteX35-1763" fmla="*/ 3334821 w 5342334"/>
              <a:gd name="connsiteY35-1764" fmla="*/ 6121 h 5785910"/>
              <a:gd name="connsiteX36-1765" fmla="*/ 3380735 w 5342334"/>
              <a:gd name="connsiteY36-1766" fmla="*/ 118 h 5785910"/>
              <a:gd name="connsiteX0-1767" fmla="*/ 1438934 w 5342334"/>
              <a:gd name="connsiteY0-1768" fmla="*/ 2944008 h 5785910"/>
              <a:gd name="connsiteX1-1769" fmla="*/ 1441770 w 5342334"/>
              <a:gd name="connsiteY1-1770" fmla="*/ 2943473 h 5785910"/>
              <a:gd name="connsiteX2-1771" fmla="*/ 1438934 w 5342334"/>
              <a:gd name="connsiteY2-1772" fmla="*/ 2944008 h 5785910"/>
              <a:gd name="connsiteX3-1773" fmla="*/ 1354605 w 5342334"/>
              <a:gd name="connsiteY3-1774" fmla="*/ 2912708 h 5785910"/>
              <a:gd name="connsiteX4-1775" fmla="*/ 1423317 w 5342334"/>
              <a:gd name="connsiteY4-1776" fmla="*/ 2947468 h 5785910"/>
              <a:gd name="connsiteX5-1777" fmla="*/ 1421525 w 5342334"/>
              <a:gd name="connsiteY5-1778" fmla="*/ 3320849 h 5785910"/>
              <a:gd name="connsiteX6-1779" fmla="*/ 2146318 w 5342334"/>
              <a:gd name="connsiteY6-1780" fmla="*/ 5548257 h 5785910"/>
              <a:gd name="connsiteX7-1781" fmla="*/ 2115204 w 5342334"/>
              <a:gd name="connsiteY7-1782" fmla="*/ 5553206 h 5785910"/>
              <a:gd name="connsiteX8-1783" fmla="*/ 1246460 w 5342334"/>
              <a:gd name="connsiteY8-1784" fmla="*/ 5785910 h 5785910"/>
              <a:gd name="connsiteX9-1785" fmla="*/ 0 w 5342334"/>
              <a:gd name="connsiteY9-1786" fmla="*/ 3148605 h 5785910"/>
              <a:gd name="connsiteX10-1787" fmla="*/ 1262428 w 5342334"/>
              <a:gd name="connsiteY10-1788" fmla="*/ 2938106 h 5785910"/>
              <a:gd name="connsiteX11-1789" fmla="*/ 1354605 w 5342334"/>
              <a:gd name="connsiteY11-1790" fmla="*/ 2912708 h 5785910"/>
              <a:gd name="connsiteX12-1791" fmla="*/ 3380735 w 5342334"/>
              <a:gd name="connsiteY12-1792" fmla="*/ 118 h 5785910"/>
              <a:gd name="connsiteX13-1793" fmla="*/ 3863622 w 5342334"/>
              <a:gd name="connsiteY13-1794" fmla="*/ 912639 h 5785910"/>
              <a:gd name="connsiteX14-1795" fmla="*/ 3674765 w 5342334"/>
              <a:gd name="connsiteY14-1796" fmla="*/ 2045786 h 5785910"/>
              <a:gd name="connsiteX15-1797" fmla="*/ 4585837 w 5342334"/>
              <a:gd name="connsiteY15-1798" fmla="*/ 2046833 h 5785910"/>
              <a:gd name="connsiteX16-1799" fmla="*/ 4775401 w 5342334"/>
              <a:gd name="connsiteY16-1800" fmla="*/ 2003486 h 5785910"/>
              <a:gd name="connsiteX17-1801" fmla="*/ 5203724 w 5342334"/>
              <a:gd name="connsiteY17-1802" fmla="*/ 2381935 h 5785910"/>
              <a:gd name="connsiteX18-1803" fmla="*/ 4980124 w 5342334"/>
              <a:gd name="connsiteY18-1804" fmla="*/ 2705696 h 5785910"/>
              <a:gd name="connsiteX19-1805" fmla="*/ 5342334 w 5342334"/>
              <a:gd name="connsiteY19-1806" fmla="*/ 3258997 h 5785910"/>
              <a:gd name="connsiteX20-1807" fmla="*/ 5107100 w 5342334"/>
              <a:gd name="connsiteY20-1808" fmla="*/ 3754493 h 5785910"/>
              <a:gd name="connsiteX21-1809" fmla="*/ 5342334 w 5342334"/>
              <a:gd name="connsiteY21-1810" fmla="*/ 4140580 h 5785910"/>
              <a:gd name="connsiteX22-1811" fmla="*/ 4844706 w 5342334"/>
              <a:gd name="connsiteY22-1812" fmla="*/ 4606676 h 5785910"/>
              <a:gd name="connsiteX23-1813" fmla="*/ 4790537 w 5342334"/>
              <a:gd name="connsiteY23-1814" fmla="*/ 4596433 h 5785910"/>
              <a:gd name="connsiteX24-1815" fmla="*/ 4802287 w 5342334"/>
              <a:gd name="connsiteY24-1816" fmla="*/ 4606672 h 5785910"/>
              <a:gd name="connsiteX25-1817" fmla="*/ 5191248 w 5342334"/>
              <a:gd name="connsiteY25-1818" fmla="*/ 4997228 h 5785910"/>
              <a:gd name="connsiteX26-1819" fmla="*/ 4866278 w 5342334"/>
              <a:gd name="connsiteY26-1820" fmla="*/ 5435572 h 5785910"/>
              <a:gd name="connsiteX27-1821" fmla="*/ 4581456 w 5342334"/>
              <a:gd name="connsiteY27-1822" fmla="*/ 5443059 h 5785910"/>
              <a:gd name="connsiteX28-1823" fmla="*/ 4593578 w 5342334"/>
              <a:gd name="connsiteY28-1824" fmla="*/ 5444848 h 5785910"/>
              <a:gd name="connsiteX29-1825" fmla="*/ 4581281 w 5342334"/>
              <a:gd name="connsiteY29-1826" fmla="*/ 5445228 h 5785910"/>
              <a:gd name="connsiteX30-1827" fmla="*/ 2276075 w 5342334"/>
              <a:gd name="connsiteY30-1828" fmla="*/ 5536459 h 5785910"/>
              <a:gd name="connsiteX31-1829" fmla="*/ 1514723 w 5342334"/>
              <a:gd name="connsiteY31-1830" fmla="*/ 2929703 h 5785910"/>
              <a:gd name="connsiteX32-1831" fmla="*/ 1975047 w 5342334"/>
              <a:gd name="connsiteY32-1832" fmla="*/ 2725675 h 5785910"/>
              <a:gd name="connsiteX33-1833" fmla="*/ 2654934 w 5342334"/>
              <a:gd name="connsiteY33-1834" fmla="*/ 1630299 h 5785910"/>
              <a:gd name="connsiteX34-1835" fmla="*/ 3108192 w 5342334"/>
              <a:gd name="connsiteY34-1836" fmla="*/ 686009 h 5785910"/>
              <a:gd name="connsiteX35-1837" fmla="*/ 3334821 w 5342334"/>
              <a:gd name="connsiteY35-1838" fmla="*/ 6121 h 5785910"/>
              <a:gd name="connsiteX36-1839" fmla="*/ 3380735 w 5342334"/>
              <a:gd name="connsiteY36-1840" fmla="*/ 118 h 5785910"/>
              <a:gd name="connsiteX0-1841" fmla="*/ 1438934 w 5342334"/>
              <a:gd name="connsiteY0-1842" fmla="*/ 2944008 h 5785910"/>
              <a:gd name="connsiteX1-1843" fmla="*/ 1441770 w 5342334"/>
              <a:gd name="connsiteY1-1844" fmla="*/ 2943473 h 5785910"/>
              <a:gd name="connsiteX2-1845" fmla="*/ 1438934 w 5342334"/>
              <a:gd name="connsiteY2-1846" fmla="*/ 2944008 h 5785910"/>
              <a:gd name="connsiteX3-1847" fmla="*/ 1354605 w 5342334"/>
              <a:gd name="connsiteY3-1848" fmla="*/ 2912708 h 5785910"/>
              <a:gd name="connsiteX4-1849" fmla="*/ 1423317 w 5342334"/>
              <a:gd name="connsiteY4-1850" fmla="*/ 2947468 h 5785910"/>
              <a:gd name="connsiteX5-1851" fmla="*/ 1421525 w 5342334"/>
              <a:gd name="connsiteY5-1852" fmla="*/ 3320849 h 5785910"/>
              <a:gd name="connsiteX6-1853" fmla="*/ 2146318 w 5342334"/>
              <a:gd name="connsiteY6-1854" fmla="*/ 5548257 h 5785910"/>
              <a:gd name="connsiteX7-1855" fmla="*/ 2115204 w 5342334"/>
              <a:gd name="connsiteY7-1856" fmla="*/ 5553206 h 5785910"/>
              <a:gd name="connsiteX8-1857" fmla="*/ 1246460 w 5342334"/>
              <a:gd name="connsiteY8-1858" fmla="*/ 5785910 h 5785910"/>
              <a:gd name="connsiteX9-1859" fmla="*/ 0 w 5342334"/>
              <a:gd name="connsiteY9-1860" fmla="*/ 3148605 h 5785910"/>
              <a:gd name="connsiteX10-1861" fmla="*/ 1262428 w 5342334"/>
              <a:gd name="connsiteY10-1862" fmla="*/ 2938106 h 5785910"/>
              <a:gd name="connsiteX11-1863" fmla="*/ 1354605 w 5342334"/>
              <a:gd name="connsiteY11-1864" fmla="*/ 2912708 h 5785910"/>
              <a:gd name="connsiteX12-1865" fmla="*/ 3380735 w 5342334"/>
              <a:gd name="connsiteY12-1866" fmla="*/ 118 h 5785910"/>
              <a:gd name="connsiteX13-1867" fmla="*/ 3863622 w 5342334"/>
              <a:gd name="connsiteY13-1868" fmla="*/ 912639 h 5785910"/>
              <a:gd name="connsiteX14-1869" fmla="*/ 3674765 w 5342334"/>
              <a:gd name="connsiteY14-1870" fmla="*/ 2045786 h 5785910"/>
              <a:gd name="connsiteX15-1871" fmla="*/ 4585837 w 5342334"/>
              <a:gd name="connsiteY15-1872" fmla="*/ 2046833 h 5785910"/>
              <a:gd name="connsiteX16-1873" fmla="*/ 4775401 w 5342334"/>
              <a:gd name="connsiteY16-1874" fmla="*/ 2003486 h 5785910"/>
              <a:gd name="connsiteX17-1875" fmla="*/ 5203724 w 5342334"/>
              <a:gd name="connsiteY17-1876" fmla="*/ 2381935 h 5785910"/>
              <a:gd name="connsiteX18-1877" fmla="*/ 4980124 w 5342334"/>
              <a:gd name="connsiteY18-1878" fmla="*/ 2705696 h 5785910"/>
              <a:gd name="connsiteX19-1879" fmla="*/ 5342334 w 5342334"/>
              <a:gd name="connsiteY19-1880" fmla="*/ 3258997 h 5785910"/>
              <a:gd name="connsiteX20-1881" fmla="*/ 5107100 w 5342334"/>
              <a:gd name="connsiteY20-1882" fmla="*/ 3754493 h 5785910"/>
              <a:gd name="connsiteX21-1883" fmla="*/ 5342334 w 5342334"/>
              <a:gd name="connsiteY21-1884" fmla="*/ 4140580 h 5785910"/>
              <a:gd name="connsiteX22-1885" fmla="*/ 4844706 w 5342334"/>
              <a:gd name="connsiteY22-1886" fmla="*/ 4606676 h 5785910"/>
              <a:gd name="connsiteX23-1887" fmla="*/ 4790537 w 5342334"/>
              <a:gd name="connsiteY23-1888" fmla="*/ 4596433 h 5785910"/>
              <a:gd name="connsiteX24-1889" fmla="*/ 4802287 w 5342334"/>
              <a:gd name="connsiteY24-1890" fmla="*/ 4606672 h 5785910"/>
              <a:gd name="connsiteX25-1891" fmla="*/ 5191248 w 5342334"/>
              <a:gd name="connsiteY25-1892" fmla="*/ 4997228 h 5785910"/>
              <a:gd name="connsiteX26-1893" fmla="*/ 4866278 w 5342334"/>
              <a:gd name="connsiteY26-1894" fmla="*/ 5435572 h 5785910"/>
              <a:gd name="connsiteX27-1895" fmla="*/ 4581456 w 5342334"/>
              <a:gd name="connsiteY27-1896" fmla="*/ 5443059 h 5785910"/>
              <a:gd name="connsiteX28-1897" fmla="*/ 4593578 w 5342334"/>
              <a:gd name="connsiteY28-1898" fmla="*/ 5444848 h 5785910"/>
              <a:gd name="connsiteX29-1899" fmla="*/ 4581281 w 5342334"/>
              <a:gd name="connsiteY29-1900" fmla="*/ 5445228 h 5785910"/>
              <a:gd name="connsiteX30-1901" fmla="*/ 2276075 w 5342334"/>
              <a:gd name="connsiteY30-1902" fmla="*/ 5536459 h 5785910"/>
              <a:gd name="connsiteX31-1903" fmla="*/ 1551927 w 5342334"/>
              <a:gd name="connsiteY31-1904" fmla="*/ 2929703 h 5785910"/>
              <a:gd name="connsiteX32-1905" fmla="*/ 1975047 w 5342334"/>
              <a:gd name="connsiteY32-1906" fmla="*/ 2725675 h 5785910"/>
              <a:gd name="connsiteX33-1907" fmla="*/ 2654934 w 5342334"/>
              <a:gd name="connsiteY33-1908" fmla="*/ 1630299 h 5785910"/>
              <a:gd name="connsiteX34-1909" fmla="*/ 3108192 w 5342334"/>
              <a:gd name="connsiteY34-1910" fmla="*/ 686009 h 5785910"/>
              <a:gd name="connsiteX35-1911" fmla="*/ 3334821 w 5342334"/>
              <a:gd name="connsiteY35-1912" fmla="*/ 6121 h 5785910"/>
              <a:gd name="connsiteX36-1913" fmla="*/ 3380735 w 5342334"/>
              <a:gd name="connsiteY36-1914" fmla="*/ 118 h 5785910"/>
              <a:gd name="connsiteX0-1915" fmla="*/ 1438934 w 5342334"/>
              <a:gd name="connsiteY0-1916" fmla="*/ 2944008 h 5785910"/>
              <a:gd name="connsiteX1-1917" fmla="*/ 1441770 w 5342334"/>
              <a:gd name="connsiteY1-1918" fmla="*/ 2943473 h 5785910"/>
              <a:gd name="connsiteX2-1919" fmla="*/ 1438934 w 5342334"/>
              <a:gd name="connsiteY2-1920" fmla="*/ 2944008 h 5785910"/>
              <a:gd name="connsiteX3-1921" fmla="*/ 1354605 w 5342334"/>
              <a:gd name="connsiteY3-1922" fmla="*/ 2912708 h 5785910"/>
              <a:gd name="connsiteX4-1923" fmla="*/ 1423317 w 5342334"/>
              <a:gd name="connsiteY4-1924" fmla="*/ 2947468 h 5785910"/>
              <a:gd name="connsiteX5-1925" fmla="*/ 1421525 w 5342334"/>
              <a:gd name="connsiteY5-1926" fmla="*/ 3320849 h 5785910"/>
              <a:gd name="connsiteX6-1927" fmla="*/ 2146318 w 5342334"/>
              <a:gd name="connsiteY6-1928" fmla="*/ 5548257 h 5785910"/>
              <a:gd name="connsiteX7-1929" fmla="*/ 2115204 w 5342334"/>
              <a:gd name="connsiteY7-1930" fmla="*/ 5553206 h 5785910"/>
              <a:gd name="connsiteX8-1931" fmla="*/ 1246460 w 5342334"/>
              <a:gd name="connsiteY8-1932" fmla="*/ 5785910 h 5785910"/>
              <a:gd name="connsiteX9-1933" fmla="*/ 0 w 5342334"/>
              <a:gd name="connsiteY9-1934" fmla="*/ 3148605 h 5785910"/>
              <a:gd name="connsiteX10-1935" fmla="*/ 1262428 w 5342334"/>
              <a:gd name="connsiteY10-1936" fmla="*/ 2938106 h 5785910"/>
              <a:gd name="connsiteX11-1937" fmla="*/ 1354605 w 5342334"/>
              <a:gd name="connsiteY11-1938" fmla="*/ 2912708 h 5785910"/>
              <a:gd name="connsiteX12-1939" fmla="*/ 3380735 w 5342334"/>
              <a:gd name="connsiteY12-1940" fmla="*/ 118 h 5785910"/>
              <a:gd name="connsiteX13-1941" fmla="*/ 3863622 w 5342334"/>
              <a:gd name="connsiteY13-1942" fmla="*/ 912639 h 5785910"/>
              <a:gd name="connsiteX14-1943" fmla="*/ 3674765 w 5342334"/>
              <a:gd name="connsiteY14-1944" fmla="*/ 2045786 h 5785910"/>
              <a:gd name="connsiteX15-1945" fmla="*/ 4585837 w 5342334"/>
              <a:gd name="connsiteY15-1946" fmla="*/ 2046833 h 5785910"/>
              <a:gd name="connsiteX16-1947" fmla="*/ 4775401 w 5342334"/>
              <a:gd name="connsiteY16-1948" fmla="*/ 2003486 h 5785910"/>
              <a:gd name="connsiteX17-1949" fmla="*/ 5203724 w 5342334"/>
              <a:gd name="connsiteY17-1950" fmla="*/ 2381935 h 5785910"/>
              <a:gd name="connsiteX18-1951" fmla="*/ 4980124 w 5342334"/>
              <a:gd name="connsiteY18-1952" fmla="*/ 2705696 h 5785910"/>
              <a:gd name="connsiteX19-1953" fmla="*/ 5342334 w 5342334"/>
              <a:gd name="connsiteY19-1954" fmla="*/ 3258997 h 5785910"/>
              <a:gd name="connsiteX20-1955" fmla="*/ 5107100 w 5342334"/>
              <a:gd name="connsiteY20-1956" fmla="*/ 3754493 h 5785910"/>
              <a:gd name="connsiteX21-1957" fmla="*/ 5342334 w 5342334"/>
              <a:gd name="connsiteY21-1958" fmla="*/ 4140580 h 5785910"/>
              <a:gd name="connsiteX22-1959" fmla="*/ 4844706 w 5342334"/>
              <a:gd name="connsiteY22-1960" fmla="*/ 4606676 h 5785910"/>
              <a:gd name="connsiteX23-1961" fmla="*/ 4790537 w 5342334"/>
              <a:gd name="connsiteY23-1962" fmla="*/ 4596433 h 5785910"/>
              <a:gd name="connsiteX24-1963" fmla="*/ 4802287 w 5342334"/>
              <a:gd name="connsiteY24-1964" fmla="*/ 4606672 h 5785910"/>
              <a:gd name="connsiteX25-1965" fmla="*/ 5191248 w 5342334"/>
              <a:gd name="connsiteY25-1966" fmla="*/ 4997228 h 5785910"/>
              <a:gd name="connsiteX26-1967" fmla="*/ 4866278 w 5342334"/>
              <a:gd name="connsiteY26-1968" fmla="*/ 5435572 h 5785910"/>
              <a:gd name="connsiteX27-1969" fmla="*/ 4581456 w 5342334"/>
              <a:gd name="connsiteY27-1970" fmla="*/ 5443059 h 5785910"/>
              <a:gd name="connsiteX28-1971" fmla="*/ 4593578 w 5342334"/>
              <a:gd name="connsiteY28-1972" fmla="*/ 5444848 h 5785910"/>
              <a:gd name="connsiteX29-1973" fmla="*/ 4581281 w 5342334"/>
              <a:gd name="connsiteY29-1974" fmla="*/ 5445228 h 5785910"/>
              <a:gd name="connsiteX30-1975" fmla="*/ 2276075 w 5342334"/>
              <a:gd name="connsiteY30-1976" fmla="*/ 5536459 h 5785910"/>
              <a:gd name="connsiteX31-1977" fmla="*/ 1567871 w 5342334"/>
              <a:gd name="connsiteY31-1978" fmla="*/ 2924388 h 5785910"/>
              <a:gd name="connsiteX32-1979" fmla="*/ 1975047 w 5342334"/>
              <a:gd name="connsiteY32-1980" fmla="*/ 2725675 h 5785910"/>
              <a:gd name="connsiteX33-1981" fmla="*/ 2654934 w 5342334"/>
              <a:gd name="connsiteY33-1982" fmla="*/ 1630299 h 5785910"/>
              <a:gd name="connsiteX34-1983" fmla="*/ 3108192 w 5342334"/>
              <a:gd name="connsiteY34-1984" fmla="*/ 686009 h 5785910"/>
              <a:gd name="connsiteX35-1985" fmla="*/ 3334821 w 5342334"/>
              <a:gd name="connsiteY35-1986" fmla="*/ 6121 h 5785910"/>
              <a:gd name="connsiteX36-1987" fmla="*/ 3380735 w 5342334"/>
              <a:gd name="connsiteY36-1988" fmla="*/ 118 h 5785910"/>
              <a:gd name="connsiteX0-1989" fmla="*/ 1438934 w 5342334"/>
              <a:gd name="connsiteY0-1990" fmla="*/ 2944008 h 5785910"/>
              <a:gd name="connsiteX1-1991" fmla="*/ 1441770 w 5342334"/>
              <a:gd name="connsiteY1-1992" fmla="*/ 2943473 h 5785910"/>
              <a:gd name="connsiteX2-1993" fmla="*/ 1438934 w 5342334"/>
              <a:gd name="connsiteY2-1994" fmla="*/ 2944008 h 5785910"/>
              <a:gd name="connsiteX3-1995" fmla="*/ 1354605 w 5342334"/>
              <a:gd name="connsiteY3-1996" fmla="*/ 2912708 h 5785910"/>
              <a:gd name="connsiteX4-1997" fmla="*/ 1423317 w 5342334"/>
              <a:gd name="connsiteY4-1998" fmla="*/ 2947468 h 5785910"/>
              <a:gd name="connsiteX5-1999" fmla="*/ 1421525 w 5342334"/>
              <a:gd name="connsiteY5-2000" fmla="*/ 3320849 h 5785910"/>
              <a:gd name="connsiteX6-2001" fmla="*/ 2146318 w 5342334"/>
              <a:gd name="connsiteY6-2002" fmla="*/ 5548257 h 5785910"/>
              <a:gd name="connsiteX7-2003" fmla="*/ 2115204 w 5342334"/>
              <a:gd name="connsiteY7-2004" fmla="*/ 5553206 h 5785910"/>
              <a:gd name="connsiteX8-2005" fmla="*/ 1246460 w 5342334"/>
              <a:gd name="connsiteY8-2006" fmla="*/ 5785910 h 5785910"/>
              <a:gd name="connsiteX9-2007" fmla="*/ 0 w 5342334"/>
              <a:gd name="connsiteY9-2008" fmla="*/ 3148605 h 5785910"/>
              <a:gd name="connsiteX10-2009" fmla="*/ 1262428 w 5342334"/>
              <a:gd name="connsiteY10-2010" fmla="*/ 2938106 h 5785910"/>
              <a:gd name="connsiteX11-2011" fmla="*/ 1354605 w 5342334"/>
              <a:gd name="connsiteY11-2012" fmla="*/ 2912708 h 5785910"/>
              <a:gd name="connsiteX12-2013" fmla="*/ 3380735 w 5342334"/>
              <a:gd name="connsiteY12-2014" fmla="*/ 118 h 5785910"/>
              <a:gd name="connsiteX13-2015" fmla="*/ 3863622 w 5342334"/>
              <a:gd name="connsiteY13-2016" fmla="*/ 912639 h 5785910"/>
              <a:gd name="connsiteX14-2017" fmla="*/ 3674765 w 5342334"/>
              <a:gd name="connsiteY14-2018" fmla="*/ 2045786 h 5785910"/>
              <a:gd name="connsiteX15-2019" fmla="*/ 4585837 w 5342334"/>
              <a:gd name="connsiteY15-2020" fmla="*/ 2046833 h 5785910"/>
              <a:gd name="connsiteX16-2021" fmla="*/ 4775401 w 5342334"/>
              <a:gd name="connsiteY16-2022" fmla="*/ 2003486 h 5785910"/>
              <a:gd name="connsiteX17-2023" fmla="*/ 5203724 w 5342334"/>
              <a:gd name="connsiteY17-2024" fmla="*/ 2381935 h 5785910"/>
              <a:gd name="connsiteX18-2025" fmla="*/ 4980124 w 5342334"/>
              <a:gd name="connsiteY18-2026" fmla="*/ 2705696 h 5785910"/>
              <a:gd name="connsiteX19-2027" fmla="*/ 5342334 w 5342334"/>
              <a:gd name="connsiteY19-2028" fmla="*/ 3258997 h 5785910"/>
              <a:gd name="connsiteX20-2029" fmla="*/ 5107100 w 5342334"/>
              <a:gd name="connsiteY20-2030" fmla="*/ 3754493 h 5785910"/>
              <a:gd name="connsiteX21-2031" fmla="*/ 5342334 w 5342334"/>
              <a:gd name="connsiteY21-2032" fmla="*/ 4140580 h 5785910"/>
              <a:gd name="connsiteX22-2033" fmla="*/ 4844706 w 5342334"/>
              <a:gd name="connsiteY22-2034" fmla="*/ 4606676 h 5785910"/>
              <a:gd name="connsiteX23-2035" fmla="*/ 4790537 w 5342334"/>
              <a:gd name="connsiteY23-2036" fmla="*/ 4596433 h 5785910"/>
              <a:gd name="connsiteX24-2037" fmla="*/ 4802287 w 5342334"/>
              <a:gd name="connsiteY24-2038" fmla="*/ 4606672 h 5785910"/>
              <a:gd name="connsiteX25-2039" fmla="*/ 5191248 w 5342334"/>
              <a:gd name="connsiteY25-2040" fmla="*/ 4997228 h 5785910"/>
              <a:gd name="connsiteX26-2041" fmla="*/ 4866278 w 5342334"/>
              <a:gd name="connsiteY26-2042" fmla="*/ 5435572 h 5785910"/>
              <a:gd name="connsiteX27-2043" fmla="*/ 4581456 w 5342334"/>
              <a:gd name="connsiteY27-2044" fmla="*/ 5443059 h 5785910"/>
              <a:gd name="connsiteX28-2045" fmla="*/ 4593578 w 5342334"/>
              <a:gd name="connsiteY28-2046" fmla="*/ 5444848 h 5785910"/>
              <a:gd name="connsiteX29-2047" fmla="*/ 4581281 w 5342334"/>
              <a:gd name="connsiteY29-2048" fmla="*/ 5445228 h 5785910"/>
              <a:gd name="connsiteX30-2049" fmla="*/ 2276075 w 5342334"/>
              <a:gd name="connsiteY30-2050" fmla="*/ 5536459 h 5785910"/>
              <a:gd name="connsiteX31-2051" fmla="*/ 1567871 w 5342334"/>
              <a:gd name="connsiteY31-2052" fmla="*/ 2924388 h 5785910"/>
              <a:gd name="connsiteX32-2053" fmla="*/ 1975047 w 5342334"/>
              <a:gd name="connsiteY32-2054" fmla="*/ 2725675 h 5785910"/>
              <a:gd name="connsiteX33-2055" fmla="*/ 2654934 w 5342334"/>
              <a:gd name="connsiteY33-2056" fmla="*/ 1630299 h 5785910"/>
              <a:gd name="connsiteX34-2057" fmla="*/ 3108192 w 5342334"/>
              <a:gd name="connsiteY34-2058" fmla="*/ 686009 h 5785910"/>
              <a:gd name="connsiteX35-2059" fmla="*/ 3334821 w 5342334"/>
              <a:gd name="connsiteY35-2060" fmla="*/ 6121 h 5785910"/>
              <a:gd name="connsiteX36-2061" fmla="*/ 3380735 w 5342334"/>
              <a:gd name="connsiteY36-2062" fmla="*/ 118 h 5785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rgbClr val="35376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KSO_Shape"/>
          <p:cNvSpPr/>
          <p:nvPr/>
        </p:nvSpPr>
        <p:spPr>
          <a:xfrm flipV="1">
            <a:off x="8480425" y="1492250"/>
            <a:ext cx="1492250" cy="1616075"/>
          </a:xfrm>
          <a:custGeom>
            <a:avLst/>
            <a:gdLst>
              <a:gd name="connsiteX0" fmla="*/ 1441667 w 5342334"/>
              <a:gd name="connsiteY0" fmla="*/ 2934412 h 5785910"/>
              <a:gd name="connsiteX1" fmla="*/ 1441770 w 5342334"/>
              <a:gd name="connsiteY1" fmla="*/ 2943473 h 5785910"/>
              <a:gd name="connsiteX2" fmla="*/ 1438934 w 5342334"/>
              <a:gd name="connsiteY2" fmla="*/ 2944008 h 5785910"/>
              <a:gd name="connsiteX3" fmla="*/ 1437887 w 5342334"/>
              <a:gd name="connsiteY3" fmla="*/ 2937382 h 5785910"/>
              <a:gd name="connsiteX4" fmla="*/ 1354605 w 5342334"/>
              <a:gd name="connsiteY4" fmla="*/ 2912708 h 5785910"/>
              <a:gd name="connsiteX5" fmla="*/ 1428080 w 5342334"/>
              <a:gd name="connsiteY5" fmla="*/ 2945087 h 5785910"/>
              <a:gd name="connsiteX6" fmla="*/ 1431904 w 5342334"/>
              <a:gd name="connsiteY6" fmla="*/ 2942083 h 5785910"/>
              <a:gd name="connsiteX7" fmla="*/ 1431050 w 5342334"/>
              <a:gd name="connsiteY7" fmla="*/ 3320849 h 5785910"/>
              <a:gd name="connsiteX8" fmla="*/ 2146318 w 5342334"/>
              <a:gd name="connsiteY8" fmla="*/ 5548257 h 5785910"/>
              <a:gd name="connsiteX9" fmla="*/ 2115204 w 5342334"/>
              <a:gd name="connsiteY9" fmla="*/ 5553206 h 5785910"/>
              <a:gd name="connsiteX10" fmla="*/ 1246460 w 5342334"/>
              <a:gd name="connsiteY10" fmla="*/ 5785910 h 5785910"/>
              <a:gd name="connsiteX11" fmla="*/ 0 w 5342334"/>
              <a:gd name="connsiteY11" fmla="*/ 3148605 h 5785910"/>
              <a:gd name="connsiteX12" fmla="*/ 1262428 w 5342334"/>
              <a:gd name="connsiteY12" fmla="*/ 2938106 h 5785910"/>
              <a:gd name="connsiteX13" fmla="*/ 3380735 w 5342334"/>
              <a:gd name="connsiteY13" fmla="*/ 118 h 5785910"/>
              <a:gd name="connsiteX14" fmla="*/ 3863622 w 5342334"/>
              <a:gd name="connsiteY14" fmla="*/ 912639 h 5785910"/>
              <a:gd name="connsiteX15" fmla="*/ 3674765 w 5342334"/>
              <a:gd name="connsiteY15" fmla="*/ 2045786 h 5785910"/>
              <a:gd name="connsiteX16" fmla="*/ 4585837 w 5342334"/>
              <a:gd name="connsiteY16" fmla="*/ 2046833 h 5785910"/>
              <a:gd name="connsiteX17" fmla="*/ 4775401 w 5342334"/>
              <a:gd name="connsiteY17" fmla="*/ 2003486 h 5785910"/>
              <a:gd name="connsiteX18" fmla="*/ 5203724 w 5342334"/>
              <a:gd name="connsiteY18" fmla="*/ 2381935 h 5785910"/>
              <a:gd name="connsiteX19" fmla="*/ 4980124 w 5342334"/>
              <a:gd name="connsiteY19" fmla="*/ 2705696 h 5785910"/>
              <a:gd name="connsiteX20" fmla="*/ 5342334 w 5342334"/>
              <a:gd name="connsiteY20" fmla="*/ 3258997 h 5785910"/>
              <a:gd name="connsiteX21" fmla="*/ 5107100 w 5342334"/>
              <a:gd name="connsiteY21" fmla="*/ 3754493 h 5785910"/>
              <a:gd name="connsiteX22" fmla="*/ 5342334 w 5342334"/>
              <a:gd name="connsiteY22" fmla="*/ 4140580 h 5785910"/>
              <a:gd name="connsiteX23" fmla="*/ 4844706 w 5342334"/>
              <a:gd name="connsiteY23" fmla="*/ 4606676 h 5785910"/>
              <a:gd name="connsiteX24" fmla="*/ 4790537 w 5342334"/>
              <a:gd name="connsiteY24" fmla="*/ 4596433 h 5785910"/>
              <a:gd name="connsiteX25" fmla="*/ 4802287 w 5342334"/>
              <a:gd name="connsiteY25" fmla="*/ 4606672 h 5785910"/>
              <a:gd name="connsiteX26" fmla="*/ 5191248 w 5342334"/>
              <a:gd name="connsiteY26" fmla="*/ 4997228 h 5785910"/>
              <a:gd name="connsiteX27" fmla="*/ 4866278 w 5342334"/>
              <a:gd name="connsiteY27" fmla="*/ 5435572 h 5785910"/>
              <a:gd name="connsiteX28" fmla="*/ 4581456 w 5342334"/>
              <a:gd name="connsiteY28" fmla="*/ 5443059 h 5785910"/>
              <a:gd name="connsiteX29" fmla="*/ 4593578 w 5342334"/>
              <a:gd name="connsiteY29" fmla="*/ 5444848 h 5785910"/>
              <a:gd name="connsiteX30" fmla="*/ 4581281 w 5342334"/>
              <a:gd name="connsiteY30" fmla="*/ 5445228 h 5785910"/>
              <a:gd name="connsiteX31" fmla="*/ 2168410 w 5342334"/>
              <a:gd name="connsiteY31" fmla="*/ 5525146 h 5785910"/>
              <a:gd name="connsiteX32" fmla="*/ 1445968 w 5342334"/>
              <a:gd name="connsiteY32" fmla="*/ 3310386 h 5785910"/>
              <a:gd name="connsiteX33" fmla="*/ 1441770 w 5342334"/>
              <a:gd name="connsiteY33" fmla="*/ 2943473 h 5785910"/>
              <a:gd name="connsiteX34" fmla="*/ 1514723 w 5342334"/>
              <a:gd name="connsiteY34" fmla="*/ 2929703 h 5785910"/>
              <a:gd name="connsiteX35" fmla="*/ 1975047 w 5342334"/>
              <a:gd name="connsiteY35" fmla="*/ 2725675 h 5785910"/>
              <a:gd name="connsiteX36" fmla="*/ 2654934 w 5342334"/>
              <a:gd name="connsiteY36" fmla="*/ 1630299 h 5785910"/>
              <a:gd name="connsiteX37" fmla="*/ 3108192 w 5342334"/>
              <a:gd name="connsiteY37" fmla="*/ 686009 h 5785910"/>
              <a:gd name="connsiteX38" fmla="*/ 3334821 w 5342334"/>
              <a:gd name="connsiteY38" fmla="*/ 6121 h 5785910"/>
              <a:gd name="connsiteX39" fmla="*/ 3380735 w 5342334"/>
              <a:gd name="connsiteY39" fmla="*/ 118 h 5785910"/>
              <a:gd name="connsiteX0-1" fmla="*/ 1441667 w 5342334"/>
              <a:gd name="connsiteY0-2" fmla="*/ 2934412 h 5785910"/>
              <a:gd name="connsiteX1-3" fmla="*/ 1441770 w 5342334"/>
              <a:gd name="connsiteY1-4" fmla="*/ 2943473 h 5785910"/>
              <a:gd name="connsiteX2-5" fmla="*/ 1438934 w 5342334"/>
              <a:gd name="connsiteY2-6" fmla="*/ 2944008 h 5785910"/>
              <a:gd name="connsiteX3-7" fmla="*/ 1437887 w 5342334"/>
              <a:gd name="connsiteY3-8" fmla="*/ 2937382 h 5785910"/>
              <a:gd name="connsiteX4-9" fmla="*/ 1441667 w 5342334"/>
              <a:gd name="connsiteY4-10" fmla="*/ 2934412 h 5785910"/>
              <a:gd name="connsiteX5-11" fmla="*/ 1354605 w 5342334"/>
              <a:gd name="connsiteY5-12" fmla="*/ 2912708 h 5785910"/>
              <a:gd name="connsiteX6-13" fmla="*/ 1428080 w 5342334"/>
              <a:gd name="connsiteY6-14" fmla="*/ 2945087 h 5785910"/>
              <a:gd name="connsiteX7-15" fmla="*/ 1431050 w 5342334"/>
              <a:gd name="connsiteY7-16" fmla="*/ 3320849 h 5785910"/>
              <a:gd name="connsiteX8-17" fmla="*/ 2146318 w 5342334"/>
              <a:gd name="connsiteY8-18" fmla="*/ 5548257 h 5785910"/>
              <a:gd name="connsiteX9-19" fmla="*/ 2115204 w 5342334"/>
              <a:gd name="connsiteY9-20" fmla="*/ 5553206 h 5785910"/>
              <a:gd name="connsiteX10-21" fmla="*/ 1246460 w 5342334"/>
              <a:gd name="connsiteY10-22" fmla="*/ 5785910 h 5785910"/>
              <a:gd name="connsiteX11-23" fmla="*/ 0 w 5342334"/>
              <a:gd name="connsiteY11-24" fmla="*/ 3148605 h 5785910"/>
              <a:gd name="connsiteX12-25" fmla="*/ 1262428 w 5342334"/>
              <a:gd name="connsiteY12-26" fmla="*/ 2938106 h 5785910"/>
              <a:gd name="connsiteX13-27" fmla="*/ 1354605 w 5342334"/>
              <a:gd name="connsiteY13-28" fmla="*/ 2912708 h 5785910"/>
              <a:gd name="connsiteX14-29" fmla="*/ 3380735 w 5342334"/>
              <a:gd name="connsiteY14-30" fmla="*/ 118 h 5785910"/>
              <a:gd name="connsiteX15-31" fmla="*/ 3863622 w 5342334"/>
              <a:gd name="connsiteY15-32" fmla="*/ 912639 h 5785910"/>
              <a:gd name="connsiteX16-33" fmla="*/ 3674765 w 5342334"/>
              <a:gd name="connsiteY16-34" fmla="*/ 2045786 h 5785910"/>
              <a:gd name="connsiteX17-35" fmla="*/ 4585837 w 5342334"/>
              <a:gd name="connsiteY17-36" fmla="*/ 2046833 h 5785910"/>
              <a:gd name="connsiteX18-37" fmla="*/ 4775401 w 5342334"/>
              <a:gd name="connsiteY18-38" fmla="*/ 2003486 h 5785910"/>
              <a:gd name="connsiteX19-39" fmla="*/ 5203724 w 5342334"/>
              <a:gd name="connsiteY19-40" fmla="*/ 2381935 h 5785910"/>
              <a:gd name="connsiteX20-41" fmla="*/ 4980124 w 5342334"/>
              <a:gd name="connsiteY20-42" fmla="*/ 2705696 h 5785910"/>
              <a:gd name="connsiteX21-43" fmla="*/ 5342334 w 5342334"/>
              <a:gd name="connsiteY21-44" fmla="*/ 3258997 h 5785910"/>
              <a:gd name="connsiteX22-45" fmla="*/ 5107100 w 5342334"/>
              <a:gd name="connsiteY22-46" fmla="*/ 3754493 h 5785910"/>
              <a:gd name="connsiteX23-47" fmla="*/ 5342334 w 5342334"/>
              <a:gd name="connsiteY23-48" fmla="*/ 4140580 h 5785910"/>
              <a:gd name="connsiteX24-49" fmla="*/ 4844706 w 5342334"/>
              <a:gd name="connsiteY24-50" fmla="*/ 4606676 h 5785910"/>
              <a:gd name="connsiteX25-51" fmla="*/ 4790537 w 5342334"/>
              <a:gd name="connsiteY25-52" fmla="*/ 4596433 h 5785910"/>
              <a:gd name="connsiteX26-53" fmla="*/ 4802287 w 5342334"/>
              <a:gd name="connsiteY26-54" fmla="*/ 4606672 h 5785910"/>
              <a:gd name="connsiteX27-55" fmla="*/ 5191248 w 5342334"/>
              <a:gd name="connsiteY27-56" fmla="*/ 4997228 h 5785910"/>
              <a:gd name="connsiteX28-57" fmla="*/ 4866278 w 5342334"/>
              <a:gd name="connsiteY28-58" fmla="*/ 5435572 h 5785910"/>
              <a:gd name="connsiteX29-59" fmla="*/ 4581456 w 5342334"/>
              <a:gd name="connsiteY29-60" fmla="*/ 5443059 h 5785910"/>
              <a:gd name="connsiteX30-61" fmla="*/ 4593578 w 5342334"/>
              <a:gd name="connsiteY30-62" fmla="*/ 5444848 h 5785910"/>
              <a:gd name="connsiteX31-63" fmla="*/ 4581281 w 5342334"/>
              <a:gd name="connsiteY31-64" fmla="*/ 5445228 h 5785910"/>
              <a:gd name="connsiteX32-65" fmla="*/ 2168410 w 5342334"/>
              <a:gd name="connsiteY32-66" fmla="*/ 5525146 h 5785910"/>
              <a:gd name="connsiteX33-67" fmla="*/ 1445968 w 5342334"/>
              <a:gd name="connsiteY33-68" fmla="*/ 3310386 h 5785910"/>
              <a:gd name="connsiteX34-69" fmla="*/ 1441770 w 5342334"/>
              <a:gd name="connsiteY34-70" fmla="*/ 2943473 h 5785910"/>
              <a:gd name="connsiteX35-71" fmla="*/ 1514723 w 5342334"/>
              <a:gd name="connsiteY35-72" fmla="*/ 2929703 h 5785910"/>
              <a:gd name="connsiteX36-73" fmla="*/ 1975047 w 5342334"/>
              <a:gd name="connsiteY36-74" fmla="*/ 2725675 h 5785910"/>
              <a:gd name="connsiteX37-75" fmla="*/ 2654934 w 5342334"/>
              <a:gd name="connsiteY37-76" fmla="*/ 1630299 h 5785910"/>
              <a:gd name="connsiteX38-77" fmla="*/ 3108192 w 5342334"/>
              <a:gd name="connsiteY38-78" fmla="*/ 686009 h 5785910"/>
              <a:gd name="connsiteX39-79" fmla="*/ 3334821 w 5342334"/>
              <a:gd name="connsiteY39-80" fmla="*/ 6121 h 5785910"/>
              <a:gd name="connsiteX40" fmla="*/ 3380735 w 5342334"/>
              <a:gd name="connsiteY40" fmla="*/ 118 h 5785910"/>
              <a:gd name="connsiteX0-81" fmla="*/ 1437887 w 5342334"/>
              <a:gd name="connsiteY0-82" fmla="*/ 2937382 h 5785910"/>
              <a:gd name="connsiteX1-83" fmla="*/ 1441770 w 5342334"/>
              <a:gd name="connsiteY1-84" fmla="*/ 2943473 h 5785910"/>
              <a:gd name="connsiteX2-85" fmla="*/ 1438934 w 5342334"/>
              <a:gd name="connsiteY2-86" fmla="*/ 2944008 h 5785910"/>
              <a:gd name="connsiteX3-87" fmla="*/ 1437887 w 5342334"/>
              <a:gd name="connsiteY3-88" fmla="*/ 2937382 h 5785910"/>
              <a:gd name="connsiteX4-89" fmla="*/ 1354605 w 5342334"/>
              <a:gd name="connsiteY4-90" fmla="*/ 2912708 h 5785910"/>
              <a:gd name="connsiteX5-91" fmla="*/ 1428080 w 5342334"/>
              <a:gd name="connsiteY5-92" fmla="*/ 2945087 h 5785910"/>
              <a:gd name="connsiteX6-93" fmla="*/ 1431050 w 5342334"/>
              <a:gd name="connsiteY6-94" fmla="*/ 3320849 h 5785910"/>
              <a:gd name="connsiteX7-95" fmla="*/ 2146318 w 5342334"/>
              <a:gd name="connsiteY7-96" fmla="*/ 5548257 h 5785910"/>
              <a:gd name="connsiteX8-97" fmla="*/ 2115204 w 5342334"/>
              <a:gd name="connsiteY8-98" fmla="*/ 5553206 h 5785910"/>
              <a:gd name="connsiteX9-99" fmla="*/ 1246460 w 5342334"/>
              <a:gd name="connsiteY9-100" fmla="*/ 5785910 h 5785910"/>
              <a:gd name="connsiteX10-101" fmla="*/ 0 w 5342334"/>
              <a:gd name="connsiteY10-102" fmla="*/ 3148605 h 5785910"/>
              <a:gd name="connsiteX11-103" fmla="*/ 1262428 w 5342334"/>
              <a:gd name="connsiteY11-104" fmla="*/ 2938106 h 5785910"/>
              <a:gd name="connsiteX12-105" fmla="*/ 1354605 w 5342334"/>
              <a:gd name="connsiteY12-106" fmla="*/ 2912708 h 5785910"/>
              <a:gd name="connsiteX13-107" fmla="*/ 3380735 w 5342334"/>
              <a:gd name="connsiteY13-108" fmla="*/ 118 h 5785910"/>
              <a:gd name="connsiteX14-109" fmla="*/ 3863622 w 5342334"/>
              <a:gd name="connsiteY14-110" fmla="*/ 912639 h 5785910"/>
              <a:gd name="connsiteX15-111" fmla="*/ 3674765 w 5342334"/>
              <a:gd name="connsiteY15-112" fmla="*/ 2045786 h 5785910"/>
              <a:gd name="connsiteX16-113" fmla="*/ 4585837 w 5342334"/>
              <a:gd name="connsiteY16-114" fmla="*/ 2046833 h 5785910"/>
              <a:gd name="connsiteX17-115" fmla="*/ 4775401 w 5342334"/>
              <a:gd name="connsiteY17-116" fmla="*/ 2003486 h 5785910"/>
              <a:gd name="connsiteX18-117" fmla="*/ 5203724 w 5342334"/>
              <a:gd name="connsiteY18-118" fmla="*/ 2381935 h 5785910"/>
              <a:gd name="connsiteX19-119" fmla="*/ 4980124 w 5342334"/>
              <a:gd name="connsiteY19-120" fmla="*/ 2705696 h 5785910"/>
              <a:gd name="connsiteX20-121" fmla="*/ 5342334 w 5342334"/>
              <a:gd name="connsiteY20-122" fmla="*/ 3258997 h 5785910"/>
              <a:gd name="connsiteX21-123" fmla="*/ 5107100 w 5342334"/>
              <a:gd name="connsiteY21-124" fmla="*/ 3754493 h 5785910"/>
              <a:gd name="connsiteX22-125" fmla="*/ 5342334 w 5342334"/>
              <a:gd name="connsiteY22-126" fmla="*/ 4140580 h 5785910"/>
              <a:gd name="connsiteX23-127" fmla="*/ 4844706 w 5342334"/>
              <a:gd name="connsiteY23-128" fmla="*/ 4606676 h 5785910"/>
              <a:gd name="connsiteX24-129" fmla="*/ 4790537 w 5342334"/>
              <a:gd name="connsiteY24-130" fmla="*/ 4596433 h 5785910"/>
              <a:gd name="connsiteX25-131" fmla="*/ 4802287 w 5342334"/>
              <a:gd name="connsiteY25-132" fmla="*/ 4606672 h 5785910"/>
              <a:gd name="connsiteX26-133" fmla="*/ 5191248 w 5342334"/>
              <a:gd name="connsiteY26-134" fmla="*/ 4997228 h 5785910"/>
              <a:gd name="connsiteX27-135" fmla="*/ 4866278 w 5342334"/>
              <a:gd name="connsiteY27-136" fmla="*/ 5435572 h 5785910"/>
              <a:gd name="connsiteX28-137" fmla="*/ 4581456 w 5342334"/>
              <a:gd name="connsiteY28-138" fmla="*/ 5443059 h 5785910"/>
              <a:gd name="connsiteX29-139" fmla="*/ 4593578 w 5342334"/>
              <a:gd name="connsiteY29-140" fmla="*/ 5444848 h 5785910"/>
              <a:gd name="connsiteX30-141" fmla="*/ 4581281 w 5342334"/>
              <a:gd name="connsiteY30-142" fmla="*/ 5445228 h 5785910"/>
              <a:gd name="connsiteX31-143" fmla="*/ 2168410 w 5342334"/>
              <a:gd name="connsiteY31-144" fmla="*/ 5525146 h 5785910"/>
              <a:gd name="connsiteX32-145" fmla="*/ 1445968 w 5342334"/>
              <a:gd name="connsiteY32-146" fmla="*/ 3310386 h 5785910"/>
              <a:gd name="connsiteX33-147" fmla="*/ 1441770 w 5342334"/>
              <a:gd name="connsiteY33-148" fmla="*/ 2943473 h 5785910"/>
              <a:gd name="connsiteX34-149" fmla="*/ 1514723 w 5342334"/>
              <a:gd name="connsiteY34-150" fmla="*/ 2929703 h 5785910"/>
              <a:gd name="connsiteX35-151" fmla="*/ 1975047 w 5342334"/>
              <a:gd name="connsiteY35-152" fmla="*/ 2725675 h 5785910"/>
              <a:gd name="connsiteX36-153" fmla="*/ 2654934 w 5342334"/>
              <a:gd name="connsiteY36-154" fmla="*/ 1630299 h 5785910"/>
              <a:gd name="connsiteX37-155" fmla="*/ 3108192 w 5342334"/>
              <a:gd name="connsiteY37-156" fmla="*/ 686009 h 5785910"/>
              <a:gd name="connsiteX38-157" fmla="*/ 3334821 w 5342334"/>
              <a:gd name="connsiteY38-158" fmla="*/ 6121 h 5785910"/>
              <a:gd name="connsiteX39-159" fmla="*/ 3380735 w 5342334"/>
              <a:gd name="connsiteY39-160" fmla="*/ 118 h 5785910"/>
              <a:gd name="connsiteX0-161" fmla="*/ 1438934 w 5342334"/>
              <a:gd name="connsiteY0-162" fmla="*/ 2944008 h 5785910"/>
              <a:gd name="connsiteX1-163" fmla="*/ 1441770 w 5342334"/>
              <a:gd name="connsiteY1-164" fmla="*/ 2943473 h 5785910"/>
              <a:gd name="connsiteX2-165" fmla="*/ 1438934 w 5342334"/>
              <a:gd name="connsiteY2-166" fmla="*/ 2944008 h 5785910"/>
              <a:gd name="connsiteX3-167" fmla="*/ 1354605 w 5342334"/>
              <a:gd name="connsiteY3-168" fmla="*/ 2912708 h 5785910"/>
              <a:gd name="connsiteX4-169" fmla="*/ 1428080 w 5342334"/>
              <a:gd name="connsiteY4-170" fmla="*/ 2945087 h 5785910"/>
              <a:gd name="connsiteX5-171" fmla="*/ 1431050 w 5342334"/>
              <a:gd name="connsiteY5-172" fmla="*/ 3320849 h 5785910"/>
              <a:gd name="connsiteX6-173" fmla="*/ 2146318 w 5342334"/>
              <a:gd name="connsiteY6-174" fmla="*/ 5548257 h 5785910"/>
              <a:gd name="connsiteX7-175" fmla="*/ 2115204 w 5342334"/>
              <a:gd name="connsiteY7-176" fmla="*/ 5553206 h 5785910"/>
              <a:gd name="connsiteX8-177" fmla="*/ 1246460 w 5342334"/>
              <a:gd name="connsiteY8-178" fmla="*/ 5785910 h 5785910"/>
              <a:gd name="connsiteX9-179" fmla="*/ 0 w 5342334"/>
              <a:gd name="connsiteY9-180" fmla="*/ 3148605 h 5785910"/>
              <a:gd name="connsiteX10-181" fmla="*/ 1262428 w 5342334"/>
              <a:gd name="connsiteY10-182" fmla="*/ 2938106 h 5785910"/>
              <a:gd name="connsiteX11-183" fmla="*/ 1354605 w 5342334"/>
              <a:gd name="connsiteY11-184" fmla="*/ 2912708 h 5785910"/>
              <a:gd name="connsiteX12-185" fmla="*/ 3380735 w 5342334"/>
              <a:gd name="connsiteY12-186" fmla="*/ 118 h 5785910"/>
              <a:gd name="connsiteX13-187" fmla="*/ 3863622 w 5342334"/>
              <a:gd name="connsiteY13-188" fmla="*/ 912639 h 5785910"/>
              <a:gd name="connsiteX14-189" fmla="*/ 3674765 w 5342334"/>
              <a:gd name="connsiteY14-190" fmla="*/ 2045786 h 5785910"/>
              <a:gd name="connsiteX15-191" fmla="*/ 4585837 w 5342334"/>
              <a:gd name="connsiteY15-192" fmla="*/ 2046833 h 5785910"/>
              <a:gd name="connsiteX16-193" fmla="*/ 4775401 w 5342334"/>
              <a:gd name="connsiteY16-194" fmla="*/ 2003486 h 5785910"/>
              <a:gd name="connsiteX17-195" fmla="*/ 5203724 w 5342334"/>
              <a:gd name="connsiteY17-196" fmla="*/ 2381935 h 5785910"/>
              <a:gd name="connsiteX18-197" fmla="*/ 4980124 w 5342334"/>
              <a:gd name="connsiteY18-198" fmla="*/ 2705696 h 5785910"/>
              <a:gd name="connsiteX19-199" fmla="*/ 5342334 w 5342334"/>
              <a:gd name="connsiteY19-200" fmla="*/ 3258997 h 5785910"/>
              <a:gd name="connsiteX20-201" fmla="*/ 5107100 w 5342334"/>
              <a:gd name="connsiteY20-202" fmla="*/ 3754493 h 5785910"/>
              <a:gd name="connsiteX21-203" fmla="*/ 5342334 w 5342334"/>
              <a:gd name="connsiteY21-204" fmla="*/ 4140580 h 5785910"/>
              <a:gd name="connsiteX22-205" fmla="*/ 4844706 w 5342334"/>
              <a:gd name="connsiteY22-206" fmla="*/ 4606676 h 5785910"/>
              <a:gd name="connsiteX23-207" fmla="*/ 4790537 w 5342334"/>
              <a:gd name="connsiteY23-208" fmla="*/ 4596433 h 5785910"/>
              <a:gd name="connsiteX24-209" fmla="*/ 4802287 w 5342334"/>
              <a:gd name="connsiteY24-210" fmla="*/ 4606672 h 5785910"/>
              <a:gd name="connsiteX25-211" fmla="*/ 5191248 w 5342334"/>
              <a:gd name="connsiteY25-212" fmla="*/ 4997228 h 5785910"/>
              <a:gd name="connsiteX26-213" fmla="*/ 4866278 w 5342334"/>
              <a:gd name="connsiteY26-214" fmla="*/ 5435572 h 5785910"/>
              <a:gd name="connsiteX27-215" fmla="*/ 4581456 w 5342334"/>
              <a:gd name="connsiteY27-216" fmla="*/ 5443059 h 5785910"/>
              <a:gd name="connsiteX28-217" fmla="*/ 4593578 w 5342334"/>
              <a:gd name="connsiteY28-218" fmla="*/ 5444848 h 5785910"/>
              <a:gd name="connsiteX29-219" fmla="*/ 4581281 w 5342334"/>
              <a:gd name="connsiteY29-220" fmla="*/ 5445228 h 5785910"/>
              <a:gd name="connsiteX30-221" fmla="*/ 2168410 w 5342334"/>
              <a:gd name="connsiteY30-222" fmla="*/ 5525146 h 5785910"/>
              <a:gd name="connsiteX31-223" fmla="*/ 1445968 w 5342334"/>
              <a:gd name="connsiteY31-224" fmla="*/ 3310386 h 5785910"/>
              <a:gd name="connsiteX32-225" fmla="*/ 1441770 w 5342334"/>
              <a:gd name="connsiteY32-226" fmla="*/ 2943473 h 5785910"/>
              <a:gd name="connsiteX33-227" fmla="*/ 1514723 w 5342334"/>
              <a:gd name="connsiteY33-228" fmla="*/ 2929703 h 5785910"/>
              <a:gd name="connsiteX34-229" fmla="*/ 1975047 w 5342334"/>
              <a:gd name="connsiteY34-230" fmla="*/ 2725675 h 5785910"/>
              <a:gd name="connsiteX35-231" fmla="*/ 2654934 w 5342334"/>
              <a:gd name="connsiteY35-232" fmla="*/ 1630299 h 5785910"/>
              <a:gd name="connsiteX36-233" fmla="*/ 3108192 w 5342334"/>
              <a:gd name="connsiteY36-234" fmla="*/ 686009 h 5785910"/>
              <a:gd name="connsiteX37-235" fmla="*/ 3334821 w 5342334"/>
              <a:gd name="connsiteY37-236" fmla="*/ 6121 h 5785910"/>
              <a:gd name="connsiteX38-237" fmla="*/ 3380735 w 5342334"/>
              <a:gd name="connsiteY38-238" fmla="*/ 118 h 5785910"/>
              <a:gd name="connsiteX0-239" fmla="*/ 1438934 w 5342334"/>
              <a:gd name="connsiteY0-240" fmla="*/ 2944008 h 5785910"/>
              <a:gd name="connsiteX1-241" fmla="*/ 1441770 w 5342334"/>
              <a:gd name="connsiteY1-242" fmla="*/ 2943473 h 5785910"/>
              <a:gd name="connsiteX2-243" fmla="*/ 1438934 w 5342334"/>
              <a:gd name="connsiteY2-244" fmla="*/ 2944008 h 5785910"/>
              <a:gd name="connsiteX3-245" fmla="*/ 1354605 w 5342334"/>
              <a:gd name="connsiteY3-246" fmla="*/ 2912708 h 5785910"/>
              <a:gd name="connsiteX4-247" fmla="*/ 1428080 w 5342334"/>
              <a:gd name="connsiteY4-248" fmla="*/ 2945087 h 5785910"/>
              <a:gd name="connsiteX5-249" fmla="*/ 1431050 w 5342334"/>
              <a:gd name="connsiteY5-250" fmla="*/ 3320849 h 5785910"/>
              <a:gd name="connsiteX6-251" fmla="*/ 2146318 w 5342334"/>
              <a:gd name="connsiteY6-252" fmla="*/ 5548257 h 5785910"/>
              <a:gd name="connsiteX7-253" fmla="*/ 2115204 w 5342334"/>
              <a:gd name="connsiteY7-254" fmla="*/ 5553206 h 5785910"/>
              <a:gd name="connsiteX8-255" fmla="*/ 1246460 w 5342334"/>
              <a:gd name="connsiteY8-256" fmla="*/ 5785910 h 5785910"/>
              <a:gd name="connsiteX9-257" fmla="*/ 0 w 5342334"/>
              <a:gd name="connsiteY9-258" fmla="*/ 3148605 h 5785910"/>
              <a:gd name="connsiteX10-259" fmla="*/ 1262428 w 5342334"/>
              <a:gd name="connsiteY10-260" fmla="*/ 2938106 h 5785910"/>
              <a:gd name="connsiteX11-261" fmla="*/ 1354605 w 5342334"/>
              <a:gd name="connsiteY11-262" fmla="*/ 2912708 h 5785910"/>
              <a:gd name="connsiteX12-263" fmla="*/ 3380735 w 5342334"/>
              <a:gd name="connsiteY12-264" fmla="*/ 118 h 5785910"/>
              <a:gd name="connsiteX13-265" fmla="*/ 3863622 w 5342334"/>
              <a:gd name="connsiteY13-266" fmla="*/ 912639 h 5785910"/>
              <a:gd name="connsiteX14-267" fmla="*/ 3674765 w 5342334"/>
              <a:gd name="connsiteY14-268" fmla="*/ 2045786 h 5785910"/>
              <a:gd name="connsiteX15-269" fmla="*/ 4585837 w 5342334"/>
              <a:gd name="connsiteY15-270" fmla="*/ 2046833 h 5785910"/>
              <a:gd name="connsiteX16-271" fmla="*/ 4775401 w 5342334"/>
              <a:gd name="connsiteY16-272" fmla="*/ 2003486 h 5785910"/>
              <a:gd name="connsiteX17-273" fmla="*/ 5203724 w 5342334"/>
              <a:gd name="connsiteY17-274" fmla="*/ 2381935 h 5785910"/>
              <a:gd name="connsiteX18-275" fmla="*/ 4980124 w 5342334"/>
              <a:gd name="connsiteY18-276" fmla="*/ 2705696 h 5785910"/>
              <a:gd name="connsiteX19-277" fmla="*/ 5342334 w 5342334"/>
              <a:gd name="connsiteY19-278" fmla="*/ 3258997 h 5785910"/>
              <a:gd name="connsiteX20-279" fmla="*/ 5107100 w 5342334"/>
              <a:gd name="connsiteY20-280" fmla="*/ 3754493 h 5785910"/>
              <a:gd name="connsiteX21-281" fmla="*/ 5342334 w 5342334"/>
              <a:gd name="connsiteY21-282" fmla="*/ 4140580 h 5785910"/>
              <a:gd name="connsiteX22-283" fmla="*/ 4844706 w 5342334"/>
              <a:gd name="connsiteY22-284" fmla="*/ 4606676 h 5785910"/>
              <a:gd name="connsiteX23-285" fmla="*/ 4790537 w 5342334"/>
              <a:gd name="connsiteY23-286" fmla="*/ 4596433 h 5785910"/>
              <a:gd name="connsiteX24-287" fmla="*/ 4802287 w 5342334"/>
              <a:gd name="connsiteY24-288" fmla="*/ 4606672 h 5785910"/>
              <a:gd name="connsiteX25-289" fmla="*/ 5191248 w 5342334"/>
              <a:gd name="connsiteY25-290" fmla="*/ 4997228 h 5785910"/>
              <a:gd name="connsiteX26-291" fmla="*/ 4866278 w 5342334"/>
              <a:gd name="connsiteY26-292" fmla="*/ 5435572 h 5785910"/>
              <a:gd name="connsiteX27-293" fmla="*/ 4581456 w 5342334"/>
              <a:gd name="connsiteY27-294" fmla="*/ 5443059 h 5785910"/>
              <a:gd name="connsiteX28-295" fmla="*/ 4593578 w 5342334"/>
              <a:gd name="connsiteY28-296" fmla="*/ 5444848 h 5785910"/>
              <a:gd name="connsiteX29-297" fmla="*/ 4581281 w 5342334"/>
              <a:gd name="connsiteY29-298" fmla="*/ 5445228 h 5785910"/>
              <a:gd name="connsiteX30-299" fmla="*/ 2168410 w 5342334"/>
              <a:gd name="connsiteY30-300" fmla="*/ 5525146 h 5785910"/>
              <a:gd name="connsiteX31-301" fmla="*/ 1445968 w 5342334"/>
              <a:gd name="connsiteY31-302" fmla="*/ 3310386 h 5785910"/>
              <a:gd name="connsiteX32-303" fmla="*/ 1441770 w 5342334"/>
              <a:gd name="connsiteY32-304" fmla="*/ 2943473 h 5785910"/>
              <a:gd name="connsiteX33-305" fmla="*/ 1514723 w 5342334"/>
              <a:gd name="connsiteY33-306" fmla="*/ 2929703 h 5785910"/>
              <a:gd name="connsiteX34-307" fmla="*/ 1975047 w 5342334"/>
              <a:gd name="connsiteY34-308" fmla="*/ 2725675 h 5785910"/>
              <a:gd name="connsiteX35-309" fmla="*/ 2654934 w 5342334"/>
              <a:gd name="connsiteY35-310" fmla="*/ 1630299 h 5785910"/>
              <a:gd name="connsiteX36-311" fmla="*/ 3108192 w 5342334"/>
              <a:gd name="connsiteY36-312" fmla="*/ 686009 h 5785910"/>
              <a:gd name="connsiteX37-313" fmla="*/ 3334821 w 5342334"/>
              <a:gd name="connsiteY37-314" fmla="*/ 6121 h 5785910"/>
              <a:gd name="connsiteX38-315" fmla="*/ 3380735 w 5342334"/>
              <a:gd name="connsiteY38-316" fmla="*/ 118 h 5785910"/>
              <a:gd name="connsiteX0-317" fmla="*/ 1438934 w 5342334"/>
              <a:gd name="connsiteY0-318" fmla="*/ 2944008 h 5785910"/>
              <a:gd name="connsiteX1-319" fmla="*/ 1441770 w 5342334"/>
              <a:gd name="connsiteY1-320" fmla="*/ 2943473 h 5785910"/>
              <a:gd name="connsiteX2-321" fmla="*/ 1438934 w 5342334"/>
              <a:gd name="connsiteY2-322" fmla="*/ 2944008 h 5785910"/>
              <a:gd name="connsiteX3-323" fmla="*/ 1354605 w 5342334"/>
              <a:gd name="connsiteY3-324" fmla="*/ 2912708 h 5785910"/>
              <a:gd name="connsiteX4-325" fmla="*/ 1428080 w 5342334"/>
              <a:gd name="connsiteY4-326" fmla="*/ 2945087 h 5785910"/>
              <a:gd name="connsiteX5-327" fmla="*/ 1431050 w 5342334"/>
              <a:gd name="connsiteY5-328" fmla="*/ 3320849 h 5785910"/>
              <a:gd name="connsiteX6-329" fmla="*/ 2146318 w 5342334"/>
              <a:gd name="connsiteY6-330" fmla="*/ 5548257 h 5785910"/>
              <a:gd name="connsiteX7-331" fmla="*/ 2115204 w 5342334"/>
              <a:gd name="connsiteY7-332" fmla="*/ 5553206 h 5785910"/>
              <a:gd name="connsiteX8-333" fmla="*/ 1246460 w 5342334"/>
              <a:gd name="connsiteY8-334" fmla="*/ 5785910 h 5785910"/>
              <a:gd name="connsiteX9-335" fmla="*/ 0 w 5342334"/>
              <a:gd name="connsiteY9-336" fmla="*/ 3148605 h 5785910"/>
              <a:gd name="connsiteX10-337" fmla="*/ 1262428 w 5342334"/>
              <a:gd name="connsiteY10-338" fmla="*/ 2938106 h 5785910"/>
              <a:gd name="connsiteX11-339" fmla="*/ 1354605 w 5342334"/>
              <a:gd name="connsiteY11-340" fmla="*/ 2912708 h 5785910"/>
              <a:gd name="connsiteX12-341" fmla="*/ 3380735 w 5342334"/>
              <a:gd name="connsiteY12-342" fmla="*/ 118 h 5785910"/>
              <a:gd name="connsiteX13-343" fmla="*/ 3863622 w 5342334"/>
              <a:gd name="connsiteY13-344" fmla="*/ 912639 h 5785910"/>
              <a:gd name="connsiteX14-345" fmla="*/ 3674765 w 5342334"/>
              <a:gd name="connsiteY14-346" fmla="*/ 2045786 h 5785910"/>
              <a:gd name="connsiteX15-347" fmla="*/ 4585837 w 5342334"/>
              <a:gd name="connsiteY15-348" fmla="*/ 2046833 h 5785910"/>
              <a:gd name="connsiteX16-349" fmla="*/ 4775401 w 5342334"/>
              <a:gd name="connsiteY16-350" fmla="*/ 2003486 h 5785910"/>
              <a:gd name="connsiteX17-351" fmla="*/ 5203724 w 5342334"/>
              <a:gd name="connsiteY17-352" fmla="*/ 2381935 h 5785910"/>
              <a:gd name="connsiteX18-353" fmla="*/ 4980124 w 5342334"/>
              <a:gd name="connsiteY18-354" fmla="*/ 2705696 h 5785910"/>
              <a:gd name="connsiteX19-355" fmla="*/ 5342334 w 5342334"/>
              <a:gd name="connsiteY19-356" fmla="*/ 3258997 h 5785910"/>
              <a:gd name="connsiteX20-357" fmla="*/ 5107100 w 5342334"/>
              <a:gd name="connsiteY20-358" fmla="*/ 3754493 h 5785910"/>
              <a:gd name="connsiteX21-359" fmla="*/ 5342334 w 5342334"/>
              <a:gd name="connsiteY21-360" fmla="*/ 4140580 h 5785910"/>
              <a:gd name="connsiteX22-361" fmla="*/ 4844706 w 5342334"/>
              <a:gd name="connsiteY22-362" fmla="*/ 4606676 h 5785910"/>
              <a:gd name="connsiteX23-363" fmla="*/ 4790537 w 5342334"/>
              <a:gd name="connsiteY23-364" fmla="*/ 4596433 h 5785910"/>
              <a:gd name="connsiteX24-365" fmla="*/ 4802287 w 5342334"/>
              <a:gd name="connsiteY24-366" fmla="*/ 4606672 h 5785910"/>
              <a:gd name="connsiteX25-367" fmla="*/ 5191248 w 5342334"/>
              <a:gd name="connsiteY25-368" fmla="*/ 4997228 h 5785910"/>
              <a:gd name="connsiteX26-369" fmla="*/ 4866278 w 5342334"/>
              <a:gd name="connsiteY26-370" fmla="*/ 5435572 h 5785910"/>
              <a:gd name="connsiteX27-371" fmla="*/ 4581456 w 5342334"/>
              <a:gd name="connsiteY27-372" fmla="*/ 5443059 h 5785910"/>
              <a:gd name="connsiteX28-373" fmla="*/ 4593578 w 5342334"/>
              <a:gd name="connsiteY28-374" fmla="*/ 5444848 h 5785910"/>
              <a:gd name="connsiteX29-375" fmla="*/ 4581281 w 5342334"/>
              <a:gd name="connsiteY29-376" fmla="*/ 5445228 h 5785910"/>
              <a:gd name="connsiteX30-377" fmla="*/ 2168410 w 5342334"/>
              <a:gd name="connsiteY30-378" fmla="*/ 5525146 h 5785910"/>
              <a:gd name="connsiteX31-379" fmla="*/ 1445968 w 5342334"/>
              <a:gd name="connsiteY31-380" fmla="*/ 3310386 h 5785910"/>
              <a:gd name="connsiteX32-381" fmla="*/ 1441770 w 5342334"/>
              <a:gd name="connsiteY32-382" fmla="*/ 2943473 h 5785910"/>
              <a:gd name="connsiteX33-383" fmla="*/ 1514723 w 5342334"/>
              <a:gd name="connsiteY33-384" fmla="*/ 2929703 h 5785910"/>
              <a:gd name="connsiteX34-385" fmla="*/ 1975047 w 5342334"/>
              <a:gd name="connsiteY34-386" fmla="*/ 2725675 h 5785910"/>
              <a:gd name="connsiteX35-387" fmla="*/ 2654934 w 5342334"/>
              <a:gd name="connsiteY35-388" fmla="*/ 1630299 h 5785910"/>
              <a:gd name="connsiteX36-389" fmla="*/ 3108192 w 5342334"/>
              <a:gd name="connsiteY36-390" fmla="*/ 686009 h 5785910"/>
              <a:gd name="connsiteX37-391" fmla="*/ 3334821 w 5342334"/>
              <a:gd name="connsiteY37-392" fmla="*/ 6121 h 5785910"/>
              <a:gd name="connsiteX38-393" fmla="*/ 3380735 w 5342334"/>
              <a:gd name="connsiteY38-394" fmla="*/ 118 h 5785910"/>
              <a:gd name="connsiteX0-395" fmla="*/ 1438934 w 5342334"/>
              <a:gd name="connsiteY0-396" fmla="*/ 2944008 h 5785910"/>
              <a:gd name="connsiteX1-397" fmla="*/ 1441770 w 5342334"/>
              <a:gd name="connsiteY1-398" fmla="*/ 2943473 h 5785910"/>
              <a:gd name="connsiteX2-399" fmla="*/ 1438934 w 5342334"/>
              <a:gd name="connsiteY2-400" fmla="*/ 2944008 h 5785910"/>
              <a:gd name="connsiteX3-401" fmla="*/ 1354605 w 5342334"/>
              <a:gd name="connsiteY3-402" fmla="*/ 2912708 h 5785910"/>
              <a:gd name="connsiteX4-403" fmla="*/ 1428080 w 5342334"/>
              <a:gd name="connsiteY4-404" fmla="*/ 2945087 h 5785910"/>
              <a:gd name="connsiteX5-405" fmla="*/ 1431050 w 5342334"/>
              <a:gd name="connsiteY5-406" fmla="*/ 3320849 h 5785910"/>
              <a:gd name="connsiteX6-407" fmla="*/ 2146318 w 5342334"/>
              <a:gd name="connsiteY6-408" fmla="*/ 5548257 h 5785910"/>
              <a:gd name="connsiteX7-409" fmla="*/ 2115204 w 5342334"/>
              <a:gd name="connsiteY7-410" fmla="*/ 5553206 h 5785910"/>
              <a:gd name="connsiteX8-411" fmla="*/ 1246460 w 5342334"/>
              <a:gd name="connsiteY8-412" fmla="*/ 5785910 h 5785910"/>
              <a:gd name="connsiteX9-413" fmla="*/ 0 w 5342334"/>
              <a:gd name="connsiteY9-414" fmla="*/ 3148605 h 5785910"/>
              <a:gd name="connsiteX10-415" fmla="*/ 1262428 w 5342334"/>
              <a:gd name="connsiteY10-416" fmla="*/ 2938106 h 5785910"/>
              <a:gd name="connsiteX11-417" fmla="*/ 1354605 w 5342334"/>
              <a:gd name="connsiteY11-418" fmla="*/ 2912708 h 5785910"/>
              <a:gd name="connsiteX12-419" fmla="*/ 3380735 w 5342334"/>
              <a:gd name="connsiteY12-420" fmla="*/ 118 h 5785910"/>
              <a:gd name="connsiteX13-421" fmla="*/ 3863622 w 5342334"/>
              <a:gd name="connsiteY13-422" fmla="*/ 912639 h 5785910"/>
              <a:gd name="connsiteX14-423" fmla="*/ 3674765 w 5342334"/>
              <a:gd name="connsiteY14-424" fmla="*/ 2045786 h 5785910"/>
              <a:gd name="connsiteX15-425" fmla="*/ 4585837 w 5342334"/>
              <a:gd name="connsiteY15-426" fmla="*/ 2046833 h 5785910"/>
              <a:gd name="connsiteX16-427" fmla="*/ 4775401 w 5342334"/>
              <a:gd name="connsiteY16-428" fmla="*/ 2003486 h 5785910"/>
              <a:gd name="connsiteX17-429" fmla="*/ 5203724 w 5342334"/>
              <a:gd name="connsiteY17-430" fmla="*/ 2381935 h 5785910"/>
              <a:gd name="connsiteX18-431" fmla="*/ 4980124 w 5342334"/>
              <a:gd name="connsiteY18-432" fmla="*/ 2705696 h 5785910"/>
              <a:gd name="connsiteX19-433" fmla="*/ 5342334 w 5342334"/>
              <a:gd name="connsiteY19-434" fmla="*/ 3258997 h 5785910"/>
              <a:gd name="connsiteX20-435" fmla="*/ 5107100 w 5342334"/>
              <a:gd name="connsiteY20-436" fmla="*/ 3754493 h 5785910"/>
              <a:gd name="connsiteX21-437" fmla="*/ 5342334 w 5342334"/>
              <a:gd name="connsiteY21-438" fmla="*/ 4140580 h 5785910"/>
              <a:gd name="connsiteX22-439" fmla="*/ 4844706 w 5342334"/>
              <a:gd name="connsiteY22-440" fmla="*/ 4606676 h 5785910"/>
              <a:gd name="connsiteX23-441" fmla="*/ 4790537 w 5342334"/>
              <a:gd name="connsiteY23-442" fmla="*/ 4596433 h 5785910"/>
              <a:gd name="connsiteX24-443" fmla="*/ 4802287 w 5342334"/>
              <a:gd name="connsiteY24-444" fmla="*/ 4606672 h 5785910"/>
              <a:gd name="connsiteX25-445" fmla="*/ 5191248 w 5342334"/>
              <a:gd name="connsiteY25-446" fmla="*/ 4997228 h 5785910"/>
              <a:gd name="connsiteX26-447" fmla="*/ 4866278 w 5342334"/>
              <a:gd name="connsiteY26-448" fmla="*/ 5435572 h 5785910"/>
              <a:gd name="connsiteX27-449" fmla="*/ 4581456 w 5342334"/>
              <a:gd name="connsiteY27-450" fmla="*/ 5443059 h 5785910"/>
              <a:gd name="connsiteX28-451" fmla="*/ 4593578 w 5342334"/>
              <a:gd name="connsiteY28-452" fmla="*/ 5444848 h 5785910"/>
              <a:gd name="connsiteX29-453" fmla="*/ 4581281 w 5342334"/>
              <a:gd name="connsiteY29-454" fmla="*/ 5445228 h 5785910"/>
              <a:gd name="connsiteX30-455" fmla="*/ 2168410 w 5342334"/>
              <a:gd name="connsiteY30-456" fmla="*/ 5525146 h 5785910"/>
              <a:gd name="connsiteX31-457" fmla="*/ 1445968 w 5342334"/>
              <a:gd name="connsiteY31-458" fmla="*/ 3310386 h 5785910"/>
              <a:gd name="connsiteX32-459" fmla="*/ 1441770 w 5342334"/>
              <a:gd name="connsiteY32-460" fmla="*/ 2943473 h 5785910"/>
              <a:gd name="connsiteX33-461" fmla="*/ 1514723 w 5342334"/>
              <a:gd name="connsiteY33-462" fmla="*/ 2929703 h 5785910"/>
              <a:gd name="connsiteX34-463" fmla="*/ 1975047 w 5342334"/>
              <a:gd name="connsiteY34-464" fmla="*/ 2725675 h 5785910"/>
              <a:gd name="connsiteX35-465" fmla="*/ 2654934 w 5342334"/>
              <a:gd name="connsiteY35-466" fmla="*/ 1630299 h 5785910"/>
              <a:gd name="connsiteX36-467" fmla="*/ 3108192 w 5342334"/>
              <a:gd name="connsiteY36-468" fmla="*/ 686009 h 5785910"/>
              <a:gd name="connsiteX37-469" fmla="*/ 3334821 w 5342334"/>
              <a:gd name="connsiteY37-470" fmla="*/ 6121 h 5785910"/>
              <a:gd name="connsiteX38-471" fmla="*/ 3380735 w 5342334"/>
              <a:gd name="connsiteY38-472" fmla="*/ 118 h 5785910"/>
              <a:gd name="connsiteX0-473" fmla="*/ 1438934 w 5342334"/>
              <a:gd name="connsiteY0-474" fmla="*/ 2944008 h 5785910"/>
              <a:gd name="connsiteX1-475" fmla="*/ 1441770 w 5342334"/>
              <a:gd name="connsiteY1-476" fmla="*/ 2943473 h 5785910"/>
              <a:gd name="connsiteX2-477" fmla="*/ 1438934 w 5342334"/>
              <a:gd name="connsiteY2-478" fmla="*/ 2944008 h 5785910"/>
              <a:gd name="connsiteX3-479" fmla="*/ 1354605 w 5342334"/>
              <a:gd name="connsiteY3-480" fmla="*/ 2912708 h 5785910"/>
              <a:gd name="connsiteX4-481" fmla="*/ 1428080 w 5342334"/>
              <a:gd name="connsiteY4-482" fmla="*/ 2945087 h 5785910"/>
              <a:gd name="connsiteX5-483" fmla="*/ 1431050 w 5342334"/>
              <a:gd name="connsiteY5-484" fmla="*/ 3320849 h 5785910"/>
              <a:gd name="connsiteX6-485" fmla="*/ 2146318 w 5342334"/>
              <a:gd name="connsiteY6-486" fmla="*/ 5548257 h 5785910"/>
              <a:gd name="connsiteX7-487" fmla="*/ 2115204 w 5342334"/>
              <a:gd name="connsiteY7-488" fmla="*/ 5553206 h 5785910"/>
              <a:gd name="connsiteX8-489" fmla="*/ 1246460 w 5342334"/>
              <a:gd name="connsiteY8-490" fmla="*/ 5785910 h 5785910"/>
              <a:gd name="connsiteX9-491" fmla="*/ 0 w 5342334"/>
              <a:gd name="connsiteY9-492" fmla="*/ 3148605 h 5785910"/>
              <a:gd name="connsiteX10-493" fmla="*/ 1262428 w 5342334"/>
              <a:gd name="connsiteY10-494" fmla="*/ 2938106 h 5785910"/>
              <a:gd name="connsiteX11-495" fmla="*/ 1354605 w 5342334"/>
              <a:gd name="connsiteY11-496" fmla="*/ 2912708 h 5785910"/>
              <a:gd name="connsiteX12-497" fmla="*/ 3380735 w 5342334"/>
              <a:gd name="connsiteY12-498" fmla="*/ 118 h 5785910"/>
              <a:gd name="connsiteX13-499" fmla="*/ 3863622 w 5342334"/>
              <a:gd name="connsiteY13-500" fmla="*/ 912639 h 5785910"/>
              <a:gd name="connsiteX14-501" fmla="*/ 3674765 w 5342334"/>
              <a:gd name="connsiteY14-502" fmla="*/ 2045786 h 5785910"/>
              <a:gd name="connsiteX15-503" fmla="*/ 4585837 w 5342334"/>
              <a:gd name="connsiteY15-504" fmla="*/ 2046833 h 5785910"/>
              <a:gd name="connsiteX16-505" fmla="*/ 4775401 w 5342334"/>
              <a:gd name="connsiteY16-506" fmla="*/ 2003486 h 5785910"/>
              <a:gd name="connsiteX17-507" fmla="*/ 5203724 w 5342334"/>
              <a:gd name="connsiteY17-508" fmla="*/ 2381935 h 5785910"/>
              <a:gd name="connsiteX18-509" fmla="*/ 4980124 w 5342334"/>
              <a:gd name="connsiteY18-510" fmla="*/ 2705696 h 5785910"/>
              <a:gd name="connsiteX19-511" fmla="*/ 5342334 w 5342334"/>
              <a:gd name="connsiteY19-512" fmla="*/ 3258997 h 5785910"/>
              <a:gd name="connsiteX20-513" fmla="*/ 5107100 w 5342334"/>
              <a:gd name="connsiteY20-514" fmla="*/ 3754493 h 5785910"/>
              <a:gd name="connsiteX21-515" fmla="*/ 5342334 w 5342334"/>
              <a:gd name="connsiteY21-516" fmla="*/ 4140580 h 5785910"/>
              <a:gd name="connsiteX22-517" fmla="*/ 4844706 w 5342334"/>
              <a:gd name="connsiteY22-518" fmla="*/ 4606676 h 5785910"/>
              <a:gd name="connsiteX23-519" fmla="*/ 4790537 w 5342334"/>
              <a:gd name="connsiteY23-520" fmla="*/ 4596433 h 5785910"/>
              <a:gd name="connsiteX24-521" fmla="*/ 4802287 w 5342334"/>
              <a:gd name="connsiteY24-522" fmla="*/ 4606672 h 5785910"/>
              <a:gd name="connsiteX25-523" fmla="*/ 5191248 w 5342334"/>
              <a:gd name="connsiteY25-524" fmla="*/ 4997228 h 5785910"/>
              <a:gd name="connsiteX26-525" fmla="*/ 4866278 w 5342334"/>
              <a:gd name="connsiteY26-526" fmla="*/ 5435572 h 5785910"/>
              <a:gd name="connsiteX27-527" fmla="*/ 4581456 w 5342334"/>
              <a:gd name="connsiteY27-528" fmla="*/ 5443059 h 5785910"/>
              <a:gd name="connsiteX28-529" fmla="*/ 4593578 w 5342334"/>
              <a:gd name="connsiteY28-530" fmla="*/ 5444848 h 5785910"/>
              <a:gd name="connsiteX29-531" fmla="*/ 4581281 w 5342334"/>
              <a:gd name="connsiteY29-532" fmla="*/ 5445228 h 5785910"/>
              <a:gd name="connsiteX30-533" fmla="*/ 2168410 w 5342334"/>
              <a:gd name="connsiteY30-534" fmla="*/ 5525146 h 5785910"/>
              <a:gd name="connsiteX31-535" fmla="*/ 1445968 w 5342334"/>
              <a:gd name="connsiteY31-536" fmla="*/ 3310386 h 5785910"/>
              <a:gd name="connsiteX32-537" fmla="*/ 1441770 w 5342334"/>
              <a:gd name="connsiteY32-538" fmla="*/ 2943473 h 5785910"/>
              <a:gd name="connsiteX33-539" fmla="*/ 1514723 w 5342334"/>
              <a:gd name="connsiteY33-540" fmla="*/ 2929703 h 5785910"/>
              <a:gd name="connsiteX34-541" fmla="*/ 1975047 w 5342334"/>
              <a:gd name="connsiteY34-542" fmla="*/ 2725675 h 5785910"/>
              <a:gd name="connsiteX35-543" fmla="*/ 2654934 w 5342334"/>
              <a:gd name="connsiteY35-544" fmla="*/ 1630299 h 5785910"/>
              <a:gd name="connsiteX36-545" fmla="*/ 3108192 w 5342334"/>
              <a:gd name="connsiteY36-546" fmla="*/ 686009 h 5785910"/>
              <a:gd name="connsiteX37-547" fmla="*/ 3334821 w 5342334"/>
              <a:gd name="connsiteY37-548" fmla="*/ 6121 h 5785910"/>
              <a:gd name="connsiteX38-549" fmla="*/ 3380735 w 5342334"/>
              <a:gd name="connsiteY38-550" fmla="*/ 118 h 5785910"/>
              <a:gd name="connsiteX0-551" fmla="*/ 1438934 w 5342334"/>
              <a:gd name="connsiteY0-552" fmla="*/ 2944008 h 5785910"/>
              <a:gd name="connsiteX1-553" fmla="*/ 1441770 w 5342334"/>
              <a:gd name="connsiteY1-554" fmla="*/ 2943473 h 5785910"/>
              <a:gd name="connsiteX2-555" fmla="*/ 1438934 w 5342334"/>
              <a:gd name="connsiteY2-556" fmla="*/ 2944008 h 5785910"/>
              <a:gd name="connsiteX3-557" fmla="*/ 1354605 w 5342334"/>
              <a:gd name="connsiteY3-558" fmla="*/ 2912708 h 5785910"/>
              <a:gd name="connsiteX4-559" fmla="*/ 1428080 w 5342334"/>
              <a:gd name="connsiteY4-560" fmla="*/ 2945087 h 5785910"/>
              <a:gd name="connsiteX5-561" fmla="*/ 1423906 w 5342334"/>
              <a:gd name="connsiteY5-562" fmla="*/ 3323230 h 5785910"/>
              <a:gd name="connsiteX6-563" fmla="*/ 2146318 w 5342334"/>
              <a:gd name="connsiteY6-564" fmla="*/ 5548257 h 5785910"/>
              <a:gd name="connsiteX7-565" fmla="*/ 2115204 w 5342334"/>
              <a:gd name="connsiteY7-566" fmla="*/ 5553206 h 5785910"/>
              <a:gd name="connsiteX8-567" fmla="*/ 1246460 w 5342334"/>
              <a:gd name="connsiteY8-568" fmla="*/ 5785910 h 5785910"/>
              <a:gd name="connsiteX9-569" fmla="*/ 0 w 5342334"/>
              <a:gd name="connsiteY9-570" fmla="*/ 3148605 h 5785910"/>
              <a:gd name="connsiteX10-571" fmla="*/ 1262428 w 5342334"/>
              <a:gd name="connsiteY10-572" fmla="*/ 2938106 h 5785910"/>
              <a:gd name="connsiteX11-573" fmla="*/ 1354605 w 5342334"/>
              <a:gd name="connsiteY11-574" fmla="*/ 2912708 h 5785910"/>
              <a:gd name="connsiteX12-575" fmla="*/ 3380735 w 5342334"/>
              <a:gd name="connsiteY12-576" fmla="*/ 118 h 5785910"/>
              <a:gd name="connsiteX13-577" fmla="*/ 3863622 w 5342334"/>
              <a:gd name="connsiteY13-578" fmla="*/ 912639 h 5785910"/>
              <a:gd name="connsiteX14-579" fmla="*/ 3674765 w 5342334"/>
              <a:gd name="connsiteY14-580" fmla="*/ 2045786 h 5785910"/>
              <a:gd name="connsiteX15-581" fmla="*/ 4585837 w 5342334"/>
              <a:gd name="connsiteY15-582" fmla="*/ 2046833 h 5785910"/>
              <a:gd name="connsiteX16-583" fmla="*/ 4775401 w 5342334"/>
              <a:gd name="connsiteY16-584" fmla="*/ 2003486 h 5785910"/>
              <a:gd name="connsiteX17-585" fmla="*/ 5203724 w 5342334"/>
              <a:gd name="connsiteY17-586" fmla="*/ 2381935 h 5785910"/>
              <a:gd name="connsiteX18-587" fmla="*/ 4980124 w 5342334"/>
              <a:gd name="connsiteY18-588" fmla="*/ 2705696 h 5785910"/>
              <a:gd name="connsiteX19-589" fmla="*/ 5342334 w 5342334"/>
              <a:gd name="connsiteY19-590" fmla="*/ 3258997 h 5785910"/>
              <a:gd name="connsiteX20-591" fmla="*/ 5107100 w 5342334"/>
              <a:gd name="connsiteY20-592" fmla="*/ 3754493 h 5785910"/>
              <a:gd name="connsiteX21-593" fmla="*/ 5342334 w 5342334"/>
              <a:gd name="connsiteY21-594" fmla="*/ 4140580 h 5785910"/>
              <a:gd name="connsiteX22-595" fmla="*/ 4844706 w 5342334"/>
              <a:gd name="connsiteY22-596" fmla="*/ 4606676 h 5785910"/>
              <a:gd name="connsiteX23-597" fmla="*/ 4790537 w 5342334"/>
              <a:gd name="connsiteY23-598" fmla="*/ 4596433 h 5785910"/>
              <a:gd name="connsiteX24-599" fmla="*/ 4802287 w 5342334"/>
              <a:gd name="connsiteY24-600" fmla="*/ 4606672 h 5785910"/>
              <a:gd name="connsiteX25-601" fmla="*/ 5191248 w 5342334"/>
              <a:gd name="connsiteY25-602" fmla="*/ 4997228 h 5785910"/>
              <a:gd name="connsiteX26-603" fmla="*/ 4866278 w 5342334"/>
              <a:gd name="connsiteY26-604" fmla="*/ 5435572 h 5785910"/>
              <a:gd name="connsiteX27-605" fmla="*/ 4581456 w 5342334"/>
              <a:gd name="connsiteY27-606" fmla="*/ 5443059 h 5785910"/>
              <a:gd name="connsiteX28-607" fmla="*/ 4593578 w 5342334"/>
              <a:gd name="connsiteY28-608" fmla="*/ 5444848 h 5785910"/>
              <a:gd name="connsiteX29-609" fmla="*/ 4581281 w 5342334"/>
              <a:gd name="connsiteY29-610" fmla="*/ 5445228 h 5785910"/>
              <a:gd name="connsiteX30-611" fmla="*/ 2168410 w 5342334"/>
              <a:gd name="connsiteY30-612" fmla="*/ 5525146 h 5785910"/>
              <a:gd name="connsiteX31-613" fmla="*/ 1445968 w 5342334"/>
              <a:gd name="connsiteY31-614" fmla="*/ 3310386 h 5785910"/>
              <a:gd name="connsiteX32-615" fmla="*/ 1441770 w 5342334"/>
              <a:gd name="connsiteY32-616" fmla="*/ 2943473 h 5785910"/>
              <a:gd name="connsiteX33-617" fmla="*/ 1514723 w 5342334"/>
              <a:gd name="connsiteY33-618" fmla="*/ 2929703 h 5785910"/>
              <a:gd name="connsiteX34-619" fmla="*/ 1975047 w 5342334"/>
              <a:gd name="connsiteY34-620" fmla="*/ 2725675 h 5785910"/>
              <a:gd name="connsiteX35-621" fmla="*/ 2654934 w 5342334"/>
              <a:gd name="connsiteY35-622" fmla="*/ 1630299 h 5785910"/>
              <a:gd name="connsiteX36-623" fmla="*/ 3108192 w 5342334"/>
              <a:gd name="connsiteY36-624" fmla="*/ 686009 h 5785910"/>
              <a:gd name="connsiteX37-625" fmla="*/ 3334821 w 5342334"/>
              <a:gd name="connsiteY37-626" fmla="*/ 6121 h 5785910"/>
              <a:gd name="connsiteX38-627" fmla="*/ 3380735 w 5342334"/>
              <a:gd name="connsiteY38-628" fmla="*/ 118 h 5785910"/>
              <a:gd name="connsiteX0-629" fmla="*/ 1438934 w 5342334"/>
              <a:gd name="connsiteY0-630" fmla="*/ 2944008 h 5785910"/>
              <a:gd name="connsiteX1-631" fmla="*/ 1441770 w 5342334"/>
              <a:gd name="connsiteY1-632" fmla="*/ 2943473 h 5785910"/>
              <a:gd name="connsiteX2-633" fmla="*/ 1438934 w 5342334"/>
              <a:gd name="connsiteY2-634" fmla="*/ 2944008 h 5785910"/>
              <a:gd name="connsiteX3-635" fmla="*/ 1354605 w 5342334"/>
              <a:gd name="connsiteY3-636" fmla="*/ 2912708 h 5785910"/>
              <a:gd name="connsiteX4-637" fmla="*/ 1423317 w 5342334"/>
              <a:gd name="connsiteY4-638" fmla="*/ 2947468 h 5785910"/>
              <a:gd name="connsiteX5-639" fmla="*/ 1423906 w 5342334"/>
              <a:gd name="connsiteY5-640" fmla="*/ 3323230 h 5785910"/>
              <a:gd name="connsiteX6-641" fmla="*/ 2146318 w 5342334"/>
              <a:gd name="connsiteY6-642" fmla="*/ 5548257 h 5785910"/>
              <a:gd name="connsiteX7-643" fmla="*/ 2115204 w 5342334"/>
              <a:gd name="connsiteY7-644" fmla="*/ 5553206 h 5785910"/>
              <a:gd name="connsiteX8-645" fmla="*/ 1246460 w 5342334"/>
              <a:gd name="connsiteY8-646" fmla="*/ 5785910 h 5785910"/>
              <a:gd name="connsiteX9-647" fmla="*/ 0 w 5342334"/>
              <a:gd name="connsiteY9-648" fmla="*/ 3148605 h 5785910"/>
              <a:gd name="connsiteX10-649" fmla="*/ 1262428 w 5342334"/>
              <a:gd name="connsiteY10-650" fmla="*/ 2938106 h 5785910"/>
              <a:gd name="connsiteX11-651" fmla="*/ 1354605 w 5342334"/>
              <a:gd name="connsiteY11-652" fmla="*/ 2912708 h 5785910"/>
              <a:gd name="connsiteX12-653" fmla="*/ 3380735 w 5342334"/>
              <a:gd name="connsiteY12-654" fmla="*/ 118 h 5785910"/>
              <a:gd name="connsiteX13-655" fmla="*/ 3863622 w 5342334"/>
              <a:gd name="connsiteY13-656" fmla="*/ 912639 h 5785910"/>
              <a:gd name="connsiteX14-657" fmla="*/ 3674765 w 5342334"/>
              <a:gd name="connsiteY14-658" fmla="*/ 2045786 h 5785910"/>
              <a:gd name="connsiteX15-659" fmla="*/ 4585837 w 5342334"/>
              <a:gd name="connsiteY15-660" fmla="*/ 2046833 h 5785910"/>
              <a:gd name="connsiteX16-661" fmla="*/ 4775401 w 5342334"/>
              <a:gd name="connsiteY16-662" fmla="*/ 2003486 h 5785910"/>
              <a:gd name="connsiteX17-663" fmla="*/ 5203724 w 5342334"/>
              <a:gd name="connsiteY17-664" fmla="*/ 2381935 h 5785910"/>
              <a:gd name="connsiteX18-665" fmla="*/ 4980124 w 5342334"/>
              <a:gd name="connsiteY18-666" fmla="*/ 2705696 h 5785910"/>
              <a:gd name="connsiteX19-667" fmla="*/ 5342334 w 5342334"/>
              <a:gd name="connsiteY19-668" fmla="*/ 3258997 h 5785910"/>
              <a:gd name="connsiteX20-669" fmla="*/ 5107100 w 5342334"/>
              <a:gd name="connsiteY20-670" fmla="*/ 3754493 h 5785910"/>
              <a:gd name="connsiteX21-671" fmla="*/ 5342334 w 5342334"/>
              <a:gd name="connsiteY21-672" fmla="*/ 4140580 h 5785910"/>
              <a:gd name="connsiteX22-673" fmla="*/ 4844706 w 5342334"/>
              <a:gd name="connsiteY22-674" fmla="*/ 4606676 h 5785910"/>
              <a:gd name="connsiteX23-675" fmla="*/ 4790537 w 5342334"/>
              <a:gd name="connsiteY23-676" fmla="*/ 4596433 h 5785910"/>
              <a:gd name="connsiteX24-677" fmla="*/ 4802287 w 5342334"/>
              <a:gd name="connsiteY24-678" fmla="*/ 4606672 h 5785910"/>
              <a:gd name="connsiteX25-679" fmla="*/ 5191248 w 5342334"/>
              <a:gd name="connsiteY25-680" fmla="*/ 4997228 h 5785910"/>
              <a:gd name="connsiteX26-681" fmla="*/ 4866278 w 5342334"/>
              <a:gd name="connsiteY26-682" fmla="*/ 5435572 h 5785910"/>
              <a:gd name="connsiteX27-683" fmla="*/ 4581456 w 5342334"/>
              <a:gd name="connsiteY27-684" fmla="*/ 5443059 h 5785910"/>
              <a:gd name="connsiteX28-685" fmla="*/ 4593578 w 5342334"/>
              <a:gd name="connsiteY28-686" fmla="*/ 5444848 h 5785910"/>
              <a:gd name="connsiteX29-687" fmla="*/ 4581281 w 5342334"/>
              <a:gd name="connsiteY29-688" fmla="*/ 5445228 h 5785910"/>
              <a:gd name="connsiteX30-689" fmla="*/ 2168410 w 5342334"/>
              <a:gd name="connsiteY30-690" fmla="*/ 5525146 h 5785910"/>
              <a:gd name="connsiteX31-691" fmla="*/ 1445968 w 5342334"/>
              <a:gd name="connsiteY31-692" fmla="*/ 3310386 h 5785910"/>
              <a:gd name="connsiteX32-693" fmla="*/ 1441770 w 5342334"/>
              <a:gd name="connsiteY32-694" fmla="*/ 2943473 h 5785910"/>
              <a:gd name="connsiteX33-695" fmla="*/ 1514723 w 5342334"/>
              <a:gd name="connsiteY33-696" fmla="*/ 2929703 h 5785910"/>
              <a:gd name="connsiteX34-697" fmla="*/ 1975047 w 5342334"/>
              <a:gd name="connsiteY34-698" fmla="*/ 2725675 h 5785910"/>
              <a:gd name="connsiteX35-699" fmla="*/ 2654934 w 5342334"/>
              <a:gd name="connsiteY35-700" fmla="*/ 1630299 h 5785910"/>
              <a:gd name="connsiteX36-701" fmla="*/ 3108192 w 5342334"/>
              <a:gd name="connsiteY36-702" fmla="*/ 686009 h 5785910"/>
              <a:gd name="connsiteX37-703" fmla="*/ 3334821 w 5342334"/>
              <a:gd name="connsiteY37-704" fmla="*/ 6121 h 5785910"/>
              <a:gd name="connsiteX38-705" fmla="*/ 3380735 w 5342334"/>
              <a:gd name="connsiteY38-706" fmla="*/ 118 h 5785910"/>
              <a:gd name="connsiteX0-707" fmla="*/ 1438934 w 5342334"/>
              <a:gd name="connsiteY0-708" fmla="*/ 2944008 h 5785910"/>
              <a:gd name="connsiteX1-709" fmla="*/ 1441770 w 5342334"/>
              <a:gd name="connsiteY1-710" fmla="*/ 2943473 h 5785910"/>
              <a:gd name="connsiteX2-711" fmla="*/ 1438934 w 5342334"/>
              <a:gd name="connsiteY2-712" fmla="*/ 2944008 h 5785910"/>
              <a:gd name="connsiteX3-713" fmla="*/ 1354605 w 5342334"/>
              <a:gd name="connsiteY3-714" fmla="*/ 2912708 h 5785910"/>
              <a:gd name="connsiteX4-715" fmla="*/ 1423317 w 5342334"/>
              <a:gd name="connsiteY4-716" fmla="*/ 2947468 h 5785910"/>
              <a:gd name="connsiteX5-717" fmla="*/ 1423906 w 5342334"/>
              <a:gd name="connsiteY5-718" fmla="*/ 3323230 h 5785910"/>
              <a:gd name="connsiteX6-719" fmla="*/ 2146318 w 5342334"/>
              <a:gd name="connsiteY6-720" fmla="*/ 5548257 h 5785910"/>
              <a:gd name="connsiteX7-721" fmla="*/ 2115204 w 5342334"/>
              <a:gd name="connsiteY7-722" fmla="*/ 5553206 h 5785910"/>
              <a:gd name="connsiteX8-723" fmla="*/ 1246460 w 5342334"/>
              <a:gd name="connsiteY8-724" fmla="*/ 5785910 h 5785910"/>
              <a:gd name="connsiteX9-725" fmla="*/ 0 w 5342334"/>
              <a:gd name="connsiteY9-726" fmla="*/ 3148605 h 5785910"/>
              <a:gd name="connsiteX10-727" fmla="*/ 1262428 w 5342334"/>
              <a:gd name="connsiteY10-728" fmla="*/ 2938106 h 5785910"/>
              <a:gd name="connsiteX11-729" fmla="*/ 1354605 w 5342334"/>
              <a:gd name="connsiteY11-730" fmla="*/ 2912708 h 5785910"/>
              <a:gd name="connsiteX12-731" fmla="*/ 3380735 w 5342334"/>
              <a:gd name="connsiteY12-732" fmla="*/ 118 h 5785910"/>
              <a:gd name="connsiteX13-733" fmla="*/ 3863622 w 5342334"/>
              <a:gd name="connsiteY13-734" fmla="*/ 912639 h 5785910"/>
              <a:gd name="connsiteX14-735" fmla="*/ 3674765 w 5342334"/>
              <a:gd name="connsiteY14-736" fmla="*/ 2045786 h 5785910"/>
              <a:gd name="connsiteX15-737" fmla="*/ 4585837 w 5342334"/>
              <a:gd name="connsiteY15-738" fmla="*/ 2046833 h 5785910"/>
              <a:gd name="connsiteX16-739" fmla="*/ 4775401 w 5342334"/>
              <a:gd name="connsiteY16-740" fmla="*/ 2003486 h 5785910"/>
              <a:gd name="connsiteX17-741" fmla="*/ 5203724 w 5342334"/>
              <a:gd name="connsiteY17-742" fmla="*/ 2381935 h 5785910"/>
              <a:gd name="connsiteX18-743" fmla="*/ 4980124 w 5342334"/>
              <a:gd name="connsiteY18-744" fmla="*/ 2705696 h 5785910"/>
              <a:gd name="connsiteX19-745" fmla="*/ 5342334 w 5342334"/>
              <a:gd name="connsiteY19-746" fmla="*/ 3258997 h 5785910"/>
              <a:gd name="connsiteX20-747" fmla="*/ 5107100 w 5342334"/>
              <a:gd name="connsiteY20-748" fmla="*/ 3754493 h 5785910"/>
              <a:gd name="connsiteX21-749" fmla="*/ 5342334 w 5342334"/>
              <a:gd name="connsiteY21-750" fmla="*/ 4140580 h 5785910"/>
              <a:gd name="connsiteX22-751" fmla="*/ 4844706 w 5342334"/>
              <a:gd name="connsiteY22-752" fmla="*/ 4606676 h 5785910"/>
              <a:gd name="connsiteX23-753" fmla="*/ 4790537 w 5342334"/>
              <a:gd name="connsiteY23-754" fmla="*/ 4596433 h 5785910"/>
              <a:gd name="connsiteX24-755" fmla="*/ 4802287 w 5342334"/>
              <a:gd name="connsiteY24-756" fmla="*/ 4606672 h 5785910"/>
              <a:gd name="connsiteX25-757" fmla="*/ 5191248 w 5342334"/>
              <a:gd name="connsiteY25-758" fmla="*/ 4997228 h 5785910"/>
              <a:gd name="connsiteX26-759" fmla="*/ 4866278 w 5342334"/>
              <a:gd name="connsiteY26-760" fmla="*/ 5435572 h 5785910"/>
              <a:gd name="connsiteX27-761" fmla="*/ 4581456 w 5342334"/>
              <a:gd name="connsiteY27-762" fmla="*/ 5443059 h 5785910"/>
              <a:gd name="connsiteX28-763" fmla="*/ 4593578 w 5342334"/>
              <a:gd name="connsiteY28-764" fmla="*/ 5444848 h 5785910"/>
              <a:gd name="connsiteX29-765" fmla="*/ 4581281 w 5342334"/>
              <a:gd name="connsiteY29-766" fmla="*/ 5445228 h 5785910"/>
              <a:gd name="connsiteX30-767" fmla="*/ 2168410 w 5342334"/>
              <a:gd name="connsiteY30-768" fmla="*/ 5525146 h 5785910"/>
              <a:gd name="connsiteX31-769" fmla="*/ 1445968 w 5342334"/>
              <a:gd name="connsiteY31-770" fmla="*/ 3310386 h 5785910"/>
              <a:gd name="connsiteX32-771" fmla="*/ 1441770 w 5342334"/>
              <a:gd name="connsiteY32-772" fmla="*/ 2943473 h 5785910"/>
              <a:gd name="connsiteX33-773" fmla="*/ 1514723 w 5342334"/>
              <a:gd name="connsiteY33-774" fmla="*/ 2929703 h 5785910"/>
              <a:gd name="connsiteX34-775" fmla="*/ 1975047 w 5342334"/>
              <a:gd name="connsiteY34-776" fmla="*/ 2725675 h 5785910"/>
              <a:gd name="connsiteX35-777" fmla="*/ 2654934 w 5342334"/>
              <a:gd name="connsiteY35-778" fmla="*/ 1630299 h 5785910"/>
              <a:gd name="connsiteX36-779" fmla="*/ 3108192 w 5342334"/>
              <a:gd name="connsiteY36-780" fmla="*/ 686009 h 5785910"/>
              <a:gd name="connsiteX37-781" fmla="*/ 3334821 w 5342334"/>
              <a:gd name="connsiteY37-782" fmla="*/ 6121 h 5785910"/>
              <a:gd name="connsiteX38-783" fmla="*/ 3380735 w 5342334"/>
              <a:gd name="connsiteY38-784" fmla="*/ 118 h 5785910"/>
              <a:gd name="connsiteX0-785" fmla="*/ 1438934 w 5342334"/>
              <a:gd name="connsiteY0-786" fmla="*/ 2944008 h 5785910"/>
              <a:gd name="connsiteX1-787" fmla="*/ 1441770 w 5342334"/>
              <a:gd name="connsiteY1-788" fmla="*/ 2943473 h 5785910"/>
              <a:gd name="connsiteX2-789" fmla="*/ 1438934 w 5342334"/>
              <a:gd name="connsiteY2-790" fmla="*/ 2944008 h 5785910"/>
              <a:gd name="connsiteX3-791" fmla="*/ 1354605 w 5342334"/>
              <a:gd name="connsiteY3-792" fmla="*/ 2912708 h 5785910"/>
              <a:gd name="connsiteX4-793" fmla="*/ 1423317 w 5342334"/>
              <a:gd name="connsiteY4-794" fmla="*/ 2947468 h 5785910"/>
              <a:gd name="connsiteX5-795" fmla="*/ 1423906 w 5342334"/>
              <a:gd name="connsiteY5-796" fmla="*/ 3323230 h 5785910"/>
              <a:gd name="connsiteX6-797" fmla="*/ 2146318 w 5342334"/>
              <a:gd name="connsiteY6-798" fmla="*/ 5548257 h 5785910"/>
              <a:gd name="connsiteX7-799" fmla="*/ 2115204 w 5342334"/>
              <a:gd name="connsiteY7-800" fmla="*/ 5553206 h 5785910"/>
              <a:gd name="connsiteX8-801" fmla="*/ 1246460 w 5342334"/>
              <a:gd name="connsiteY8-802" fmla="*/ 5785910 h 5785910"/>
              <a:gd name="connsiteX9-803" fmla="*/ 0 w 5342334"/>
              <a:gd name="connsiteY9-804" fmla="*/ 3148605 h 5785910"/>
              <a:gd name="connsiteX10-805" fmla="*/ 1262428 w 5342334"/>
              <a:gd name="connsiteY10-806" fmla="*/ 2938106 h 5785910"/>
              <a:gd name="connsiteX11-807" fmla="*/ 1354605 w 5342334"/>
              <a:gd name="connsiteY11-808" fmla="*/ 2912708 h 5785910"/>
              <a:gd name="connsiteX12-809" fmla="*/ 3380735 w 5342334"/>
              <a:gd name="connsiteY12-810" fmla="*/ 118 h 5785910"/>
              <a:gd name="connsiteX13-811" fmla="*/ 3863622 w 5342334"/>
              <a:gd name="connsiteY13-812" fmla="*/ 912639 h 5785910"/>
              <a:gd name="connsiteX14-813" fmla="*/ 3674765 w 5342334"/>
              <a:gd name="connsiteY14-814" fmla="*/ 2045786 h 5785910"/>
              <a:gd name="connsiteX15-815" fmla="*/ 4585837 w 5342334"/>
              <a:gd name="connsiteY15-816" fmla="*/ 2046833 h 5785910"/>
              <a:gd name="connsiteX16-817" fmla="*/ 4775401 w 5342334"/>
              <a:gd name="connsiteY16-818" fmla="*/ 2003486 h 5785910"/>
              <a:gd name="connsiteX17-819" fmla="*/ 5203724 w 5342334"/>
              <a:gd name="connsiteY17-820" fmla="*/ 2381935 h 5785910"/>
              <a:gd name="connsiteX18-821" fmla="*/ 4980124 w 5342334"/>
              <a:gd name="connsiteY18-822" fmla="*/ 2705696 h 5785910"/>
              <a:gd name="connsiteX19-823" fmla="*/ 5342334 w 5342334"/>
              <a:gd name="connsiteY19-824" fmla="*/ 3258997 h 5785910"/>
              <a:gd name="connsiteX20-825" fmla="*/ 5107100 w 5342334"/>
              <a:gd name="connsiteY20-826" fmla="*/ 3754493 h 5785910"/>
              <a:gd name="connsiteX21-827" fmla="*/ 5342334 w 5342334"/>
              <a:gd name="connsiteY21-828" fmla="*/ 4140580 h 5785910"/>
              <a:gd name="connsiteX22-829" fmla="*/ 4844706 w 5342334"/>
              <a:gd name="connsiteY22-830" fmla="*/ 4606676 h 5785910"/>
              <a:gd name="connsiteX23-831" fmla="*/ 4790537 w 5342334"/>
              <a:gd name="connsiteY23-832" fmla="*/ 4596433 h 5785910"/>
              <a:gd name="connsiteX24-833" fmla="*/ 4802287 w 5342334"/>
              <a:gd name="connsiteY24-834" fmla="*/ 4606672 h 5785910"/>
              <a:gd name="connsiteX25-835" fmla="*/ 5191248 w 5342334"/>
              <a:gd name="connsiteY25-836" fmla="*/ 4997228 h 5785910"/>
              <a:gd name="connsiteX26-837" fmla="*/ 4866278 w 5342334"/>
              <a:gd name="connsiteY26-838" fmla="*/ 5435572 h 5785910"/>
              <a:gd name="connsiteX27-839" fmla="*/ 4581456 w 5342334"/>
              <a:gd name="connsiteY27-840" fmla="*/ 5443059 h 5785910"/>
              <a:gd name="connsiteX28-841" fmla="*/ 4593578 w 5342334"/>
              <a:gd name="connsiteY28-842" fmla="*/ 5444848 h 5785910"/>
              <a:gd name="connsiteX29-843" fmla="*/ 4581281 w 5342334"/>
              <a:gd name="connsiteY29-844" fmla="*/ 5445228 h 5785910"/>
              <a:gd name="connsiteX30-845" fmla="*/ 2168410 w 5342334"/>
              <a:gd name="connsiteY30-846" fmla="*/ 5525146 h 5785910"/>
              <a:gd name="connsiteX31-847" fmla="*/ 1445968 w 5342334"/>
              <a:gd name="connsiteY31-848" fmla="*/ 3310386 h 5785910"/>
              <a:gd name="connsiteX32-849" fmla="*/ 1441770 w 5342334"/>
              <a:gd name="connsiteY32-850" fmla="*/ 2943473 h 5785910"/>
              <a:gd name="connsiteX33-851" fmla="*/ 1514723 w 5342334"/>
              <a:gd name="connsiteY33-852" fmla="*/ 2929703 h 5785910"/>
              <a:gd name="connsiteX34-853" fmla="*/ 1975047 w 5342334"/>
              <a:gd name="connsiteY34-854" fmla="*/ 2725675 h 5785910"/>
              <a:gd name="connsiteX35-855" fmla="*/ 2654934 w 5342334"/>
              <a:gd name="connsiteY35-856" fmla="*/ 1630299 h 5785910"/>
              <a:gd name="connsiteX36-857" fmla="*/ 3108192 w 5342334"/>
              <a:gd name="connsiteY36-858" fmla="*/ 686009 h 5785910"/>
              <a:gd name="connsiteX37-859" fmla="*/ 3334821 w 5342334"/>
              <a:gd name="connsiteY37-860" fmla="*/ 6121 h 5785910"/>
              <a:gd name="connsiteX38-861" fmla="*/ 3380735 w 5342334"/>
              <a:gd name="connsiteY38-862" fmla="*/ 118 h 5785910"/>
              <a:gd name="connsiteX0-863" fmla="*/ 1438934 w 5342334"/>
              <a:gd name="connsiteY0-864" fmla="*/ 2944008 h 5785910"/>
              <a:gd name="connsiteX1-865" fmla="*/ 1441770 w 5342334"/>
              <a:gd name="connsiteY1-866" fmla="*/ 2943473 h 5785910"/>
              <a:gd name="connsiteX2-867" fmla="*/ 1438934 w 5342334"/>
              <a:gd name="connsiteY2-868" fmla="*/ 2944008 h 5785910"/>
              <a:gd name="connsiteX3-869" fmla="*/ 1354605 w 5342334"/>
              <a:gd name="connsiteY3-870" fmla="*/ 2912708 h 5785910"/>
              <a:gd name="connsiteX4-871" fmla="*/ 1423317 w 5342334"/>
              <a:gd name="connsiteY4-872" fmla="*/ 2947468 h 5785910"/>
              <a:gd name="connsiteX5-873" fmla="*/ 1421525 w 5342334"/>
              <a:gd name="connsiteY5-874" fmla="*/ 3320849 h 5785910"/>
              <a:gd name="connsiteX6-875" fmla="*/ 2146318 w 5342334"/>
              <a:gd name="connsiteY6-876" fmla="*/ 5548257 h 5785910"/>
              <a:gd name="connsiteX7-877" fmla="*/ 2115204 w 5342334"/>
              <a:gd name="connsiteY7-878" fmla="*/ 5553206 h 5785910"/>
              <a:gd name="connsiteX8-879" fmla="*/ 1246460 w 5342334"/>
              <a:gd name="connsiteY8-880" fmla="*/ 5785910 h 5785910"/>
              <a:gd name="connsiteX9-881" fmla="*/ 0 w 5342334"/>
              <a:gd name="connsiteY9-882" fmla="*/ 3148605 h 5785910"/>
              <a:gd name="connsiteX10-883" fmla="*/ 1262428 w 5342334"/>
              <a:gd name="connsiteY10-884" fmla="*/ 2938106 h 5785910"/>
              <a:gd name="connsiteX11-885" fmla="*/ 1354605 w 5342334"/>
              <a:gd name="connsiteY11-886" fmla="*/ 2912708 h 5785910"/>
              <a:gd name="connsiteX12-887" fmla="*/ 3380735 w 5342334"/>
              <a:gd name="connsiteY12-888" fmla="*/ 118 h 5785910"/>
              <a:gd name="connsiteX13-889" fmla="*/ 3863622 w 5342334"/>
              <a:gd name="connsiteY13-890" fmla="*/ 912639 h 5785910"/>
              <a:gd name="connsiteX14-891" fmla="*/ 3674765 w 5342334"/>
              <a:gd name="connsiteY14-892" fmla="*/ 2045786 h 5785910"/>
              <a:gd name="connsiteX15-893" fmla="*/ 4585837 w 5342334"/>
              <a:gd name="connsiteY15-894" fmla="*/ 2046833 h 5785910"/>
              <a:gd name="connsiteX16-895" fmla="*/ 4775401 w 5342334"/>
              <a:gd name="connsiteY16-896" fmla="*/ 2003486 h 5785910"/>
              <a:gd name="connsiteX17-897" fmla="*/ 5203724 w 5342334"/>
              <a:gd name="connsiteY17-898" fmla="*/ 2381935 h 5785910"/>
              <a:gd name="connsiteX18-899" fmla="*/ 4980124 w 5342334"/>
              <a:gd name="connsiteY18-900" fmla="*/ 2705696 h 5785910"/>
              <a:gd name="connsiteX19-901" fmla="*/ 5342334 w 5342334"/>
              <a:gd name="connsiteY19-902" fmla="*/ 3258997 h 5785910"/>
              <a:gd name="connsiteX20-903" fmla="*/ 5107100 w 5342334"/>
              <a:gd name="connsiteY20-904" fmla="*/ 3754493 h 5785910"/>
              <a:gd name="connsiteX21-905" fmla="*/ 5342334 w 5342334"/>
              <a:gd name="connsiteY21-906" fmla="*/ 4140580 h 5785910"/>
              <a:gd name="connsiteX22-907" fmla="*/ 4844706 w 5342334"/>
              <a:gd name="connsiteY22-908" fmla="*/ 4606676 h 5785910"/>
              <a:gd name="connsiteX23-909" fmla="*/ 4790537 w 5342334"/>
              <a:gd name="connsiteY23-910" fmla="*/ 4596433 h 5785910"/>
              <a:gd name="connsiteX24-911" fmla="*/ 4802287 w 5342334"/>
              <a:gd name="connsiteY24-912" fmla="*/ 4606672 h 5785910"/>
              <a:gd name="connsiteX25-913" fmla="*/ 5191248 w 5342334"/>
              <a:gd name="connsiteY25-914" fmla="*/ 4997228 h 5785910"/>
              <a:gd name="connsiteX26-915" fmla="*/ 4866278 w 5342334"/>
              <a:gd name="connsiteY26-916" fmla="*/ 5435572 h 5785910"/>
              <a:gd name="connsiteX27-917" fmla="*/ 4581456 w 5342334"/>
              <a:gd name="connsiteY27-918" fmla="*/ 5443059 h 5785910"/>
              <a:gd name="connsiteX28-919" fmla="*/ 4593578 w 5342334"/>
              <a:gd name="connsiteY28-920" fmla="*/ 5444848 h 5785910"/>
              <a:gd name="connsiteX29-921" fmla="*/ 4581281 w 5342334"/>
              <a:gd name="connsiteY29-922" fmla="*/ 5445228 h 5785910"/>
              <a:gd name="connsiteX30-923" fmla="*/ 2168410 w 5342334"/>
              <a:gd name="connsiteY30-924" fmla="*/ 5525146 h 5785910"/>
              <a:gd name="connsiteX31-925" fmla="*/ 1445968 w 5342334"/>
              <a:gd name="connsiteY31-926" fmla="*/ 3310386 h 5785910"/>
              <a:gd name="connsiteX32-927" fmla="*/ 1441770 w 5342334"/>
              <a:gd name="connsiteY32-928" fmla="*/ 2943473 h 5785910"/>
              <a:gd name="connsiteX33-929" fmla="*/ 1514723 w 5342334"/>
              <a:gd name="connsiteY33-930" fmla="*/ 2929703 h 5785910"/>
              <a:gd name="connsiteX34-931" fmla="*/ 1975047 w 5342334"/>
              <a:gd name="connsiteY34-932" fmla="*/ 2725675 h 5785910"/>
              <a:gd name="connsiteX35-933" fmla="*/ 2654934 w 5342334"/>
              <a:gd name="connsiteY35-934" fmla="*/ 1630299 h 5785910"/>
              <a:gd name="connsiteX36-935" fmla="*/ 3108192 w 5342334"/>
              <a:gd name="connsiteY36-936" fmla="*/ 686009 h 5785910"/>
              <a:gd name="connsiteX37-937" fmla="*/ 3334821 w 5342334"/>
              <a:gd name="connsiteY37-938" fmla="*/ 6121 h 5785910"/>
              <a:gd name="connsiteX38-939" fmla="*/ 3380735 w 5342334"/>
              <a:gd name="connsiteY38-940" fmla="*/ 118 h 5785910"/>
              <a:gd name="connsiteX0-941" fmla="*/ 1438934 w 5342334"/>
              <a:gd name="connsiteY0-942" fmla="*/ 2944008 h 5785910"/>
              <a:gd name="connsiteX1-943" fmla="*/ 1441770 w 5342334"/>
              <a:gd name="connsiteY1-944" fmla="*/ 2943473 h 5785910"/>
              <a:gd name="connsiteX2-945" fmla="*/ 1438934 w 5342334"/>
              <a:gd name="connsiteY2-946" fmla="*/ 2944008 h 5785910"/>
              <a:gd name="connsiteX3-947" fmla="*/ 1354605 w 5342334"/>
              <a:gd name="connsiteY3-948" fmla="*/ 2912708 h 5785910"/>
              <a:gd name="connsiteX4-949" fmla="*/ 1423317 w 5342334"/>
              <a:gd name="connsiteY4-950" fmla="*/ 2947468 h 5785910"/>
              <a:gd name="connsiteX5-951" fmla="*/ 1421525 w 5342334"/>
              <a:gd name="connsiteY5-952" fmla="*/ 3320849 h 5785910"/>
              <a:gd name="connsiteX6-953" fmla="*/ 2146318 w 5342334"/>
              <a:gd name="connsiteY6-954" fmla="*/ 5548257 h 5785910"/>
              <a:gd name="connsiteX7-955" fmla="*/ 2115204 w 5342334"/>
              <a:gd name="connsiteY7-956" fmla="*/ 5553206 h 5785910"/>
              <a:gd name="connsiteX8-957" fmla="*/ 1246460 w 5342334"/>
              <a:gd name="connsiteY8-958" fmla="*/ 5785910 h 5785910"/>
              <a:gd name="connsiteX9-959" fmla="*/ 0 w 5342334"/>
              <a:gd name="connsiteY9-960" fmla="*/ 3148605 h 5785910"/>
              <a:gd name="connsiteX10-961" fmla="*/ 1262428 w 5342334"/>
              <a:gd name="connsiteY10-962" fmla="*/ 2938106 h 5785910"/>
              <a:gd name="connsiteX11-963" fmla="*/ 1354605 w 5342334"/>
              <a:gd name="connsiteY11-964" fmla="*/ 2912708 h 5785910"/>
              <a:gd name="connsiteX12-965" fmla="*/ 3380735 w 5342334"/>
              <a:gd name="connsiteY12-966" fmla="*/ 118 h 5785910"/>
              <a:gd name="connsiteX13-967" fmla="*/ 3863622 w 5342334"/>
              <a:gd name="connsiteY13-968" fmla="*/ 912639 h 5785910"/>
              <a:gd name="connsiteX14-969" fmla="*/ 3674765 w 5342334"/>
              <a:gd name="connsiteY14-970" fmla="*/ 2045786 h 5785910"/>
              <a:gd name="connsiteX15-971" fmla="*/ 4585837 w 5342334"/>
              <a:gd name="connsiteY15-972" fmla="*/ 2046833 h 5785910"/>
              <a:gd name="connsiteX16-973" fmla="*/ 4775401 w 5342334"/>
              <a:gd name="connsiteY16-974" fmla="*/ 2003486 h 5785910"/>
              <a:gd name="connsiteX17-975" fmla="*/ 5203724 w 5342334"/>
              <a:gd name="connsiteY17-976" fmla="*/ 2381935 h 5785910"/>
              <a:gd name="connsiteX18-977" fmla="*/ 4980124 w 5342334"/>
              <a:gd name="connsiteY18-978" fmla="*/ 2705696 h 5785910"/>
              <a:gd name="connsiteX19-979" fmla="*/ 5342334 w 5342334"/>
              <a:gd name="connsiteY19-980" fmla="*/ 3258997 h 5785910"/>
              <a:gd name="connsiteX20-981" fmla="*/ 5107100 w 5342334"/>
              <a:gd name="connsiteY20-982" fmla="*/ 3754493 h 5785910"/>
              <a:gd name="connsiteX21-983" fmla="*/ 5342334 w 5342334"/>
              <a:gd name="connsiteY21-984" fmla="*/ 4140580 h 5785910"/>
              <a:gd name="connsiteX22-985" fmla="*/ 4844706 w 5342334"/>
              <a:gd name="connsiteY22-986" fmla="*/ 4606676 h 5785910"/>
              <a:gd name="connsiteX23-987" fmla="*/ 4790537 w 5342334"/>
              <a:gd name="connsiteY23-988" fmla="*/ 4596433 h 5785910"/>
              <a:gd name="connsiteX24-989" fmla="*/ 4802287 w 5342334"/>
              <a:gd name="connsiteY24-990" fmla="*/ 4606672 h 5785910"/>
              <a:gd name="connsiteX25-991" fmla="*/ 5191248 w 5342334"/>
              <a:gd name="connsiteY25-992" fmla="*/ 4997228 h 5785910"/>
              <a:gd name="connsiteX26-993" fmla="*/ 4866278 w 5342334"/>
              <a:gd name="connsiteY26-994" fmla="*/ 5435572 h 5785910"/>
              <a:gd name="connsiteX27-995" fmla="*/ 4581456 w 5342334"/>
              <a:gd name="connsiteY27-996" fmla="*/ 5443059 h 5785910"/>
              <a:gd name="connsiteX28-997" fmla="*/ 4593578 w 5342334"/>
              <a:gd name="connsiteY28-998" fmla="*/ 5444848 h 5785910"/>
              <a:gd name="connsiteX29-999" fmla="*/ 4581281 w 5342334"/>
              <a:gd name="connsiteY29-1000" fmla="*/ 5445228 h 5785910"/>
              <a:gd name="connsiteX30-1001" fmla="*/ 2168410 w 5342334"/>
              <a:gd name="connsiteY30-1002" fmla="*/ 5525146 h 5785910"/>
              <a:gd name="connsiteX31-1003" fmla="*/ 1445968 w 5342334"/>
              <a:gd name="connsiteY31-1004" fmla="*/ 3310386 h 5785910"/>
              <a:gd name="connsiteX32-1005" fmla="*/ 1446532 w 5342334"/>
              <a:gd name="connsiteY32-1006" fmla="*/ 2941092 h 5785910"/>
              <a:gd name="connsiteX33-1007" fmla="*/ 1514723 w 5342334"/>
              <a:gd name="connsiteY33-1008" fmla="*/ 2929703 h 5785910"/>
              <a:gd name="connsiteX34-1009" fmla="*/ 1975047 w 5342334"/>
              <a:gd name="connsiteY34-1010" fmla="*/ 2725675 h 5785910"/>
              <a:gd name="connsiteX35-1011" fmla="*/ 2654934 w 5342334"/>
              <a:gd name="connsiteY35-1012" fmla="*/ 1630299 h 5785910"/>
              <a:gd name="connsiteX36-1013" fmla="*/ 3108192 w 5342334"/>
              <a:gd name="connsiteY36-1014" fmla="*/ 686009 h 5785910"/>
              <a:gd name="connsiteX37-1015" fmla="*/ 3334821 w 5342334"/>
              <a:gd name="connsiteY37-1016" fmla="*/ 6121 h 5785910"/>
              <a:gd name="connsiteX38-1017" fmla="*/ 3380735 w 5342334"/>
              <a:gd name="connsiteY38-1018" fmla="*/ 118 h 5785910"/>
              <a:gd name="connsiteX0-1019" fmla="*/ 1438934 w 5342334"/>
              <a:gd name="connsiteY0-1020" fmla="*/ 2944008 h 5785910"/>
              <a:gd name="connsiteX1-1021" fmla="*/ 1441770 w 5342334"/>
              <a:gd name="connsiteY1-1022" fmla="*/ 2943473 h 5785910"/>
              <a:gd name="connsiteX2-1023" fmla="*/ 1438934 w 5342334"/>
              <a:gd name="connsiteY2-1024" fmla="*/ 2944008 h 5785910"/>
              <a:gd name="connsiteX3-1025" fmla="*/ 1354605 w 5342334"/>
              <a:gd name="connsiteY3-1026" fmla="*/ 2912708 h 5785910"/>
              <a:gd name="connsiteX4-1027" fmla="*/ 1423317 w 5342334"/>
              <a:gd name="connsiteY4-1028" fmla="*/ 2947468 h 5785910"/>
              <a:gd name="connsiteX5-1029" fmla="*/ 1421525 w 5342334"/>
              <a:gd name="connsiteY5-1030" fmla="*/ 3320849 h 5785910"/>
              <a:gd name="connsiteX6-1031" fmla="*/ 2146318 w 5342334"/>
              <a:gd name="connsiteY6-1032" fmla="*/ 5548257 h 5785910"/>
              <a:gd name="connsiteX7-1033" fmla="*/ 2115204 w 5342334"/>
              <a:gd name="connsiteY7-1034" fmla="*/ 5553206 h 5785910"/>
              <a:gd name="connsiteX8-1035" fmla="*/ 1246460 w 5342334"/>
              <a:gd name="connsiteY8-1036" fmla="*/ 5785910 h 5785910"/>
              <a:gd name="connsiteX9-1037" fmla="*/ 0 w 5342334"/>
              <a:gd name="connsiteY9-1038" fmla="*/ 3148605 h 5785910"/>
              <a:gd name="connsiteX10-1039" fmla="*/ 1262428 w 5342334"/>
              <a:gd name="connsiteY10-1040" fmla="*/ 2938106 h 5785910"/>
              <a:gd name="connsiteX11-1041" fmla="*/ 1354605 w 5342334"/>
              <a:gd name="connsiteY11-1042" fmla="*/ 2912708 h 5785910"/>
              <a:gd name="connsiteX12-1043" fmla="*/ 3380735 w 5342334"/>
              <a:gd name="connsiteY12-1044" fmla="*/ 118 h 5785910"/>
              <a:gd name="connsiteX13-1045" fmla="*/ 3863622 w 5342334"/>
              <a:gd name="connsiteY13-1046" fmla="*/ 912639 h 5785910"/>
              <a:gd name="connsiteX14-1047" fmla="*/ 3674765 w 5342334"/>
              <a:gd name="connsiteY14-1048" fmla="*/ 2045786 h 5785910"/>
              <a:gd name="connsiteX15-1049" fmla="*/ 4585837 w 5342334"/>
              <a:gd name="connsiteY15-1050" fmla="*/ 2046833 h 5785910"/>
              <a:gd name="connsiteX16-1051" fmla="*/ 4775401 w 5342334"/>
              <a:gd name="connsiteY16-1052" fmla="*/ 2003486 h 5785910"/>
              <a:gd name="connsiteX17-1053" fmla="*/ 5203724 w 5342334"/>
              <a:gd name="connsiteY17-1054" fmla="*/ 2381935 h 5785910"/>
              <a:gd name="connsiteX18-1055" fmla="*/ 4980124 w 5342334"/>
              <a:gd name="connsiteY18-1056" fmla="*/ 2705696 h 5785910"/>
              <a:gd name="connsiteX19-1057" fmla="*/ 5342334 w 5342334"/>
              <a:gd name="connsiteY19-1058" fmla="*/ 3258997 h 5785910"/>
              <a:gd name="connsiteX20-1059" fmla="*/ 5107100 w 5342334"/>
              <a:gd name="connsiteY20-1060" fmla="*/ 3754493 h 5785910"/>
              <a:gd name="connsiteX21-1061" fmla="*/ 5342334 w 5342334"/>
              <a:gd name="connsiteY21-1062" fmla="*/ 4140580 h 5785910"/>
              <a:gd name="connsiteX22-1063" fmla="*/ 4844706 w 5342334"/>
              <a:gd name="connsiteY22-1064" fmla="*/ 4606676 h 5785910"/>
              <a:gd name="connsiteX23-1065" fmla="*/ 4790537 w 5342334"/>
              <a:gd name="connsiteY23-1066" fmla="*/ 4596433 h 5785910"/>
              <a:gd name="connsiteX24-1067" fmla="*/ 4802287 w 5342334"/>
              <a:gd name="connsiteY24-1068" fmla="*/ 4606672 h 5785910"/>
              <a:gd name="connsiteX25-1069" fmla="*/ 5191248 w 5342334"/>
              <a:gd name="connsiteY25-1070" fmla="*/ 4997228 h 5785910"/>
              <a:gd name="connsiteX26-1071" fmla="*/ 4866278 w 5342334"/>
              <a:gd name="connsiteY26-1072" fmla="*/ 5435572 h 5785910"/>
              <a:gd name="connsiteX27-1073" fmla="*/ 4581456 w 5342334"/>
              <a:gd name="connsiteY27-1074" fmla="*/ 5443059 h 5785910"/>
              <a:gd name="connsiteX28-1075" fmla="*/ 4593578 w 5342334"/>
              <a:gd name="connsiteY28-1076" fmla="*/ 5444848 h 5785910"/>
              <a:gd name="connsiteX29-1077" fmla="*/ 4581281 w 5342334"/>
              <a:gd name="connsiteY29-1078" fmla="*/ 5445228 h 5785910"/>
              <a:gd name="connsiteX30-1079" fmla="*/ 2168410 w 5342334"/>
              <a:gd name="connsiteY30-1080" fmla="*/ 5525146 h 5785910"/>
              <a:gd name="connsiteX31-1081" fmla="*/ 1445968 w 5342334"/>
              <a:gd name="connsiteY31-1082" fmla="*/ 3310386 h 5785910"/>
              <a:gd name="connsiteX32-1083" fmla="*/ 1446532 w 5342334"/>
              <a:gd name="connsiteY32-1084" fmla="*/ 2941092 h 5785910"/>
              <a:gd name="connsiteX33-1085" fmla="*/ 1514723 w 5342334"/>
              <a:gd name="connsiteY33-1086" fmla="*/ 2929703 h 5785910"/>
              <a:gd name="connsiteX34-1087" fmla="*/ 1975047 w 5342334"/>
              <a:gd name="connsiteY34-1088" fmla="*/ 2725675 h 5785910"/>
              <a:gd name="connsiteX35-1089" fmla="*/ 2654934 w 5342334"/>
              <a:gd name="connsiteY35-1090" fmla="*/ 1630299 h 5785910"/>
              <a:gd name="connsiteX36-1091" fmla="*/ 3108192 w 5342334"/>
              <a:gd name="connsiteY36-1092" fmla="*/ 686009 h 5785910"/>
              <a:gd name="connsiteX37-1093" fmla="*/ 3334821 w 5342334"/>
              <a:gd name="connsiteY37-1094" fmla="*/ 6121 h 5785910"/>
              <a:gd name="connsiteX38-1095" fmla="*/ 3380735 w 5342334"/>
              <a:gd name="connsiteY38-1096" fmla="*/ 118 h 5785910"/>
              <a:gd name="connsiteX0-1097" fmla="*/ 1438934 w 5342334"/>
              <a:gd name="connsiteY0-1098" fmla="*/ 2944008 h 5785910"/>
              <a:gd name="connsiteX1-1099" fmla="*/ 1441770 w 5342334"/>
              <a:gd name="connsiteY1-1100" fmla="*/ 2943473 h 5785910"/>
              <a:gd name="connsiteX2-1101" fmla="*/ 1438934 w 5342334"/>
              <a:gd name="connsiteY2-1102" fmla="*/ 2944008 h 5785910"/>
              <a:gd name="connsiteX3-1103" fmla="*/ 1354605 w 5342334"/>
              <a:gd name="connsiteY3-1104" fmla="*/ 2912708 h 5785910"/>
              <a:gd name="connsiteX4-1105" fmla="*/ 1423317 w 5342334"/>
              <a:gd name="connsiteY4-1106" fmla="*/ 2947468 h 5785910"/>
              <a:gd name="connsiteX5-1107" fmla="*/ 1421525 w 5342334"/>
              <a:gd name="connsiteY5-1108" fmla="*/ 3320849 h 5785910"/>
              <a:gd name="connsiteX6-1109" fmla="*/ 2146318 w 5342334"/>
              <a:gd name="connsiteY6-1110" fmla="*/ 5548257 h 5785910"/>
              <a:gd name="connsiteX7-1111" fmla="*/ 2115204 w 5342334"/>
              <a:gd name="connsiteY7-1112" fmla="*/ 5553206 h 5785910"/>
              <a:gd name="connsiteX8-1113" fmla="*/ 1246460 w 5342334"/>
              <a:gd name="connsiteY8-1114" fmla="*/ 5785910 h 5785910"/>
              <a:gd name="connsiteX9-1115" fmla="*/ 0 w 5342334"/>
              <a:gd name="connsiteY9-1116" fmla="*/ 3148605 h 5785910"/>
              <a:gd name="connsiteX10-1117" fmla="*/ 1262428 w 5342334"/>
              <a:gd name="connsiteY10-1118" fmla="*/ 2938106 h 5785910"/>
              <a:gd name="connsiteX11-1119" fmla="*/ 1354605 w 5342334"/>
              <a:gd name="connsiteY11-1120" fmla="*/ 2912708 h 5785910"/>
              <a:gd name="connsiteX12-1121" fmla="*/ 3380735 w 5342334"/>
              <a:gd name="connsiteY12-1122" fmla="*/ 118 h 5785910"/>
              <a:gd name="connsiteX13-1123" fmla="*/ 3863622 w 5342334"/>
              <a:gd name="connsiteY13-1124" fmla="*/ 912639 h 5785910"/>
              <a:gd name="connsiteX14-1125" fmla="*/ 3674765 w 5342334"/>
              <a:gd name="connsiteY14-1126" fmla="*/ 2045786 h 5785910"/>
              <a:gd name="connsiteX15-1127" fmla="*/ 4585837 w 5342334"/>
              <a:gd name="connsiteY15-1128" fmla="*/ 2046833 h 5785910"/>
              <a:gd name="connsiteX16-1129" fmla="*/ 4775401 w 5342334"/>
              <a:gd name="connsiteY16-1130" fmla="*/ 2003486 h 5785910"/>
              <a:gd name="connsiteX17-1131" fmla="*/ 5203724 w 5342334"/>
              <a:gd name="connsiteY17-1132" fmla="*/ 2381935 h 5785910"/>
              <a:gd name="connsiteX18-1133" fmla="*/ 4980124 w 5342334"/>
              <a:gd name="connsiteY18-1134" fmla="*/ 2705696 h 5785910"/>
              <a:gd name="connsiteX19-1135" fmla="*/ 5342334 w 5342334"/>
              <a:gd name="connsiteY19-1136" fmla="*/ 3258997 h 5785910"/>
              <a:gd name="connsiteX20-1137" fmla="*/ 5107100 w 5342334"/>
              <a:gd name="connsiteY20-1138" fmla="*/ 3754493 h 5785910"/>
              <a:gd name="connsiteX21-1139" fmla="*/ 5342334 w 5342334"/>
              <a:gd name="connsiteY21-1140" fmla="*/ 4140580 h 5785910"/>
              <a:gd name="connsiteX22-1141" fmla="*/ 4844706 w 5342334"/>
              <a:gd name="connsiteY22-1142" fmla="*/ 4606676 h 5785910"/>
              <a:gd name="connsiteX23-1143" fmla="*/ 4790537 w 5342334"/>
              <a:gd name="connsiteY23-1144" fmla="*/ 4596433 h 5785910"/>
              <a:gd name="connsiteX24-1145" fmla="*/ 4802287 w 5342334"/>
              <a:gd name="connsiteY24-1146" fmla="*/ 4606672 h 5785910"/>
              <a:gd name="connsiteX25-1147" fmla="*/ 5191248 w 5342334"/>
              <a:gd name="connsiteY25-1148" fmla="*/ 4997228 h 5785910"/>
              <a:gd name="connsiteX26-1149" fmla="*/ 4866278 w 5342334"/>
              <a:gd name="connsiteY26-1150" fmla="*/ 5435572 h 5785910"/>
              <a:gd name="connsiteX27-1151" fmla="*/ 4581456 w 5342334"/>
              <a:gd name="connsiteY27-1152" fmla="*/ 5443059 h 5785910"/>
              <a:gd name="connsiteX28-1153" fmla="*/ 4593578 w 5342334"/>
              <a:gd name="connsiteY28-1154" fmla="*/ 5444848 h 5785910"/>
              <a:gd name="connsiteX29-1155" fmla="*/ 4581281 w 5342334"/>
              <a:gd name="connsiteY29-1156" fmla="*/ 5445228 h 5785910"/>
              <a:gd name="connsiteX30-1157" fmla="*/ 2168410 w 5342334"/>
              <a:gd name="connsiteY30-1158" fmla="*/ 5525146 h 5785910"/>
              <a:gd name="connsiteX31-1159" fmla="*/ 1446532 w 5342334"/>
              <a:gd name="connsiteY31-1160" fmla="*/ 2941092 h 5785910"/>
              <a:gd name="connsiteX32-1161" fmla="*/ 1514723 w 5342334"/>
              <a:gd name="connsiteY32-1162" fmla="*/ 2929703 h 5785910"/>
              <a:gd name="connsiteX33-1163" fmla="*/ 1975047 w 5342334"/>
              <a:gd name="connsiteY33-1164" fmla="*/ 2725675 h 5785910"/>
              <a:gd name="connsiteX34-1165" fmla="*/ 2654934 w 5342334"/>
              <a:gd name="connsiteY34-1166" fmla="*/ 1630299 h 5785910"/>
              <a:gd name="connsiteX35-1167" fmla="*/ 3108192 w 5342334"/>
              <a:gd name="connsiteY35-1168" fmla="*/ 686009 h 5785910"/>
              <a:gd name="connsiteX36-1169" fmla="*/ 3334821 w 5342334"/>
              <a:gd name="connsiteY36-1170" fmla="*/ 6121 h 5785910"/>
              <a:gd name="connsiteX37-1171" fmla="*/ 3380735 w 5342334"/>
              <a:gd name="connsiteY37-1172" fmla="*/ 118 h 5785910"/>
              <a:gd name="connsiteX0-1173" fmla="*/ 1438934 w 5342334"/>
              <a:gd name="connsiteY0-1174" fmla="*/ 2944008 h 5785910"/>
              <a:gd name="connsiteX1-1175" fmla="*/ 1441770 w 5342334"/>
              <a:gd name="connsiteY1-1176" fmla="*/ 2943473 h 5785910"/>
              <a:gd name="connsiteX2-1177" fmla="*/ 1438934 w 5342334"/>
              <a:gd name="connsiteY2-1178" fmla="*/ 2944008 h 5785910"/>
              <a:gd name="connsiteX3-1179" fmla="*/ 1354605 w 5342334"/>
              <a:gd name="connsiteY3-1180" fmla="*/ 2912708 h 5785910"/>
              <a:gd name="connsiteX4-1181" fmla="*/ 1423317 w 5342334"/>
              <a:gd name="connsiteY4-1182" fmla="*/ 2947468 h 5785910"/>
              <a:gd name="connsiteX5-1183" fmla="*/ 1421525 w 5342334"/>
              <a:gd name="connsiteY5-1184" fmla="*/ 3320849 h 5785910"/>
              <a:gd name="connsiteX6-1185" fmla="*/ 2146318 w 5342334"/>
              <a:gd name="connsiteY6-1186" fmla="*/ 5548257 h 5785910"/>
              <a:gd name="connsiteX7-1187" fmla="*/ 2115204 w 5342334"/>
              <a:gd name="connsiteY7-1188" fmla="*/ 5553206 h 5785910"/>
              <a:gd name="connsiteX8-1189" fmla="*/ 1246460 w 5342334"/>
              <a:gd name="connsiteY8-1190" fmla="*/ 5785910 h 5785910"/>
              <a:gd name="connsiteX9-1191" fmla="*/ 0 w 5342334"/>
              <a:gd name="connsiteY9-1192" fmla="*/ 3148605 h 5785910"/>
              <a:gd name="connsiteX10-1193" fmla="*/ 1262428 w 5342334"/>
              <a:gd name="connsiteY10-1194" fmla="*/ 2938106 h 5785910"/>
              <a:gd name="connsiteX11-1195" fmla="*/ 1354605 w 5342334"/>
              <a:gd name="connsiteY11-1196" fmla="*/ 2912708 h 5785910"/>
              <a:gd name="connsiteX12-1197" fmla="*/ 3380735 w 5342334"/>
              <a:gd name="connsiteY12-1198" fmla="*/ 118 h 5785910"/>
              <a:gd name="connsiteX13-1199" fmla="*/ 3863622 w 5342334"/>
              <a:gd name="connsiteY13-1200" fmla="*/ 912639 h 5785910"/>
              <a:gd name="connsiteX14-1201" fmla="*/ 3674765 w 5342334"/>
              <a:gd name="connsiteY14-1202" fmla="*/ 2045786 h 5785910"/>
              <a:gd name="connsiteX15-1203" fmla="*/ 4585837 w 5342334"/>
              <a:gd name="connsiteY15-1204" fmla="*/ 2046833 h 5785910"/>
              <a:gd name="connsiteX16-1205" fmla="*/ 4775401 w 5342334"/>
              <a:gd name="connsiteY16-1206" fmla="*/ 2003486 h 5785910"/>
              <a:gd name="connsiteX17-1207" fmla="*/ 5203724 w 5342334"/>
              <a:gd name="connsiteY17-1208" fmla="*/ 2381935 h 5785910"/>
              <a:gd name="connsiteX18-1209" fmla="*/ 4980124 w 5342334"/>
              <a:gd name="connsiteY18-1210" fmla="*/ 2705696 h 5785910"/>
              <a:gd name="connsiteX19-1211" fmla="*/ 5342334 w 5342334"/>
              <a:gd name="connsiteY19-1212" fmla="*/ 3258997 h 5785910"/>
              <a:gd name="connsiteX20-1213" fmla="*/ 5107100 w 5342334"/>
              <a:gd name="connsiteY20-1214" fmla="*/ 3754493 h 5785910"/>
              <a:gd name="connsiteX21-1215" fmla="*/ 5342334 w 5342334"/>
              <a:gd name="connsiteY21-1216" fmla="*/ 4140580 h 5785910"/>
              <a:gd name="connsiteX22-1217" fmla="*/ 4844706 w 5342334"/>
              <a:gd name="connsiteY22-1218" fmla="*/ 4606676 h 5785910"/>
              <a:gd name="connsiteX23-1219" fmla="*/ 4790537 w 5342334"/>
              <a:gd name="connsiteY23-1220" fmla="*/ 4596433 h 5785910"/>
              <a:gd name="connsiteX24-1221" fmla="*/ 4802287 w 5342334"/>
              <a:gd name="connsiteY24-1222" fmla="*/ 4606672 h 5785910"/>
              <a:gd name="connsiteX25-1223" fmla="*/ 5191248 w 5342334"/>
              <a:gd name="connsiteY25-1224" fmla="*/ 4997228 h 5785910"/>
              <a:gd name="connsiteX26-1225" fmla="*/ 4866278 w 5342334"/>
              <a:gd name="connsiteY26-1226" fmla="*/ 5435572 h 5785910"/>
              <a:gd name="connsiteX27-1227" fmla="*/ 4581456 w 5342334"/>
              <a:gd name="connsiteY27-1228" fmla="*/ 5443059 h 5785910"/>
              <a:gd name="connsiteX28-1229" fmla="*/ 4593578 w 5342334"/>
              <a:gd name="connsiteY28-1230" fmla="*/ 5444848 h 5785910"/>
              <a:gd name="connsiteX29-1231" fmla="*/ 4581281 w 5342334"/>
              <a:gd name="connsiteY29-1232" fmla="*/ 5445228 h 5785910"/>
              <a:gd name="connsiteX30-1233" fmla="*/ 2168410 w 5342334"/>
              <a:gd name="connsiteY30-1234" fmla="*/ 5525146 h 5785910"/>
              <a:gd name="connsiteX31-1235" fmla="*/ 1446532 w 5342334"/>
              <a:gd name="connsiteY31-1236" fmla="*/ 2941092 h 5785910"/>
              <a:gd name="connsiteX32-1237" fmla="*/ 1514723 w 5342334"/>
              <a:gd name="connsiteY32-1238" fmla="*/ 2929703 h 5785910"/>
              <a:gd name="connsiteX33-1239" fmla="*/ 1975047 w 5342334"/>
              <a:gd name="connsiteY33-1240" fmla="*/ 2725675 h 5785910"/>
              <a:gd name="connsiteX34-1241" fmla="*/ 2654934 w 5342334"/>
              <a:gd name="connsiteY34-1242" fmla="*/ 1630299 h 5785910"/>
              <a:gd name="connsiteX35-1243" fmla="*/ 3108192 w 5342334"/>
              <a:gd name="connsiteY35-1244" fmla="*/ 686009 h 5785910"/>
              <a:gd name="connsiteX36-1245" fmla="*/ 3334821 w 5342334"/>
              <a:gd name="connsiteY36-1246" fmla="*/ 6121 h 5785910"/>
              <a:gd name="connsiteX37-1247" fmla="*/ 3380735 w 5342334"/>
              <a:gd name="connsiteY37-1248" fmla="*/ 118 h 5785910"/>
              <a:gd name="connsiteX0-1249" fmla="*/ 1438934 w 5342334"/>
              <a:gd name="connsiteY0-1250" fmla="*/ 2944008 h 5785910"/>
              <a:gd name="connsiteX1-1251" fmla="*/ 1441770 w 5342334"/>
              <a:gd name="connsiteY1-1252" fmla="*/ 2943473 h 5785910"/>
              <a:gd name="connsiteX2-1253" fmla="*/ 1438934 w 5342334"/>
              <a:gd name="connsiteY2-1254" fmla="*/ 2944008 h 5785910"/>
              <a:gd name="connsiteX3-1255" fmla="*/ 1354605 w 5342334"/>
              <a:gd name="connsiteY3-1256" fmla="*/ 2912708 h 5785910"/>
              <a:gd name="connsiteX4-1257" fmla="*/ 1423317 w 5342334"/>
              <a:gd name="connsiteY4-1258" fmla="*/ 2947468 h 5785910"/>
              <a:gd name="connsiteX5-1259" fmla="*/ 1421525 w 5342334"/>
              <a:gd name="connsiteY5-1260" fmla="*/ 3320849 h 5785910"/>
              <a:gd name="connsiteX6-1261" fmla="*/ 2146318 w 5342334"/>
              <a:gd name="connsiteY6-1262" fmla="*/ 5548257 h 5785910"/>
              <a:gd name="connsiteX7-1263" fmla="*/ 2115204 w 5342334"/>
              <a:gd name="connsiteY7-1264" fmla="*/ 5553206 h 5785910"/>
              <a:gd name="connsiteX8-1265" fmla="*/ 1246460 w 5342334"/>
              <a:gd name="connsiteY8-1266" fmla="*/ 5785910 h 5785910"/>
              <a:gd name="connsiteX9-1267" fmla="*/ 0 w 5342334"/>
              <a:gd name="connsiteY9-1268" fmla="*/ 3148605 h 5785910"/>
              <a:gd name="connsiteX10-1269" fmla="*/ 1262428 w 5342334"/>
              <a:gd name="connsiteY10-1270" fmla="*/ 2938106 h 5785910"/>
              <a:gd name="connsiteX11-1271" fmla="*/ 1354605 w 5342334"/>
              <a:gd name="connsiteY11-1272" fmla="*/ 2912708 h 5785910"/>
              <a:gd name="connsiteX12-1273" fmla="*/ 3380735 w 5342334"/>
              <a:gd name="connsiteY12-1274" fmla="*/ 118 h 5785910"/>
              <a:gd name="connsiteX13-1275" fmla="*/ 3863622 w 5342334"/>
              <a:gd name="connsiteY13-1276" fmla="*/ 912639 h 5785910"/>
              <a:gd name="connsiteX14-1277" fmla="*/ 3674765 w 5342334"/>
              <a:gd name="connsiteY14-1278" fmla="*/ 2045786 h 5785910"/>
              <a:gd name="connsiteX15-1279" fmla="*/ 4585837 w 5342334"/>
              <a:gd name="connsiteY15-1280" fmla="*/ 2046833 h 5785910"/>
              <a:gd name="connsiteX16-1281" fmla="*/ 4775401 w 5342334"/>
              <a:gd name="connsiteY16-1282" fmla="*/ 2003486 h 5785910"/>
              <a:gd name="connsiteX17-1283" fmla="*/ 5203724 w 5342334"/>
              <a:gd name="connsiteY17-1284" fmla="*/ 2381935 h 5785910"/>
              <a:gd name="connsiteX18-1285" fmla="*/ 4980124 w 5342334"/>
              <a:gd name="connsiteY18-1286" fmla="*/ 2705696 h 5785910"/>
              <a:gd name="connsiteX19-1287" fmla="*/ 5342334 w 5342334"/>
              <a:gd name="connsiteY19-1288" fmla="*/ 3258997 h 5785910"/>
              <a:gd name="connsiteX20-1289" fmla="*/ 5107100 w 5342334"/>
              <a:gd name="connsiteY20-1290" fmla="*/ 3754493 h 5785910"/>
              <a:gd name="connsiteX21-1291" fmla="*/ 5342334 w 5342334"/>
              <a:gd name="connsiteY21-1292" fmla="*/ 4140580 h 5785910"/>
              <a:gd name="connsiteX22-1293" fmla="*/ 4844706 w 5342334"/>
              <a:gd name="connsiteY22-1294" fmla="*/ 4606676 h 5785910"/>
              <a:gd name="connsiteX23-1295" fmla="*/ 4790537 w 5342334"/>
              <a:gd name="connsiteY23-1296" fmla="*/ 4596433 h 5785910"/>
              <a:gd name="connsiteX24-1297" fmla="*/ 4802287 w 5342334"/>
              <a:gd name="connsiteY24-1298" fmla="*/ 4606672 h 5785910"/>
              <a:gd name="connsiteX25-1299" fmla="*/ 5191248 w 5342334"/>
              <a:gd name="connsiteY25-1300" fmla="*/ 4997228 h 5785910"/>
              <a:gd name="connsiteX26-1301" fmla="*/ 4866278 w 5342334"/>
              <a:gd name="connsiteY26-1302" fmla="*/ 5435572 h 5785910"/>
              <a:gd name="connsiteX27-1303" fmla="*/ 4581456 w 5342334"/>
              <a:gd name="connsiteY27-1304" fmla="*/ 5443059 h 5785910"/>
              <a:gd name="connsiteX28-1305" fmla="*/ 4593578 w 5342334"/>
              <a:gd name="connsiteY28-1306" fmla="*/ 5444848 h 5785910"/>
              <a:gd name="connsiteX29-1307" fmla="*/ 4581281 w 5342334"/>
              <a:gd name="connsiteY29-1308" fmla="*/ 5445228 h 5785910"/>
              <a:gd name="connsiteX30-1309" fmla="*/ 2168410 w 5342334"/>
              <a:gd name="connsiteY30-1310" fmla="*/ 5525146 h 5785910"/>
              <a:gd name="connsiteX31-1311" fmla="*/ 1514723 w 5342334"/>
              <a:gd name="connsiteY31-1312" fmla="*/ 2929703 h 5785910"/>
              <a:gd name="connsiteX32-1313" fmla="*/ 1975047 w 5342334"/>
              <a:gd name="connsiteY32-1314" fmla="*/ 2725675 h 5785910"/>
              <a:gd name="connsiteX33-1315" fmla="*/ 2654934 w 5342334"/>
              <a:gd name="connsiteY33-1316" fmla="*/ 1630299 h 5785910"/>
              <a:gd name="connsiteX34-1317" fmla="*/ 3108192 w 5342334"/>
              <a:gd name="connsiteY34-1318" fmla="*/ 686009 h 5785910"/>
              <a:gd name="connsiteX35-1319" fmla="*/ 3334821 w 5342334"/>
              <a:gd name="connsiteY35-1320" fmla="*/ 6121 h 5785910"/>
              <a:gd name="connsiteX36-1321" fmla="*/ 3380735 w 5342334"/>
              <a:gd name="connsiteY36-1322" fmla="*/ 118 h 5785910"/>
              <a:gd name="connsiteX0-1323" fmla="*/ 1438934 w 5342334"/>
              <a:gd name="connsiteY0-1324" fmla="*/ 2944008 h 5785910"/>
              <a:gd name="connsiteX1-1325" fmla="*/ 1441770 w 5342334"/>
              <a:gd name="connsiteY1-1326" fmla="*/ 2943473 h 5785910"/>
              <a:gd name="connsiteX2-1327" fmla="*/ 1438934 w 5342334"/>
              <a:gd name="connsiteY2-1328" fmla="*/ 2944008 h 5785910"/>
              <a:gd name="connsiteX3-1329" fmla="*/ 1354605 w 5342334"/>
              <a:gd name="connsiteY3-1330" fmla="*/ 2912708 h 5785910"/>
              <a:gd name="connsiteX4-1331" fmla="*/ 1423317 w 5342334"/>
              <a:gd name="connsiteY4-1332" fmla="*/ 2947468 h 5785910"/>
              <a:gd name="connsiteX5-1333" fmla="*/ 1421525 w 5342334"/>
              <a:gd name="connsiteY5-1334" fmla="*/ 3320849 h 5785910"/>
              <a:gd name="connsiteX6-1335" fmla="*/ 2146318 w 5342334"/>
              <a:gd name="connsiteY6-1336" fmla="*/ 5548257 h 5785910"/>
              <a:gd name="connsiteX7-1337" fmla="*/ 2115204 w 5342334"/>
              <a:gd name="connsiteY7-1338" fmla="*/ 5553206 h 5785910"/>
              <a:gd name="connsiteX8-1339" fmla="*/ 1246460 w 5342334"/>
              <a:gd name="connsiteY8-1340" fmla="*/ 5785910 h 5785910"/>
              <a:gd name="connsiteX9-1341" fmla="*/ 0 w 5342334"/>
              <a:gd name="connsiteY9-1342" fmla="*/ 3148605 h 5785910"/>
              <a:gd name="connsiteX10-1343" fmla="*/ 1262428 w 5342334"/>
              <a:gd name="connsiteY10-1344" fmla="*/ 2938106 h 5785910"/>
              <a:gd name="connsiteX11-1345" fmla="*/ 1354605 w 5342334"/>
              <a:gd name="connsiteY11-1346" fmla="*/ 2912708 h 5785910"/>
              <a:gd name="connsiteX12-1347" fmla="*/ 3380735 w 5342334"/>
              <a:gd name="connsiteY12-1348" fmla="*/ 118 h 5785910"/>
              <a:gd name="connsiteX13-1349" fmla="*/ 3863622 w 5342334"/>
              <a:gd name="connsiteY13-1350" fmla="*/ 912639 h 5785910"/>
              <a:gd name="connsiteX14-1351" fmla="*/ 3674765 w 5342334"/>
              <a:gd name="connsiteY14-1352" fmla="*/ 2045786 h 5785910"/>
              <a:gd name="connsiteX15-1353" fmla="*/ 4585837 w 5342334"/>
              <a:gd name="connsiteY15-1354" fmla="*/ 2046833 h 5785910"/>
              <a:gd name="connsiteX16-1355" fmla="*/ 4775401 w 5342334"/>
              <a:gd name="connsiteY16-1356" fmla="*/ 2003486 h 5785910"/>
              <a:gd name="connsiteX17-1357" fmla="*/ 5203724 w 5342334"/>
              <a:gd name="connsiteY17-1358" fmla="*/ 2381935 h 5785910"/>
              <a:gd name="connsiteX18-1359" fmla="*/ 4980124 w 5342334"/>
              <a:gd name="connsiteY18-1360" fmla="*/ 2705696 h 5785910"/>
              <a:gd name="connsiteX19-1361" fmla="*/ 5342334 w 5342334"/>
              <a:gd name="connsiteY19-1362" fmla="*/ 3258997 h 5785910"/>
              <a:gd name="connsiteX20-1363" fmla="*/ 5107100 w 5342334"/>
              <a:gd name="connsiteY20-1364" fmla="*/ 3754493 h 5785910"/>
              <a:gd name="connsiteX21-1365" fmla="*/ 5342334 w 5342334"/>
              <a:gd name="connsiteY21-1366" fmla="*/ 4140580 h 5785910"/>
              <a:gd name="connsiteX22-1367" fmla="*/ 4844706 w 5342334"/>
              <a:gd name="connsiteY22-1368" fmla="*/ 4606676 h 5785910"/>
              <a:gd name="connsiteX23-1369" fmla="*/ 4790537 w 5342334"/>
              <a:gd name="connsiteY23-1370" fmla="*/ 4596433 h 5785910"/>
              <a:gd name="connsiteX24-1371" fmla="*/ 4802287 w 5342334"/>
              <a:gd name="connsiteY24-1372" fmla="*/ 4606672 h 5785910"/>
              <a:gd name="connsiteX25-1373" fmla="*/ 5191248 w 5342334"/>
              <a:gd name="connsiteY25-1374" fmla="*/ 4997228 h 5785910"/>
              <a:gd name="connsiteX26-1375" fmla="*/ 4866278 w 5342334"/>
              <a:gd name="connsiteY26-1376" fmla="*/ 5435572 h 5785910"/>
              <a:gd name="connsiteX27-1377" fmla="*/ 4581456 w 5342334"/>
              <a:gd name="connsiteY27-1378" fmla="*/ 5443059 h 5785910"/>
              <a:gd name="connsiteX28-1379" fmla="*/ 4593578 w 5342334"/>
              <a:gd name="connsiteY28-1380" fmla="*/ 5444848 h 5785910"/>
              <a:gd name="connsiteX29-1381" fmla="*/ 4581281 w 5342334"/>
              <a:gd name="connsiteY29-1382" fmla="*/ 5445228 h 5785910"/>
              <a:gd name="connsiteX30-1383" fmla="*/ 2168410 w 5342334"/>
              <a:gd name="connsiteY30-1384" fmla="*/ 5525146 h 5785910"/>
              <a:gd name="connsiteX31-1385" fmla="*/ 1514723 w 5342334"/>
              <a:gd name="connsiteY31-1386" fmla="*/ 2929703 h 5785910"/>
              <a:gd name="connsiteX32-1387" fmla="*/ 1975047 w 5342334"/>
              <a:gd name="connsiteY32-1388" fmla="*/ 2725675 h 5785910"/>
              <a:gd name="connsiteX33-1389" fmla="*/ 2654934 w 5342334"/>
              <a:gd name="connsiteY33-1390" fmla="*/ 1630299 h 5785910"/>
              <a:gd name="connsiteX34-1391" fmla="*/ 3108192 w 5342334"/>
              <a:gd name="connsiteY34-1392" fmla="*/ 686009 h 5785910"/>
              <a:gd name="connsiteX35-1393" fmla="*/ 3334821 w 5342334"/>
              <a:gd name="connsiteY35-1394" fmla="*/ 6121 h 5785910"/>
              <a:gd name="connsiteX36-1395" fmla="*/ 3380735 w 5342334"/>
              <a:gd name="connsiteY36-1396" fmla="*/ 118 h 5785910"/>
              <a:gd name="connsiteX0-1397" fmla="*/ 1438934 w 5342334"/>
              <a:gd name="connsiteY0-1398" fmla="*/ 2944008 h 5785910"/>
              <a:gd name="connsiteX1-1399" fmla="*/ 1441770 w 5342334"/>
              <a:gd name="connsiteY1-1400" fmla="*/ 2943473 h 5785910"/>
              <a:gd name="connsiteX2-1401" fmla="*/ 1438934 w 5342334"/>
              <a:gd name="connsiteY2-1402" fmla="*/ 2944008 h 5785910"/>
              <a:gd name="connsiteX3-1403" fmla="*/ 1354605 w 5342334"/>
              <a:gd name="connsiteY3-1404" fmla="*/ 2912708 h 5785910"/>
              <a:gd name="connsiteX4-1405" fmla="*/ 1423317 w 5342334"/>
              <a:gd name="connsiteY4-1406" fmla="*/ 2947468 h 5785910"/>
              <a:gd name="connsiteX5-1407" fmla="*/ 1421525 w 5342334"/>
              <a:gd name="connsiteY5-1408" fmla="*/ 3320849 h 5785910"/>
              <a:gd name="connsiteX6-1409" fmla="*/ 2146318 w 5342334"/>
              <a:gd name="connsiteY6-1410" fmla="*/ 5548257 h 5785910"/>
              <a:gd name="connsiteX7-1411" fmla="*/ 2115204 w 5342334"/>
              <a:gd name="connsiteY7-1412" fmla="*/ 5553206 h 5785910"/>
              <a:gd name="connsiteX8-1413" fmla="*/ 1246460 w 5342334"/>
              <a:gd name="connsiteY8-1414" fmla="*/ 5785910 h 5785910"/>
              <a:gd name="connsiteX9-1415" fmla="*/ 0 w 5342334"/>
              <a:gd name="connsiteY9-1416" fmla="*/ 3148605 h 5785910"/>
              <a:gd name="connsiteX10-1417" fmla="*/ 1262428 w 5342334"/>
              <a:gd name="connsiteY10-1418" fmla="*/ 2938106 h 5785910"/>
              <a:gd name="connsiteX11-1419" fmla="*/ 1354605 w 5342334"/>
              <a:gd name="connsiteY11-1420" fmla="*/ 2912708 h 5785910"/>
              <a:gd name="connsiteX12-1421" fmla="*/ 3380735 w 5342334"/>
              <a:gd name="connsiteY12-1422" fmla="*/ 118 h 5785910"/>
              <a:gd name="connsiteX13-1423" fmla="*/ 3863622 w 5342334"/>
              <a:gd name="connsiteY13-1424" fmla="*/ 912639 h 5785910"/>
              <a:gd name="connsiteX14-1425" fmla="*/ 3674765 w 5342334"/>
              <a:gd name="connsiteY14-1426" fmla="*/ 2045786 h 5785910"/>
              <a:gd name="connsiteX15-1427" fmla="*/ 4585837 w 5342334"/>
              <a:gd name="connsiteY15-1428" fmla="*/ 2046833 h 5785910"/>
              <a:gd name="connsiteX16-1429" fmla="*/ 4775401 w 5342334"/>
              <a:gd name="connsiteY16-1430" fmla="*/ 2003486 h 5785910"/>
              <a:gd name="connsiteX17-1431" fmla="*/ 5203724 w 5342334"/>
              <a:gd name="connsiteY17-1432" fmla="*/ 2381935 h 5785910"/>
              <a:gd name="connsiteX18-1433" fmla="*/ 4980124 w 5342334"/>
              <a:gd name="connsiteY18-1434" fmla="*/ 2705696 h 5785910"/>
              <a:gd name="connsiteX19-1435" fmla="*/ 5342334 w 5342334"/>
              <a:gd name="connsiteY19-1436" fmla="*/ 3258997 h 5785910"/>
              <a:gd name="connsiteX20-1437" fmla="*/ 5107100 w 5342334"/>
              <a:gd name="connsiteY20-1438" fmla="*/ 3754493 h 5785910"/>
              <a:gd name="connsiteX21-1439" fmla="*/ 5342334 w 5342334"/>
              <a:gd name="connsiteY21-1440" fmla="*/ 4140580 h 5785910"/>
              <a:gd name="connsiteX22-1441" fmla="*/ 4844706 w 5342334"/>
              <a:gd name="connsiteY22-1442" fmla="*/ 4606676 h 5785910"/>
              <a:gd name="connsiteX23-1443" fmla="*/ 4790537 w 5342334"/>
              <a:gd name="connsiteY23-1444" fmla="*/ 4596433 h 5785910"/>
              <a:gd name="connsiteX24-1445" fmla="*/ 4802287 w 5342334"/>
              <a:gd name="connsiteY24-1446" fmla="*/ 4606672 h 5785910"/>
              <a:gd name="connsiteX25-1447" fmla="*/ 5191248 w 5342334"/>
              <a:gd name="connsiteY25-1448" fmla="*/ 4997228 h 5785910"/>
              <a:gd name="connsiteX26-1449" fmla="*/ 4866278 w 5342334"/>
              <a:gd name="connsiteY26-1450" fmla="*/ 5435572 h 5785910"/>
              <a:gd name="connsiteX27-1451" fmla="*/ 4581456 w 5342334"/>
              <a:gd name="connsiteY27-1452" fmla="*/ 5443059 h 5785910"/>
              <a:gd name="connsiteX28-1453" fmla="*/ 4593578 w 5342334"/>
              <a:gd name="connsiteY28-1454" fmla="*/ 5444848 h 5785910"/>
              <a:gd name="connsiteX29-1455" fmla="*/ 4581281 w 5342334"/>
              <a:gd name="connsiteY29-1456" fmla="*/ 5445228 h 5785910"/>
              <a:gd name="connsiteX30-1457" fmla="*/ 2201665 w 5342334"/>
              <a:gd name="connsiteY30-1458" fmla="*/ 5541774 h 5785910"/>
              <a:gd name="connsiteX31-1459" fmla="*/ 1514723 w 5342334"/>
              <a:gd name="connsiteY31-1460" fmla="*/ 2929703 h 5785910"/>
              <a:gd name="connsiteX32-1461" fmla="*/ 1975047 w 5342334"/>
              <a:gd name="connsiteY32-1462" fmla="*/ 2725675 h 5785910"/>
              <a:gd name="connsiteX33-1463" fmla="*/ 2654934 w 5342334"/>
              <a:gd name="connsiteY33-1464" fmla="*/ 1630299 h 5785910"/>
              <a:gd name="connsiteX34-1465" fmla="*/ 3108192 w 5342334"/>
              <a:gd name="connsiteY34-1466" fmla="*/ 686009 h 5785910"/>
              <a:gd name="connsiteX35-1467" fmla="*/ 3334821 w 5342334"/>
              <a:gd name="connsiteY35-1468" fmla="*/ 6121 h 5785910"/>
              <a:gd name="connsiteX36-1469" fmla="*/ 3380735 w 5342334"/>
              <a:gd name="connsiteY36-1470" fmla="*/ 118 h 5785910"/>
              <a:gd name="connsiteX0-1471" fmla="*/ 1438934 w 5342334"/>
              <a:gd name="connsiteY0-1472" fmla="*/ 2944008 h 5785910"/>
              <a:gd name="connsiteX1-1473" fmla="*/ 1441770 w 5342334"/>
              <a:gd name="connsiteY1-1474" fmla="*/ 2943473 h 5785910"/>
              <a:gd name="connsiteX2-1475" fmla="*/ 1438934 w 5342334"/>
              <a:gd name="connsiteY2-1476" fmla="*/ 2944008 h 5785910"/>
              <a:gd name="connsiteX3-1477" fmla="*/ 1354605 w 5342334"/>
              <a:gd name="connsiteY3-1478" fmla="*/ 2912708 h 5785910"/>
              <a:gd name="connsiteX4-1479" fmla="*/ 1423317 w 5342334"/>
              <a:gd name="connsiteY4-1480" fmla="*/ 2947468 h 5785910"/>
              <a:gd name="connsiteX5-1481" fmla="*/ 1421525 w 5342334"/>
              <a:gd name="connsiteY5-1482" fmla="*/ 3320849 h 5785910"/>
              <a:gd name="connsiteX6-1483" fmla="*/ 2146318 w 5342334"/>
              <a:gd name="connsiteY6-1484" fmla="*/ 5548257 h 5785910"/>
              <a:gd name="connsiteX7-1485" fmla="*/ 2115204 w 5342334"/>
              <a:gd name="connsiteY7-1486" fmla="*/ 5553206 h 5785910"/>
              <a:gd name="connsiteX8-1487" fmla="*/ 1246460 w 5342334"/>
              <a:gd name="connsiteY8-1488" fmla="*/ 5785910 h 5785910"/>
              <a:gd name="connsiteX9-1489" fmla="*/ 0 w 5342334"/>
              <a:gd name="connsiteY9-1490" fmla="*/ 3148605 h 5785910"/>
              <a:gd name="connsiteX10-1491" fmla="*/ 1262428 w 5342334"/>
              <a:gd name="connsiteY10-1492" fmla="*/ 2938106 h 5785910"/>
              <a:gd name="connsiteX11-1493" fmla="*/ 1354605 w 5342334"/>
              <a:gd name="connsiteY11-1494" fmla="*/ 2912708 h 5785910"/>
              <a:gd name="connsiteX12-1495" fmla="*/ 3380735 w 5342334"/>
              <a:gd name="connsiteY12-1496" fmla="*/ 118 h 5785910"/>
              <a:gd name="connsiteX13-1497" fmla="*/ 3863622 w 5342334"/>
              <a:gd name="connsiteY13-1498" fmla="*/ 912639 h 5785910"/>
              <a:gd name="connsiteX14-1499" fmla="*/ 3674765 w 5342334"/>
              <a:gd name="connsiteY14-1500" fmla="*/ 2045786 h 5785910"/>
              <a:gd name="connsiteX15-1501" fmla="*/ 4585837 w 5342334"/>
              <a:gd name="connsiteY15-1502" fmla="*/ 2046833 h 5785910"/>
              <a:gd name="connsiteX16-1503" fmla="*/ 4775401 w 5342334"/>
              <a:gd name="connsiteY16-1504" fmla="*/ 2003486 h 5785910"/>
              <a:gd name="connsiteX17-1505" fmla="*/ 5203724 w 5342334"/>
              <a:gd name="connsiteY17-1506" fmla="*/ 2381935 h 5785910"/>
              <a:gd name="connsiteX18-1507" fmla="*/ 4980124 w 5342334"/>
              <a:gd name="connsiteY18-1508" fmla="*/ 2705696 h 5785910"/>
              <a:gd name="connsiteX19-1509" fmla="*/ 5342334 w 5342334"/>
              <a:gd name="connsiteY19-1510" fmla="*/ 3258997 h 5785910"/>
              <a:gd name="connsiteX20-1511" fmla="*/ 5107100 w 5342334"/>
              <a:gd name="connsiteY20-1512" fmla="*/ 3754493 h 5785910"/>
              <a:gd name="connsiteX21-1513" fmla="*/ 5342334 w 5342334"/>
              <a:gd name="connsiteY21-1514" fmla="*/ 4140580 h 5785910"/>
              <a:gd name="connsiteX22-1515" fmla="*/ 4844706 w 5342334"/>
              <a:gd name="connsiteY22-1516" fmla="*/ 4606676 h 5785910"/>
              <a:gd name="connsiteX23-1517" fmla="*/ 4790537 w 5342334"/>
              <a:gd name="connsiteY23-1518" fmla="*/ 4596433 h 5785910"/>
              <a:gd name="connsiteX24-1519" fmla="*/ 4802287 w 5342334"/>
              <a:gd name="connsiteY24-1520" fmla="*/ 4606672 h 5785910"/>
              <a:gd name="connsiteX25-1521" fmla="*/ 5191248 w 5342334"/>
              <a:gd name="connsiteY25-1522" fmla="*/ 4997228 h 5785910"/>
              <a:gd name="connsiteX26-1523" fmla="*/ 4866278 w 5342334"/>
              <a:gd name="connsiteY26-1524" fmla="*/ 5435572 h 5785910"/>
              <a:gd name="connsiteX27-1525" fmla="*/ 4581456 w 5342334"/>
              <a:gd name="connsiteY27-1526" fmla="*/ 5443059 h 5785910"/>
              <a:gd name="connsiteX28-1527" fmla="*/ 4593578 w 5342334"/>
              <a:gd name="connsiteY28-1528" fmla="*/ 5444848 h 5785910"/>
              <a:gd name="connsiteX29-1529" fmla="*/ 4581281 w 5342334"/>
              <a:gd name="connsiteY29-1530" fmla="*/ 5445228 h 5785910"/>
              <a:gd name="connsiteX30-1531" fmla="*/ 2201665 w 5342334"/>
              <a:gd name="connsiteY30-1532" fmla="*/ 5541774 h 5785910"/>
              <a:gd name="connsiteX31-1533" fmla="*/ 1514723 w 5342334"/>
              <a:gd name="connsiteY31-1534" fmla="*/ 2929703 h 5785910"/>
              <a:gd name="connsiteX32-1535" fmla="*/ 1975047 w 5342334"/>
              <a:gd name="connsiteY32-1536" fmla="*/ 2725675 h 5785910"/>
              <a:gd name="connsiteX33-1537" fmla="*/ 2654934 w 5342334"/>
              <a:gd name="connsiteY33-1538" fmla="*/ 1630299 h 5785910"/>
              <a:gd name="connsiteX34-1539" fmla="*/ 3108192 w 5342334"/>
              <a:gd name="connsiteY34-1540" fmla="*/ 686009 h 5785910"/>
              <a:gd name="connsiteX35-1541" fmla="*/ 3334821 w 5342334"/>
              <a:gd name="connsiteY35-1542" fmla="*/ 6121 h 5785910"/>
              <a:gd name="connsiteX36-1543" fmla="*/ 3380735 w 5342334"/>
              <a:gd name="connsiteY36-1544" fmla="*/ 118 h 5785910"/>
              <a:gd name="connsiteX0-1545" fmla="*/ 1438934 w 5342334"/>
              <a:gd name="connsiteY0-1546" fmla="*/ 2944008 h 5785910"/>
              <a:gd name="connsiteX1-1547" fmla="*/ 1441770 w 5342334"/>
              <a:gd name="connsiteY1-1548" fmla="*/ 2943473 h 5785910"/>
              <a:gd name="connsiteX2-1549" fmla="*/ 1438934 w 5342334"/>
              <a:gd name="connsiteY2-1550" fmla="*/ 2944008 h 5785910"/>
              <a:gd name="connsiteX3-1551" fmla="*/ 1354605 w 5342334"/>
              <a:gd name="connsiteY3-1552" fmla="*/ 2912708 h 5785910"/>
              <a:gd name="connsiteX4-1553" fmla="*/ 1423317 w 5342334"/>
              <a:gd name="connsiteY4-1554" fmla="*/ 2947468 h 5785910"/>
              <a:gd name="connsiteX5-1555" fmla="*/ 1421525 w 5342334"/>
              <a:gd name="connsiteY5-1556" fmla="*/ 3320849 h 5785910"/>
              <a:gd name="connsiteX6-1557" fmla="*/ 2146318 w 5342334"/>
              <a:gd name="connsiteY6-1558" fmla="*/ 5548257 h 5785910"/>
              <a:gd name="connsiteX7-1559" fmla="*/ 2115204 w 5342334"/>
              <a:gd name="connsiteY7-1560" fmla="*/ 5553206 h 5785910"/>
              <a:gd name="connsiteX8-1561" fmla="*/ 1246460 w 5342334"/>
              <a:gd name="connsiteY8-1562" fmla="*/ 5785910 h 5785910"/>
              <a:gd name="connsiteX9-1563" fmla="*/ 0 w 5342334"/>
              <a:gd name="connsiteY9-1564" fmla="*/ 3148605 h 5785910"/>
              <a:gd name="connsiteX10-1565" fmla="*/ 1262428 w 5342334"/>
              <a:gd name="connsiteY10-1566" fmla="*/ 2938106 h 5785910"/>
              <a:gd name="connsiteX11-1567" fmla="*/ 1354605 w 5342334"/>
              <a:gd name="connsiteY11-1568" fmla="*/ 2912708 h 5785910"/>
              <a:gd name="connsiteX12-1569" fmla="*/ 3380735 w 5342334"/>
              <a:gd name="connsiteY12-1570" fmla="*/ 118 h 5785910"/>
              <a:gd name="connsiteX13-1571" fmla="*/ 3863622 w 5342334"/>
              <a:gd name="connsiteY13-1572" fmla="*/ 912639 h 5785910"/>
              <a:gd name="connsiteX14-1573" fmla="*/ 3674765 w 5342334"/>
              <a:gd name="connsiteY14-1574" fmla="*/ 2045786 h 5785910"/>
              <a:gd name="connsiteX15-1575" fmla="*/ 4585837 w 5342334"/>
              <a:gd name="connsiteY15-1576" fmla="*/ 2046833 h 5785910"/>
              <a:gd name="connsiteX16-1577" fmla="*/ 4775401 w 5342334"/>
              <a:gd name="connsiteY16-1578" fmla="*/ 2003486 h 5785910"/>
              <a:gd name="connsiteX17-1579" fmla="*/ 5203724 w 5342334"/>
              <a:gd name="connsiteY17-1580" fmla="*/ 2381935 h 5785910"/>
              <a:gd name="connsiteX18-1581" fmla="*/ 4980124 w 5342334"/>
              <a:gd name="connsiteY18-1582" fmla="*/ 2705696 h 5785910"/>
              <a:gd name="connsiteX19-1583" fmla="*/ 5342334 w 5342334"/>
              <a:gd name="connsiteY19-1584" fmla="*/ 3258997 h 5785910"/>
              <a:gd name="connsiteX20-1585" fmla="*/ 5107100 w 5342334"/>
              <a:gd name="connsiteY20-1586" fmla="*/ 3754493 h 5785910"/>
              <a:gd name="connsiteX21-1587" fmla="*/ 5342334 w 5342334"/>
              <a:gd name="connsiteY21-1588" fmla="*/ 4140580 h 5785910"/>
              <a:gd name="connsiteX22-1589" fmla="*/ 4844706 w 5342334"/>
              <a:gd name="connsiteY22-1590" fmla="*/ 4606676 h 5785910"/>
              <a:gd name="connsiteX23-1591" fmla="*/ 4790537 w 5342334"/>
              <a:gd name="connsiteY23-1592" fmla="*/ 4596433 h 5785910"/>
              <a:gd name="connsiteX24-1593" fmla="*/ 4802287 w 5342334"/>
              <a:gd name="connsiteY24-1594" fmla="*/ 4606672 h 5785910"/>
              <a:gd name="connsiteX25-1595" fmla="*/ 5191248 w 5342334"/>
              <a:gd name="connsiteY25-1596" fmla="*/ 4997228 h 5785910"/>
              <a:gd name="connsiteX26-1597" fmla="*/ 4866278 w 5342334"/>
              <a:gd name="connsiteY26-1598" fmla="*/ 5435572 h 5785910"/>
              <a:gd name="connsiteX27-1599" fmla="*/ 4581456 w 5342334"/>
              <a:gd name="connsiteY27-1600" fmla="*/ 5443059 h 5785910"/>
              <a:gd name="connsiteX28-1601" fmla="*/ 4593578 w 5342334"/>
              <a:gd name="connsiteY28-1602" fmla="*/ 5444848 h 5785910"/>
              <a:gd name="connsiteX29-1603" fmla="*/ 4581281 w 5342334"/>
              <a:gd name="connsiteY29-1604" fmla="*/ 5445228 h 5785910"/>
              <a:gd name="connsiteX30-1605" fmla="*/ 2201665 w 5342334"/>
              <a:gd name="connsiteY30-1606" fmla="*/ 5541774 h 5785910"/>
              <a:gd name="connsiteX31-1607" fmla="*/ 1514723 w 5342334"/>
              <a:gd name="connsiteY31-1608" fmla="*/ 2929703 h 5785910"/>
              <a:gd name="connsiteX32-1609" fmla="*/ 1975047 w 5342334"/>
              <a:gd name="connsiteY32-1610" fmla="*/ 2725675 h 5785910"/>
              <a:gd name="connsiteX33-1611" fmla="*/ 2654934 w 5342334"/>
              <a:gd name="connsiteY33-1612" fmla="*/ 1630299 h 5785910"/>
              <a:gd name="connsiteX34-1613" fmla="*/ 3108192 w 5342334"/>
              <a:gd name="connsiteY34-1614" fmla="*/ 686009 h 5785910"/>
              <a:gd name="connsiteX35-1615" fmla="*/ 3334821 w 5342334"/>
              <a:gd name="connsiteY35-1616" fmla="*/ 6121 h 5785910"/>
              <a:gd name="connsiteX36-1617" fmla="*/ 3380735 w 5342334"/>
              <a:gd name="connsiteY36-1618" fmla="*/ 118 h 5785910"/>
              <a:gd name="connsiteX0-1619" fmla="*/ 1438934 w 5342334"/>
              <a:gd name="connsiteY0-1620" fmla="*/ 2944008 h 5785910"/>
              <a:gd name="connsiteX1-1621" fmla="*/ 1441770 w 5342334"/>
              <a:gd name="connsiteY1-1622" fmla="*/ 2943473 h 5785910"/>
              <a:gd name="connsiteX2-1623" fmla="*/ 1438934 w 5342334"/>
              <a:gd name="connsiteY2-1624" fmla="*/ 2944008 h 5785910"/>
              <a:gd name="connsiteX3-1625" fmla="*/ 1354605 w 5342334"/>
              <a:gd name="connsiteY3-1626" fmla="*/ 2912708 h 5785910"/>
              <a:gd name="connsiteX4-1627" fmla="*/ 1423317 w 5342334"/>
              <a:gd name="connsiteY4-1628" fmla="*/ 2947468 h 5785910"/>
              <a:gd name="connsiteX5-1629" fmla="*/ 1421525 w 5342334"/>
              <a:gd name="connsiteY5-1630" fmla="*/ 3320849 h 5785910"/>
              <a:gd name="connsiteX6-1631" fmla="*/ 2146318 w 5342334"/>
              <a:gd name="connsiteY6-1632" fmla="*/ 5548257 h 5785910"/>
              <a:gd name="connsiteX7-1633" fmla="*/ 2115204 w 5342334"/>
              <a:gd name="connsiteY7-1634" fmla="*/ 5553206 h 5785910"/>
              <a:gd name="connsiteX8-1635" fmla="*/ 1246460 w 5342334"/>
              <a:gd name="connsiteY8-1636" fmla="*/ 5785910 h 5785910"/>
              <a:gd name="connsiteX9-1637" fmla="*/ 0 w 5342334"/>
              <a:gd name="connsiteY9-1638" fmla="*/ 3148605 h 5785910"/>
              <a:gd name="connsiteX10-1639" fmla="*/ 1262428 w 5342334"/>
              <a:gd name="connsiteY10-1640" fmla="*/ 2938106 h 5785910"/>
              <a:gd name="connsiteX11-1641" fmla="*/ 1354605 w 5342334"/>
              <a:gd name="connsiteY11-1642" fmla="*/ 2912708 h 5785910"/>
              <a:gd name="connsiteX12-1643" fmla="*/ 3380735 w 5342334"/>
              <a:gd name="connsiteY12-1644" fmla="*/ 118 h 5785910"/>
              <a:gd name="connsiteX13-1645" fmla="*/ 3863622 w 5342334"/>
              <a:gd name="connsiteY13-1646" fmla="*/ 912639 h 5785910"/>
              <a:gd name="connsiteX14-1647" fmla="*/ 3674765 w 5342334"/>
              <a:gd name="connsiteY14-1648" fmla="*/ 2045786 h 5785910"/>
              <a:gd name="connsiteX15-1649" fmla="*/ 4585837 w 5342334"/>
              <a:gd name="connsiteY15-1650" fmla="*/ 2046833 h 5785910"/>
              <a:gd name="connsiteX16-1651" fmla="*/ 4775401 w 5342334"/>
              <a:gd name="connsiteY16-1652" fmla="*/ 2003486 h 5785910"/>
              <a:gd name="connsiteX17-1653" fmla="*/ 5203724 w 5342334"/>
              <a:gd name="connsiteY17-1654" fmla="*/ 2381935 h 5785910"/>
              <a:gd name="connsiteX18-1655" fmla="*/ 4980124 w 5342334"/>
              <a:gd name="connsiteY18-1656" fmla="*/ 2705696 h 5785910"/>
              <a:gd name="connsiteX19-1657" fmla="*/ 5342334 w 5342334"/>
              <a:gd name="connsiteY19-1658" fmla="*/ 3258997 h 5785910"/>
              <a:gd name="connsiteX20-1659" fmla="*/ 5107100 w 5342334"/>
              <a:gd name="connsiteY20-1660" fmla="*/ 3754493 h 5785910"/>
              <a:gd name="connsiteX21-1661" fmla="*/ 5342334 w 5342334"/>
              <a:gd name="connsiteY21-1662" fmla="*/ 4140580 h 5785910"/>
              <a:gd name="connsiteX22-1663" fmla="*/ 4844706 w 5342334"/>
              <a:gd name="connsiteY22-1664" fmla="*/ 4606676 h 5785910"/>
              <a:gd name="connsiteX23-1665" fmla="*/ 4790537 w 5342334"/>
              <a:gd name="connsiteY23-1666" fmla="*/ 4596433 h 5785910"/>
              <a:gd name="connsiteX24-1667" fmla="*/ 4802287 w 5342334"/>
              <a:gd name="connsiteY24-1668" fmla="*/ 4606672 h 5785910"/>
              <a:gd name="connsiteX25-1669" fmla="*/ 5191248 w 5342334"/>
              <a:gd name="connsiteY25-1670" fmla="*/ 4997228 h 5785910"/>
              <a:gd name="connsiteX26-1671" fmla="*/ 4866278 w 5342334"/>
              <a:gd name="connsiteY26-1672" fmla="*/ 5435572 h 5785910"/>
              <a:gd name="connsiteX27-1673" fmla="*/ 4581456 w 5342334"/>
              <a:gd name="connsiteY27-1674" fmla="*/ 5443059 h 5785910"/>
              <a:gd name="connsiteX28-1675" fmla="*/ 4593578 w 5342334"/>
              <a:gd name="connsiteY28-1676" fmla="*/ 5444848 h 5785910"/>
              <a:gd name="connsiteX29-1677" fmla="*/ 4581281 w 5342334"/>
              <a:gd name="connsiteY29-1678" fmla="*/ 5445228 h 5785910"/>
              <a:gd name="connsiteX30-1679" fmla="*/ 2201665 w 5342334"/>
              <a:gd name="connsiteY30-1680" fmla="*/ 5541774 h 5785910"/>
              <a:gd name="connsiteX31-1681" fmla="*/ 1514723 w 5342334"/>
              <a:gd name="connsiteY31-1682" fmla="*/ 2929703 h 5785910"/>
              <a:gd name="connsiteX32-1683" fmla="*/ 1975047 w 5342334"/>
              <a:gd name="connsiteY32-1684" fmla="*/ 2725675 h 5785910"/>
              <a:gd name="connsiteX33-1685" fmla="*/ 2654934 w 5342334"/>
              <a:gd name="connsiteY33-1686" fmla="*/ 1630299 h 5785910"/>
              <a:gd name="connsiteX34-1687" fmla="*/ 3108192 w 5342334"/>
              <a:gd name="connsiteY34-1688" fmla="*/ 686009 h 5785910"/>
              <a:gd name="connsiteX35-1689" fmla="*/ 3334821 w 5342334"/>
              <a:gd name="connsiteY35-1690" fmla="*/ 6121 h 5785910"/>
              <a:gd name="connsiteX36-1691" fmla="*/ 3380735 w 5342334"/>
              <a:gd name="connsiteY36-1692" fmla="*/ 118 h 5785910"/>
              <a:gd name="connsiteX0-1693" fmla="*/ 1438934 w 5342334"/>
              <a:gd name="connsiteY0-1694" fmla="*/ 2944008 h 5785910"/>
              <a:gd name="connsiteX1-1695" fmla="*/ 1441770 w 5342334"/>
              <a:gd name="connsiteY1-1696" fmla="*/ 2943473 h 5785910"/>
              <a:gd name="connsiteX2-1697" fmla="*/ 1438934 w 5342334"/>
              <a:gd name="connsiteY2-1698" fmla="*/ 2944008 h 5785910"/>
              <a:gd name="connsiteX3-1699" fmla="*/ 1354605 w 5342334"/>
              <a:gd name="connsiteY3-1700" fmla="*/ 2912708 h 5785910"/>
              <a:gd name="connsiteX4-1701" fmla="*/ 1423317 w 5342334"/>
              <a:gd name="connsiteY4-1702" fmla="*/ 2947468 h 5785910"/>
              <a:gd name="connsiteX5-1703" fmla="*/ 1421525 w 5342334"/>
              <a:gd name="connsiteY5-1704" fmla="*/ 3320849 h 5785910"/>
              <a:gd name="connsiteX6-1705" fmla="*/ 2146318 w 5342334"/>
              <a:gd name="connsiteY6-1706" fmla="*/ 5548257 h 5785910"/>
              <a:gd name="connsiteX7-1707" fmla="*/ 2115204 w 5342334"/>
              <a:gd name="connsiteY7-1708" fmla="*/ 5553206 h 5785910"/>
              <a:gd name="connsiteX8-1709" fmla="*/ 1246460 w 5342334"/>
              <a:gd name="connsiteY8-1710" fmla="*/ 5785910 h 5785910"/>
              <a:gd name="connsiteX9-1711" fmla="*/ 0 w 5342334"/>
              <a:gd name="connsiteY9-1712" fmla="*/ 3148605 h 5785910"/>
              <a:gd name="connsiteX10-1713" fmla="*/ 1262428 w 5342334"/>
              <a:gd name="connsiteY10-1714" fmla="*/ 2938106 h 5785910"/>
              <a:gd name="connsiteX11-1715" fmla="*/ 1354605 w 5342334"/>
              <a:gd name="connsiteY11-1716" fmla="*/ 2912708 h 5785910"/>
              <a:gd name="connsiteX12-1717" fmla="*/ 3380735 w 5342334"/>
              <a:gd name="connsiteY12-1718" fmla="*/ 118 h 5785910"/>
              <a:gd name="connsiteX13-1719" fmla="*/ 3863622 w 5342334"/>
              <a:gd name="connsiteY13-1720" fmla="*/ 912639 h 5785910"/>
              <a:gd name="connsiteX14-1721" fmla="*/ 3674765 w 5342334"/>
              <a:gd name="connsiteY14-1722" fmla="*/ 2045786 h 5785910"/>
              <a:gd name="connsiteX15-1723" fmla="*/ 4585837 w 5342334"/>
              <a:gd name="connsiteY15-1724" fmla="*/ 2046833 h 5785910"/>
              <a:gd name="connsiteX16-1725" fmla="*/ 4775401 w 5342334"/>
              <a:gd name="connsiteY16-1726" fmla="*/ 2003486 h 5785910"/>
              <a:gd name="connsiteX17-1727" fmla="*/ 5203724 w 5342334"/>
              <a:gd name="connsiteY17-1728" fmla="*/ 2381935 h 5785910"/>
              <a:gd name="connsiteX18-1729" fmla="*/ 4980124 w 5342334"/>
              <a:gd name="connsiteY18-1730" fmla="*/ 2705696 h 5785910"/>
              <a:gd name="connsiteX19-1731" fmla="*/ 5342334 w 5342334"/>
              <a:gd name="connsiteY19-1732" fmla="*/ 3258997 h 5785910"/>
              <a:gd name="connsiteX20-1733" fmla="*/ 5107100 w 5342334"/>
              <a:gd name="connsiteY20-1734" fmla="*/ 3754493 h 5785910"/>
              <a:gd name="connsiteX21-1735" fmla="*/ 5342334 w 5342334"/>
              <a:gd name="connsiteY21-1736" fmla="*/ 4140580 h 5785910"/>
              <a:gd name="connsiteX22-1737" fmla="*/ 4844706 w 5342334"/>
              <a:gd name="connsiteY22-1738" fmla="*/ 4606676 h 5785910"/>
              <a:gd name="connsiteX23-1739" fmla="*/ 4790537 w 5342334"/>
              <a:gd name="connsiteY23-1740" fmla="*/ 4596433 h 5785910"/>
              <a:gd name="connsiteX24-1741" fmla="*/ 4802287 w 5342334"/>
              <a:gd name="connsiteY24-1742" fmla="*/ 4606672 h 5785910"/>
              <a:gd name="connsiteX25-1743" fmla="*/ 5191248 w 5342334"/>
              <a:gd name="connsiteY25-1744" fmla="*/ 4997228 h 5785910"/>
              <a:gd name="connsiteX26-1745" fmla="*/ 4866278 w 5342334"/>
              <a:gd name="connsiteY26-1746" fmla="*/ 5435572 h 5785910"/>
              <a:gd name="connsiteX27-1747" fmla="*/ 4581456 w 5342334"/>
              <a:gd name="connsiteY27-1748" fmla="*/ 5443059 h 5785910"/>
              <a:gd name="connsiteX28-1749" fmla="*/ 4593578 w 5342334"/>
              <a:gd name="connsiteY28-1750" fmla="*/ 5444848 h 5785910"/>
              <a:gd name="connsiteX29-1751" fmla="*/ 4581281 w 5342334"/>
              <a:gd name="connsiteY29-1752" fmla="*/ 5445228 h 5785910"/>
              <a:gd name="connsiteX30-1753" fmla="*/ 2233555 w 5342334"/>
              <a:gd name="connsiteY30-1754" fmla="*/ 5541774 h 5785910"/>
              <a:gd name="connsiteX31-1755" fmla="*/ 1514723 w 5342334"/>
              <a:gd name="connsiteY31-1756" fmla="*/ 2929703 h 5785910"/>
              <a:gd name="connsiteX32-1757" fmla="*/ 1975047 w 5342334"/>
              <a:gd name="connsiteY32-1758" fmla="*/ 2725675 h 5785910"/>
              <a:gd name="connsiteX33-1759" fmla="*/ 2654934 w 5342334"/>
              <a:gd name="connsiteY33-1760" fmla="*/ 1630299 h 5785910"/>
              <a:gd name="connsiteX34-1761" fmla="*/ 3108192 w 5342334"/>
              <a:gd name="connsiteY34-1762" fmla="*/ 686009 h 5785910"/>
              <a:gd name="connsiteX35-1763" fmla="*/ 3334821 w 5342334"/>
              <a:gd name="connsiteY35-1764" fmla="*/ 6121 h 5785910"/>
              <a:gd name="connsiteX36-1765" fmla="*/ 3380735 w 5342334"/>
              <a:gd name="connsiteY36-1766" fmla="*/ 118 h 5785910"/>
              <a:gd name="connsiteX0-1767" fmla="*/ 1438934 w 5342334"/>
              <a:gd name="connsiteY0-1768" fmla="*/ 2944008 h 5785910"/>
              <a:gd name="connsiteX1-1769" fmla="*/ 1441770 w 5342334"/>
              <a:gd name="connsiteY1-1770" fmla="*/ 2943473 h 5785910"/>
              <a:gd name="connsiteX2-1771" fmla="*/ 1438934 w 5342334"/>
              <a:gd name="connsiteY2-1772" fmla="*/ 2944008 h 5785910"/>
              <a:gd name="connsiteX3-1773" fmla="*/ 1354605 w 5342334"/>
              <a:gd name="connsiteY3-1774" fmla="*/ 2912708 h 5785910"/>
              <a:gd name="connsiteX4-1775" fmla="*/ 1423317 w 5342334"/>
              <a:gd name="connsiteY4-1776" fmla="*/ 2947468 h 5785910"/>
              <a:gd name="connsiteX5-1777" fmla="*/ 1421525 w 5342334"/>
              <a:gd name="connsiteY5-1778" fmla="*/ 3320849 h 5785910"/>
              <a:gd name="connsiteX6-1779" fmla="*/ 2146318 w 5342334"/>
              <a:gd name="connsiteY6-1780" fmla="*/ 5548257 h 5785910"/>
              <a:gd name="connsiteX7-1781" fmla="*/ 2115204 w 5342334"/>
              <a:gd name="connsiteY7-1782" fmla="*/ 5553206 h 5785910"/>
              <a:gd name="connsiteX8-1783" fmla="*/ 1246460 w 5342334"/>
              <a:gd name="connsiteY8-1784" fmla="*/ 5785910 h 5785910"/>
              <a:gd name="connsiteX9-1785" fmla="*/ 0 w 5342334"/>
              <a:gd name="connsiteY9-1786" fmla="*/ 3148605 h 5785910"/>
              <a:gd name="connsiteX10-1787" fmla="*/ 1262428 w 5342334"/>
              <a:gd name="connsiteY10-1788" fmla="*/ 2938106 h 5785910"/>
              <a:gd name="connsiteX11-1789" fmla="*/ 1354605 w 5342334"/>
              <a:gd name="connsiteY11-1790" fmla="*/ 2912708 h 5785910"/>
              <a:gd name="connsiteX12-1791" fmla="*/ 3380735 w 5342334"/>
              <a:gd name="connsiteY12-1792" fmla="*/ 118 h 5785910"/>
              <a:gd name="connsiteX13-1793" fmla="*/ 3863622 w 5342334"/>
              <a:gd name="connsiteY13-1794" fmla="*/ 912639 h 5785910"/>
              <a:gd name="connsiteX14-1795" fmla="*/ 3674765 w 5342334"/>
              <a:gd name="connsiteY14-1796" fmla="*/ 2045786 h 5785910"/>
              <a:gd name="connsiteX15-1797" fmla="*/ 4585837 w 5342334"/>
              <a:gd name="connsiteY15-1798" fmla="*/ 2046833 h 5785910"/>
              <a:gd name="connsiteX16-1799" fmla="*/ 4775401 w 5342334"/>
              <a:gd name="connsiteY16-1800" fmla="*/ 2003486 h 5785910"/>
              <a:gd name="connsiteX17-1801" fmla="*/ 5203724 w 5342334"/>
              <a:gd name="connsiteY17-1802" fmla="*/ 2381935 h 5785910"/>
              <a:gd name="connsiteX18-1803" fmla="*/ 4980124 w 5342334"/>
              <a:gd name="connsiteY18-1804" fmla="*/ 2705696 h 5785910"/>
              <a:gd name="connsiteX19-1805" fmla="*/ 5342334 w 5342334"/>
              <a:gd name="connsiteY19-1806" fmla="*/ 3258997 h 5785910"/>
              <a:gd name="connsiteX20-1807" fmla="*/ 5107100 w 5342334"/>
              <a:gd name="connsiteY20-1808" fmla="*/ 3754493 h 5785910"/>
              <a:gd name="connsiteX21-1809" fmla="*/ 5342334 w 5342334"/>
              <a:gd name="connsiteY21-1810" fmla="*/ 4140580 h 5785910"/>
              <a:gd name="connsiteX22-1811" fmla="*/ 4844706 w 5342334"/>
              <a:gd name="connsiteY22-1812" fmla="*/ 4606676 h 5785910"/>
              <a:gd name="connsiteX23-1813" fmla="*/ 4790537 w 5342334"/>
              <a:gd name="connsiteY23-1814" fmla="*/ 4596433 h 5785910"/>
              <a:gd name="connsiteX24-1815" fmla="*/ 4802287 w 5342334"/>
              <a:gd name="connsiteY24-1816" fmla="*/ 4606672 h 5785910"/>
              <a:gd name="connsiteX25-1817" fmla="*/ 5191248 w 5342334"/>
              <a:gd name="connsiteY25-1818" fmla="*/ 4997228 h 5785910"/>
              <a:gd name="connsiteX26-1819" fmla="*/ 4866278 w 5342334"/>
              <a:gd name="connsiteY26-1820" fmla="*/ 5435572 h 5785910"/>
              <a:gd name="connsiteX27-1821" fmla="*/ 4581456 w 5342334"/>
              <a:gd name="connsiteY27-1822" fmla="*/ 5443059 h 5785910"/>
              <a:gd name="connsiteX28-1823" fmla="*/ 4593578 w 5342334"/>
              <a:gd name="connsiteY28-1824" fmla="*/ 5444848 h 5785910"/>
              <a:gd name="connsiteX29-1825" fmla="*/ 4581281 w 5342334"/>
              <a:gd name="connsiteY29-1826" fmla="*/ 5445228 h 5785910"/>
              <a:gd name="connsiteX30-1827" fmla="*/ 2276075 w 5342334"/>
              <a:gd name="connsiteY30-1828" fmla="*/ 5536459 h 5785910"/>
              <a:gd name="connsiteX31-1829" fmla="*/ 1514723 w 5342334"/>
              <a:gd name="connsiteY31-1830" fmla="*/ 2929703 h 5785910"/>
              <a:gd name="connsiteX32-1831" fmla="*/ 1975047 w 5342334"/>
              <a:gd name="connsiteY32-1832" fmla="*/ 2725675 h 5785910"/>
              <a:gd name="connsiteX33-1833" fmla="*/ 2654934 w 5342334"/>
              <a:gd name="connsiteY33-1834" fmla="*/ 1630299 h 5785910"/>
              <a:gd name="connsiteX34-1835" fmla="*/ 3108192 w 5342334"/>
              <a:gd name="connsiteY34-1836" fmla="*/ 686009 h 5785910"/>
              <a:gd name="connsiteX35-1837" fmla="*/ 3334821 w 5342334"/>
              <a:gd name="connsiteY35-1838" fmla="*/ 6121 h 5785910"/>
              <a:gd name="connsiteX36-1839" fmla="*/ 3380735 w 5342334"/>
              <a:gd name="connsiteY36-1840" fmla="*/ 118 h 5785910"/>
              <a:gd name="connsiteX0-1841" fmla="*/ 1438934 w 5342334"/>
              <a:gd name="connsiteY0-1842" fmla="*/ 2944008 h 5785910"/>
              <a:gd name="connsiteX1-1843" fmla="*/ 1441770 w 5342334"/>
              <a:gd name="connsiteY1-1844" fmla="*/ 2943473 h 5785910"/>
              <a:gd name="connsiteX2-1845" fmla="*/ 1438934 w 5342334"/>
              <a:gd name="connsiteY2-1846" fmla="*/ 2944008 h 5785910"/>
              <a:gd name="connsiteX3-1847" fmla="*/ 1354605 w 5342334"/>
              <a:gd name="connsiteY3-1848" fmla="*/ 2912708 h 5785910"/>
              <a:gd name="connsiteX4-1849" fmla="*/ 1423317 w 5342334"/>
              <a:gd name="connsiteY4-1850" fmla="*/ 2947468 h 5785910"/>
              <a:gd name="connsiteX5-1851" fmla="*/ 1421525 w 5342334"/>
              <a:gd name="connsiteY5-1852" fmla="*/ 3320849 h 5785910"/>
              <a:gd name="connsiteX6-1853" fmla="*/ 2146318 w 5342334"/>
              <a:gd name="connsiteY6-1854" fmla="*/ 5548257 h 5785910"/>
              <a:gd name="connsiteX7-1855" fmla="*/ 2115204 w 5342334"/>
              <a:gd name="connsiteY7-1856" fmla="*/ 5553206 h 5785910"/>
              <a:gd name="connsiteX8-1857" fmla="*/ 1246460 w 5342334"/>
              <a:gd name="connsiteY8-1858" fmla="*/ 5785910 h 5785910"/>
              <a:gd name="connsiteX9-1859" fmla="*/ 0 w 5342334"/>
              <a:gd name="connsiteY9-1860" fmla="*/ 3148605 h 5785910"/>
              <a:gd name="connsiteX10-1861" fmla="*/ 1262428 w 5342334"/>
              <a:gd name="connsiteY10-1862" fmla="*/ 2938106 h 5785910"/>
              <a:gd name="connsiteX11-1863" fmla="*/ 1354605 w 5342334"/>
              <a:gd name="connsiteY11-1864" fmla="*/ 2912708 h 5785910"/>
              <a:gd name="connsiteX12-1865" fmla="*/ 3380735 w 5342334"/>
              <a:gd name="connsiteY12-1866" fmla="*/ 118 h 5785910"/>
              <a:gd name="connsiteX13-1867" fmla="*/ 3863622 w 5342334"/>
              <a:gd name="connsiteY13-1868" fmla="*/ 912639 h 5785910"/>
              <a:gd name="connsiteX14-1869" fmla="*/ 3674765 w 5342334"/>
              <a:gd name="connsiteY14-1870" fmla="*/ 2045786 h 5785910"/>
              <a:gd name="connsiteX15-1871" fmla="*/ 4585837 w 5342334"/>
              <a:gd name="connsiteY15-1872" fmla="*/ 2046833 h 5785910"/>
              <a:gd name="connsiteX16-1873" fmla="*/ 4775401 w 5342334"/>
              <a:gd name="connsiteY16-1874" fmla="*/ 2003486 h 5785910"/>
              <a:gd name="connsiteX17-1875" fmla="*/ 5203724 w 5342334"/>
              <a:gd name="connsiteY17-1876" fmla="*/ 2381935 h 5785910"/>
              <a:gd name="connsiteX18-1877" fmla="*/ 4980124 w 5342334"/>
              <a:gd name="connsiteY18-1878" fmla="*/ 2705696 h 5785910"/>
              <a:gd name="connsiteX19-1879" fmla="*/ 5342334 w 5342334"/>
              <a:gd name="connsiteY19-1880" fmla="*/ 3258997 h 5785910"/>
              <a:gd name="connsiteX20-1881" fmla="*/ 5107100 w 5342334"/>
              <a:gd name="connsiteY20-1882" fmla="*/ 3754493 h 5785910"/>
              <a:gd name="connsiteX21-1883" fmla="*/ 5342334 w 5342334"/>
              <a:gd name="connsiteY21-1884" fmla="*/ 4140580 h 5785910"/>
              <a:gd name="connsiteX22-1885" fmla="*/ 4844706 w 5342334"/>
              <a:gd name="connsiteY22-1886" fmla="*/ 4606676 h 5785910"/>
              <a:gd name="connsiteX23-1887" fmla="*/ 4790537 w 5342334"/>
              <a:gd name="connsiteY23-1888" fmla="*/ 4596433 h 5785910"/>
              <a:gd name="connsiteX24-1889" fmla="*/ 4802287 w 5342334"/>
              <a:gd name="connsiteY24-1890" fmla="*/ 4606672 h 5785910"/>
              <a:gd name="connsiteX25-1891" fmla="*/ 5191248 w 5342334"/>
              <a:gd name="connsiteY25-1892" fmla="*/ 4997228 h 5785910"/>
              <a:gd name="connsiteX26-1893" fmla="*/ 4866278 w 5342334"/>
              <a:gd name="connsiteY26-1894" fmla="*/ 5435572 h 5785910"/>
              <a:gd name="connsiteX27-1895" fmla="*/ 4581456 w 5342334"/>
              <a:gd name="connsiteY27-1896" fmla="*/ 5443059 h 5785910"/>
              <a:gd name="connsiteX28-1897" fmla="*/ 4593578 w 5342334"/>
              <a:gd name="connsiteY28-1898" fmla="*/ 5444848 h 5785910"/>
              <a:gd name="connsiteX29-1899" fmla="*/ 4581281 w 5342334"/>
              <a:gd name="connsiteY29-1900" fmla="*/ 5445228 h 5785910"/>
              <a:gd name="connsiteX30-1901" fmla="*/ 2276075 w 5342334"/>
              <a:gd name="connsiteY30-1902" fmla="*/ 5536459 h 5785910"/>
              <a:gd name="connsiteX31-1903" fmla="*/ 1551927 w 5342334"/>
              <a:gd name="connsiteY31-1904" fmla="*/ 2929703 h 5785910"/>
              <a:gd name="connsiteX32-1905" fmla="*/ 1975047 w 5342334"/>
              <a:gd name="connsiteY32-1906" fmla="*/ 2725675 h 5785910"/>
              <a:gd name="connsiteX33-1907" fmla="*/ 2654934 w 5342334"/>
              <a:gd name="connsiteY33-1908" fmla="*/ 1630299 h 5785910"/>
              <a:gd name="connsiteX34-1909" fmla="*/ 3108192 w 5342334"/>
              <a:gd name="connsiteY34-1910" fmla="*/ 686009 h 5785910"/>
              <a:gd name="connsiteX35-1911" fmla="*/ 3334821 w 5342334"/>
              <a:gd name="connsiteY35-1912" fmla="*/ 6121 h 5785910"/>
              <a:gd name="connsiteX36-1913" fmla="*/ 3380735 w 5342334"/>
              <a:gd name="connsiteY36-1914" fmla="*/ 118 h 5785910"/>
              <a:gd name="connsiteX0-1915" fmla="*/ 1438934 w 5342334"/>
              <a:gd name="connsiteY0-1916" fmla="*/ 2944008 h 5785910"/>
              <a:gd name="connsiteX1-1917" fmla="*/ 1441770 w 5342334"/>
              <a:gd name="connsiteY1-1918" fmla="*/ 2943473 h 5785910"/>
              <a:gd name="connsiteX2-1919" fmla="*/ 1438934 w 5342334"/>
              <a:gd name="connsiteY2-1920" fmla="*/ 2944008 h 5785910"/>
              <a:gd name="connsiteX3-1921" fmla="*/ 1354605 w 5342334"/>
              <a:gd name="connsiteY3-1922" fmla="*/ 2912708 h 5785910"/>
              <a:gd name="connsiteX4-1923" fmla="*/ 1423317 w 5342334"/>
              <a:gd name="connsiteY4-1924" fmla="*/ 2947468 h 5785910"/>
              <a:gd name="connsiteX5-1925" fmla="*/ 1421525 w 5342334"/>
              <a:gd name="connsiteY5-1926" fmla="*/ 3320849 h 5785910"/>
              <a:gd name="connsiteX6-1927" fmla="*/ 2146318 w 5342334"/>
              <a:gd name="connsiteY6-1928" fmla="*/ 5548257 h 5785910"/>
              <a:gd name="connsiteX7-1929" fmla="*/ 2115204 w 5342334"/>
              <a:gd name="connsiteY7-1930" fmla="*/ 5553206 h 5785910"/>
              <a:gd name="connsiteX8-1931" fmla="*/ 1246460 w 5342334"/>
              <a:gd name="connsiteY8-1932" fmla="*/ 5785910 h 5785910"/>
              <a:gd name="connsiteX9-1933" fmla="*/ 0 w 5342334"/>
              <a:gd name="connsiteY9-1934" fmla="*/ 3148605 h 5785910"/>
              <a:gd name="connsiteX10-1935" fmla="*/ 1262428 w 5342334"/>
              <a:gd name="connsiteY10-1936" fmla="*/ 2938106 h 5785910"/>
              <a:gd name="connsiteX11-1937" fmla="*/ 1354605 w 5342334"/>
              <a:gd name="connsiteY11-1938" fmla="*/ 2912708 h 5785910"/>
              <a:gd name="connsiteX12-1939" fmla="*/ 3380735 w 5342334"/>
              <a:gd name="connsiteY12-1940" fmla="*/ 118 h 5785910"/>
              <a:gd name="connsiteX13-1941" fmla="*/ 3863622 w 5342334"/>
              <a:gd name="connsiteY13-1942" fmla="*/ 912639 h 5785910"/>
              <a:gd name="connsiteX14-1943" fmla="*/ 3674765 w 5342334"/>
              <a:gd name="connsiteY14-1944" fmla="*/ 2045786 h 5785910"/>
              <a:gd name="connsiteX15-1945" fmla="*/ 4585837 w 5342334"/>
              <a:gd name="connsiteY15-1946" fmla="*/ 2046833 h 5785910"/>
              <a:gd name="connsiteX16-1947" fmla="*/ 4775401 w 5342334"/>
              <a:gd name="connsiteY16-1948" fmla="*/ 2003486 h 5785910"/>
              <a:gd name="connsiteX17-1949" fmla="*/ 5203724 w 5342334"/>
              <a:gd name="connsiteY17-1950" fmla="*/ 2381935 h 5785910"/>
              <a:gd name="connsiteX18-1951" fmla="*/ 4980124 w 5342334"/>
              <a:gd name="connsiteY18-1952" fmla="*/ 2705696 h 5785910"/>
              <a:gd name="connsiteX19-1953" fmla="*/ 5342334 w 5342334"/>
              <a:gd name="connsiteY19-1954" fmla="*/ 3258997 h 5785910"/>
              <a:gd name="connsiteX20-1955" fmla="*/ 5107100 w 5342334"/>
              <a:gd name="connsiteY20-1956" fmla="*/ 3754493 h 5785910"/>
              <a:gd name="connsiteX21-1957" fmla="*/ 5342334 w 5342334"/>
              <a:gd name="connsiteY21-1958" fmla="*/ 4140580 h 5785910"/>
              <a:gd name="connsiteX22-1959" fmla="*/ 4844706 w 5342334"/>
              <a:gd name="connsiteY22-1960" fmla="*/ 4606676 h 5785910"/>
              <a:gd name="connsiteX23-1961" fmla="*/ 4790537 w 5342334"/>
              <a:gd name="connsiteY23-1962" fmla="*/ 4596433 h 5785910"/>
              <a:gd name="connsiteX24-1963" fmla="*/ 4802287 w 5342334"/>
              <a:gd name="connsiteY24-1964" fmla="*/ 4606672 h 5785910"/>
              <a:gd name="connsiteX25-1965" fmla="*/ 5191248 w 5342334"/>
              <a:gd name="connsiteY25-1966" fmla="*/ 4997228 h 5785910"/>
              <a:gd name="connsiteX26-1967" fmla="*/ 4866278 w 5342334"/>
              <a:gd name="connsiteY26-1968" fmla="*/ 5435572 h 5785910"/>
              <a:gd name="connsiteX27-1969" fmla="*/ 4581456 w 5342334"/>
              <a:gd name="connsiteY27-1970" fmla="*/ 5443059 h 5785910"/>
              <a:gd name="connsiteX28-1971" fmla="*/ 4593578 w 5342334"/>
              <a:gd name="connsiteY28-1972" fmla="*/ 5444848 h 5785910"/>
              <a:gd name="connsiteX29-1973" fmla="*/ 4581281 w 5342334"/>
              <a:gd name="connsiteY29-1974" fmla="*/ 5445228 h 5785910"/>
              <a:gd name="connsiteX30-1975" fmla="*/ 2276075 w 5342334"/>
              <a:gd name="connsiteY30-1976" fmla="*/ 5536459 h 5785910"/>
              <a:gd name="connsiteX31-1977" fmla="*/ 1567871 w 5342334"/>
              <a:gd name="connsiteY31-1978" fmla="*/ 2924388 h 5785910"/>
              <a:gd name="connsiteX32-1979" fmla="*/ 1975047 w 5342334"/>
              <a:gd name="connsiteY32-1980" fmla="*/ 2725675 h 5785910"/>
              <a:gd name="connsiteX33-1981" fmla="*/ 2654934 w 5342334"/>
              <a:gd name="connsiteY33-1982" fmla="*/ 1630299 h 5785910"/>
              <a:gd name="connsiteX34-1983" fmla="*/ 3108192 w 5342334"/>
              <a:gd name="connsiteY34-1984" fmla="*/ 686009 h 5785910"/>
              <a:gd name="connsiteX35-1985" fmla="*/ 3334821 w 5342334"/>
              <a:gd name="connsiteY35-1986" fmla="*/ 6121 h 5785910"/>
              <a:gd name="connsiteX36-1987" fmla="*/ 3380735 w 5342334"/>
              <a:gd name="connsiteY36-1988" fmla="*/ 118 h 5785910"/>
              <a:gd name="connsiteX0-1989" fmla="*/ 1438934 w 5342334"/>
              <a:gd name="connsiteY0-1990" fmla="*/ 2944008 h 5785910"/>
              <a:gd name="connsiteX1-1991" fmla="*/ 1441770 w 5342334"/>
              <a:gd name="connsiteY1-1992" fmla="*/ 2943473 h 5785910"/>
              <a:gd name="connsiteX2-1993" fmla="*/ 1438934 w 5342334"/>
              <a:gd name="connsiteY2-1994" fmla="*/ 2944008 h 5785910"/>
              <a:gd name="connsiteX3-1995" fmla="*/ 1354605 w 5342334"/>
              <a:gd name="connsiteY3-1996" fmla="*/ 2912708 h 5785910"/>
              <a:gd name="connsiteX4-1997" fmla="*/ 1423317 w 5342334"/>
              <a:gd name="connsiteY4-1998" fmla="*/ 2947468 h 5785910"/>
              <a:gd name="connsiteX5-1999" fmla="*/ 1421525 w 5342334"/>
              <a:gd name="connsiteY5-2000" fmla="*/ 3320849 h 5785910"/>
              <a:gd name="connsiteX6-2001" fmla="*/ 2146318 w 5342334"/>
              <a:gd name="connsiteY6-2002" fmla="*/ 5548257 h 5785910"/>
              <a:gd name="connsiteX7-2003" fmla="*/ 2115204 w 5342334"/>
              <a:gd name="connsiteY7-2004" fmla="*/ 5553206 h 5785910"/>
              <a:gd name="connsiteX8-2005" fmla="*/ 1246460 w 5342334"/>
              <a:gd name="connsiteY8-2006" fmla="*/ 5785910 h 5785910"/>
              <a:gd name="connsiteX9-2007" fmla="*/ 0 w 5342334"/>
              <a:gd name="connsiteY9-2008" fmla="*/ 3148605 h 5785910"/>
              <a:gd name="connsiteX10-2009" fmla="*/ 1262428 w 5342334"/>
              <a:gd name="connsiteY10-2010" fmla="*/ 2938106 h 5785910"/>
              <a:gd name="connsiteX11-2011" fmla="*/ 1354605 w 5342334"/>
              <a:gd name="connsiteY11-2012" fmla="*/ 2912708 h 5785910"/>
              <a:gd name="connsiteX12-2013" fmla="*/ 3380735 w 5342334"/>
              <a:gd name="connsiteY12-2014" fmla="*/ 118 h 5785910"/>
              <a:gd name="connsiteX13-2015" fmla="*/ 3863622 w 5342334"/>
              <a:gd name="connsiteY13-2016" fmla="*/ 912639 h 5785910"/>
              <a:gd name="connsiteX14-2017" fmla="*/ 3674765 w 5342334"/>
              <a:gd name="connsiteY14-2018" fmla="*/ 2045786 h 5785910"/>
              <a:gd name="connsiteX15-2019" fmla="*/ 4585837 w 5342334"/>
              <a:gd name="connsiteY15-2020" fmla="*/ 2046833 h 5785910"/>
              <a:gd name="connsiteX16-2021" fmla="*/ 4775401 w 5342334"/>
              <a:gd name="connsiteY16-2022" fmla="*/ 2003486 h 5785910"/>
              <a:gd name="connsiteX17-2023" fmla="*/ 5203724 w 5342334"/>
              <a:gd name="connsiteY17-2024" fmla="*/ 2381935 h 5785910"/>
              <a:gd name="connsiteX18-2025" fmla="*/ 4980124 w 5342334"/>
              <a:gd name="connsiteY18-2026" fmla="*/ 2705696 h 5785910"/>
              <a:gd name="connsiteX19-2027" fmla="*/ 5342334 w 5342334"/>
              <a:gd name="connsiteY19-2028" fmla="*/ 3258997 h 5785910"/>
              <a:gd name="connsiteX20-2029" fmla="*/ 5107100 w 5342334"/>
              <a:gd name="connsiteY20-2030" fmla="*/ 3754493 h 5785910"/>
              <a:gd name="connsiteX21-2031" fmla="*/ 5342334 w 5342334"/>
              <a:gd name="connsiteY21-2032" fmla="*/ 4140580 h 5785910"/>
              <a:gd name="connsiteX22-2033" fmla="*/ 4844706 w 5342334"/>
              <a:gd name="connsiteY22-2034" fmla="*/ 4606676 h 5785910"/>
              <a:gd name="connsiteX23-2035" fmla="*/ 4790537 w 5342334"/>
              <a:gd name="connsiteY23-2036" fmla="*/ 4596433 h 5785910"/>
              <a:gd name="connsiteX24-2037" fmla="*/ 4802287 w 5342334"/>
              <a:gd name="connsiteY24-2038" fmla="*/ 4606672 h 5785910"/>
              <a:gd name="connsiteX25-2039" fmla="*/ 5191248 w 5342334"/>
              <a:gd name="connsiteY25-2040" fmla="*/ 4997228 h 5785910"/>
              <a:gd name="connsiteX26-2041" fmla="*/ 4866278 w 5342334"/>
              <a:gd name="connsiteY26-2042" fmla="*/ 5435572 h 5785910"/>
              <a:gd name="connsiteX27-2043" fmla="*/ 4581456 w 5342334"/>
              <a:gd name="connsiteY27-2044" fmla="*/ 5443059 h 5785910"/>
              <a:gd name="connsiteX28-2045" fmla="*/ 4593578 w 5342334"/>
              <a:gd name="connsiteY28-2046" fmla="*/ 5444848 h 5785910"/>
              <a:gd name="connsiteX29-2047" fmla="*/ 4581281 w 5342334"/>
              <a:gd name="connsiteY29-2048" fmla="*/ 5445228 h 5785910"/>
              <a:gd name="connsiteX30-2049" fmla="*/ 2276075 w 5342334"/>
              <a:gd name="connsiteY30-2050" fmla="*/ 5536459 h 5785910"/>
              <a:gd name="connsiteX31-2051" fmla="*/ 1567871 w 5342334"/>
              <a:gd name="connsiteY31-2052" fmla="*/ 2924388 h 5785910"/>
              <a:gd name="connsiteX32-2053" fmla="*/ 1975047 w 5342334"/>
              <a:gd name="connsiteY32-2054" fmla="*/ 2725675 h 5785910"/>
              <a:gd name="connsiteX33-2055" fmla="*/ 2654934 w 5342334"/>
              <a:gd name="connsiteY33-2056" fmla="*/ 1630299 h 5785910"/>
              <a:gd name="connsiteX34-2057" fmla="*/ 3108192 w 5342334"/>
              <a:gd name="connsiteY34-2058" fmla="*/ 686009 h 5785910"/>
              <a:gd name="connsiteX35-2059" fmla="*/ 3334821 w 5342334"/>
              <a:gd name="connsiteY35-2060" fmla="*/ 6121 h 5785910"/>
              <a:gd name="connsiteX36-2061" fmla="*/ 3380735 w 5342334"/>
              <a:gd name="connsiteY36-2062" fmla="*/ 118 h 5785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</a:cxnLst>
            <a:rect l="l" t="t" r="r" b="b"/>
            <a:pathLst>
              <a:path w="5342334" h="5785910">
                <a:moveTo>
                  <a:pt x="1438934" y="2944008"/>
                </a:moveTo>
                <a:lnTo>
                  <a:pt x="1441770" y="2943473"/>
                </a:lnTo>
                <a:lnTo>
                  <a:pt x="1438934" y="2944008"/>
                </a:lnTo>
                <a:close/>
                <a:moveTo>
                  <a:pt x="1354605" y="2912708"/>
                </a:moveTo>
                <a:cubicBezTo>
                  <a:pt x="1381420" y="2914268"/>
                  <a:pt x="1412164" y="2879445"/>
                  <a:pt x="1423317" y="2947468"/>
                </a:cubicBezTo>
                <a:cubicBezTo>
                  <a:pt x="1434470" y="3015491"/>
                  <a:pt x="1420535" y="3195595"/>
                  <a:pt x="1421525" y="3320849"/>
                </a:cubicBezTo>
                <a:cubicBezTo>
                  <a:pt x="1438368" y="4219980"/>
                  <a:pt x="1608134" y="5048330"/>
                  <a:pt x="2146318" y="5548257"/>
                </a:cubicBezTo>
                <a:cubicBezTo>
                  <a:pt x="2132082" y="5546972"/>
                  <a:pt x="2129659" y="5554867"/>
                  <a:pt x="2115204" y="5553206"/>
                </a:cubicBezTo>
                <a:lnTo>
                  <a:pt x="1246460" y="5785910"/>
                </a:lnTo>
                <a:cubicBezTo>
                  <a:pt x="37772" y="4518970"/>
                  <a:pt x="415487" y="4027706"/>
                  <a:pt x="0" y="3148605"/>
                </a:cubicBezTo>
                <a:cubicBezTo>
                  <a:pt x="396729" y="3102488"/>
                  <a:pt x="860213" y="3040376"/>
                  <a:pt x="1262428" y="2938106"/>
                </a:cubicBezTo>
                <a:lnTo>
                  <a:pt x="1354605" y="2912708"/>
                </a:lnTo>
                <a:close/>
                <a:moveTo>
                  <a:pt x="3380735" y="118"/>
                </a:moveTo>
                <a:cubicBezTo>
                  <a:pt x="3615010" y="9662"/>
                  <a:pt x="3910837" y="593941"/>
                  <a:pt x="3863622" y="912639"/>
                </a:cubicBezTo>
                <a:cubicBezTo>
                  <a:pt x="3800670" y="1290355"/>
                  <a:pt x="3548860" y="1856928"/>
                  <a:pt x="3674765" y="2045786"/>
                </a:cubicBezTo>
                <a:cubicBezTo>
                  <a:pt x="3797827" y="2230377"/>
                  <a:pt x="4501324" y="2071126"/>
                  <a:pt x="4585837" y="2046833"/>
                </a:cubicBezTo>
                <a:cubicBezTo>
                  <a:pt x="4670350" y="2022540"/>
                  <a:pt x="4615047" y="2013011"/>
                  <a:pt x="4775401" y="2003486"/>
                </a:cubicBezTo>
                <a:cubicBezTo>
                  <a:pt x="4935754" y="1993961"/>
                  <a:pt x="5203724" y="2172925"/>
                  <a:pt x="5203724" y="2381935"/>
                </a:cubicBezTo>
                <a:cubicBezTo>
                  <a:pt x="5203724" y="2524417"/>
                  <a:pt x="5114611" y="2648510"/>
                  <a:pt x="4980124" y="2705696"/>
                </a:cubicBezTo>
                <a:cubicBezTo>
                  <a:pt x="5186442" y="2738785"/>
                  <a:pt x="5342334" y="2974614"/>
                  <a:pt x="5342334" y="3258997"/>
                </a:cubicBezTo>
                <a:cubicBezTo>
                  <a:pt x="5342334" y="3478715"/>
                  <a:pt x="5249280" y="3669449"/>
                  <a:pt x="5107100" y="3754493"/>
                </a:cubicBezTo>
                <a:cubicBezTo>
                  <a:pt x="5250279" y="3829786"/>
                  <a:pt x="5342334" y="3975115"/>
                  <a:pt x="5342334" y="4140580"/>
                </a:cubicBezTo>
                <a:cubicBezTo>
                  <a:pt x="5342334" y="4397998"/>
                  <a:pt x="5119540" y="4606676"/>
                  <a:pt x="4844706" y="4606676"/>
                </a:cubicBezTo>
                <a:lnTo>
                  <a:pt x="4790537" y="4596433"/>
                </a:lnTo>
                <a:lnTo>
                  <a:pt x="4802287" y="4606672"/>
                </a:lnTo>
                <a:cubicBezTo>
                  <a:pt x="5095775" y="4623426"/>
                  <a:pt x="5180585" y="4859077"/>
                  <a:pt x="5191248" y="4997228"/>
                </a:cubicBezTo>
                <a:cubicBezTo>
                  <a:pt x="5201911" y="5135379"/>
                  <a:pt x="5088613" y="5385095"/>
                  <a:pt x="4866278" y="5435572"/>
                </a:cubicBezTo>
                <a:lnTo>
                  <a:pt x="4581456" y="5443059"/>
                </a:lnTo>
                <a:lnTo>
                  <a:pt x="4593578" y="5444848"/>
                </a:lnTo>
                <a:lnTo>
                  <a:pt x="4581281" y="5445228"/>
                </a:lnTo>
                <a:cubicBezTo>
                  <a:pt x="3769354" y="5470211"/>
                  <a:pt x="4031718" y="5729575"/>
                  <a:pt x="2276075" y="5536459"/>
                </a:cubicBezTo>
                <a:cubicBezTo>
                  <a:pt x="1740041" y="5125519"/>
                  <a:pt x="1434982" y="3948583"/>
                  <a:pt x="1567871" y="2924388"/>
                </a:cubicBezTo>
                <a:cubicBezTo>
                  <a:pt x="1736241" y="2898340"/>
                  <a:pt x="1793870" y="2941357"/>
                  <a:pt x="1975047" y="2725675"/>
                </a:cubicBezTo>
                <a:cubicBezTo>
                  <a:pt x="2156224" y="2509993"/>
                  <a:pt x="2466077" y="1970243"/>
                  <a:pt x="2654934" y="1630299"/>
                </a:cubicBezTo>
                <a:cubicBezTo>
                  <a:pt x="2843792" y="1290355"/>
                  <a:pt x="2994878" y="956704"/>
                  <a:pt x="3108192" y="686009"/>
                </a:cubicBezTo>
                <a:cubicBezTo>
                  <a:pt x="3221507" y="415315"/>
                  <a:pt x="3095602" y="81664"/>
                  <a:pt x="3334821" y="6121"/>
                </a:cubicBezTo>
                <a:cubicBezTo>
                  <a:pt x="3349773" y="1399"/>
                  <a:pt x="3365117" y="-519"/>
                  <a:pt x="3380735" y="11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8" name="矩形 8"/>
          <p:cNvSpPr/>
          <p:nvPr/>
        </p:nvSpPr>
        <p:spPr>
          <a:xfrm>
            <a:off x="1471613" y="3606800"/>
            <a:ext cx="3089275" cy="2058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12700" marR="5080">
              <a:lnSpc>
                <a:spcPct val="116000"/>
              </a:lnSpc>
              <a:spcBef>
                <a:spcPts val="795"/>
              </a:spcBef>
            </a:pPr>
            <a:r>
              <a:rPr sz="1400" spc="14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Presentations</a:t>
            </a:r>
            <a:r>
              <a:rPr sz="1400" spc="-1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0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are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4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typically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4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introduction,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7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speech </a:t>
            </a:r>
            <a:r>
              <a:rPr sz="1400" spc="-64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21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meant </a:t>
            </a:r>
            <a:r>
              <a:rPr sz="1400" spc="16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to </a:t>
            </a:r>
            <a:r>
              <a:rPr sz="1400" spc="1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inform, </a:t>
            </a:r>
            <a:r>
              <a:rPr sz="1400" spc="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persuade, </a:t>
            </a:r>
            <a:r>
              <a:rPr sz="1400" spc="9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inspire, </a:t>
            </a:r>
            <a:r>
              <a:rPr sz="1400" spc="12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motivate, </a:t>
            </a:r>
            <a:r>
              <a:rPr sz="1400" spc="1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 </a:t>
            </a:r>
            <a:r>
              <a:rPr sz="1400" spc="12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4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</a:t>
            </a:r>
            <a:r>
              <a:rPr sz="1400" spc="-1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2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2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new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3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idea/product.</a:t>
            </a:r>
            <a:endParaRPr sz="1400" dirty="0">
              <a:latin typeface="Montserrat Medium" panose="00000600000000000000" pitchFamily="2" charset="-52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Montserrat Medium" panose="00000600000000000000" pitchFamily="2" charset="-52"/>
              <a:cs typeface="Tahoma" panose="020B0604030504040204"/>
            </a:endParaRPr>
          </a:p>
          <a:p>
            <a:pPr marL="12700" marR="5080">
              <a:lnSpc>
                <a:spcPct val="116000"/>
              </a:lnSpc>
            </a:pPr>
            <a:endParaRPr lang="zh-CN" altLang="zh-CN" sz="1400" dirty="0">
              <a:solidFill>
                <a:schemeClr val="bg2">
                  <a:lumMod val="10000"/>
                </a:schemeClr>
              </a:solidFill>
              <a:latin typeface="Mont" panose="00000700000000000000" charset="0"/>
              <a:ea typeface="等线" pitchFamily="2" charset="-122"/>
              <a:cs typeface="Mont" panose="00000700000000000000" charset="0"/>
            </a:endParaRPr>
          </a:p>
        </p:txBody>
      </p:sp>
      <p:sp>
        <p:nvSpPr>
          <p:cNvPr id="16389" name="矩形 9"/>
          <p:cNvSpPr/>
          <p:nvPr/>
        </p:nvSpPr>
        <p:spPr>
          <a:xfrm>
            <a:off x="7810818" y="3606800"/>
            <a:ext cx="3063875" cy="2058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12700" marR="5080">
              <a:lnSpc>
                <a:spcPct val="116000"/>
              </a:lnSpc>
              <a:spcBef>
                <a:spcPts val="795"/>
              </a:spcBef>
            </a:pPr>
            <a:r>
              <a:rPr sz="1400" spc="14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Presentations</a:t>
            </a:r>
            <a:r>
              <a:rPr sz="1400" spc="-12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05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are</a:t>
            </a:r>
            <a:r>
              <a:rPr sz="1400" spc="-114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4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typically</a:t>
            </a:r>
            <a:r>
              <a:rPr sz="1400" spc="-114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45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introduction,</a:t>
            </a:r>
            <a:r>
              <a:rPr sz="1400" spc="-114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2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</a:t>
            </a:r>
            <a:r>
              <a:rPr sz="1400" spc="-114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7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speech </a:t>
            </a:r>
            <a:r>
              <a:rPr sz="1400" spc="-645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21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meant </a:t>
            </a:r>
            <a:r>
              <a:rPr sz="1400" spc="16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to </a:t>
            </a:r>
            <a:r>
              <a:rPr sz="1400" spc="12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inform, </a:t>
            </a:r>
            <a:r>
              <a:rPr sz="1400" spc="114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persuade, </a:t>
            </a:r>
            <a:r>
              <a:rPr sz="1400" spc="95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inspire, </a:t>
            </a:r>
            <a:r>
              <a:rPr sz="1400" spc="125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motivate, </a:t>
            </a:r>
            <a:r>
              <a:rPr sz="1400" spc="12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 </a:t>
            </a:r>
            <a:r>
              <a:rPr sz="1400" spc="125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45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</a:t>
            </a:r>
            <a:r>
              <a:rPr sz="1400" spc="-12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25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</a:t>
            </a:r>
            <a:r>
              <a:rPr sz="1400" spc="-114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22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new</a:t>
            </a:r>
            <a:r>
              <a:rPr sz="1400" spc="-114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30" dirty="0">
                <a:solidFill>
                  <a:schemeClr val="bg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idea/product.</a:t>
            </a:r>
            <a:endParaRPr sz="1400" dirty="0">
              <a:solidFill>
                <a:schemeClr val="bg1"/>
              </a:solidFill>
              <a:latin typeface="Montserrat Medium" panose="00000600000000000000" pitchFamily="2" charset="-52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 dirty="0">
              <a:solidFill>
                <a:schemeClr val="bg1"/>
              </a:solidFill>
              <a:latin typeface="Montserrat Medium" panose="00000600000000000000" pitchFamily="2" charset="-52"/>
              <a:cs typeface="Tahoma" panose="020B0604030504040204"/>
            </a:endParaRPr>
          </a:p>
          <a:p>
            <a:pPr marL="12700" marR="5080">
              <a:lnSpc>
                <a:spcPct val="116000"/>
              </a:lnSpc>
            </a:pPr>
            <a:endParaRPr lang="zh-CN" altLang="zh-CN" sz="1400" dirty="0">
              <a:solidFill>
                <a:schemeClr val="bg1"/>
              </a:solidFill>
              <a:latin typeface="Montserrat Medium" panose="00000600000000000000" pitchFamily="2" charset="-52"/>
              <a:ea typeface="Arial" panose="020B0604020202020204" pitchFamily="34" charset="0"/>
              <a:cs typeface="Tahoma" panose="020B0604030504040204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3657600" y="1265555"/>
            <a:ext cx="5027930" cy="4564380"/>
          </a:xfrm>
          <a:prstGeom prst="hexagon">
            <a:avLst>
              <a:gd name="adj" fmla="val 26850"/>
              <a:gd name="vf" fmla="val 115470"/>
            </a:avLst>
          </a:prstGeom>
          <a:solidFill>
            <a:srgbClr val="992928"/>
          </a:solidFill>
          <a:ln w="25400">
            <a:solidFill>
              <a:srgbClr val="992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7" name="文本框 128"/>
          <p:cNvSpPr txBox="1"/>
          <p:nvPr/>
        </p:nvSpPr>
        <p:spPr>
          <a:xfrm>
            <a:off x="4488815" y="4102100"/>
            <a:ext cx="33655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zh-CN" sz="36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sp>
        <p:nvSpPr>
          <p:cNvPr id="5121" name="文本框 6"/>
          <p:cNvSpPr txBox="1"/>
          <p:nvPr/>
        </p:nvSpPr>
        <p:spPr>
          <a:xfrm>
            <a:off x="5187950" y="1956435"/>
            <a:ext cx="109029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150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3</a:t>
            </a:r>
          </a:p>
        </p:txBody>
      </p:sp>
      <p:pic>
        <p:nvPicPr>
          <p:cNvPr id="2" name="Content Placeholder 1" descr="cap best-3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680000">
            <a:off x="7833649" y="3806501"/>
            <a:ext cx="2948940" cy="3088640"/>
          </a:xfrm>
          <a:prstGeom prst="rect">
            <a:avLst/>
          </a:prstGeom>
        </p:spPr>
      </p:pic>
      <p:pic>
        <p:nvPicPr>
          <p:cNvPr id="12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7584">
            <a:off x="9579786" y="498595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cap best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20000">
            <a:off x="7122795" y="3858260"/>
            <a:ext cx="1847850" cy="1819275"/>
          </a:xfrm>
          <a:prstGeom prst="rect">
            <a:avLst/>
          </a:prstGeom>
        </p:spPr>
      </p:pic>
      <p:pic>
        <p:nvPicPr>
          <p:cNvPr id="11" name="Picture 10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148655" y="287908"/>
            <a:ext cx="1859809" cy="1948712"/>
          </a:xfrm>
          <a:prstGeom prst="rect">
            <a:avLst/>
          </a:prstGeom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0000">
            <a:off x="2285049" y="829818"/>
            <a:ext cx="2836718" cy="2972282"/>
          </a:xfrm>
          <a:prstGeom prst="rect">
            <a:avLst/>
          </a:prstGeom>
        </p:spPr>
      </p:pic>
      <p:pic>
        <p:nvPicPr>
          <p:cNvPr id="13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80000">
            <a:off x="1807662" y="388156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 rot="1544974">
            <a:off x="4770438" y="1712595"/>
            <a:ext cx="2930525" cy="2930525"/>
          </a:xfrm>
          <a:custGeom>
            <a:avLst/>
            <a:gdLst>
              <a:gd name="connsiteX0" fmla="*/ 542723 w 2567281"/>
              <a:gd name="connsiteY0" fmla="*/ 237362 h 2567281"/>
              <a:gd name="connsiteX1" fmla="*/ 899550 w 2567281"/>
              <a:gd name="connsiteY1" fmla="*/ 291655 h 2567281"/>
              <a:gd name="connsiteX2" fmla="*/ 1104648 w 2567281"/>
              <a:gd name="connsiteY2" fmla="*/ 12940 h 2567281"/>
              <a:gd name="connsiteX3" fmla="*/ 1219853 w 2567281"/>
              <a:gd name="connsiteY3" fmla="*/ 1549 h 2567281"/>
              <a:gd name="connsiteX4" fmla="*/ 1467606 w 2567281"/>
              <a:gd name="connsiteY4" fmla="*/ 13418 h 2567281"/>
              <a:gd name="connsiteX5" fmla="*/ 1496875 w 2567281"/>
              <a:gd name="connsiteY5" fmla="*/ 19128 h 2567281"/>
              <a:gd name="connsiteX6" fmla="*/ 1697419 w 2567281"/>
              <a:gd name="connsiteY6" fmla="*/ 291655 h 2567281"/>
              <a:gd name="connsiteX7" fmla="*/ 2031761 w 2567281"/>
              <a:gd name="connsiteY7" fmla="*/ 240783 h 2567281"/>
              <a:gd name="connsiteX8" fmla="*/ 2034286 w 2567281"/>
              <a:gd name="connsiteY8" fmla="*/ 242421 h 2567281"/>
              <a:gd name="connsiteX9" fmla="*/ 2303706 w 2567281"/>
              <a:gd name="connsiteY9" fmla="*/ 504477 h 2567281"/>
              <a:gd name="connsiteX10" fmla="*/ 2313004 w 2567281"/>
              <a:gd name="connsiteY10" fmla="*/ 518043 h 2567281"/>
              <a:gd name="connsiteX11" fmla="*/ 2261606 w 2567281"/>
              <a:gd name="connsiteY11" fmla="*/ 855842 h 2567281"/>
              <a:gd name="connsiteX12" fmla="*/ 2547655 w 2567281"/>
              <a:gd name="connsiteY12" fmla="*/ 1066337 h 2567281"/>
              <a:gd name="connsiteX13" fmla="*/ 2553379 w 2567281"/>
              <a:gd name="connsiteY13" fmla="*/ 1094904 h 2567281"/>
              <a:gd name="connsiteX14" fmla="*/ 2565794 w 2567281"/>
              <a:gd name="connsiteY14" fmla="*/ 1344373 h 2567281"/>
              <a:gd name="connsiteX15" fmla="*/ 2556882 w 2567281"/>
              <a:gd name="connsiteY15" fmla="*/ 1436427 h 2567281"/>
              <a:gd name="connsiteX16" fmla="*/ 2261606 w 2567281"/>
              <a:gd name="connsiteY16" fmla="*/ 1653711 h 2567281"/>
              <a:gd name="connsiteX17" fmla="*/ 2320371 w 2567281"/>
              <a:gd name="connsiteY17" fmla="*/ 2039924 h 2567281"/>
              <a:gd name="connsiteX18" fmla="*/ 2247295 w 2567281"/>
              <a:gd name="connsiteY18" fmla="*/ 2131698 h 2567281"/>
              <a:gd name="connsiteX19" fmla="*/ 2159843 w 2567281"/>
              <a:gd name="connsiteY19" fmla="*/ 2221792 h 2567281"/>
              <a:gd name="connsiteX20" fmla="*/ 2093129 w 2567281"/>
              <a:gd name="connsiteY20" fmla="*/ 2278108 h 2567281"/>
              <a:gd name="connsiteX21" fmla="*/ 1697419 w 2567281"/>
              <a:gd name="connsiteY21" fmla="*/ 2217898 h 2567281"/>
              <a:gd name="connsiteX22" fmla="*/ 1448837 w 2567281"/>
              <a:gd name="connsiteY22" fmla="*/ 2555706 h 2567281"/>
              <a:gd name="connsiteX23" fmla="*/ 1347429 w 2567281"/>
              <a:gd name="connsiteY23" fmla="*/ 2565733 h 2567281"/>
              <a:gd name="connsiteX24" fmla="*/ 1222908 w 2567281"/>
              <a:gd name="connsiteY24" fmla="*/ 2565794 h 2567281"/>
              <a:gd name="connsiteX25" fmla="*/ 1150390 w 2567281"/>
              <a:gd name="connsiteY25" fmla="*/ 2558774 h 2567281"/>
              <a:gd name="connsiteX26" fmla="*/ 899550 w 2567281"/>
              <a:gd name="connsiteY26" fmla="*/ 2217898 h 2567281"/>
              <a:gd name="connsiteX27" fmla="*/ 479023 w 2567281"/>
              <a:gd name="connsiteY27" fmla="*/ 2281883 h 2567281"/>
              <a:gd name="connsiteX28" fmla="*/ 435584 w 2567281"/>
              <a:gd name="connsiteY28" fmla="*/ 2247295 h 2567281"/>
              <a:gd name="connsiteX29" fmla="*/ 345490 w 2567281"/>
              <a:gd name="connsiteY29" fmla="*/ 2159843 h 2567281"/>
              <a:gd name="connsiteX30" fmla="*/ 271660 w 2567281"/>
              <a:gd name="connsiteY30" fmla="*/ 2072382 h 2567281"/>
              <a:gd name="connsiteX31" fmla="*/ 335363 w 2567281"/>
              <a:gd name="connsiteY31" fmla="*/ 1653711 h 2567281"/>
              <a:gd name="connsiteX32" fmla="*/ 8015 w 2567281"/>
              <a:gd name="connsiteY32" fmla="*/ 1412826 h 2567281"/>
              <a:gd name="connsiteX33" fmla="*/ 1549 w 2567281"/>
              <a:gd name="connsiteY33" fmla="*/ 1347429 h 2567281"/>
              <a:gd name="connsiteX34" fmla="*/ 13418 w 2567281"/>
              <a:gd name="connsiteY34" fmla="*/ 1099676 h 2567281"/>
              <a:gd name="connsiteX35" fmla="*/ 14995 w 2567281"/>
              <a:gd name="connsiteY35" fmla="*/ 1091591 h 2567281"/>
              <a:gd name="connsiteX36" fmla="*/ 335363 w 2567281"/>
              <a:gd name="connsiteY36" fmla="*/ 855842 h 2567281"/>
              <a:gd name="connsiteX37" fmla="*/ 279210 w 2567281"/>
              <a:gd name="connsiteY37" fmla="*/ 486794 h 2567281"/>
              <a:gd name="connsiteX38" fmla="*/ 319987 w 2567281"/>
              <a:gd name="connsiteY38" fmla="*/ 435584 h 2567281"/>
              <a:gd name="connsiteX39" fmla="*/ 504477 w 2567281"/>
              <a:gd name="connsiteY39" fmla="*/ 263576 h 2567281"/>
              <a:gd name="connsiteX0-1" fmla="*/ 542723 w 2567281"/>
              <a:gd name="connsiteY0-2" fmla="*/ 237362 h 2567281"/>
              <a:gd name="connsiteX1-3" fmla="*/ 899550 w 2567281"/>
              <a:gd name="connsiteY1-4" fmla="*/ 291655 h 2567281"/>
              <a:gd name="connsiteX2-5" fmla="*/ 1104648 w 2567281"/>
              <a:gd name="connsiteY2-6" fmla="*/ 12940 h 2567281"/>
              <a:gd name="connsiteX3-7" fmla="*/ 1219853 w 2567281"/>
              <a:gd name="connsiteY3-8" fmla="*/ 1549 h 2567281"/>
              <a:gd name="connsiteX4-9" fmla="*/ 1467606 w 2567281"/>
              <a:gd name="connsiteY4-10" fmla="*/ 13418 h 2567281"/>
              <a:gd name="connsiteX5-11" fmla="*/ 1496875 w 2567281"/>
              <a:gd name="connsiteY5-12" fmla="*/ 19128 h 2567281"/>
              <a:gd name="connsiteX6-13" fmla="*/ 1697419 w 2567281"/>
              <a:gd name="connsiteY6-14" fmla="*/ 291655 h 2567281"/>
              <a:gd name="connsiteX7-15" fmla="*/ 2031761 w 2567281"/>
              <a:gd name="connsiteY7-16" fmla="*/ 240783 h 2567281"/>
              <a:gd name="connsiteX8-17" fmla="*/ 2034286 w 2567281"/>
              <a:gd name="connsiteY8-18" fmla="*/ 242421 h 2567281"/>
              <a:gd name="connsiteX9-19" fmla="*/ 2303706 w 2567281"/>
              <a:gd name="connsiteY9-20" fmla="*/ 504477 h 2567281"/>
              <a:gd name="connsiteX10-21" fmla="*/ 2313004 w 2567281"/>
              <a:gd name="connsiteY10-22" fmla="*/ 518043 h 2567281"/>
              <a:gd name="connsiteX11-23" fmla="*/ 2261606 w 2567281"/>
              <a:gd name="connsiteY11-24" fmla="*/ 855842 h 2567281"/>
              <a:gd name="connsiteX12-25" fmla="*/ 2547655 w 2567281"/>
              <a:gd name="connsiteY12-26" fmla="*/ 1066337 h 2567281"/>
              <a:gd name="connsiteX13-27" fmla="*/ 2553379 w 2567281"/>
              <a:gd name="connsiteY13-28" fmla="*/ 1094904 h 2567281"/>
              <a:gd name="connsiteX14-29" fmla="*/ 2565794 w 2567281"/>
              <a:gd name="connsiteY14-30" fmla="*/ 1344373 h 2567281"/>
              <a:gd name="connsiteX15-31" fmla="*/ 2556882 w 2567281"/>
              <a:gd name="connsiteY15-32" fmla="*/ 1436427 h 2567281"/>
              <a:gd name="connsiteX16-33" fmla="*/ 2261606 w 2567281"/>
              <a:gd name="connsiteY16-34" fmla="*/ 1653711 h 2567281"/>
              <a:gd name="connsiteX17-35" fmla="*/ 2320371 w 2567281"/>
              <a:gd name="connsiteY17-36" fmla="*/ 2039924 h 2567281"/>
              <a:gd name="connsiteX18-37" fmla="*/ 2247295 w 2567281"/>
              <a:gd name="connsiteY18-38" fmla="*/ 2131698 h 2567281"/>
              <a:gd name="connsiteX19-39" fmla="*/ 2159843 w 2567281"/>
              <a:gd name="connsiteY19-40" fmla="*/ 2221792 h 2567281"/>
              <a:gd name="connsiteX20-41" fmla="*/ 2093129 w 2567281"/>
              <a:gd name="connsiteY20-42" fmla="*/ 2278108 h 2567281"/>
              <a:gd name="connsiteX21-43" fmla="*/ 1697419 w 2567281"/>
              <a:gd name="connsiteY21-44" fmla="*/ 2217898 h 2567281"/>
              <a:gd name="connsiteX22-45" fmla="*/ 1448837 w 2567281"/>
              <a:gd name="connsiteY22-46" fmla="*/ 2555706 h 2567281"/>
              <a:gd name="connsiteX23-47" fmla="*/ 1347429 w 2567281"/>
              <a:gd name="connsiteY23-48" fmla="*/ 2565733 h 2567281"/>
              <a:gd name="connsiteX24-49" fmla="*/ 1222908 w 2567281"/>
              <a:gd name="connsiteY24-50" fmla="*/ 2565794 h 2567281"/>
              <a:gd name="connsiteX25-51" fmla="*/ 1150390 w 2567281"/>
              <a:gd name="connsiteY25-52" fmla="*/ 2558774 h 2567281"/>
              <a:gd name="connsiteX26-53" fmla="*/ 899550 w 2567281"/>
              <a:gd name="connsiteY26-54" fmla="*/ 2217898 h 2567281"/>
              <a:gd name="connsiteX27-55" fmla="*/ 479023 w 2567281"/>
              <a:gd name="connsiteY27-56" fmla="*/ 2281883 h 2567281"/>
              <a:gd name="connsiteX28-57" fmla="*/ 435584 w 2567281"/>
              <a:gd name="connsiteY28-58" fmla="*/ 2247295 h 2567281"/>
              <a:gd name="connsiteX29-59" fmla="*/ 345490 w 2567281"/>
              <a:gd name="connsiteY29-60" fmla="*/ 2159843 h 2567281"/>
              <a:gd name="connsiteX30-61" fmla="*/ 271660 w 2567281"/>
              <a:gd name="connsiteY30-62" fmla="*/ 2072382 h 2567281"/>
              <a:gd name="connsiteX31-63" fmla="*/ 335363 w 2567281"/>
              <a:gd name="connsiteY31-64" fmla="*/ 1653711 h 2567281"/>
              <a:gd name="connsiteX32-65" fmla="*/ 8015 w 2567281"/>
              <a:gd name="connsiteY32-66" fmla="*/ 1412826 h 2567281"/>
              <a:gd name="connsiteX33-67" fmla="*/ 1549 w 2567281"/>
              <a:gd name="connsiteY33-68" fmla="*/ 1347429 h 2567281"/>
              <a:gd name="connsiteX34-69" fmla="*/ 13418 w 2567281"/>
              <a:gd name="connsiteY34-70" fmla="*/ 1099676 h 2567281"/>
              <a:gd name="connsiteX35-71" fmla="*/ 14995 w 2567281"/>
              <a:gd name="connsiteY35-72" fmla="*/ 1091591 h 2567281"/>
              <a:gd name="connsiteX36-73" fmla="*/ 335363 w 2567281"/>
              <a:gd name="connsiteY36-74" fmla="*/ 855842 h 2567281"/>
              <a:gd name="connsiteX37-75" fmla="*/ 279210 w 2567281"/>
              <a:gd name="connsiteY37-76" fmla="*/ 486794 h 2567281"/>
              <a:gd name="connsiteX38-77" fmla="*/ 319987 w 2567281"/>
              <a:gd name="connsiteY38-78" fmla="*/ 435584 h 2567281"/>
              <a:gd name="connsiteX39-79" fmla="*/ 504477 w 2567281"/>
              <a:gd name="connsiteY39-80" fmla="*/ 263576 h 2567281"/>
              <a:gd name="connsiteX40" fmla="*/ 542723 w 2567281"/>
              <a:gd name="connsiteY40" fmla="*/ 237362 h 2567281"/>
              <a:gd name="connsiteX0-81" fmla="*/ 542723 w 2567281"/>
              <a:gd name="connsiteY0-82" fmla="*/ 237362 h 2567281"/>
              <a:gd name="connsiteX1-83" fmla="*/ 899550 w 2567281"/>
              <a:gd name="connsiteY1-84" fmla="*/ 291655 h 2567281"/>
              <a:gd name="connsiteX2-85" fmla="*/ 1104648 w 2567281"/>
              <a:gd name="connsiteY2-86" fmla="*/ 12940 h 2567281"/>
              <a:gd name="connsiteX3-87" fmla="*/ 1219853 w 2567281"/>
              <a:gd name="connsiteY3-88" fmla="*/ 1549 h 2567281"/>
              <a:gd name="connsiteX4-89" fmla="*/ 1467606 w 2567281"/>
              <a:gd name="connsiteY4-90" fmla="*/ 13418 h 2567281"/>
              <a:gd name="connsiteX5-91" fmla="*/ 1496875 w 2567281"/>
              <a:gd name="connsiteY5-92" fmla="*/ 19128 h 2567281"/>
              <a:gd name="connsiteX6-93" fmla="*/ 1697419 w 2567281"/>
              <a:gd name="connsiteY6-94" fmla="*/ 291655 h 2567281"/>
              <a:gd name="connsiteX7-95" fmla="*/ 2031761 w 2567281"/>
              <a:gd name="connsiteY7-96" fmla="*/ 240783 h 2567281"/>
              <a:gd name="connsiteX8-97" fmla="*/ 2034286 w 2567281"/>
              <a:gd name="connsiteY8-98" fmla="*/ 242421 h 2567281"/>
              <a:gd name="connsiteX9-99" fmla="*/ 2303706 w 2567281"/>
              <a:gd name="connsiteY9-100" fmla="*/ 504477 h 2567281"/>
              <a:gd name="connsiteX10-101" fmla="*/ 2313004 w 2567281"/>
              <a:gd name="connsiteY10-102" fmla="*/ 518043 h 2567281"/>
              <a:gd name="connsiteX11-103" fmla="*/ 2261606 w 2567281"/>
              <a:gd name="connsiteY11-104" fmla="*/ 855842 h 2567281"/>
              <a:gd name="connsiteX12-105" fmla="*/ 2547655 w 2567281"/>
              <a:gd name="connsiteY12-106" fmla="*/ 1066337 h 2567281"/>
              <a:gd name="connsiteX13-107" fmla="*/ 2553379 w 2567281"/>
              <a:gd name="connsiteY13-108" fmla="*/ 1094904 h 2567281"/>
              <a:gd name="connsiteX14-109" fmla="*/ 2565794 w 2567281"/>
              <a:gd name="connsiteY14-110" fmla="*/ 1344373 h 2567281"/>
              <a:gd name="connsiteX15-111" fmla="*/ 2556882 w 2567281"/>
              <a:gd name="connsiteY15-112" fmla="*/ 1436427 h 2567281"/>
              <a:gd name="connsiteX16-113" fmla="*/ 2261606 w 2567281"/>
              <a:gd name="connsiteY16-114" fmla="*/ 1653711 h 2567281"/>
              <a:gd name="connsiteX17-115" fmla="*/ 2320371 w 2567281"/>
              <a:gd name="connsiteY17-116" fmla="*/ 2039924 h 2567281"/>
              <a:gd name="connsiteX18-117" fmla="*/ 2247295 w 2567281"/>
              <a:gd name="connsiteY18-118" fmla="*/ 2131698 h 2567281"/>
              <a:gd name="connsiteX19-119" fmla="*/ 2159843 w 2567281"/>
              <a:gd name="connsiteY19-120" fmla="*/ 2221792 h 2567281"/>
              <a:gd name="connsiteX20-121" fmla="*/ 2093129 w 2567281"/>
              <a:gd name="connsiteY20-122" fmla="*/ 2278108 h 2567281"/>
              <a:gd name="connsiteX21-123" fmla="*/ 1697419 w 2567281"/>
              <a:gd name="connsiteY21-124" fmla="*/ 2217898 h 2567281"/>
              <a:gd name="connsiteX22-125" fmla="*/ 1448837 w 2567281"/>
              <a:gd name="connsiteY22-126" fmla="*/ 2555706 h 2567281"/>
              <a:gd name="connsiteX23-127" fmla="*/ 1347429 w 2567281"/>
              <a:gd name="connsiteY23-128" fmla="*/ 2565733 h 2567281"/>
              <a:gd name="connsiteX24-129" fmla="*/ 1222908 w 2567281"/>
              <a:gd name="connsiteY24-130" fmla="*/ 2565794 h 2567281"/>
              <a:gd name="connsiteX25-131" fmla="*/ 1150390 w 2567281"/>
              <a:gd name="connsiteY25-132" fmla="*/ 2558774 h 2567281"/>
              <a:gd name="connsiteX26-133" fmla="*/ 899550 w 2567281"/>
              <a:gd name="connsiteY26-134" fmla="*/ 2217898 h 2567281"/>
              <a:gd name="connsiteX27-135" fmla="*/ 479023 w 2567281"/>
              <a:gd name="connsiteY27-136" fmla="*/ 2281883 h 2567281"/>
              <a:gd name="connsiteX28-137" fmla="*/ 435584 w 2567281"/>
              <a:gd name="connsiteY28-138" fmla="*/ 2247295 h 2567281"/>
              <a:gd name="connsiteX29-139" fmla="*/ 345490 w 2567281"/>
              <a:gd name="connsiteY29-140" fmla="*/ 2159843 h 2567281"/>
              <a:gd name="connsiteX30-141" fmla="*/ 271660 w 2567281"/>
              <a:gd name="connsiteY30-142" fmla="*/ 2072382 h 2567281"/>
              <a:gd name="connsiteX31-143" fmla="*/ 335363 w 2567281"/>
              <a:gd name="connsiteY31-144" fmla="*/ 1653711 h 2567281"/>
              <a:gd name="connsiteX32-145" fmla="*/ 8015 w 2567281"/>
              <a:gd name="connsiteY32-146" fmla="*/ 1412826 h 2567281"/>
              <a:gd name="connsiteX33-147" fmla="*/ 1549 w 2567281"/>
              <a:gd name="connsiteY33-148" fmla="*/ 1347429 h 2567281"/>
              <a:gd name="connsiteX34-149" fmla="*/ 13418 w 2567281"/>
              <a:gd name="connsiteY34-150" fmla="*/ 1099676 h 2567281"/>
              <a:gd name="connsiteX35-151" fmla="*/ 14995 w 2567281"/>
              <a:gd name="connsiteY35-152" fmla="*/ 1091591 h 2567281"/>
              <a:gd name="connsiteX36-153" fmla="*/ 335363 w 2567281"/>
              <a:gd name="connsiteY36-154" fmla="*/ 855842 h 2567281"/>
              <a:gd name="connsiteX37-155" fmla="*/ 279210 w 2567281"/>
              <a:gd name="connsiteY37-156" fmla="*/ 486794 h 2567281"/>
              <a:gd name="connsiteX38-157" fmla="*/ 319987 w 2567281"/>
              <a:gd name="connsiteY38-158" fmla="*/ 435584 h 2567281"/>
              <a:gd name="connsiteX39-159" fmla="*/ 504477 w 2567281"/>
              <a:gd name="connsiteY39-160" fmla="*/ 263576 h 2567281"/>
              <a:gd name="connsiteX40-161" fmla="*/ 542723 w 2567281"/>
              <a:gd name="connsiteY40-162" fmla="*/ 237362 h 2567281"/>
              <a:gd name="connsiteX0-163" fmla="*/ 542723 w 2567281"/>
              <a:gd name="connsiteY0-164" fmla="*/ 237362 h 2567281"/>
              <a:gd name="connsiteX1-165" fmla="*/ 899550 w 2567281"/>
              <a:gd name="connsiteY1-166" fmla="*/ 291655 h 2567281"/>
              <a:gd name="connsiteX2-167" fmla="*/ 1104648 w 2567281"/>
              <a:gd name="connsiteY2-168" fmla="*/ 12940 h 2567281"/>
              <a:gd name="connsiteX3-169" fmla="*/ 1219853 w 2567281"/>
              <a:gd name="connsiteY3-170" fmla="*/ 1549 h 2567281"/>
              <a:gd name="connsiteX4-171" fmla="*/ 1467606 w 2567281"/>
              <a:gd name="connsiteY4-172" fmla="*/ 13418 h 2567281"/>
              <a:gd name="connsiteX5-173" fmla="*/ 1496875 w 2567281"/>
              <a:gd name="connsiteY5-174" fmla="*/ 19128 h 2567281"/>
              <a:gd name="connsiteX6-175" fmla="*/ 1697419 w 2567281"/>
              <a:gd name="connsiteY6-176" fmla="*/ 291655 h 2567281"/>
              <a:gd name="connsiteX7-177" fmla="*/ 2031761 w 2567281"/>
              <a:gd name="connsiteY7-178" fmla="*/ 240783 h 2567281"/>
              <a:gd name="connsiteX8-179" fmla="*/ 2034286 w 2567281"/>
              <a:gd name="connsiteY8-180" fmla="*/ 242421 h 2567281"/>
              <a:gd name="connsiteX9-181" fmla="*/ 2303706 w 2567281"/>
              <a:gd name="connsiteY9-182" fmla="*/ 504477 h 2567281"/>
              <a:gd name="connsiteX10-183" fmla="*/ 2313004 w 2567281"/>
              <a:gd name="connsiteY10-184" fmla="*/ 518043 h 2567281"/>
              <a:gd name="connsiteX11-185" fmla="*/ 2261606 w 2567281"/>
              <a:gd name="connsiteY11-186" fmla="*/ 855842 h 2567281"/>
              <a:gd name="connsiteX12-187" fmla="*/ 2547655 w 2567281"/>
              <a:gd name="connsiteY12-188" fmla="*/ 1066337 h 2567281"/>
              <a:gd name="connsiteX13-189" fmla="*/ 2553379 w 2567281"/>
              <a:gd name="connsiteY13-190" fmla="*/ 1094904 h 2567281"/>
              <a:gd name="connsiteX14-191" fmla="*/ 2565794 w 2567281"/>
              <a:gd name="connsiteY14-192" fmla="*/ 1344373 h 2567281"/>
              <a:gd name="connsiteX15-193" fmla="*/ 2556882 w 2567281"/>
              <a:gd name="connsiteY15-194" fmla="*/ 1436427 h 2567281"/>
              <a:gd name="connsiteX16-195" fmla="*/ 2261606 w 2567281"/>
              <a:gd name="connsiteY16-196" fmla="*/ 1653711 h 2567281"/>
              <a:gd name="connsiteX17-197" fmla="*/ 2320371 w 2567281"/>
              <a:gd name="connsiteY17-198" fmla="*/ 2039924 h 2567281"/>
              <a:gd name="connsiteX18-199" fmla="*/ 2247295 w 2567281"/>
              <a:gd name="connsiteY18-200" fmla="*/ 2131698 h 2567281"/>
              <a:gd name="connsiteX19-201" fmla="*/ 2159843 w 2567281"/>
              <a:gd name="connsiteY19-202" fmla="*/ 2221792 h 2567281"/>
              <a:gd name="connsiteX20-203" fmla="*/ 2093129 w 2567281"/>
              <a:gd name="connsiteY20-204" fmla="*/ 2278108 h 2567281"/>
              <a:gd name="connsiteX21-205" fmla="*/ 1697419 w 2567281"/>
              <a:gd name="connsiteY21-206" fmla="*/ 2217898 h 2567281"/>
              <a:gd name="connsiteX22-207" fmla="*/ 1448837 w 2567281"/>
              <a:gd name="connsiteY22-208" fmla="*/ 2555706 h 2567281"/>
              <a:gd name="connsiteX23-209" fmla="*/ 1347429 w 2567281"/>
              <a:gd name="connsiteY23-210" fmla="*/ 2565733 h 2567281"/>
              <a:gd name="connsiteX24-211" fmla="*/ 1222908 w 2567281"/>
              <a:gd name="connsiteY24-212" fmla="*/ 2565794 h 2567281"/>
              <a:gd name="connsiteX25-213" fmla="*/ 1150390 w 2567281"/>
              <a:gd name="connsiteY25-214" fmla="*/ 2558774 h 2567281"/>
              <a:gd name="connsiteX26-215" fmla="*/ 899550 w 2567281"/>
              <a:gd name="connsiteY26-216" fmla="*/ 2217898 h 2567281"/>
              <a:gd name="connsiteX27-217" fmla="*/ 479023 w 2567281"/>
              <a:gd name="connsiteY27-218" fmla="*/ 2281883 h 2567281"/>
              <a:gd name="connsiteX28-219" fmla="*/ 435584 w 2567281"/>
              <a:gd name="connsiteY28-220" fmla="*/ 2247295 h 2567281"/>
              <a:gd name="connsiteX29-221" fmla="*/ 345490 w 2567281"/>
              <a:gd name="connsiteY29-222" fmla="*/ 2159843 h 2567281"/>
              <a:gd name="connsiteX30-223" fmla="*/ 271660 w 2567281"/>
              <a:gd name="connsiteY30-224" fmla="*/ 2072382 h 2567281"/>
              <a:gd name="connsiteX31-225" fmla="*/ 335363 w 2567281"/>
              <a:gd name="connsiteY31-226" fmla="*/ 1653711 h 2567281"/>
              <a:gd name="connsiteX32-227" fmla="*/ 8015 w 2567281"/>
              <a:gd name="connsiteY32-228" fmla="*/ 1412826 h 2567281"/>
              <a:gd name="connsiteX33-229" fmla="*/ 1549 w 2567281"/>
              <a:gd name="connsiteY33-230" fmla="*/ 1347429 h 2567281"/>
              <a:gd name="connsiteX34-231" fmla="*/ 13418 w 2567281"/>
              <a:gd name="connsiteY34-232" fmla="*/ 1099676 h 2567281"/>
              <a:gd name="connsiteX35-233" fmla="*/ 14995 w 2567281"/>
              <a:gd name="connsiteY35-234" fmla="*/ 1091591 h 2567281"/>
              <a:gd name="connsiteX36-235" fmla="*/ 383955 w 2567281"/>
              <a:gd name="connsiteY36-236" fmla="*/ 924696 h 2567281"/>
              <a:gd name="connsiteX37-237" fmla="*/ 279210 w 2567281"/>
              <a:gd name="connsiteY37-238" fmla="*/ 486794 h 2567281"/>
              <a:gd name="connsiteX38-239" fmla="*/ 319987 w 2567281"/>
              <a:gd name="connsiteY38-240" fmla="*/ 435584 h 2567281"/>
              <a:gd name="connsiteX39-241" fmla="*/ 504477 w 2567281"/>
              <a:gd name="connsiteY39-242" fmla="*/ 263576 h 2567281"/>
              <a:gd name="connsiteX40-243" fmla="*/ 542723 w 2567281"/>
              <a:gd name="connsiteY40-244" fmla="*/ 237362 h 2567281"/>
              <a:gd name="connsiteX0-245" fmla="*/ 542723 w 2567281"/>
              <a:gd name="connsiteY0-246" fmla="*/ 237362 h 2567281"/>
              <a:gd name="connsiteX1-247" fmla="*/ 899550 w 2567281"/>
              <a:gd name="connsiteY1-248" fmla="*/ 291655 h 2567281"/>
              <a:gd name="connsiteX2-249" fmla="*/ 1104648 w 2567281"/>
              <a:gd name="connsiteY2-250" fmla="*/ 12940 h 2567281"/>
              <a:gd name="connsiteX3-251" fmla="*/ 1219853 w 2567281"/>
              <a:gd name="connsiteY3-252" fmla="*/ 1549 h 2567281"/>
              <a:gd name="connsiteX4-253" fmla="*/ 1467606 w 2567281"/>
              <a:gd name="connsiteY4-254" fmla="*/ 13418 h 2567281"/>
              <a:gd name="connsiteX5-255" fmla="*/ 1496875 w 2567281"/>
              <a:gd name="connsiteY5-256" fmla="*/ 19128 h 2567281"/>
              <a:gd name="connsiteX6-257" fmla="*/ 1697419 w 2567281"/>
              <a:gd name="connsiteY6-258" fmla="*/ 291655 h 2567281"/>
              <a:gd name="connsiteX7-259" fmla="*/ 2031761 w 2567281"/>
              <a:gd name="connsiteY7-260" fmla="*/ 240783 h 2567281"/>
              <a:gd name="connsiteX8-261" fmla="*/ 2034286 w 2567281"/>
              <a:gd name="connsiteY8-262" fmla="*/ 242421 h 2567281"/>
              <a:gd name="connsiteX9-263" fmla="*/ 2303706 w 2567281"/>
              <a:gd name="connsiteY9-264" fmla="*/ 504477 h 2567281"/>
              <a:gd name="connsiteX10-265" fmla="*/ 2313004 w 2567281"/>
              <a:gd name="connsiteY10-266" fmla="*/ 518043 h 2567281"/>
              <a:gd name="connsiteX11-267" fmla="*/ 2261606 w 2567281"/>
              <a:gd name="connsiteY11-268" fmla="*/ 855842 h 2567281"/>
              <a:gd name="connsiteX12-269" fmla="*/ 2547655 w 2567281"/>
              <a:gd name="connsiteY12-270" fmla="*/ 1066337 h 2567281"/>
              <a:gd name="connsiteX13-271" fmla="*/ 2553379 w 2567281"/>
              <a:gd name="connsiteY13-272" fmla="*/ 1094904 h 2567281"/>
              <a:gd name="connsiteX14-273" fmla="*/ 2565794 w 2567281"/>
              <a:gd name="connsiteY14-274" fmla="*/ 1344373 h 2567281"/>
              <a:gd name="connsiteX15-275" fmla="*/ 2556882 w 2567281"/>
              <a:gd name="connsiteY15-276" fmla="*/ 1436427 h 2567281"/>
              <a:gd name="connsiteX16-277" fmla="*/ 2261606 w 2567281"/>
              <a:gd name="connsiteY16-278" fmla="*/ 1653711 h 2567281"/>
              <a:gd name="connsiteX17-279" fmla="*/ 2320371 w 2567281"/>
              <a:gd name="connsiteY17-280" fmla="*/ 2039924 h 2567281"/>
              <a:gd name="connsiteX18-281" fmla="*/ 2247295 w 2567281"/>
              <a:gd name="connsiteY18-282" fmla="*/ 2131698 h 2567281"/>
              <a:gd name="connsiteX19-283" fmla="*/ 2159843 w 2567281"/>
              <a:gd name="connsiteY19-284" fmla="*/ 2221792 h 2567281"/>
              <a:gd name="connsiteX20-285" fmla="*/ 2093129 w 2567281"/>
              <a:gd name="connsiteY20-286" fmla="*/ 2278108 h 2567281"/>
              <a:gd name="connsiteX21-287" fmla="*/ 1697419 w 2567281"/>
              <a:gd name="connsiteY21-288" fmla="*/ 2217898 h 2567281"/>
              <a:gd name="connsiteX22-289" fmla="*/ 1448837 w 2567281"/>
              <a:gd name="connsiteY22-290" fmla="*/ 2555706 h 2567281"/>
              <a:gd name="connsiteX23-291" fmla="*/ 1347429 w 2567281"/>
              <a:gd name="connsiteY23-292" fmla="*/ 2565733 h 2567281"/>
              <a:gd name="connsiteX24-293" fmla="*/ 1222908 w 2567281"/>
              <a:gd name="connsiteY24-294" fmla="*/ 2565794 h 2567281"/>
              <a:gd name="connsiteX25-295" fmla="*/ 1150390 w 2567281"/>
              <a:gd name="connsiteY25-296" fmla="*/ 2558774 h 2567281"/>
              <a:gd name="connsiteX26-297" fmla="*/ 899550 w 2567281"/>
              <a:gd name="connsiteY26-298" fmla="*/ 2217898 h 2567281"/>
              <a:gd name="connsiteX27-299" fmla="*/ 479023 w 2567281"/>
              <a:gd name="connsiteY27-300" fmla="*/ 2281883 h 2567281"/>
              <a:gd name="connsiteX28-301" fmla="*/ 435584 w 2567281"/>
              <a:gd name="connsiteY28-302" fmla="*/ 2247295 h 2567281"/>
              <a:gd name="connsiteX29-303" fmla="*/ 345490 w 2567281"/>
              <a:gd name="connsiteY29-304" fmla="*/ 2159843 h 2567281"/>
              <a:gd name="connsiteX30-305" fmla="*/ 271660 w 2567281"/>
              <a:gd name="connsiteY30-306" fmla="*/ 2072382 h 2567281"/>
              <a:gd name="connsiteX31-307" fmla="*/ 335363 w 2567281"/>
              <a:gd name="connsiteY31-308" fmla="*/ 1653711 h 2567281"/>
              <a:gd name="connsiteX32-309" fmla="*/ 8015 w 2567281"/>
              <a:gd name="connsiteY32-310" fmla="*/ 1412826 h 2567281"/>
              <a:gd name="connsiteX33-311" fmla="*/ 1549 w 2567281"/>
              <a:gd name="connsiteY33-312" fmla="*/ 1347429 h 2567281"/>
              <a:gd name="connsiteX34-313" fmla="*/ 13418 w 2567281"/>
              <a:gd name="connsiteY34-314" fmla="*/ 1099676 h 2567281"/>
              <a:gd name="connsiteX35-315" fmla="*/ 14995 w 2567281"/>
              <a:gd name="connsiteY35-316" fmla="*/ 1091591 h 2567281"/>
              <a:gd name="connsiteX36-317" fmla="*/ 397757 w 2567281"/>
              <a:gd name="connsiteY36-318" fmla="*/ 825747 h 2567281"/>
              <a:gd name="connsiteX37-319" fmla="*/ 279210 w 2567281"/>
              <a:gd name="connsiteY37-320" fmla="*/ 486794 h 2567281"/>
              <a:gd name="connsiteX38-321" fmla="*/ 319987 w 2567281"/>
              <a:gd name="connsiteY38-322" fmla="*/ 435584 h 2567281"/>
              <a:gd name="connsiteX39-323" fmla="*/ 504477 w 2567281"/>
              <a:gd name="connsiteY39-324" fmla="*/ 263576 h 2567281"/>
              <a:gd name="connsiteX40-325" fmla="*/ 542723 w 2567281"/>
              <a:gd name="connsiteY40-326" fmla="*/ 237362 h 2567281"/>
              <a:gd name="connsiteX0-327" fmla="*/ 542723 w 2567281"/>
              <a:gd name="connsiteY0-328" fmla="*/ 237362 h 2567281"/>
              <a:gd name="connsiteX1-329" fmla="*/ 899550 w 2567281"/>
              <a:gd name="connsiteY1-330" fmla="*/ 291655 h 2567281"/>
              <a:gd name="connsiteX2-331" fmla="*/ 1104648 w 2567281"/>
              <a:gd name="connsiteY2-332" fmla="*/ 12940 h 2567281"/>
              <a:gd name="connsiteX3-333" fmla="*/ 1219853 w 2567281"/>
              <a:gd name="connsiteY3-334" fmla="*/ 1549 h 2567281"/>
              <a:gd name="connsiteX4-335" fmla="*/ 1467606 w 2567281"/>
              <a:gd name="connsiteY4-336" fmla="*/ 13418 h 2567281"/>
              <a:gd name="connsiteX5-337" fmla="*/ 1496875 w 2567281"/>
              <a:gd name="connsiteY5-338" fmla="*/ 19128 h 2567281"/>
              <a:gd name="connsiteX6-339" fmla="*/ 1697419 w 2567281"/>
              <a:gd name="connsiteY6-340" fmla="*/ 291655 h 2567281"/>
              <a:gd name="connsiteX7-341" fmla="*/ 2031761 w 2567281"/>
              <a:gd name="connsiteY7-342" fmla="*/ 240783 h 2567281"/>
              <a:gd name="connsiteX8-343" fmla="*/ 2034286 w 2567281"/>
              <a:gd name="connsiteY8-344" fmla="*/ 242421 h 2567281"/>
              <a:gd name="connsiteX9-345" fmla="*/ 2303706 w 2567281"/>
              <a:gd name="connsiteY9-346" fmla="*/ 504477 h 2567281"/>
              <a:gd name="connsiteX10-347" fmla="*/ 2313004 w 2567281"/>
              <a:gd name="connsiteY10-348" fmla="*/ 518043 h 2567281"/>
              <a:gd name="connsiteX11-349" fmla="*/ 2261606 w 2567281"/>
              <a:gd name="connsiteY11-350" fmla="*/ 855842 h 2567281"/>
              <a:gd name="connsiteX12-351" fmla="*/ 2547655 w 2567281"/>
              <a:gd name="connsiteY12-352" fmla="*/ 1066337 h 2567281"/>
              <a:gd name="connsiteX13-353" fmla="*/ 2553379 w 2567281"/>
              <a:gd name="connsiteY13-354" fmla="*/ 1094904 h 2567281"/>
              <a:gd name="connsiteX14-355" fmla="*/ 2565794 w 2567281"/>
              <a:gd name="connsiteY14-356" fmla="*/ 1344373 h 2567281"/>
              <a:gd name="connsiteX15-357" fmla="*/ 2556882 w 2567281"/>
              <a:gd name="connsiteY15-358" fmla="*/ 1436427 h 2567281"/>
              <a:gd name="connsiteX16-359" fmla="*/ 2261606 w 2567281"/>
              <a:gd name="connsiteY16-360" fmla="*/ 1653711 h 2567281"/>
              <a:gd name="connsiteX17-361" fmla="*/ 2320371 w 2567281"/>
              <a:gd name="connsiteY17-362" fmla="*/ 2039924 h 2567281"/>
              <a:gd name="connsiteX18-363" fmla="*/ 2247295 w 2567281"/>
              <a:gd name="connsiteY18-364" fmla="*/ 2131698 h 2567281"/>
              <a:gd name="connsiteX19-365" fmla="*/ 2159843 w 2567281"/>
              <a:gd name="connsiteY19-366" fmla="*/ 2221792 h 2567281"/>
              <a:gd name="connsiteX20-367" fmla="*/ 2093129 w 2567281"/>
              <a:gd name="connsiteY20-368" fmla="*/ 2278108 h 2567281"/>
              <a:gd name="connsiteX21-369" fmla="*/ 1697419 w 2567281"/>
              <a:gd name="connsiteY21-370" fmla="*/ 2217898 h 2567281"/>
              <a:gd name="connsiteX22-371" fmla="*/ 1448837 w 2567281"/>
              <a:gd name="connsiteY22-372" fmla="*/ 2555706 h 2567281"/>
              <a:gd name="connsiteX23-373" fmla="*/ 1347429 w 2567281"/>
              <a:gd name="connsiteY23-374" fmla="*/ 2565733 h 2567281"/>
              <a:gd name="connsiteX24-375" fmla="*/ 1222908 w 2567281"/>
              <a:gd name="connsiteY24-376" fmla="*/ 2565794 h 2567281"/>
              <a:gd name="connsiteX25-377" fmla="*/ 1150390 w 2567281"/>
              <a:gd name="connsiteY25-378" fmla="*/ 2558774 h 2567281"/>
              <a:gd name="connsiteX26-379" fmla="*/ 899550 w 2567281"/>
              <a:gd name="connsiteY26-380" fmla="*/ 2217898 h 2567281"/>
              <a:gd name="connsiteX27-381" fmla="*/ 479023 w 2567281"/>
              <a:gd name="connsiteY27-382" fmla="*/ 2281883 h 2567281"/>
              <a:gd name="connsiteX28-383" fmla="*/ 435584 w 2567281"/>
              <a:gd name="connsiteY28-384" fmla="*/ 2247295 h 2567281"/>
              <a:gd name="connsiteX29-385" fmla="*/ 345490 w 2567281"/>
              <a:gd name="connsiteY29-386" fmla="*/ 2159843 h 2567281"/>
              <a:gd name="connsiteX30-387" fmla="*/ 271660 w 2567281"/>
              <a:gd name="connsiteY30-388" fmla="*/ 2072382 h 2567281"/>
              <a:gd name="connsiteX31-389" fmla="*/ 335363 w 2567281"/>
              <a:gd name="connsiteY31-390" fmla="*/ 1653711 h 2567281"/>
              <a:gd name="connsiteX32-391" fmla="*/ 8015 w 2567281"/>
              <a:gd name="connsiteY32-392" fmla="*/ 1412826 h 2567281"/>
              <a:gd name="connsiteX33-393" fmla="*/ 1549 w 2567281"/>
              <a:gd name="connsiteY33-394" fmla="*/ 1347429 h 2567281"/>
              <a:gd name="connsiteX34-395" fmla="*/ 13418 w 2567281"/>
              <a:gd name="connsiteY34-396" fmla="*/ 1099676 h 2567281"/>
              <a:gd name="connsiteX35-397" fmla="*/ 14995 w 2567281"/>
              <a:gd name="connsiteY35-398" fmla="*/ 1091591 h 2567281"/>
              <a:gd name="connsiteX36-399" fmla="*/ 396436 w 2567281"/>
              <a:gd name="connsiteY36-400" fmla="*/ 918677 h 2567281"/>
              <a:gd name="connsiteX37-401" fmla="*/ 279210 w 2567281"/>
              <a:gd name="connsiteY37-402" fmla="*/ 486794 h 2567281"/>
              <a:gd name="connsiteX38-403" fmla="*/ 319987 w 2567281"/>
              <a:gd name="connsiteY38-404" fmla="*/ 435584 h 2567281"/>
              <a:gd name="connsiteX39-405" fmla="*/ 504477 w 2567281"/>
              <a:gd name="connsiteY39-406" fmla="*/ 263576 h 2567281"/>
              <a:gd name="connsiteX40-407" fmla="*/ 542723 w 2567281"/>
              <a:gd name="connsiteY40-408" fmla="*/ 237362 h 2567281"/>
              <a:gd name="connsiteX0-409" fmla="*/ 542723 w 2567281"/>
              <a:gd name="connsiteY0-410" fmla="*/ 237362 h 2567281"/>
              <a:gd name="connsiteX1-411" fmla="*/ 899550 w 2567281"/>
              <a:gd name="connsiteY1-412" fmla="*/ 291655 h 2567281"/>
              <a:gd name="connsiteX2-413" fmla="*/ 1104648 w 2567281"/>
              <a:gd name="connsiteY2-414" fmla="*/ 12940 h 2567281"/>
              <a:gd name="connsiteX3-415" fmla="*/ 1219853 w 2567281"/>
              <a:gd name="connsiteY3-416" fmla="*/ 1549 h 2567281"/>
              <a:gd name="connsiteX4-417" fmla="*/ 1467606 w 2567281"/>
              <a:gd name="connsiteY4-418" fmla="*/ 13418 h 2567281"/>
              <a:gd name="connsiteX5-419" fmla="*/ 1496875 w 2567281"/>
              <a:gd name="connsiteY5-420" fmla="*/ 19128 h 2567281"/>
              <a:gd name="connsiteX6-421" fmla="*/ 1697419 w 2567281"/>
              <a:gd name="connsiteY6-422" fmla="*/ 291655 h 2567281"/>
              <a:gd name="connsiteX7-423" fmla="*/ 2031761 w 2567281"/>
              <a:gd name="connsiteY7-424" fmla="*/ 240783 h 2567281"/>
              <a:gd name="connsiteX8-425" fmla="*/ 2034286 w 2567281"/>
              <a:gd name="connsiteY8-426" fmla="*/ 242421 h 2567281"/>
              <a:gd name="connsiteX9-427" fmla="*/ 2303706 w 2567281"/>
              <a:gd name="connsiteY9-428" fmla="*/ 504477 h 2567281"/>
              <a:gd name="connsiteX10-429" fmla="*/ 2313004 w 2567281"/>
              <a:gd name="connsiteY10-430" fmla="*/ 518043 h 2567281"/>
              <a:gd name="connsiteX11-431" fmla="*/ 2261606 w 2567281"/>
              <a:gd name="connsiteY11-432" fmla="*/ 855842 h 2567281"/>
              <a:gd name="connsiteX12-433" fmla="*/ 2547655 w 2567281"/>
              <a:gd name="connsiteY12-434" fmla="*/ 1066337 h 2567281"/>
              <a:gd name="connsiteX13-435" fmla="*/ 2553379 w 2567281"/>
              <a:gd name="connsiteY13-436" fmla="*/ 1094904 h 2567281"/>
              <a:gd name="connsiteX14-437" fmla="*/ 2565794 w 2567281"/>
              <a:gd name="connsiteY14-438" fmla="*/ 1344373 h 2567281"/>
              <a:gd name="connsiteX15-439" fmla="*/ 2556882 w 2567281"/>
              <a:gd name="connsiteY15-440" fmla="*/ 1436427 h 2567281"/>
              <a:gd name="connsiteX16-441" fmla="*/ 2261606 w 2567281"/>
              <a:gd name="connsiteY16-442" fmla="*/ 1653711 h 2567281"/>
              <a:gd name="connsiteX17-443" fmla="*/ 2320371 w 2567281"/>
              <a:gd name="connsiteY17-444" fmla="*/ 2039924 h 2567281"/>
              <a:gd name="connsiteX18-445" fmla="*/ 2247295 w 2567281"/>
              <a:gd name="connsiteY18-446" fmla="*/ 2131698 h 2567281"/>
              <a:gd name="connsiteX19-447" fmla="*/ 2159843 w 2567281"/>
              <a:gd name="connsiteY19-448" fmla="*/ 2221792 h 2567281"/>
              <a:gd name="connsiteX20-449" fmla="*/ 2093129 w 2567281"/>
              <a:gd name="connsiteY20-450" fmla="*/ 2278108 h 2567281"/>
              <a:gd name="connsiteX21-451" fmla="*/ 1697419 w 2567281"/>
              <a:gd name="connsiteY21-452" fmla="*/ 2217898 h 2567281"/>
              <a:gd name="connsiteX22-453" fmla="*/ 1448837 w 2567281"/>
              <a:gd name="connsiteY22-454" fmla="*/ 2555706 h 2567281"/>
              <a:gd name="connsiteX23-455" fmla="*/ 1347429 w 2567281"/>
              <a:gd name="connsiteY23-456" fmla="*/ 2565733 h 2567281"/>
              <a:gd name="connsiteX24-457" fmla="*/ 1222908 w 2567281"/>
              <a:gd name="connsiteY24-458" fmla="*/ 2565794 h 2567281"/>
              <a:gd name="connsiteX25-459" fmla="*/ 1150390 w 2567281"/>
              <a:gd name="connsiteY25-460" fmla="*/ 2558774 h 2567281"/>
              <a:gd name="connsiteX26-461" fmla="*/ 899550 w 2567281"/>
              <a:gd name="connsiteY26-462" fmla="*/ 2217898 h 2567281"/>
              <a:gd name="connsiteX27-463" fmla="*/ 479023 w 2567281"/>
              <a:gd name="connsiteY27-464" fmla="*/ 2281883 h 2567281"/>
              <a:gd name="connsiteX28-465" fmla="*/ 435584 w 2567281"/>
              <a:gd name="connsiteY28-466" fmla="*/ 2247295 h 2567281"/>
              <a:gd name="connsiteX29-467" fmla="*/ 345490 w 2567281"/>
              <a:gd name="connsiteY29-468" fmla="*/ 2159843 h 2567281"/>
              <a:gd name="connsiteX30-469" fmla="*/ 271660 w 2567281"/>
              <a:gd name="connsiteY30-470" fmla="*/ 2072382 h 2567281"/>
              <a:gd name="connsiteX31-471" fmla="*/ 335363 w 2567281"/>
              <a:gd name="connsiteY31-472" fmla="*/ 1653711 h 2567281"/>
              <a:gd name="connsiteX32-473" fmla="*/ 8015 w 2567281"/>
              <a:gd name="connsiteY32-474" fmla="*/ 1412826 h 2567281"/>
              <a:gd name="connsiteX33-475" fmla="*/ 1549 w 2567281"/>
              <a:gd name="connsiteY33-476" fmla="*/ 1347429 h 2567281"/>
              <a:gd name="connsiteX34-477" fmla="*/ 13418 w 2567281"/>
              <a:gd name="connsiteY34-478" fmla="*/ 1099676 h 2567281"/>
              <a:gd name="connsiteX35-479" fmla="*/ 14995 w 2567281"/>
              <a:gd name="connsiteY35-480" fmla="*/ 1091591 h 2567281"/>
              <a:gd name="connsiteX36-481" fmla="*/ 446351 w 2567281"/>
              <a:gd name="connsiteY36-482" fmla="*/ 894601 h 2567281"/>
              <a:gd name="connsiteX37-483" fmla="*/ 279210 w 2567281"/>
              <a:gd name="connsiteY37-484" fmla="*/ 486794 h 2567281"/>
              <a:gd name="connsiteX38-485" fmla="*/ 319987 w 2567281"/>
              <a:gd name="connsiteY38-486" fmla="*/ 435584 h 2567281"/>
              <a:gd name="connsiteX39-487" fmla="*/ 504477 w 2567281"/>
              <a:gd name="connsiteY39-488" fmla="*/ 263576 h 2567281"/>
              <a:gd name="connsiteX40-489" fmla="*/ 542723 w 2567281"/>
              <a:gd name="connsiteY40-490" fmla="*/ 237362 h 2567281"/>
              <a:gd name="connsiteX0-491" fmla="*/ 542723 w 2567281"/>
              <a:gd name="connsiteY0-492" fmla="*/ 237362 h 2567281"/>
              <a:gd name="connsiteX1-493" fmla="*/ 899550 w 2567281"/>
              <a:gd name="connsiteY1-494" fmla="*/ 291655 h 2567281"/>
              <a:gd name="connsiteX2-495" fmla="*/ 1104648 w 2567281"/>
              <a:gd name="connsiteY2-496" fmla="*/ 12940 h 2567281"/>
              <a:gd name="connsiteX3-497" fmla="*/ 1219853 w 2567281"/>
              <a:gd name="connsiteY3-498" fmla="*/ 1549 h 2567281"/>
              <a:gd name="connsiteX4-499" fmla="*/ 1467606 w 2567281"/>
              <a:gd name="connsiteY4-500" fmla="*/ 13418 h 2567281"/>
              <a:gd name="connsiteX5-501" fmla="*/ 1496875 w 2567281"/>
              <a:gd name="connsiteY5-502" fmla="*/ 19128 h 2567281"/>
              <a:gd name="connsiteX6-503" fmla="*/ 1697419 w 2567281"/>
              <a:gd name="connsiteY6-504" fmla="*/ 291655 h 2567281"/>
              <a:gd name="connsiteX7-505" fmla="*/ 2031761 w 2567281"/>
              <a:gd name="connsiteY7-506" fmla="*/ 240783 h 2567281"/>
              <a:gd name="connsiteX8-507" fmla="*/ 2034286 w 2567281"/>
              <a:gd name="connsiteY8-508" fmla="*/ 242421 h 2567281"/>
              <a:gd name="connsiteX9-509" fmla="*/ 2303706 w 2567281"/>
              <a:gd name="connsiteY9-510" fmla="*/ 504477 h 2567281"/>
              <a:gd name="connsiteX10-511" fmla="*/ 2313004 w 2567281"/>
              <a:gd name="connsiteY10-512" fmla="*/ 518043 h 2567281"/>
              <a:gd name="connsiteX11-513" fmla="*/ 2261606 w 2567281"/>
              <a:gd name="connsiteY11-514" fmla="*/ 855842 h 2567281"/>
              <a:gd name="connsiteX12-515" fmla="*/ 2547655 w 2567281"/>
              <a:gd name="connsiteY12-516" fmla="*/ 1066337 h 2567281"/>
              <a:gd name="connsiteX13-517" fmla="*/ 2553379 w 2567281"/>
              <a:gd name="connsiteY13-518" fmla="*/ 1094904 h 2567281"/>
              <a:gd name="connsiteX14-519" fmla="*/ 2565794 w 2567281"/>
              <a:gd name="connsiteY14-520" fmla="*/ 1344373 h 2567281"/>
              <a:gd name="connsiteX15-521" fmla="*/ 2556882 w 2567281"/>
              <a:gd name="connsiteY15-522" fmla="*/ 1436427 h 2567281"/>
              <a:gd name="connsiteX16-523" fmla="*/ 2261606 w 2567281"/>
              <a:gd name="connsiteY16-524" fmla="*/ 1653711 h 2567281"/>
              <a:gd name="connsiteX17-525" fmla="*/ 2320371 w 2567281"/>
              <a:gd name="connsiteY17-526" fmla="*/ 2039924 h 2567281"/>
              <a:gd name="connsiteX18-527" fmla="*/ 2247295 w 2567281"/>
              <a:gd name="connsiteY18-528" fmla="*/ 2131698 h 2567281"/>
              <a:gd name="connsiteX19-529" fmla="*/ 2159843 w 2567281"/>
              <a:gd name="connsiteY19-530" fmla="*/ 2221792 h 2567281"/>
              <a:gd name="connsiteX20-531" fmla="*/ 2093129 w 2567281"/>
              <a:gd name="connsiteY20-532" fmla="*/ 2278108 h 2567281"/>
              <a:gd name="connsiteX21-533" fmla="*/ 1697419 w 2567281"/>
              <a:gd name="connsiteY21-534" fmla="*/ 2217898 h 2567281"/>
              <a:gd name="connsiteX22-535" fmla="*/ 1448837 w 2567281"/>
              <a:gd name="connsiteY22-536" fmla="*/ 2555706 h 2567281"/>
              <a:gd name="connsiteX23-537" fmla="*/ 1347429 w 2567281"/>
              <a:gd name="connsiteY23-538" fmla="*/ 2565733 h 2567281"/>
              <a:gd name="connsiteX24-539" fmla="*/ 1222908 w 2567281"/>
              <a:gd name="connsiteY24-540" fmla="*/ 2565794 h 2567281"/>
              <a:gd name="connsiteX25-541" fmla="*/ 1150390 w 2567281"/>
              <a:gd name="connsiteY25-542" fmla="*/ 2558774 h 2567281"/>
              <a:gd name="connsiteX26-543" fmla="*/ 899550 w 2567281"/>
              <a:gd name="connsiteY26-544" fmla="*/ 2217898 h 2567281"/>
              <a:gd name="connsiteX27-545" fmla="*/ 479023 w 2567281"/>
              <a:gd name="connsiteY27-546" fmla="*/ 2281883 h 2567281"/>
              <a:gd name="connsiteX28-547" fmla="*/ 435584 w 2567281"/>
              <a:gd name="connsiteY28-548" fmla="*/ 2247295 h 2567281"/>
              <a:gd name="connsiteX29-549" fmla="*/ 345490 w 2567281"/>
              <a:gd name="connsiteY29-550" fmla="*/ 2159843 h 2567281"/>
              <a:gd name="connsiteX30-551" fmla="*/ 271660 w 2567281"/>
              <a:gd name="connsiteY30-552" fmla="*/ 2072382 h 2567281"/>
              <a:gd name="connsiteX31-553" fmla="*/ 335363 w 2567281"/>
              <a:gd name="connsiteY31-554" fmla="*/ 1653711 h 2567281"/>
              <a:gd name="connsiteX32-555" fmla="*/ 8015 w 2567281"/>
              <a:gd name="connsiteY32-556" fmla="*/ 1412826 h 2567281"/>
              <a:gd name="connsiteX33-557" fmla="*/ 1549 w 2567281"/>
              <a:gd name="connsiteY33-558" fmla="*/ 1347429 h 2567281"/>
              <a:gd name="connsiteX34-559" fmla="*/ 13418 w 2567281"/>
              <a:gd name="connsiteY34-560" fmla="*/ 1099676 h 2567281"/>
              <a:gd name="connsiteX35-561" fmla="*/ 14995 w 2567281"/>
              <a:gd name="connsiteY35-562" fmla="*/ 1091591 h 2567281"/>
              <a:gd name="connsiteX36-563" fmla="*/ 422275 w 2567281"/>
              <a:gd name="connsiteY36-564" fmla="*/ 844686 h 2567281"/>
              <a:gd name="connsiteX37-565" fmla="*/ 279210 w 2567281"/>
              <a:gd name="connsiteY37-566" fmla="*/ 486794 h 2567281"/>
              <a:gd name="connsiteX38-567" fmla="*/ 319987 w 2567281"/>
              <a:gd name="connsiteY38-568" fmla="*/ 435584 h 2567281"/>
              <a:gd name="connsiteX39-569" fmla="*/ 504477 w 2567281"/>
              <a:gd name="connsiteY39-570" fmla="*/ 263576 h 2567281"/>
              <a:gd name="connsiteX40-571" fmla="*/ 542723 w 2567281"/>
              <a:gd name="connsiteY40-572" fmla="*/ 237362 h 2567281"/>
              <a:gd name="connsiteX0-573" fmla="*/ 542723 w 2567281"/>
              <a:gd name="connsiteY0-574" fmla="*/ 237362 h 2567281"/>
              <a:gd name="connsiteX1-575" fmla="*/ 899550 w 2567281"/>
              <a:gd name="connsiteY1-576" fmla="*/ 291655 h 2567281"/>
              <a:gd name="connsiteX2-577" fmla="*/ 1104648 w 2567281"/>
              <a:gd name="connsiteY2-578" fmla="*/ 12940 h 2567281"/>
              <a:gd name="connsiteX3-579" fmla="*/ 1219853 w 2567281"/>
              <a:gd name="connsiteY3-580" fmla="*/ 1549 h 2567281"/>
              <a:gd name="connsiteX4-581" fmla="*/ 1467606 w 2567281"/>
              <a:gd name="connsiteY4-582" fmla="*/ 13418 h 2567281"/>
              <a:gd name="connsiteX5-583" fmla="*/ 1496875 w 2567281"/>
              <a:gd name="connsiteY5-584" fmla="*/ 19128 h 2567281"/>
              <a:gd name="connsiteX6-585" fmla="*/ 1697419 w 2567281"/>
              <a:gd name="connsiteY6-586" fmla="*/ 291655 h 2567281"/>
              <a:gd name="connsiteX7-587" fmla="*/ 2031761 w 2567281"/>
              <a:gd name="connsiteY7-588" fmla="*/ 240783 h 2567281"/>
              <a:gd name="connsiteX8-589" fmla="*/ 2034286 w 2567281"/>
              <a:gd name="connsiteY8-590" fmla="*/ 242421 h 2567281"/>
              <a:gd name="connsiteX9-591" fmla="*/ 2303706 w 2567281"/>
              <a:gd name="connsiteY9-592" fmla="*/ 504477 h 2567281"/>
              <a:gd name="connsiteX10-593" fmla="*/ 2313004 w 2567281"/>
              <a:gd name="connsiteY10-594" fmla="*/ 518043 h 2567281"/>
              <a:gd name="connsiteX11-595" fmla="*/ 2261606 w 2567281"/>
              <a:gd name="connsiteY11-596" fmla="*/ 855842 h 2567281"/>
              <a:gd name="connsiteX12-597" fmla="*/ 2547655 w 2567281"/>
              <a:gd name="connsiteY12-598" fmla="*/ 1066337 h 2567281"/>
              <a:gd name="connsiteX13-599" fmla="*/ 2553379 w 2567281"/>
              <a:gd name="connsiteY13-600" fmla="*/ 1094904 h 2567281"/>
              <a:gd name="connsiteX14-601" fmla="*/ 2565794 w 2567281"/>
              <a:gd name="connsiteY14-602" fmla="*/ 1344373 h 2567281"/>
              <a:gd name="connsiteX15-603" fmla="*/ 2556882 w 2567281"/>
              <a:gd name="connsiteY15-604" fmla="*/ 1436427 h 2567281"/>
              <a:gd name="connsiteX16-605" fmla="*/ 2261606 w 2567281"/>
              <a:gd name="connsiteY16-606" fmla="*/ 1653711 h 2567281"/>
              <a:gd name="connsiteX17-607" fmla="*/ 2320371 w 2567281"/>
              <a:gd name="connsiteY17-608" fmla="*/ 2039924 h 2567281"/>
              <a:gd name="connsiteX18-609" fmla="*/ 2247295 w 2567281"/>
              <a:gd name="connsiteY18-610" fmla="*/ 2131698 h 2567281"/>
              <a:gd name="connsiteX19-611" fmla="*/ 2159843 w 2567281"/>
              <a:gd name="connsiteY19-612" fmla="*/ 2221792 h 2567281"/>
              <a:gd name="connsiteX20-613" fmla="*/ 2093129 w 2567281"/>
              <a:gd name="connsiteY20-614" fmla="*/ 2278108 h 2567281"/>
              <a:gd name="connsiteX21-615" fmla="*/ 1697419 w 2567281"/>
              <a:gd name="connsiteY21-616" fmla="*/ 2217898 h 2567281"/>
              <a:gd name="connsiteX22-617" fmla="*/ 1448837 w 2567281"/>
              <a:gd name="connsiteY22-618" fmla="*/ 2555706 h 2567281"/>
              <a:gd name="connsiteX23-619" fmla="*/ 1347429 w 2567281"/>
              <a:gd name="connsiteY23-620" fmla="*/ 2565733 h 2567281"/>
              <a:gd name="connsiteX24-621" fmla="*/ 1222908 w 2567281"/>
              <a:gd name="connsiteY24-622" fmla="*/ 2565794 h 2567281"/>
              <a:gd name="connsiteX25-623" fmla="*/ 1150390 w 2567281"/>
              <a:gd name="connsiteY25-624" fmla="*/ 2558774 h 2567281"/>
              <a:gd name="connsiteX26-625" fmla="*/ 899550 w 2567281"/>
              <a:gd name="connsiteY26-626" fmla="*/ 2217898 h 2567281"/>
              <a:gd name="connsiteX27-627" fmla="*/ 479023 w 2567281"/>
              <a:gd name="connsiteY27-628" fmla="*/ 2281883 h 2567281"/>
              <a:gd name="connsiteX28-629" fmla="*/ 435584 w 2567281"/>
              <a:gd name="connsiteY28-630" fmla="*/ 2247295 h 2567281"/>
              <a:gd name="connsiteX29-631" fmla="*/ 345490 w 2567281"/>
              <a:gd name="connsiteY29-632" fmla="*/ 2159843 h 2567281"/>
              <a:gd name="connsiteX30-633" fmla="*/ 271660 w 2567281"/>
              <a:gd name="connsiteY30-634" fmla="*/ 2072382 h 2567281"/>
              <a:gd name="connsiteX31-635" fmla="*/ 335363 w 2567281"/>
              <a:gd name="connsiteY31-636" fmla="*/ 1653711 h 2567281"/>
              <a:gd name="connsiteX32-637" fmla="*/ 8015 w 2567281"/>
              <a:gd name="connsiteY32-638" fmla="*/ 1412826 h 2567281"/>
              <a:gd name="connsiteX33-639" fmla="*/ 1549 w 2567281"/>
              <a:gd name="connsiteY33-640" fmla="*/ 1347429 h 2567281"/>
              <a:gd name="connsiteX34-641" fmla="*/ 13418 w 2567281"/>
              <a:gd name="connsiteY34-642" fmla="*/ 1099676 h 2567281"/>
              <a:gd name="connsiteX35-643" fmla="*/ 14995 w 2567281"/>
              <a:gd name="connsiteY35-644" fmla="*/ 1091591 h 2567281"/>
              <a:gd name="connsiteX36-645" fmla="*/ 397317 w 2567281"/>
              <a:gd name="connsiteY36-646" fmla="*/ 856724 h 2567281"/>
              <a:gd name="connsiteX37-647" fmla="*/ 279210 w 2567281"/>
              <a:gd name="connsiteY37-648" fmla="*/ 486794 h 2567281"/>
              <a:gd name="connsiteX38-649" fmla="*/ 319987 w 2567281"/>
              <a:gd name="connsiteY38-650" fmla="*/ 435584 h 2567281"/>
              <a:gd name="connsiteX39-651" fmla="*/ 504477 w 2567281"/>
              <a:gd name="connsiteY39-652" fmla="*/ 263576 h 2567281"/>
              <a:gd name="connsiteX40-653" fmla="*/ 542723 w 2567281"/>
              <a:gd name="connsiteY40-654" fmla="*/ 237362 h 2567281"/>
              <a:gd name="connsiteX0-655" fmla="*/ 542723 w 2567281"/>
              <a:gd name="connsiteY0-656" fmla="*/ 237362 h 2567281"/>
              <a:gd name="connsiteX1-657" fmla="*/ 899550 w 2567281"/>
              <a:gd name="connsiteY1-658" fmla="*/ 291655 h 2567281"/>
              <a:gd name="connsiteX2-659" fmla="*/ 1104648 w 2567281"/>
              <a:gd name="connsiteY2-660" fmla="*/ 12940 h 2567281"/>
              <a:gd name="connsiteX3-661" fmla="*/ 1219853 w 2567281"/>
              <a:gd name="connsiteY3-662" fmla="*/ 1549 h 2567281"/>
              <a:gd name="connsiteX4-663" fmla="*/ 1467606 w 2567281"/>
              <a:gd name="connsiteY4-664" fmla="*/ 13418 h 2567281"/>
              <a:gd name="connsiteX5-665" fmla="*/ 1496875 w 2567281"/>
              <a:gd name="connsiteY5-666" fmla="*/ 19128 h 2567281"/>
              <a:gd name="connsiteX6-667" fmla="*/ 1697419 w 2567281"/>
              <a:gd name="connsiteY6-668" fmla="*/ 291655 h 2567281"/>
              <a:gd name="connsiteX7-669" fmla="*/ 2031761 w 2567281"/>
              <a:gd name="connsiteY7-670" fmla="*/ 240783 h 2567281"/>
              <a:gd name="connsiteX8-671" fmla="*/ 2034286 w 2567281"/>
              <a:gd name="connsiteY8-672" fmla="*/ 242421 h 2567281"/>
              <a:gd name="connsiteX9-673" fmla="*/ 2303706 w 2567281"/>
              <a:gd name="connsiteY9-674" fmla="*/ 504477 h 2567281"/>
              <a:gd name="connsiteX10-675" fmla="*/ 2313004 w 2567281"/>
              <a:gd name="connsiteY10-676" fmla="*/ 518043 h 2567281"/>
              <a:gd name="connsiteX11-677" fmla="*/ 2261606 w 2567281"/>
              <a:gd name="connsiteY11-678" fmla="*/ 855842 h 2567281"/>
              <a:gd name="connsiteX12-679" fmla="*/ 2547655 w 2567281"/>
              <a:gd name="connsiteY12-680" fmla="*/ 1066337 h 2567281"/>
              <a:gd name="connsiteX13-681" fmla="*/ 2553379 w 2567281"/>
              <a:gd name="connsiteY13-682" fmla="*/ 1094904 h 2567281"/>
              <a:gd name="connsiteX14-683" fmla="*/ 2565794 w 2567281"/>
              <a:gd name="connsiteY14-684" fmla="*/ 1344373 h 2567281"/>
              <a:gd name="connsiteX15-685" fmla="*/ 2556882 w 2567281"/>
              <a:gd name="connsiteY15-686" fmla="*/ 1436427 h 2567281"/>
              <a:gd name="connsiteX16-687" fmla="*/ 2261606 w 2567281"/>
              <a:gd name="connsiteY16-688" fmla="*/ 1653711 h 2567281"/>
              <a:gd name="connsiteX17-689" fmla="*/ 2320371 w 2567281"/>
              <a:gd name="connsiteY17-690" fmla="*/ 2039924 h 2567281"/>
              <a:gd name="connsiteX18-691" fmla="*/ 2247295 w 2567281"/>
              <a:gd name="connsiteY18-692" fmla="*/ 2131698 h 2567281"/>
              <a:gd name="connsiteX19-693" fmla="*/ 2159843 w 2567281"/>
              <a:gd name="connsiteY19-694" fmla="*/ 2221792 h 2567281"/>
              <a:gd name="connsiteX20-695" fmla="*/ 2093129 w 2567281"/>
              <a:gd name="connsiteY20-696" fmla="*/ 2278108 h 2567281"/>
              <a:gd name="connsiteX21-697" fmla="*/ 1697419 w 2567281"/>
              <a:gd name="connsiteY21-698" fmla="*/ 2217898 h 2567281"/>
              <a:gd name="connsiteX22-699" fmla="*/ 1448837 w 2567281"/>
              <a:gd name="connsiteY22-700" fmla="*/ 2555706 h 2567281"/>
              <a:gd name="connsiteX23-701" fmla="*/ 1347429 w 2567281"/>
              <a:gd name="connsiteY23-702" fmla="*/ 2565733 h 2567281"/>
              <a:gd name="connsiteX24-703" fmla="*/ 1222908 w 2567281"/>
              <a:gd name="connsiteY24-704" fmla="*/ 2565794 h 2567281"/>
              <a:gd name="connsiteX25-705" fmla="*/ 1150390 w 2567281"/>
              <a:gd name="connsiteY25-706" fmla="*/ 2558774 h 2567281"/>
              <a:gd name="connsiteX26-707" fmla="*/ 899550 w 2567281"/>
              <a:gd name="connsiteY26-708" fmla="*/ 2217898 h 2567281"/>
              <a:gd name="connsiteX27-709" fmla="*/ 479023 w 2567281"/>
              <a:gd name="connsiteY27-710" fmla="*/ 2281883 h 2567281"/>
              <a:gd name="connsiteX28-711" fmla="*/ 435584 w 2567281"/>
              <a:gd name="connsiteY28-712" fmla="*/ 2247295 h 2567281"/>
              <a:gd name="connsiteX29-713" fmla="*/ 345490 w 2567281"/>
              <a:gd name="connsiteY29-714" fmla="*/ 2159843 h 2567281"/>
              <a:gd name="connsiteX30-715" fmla="*/ 271660 w 2567281"/>
              <a:gd name="connsiteY30-716" fmla="*/ 2072382 h 2567281"/>
              <a:gd name="connsiteX31-717" fmla="*/ 335363 w 2567281"/>
              <a:gd name="connsiteY31-718" fmla="*/ 1653711 h 2567281"/>
              <a:gd name="connsiteX32-719" fmla="*/ 8015 w 2567281"/>
              <a:gd name="connsiteY32-720" fmla="*/ 1412826 h 2567281"/>
              <a:gd name="connsiteX33-721" fmla="*/ 1549 w 2567281"/>
              <a:gd name="connsiteY33-722" fmla="*/ 1347429 h 2567281"/>
              <a:gd name="connsiteX34-723" fmla="*/ 13418 w 2567281"/>
              <a:gd name="connsiteY34-724" fmla="*/ 1099676 h 2567281"/>
              <a:gd name="connsiteX35-725" fmla="*/ 14995 w 2567281"/>
              <a:gd name="connsiteY35-726" fmla="*/ 1091591 h 2567281"/>
              <a:gd name="connsiteX36-727" fmla="*/ 397317 w 2567281"/>
              <a:gd name="connsiteY36-728" fmla="*/ 856724 h 2567281"/>
              <a:gd name="connsiteX37-729" fmla="*/ 279210 w 2567281"/>
              <a:gd name="connsiteY37-730" fmla="*/ 486794 h 2567281"/>
              <a:gd name="connsiteX38-731" fmla="*/ 319987 w 2567281"/>
              <a:gd name="connsiteY38-732" fmla="*/ 435584 h 2567281"/>
              <a:gd name="connsiteX39-733" fmla="*/ 504477 w 2567281"/>
              <a:gd name="connsiteY39-734" fmla="*/ 263576 h 2567281"/>
              <a:gd name="connsiteX40-735" fmla="*/ 542723 w 2567281"/>
              <a:gd name="connsiteY40-736" fmla="*/ 237362 h 2567281"/>
              <a:gd name="connsiteX0-737" fmla="*/ 542723 w 2567281"/>
              <a:gd name="connsiteY0-738" fmla="*/ 237362 h 2567281"/>
              <a:gd name="connsiteX1-739" fmla="*/ 899550 w 2567281"/>
              <a:gd name="connsiteY1-740" fmla="*/ 291655 h 2567281"/>
              <a:gd name="connsiteX2-741" fmla="*/ 1104648 w 2567281"/>
              <a:gd name="connsiteY2-742" fmla="*/ 12940 h 2567281"/>
              <a:gd name="connsiteX3-743" fmla="*/ 1219853 w 2567281"/>
              <a:gd name="connsiteY3-744" fmla="*/ 1549 h 2567281"/>
              <a:gd name="connsiteX4-745" fmla="*/ 1467606 w 2567281"/>
              <a:gd name="connsiteY4-746" fmla="*/ 13418 h 2567281"/>
              <a:gd name="connsiteX5-747" fmla="*/ 1496875 w 2567281"/>
              <a:gd name="connsiteY5-748" fmla="*/ 19128 h 2567281"/>
              <a:gd name="connsiteX6-749" fmla="*/ 1697419 w 2567281"/>
              <a:gd name="connsiteY6-750" fmla="*/ 291655 h 2567281"/>
              <a:gd name="connsiteX7-751" fmla="*/ 2031761 w 2567281"/>
              <a:gd name="connsiteY7-752" fmla="*/ 240783 h 2567281"/>
              <a:gd name="connsiteX8-753" fmla="*/ 2034286 w 2567281"/>
              <a:gd name="connsiteY8-754" fmla="*/ 242421 h 2567281"/>
              <a:gd name="connsiteX9-755" fmla="*/ 2303706 w 2567281"/>
              <a:gd name="connsiteY9-756" fmla="*/ 504477 h 2567281"/>
              <a:gd name="connsiteX10-757" fmla="*/ 2313004 w 2567281"/>
              <a:gd name="connsiteY10-758" fmla="*/ 518043 h 2567281"/>
              <a:gd name="connsiteX11-759" fmla="*/ 2261606 w 2567281"/>
              <a:gd name="connsiteY11-760" fmla="*/ 855842 h 2567281"/>
              <a:gd name="connsiteX12-761" fmla="*/ 2547655 w 2567281"/>
              <a:gd name="connsiteY12-762" fmla="*/ 1066337 h 2567281"/>
              <a:gd name="connsiteX13-763" fmla="*/ 2553379 w 2567281"/>
              <a:gd name="connsiteY13-764" fmla="*/ 1094904 h 2567281"/>
              <a:gd name="connsiteX14-765" fmla="*/ 2565794 w 2567281"/>
              <a:gd name="connsiteY14-766" fmla="*/ 1344373 h 2567281"/>
              <a:gd name="connsiteX15-767" fmla="*/ 2556882 w 2567281"/>
              <a:gd name="connsiteY15-768" fmla="*/ 1436427 h 2567281"/>
              <a:gd name="connsiteX16-769" fmla="*/ 2261606 w 2567281"/>
              <a:gd name="connsiteY16-770" fmla="*/ 1653711 h 2567281"/>
              <a:gd name="connsiteX17-771" fmla="*/ 2320371 w 2567281"/>
              <a:gd name="connsiteY17-772" fmla="*/ 2039924 h 2567281"/>
              <a:gd name="connsiteX18-773" fmla="*/ 2247295 w 2567281"/>
              <a:gd name="connsiteY18-774" fmla="*/ 2131698 h 2567281"/>
              <a:gd name="connsiteX19-775" fmla="*/ 2159843 w 2567281"/>
              <a:gd name="connsiteY19-776" fmla="*/ 2221792 h 2567281"/>
              <a:gd name="connsiteX20-777" fmla="*/ 2093129 w 2567281"/>
              <a:gd name="connsiteY20-778" fmla="*/ 2278108 h 2567281"/>
              <a:gd name="connsiteX21-779" fmla="*/ 1697419 w 2567281"/>
              <a:gd name="connsiteY21-780" fmla="*/ 2217898 h 2567281"/>
              <a:gd name="connsiteX22-781" fmla="*/ 1448837 w 2567281"/>
              <a:gd name="connsiteY22-782" fmla="*/ 2555706 h 2567281"/>
              <a:gd name="connsiteX23-783" fmla="*/ 1347429 w 2567281"/>
              <a:gd name="connsiteY23-784" fmla="*/ 2565733 h 2567281"/>
              <a:gd name="connsiteX24-785" fmla="*/ 1222908 w 2567281"/>
              <a:gd name="connsiteY24-786" fmla="*/ 2565794 h 2567281"/>
              <a:gd name="connsiteX25-787" fmla="*/ 1150390 w 2567281"/>
              <a:gd name="connsiteY25-788" fmla="*/ 2558774 h 2567281"/>
              <a:gd name="connsiteX26-789" fmla="*/ 899550 w 2567281"/>
              <a:gd name="connsiteY26-790" fmla="*/ 2217898 h 2567281"/>
              <a:gd name="connsiteX27-791" fmla="*/ 479023 w 2567281"/>
              <a:gd name="connsiteY27-792" fmla="*/ 2281883 h 2567281"/>
              <a:gd name="connsiteX28-793" fmla="*/ 435584 w 2567281"/>
              <a:gd name="connsiteY28-794" fmla="*/ 2247295 h 2567281"/>
              <a:gd name="connsiteX29-795" fmla="*/ 345490 w 2567281"/>
              <a:gd name="connsiteY29-796" fmla="*/ 2159843 h 2567281"/>
              <a:gd name="connsiteX30-797" fmla="*/ 271660 w 2567281"/>
              <a:gd name="connsiteY30-798" fmla="*/ 2072382 h 2567281"/>
              <a:gd name="connsiteX31-799" fmla="*/ 335363 w 2567281"/>
              <a:gd name="connsiteY31-800" fmla="*/ 1653711 h 2567281"/>
              <a:gd name="connsiteX32-801" fmla="*/ 8015 w 2567281"/>
              <a:gd name="connsiteY32-802" fmla="*/ 1412826 h 2567281"/>
              <a:gd name="connsiteX33-803" fmla="*/ 1549 w 2567281"/>
              <a:gd name="connsiteY33-804" fmla="*/ 1347429 h 2567281"/>
              <a:gd name="connsiteX34-805" fmla="*/ 13418 w 2567281"/>
              <a:gd name="connsiteY34-806" fmla="*/ 1099676 h 2567281"/>
              <a:gd name="connsiteX35-807" fmla="*/ 14995 w 2567281"/>
              <a:gd name="connsiteY35-808" fmla="*/ 1091591 h 2567281"/>
              <a:gd name="connsiteX36-809" fmla="*/ 397317 w 2567281"/>
              <a:gd name="connsiteY36-810" fmla="*/ 856724 h 2567281"/>
              <a:gd name="connsiteX37-811" fmla="*/ 279210 w 2567281"/>
              <a:gd name="connsiteY37-812" fmla="*/ 486794 h 2567281"/>
              <a:gd name="connsiteX38-813" fmla="*/ 319987 w 2567281"/>
              <a:gd name="connsiteY38-814" fmla="*/ 435584 h 2567281"/>
              <a:gd name="connsiteX39-815" fmla="*/ 504477 w 2567281"/>
              <a:gd name="connsiteY39-816" fmla="*/ 263576 h 2567281"/>
              <a:gd name="connsiteX40-817" fmla="*/ 542723 w 2567281"/>
              <a:gd name="connsiteY40-818" fmla="*/ 237362 h 2567281"/>
              <a:gd name="connsiteX0-819" fmla="*/ 542723 w 2567281"/>
              <a:gd name="connsiteY0-820" fmla="*/ 237362 h 2567281"/>
              <a:gd name="connsiteX1-821" fmla="*/ 899550 w 2567281"/>
              <a:gd name="connsiteY1-822" fmla="*/ 291655 h 2567281"/>
              <a:gd name="connsiteX2-823" fmla="*/ 1104648 w 2567281"/>
              <a:gd name="connsiteY2-824" fmla="*/ 12940 h 2567281"/>
              <a:gd name="connsiteX3-825" fmla="*/ 1219853 w 2567281"/>
              <a:gd name="connsiteY3-826" fmla="*/ 1549 h 2567281"/>
              <a:gd name="connsiteX4-827" fmla="*/ 1467606 w 2567281"/>
              <a:gd name="connsiteY4-828" fmla="*/ 13418 h 2567281"/>
              <a:gd name="connsiteX5-829" fmla="*/ 1496875 w 2567281"/>
              <a:gd name="connsiteY5-830" fmla="*/ 19128 h 2567281"/>
              <a:gd name="connsiteX6-831" fmla="*/ 1697419 w 2567281"/>
              <a:gd name="connsiteY6-832" fmla="*/ 291655 h 2567281"/>
              <a:gd name="connsiteX7-833" fmla="*/ 2031761 w 2567281"/>
              <a:gd name="connsiteY7-834" fmla="*/ 240783 h 2567281"/>
              <a:gd name="connsiteX8-835" fmla="*/ 2034286 w 2567281"/>
              <a:gd name="connsiteY8-836" fmla="*/ 242421 h 2567281"/>
              <a:gd name="connsiteX9-837" fmla="*/ 2303706 w 2567281"/>
              <a:gd name="connsiteY9-838" fmla="*/ 504477 h 2567281"/>
              <a:gd name="connsiteX10-839" fmla="*/ 2313004 w 2567281"/>
              <a:gd name="connsiteY10-840" fmla="*/ 518043 h 2567281"/>
              <a:gd name="connsiteX11-841" fmla="*/ 2261606 w 2567281"/>
              <a:gd name="connsiteY11-842" fmla="*/ 855842 h 2567281"/>
              <a:gd name="connsiteX12-843" fmla="*/ 2547655 w 2567281"/>
              <a:gd name="connsiteY12-844" fmla="*/ 1066337 h 2567281"/>
              <a:gd name="connsiteX13-845" fmla="*/ 2553379 w 2567281"/>
              <a:gd name="connsiteY13-846" fmla="*/ 1094904 h 2567281"/>
              <a:gd name="connsiteX14-847" fmla="*/ 2565794 w 2567281"/>
              <a:gd name="connsiteY14-848" fmla="*/ 1344373 h 2567281"/>
              <a:gd name="connsiteX15-849" fmla="*/ 2556882 w 2567281"/>
              <a:gd name="connsiteY15-850" fmla="*/ 1436427 h 2567281"/>
              <a:gd name="connsiteX16-851" fmla="*/ 2261606 w 2567281"/>
              <a:gd name="connsiteY16-852" fmla="*/ 1653711 h 2567281"/>
              <a:gd name="connsiteX17-853" fmla="*/ 2320371 w 2567281"/>
              <a:gd name="connsiteY17-854" fmla="*/ 2039924 h 2567281"/>
              <a:gd name="connsiteX18-855" fmla="*/ 2247295 w 2567281"/>
              <a:gd name="connsiteY18-856" fmla="*/ 2131698 h 2567281"/>
              <a:gd name="connsiteX19-857" fmla="*/ 2159843 w 2567281"/>
              <a:gd name="connsiteY19-858" fmla="*/ 2221792 h 2567281"/>
              <a:gd name="connsiteX20-859" fmla="*/ 2093129 w 2567281"/>
              <a:gd name="connsiteY20-860" fmla="*/ 2278108 h 2567281"/>
              <a:gd name="connsiteX21-861" fmla="*/ 1697419 w 2567281"/>
              <a:gd name="connsiteY21-862" fmla="*/ 2217898 h 2567281"/>
              <a:gd name="connsiteX22-863" fmla="*/ 1448837 w 2567281"/>
              <a:gd name="connsiteY22-864" fmla="*/ 2555706 h 2567281"/>
              <a:gd name="connsiteX23-865" fmla="*/ 1347429 w 2567281"/>
              <a:gd name="connsiteY23-866" fmla="*/ 2565733 h 2567281"/>
              <a:gd name="connsiteX24-867" fmla="*/ 1222908 w 2567281"/>
              <a:gd name="connsiteY24-868" fmla="*/ 2565794 h 2567281"/>
              <a:gd name="connsiteX25-869" fmla="*/ 1150390 w 2567281"/>
              <a:gd name="connsiteY25-870" fmla="*/ 2558774 h 2567281"/>
              <a:gd name="connsiteX26-871" fmla="*/ 899550 w 2567281"/>
              <a:gd name="connsiteY26-872" fmla="*/ 2217898 h 2567281"/>
              <a:gd name="connsiteX27-873" fmla="*/ 479023 w 2567281"/>
              <a:gd name="connsiteY27-874" fmla="*/ 2281883 h 2567281"/>
              <a:gd name="connsiteX28-875" fmla="*/ 435584 w 2567281"/>
              <a:gd name="connsiteY28-876" fmla="*/ 2247295 h 2567281"/>
              <a:gd name="connsiteX29-877" fmla="*/ 345490 w 2567281"/>
              <a:gd name="connsiteY29-878" fmla="*/ 2159843 h 2567281"/>
              <a:gd name="connsiteX30-879" fmla="*/ 271660 w 2567281"/>
              <a:gd name="connsiteY30-880" fmla="*/ 2072382 h 2567281"/>
              <a:gd name="connsiteX31-881" fmla="*/ 335363 w 2567281"/>
              <a:gd name="connsiteY31-882" fmla="*/ 1653711 h 2567281"/>
              <a:gd name="connsiteX32-883" fmla="*/ 8015 w 2567281"/>
              <a:gd name="connsiteY32-884" fmla="*/ 1412826 h 2567281"/>
              <a:gd name="connsiteX33-885" fmla="*/ 1549 w 2567281"/>
              <a:gd name="connsiteY33-886" fmla="*/ 1347429 h 2567281"/>
              <a:gd name="connsiteX34-887" fmla="*/ 13418 w 2567281"/>
              <a:gd name="connsiteY34-888" fmla="*/ 1099676 h 2567281"/>
              <a:gd name="connsiteX35-889" fmla="*/ 14995 w 2567281"/>
              <a:gd name="connsiteY35-890" fmla="*/ 1091591 h 2567281"/>
              <a:gd name="connsiteX36-891" fmla="*/ 397317 w 2567281"/>
              <a:gd name="connsiteY36-892" fmla="*/ 856724 h 2567281"/>
              <a:gd name="connsiteX37-893" fmla="*/ 279210 w 2567281"/>
              <a:gd name="connsiteY37-894" fmla="*/ 486794 h 2567281"/>
              <a:gd name="connsiteX38-895" fmla="*/ 319987 w 2567281"/>
              <a:gd name="connsiteY38-896" fmla="*/ 435584 h 2567281"/>
              <a:gd name="connsiteX39-897" fmla="*/ 504477 w 2567281"/>
              <a:gd name="connsiteY39-898" fmla="*/ 263576 h 2567281"/>
              <a:gd name="connsiteX40-899" fmla="*/ 542723 w 2567281"/>
              <a:gd name="connsiteY40-900" fmla="*/ 237362 h 2567281"/>
              <a:gd name="connsiteX0-901" fmla="*/ 542723 w 2567281"/>
              <a:gd name="connsiteY0-902" fmla="*/ 237362 h 2567281"/>
              <a:gd name="connsiteX1-903" fmla="*/ 899550 w 2567281"/>
              <a:gd name="connsiteY1-904" fmla="*/ 291655 h 2567281"/>
              <a:gd name="connsiteX2-905" fmla="*/ 1104648 w 2567281"/>
              <a:gd name="connsiteY2-906" fmla="*/ 12940 h 2567281"/>
              <a:gd name="connsiteX3-907" fmla="*/ 1219853 w 2567281"/>
              <a:gd name="connsiteY3-908" fmla="*/ 1549 h 2567281"/>
              <a:gd name="connsiteX4-909" fmla="*/ 1467606 w 2567281"/>
              <a:gd name="connsiteY4-910" fmla="*/ 13418 h 2567281"/>
              <a:gd name="connsiteX5-911" fmla="*/ 1496875 w 2567281"/>
              <a:gd name="connsiteY5-912" fmla="*/ 19128 h 2567281"/>
              <a:gd name="connsiteX6-913" fmla="*/ 1697419 w 2567281"/>
              <a:gd name="connsiteY6-914" fmla="*/ 291655 h 2567281"/>
              <a:gd name="connsiteX7-915" fmla="*/ 2031761 w 2567281"/>
              <a:gd name="connsiteY7-916" fmla="*/ 240783 h 2567281"/>
              <a:gd name="connsiteX8-917" fmla="*/ 2034286 w 2567281"/>
              <a:gd name="connsiteY8-918" fmla="*/ 242421 h 2567281"/>
              <a:gd name="connsiteX9-919" fmla="*/ 2303706 w 2567281"/>
              <a:gd name="connsiteY9-920" fmla="*/ 504477 h 2567281"/>
              <a:gd name="connsiteX10-921" fmla="*/ 2313004 w 2567281"/>
              <a:gd name="connsiteY10-922" fmla="*/ 518043 h 2567281"/>
              <a:gd name="connsiteX11-923" fmla="*/ 2261606 w 2567281"/>
              <a:gd name="connsiteY11-924" fmla="*/ 855842 h 2567281"/>
              <a:gd name="connsiteX12-925" fmla="*/ 2547655 w 2567281"/>
              <a:gd name="connsiteY12-926" fmla="*/ 1066337 h 2567281"/>
              <a:gd name="connsiteX13-927" fmla="*/ 2553379 w 2567281"/>
              <a:gd name="connsiteY13-928" fmla="*/ 1094904 h 2567281"/>
              <a:gd name="connsiteX14-929" fmla="*/ 2565794 w 2567281"/>
              <a:gd name="connsiteY14-930" fmla="*/ 1344373 h 2567281"/>
              <a:gd name="connsiteX15-931" fmla="*/ 2556882 w 2567281"/>
              <a:gd name="connsiteY15-932" fmla="*/ 1436427 h 2567281"/>
              <a:gd name="connsiteX16-933" fmla="*/ 2261606 w 2567281"/>
              <a:gd name="connsiteY16-934" fmla="*/ 1653711 h 2567281"/>
              <a:gd name="connsiteX17-935" fmla="*/ 2320371 w 2567281"/>
              <a:gd name="connsiteY17-936" fmla="*/ 2039924 h 2567281"/>
              <a:gd name="connsiteX18-937" fmla="*/ 2247295 w 2567281"/>
              <a:gd name="connsiteY18-938" fmla="*/ 2131698 h 2567281"/>
              <a:gd name="connsiteX19-939" fmla="*/ 2159843 w 2567281"/>
              <a:gd name="connsiteY19-940" fmla="*/ 2221792 h 2567281"/>
              <a:gd name="connsiteX20-941" fmla="*/ 2093129 w 2567281"/>
              <a:gd name="connsiteY20-942" fmla="*/ 2278108 h 2567281"/>
              <a:gd name="connsiteX21-943" fmla="*/ 1697419 w 2567281"/>
              <a:gd name="connsiteY21-944" fmla="*/ 2217898 h 2567281"/>
              <a:gd name="connsiteX22-945" fmla="*/ 1448837 w 2567281"/>
              <a:gd name="connsiteY22-946" fmla="*/ 2555706 h 2567281"/>
              <a:gd name="connsiteX23-947" fmla="*/ 1347429 w 2567281"/>
              <a:gd name="connsiteY23-948" fmla="*/ 2565733 h 2567281"/>
              <a:gd name="connsiteX24-949" fmla="*/ 1222908 w 2567281"/>
              <a:gd name="connsiteY24-950" fmla="*/ 2565794 h 2567281"/>
              <a:gd name="connsiteX25-951" fmla="*/ 1150390 w 2567281"/>
              <a:gd name="connsiteY25-952" fmla="*/ 2558774 h 2567281"/>
              <a:gd name="connsiteX26-953" fmla="*/ 899550 w 2567281"/>
              <a:gd name="connsiteY26-954" fmla="*/ 2217898 h 2567281"/>
              <a:gd name="connsiteX27-955" fmla="*/ 479023 w 2567281"/>
              <a:gd name="connsiteY27-956" fmla="*/ 2281883 h 2567281"/>
              <a:gd name="connsiteX28-957" fmla="*/ 435584 w 2567281"/>
              <a:gd name="connsiteY28-958" fmla="*/ 2247295 h 2567281"/>
              <a:gd name="connsiteX29-959" fmla="*/ 345490 w 2567281"/>
              <a:gd name="connsiteY29-960" fmla="*/ 2159843 h 2567281"/>
              <a:gd name="connsiteX30-961" fmla="*/ 271660 w 2567281"/>
              <a:gd name="connsiteY30-962" fmla="*/ 2072382 h 2567281"/>
              <a:gd name="connsiteX31-963" fmla="*/ 335363 w 2567281"/>
              <a:gd name="connsiteY31-964" fmla="*/ 1653711 h 2567281"/>
              <a:gd name="connsiteX32-965" fmla="*/ 8015 w 2567281"/>
              <a:gd name="connsiteY32-966" fmla="*/ 1412826 h 2567281"/>
              <a:gd name="connsiteX33-967" fmla="*/ 1549 w 2567281"/>
              <a:gd name="connsiteY33-968" fmla="*/ 1347429 h 2567281"/>
              <a:gd name="connsiteX34-969" fmla="*/ 13418 w 2567281"/>
              <a:gd name="connsiteY34-970" fmla="*/ 1099676 h 2567281"/>
              <a:gd name="connsiteX35-971" fmla="*/ 14995 w 2567281"/>
              <a:gd name="connsiteY35-972" fmla="*/ 1091591 h 2567281"/>
              <a:gd name="connsiteX36-973" fmla="*/ 397317 w 2567281"/>
              <a:gd name="connsiteY36-974" fmla="*/ 856724 h 2567281"/>
              <a:gd name="connsiteX37-975" fmla="*/ 279210 w 2567281"/>
              <a:gd name="connsiteY37-976" fmla="*/ 486794 h 2567281"/>
              <a:gd name="connsiteX38-977" fmla="*/ 319987 w 2567281"/>
              <a:gd name="connsiteY38-978" fmla="*/ 435584 h 2567281"/>
              <a:gd name="connsiteX39-979" fmla="*/ 504477 w 2567281"/>
              <a:gd name="connsiteY39-980" fmla="*/ 263576 h 2567281"/>
              <a:gd name="connsiteX40-981" fmla="*/ 542723 w 2567281"/>
              <a:gd name="connsiteY40-982" fmla="*/ 237362 h 2567281"/>
              <a:gd name="connsiteX0-983" fmla="*/ 542723 w 2567281"/>
              <a:gd name="connsiteY0-984" fmla="*/ 237362 h 2567281"/>
              <a:gd name="connsiteX1-985" fmla="*/ 923626 w 2567281"/>
              <a:gd name="connsiteY1-986" fmla="*/ 341570 h 2567281"/>
              <a:gd name="connsiteX2-987" fmla="*/ 1104648 w 2567281"/>
              <a:gd name="connsiteY2-988" fmla="*/ 12940 h 2567281"/>
              <a:gd name="connsiteX3-989" fmla="*/ 1219853 w 2567281"/>
              <a:gd name="connsiteY3-990" fmla="*/ 1549 h 2567281"/>
              <a:gd name="connsiteX4-991" fmla="*/ 1467606 w 2567281"/>
              <a:gd name="connsiteY4-992" fmla="*/ 13418 h 2567281"/>
              <a:gd name="connsiteX5-993" fmla="*/ 1496875 w 2567281"/>
              <a:gd name="connsiteY5-994" fmla="*/ 19128 h 2567281"/>
              <a:gd name="connsiteX6-995" fmla="*/ 1697419 w 2567281"/>
              <a:gd name="connsiteY6-996" fmla="*/ 291655 h 2567281"/>
              <a:gd name="connsiteX7-997" fmla="*/ 2031761 w 2567281"/>
              <a:gd name="connsiteY7-998" fmla="*/ 240783 h 2567281"/>
              <a:gd name="connsiteX8-999" fmla="*/ 2034286 w 2567281"/>
              <a:gd name="connsiteY8-1000" fmla="*/ 242421 h 2567281"/>
              <a:gd name="connsiteX9-1001" fmla="*/ 2303706 w 2567281"/>
              <a:gd name="connsiteY9-1002" fmla="*/ 504477 h 2567281"/>
              <a:gd name="connsiteX10-1003" fmla="*/ 2313004 w 2567281"/>
              <a:gd name="connsiteY10-1004" fmla="*/ 518043 h 2567281"/>
              <a:gd name="connsiteX11-1005" fmla="*/ 2261606 w 2567281"/>
              <a:gd name="connsiteY11-1006" fmla="*/ 855842 h 2567281"/>
              <a:gd name="connsiteX12-1007" fmla="*/ 2547655 w 2567281"/>
              <a:gd name="connsiteY12-1008" fmla="*/ 1066337 h 2567281"/>
              <a:gd name="connsiteX13-1009" fmla="*/ 2553379 w 2567281"/>
              <a:gd name="connsiteY13-1010" fmla="*/ 1094904 h 2567281"/>
              <a:gd name="connsiteX14-1011" fmla="*/ 2565794 w 2567281"/>
              <a:gd name="connsiteY14-1012" fmla="*/ 1344373 h 2567281"/>
              <a:gd name="connsiteX15-1013" fmla="*/ 2556882 w 2567281"/>
              <a:gd name="connsiteY15-1014" fmla="*/ 1436427 h 2567281"/>
              <a:gd name="connsiteX16-1015" fmla="*/ 2261606 w 2567281"/>
              <a:gd name="connsiteY16-1016" fmla="*/ 1653711 h 2567281"/>
              <a:gd name="connsiteX17-1017" fmla="*/ 2320371 w 2567281"/>
              <a:gd name="connsiteY17-1018" fmla="*/ 2039924 h 2567281"/>
              <a:gd name="connsiteX18-1019" fmla="*/ 2247295 w 2567281"/>
              <a:gd name="connsiteY18-1020" fmla="*/ 2131698 h 2567281"/>
              <a:gd name="connsiteX19-1021" fmla="*/ 2159843 w 2567281"/>
              <a:gd name="connsiteY19-1022" fmla="*/ 2221792 h 2567281"/>
              <a:gd name="connsiteX20-1023" fmla="*/ 2093129 w 2567281"/>
              <a:gd name="connsiteY20-1024" fmla="*/ 2278108 h 2567281"/>
              <a:gd name="connsiteX21-1025" fmla="*/ 1697419 w 2567281"/>
              <a:gd name="connsiteY21-1026" fmla="*/ 2217898 h 2567281"/>
              <a:gd name="connsiteX22-1027" fmla="*/ 1448837 w 2567281"/>
              <a:gd name="connsiteY22-1028" fmla="*/ 2555706 h 2567281"/>
              <a:gd name="connsiteX23-1029" fmla="*/ 1347429 w 2567281"/>
              <a:gd name="connsiteY23-1030" fmla="*/ 2565733 h 2567281"/>
              <a:gd name="connsiteX24-1031" fmla="*/ 1222908 w 2567281"/>
              <a:gd name="connsiteY24-1032" fmla="*/ 2565794 h 2567281"/>
              <a:gd name="connsiteX25-1033" fmla="*/ 1150390 w 2567281"/>
              <a:gd name="connsiteY25-1034" fmla="*/ 2558774 h 2567281"/>
              <a:gd name="connsiteX26-1035" fmla="*/ 899550 w 2567281"/>
              <a:gd name="connsiteY26-1036" fmla="*/ 2217898 h 2567281"/>
              <a:gd name="connsiteX27-1037" fmla="*/ 479023 w 2567281"/>
              <a:gd name="connsiteY27-1038" fmla="*/ 2281883 h 2567281"/>
              <a:gd name="connsiteX28-1039" fmla="*/ 435584 w 2567281"/>
              <a:gd name="connsiteY28-1040" fmla="*/ 2247295 h 2567281"/>
              <a:gd name="connsiteX29-1041" fmla="*/ 345490 w 2567281"/>
              <a:gd name="connsiteY29-1042" fmla="*/ 2159843 h 2567281"/>
              <a:gd name="connsiteX30-1043" fmla="*/ 271660 w 2567281"/>
              <a:gd name="connsiteY30-1044" fmla="*/ 2072382 h 2567281"/>
              <a:gd name="connsiteX31-1045" fmla="*/ 335363 w 2567281"/>
              <a:gd name="connsiteY31-1046" fmla="*/ 1653711 h 2567281"/>
              <a:gd name="connsiteX32-1047" fmla="*/ 8015 w 2567281"/>
              <a:gd name="connsiteY32-1048" fmla="*/ 1412826 h 2567281"/>
              <a:gd name="connsiteX33-1049" fmla="*/ 1549 w 2567281"/>
              <a:gd name="connsiteY33-1050" fmla="*/ 1347429 h 2567281"/>
              <a:gd name="connsiteX34-1051" fmla="*/ 13418 w 2567281"/>
              <a:gd name="connsiteY34-1052" fmla="*/ 1099676 h 2567281"/>
              <a:gd name="connsiteX35-1053" fmla="*/ 14995 w 2567281"/>
              <a:gd name="connsiteY35-1054" fmla="*/ 1091591 h 2567281"/>
              <a:gd name="connsiteX36-1055" fmla="*/ 397317 w 2567281"/>
              <a:gd name="connsiteY36-1056" fmla="*/ 856724 h 2567281"/>
              <a:gd name="connsiteX37-1057" fmla="*/ 279210 w 2567281"/>
              <a:gd name="connsiteY37-1058" fmla="*/ 486794 h 2567281"/>
              <a:gd name="connsiteX38-1059" fmla="*/ 319987 w 2567281"/>
              <a:gd name="connsiteY38-1060" fmla="*/ 435584 h 2567281"/>
              <a:gd name="connsiteX39-1061" fmla="*/ 504477 w 2567281"/>
              <a:gd name="connsiteY39-1062" fmla="*/ 263576 h 2567281"/>
              <a:gd name="connsiteX40-1063" fmla="*/ 542723 w 2567281"/>
              <a:gd name="connsiteY40-1064" fmla="*/ 237362 h 2567281"/>
              <a:gd name="connsiteX0-1065" fmla="*/ 542723 w 2567281"/>
              <a:gd name="connsiteY0-1066" fmla="*/ 237362 h 2567281"/>
              <a:gd name="connsiteX1-1067" fmla="*/ 923626 w 2567281"/>
              <a:gd name="connsiteY1-1068" fmla="*/ 341570 h 2567281"/>
              <a:gd name="connsiteX2-1069" fmla="*/ 1104648 w 2567281"/>
              <a:gd name="connsiteY2-1070" fmla="*/ 12940 h 2567281"/>
              <a:gd name="connsiteX3-1071" fmla="*/ 1219853 w 2567281"/>
              <a:gd name="connsiteY3-1072" fmla="*/ 1549 h 2567281"/>
              <a:gd name="connsiteX4-1073" fmla="*/ 1467606 w 2567281"/>
              <a:gd name="connsiteY4-1074" fmla="*/ 13418 h 2567281"/>
              <a:gd name="connsiteX5-1075" fmla="*/ 1496875 w 2567281"/>
              <a:gd name="connsiteY5-1076" fmla="*/ 19128 h 2567281"/>
              <a:gd name="connsiteX6-1077" fmla="*/ 1697419 w 2567281"/>
              <a:gd name="connsiteY6-1078" fmla="*/ 291655 h 2567281"/>
              <a:gd name="connsiteX7-1079" fmla="*/ 2031761 w 2567281"/>
              <a:gd name="connsiteY7-1080" fmla="*/ 240783 h 2567281"/>
              <a:gd name="connsiteX8-1081" fmla="*/ 2034286 w 2567281"/>
              <a:gd name="connsiteY8-1082" fmla="*/ 242421 h 2567281"/>
              <a:gd name="connsiteX9-1083" fmla="*/ 2303706 w 2567281"/>
              <a:gd name="connsiteY9-1084" fmla="*/ 504477 h 2567281"/>
              <a:gd name="connsiteX10-1085" fmla="*/ 2313004 w 2567281"/>
              <a:gd name="connsiteY10-1086" fmla="*/ 518043 h 2567281"/>
              <a:gd name="connsiteX11-1087" fmla="*/ 2261606 w 2567281"/>
              <a:gd name="connsiteY11-1088" fmla="*/ 855842 h 2567281"/>
              <a:gd name="connsiteX12-1089" fmla="*/ 2547655 w 2567281"/>
              <a:gd name="connsiteY12-1090" fmla="*/ 1066337 h 2567281"/>
              <a:gd name="connsiteX13-1091" fmla="*/ 2553379 w 2567281"/>
              <a:gd name="connsiteY13-1092" fmla="*/ 1094904 h 2567281"/>
              <a:gd name="connsiteX14-1093" fmla="*/ 2565794 w 2567281"/>
              <a:gd name="connsiteY14-1094" fmla="*/ 1344373 h 2567281"/>
              <a:gd name="connsiteX15-1095" fmla="*/ 2556882 w 2567281"/>
              <a:gd name="connsiteY15-1096" fmla="*/ 1436427 h 2567281"/>
              <a:gd name="connsiteX16-1097" fmla="*/ 2261606 w 2567281"/>
              <a:gd name="connsiteY16-1098" fmla="*/ 1653711 h 2567281"/>
              <a:gd name="connsiteX17-1099" fmla="*/ 2320371 w 2567281"/>
              <a:gd name="connsiteY17-1100" fmla="*/ 2039924 h 2567281"/>
              <a:gd name="connsiteX18-1101" fmla="*/ 2247295 w 2567281"/>
              <a:gd name="connsiteY18-1102" fmla="*/ 2131698 h 2567281"/>
              <a:gd name="connsiteX19-1103" fmla="*/ 2159843 w 2567281"/>
              <a:gd name="connsiteY19-1104" fmla="*/ 2221792 h 2567281"/>
              <a:gd name="connsiteX20-1105" fmla="*/ 2093129 w 2567281"/>
              <a:gd name="connsiteY20-1106" fmla="*/ 2278108 h 2567281"/>
              <a:gd name="connsiteX21-1107" fmla="*/ 1697419 w 2567281"/>
              <a:gd name="connsiteY21-1108" fmla="*/ 2217898 h 2567281"/>
              <a:gd name="connsiteX22-1109" fmla="*/ 1448837 w 2567281"/>
              <a:gd name="connsiteY22-1110" fmla="*/ 2555706 h 2567281"/>
              <a:gd name="connsiteX23-1111" fmla="*/ 1347429 w 2567281"/>
              <a:gd name="connsiteY23-1112" fmla="*/ 2565733 h 2567281"/>
              <a:gd name="connsiteX24-1113" fmla="*/ 1222908 w 2567281"/>
              <a:gd name="connsiteY24-1114" fmla="*/ 2565794 h 2567281"/>
              <a:gd name="connsiteX25-1115" fmla="*/ 1150390 w 2567281"/>
              <a:gd name="connsiteY25-1116" fmla="*/ 2558774 h 2567281"/>
              <a:gd name="connsiteX26-1117" fmla="*/ 899550 w 2567281"/>
              <a:gd name="connsiteY26-1118" fmla="*/ 2217898 h 2567281"/>
              <a:gd name="connsiteX27-1119" fmla="*/ 479023 w 2567281"/>
              <a:gd name="connsiteY27-1120" fmla="*/ 2281883 h 2567281"/>
              <a:gd name="connsiteX28-1121" fmla="*/ 435584 w 2567281"/>
              <a:gd name="connsiteY28-1122" fmla="*/ 2247295 h 2567281"/>
              <a:gd name="connsiteX29-1123" fmla="*/ 345490 w 2567281"/>
              <a:gd name="connsiteY29-1124" fmla="*/ 2159843 h 2567281"/>
              <a:gd name="connsiteX30-1125" fmla="*/ 271660 w 2567281"/>
              <a:gd name="connsiteY30-1126" fmla="*/ 2072382 h 2567281"/>
              <a:gd name="connsiteX31-1127" fmla="*/ 335363 w 2567281"/>
              <a:gd name="connsiteY31-1128" fmla="*/ 1653711 h 2567281"/>
              <a:gd name="connsiteX32-1129" fmla="*/ 8015 w 2567281"/>
              <a:gd name="connsiteY32-1130" fmla="*/ 1412826 h 2567281"/>
              <a:gd name="connsiteX33-1131" fmla="*/ 1549 w 2567281"/>
              <a:gd name="connsiteY33-1132" fmla="*/ 1347429 h 2567281"/>
              <a:gd name="connsiteX34-1133" fmla="*/ 13418 w 2567281"/>
              <a:gd name="connsiteY34-1134" fmla="*/ 1099676 h 2567281"/>
              <a:gd name="connsiteX35-1135" fmla="*/ 14995 w 2567281"/>
              <a:gd name="connsiteY35-1136" fmla="*/ 1091591 h 2567281"/>
              <a:gd name="connsiteX36-1137" fmla="*/ 397317 w 2567281"/>
              <a:gd name="connsiteY36-1138" fmla="*/ 856724 h 2567281"/>
              <a:gd name="connsiteX37-1139" fmla="*/ 279210 w 2567281"/>
              <a:gd name="connsiteY37-1140" fmla="*/ 486794 h 2567281"/>
              <a:gd name="connsiteX38-1141" fmla="*/ 319987 w 2567281"/>
              <a:gd name="connsiteY38-1142" fmla="*/ 435584 h 2567281"/>
              <a:gd name="connsiteX39-1143" fmla="*/ 504477 w 2567281"/>
              <a:gd name="connsiteY39-1144" fmla="*/ 263576 h 2567281"/>
              <a:gd name="connsiteX40-1145" fmla="*/ 542723 w 2567281"/>
              <a:gd name="connsiteY40-1146" fmla="*/ 237362 h 2567281"/>
              <a:gd name="connsiteX0-1147" fmla="*/ 542723 w 2567281"/>
              <a:gd name="connsiteY0-1148" fmla="*/ 237362 h 2567281"/>
              <a:gd name="connsiteX1-1149" fmla="*/ 923626 w 2567281"/>
              <a:gd name="connsiteY1-1150" fmla="*/ 341570 h 2567281"/>
              <a:gd name="connsiteX2-1151" fmla="*/ 1104648 w 2567281"/>
              <a:gd name="connsiteY2-1152" fmla="*/ 12940 h 2567281"/>
              <a:gd name="connsiteX3-1153" fmla="*/ 1219853 w 2567281"/>
              <a:gd name="connsiteY3-1154" fmla="*/ 1549 h 2567281"/>
              <a:gd name="connsiteX4-1155" fmla="*/ 1467606 w 2567281"/>
              <a:gd name="connsiteY4-1156" fmla="*/ 13418 h 2567281"/>
              <a:gd name="connsiteX5-1157" fmla="*/ 1496875 w 2567281"/>
              <a:gd name="connsiteY5-1158" fmla="*/ 19128 h 2567281"/>
              <a:gd name="connsiteX6-1159" fmla="*/ 1697419 w 2567281"/>
              <a:gd name="connsiteY6-1160" fmla="*/ 291655 h 2567281"/>
              <a:gd name="connsiteX7-1161" fmla="*/ 2031761 w 2567281"/>
              <a:gd name="connsiteY7-1162" fmla="*/ 240783 h 2567281"/>
              <a:gd name="connsiteX8-1163" fmla="*/ 2034286 w 2567281"/>
              <a:gd name="connsiteY8-1164" fmla="*/ 242421 h 2567281"/>
              <a:gd name="connsiteX9-1165" fmla="*/ 2303706 w 2567281"/>
              <a:gd name="connsiteY9-1166" fmla="*/ 504477 h 2567281"/>
              <a:gd name="connsiteX10-1167" fmla="*/ 2313004 w 2567281"/>
              <a:gd name="connsiteY10-1168" fmla="*/ 518043 h 2567281"/>
              <a:gd name="connsiteX11-1169" fmla="*/ 2261606 w 2567281"/>
              <a:gd name="connsiteY11-1170" fmla="*/ 855842 h 2567281"/>
              <a:gd name="connsiteX12-1171" fmla="*/ 2547655 w 2567281"/>
              <a:gd name="connsiteY12-1172" fmla="*/ 1066337 h 2567281"/>
              <a:gd name="connsiteX13-1173" fmla="*/ 2553379 w 2567281"/>
              <a:gd name="connsiteY13-1174" fmla="*/ 1094904 h 2567281"/>
              <a:gd name="connsiteX14-1175" fmla="*/ 2565794 w 2567281"/>
              <a:gd name="connsiteY14-1176" fmla="*/ 1344373 h 2567281"/>
              <a:gd name="connsiteX15-1177" fmla="*/ 2556882 w 2567281"/>
              <a:gd name="connsiteY15-1178" fmla="*/ 1436427 h 2567281"/>
              <a:gd name="connsiteX16-1179" fmla="*/ 2261606 w 2567281"/>
              <a:gd name="connsiteY16-1180" fmla="*/ 1653711 h 2567281"/>
              <a:gd name="connsiteX17-1181" fmla="*/ 2320371 w 2567281"/>
              <a:gd name="connsiteY17-1182" fmla="*/ 2039924 h 2567281"/>
              <a:gd name="connsiteX18-1183" fmla="*/ 2247295 w 2567281"/>
              <a:gd name="connsiteY18-1184" fmla="*/ 2131698 h 2567281"/>
              <a:gd name="connsiteX19-1185" fmla="*/ 2159843 w 2567281"/>
              <a:gd name="connsiteY19-1186" fmla="*/ 2221792 h 2567281"/>
              <a:gd name="connsiteX20-1187" fmla="*/ 2093129 w 2567281"/>
              <a:gd name="connsiteY20-1188" fmla="*/ 2278108 h 2567281"/>
              <a:gd name="connsiteX21-1189" fmla="*/ 1697419 w 2567281"/>
              <a:gd name="connsiteY21-1190" fmla="*/ 2217898 h 2567281"/>
              <a:gd name="connsiteX22-1191" fmla="*/ 1448837 w 2567281"/>
              <a:gd name="connsiteY22-1192" fmla="*/ 2555706 h 2567281"/>
              <a:gd name="connsiteX23-1193" fmla="*/ 1347429 w 2567281"/>
              <a:gd name="connsiteY23-1194" fmla="*/ 2565733 h 2567281"/>
              <a:gd name="connsiteX24-1195" fmla="*/ 1222908 w 2567281"/>
              <a:gd name="connsiteY24-1196" fmla="*/ 2565794 h 2567281"/>
              <a:gd name="connsiteX25-1197" fmla="*/ 1150390 w 2567281"/>
              <a:gd name="connsiteY25-1198" fmla="*/ 2558774 h 2567281"/>
              <a:gd name="connsiteX26-1199" fmla="*/ 899550 w 2567281"/>
              <a:gd name="connsiteY26-1200" fmla="*/ 2217898 h 2567281"/>
              <a:gd name="connsiteX27-1201" fmla="*/ 479023 w 2567281"/>
              <a:gd name="connsiteY27-1202" fmla="*/ 2281883 h 2567281"/>
              <a:gd name="connsiteX28-1203" fmla="*/ 435584 w 2567281"/>
              <a:gd name="connsiteY28-1204" fmla="*/ 2247295 h 2567281"/>
              <a:gd name="connsiteX29-1205" fmla="*/ 345490 w 2567281"/>
              <a:gd name="connsiteY29-1206" fmla="*/ 2159843 h 2567281"/>
              <a:gd name="connsiteX30-1207" fmla="*/ 271660 w 2567281"/>
              <a:gd name="connsiteY30-1208" fmla="*/ 2072382 h 2567281"/>
              <a:gd name="connsiteX31-1209" fmla="*/ 335363 w 2567281"/>
              <a:gd name="connsiteY31-1210" fmla="*/ 1653711 h 2567281"/>
              <a:gd name="connsiteX32-1211" fmla="*/ 8015 w 2567281"/>
              <a:gd name="connsiteY32-1212" fmla="*/ 1412826 h 2567281"/>
              <a:gd name="connsiteX33-1213" fmla="*/ 1549 w 2567281"/>
              <a:gd name="connsiteY33-1214" fmla="*/ 1347429 h 2567281"/>
              <a:gd name="connsiteX34-1215" fmla="*/ 13418 w 2567281"/>
              <a:gd name="connsiteY34-1216" fmla="*/ 1099676 h 2567281"/>
              <a:gd name="connsiteX35-1217" fmla="*/ 14995 w 2567281"/>
              <a:gd name="connsiteY35-1218" fmla="*/ 1091591 h 2567281"/>
              <a:gd name="connsiteX36-1219" fmla="*/ 397317 w 2567281"/>
              <a:gd name="connsiteY36-1220" fmla="*/ 856724 h 2567281"/>
              <a:gd name="connsiteX37-1221" fmla="*/ 279210 w 2567281"/>
              <a:gd name="connsiteY37-1222" fmla="*/ 486794 h 2567281"/>
              <a:gd name="connsiteX38-1223" fmla="*/ 319987 w 2567281"/>
              <a:gd name="connsiteY38-1224" fmla="*/ 435584 h 2567281"/>
              <a:gd name="connsiteX39-1225" fmla="*/ 504477 w 2567281"/>
              <a:gd name="connsiteY39-1226" fmla="*/ 263576 h 2567281"/>
              <a:gd name="connsiteX40-1227" fmla="*/ 542723 w 2567281"/>
              <a:gd name="connsiteY40-1228" fmla="*/ 237362 h 2567281"/>
              <a:gd name="connsiteX0-1229" fmla="*/ 542723 w 2567281"/>
              <a:gd name="connsiteY0-1230" fmla="*/ 237362 h 2567281"/>
              <a:gd name="connsiteX1-1231" fmla="*/ 923626 w 2567281"/>
              <a:gd name="connsiteY1-1232" fmla="*/ 341570 h 2567281"/>
              <a:gd name="connsiteX2-1233" fmla="*/ 1104648 w 2567281"/>
              <a:gd name="connsiteY2-1234" fmla="*/ 12940 h 2567281"/>
              <a:gd name="connsiteX3-1235" fmla="*/ 1219853 w 2567281"/>
              <a:gd name="connsiteY3-1236" fmla="*/ 1549 h 2567281"/>
              <a:gd name="connsiteX4-1237" fmla="*/ 1467606 w 2567281"/>
              <a:gd name="connsiteY4-1238" fmla="*/ 13418 h 2567281"/>
              <a:gd name="connsiteX5-1239" fmla="*/ 1496875 w 2567281"/>
              <a:gd name="connsiteY5-1240" fmla="*/ 19128 h 2567281"/>
              <a:gd name="connsiteX6-1241" fmla="*/ 1703438 w 2567281"/>
              <a:gd name="connsiteY6-1242" fmla="*/ 304134 h 2567281"/>
              <a:gd name="connsiteX7-1243" fmla="*/ 2031761 w 2567281"/>
              <a:gd name="connsiteY7-1244" fmla="*/ 240783 h 2567281"/>
              <a:gd name="connsiteX8-1245" fmla="*/ 2034286 w 2567281"/>
              <a:gd name="connsiteY8-1246" fmla="*/ 242421 h 2567281"/>
              <a:gd name="connsiteX9-1247" fmla="*/ 2303706 w 2567281"/>
              <a:gd name="connsiteY9-1248" fmla="*/ 504477 h 2567281"/>
              <a:gd name="connsiteX10-1249" fmla="*/ 2313004 w 2567281"/>
              <a:gd name="connsiteY10-1250" fmla="*/ 518043 h 2567281"/>
              <a:gd name="connsiteX11-1251" fmla="*/ 2261606 w 2567281"/>
              <a:gd name="connsiteY11-1252" fmla="*/ 855842 h 2567281"/>
              <a:gd name="connsiteX12-1253" fmla="*/ 2547655 w 2567281"/>
              <a:gd name="connsiteY12-1254" fmla="*/ 1066337 h 2567281"/>
              <a:gd name="connsiteX13-1255" fmla="*/ 2553379 w 2567281"/>
              <a:gd name="connsiteY13-1256" fmla="*/ 1094904 h 2567281"/>
              <a:gd name="connsiteX14-1257" fmla="*/ 2565794 w 2567281"/>
              <a:gd name="connsiteY14-1258" fmla="*/ 1344373 h 2567281"/>
              <a:gd name="connsiteX15-1259" fmla="*/ 2556882 w 2567281"/>
              <a:gd name="connsiteY15-1260" fmla="*/ 1436427 h 2567281"/>
              <a:gd name="connsiteX16-1261" fmla="*/ 2261606 w 2567281"/>
              <a:gd name="connsiteY16-1262" fmla="*/ 1653711 h 2567281"/>
              <a:gd name="connsiteX17-1263" fmla="*/ 2320371 w 2567281"/>
              <a:gd name="connsiteY17-1264" fmla="*/ 2039924 h 2567281"/>
              <a:gd name="connsiteX18-1265" fmla="*/ 2247295 w 2567281"/>
              <a:gd name="connsiteY18-1266" fmla="*/ 2131698 h 2567281"/>
              <a:gd name="connsiteX19-1267" fmla="*/ 2159843 w 2567281"/>
              <a:gd name="connsiteY19-1268" fmla="*/ 2221792 h 2567281"/>
              <a:gd name="connsiteX20-1269" fmla="*/ 2093129 w 2567281"/>
              <a:gd name="connsiteY20-1270" fmla="*/ 2278108 h 2567281"/>
              <a:gd name="connsiteX21-1271" fmla="*/ 1697419 w 2567281"/>
              <a:gd name="connsiteY21-1272" fmla="*/ 2217898 h 2567281"/>
              <a:gd name="connsiteX22-1273" fmla="*/ 1448837 w 2567281"/>
              <a:gd name="connsiteY22-1274" fmla="*/ 2555706 h 2567281"/>
              <a:gd name="connsiteX23-1275" fmla="*/ 1347429 w 2567281"/>
              <a:gd name="connsiteY23-1276" fmla="*/ 2565733 h 2567281"/>
              <a:gd name="connsiteX24-1277" fmla="*/ 1222908 w 2567281"/>
              <a:gd name="connsiteY24-1278" fmla="*/ 2565794 h 2567281"/>
              <a:gd name="connsiteX25-1279" fmla="*/ 1150390 w 2567281"/>
              <a:gd name="connsiteY25-1280" fmla="*/ 2558774 h 2567281"/>
              <a:gd name="connsiteX26-1281" fmla="*/ 899550 w 2567281"/>
              <a:gd name="connsiteY26-1282" fmla="*/ 2217898 h 2567281"/>
              <a:gd name="connsiteX27-1283" fmla="*/ 479023 w 2567281"/>
              <a:gd name="connsiteY27-1284" fmla="*/ 2281883 h 2567281"/>
              <a:gd name="connsiteX28-1285" fmla="*/ 435584 w 2567281"/>
              <a:gd name="connsiteY28-1286" fmla="*/ 2247295 h 2567281"/>
              <a:gd name="connsiteX29-1287" fmla="*/ 345490 w 2567281"/>
              <a:gd name="connsiteY29-1288" fmla="*/ 2159843 h 2567281"/>
              <a:gd name="connsiteX30-1289" fmla="*/ 271660 w 2567281"/>
              <a:gd name="connsiteY30-1290" fmla="*/ 2072382 h 2567281"/>
              <a:gd name="connsiteX31-1291" fmla="*/ 335363 w 2567281"/>
              <a:gd name="connsiteY31-1292" fmla="*/ 1653711 h 2567281"/>
              <a:gd name="connsiteX32-1293" fmla="*/ 8015 w 2567281"/>
              <a:gd name="connsiteY32-1294" fmla="*/ 1412826 h 2567281"/>
              <a:gd name="connsiteX33-1295" fmla="*/ 1549 w 2567281"/>
              <a:gd name="connsiteY33-1296" fmla="*/ 1347429 h 2567281"/>
              <a:gd name="connsiteX34-1297" fmla="*/ 13418 w 2567281"/>
              <a:gd name="connsiteY34-1298" fmla="*/ 1099676 h 2567281"/>
              <a:gd name="connsiteX35-1299" fmla="*/ 14995 w 2567281"/>
              <a:gd name="connsiteY35-1300" fmla="*/ 1091591 h 2567281"/>
              <a:gd name="connsiteX36-1301" fmla="*/ 397317 w 2567281"/>
              <a:gd name="connsiteY36-1302" fmla="*/ 856724 h 2567281"/>
              <a:gd name="connsiteX37-1303" fmla="*/ 279210 w 2567281"/>
              <a:gd name="connsiteY37-1304" fmla="*/ 486794 h 2567281"/>
              <a:gd name="connsiteX38-1305" fmla="*/ 319987 w 2567281"/>
              <a:gd name="connsiteY38-1306" fmla="*/ 435584 h 2567281"/>
              <a:gd name="connsiteX39-1307" fmla="*/ 504477 w 2567281"/>
              <a:gd name="connsiteY39-1308" fmla="*/ 263576 h 2567281"/>
              <a:gd name="connsiteX40-1309" fmla="*/ 542723 w 2567281"/>
              <a:gd name="connsiteY40-1310" fmla="*/ 237362 h 2567281"/>
              <a:gd name="connsiteX0-1311" fmla="*/ 542723 w 2567281"/>
              <a:gd name="connsiteY0-1312" fmla="*/ 237362 h 2567281"/>
              <a:gd name="connsiteX1-1313" fmla="*/ 923626 w 2567281"/>
              <a:gd name="connsiteY1-1314" fmla="*/ 341570 h 2567281"/>
              <a:gd name="connsiteX2-1315" fmla="*/ 1104648 w 2567281"/>
              <a:gd name="connsiteY2-1316" fmla="*/ 12940 h 2567281"/>
              <a:gd name="connsiteX3-1317" fmla="*/ 1219853 w 2567281"/>
              <a:gd name="connsiteY3-1318" fmla="*/ 1549 h 2567281"/>
              <a:gd name="connsiteX4-1319" fmla="*/ 1467606 w 2567281"/>
              <a:gd name="connsiteY4-1320" fmla="*/ 13418 h 2567281"/>
              <a:gd name="connsiteX5-1321" fmla="*/ 1496875 w 2567281"/>
              <a:gd name="connsiteY5-1322" fmla="*/ 19128 h 2567281"/>
              <a:gd name="connsiteX6-1323" fmla="*/ 1628565 w 2567281"/>
              <a:gd name="connsiteY6-1324" fmla="*/ 340248 h 2567281"/>
              <a:gd name="connsiteX7-1325" fmla="*/ 2031761 w 2567281"/>
              <a:gd name="connsiteY7-1326" fmla="*/ 240783 h 2567281"/>
              <a:gd name="connsiteX8-1327" fmla="*/ 2034286 w 2567281"/>
              <a:gd name="connsiteY8-1328" fmla="*/ 242421 h 2567281"/>
              <a:gd name="connsiteX9-1329" fmla="*/ 2303706 w 2567281"/>
              <a:gd name="connsiteY9-1330" fmla="*/ 504477 h 2567281"/>
              <a:gd name="connsiteX10-1331" fmla="*/ 2313004 w 2567281"/>
              <a:gd name="connsiteY10-1332" fmla="*/ 518043 h 2567281"/>
              <a:gd name="connsiteX11-1333" fmla="*/ 2261606 w 2567281"/>
              <a:gd name="connsiteY11-1334" fmla="*/ 855842 h 2567281"/>
              <a:gd name="connsiteX12-1335" fmla="*/ 2547655 w 2567281"/>
              <a:gd name="connsiteY12-1336" fmla="*/ 1066337 h 2567281"/>
              <a:gd name="connsiteX13-1337" fmla="*/ 2553379 w 2567281"/>
              <a:gd name="connsiteY13-1338" fmla="*/ 1094904 h 2567281"/>
              <a:gd name="connsiteX14-1339" fmla="*/ 2565794 w 2567281"/>
              <a:gd name="connsiteY14-1340" fmla="*/ 1344373 h 2567281"/>
              <a:gd name="connsiteX15-1341" fmla="*/ 2556882 w 2567281"/>
              <a:gd name="connsiteY15-1342" fmla="*/ 1436427 h 2567281"/>
              <a:gd name="connsiteX16-1343" fmla="*/ 2261606 w 2567281"/>
              <a:gd name="connsiteY16-1344" fmla="*/ 1653711 h 2567281"/>
              <a:gd name="connsiteX17-1345" fmla="*/ 2320371 w 2567281"/>
              <a:gd name="connsiteY17-1346" fmla="*/ 2039924 h 2567281"/>
              <a:gd name="connsiteX18-1347" fmla="*/ 2247295 w 2567281"/>
              <a:gd name="connsiteY18-1348" fmla="*/ 2131698 h 2567281"/>
              <a:gd name="connsiteX19-1349" fmla="*/ 2159843 w 2567281"/>
              <a:gd name="connsiteY19-1350" fmla="*/ 2221792 h 2567281"/>
              <a:gd name="connsiteX20-1351" fmla="*/ 2093129 w 2567281"/>
              <a:gd name="connsiteY20-1352" fmla="*/ 2278108 h 2567281"/>
              <a:gd name="connsiteX21-1353" fmla="*/ 1697419 w 2567281"/>
              <a:gd name="connsiteY21-1354" fmla="*/ 2217898 h 2567281"/>
              <a:gd name="connsiteX22-1355" fmla="*/ 1448837 w 2567281"/>
              <a:gd name="connsiteY22-1356" fmla="*/ 2555706 h 2567281"/>
              <a:gd name="connsiteX23-1357" fmla="*/ 1347429 w 2567281"/>
              <a:gd name="connsiteY23-1358" fmla="*/ 2565733 h 2567281"/>
              <a:gd name="connsiteX24-1359" fmla="*/ 1222908 w 2567281"/>
              <a:gd name="connsiteY24-1360" fmla="*/ 2565794 h 2567281"/>
              <a:gd name="connsiteX25-1361" fmla="*/ 1150390 w 2567281"/>
              <a:gd name="connsiteY25-1362" fmla="*/ 2558774 h 2567281"/>
              <a:gd name="connsiteX26-1363" fmla="*/ 899550 w 2567281"/>
              <a:gd name="connsiteY26-1364" fmla="*/ 2217898 h 2567281"/>
              <a:gd name="connsiteX27-1365" fmla="*/ 479023 w 2567281"/>
              <a:gd name="connsiteY27-1366" fmla="*/ 2281883 h 2567281"/>
              <a:gd name="connsiteX28-1367" fmla="*/ 435584 w 2567281"/>
              <a:gd name="connsiteY28-1368" fmla="*/ 2247295 h 2567281"/>
              <a:gd name="connsiteX29-1369" fmla="*/ 345490 w 2567281"/>
              <a:gd name="connsiteY29-1370" fmla="*/ 2159843 h 2567281"/>
              <a:gd name="connsiteX30-1371" fmla="*/ 271660 w 2567281"/>
              <a:gd name="connsiteY30-1372" fmla="*/ 2072382 h 2567281"/>
              <a:gd name="connsiteX31-1373" fmla="*/ 335363 w 2567281"/>
              <a:gd name="connsiteY31-1374" fmla="*/ 1653711 h 2567281"/>
              <a:gd name="connsiteX32-1375" fmla="*/ 8015 w 2567281"/>
              <a:gd name="connsiteY32-1376" fmla="*/ 1412826 h 2567281"/>
              <a:gd name="connsiteX33-1377" fmla="*/ 1549 w 2567281"/>
              <a:gd name="connsiteY33-1378" fmla="*/ 1347429 h 2567281"/>
              <a:gd name="connsiteX34-1379" fmla="*/ 13418 w 2567281"/>
              <a:gd name="connsiteY34-1380" fmla="*/ 1099676 h 2567281"/>
              <a:gd name="connsiteX35-1381" fmla="*/ 14995 w 2567281"/>
              <a:gd name="connsiteY35-1382" fmla="*/ 1091591 h 2567281"/>
              <a:gd name="connsiteX36-1383" fmla="*/ 397317 w 2567281"/>
              <a:gd name="connsiteY36-1384" fmla="*/ 856724 h 2567281"/>
              <a:gd name="connsiteX37-1385" fmla="*/ 279210 w 2567281"/>
              <a:gd name="connsiteY37-1386" fmla="*/ 486794 h 2567281"/>
              <a:gd name="connsiteX38-1387" fmla="*/ 319987 w 2567281"/>
              <a:gd name="connsiteY38-1388" fmla="*/ 435584 h 2567281"/>
              <a:gd name="connsiteX39-1389" fmla="*/ 504477 w 2567281"/>
              <a:gd name="connsiteY39-1390" fmla="*/ 263576 h 2567281"/>
              <a:gd name="connsiteX40-1391" fmla="*/ 542723 w 2567281"/>
              <a:gd name="connsiteY40-1392" fmla="*/ 237362 h 2567281"/>
              <a:gd name="connsiteX0-1393" fmla="*/ 542723 w 2567281"/>
              <a:gd name="connsiteY0-1394" fmla="*/ 237362 h 2567281"/>
              <a:gd name="connsiteX1-1395" fmla="*/ 923626 w 2567281"/>
              <a:gd name="connsiteY1-1396" fmla="*/ 341570 h 2567281"/>
              <a:gd name="connsiteX2-1397" fmla="*/ 1104648 w 2567281"/>
              <a:gd name="connsiteY2-1398" fmla="*/ 12940 h 2567281"/>
              <a:gd name="connsiteX3-1399" fmla="*/ 1219853 w 2567281"/>
              <a:gd name="connsiteY3-1400" fmla="*/ 1549 h 2567281"/>
              <a:gd name="connsiteX4-1401" fmla="*/ 1467606 w 2567281"/>
              <a:gd name="connsiteY4-1402" fmla="*/ 13418 h 2567281"/>
              <a:gd name="connsiteX5-1403" fmla="*/ 1496875 w 2567281"/>
              <a:gd name="connsiteY5-1404" fmla="*/ 19128 h 2567281"/>
              <a:gd name="connsiteX6-1405" fmla="*/ 1628565 w 2567281"/>
              <a:gd name="connsiteY6-1406" fmla="*/ 340248 h 2567281"/>
              <a:gd name="connsiteX7-1407" fmla="*/ 2031761 w 2567281"/>
              <a:gd name="connsiteY7-1408" fmla="*/ 240783 h 2567281"/>
              <a:gd name="connsiteX8-1409" fmla="*/ 2034286 w 2567281"/>
              <a:gd name="connsiteY8-1410" fmla="*/ 242421 h 2567281"/>
              <a:gd name="connsiteX9-1411" fmla="*/ 2303706 w 2567281"/>
              <a:gd name="connsiteY9-1412" fmla="*/ 504477 h 2567281"/>
              <a:gd name="connsiteX10-1413" fmla="*/ 2313004 w 2567281"/>
              <a:gd name="connsiteY10-1414" fmla="*/ 518043 h 2567281"/>
              <a:gd name="connsiteX11-1415" fmla="*/ 2261606 w 2567281"/>
              <a:gd name="connsiteY11-1416" fmla="*/ 855842 h 2567281"/>
              <a:gd name="connsiteX12-1417" fmla="*/ 2547655 w 2567281"/>
              <a:gd name="connsiteY12-1418" fmla="*/ 1066337 h 2567281"/>
              <a:gd name="connsiteX13-1419" fmla="*/ 2553379 w 2567281"/>
              <a:gd name="connsiteY13-1420" fmla="*/ 1094904 h 2567281"/>
              <a:gd name="connsiteX14-1421" fmla="*/ 2565794 w 2567281"/>
              <a:gd name="connsiteY14-1422" fmla="*/ 1344373 h 2567281"/>
              <a:gd name="connsiteX15-1423" fmla="*/ 2556882 w 2567281"/>
              <a:gd name="connsiteY15-1424" fmla="*/ 1436427 h 2567281"/>
              <a:gd name="connsiteX16-1425" fmla="*/ 2261606 w 2567281"/>
              <a:gd name="connsiteY16-1426" fmla="*/ 1653711 h 2567281"/>
              <a:gd name="connsiteX17-1427" fmla="*/ 2320371 w 2567281"/>
              <a:gd name="connsiteY17-1428" fmla="*/ 2039924 h 2567281"/>
              <a:gd name="connsiteX18-1429" fmla="*/ 2247295 w 2567281"/>
              <a:gd name="connsiteY18-1430" fmla="*/ 2131698 h 2567281"/>
              <a:gd name="connsiteX19-1431" fmla="*/ 2159843 w 2567281"/>
              <a:gd name="connsiteY19-1432" fmla="*/ 2221792 h 2567281"/>
              <a:gd name="connsiteX20-1433" fmla="*/ 2093129 w 2567281"/>
              <a:gd name="connsiteY20-1434" fmla="*/ 2278108 h 2567281"/>
              <a:gd name="connsiteX21-1435" fmla="*/ 1697419 w 2567281"/>
              <a:gd name="connsiteY21-1436" fmla="*/ 2217898 h 2567281"/>
              <a:gd name="connsiteX22-1437" fmla="*/ 1448837 w 2567281"/>
              <a:gd name="connsiteY22-1438" fmla="*/ 2555706 h 2567281"/>
              <a:gd name="connsiteX23-1439" fmla="*/ 1347429 w 2567281"/>
              <a:gd name="connsiteY23-1440" fmla="*/ 2565733 h 2567281"/>
              <a:gd name="connsiteX24-1441" fmla="*/ 1222908 w 2567281"/>
              <a:gd name="connsiteY24-1442" fmla="*/ 2565794 h 2567281"/>
              <a:gd name="connsiteX25-1443" fmla="*/ 1150390 w 2567281"/>
              <a:gd name="connsiteY25-1444" fmla="*/ 2558774 h 2567281"/>
              <a:gd name="connsiteX26-1445" fmla="*/ 899550 w 2567281"/>
              <a:gd name="connsiteY26-1446" fmla="*/ 2217898 h 2567281"/>
              <a:gd name="connsiteX27-1447" fmla="*/ 479023 w 2567281"/>
              <a:gd name="connsiteY27-1448" fmla="*/ 2281883 h 2567281"/>
              <a:gd name="connsiteX28-1449" fmla="*/ 435584 w 2567281"/>
              <a:gd name="connsiteY28-1450" fmla="*/ 2247295 h 2567281"/>
              <a:gd name="connsiteX29-1451" fmla="*/ 345490 w 2567281"/>
              <a:gd name="connsiteY29-1452" fmla="*/ 2159843 h 2567281"/>
              <a:gd name="connsiteX30-1453" fmla="*/ 271660 w 2567281"/>
              <a:gd name="connsiteY30-1454" fmla="*/ 2072382 h 2567281"/>
              <a:gd name="connsiteX31-1455" fmla="*/ 335363 w 2567281"/>
              <a:gd name="connsiteY31-1456" fmla="*/ 1653711 h 2567281"/>
              <a:gd name="connsiteX32-1457" fmla="*/ 8015 w 2567281"/>
              <a:gd name="connsiteY32-1458" fmla="*/ 1412826 h 2567281"/>
              <a:gd name="connsiteX33-1459" fmla="*/ 1549 w 2567281"/>
              <a:gd name="connsiteY33-1460" fmla="*/ 1347429 h 2567281"/>
              <a:gd name="connsiteX34-1461" fmla="*/ 13418 w 2567281"/>
              <a:gd name="connsiteY34-1462" fmla="*/ 1099676 h 2567281"/>
              <a:gd name="connsiteX35-1463" fmla="*/ 14995 w 2567281"/>
              <a:gd name="connsiteY35-1464" fmla="*/ 1091591 h 2567281"/>
              <a:gd name="connsiteX36-1465" fmla="*/ 397317 w 2567281"/>
              <a:gd name="connsiteY36-1466" fmla="*/ 856724 h 2567281"/>
              <a:gd name="connsiteX37-1467" fmla="*/ 279210 w 2567281"/>
              <a:gd name="connsiteY37-1468" fmla="*/ 486794 h 2567281"/>
              <a:gd name="connsiteX38-1469" fmla="*/ 319987 w 2567281"/>
              <a:gd name="connsiteY38-1470" fmla="*/ 435584 h 2567281"/>
              <a:gd name="connsiteX39-1471" fmla="*/ 504477 w 2567281"/>
              <a:gd name="connsiteY39-1472" fmla="*/ 263576 h 2567281"/>
              <a:gd name="connsiteX40-1473" fmla="*/ 542723 w 2567281"/>
              <a:gd name="connsiteY40-1474" fmla="*/ 237362 h 2567281"/>
              <a:gd name="connsiteX0-1475" fmla="*/ 542723 w 2567281"/>
              <a:gd name="connsiteY0-1476" fmla="*/ 237362 h 2567281"/>
              <a:gd name="connsiteX1-1477" fmla="*/ 923626 w 2567281"/>
              <a:gd name="connsiteY1-1478" fmla="*/ 341570 h 2567281"/>
              <a:gd name="connsiteX2-1479" fmla="*/ 1104648 w 2567281"/>
              <a:gd name="connsiteY2-1480" fmla="*/ 12940 h 2567281"/>
              <a:gd name="connsiteX3-1481" fmla="*/ 1219853 w 2567281"/>
              <a:gd name="connsiteY3-1482" fmla="*/ 1549 h 2567281"/>
              <a:gd name="connsiteX4-1483" fmla="*/ 1467606 w 2567281"/>
              <a:gd name="connsiteY4-1484" fmla="*/ 13418 h 2567281"/>
              <a:gd name="connsiteX5-1485" fmla="*/ 1496875 w 2567281"/>
              <a:gd name="connsiteY5-1486" fmla="*/ 19128 h 2567281"/>
              <a:gd name="connsiteX6-1487" fmla="*/ 1628565 w 2567281"/>
              <a:gd name="connsiteY6-1488" fmla="*/ 340248 h 2567281"/>
              <a:gd name="connsiteX7-1489" fmla="*/ 2031761 w 2567281"/>
              <a:gd name="connsiteY7-1490" fmla="*/ 240783 h 2567281"/>
              <a:gd name="connsiteX8-1491" fmla="*/ 2034286 w 2567281"/>
              <a:gd name="connsiteY8-1492" fmla="*/ 242421 h 2567281"/>
              <a:gd name="connsiteX9-1493" fmla="*/ 2303706 w 2567281"/>
              <a:gd name="connsiteY9-1494" fmla="*/ 504477 h 2567281"/>
              <a:gd name="connsiteX10-1495" fmla="*/ 2313004 w 2567281"/>
              <a:gd name="connsiteY10-1496" fmla="*/ 518043 h 2567281"/>
              <a:gd name="connsiteX11-1497" fmla="*/ 2261606 w 2567281"/>
              <a:gd name="connsiteY11-1498" fmla="*/ 855842 h 2567281"/>
              <a:gd name="connsiteX12-1499" fmla="*/ 2547655 w 2567281"/>
              <a:gd name="connsiteY12-1500" fmla="*/ 1066337 h 2567281"/>
              <a:gd name="connsiteX13-1501" fmla="*/ 2553379 w 2567281"/>
              <a:gd name="connsiteY13-1502" fmla="*/ 1094904 h 2567281"/>
              <a:gd name="connsiteX14-1503" fmla="*/ 2565794 w 2567281"/>
              <a:gd name="connsiteY14-1504" fmla="*/ 1344373 h 2567281"/>
              <a:gd name="connsiteX15-1505" fmla="*/ 2556882 w 2567281"/>
              <a:gd name="connsiteY15-1506" fmla="*/ 1436427 h 2567281"/>
              <a:gd name="connsiteX16-1507" fmla="*/ 2261606 w 2567281"/>
              <a:gd name="connsiteY16-1508" fmla="*/ 1653711 h 2567281"/>
              <a:gd name="connsiteX17-1509" fmla="*/ 2320371 w 2567281"/>
              <a:gd name="connsiteY17-1510" fmla="*/ 2039924 h 2567281"/>
              <a:gd name="connsiteX18-1511" fmla="*/ 2247295 w 2567281"/>
              <a:gd name="connsiteY18-1512" fmla="*/ 2131698 h 2567281"/>
              <a:gd name="connsiteX19-1513" fmla="*/ 2159843 w 2567281"/>
              <a:gd name="connsiteY19-1514" fmla="*/ 2221792 h 2567281"/>
              <a:gd name="connsiteX20-1515" fmla="*/ 2093129 w 2567281"/>
              <a:gd name="connsiteY20-1516" fmla="*/ 2278108 h 2567281"/>
              <a:gd name="connsiteX21-1517" fmla="*/ 1697419 w 2567281"/>
              <a:gd name="connsiteY21-1518" fmla="*/ 2217898 h 2567281"/>
              <a:gd name="connsiteX22-1519" fmla="*/ 1448837 w 2567281"/>
              <a:gd name="connsiteY22-1520" fmla="*/ 2555706 h 2567281"/>
              <a:gd name="connsiteX23-1521" fmla="*/ 1347429 w 2567281"/>
              <a:gd name="connsiteY23-1522" fmla="*/ 2565733 h 2567281"/>
              <a:gd name="connsiteX24-1523" fmla="*/ 1222908 w 2567281"/>
              <a:gd name="connsiteY24-1524" fmla="*/ 2565794 h 2567281"/>
              <a:gd name="connsiteX25-1525" fmla="*/ 1150390 w 2567281"/>
              <a:gd name="connsiteY25-1526" fmla="*/ 2558774 h 2567281"/>
              <a:gd name="connsiteX26-1527" fmla="*/ 899550 w 2567281"/>
              <a:gd name="connsiteY26-1528" fmla="*/ 2217898 h 2567281"/>
              <a:gd name="connsiteX27-1529" fmla="*/ 479023 w 2567281"/>
              <a:gd name="connsiteY27-1530" fmla="*/ 2281883 h 2567281"/>
              <a:gd name="connsiteX28-1531" fmla="*/ 435584 w 2567281"/>
              <a:gd name="connsiteY28-1532" fmla="*/ 2247295 h 2567281"/>
              <a:gd name="connsiteX29-1533" fmla="*/ 345490 w 2567281"/>
              <a:gd name="connsiteY29-1534" fmla="*/ 2159843 h 2567281"/>
              <a:gd name="connsiteX30-1535" fmla="*/ 271660 w 2567281"/>
              <a:gd name="connsiteY30-1536" fmla="*/ 2072382 h 2567281"/>
              <a:gd name="connsiteX31-1537" fmla="*/ 335363 w 2567281"/>
              <a:gd name="connsiteY31-1538" fmla="*/ 1653711 h 2567281"/>
              <a:gd name="connsiteX32-1539" fmla="*/ 8015 w 2567281"/>
              <a:gd name="connsiteY32-1540" fmla="*/ 1412826 h 2567281"/>
              <a:gd name="connsiteX33-1541" fmla="*/ 1549 w 2567281"/>
              <a:gd name="connsiteY33-1542" fmla="*/ 1347429 h 2567281"/>
              <a:gd name="connsiteX34-1543" fmla="*/ 13418 w 2567281"/>
              <a:gd name="connsiteY34-1544" fmla="*/ 1099676 h 2567281"/>
              <a:gd name="connsiteX35-1545" fmla="*/ 14995 w 2567281"/>
              <a:gd name="connsiteY35-1546" fmla="*/ 1091591 h 2567281"/>
              <a:gd name="connsiteX36-1547" fmla="*/ 397317 w 2567281"/>
              <a:gd name="connsiteY36-1548" fmla="*/ 856724 h 2567281"/>
              <a:gd name="connsiteX37-1549" fmla="*/ 279210 w 2567281"/>
              <a:gd name="connsiteY37-1550" fmla="*/ 486794 h 2567281"/>
              <a:gd name="connsiteX38-1551" fmla="*/ 319987 w 2567281"/>
              <a:gd name="connsiteY38-1552" fmla="*/ 435584 h 2567281"/>
              <a:gd name="connsiteX39-1553" fmla="*/ 504477 w 2567281"/>
              <a:gd name="connsiteY39-1554" fmla="*/ 263576 h 2567281"/>
              <a:gd name="connsiteX40-1555" fmla="*/ 542723 w 2567281"/>
              <a:gd name="connsiteY40-1556" fmla="*/ 237362 h 2567281"/>
              <a:gd name="connsiteX0-1557" fmla="*/ 542723 w 2567281"/>
              <a:gd name="connsiteY0-1558" fmla="*/ 237362 h 2567281"/>
              <a:gd name="connsiteX1-1559" fmla="*/ 923626 w 2567281"/>
              <a:gd name="connsiteY1-1560" fmla="*/ 341570 h 2567281"/>
              <a:gd name="connsiteX2-1561" fmla="*/ 1104648 w 2567281"/>
              <a:gd name="connsiteY2-1562" fmla="*/ 12940 h 2567281"/>
              <a:gd name="connsiteX3-1563" fmla="*/ 1219853 w 2567281"/>
              <a:gd name="connsiteY3-1564" fmla="*/ 1549 h 2567281"/>
              <a:gd name="connsiteX4-1565" fmla="*/ 1467606 w 2567281"/>
              <a:gd name="connsiteY4-1566" fmla="*/ 13418 h 2567281"/>
              <a:gd name="connsiteX5-1567" fmla="*/ 1496875 w 2567281"/>
              <a:gd name="connsiteY5-1568" fmla="*/ 19128 h 2567281"/>
              <a:gd name="connsiteX6-1569" fmla="*/ 1628565 w 2567281"/>
              <a:gd name="connsiteY6-1570" fmla="*/ 340248 h 2567281"/>
              <a:gd name="connsiteX7-1571" fmla="*/ 2031761 w 2567281"/>
              <a:gd name="connsiteY7-1572" fmla="*/ 240783 h 2567281"/>
              <a:gd name="connsiteX8-1573" fmla="*/ 2034286 w 2567281"/>
              <a:gd name="connsiteY8-1574" fmla="*/ 242421 h 2567281"/>
              <a:gd name="connsiteX9-1575" fmla="*/ 2303706 w 2567281"/>
              <a:gd name="connsiteY9-1576" fmla="*/ 504477 h 2567281"/>
              <a:gd name="connsiteX10-1577" fmla="*/ 2313004 w 2567281"/>
              <a:gd name="connsiteY10-1578" fmla="*/ 518043 h 2567281"/>
              <a:gd name="connsiteX11-1579" fmla="*/ 2218151 w 2567281"/>
              <a:gd name="connsiteY11-1580" fmla="*/ 861420 h 2567281"/>
              <a:gd name="connsiteX12-1581" fmla="*/ 2547655 w 2567281"/>
              <a:gd name="connsiteY12-1582" fmla="*/ 1066337 h 2567281"/>
              <a:gd name="connsiteX13-1583" fmla="*/ 2553379 w 2567281"/>
              <a:gd name="connsiteY13-1584" fmla="*/ 1094904 h 2567281"/>
              <a:gd name="connsiteX14-1585" fmla="*/ 2565794 w 2567281"/>
              <a:gd name="connsiteY14-1586" fmla="*/ 1344373 h 2567281"/>
              <a:gd name="connsiteX15-1587" fmla="*/ 2556882 w 2567281"/>
              <a:gd name="connsiteY15-1588" fmla="*/ 1436427 h 2567281"/>
              <a:gd name="connsiteX16-1589" fmla="*/ 2261606 w 2567281"/>
              <a:gd name="connsiteY16-1590" fmla="*/ 1653711 h 2567281"/>
              <a:gd name="connsiteX17-1591" fmla="*/ 2320371 w 2567281"/>
              <a:gd name="connsiteY17-1592" fmla="*/ 2039924 h 2567281"/>
              <a:gd name="connsiteX18-1593" fmla="*/ 2247295 w 2567281"/>
              <a:gd name="connsiteY18-1594" fmla="*/ 2131698 h 2567281"/>
              <a:gd name="connsiteX19-1595" fmla="*/ 2159843 w 2567281"/>
              <a:gd name="connsiteY19-1596" fmla="*/ 2221792 h 2567281"/>
              <a:gd name="connsiteX20-1597" fmla="*/ 2093129 w 2567281"/>
              <a:gd name="connsiteY20-1598" fmla="*/ 2278108 h 2567281"/>
              <a:gd name="connsiteX21-1599" fmla="*/ 1697419 w 2567281"/>
              <a:gd name="connsiteY21-1600" fmla="*/ 2217898 h 2567281"/>
              <a:gd name="connsiteX22-1601" fmla="*/ 1448837 w 2567281"/>
              <a:gd name="connsiteY22-1602" fmla="*/ 2555706 h 2567281"/>
              <a:gd name="connsiteX23-1603" fmla="*/ 1347429 w 2567281"/>
              <a:gd name="connsiteY23-1604" fmla="*/ 2565733 h 2567281"/>
              <a:gd name="connsiteX24-1605" fmla="*/ 1222908 w 2567281"/>
              <a:gd name="connsiteY24-1606" fmla="*/ 2565794 h 2567281"/>
              <a:gd name="connsiteX25-1607" fmla="*/ 1150390 w 2567281"/>
              <a:gd name="connsiteY25-1608" fmla="*/ 2558774 h 2567281"/>
              <a:gd name="connsiteX26-1609" fmla="*/ 899550 w 2567281"/>
              <a:gd name="connsiteY26-1610" fmla="*/ 2217898 h 2567281"/>
              <a:gd name="connsiteX27-1611" fmla="*/ 479023 w 2567281"/>
              <a:gd name="connsiteY27-1612" fmla="*/ 2281883 h 2567281"/>
              <a:gd name="connsiteX28-1613" fmla="*/ 435584 w 2567281"/>
              <a:gd name="connsiteY28-1614" fmla="*/ 2247295 h 2567281"/>
              <a:gd name="connsiteX29-1615" fmla="*/ 345490 w 2567281"/>
              <a:gd name="connsiteY29-1616" fmla="*/ 2159843 h 2567281"/>
              <a:gd name="connsiteX30-1617" fmla="*/ 271660 w 2567281"/>
              <a:gd name="connsiteY30-1618" fmla="*/ 2072382 h 2567281"/>
              <a:gd name="connsiteX31-1619" fmla="*/ 335363 w 2567281"/>
              <a:gd name="connsiteY31-1620" fmla="*/ 1653711 h 2567281"/>
              <a:gd name="connsiteX32-1621" fmla="*/ 8015 w 2567281"/>
              <a:gd name="connsiteY32-1622" fmla="*/ 1412826 h 2567281"/>
              <a:gd name="connsiteX33-1623" fmla="*/ 1549 w 2567281"/>
              <a:gd name="connsiteY33-1624" fmla="*/ 1347429 h 2567281"/>
              <a:gd name="connsiteX34-1625" fmla="*/ 13418 w 2567281"/>
              <a:gd name="connsiteY34-1626" fmla="*/ 1099676 h 2567281"/>
              <a:gd name="connsiteX35-1627" fmla="*/ 14995 w 2567281"/>
              <a:gd name="connsiteY35-1628" fmla="*/ 1091591 h 2567281"/>
              <a:gd name="connsiteX36-1629" fmla="*/ 397317 w 2567281"/>
              <a:gd name="connsiteY36-1630" fmla="*/ 856724 h 2567281"/>
              <a:gd name="connsiteX37-1631" fmla="*/ 279210 w 2567281"/>
              <a:gd name="connsiteY37-1632" fmla="*/ 486794 h 2567281"/>
              <a:gd name="connsiteX38-1633" fmla="*/ 319987 w 2567281"/>
              <a:gd name="connsiteY38-1634" fmla="*/ 435584 h 2567281"/>
              <a:gd name="connsiteX39-1635" fmla="*/ 504477 w 2567281"/>
              <a:gd name="connsiteY39-1636" fmla="*/ 263576 h 2567281"/>
              <a:gd name="connsiteX40-1637" fmla="*/ 542723 w 2567281"/>
              <a:gd name="connsiteY40-1638" fmla="*/ 237362 h 2567281"/>
              <a:gd name="connsiteX0-1639" fmla="*/ 542723 w 2567281"/>
              <a:gd name="connsiteY0-1640" fmla="*/ 237362 h 2567281"/>
              <a:gd name="connsiteX1-1641" fmla="*/ 923626 w 2567281"/>
              <a:gd name="connsiteY1-1642" fmla="*/ 341570 h 2567281"/>
              <a:gd name="connsiteX2-1643" fmla="*/ 1104648 w 2567281"/>
              <a:gd name="connsiteY2-1644" fmla="*/ 12940 h 2567281"/>
              <a:gd name="connsiteX3-1645" fmla="*/ 1219853 w 2567281"/>
              <a:gd name="connsiteY3-1646" fmla="*/ 1549 h 2567281"/>
              <a:gd name="connsiteX4-1647" fmla="*/ 1467606 w 2567281"/>
              <a:gd name="connsiteY4-1648" fmla="*/ 13418 h 2567281"/>
              <a:gd name="connsiteX5-1649" fmla="*/ 1496875 w 2567281"/>
              <a:gd name="connsiteY5-1650" fmla="*/ 19128 h 2567281"/>
              <a:gd name="connsiteX6-1651" fmla="*/ 1628565 w 2567281"/>
              <a:gd name="connsiteY6-1652" fmla="*/ 340248 h 2567281"/>
              <a:gd name="connsiteX7-1653" fmla="*/ 2031761 w 2567281"/>
              <a:gd name="connsiteY7-1654" fmla="*/ 240783 h 2567281"/>
              <a:gd name="connsiteX8-1655" fmla="*/ 2034286 w 2567281"/>
              <a:gd name="connsiteY8-1656" fmla="*/ 242421 h 2567281"/>
              <a:gd name="connsiteX9-1657" fmla="*/ 2303706 w 2567281"/>
              <a:gd name="connsiteY9-1658" fmla="*/ 504477 h 2567281"/>
              <a:gd name="connsiteX10-1659" fmla="*/ 2313004 w 2567281"/>
              <a:gd name="connsiteY10-1660" fmla="*/ 518043 h 2567281"/>
              <a:gd name="connsiteX11-1661" fmla="*/ 2218151 w 2567281"/>
              <a:gd name="connsiteY11-1662" fmla="*/ 861420 h 2567281"/>
              <a:gd name="connsiteX12-1663" fmla="*/ 2547655 w 2567281"/>
              <a:gd name="connsiteY12-1664" fmla="*/ 1066337 h 2567281"/>
              <a:gd name="connsiteX13-1665" fmla="*/ 2553379 w 2567281"/>
              <a:gd name="connsiteY13-1666" fmla="*/ 1094904 h 2567281"/>
              <a:gd name="connsiteX14-1667" fmla="*/ 2565794 w 2567281"/>
              <a:gd name="connsiteY14-1668" fmla="*/ 1344373 h 2567281"/>
              <a:gd name="connsiteX15-1669" fmla="*/ 2556882 w 2567281"/>
              <a:gd name="connsiteY15-1670" fmla="*/ 1436427 h 2567281"/>
              <a:gd name="connsiteX16-1671" fmla="*/ 2261606 w 2567281"/>
              <a:gd name="connsiteY16-1672" fmla="*/ 1653711 h 2567281"/>
              <a:gd name="connsiteX17-1673" fmla="*/ 2320371 w 2567281"/>
              <a:gd name="connsiteY17-1674" fmla="*/ 2039924 h 2567281"/>
              <a:gd name="connsiteX18-1675" fmla="*/ 2247295 w 2567281"/>
              <a:gd name="connsiteY18-1676" fmla="*/ 2131698 h 2567281"/>
              <a:gd name="connsiteX19-1677" fmla="*/ 2159843 w 2567281"/>
              <a:gd name="connsiteY19-1678" fmla="*/ 2221792 h 2567281"/>
              <a:gd name="connsiteX20-1679" fmla="*/ 2093129 w 2567281"/>
              <a:gd name="connsiteY20-1680" fmla="*/ 2278108 h 2567281"/>
              <a:gd name="connsiteX21-1681" fmla="*/ 1697419 w 2567281"/>
              <a:gd name="connsiteY21-1682" fmla="*/ 2217898 h 2567281"/>
              <a:gd name="connsiteX22-1683" fmla="*/ 1448837 w 2567281"/>
              <a:gd name="connsiteY22-1684" fmla="*/ 2555706 h 2567281"/>
              <a:gd name="connsiteX23-1685" fmla="*/ 1347429 w 2567281"/>
              <a:gd name="connsiteY23-1686" fmla="*/ 2565733 h 2567281"/>
              <a:gd name="connsiteX24-1687" fmla="*/ 1222908 w 2567281"/>
              <a:gd name="connsiteY24-1688" fmla="*/ 2565794 h 2567281"/>
              <a:gd name="connsiteX25-1689" fmla="*/ 1150390 w 2567281"/>
              <a:gd name="connsiteY25-1690" fmla="*/ 2558774 h 2567281"/>
              <a:gd name="connsiteX26-1691" fmla="*/ 899550 w 2567281"/>
              <a:gd name="connsiteY26-1692" fmla="*/ 2217898 h 2567281"/>
              <a:gd name="connsiteX27-1693" fmla="*/ 479023 w 2567281"/>
              <a:gd name="connsiteY27-1694" fmla="*/ 2281883 h 2567281"/>
              <a:gd name="connsiteX28-1695" fmla="*/ 435584 w 2567281"/>
              <a:gd name="connsiteY28-1696" fmla="*/ 2247295 h 2567281"/>
              <a:gd name="connsiteX29-1697" fmla="*/ 345490 w 2567281"/>
              <a:gd name="connsiteY29-1698" fmla="*/ 2159843 h 2567281"/>
              <a:gd name="connsiteX30-1699" fmla="*/ 271660 w 2567281"/>
              <a:gd name="connsiteY30-1700" fmla="*/ 2072382 h 2567281"/>
              <a:gd name="connsiteX31-1701" fmla="*/ 335363 w 2567281"/>
              <a:gd name="connsiteY31-1702" fmla="*/ 1653711 h 2567281"/>
              <a:gd name="connsiteX32-1703" fmla="*/ 8015 w 2567281"/>
              <a:gd name="connsiteY32-1704" fmla="*/ 1412826 h 2567281"/>
              <a:gd name="connsiteX33-1705" fmla="*/ 1549 w 2567281"/>
              <a:gd name="connsiteY33-1706" fmla="*/ 1347429 h 2567281"/>
              <a:gd name="connsiteX34-1707" fmla="*/ 13418 w 2567281"/>
              <a:gd name="connsiteY34-1708" fmla="*/ 1099676 h 2567281"/>
              <a:gd name="connsiteX35-1709" fmla="*/ 14995 w 2567281"/>
              <a:gd name="connsiteY35-1710" fmla="*/ 1091591 h 2567281"/>
              <a:gd name="connsiteX36-1711" fmla="*/ 397317 w 2567281"/>
              <a:gd name="connsiteY36-1712" fmla="*/ 856724 h 2567281"/>
              <a:gd name="connsiteX37-1713" fmla="*/ 279210 w 2567281"/>
              <a:gd name="connsiteY37-1714" fmla="*/ 486794 h 2567281"/>
              <a:gd name="connsiteX38-1715" fmla="*/ 319987 w 2567281"/>
              <a:gd name="connsiteY38-1716" fmla="*/ 435584 h 2567281"/>
              <a:gd name="connsiteX39-1717" fmla="*/ 504477 w 2567281"/>
              <a:gd name="connsiteY39-1718" fmla="*/ 263576 h 2567281"/>
              <a:gd name="connsiteX40-1719" fmla="*/ 542723 w 2567281"/>
              <a:gd name="connsiteY40-1720" fmla="*/ 237362 h 2567281"/>
              <a:gd name="connsiteX0-1721" fmla="*/ 542723 w 2567281"/>
              <a:gd name="connsiteY0-1722" fmla="*/ 237362 h 2567281"/>
              <a:gd name="connsiteX1-1723" fmla="*/ 923626 w 2567281"/>
              <a:gd name="connsiteY1-1724" fmla="*/ 341570 h 2567281"/>
              <a:gd name="connsiteX2-1725" fmla="*/ 1104648 w 2567281"/>
              <a:gd name="connsiteY2-1726" fmla="*/ 12940 h 2567281"/>
              <a:gd name="connsiteX3-1727" fmla="*/ 1219853 w 2567281"/>
              <a:gd name="connsiteY3-1728" fmla="*/ 1549 h 2567281"/>
              <a:gd name="connsiteX4-1729" fmla="*/ 1467606 w 2567281"/>
              <a:gd name="connsiteY4-1730" fmla="*/ 13418 h 2567281"/>
              <a:gd name="connsiteX5-1731" fmla="*/ 1496875 w 2567281"/>
              <a:gd name="connsiteY5-1732" fmla="*/ 19128 h 2567281"/>
              <a:gd name="connsiteX6-1733" fmla="*/ 1628565 w 2567281"/>
              <a:gd name="connsiteY6-1734" fmla="*/ 340248 h 2567281"/>
              <a:gd name="connsiteX7-1735" fmla="*/ 2031761 w 2567281"/>
              <a:gd name="connsiteY7-1736" fmla="*/ 240783 h 2567281"/>
              <a:gd name="connsiteX8-1737" fmla="*/ 2034286 w 2567281"/>
              <a:gd name="connsiteY8-1738" fmla="*/ 242421 h 2567281"/>
              <a:gd name="connsiteX9-1739" fmla="*/ 2303706 w 2567281"/>
              <a:gd name="connsiteY9-1740" fmla="*/ 504477 h 2567281"/>
              <a:gd name="connsiteX10-1741" fmla="*/ 2313004 w 2567281"/>
              <a:gd name="connsiteY10-1742" fmla="*/ 518043 h 2567281"/>
              <a:gd name="connsiteX11-1743" fmla="*/ 2218151 w 2567281"/>
              <a:gd name="connsiteY11-1744" fmla="*/ 861420 h 2567281"/>
              <a:gd name="connsiteX12-1745" fmla="*/ 2547655 w 2567281"/>
              <a:gd name="connsiteY12-1746" fmla="*/ 1066337 h 2567281"/>
              <a:gd name="connsiteX13-1747" fmla="*/ 2553379 w 2567281"/>
              <a:gd name="connsiteY13-1748" fmla="*/ 1094904 h 2567281"/>
              <a:gd name="connsiteX14-1749" fmla="*/ 2565794 w 2567281"/>
              <a:gd name="connsiteY14-1750" fmla="*/ 1344373 h 2567281"/>
              <a:gd name="connsiteX15-1751" fmla="*/ 2556882 w 2567281"/>
              <a:gd name="connsiteY15-1752" fmla="*/ 1436427 h 2567281"/>
              <a:gd name="connsiteX16-1753" fmla="*/ 2261606 w 2567281"/>
              <a:gd name="connsiteY16-1754" fmla="*/ 1653711 h 2567281"/>
              <a:gd name="connsiteX17-1755" fmla="*/ 2320371 w 2567281"/>
              <a:gd name="connsiteY17-1756" fmla="*/ 2039924 h 2567281"/>
              <a:gd name="connsiteX18-1757" fmla="*/ 2247295 w 2567281"/>
              <a:gd name="connsiteY18-1758" fmla="*/ 2131698 h 2567281"/>
              <a:gd name="connsiteX19-1759" fmla="*/ 2159843 w 2567281"/>
              <a:gd name="connsiteY19-1760" fmla="*/ 2221792 h 2567281"/>
              <a:gd name="connsiteX20-1761" fmla="*/ 2093129 w 2567281"/>
              <a:gd name="connsiteY20-1762" fmla="*/ 2278108 h 2567281"/>
              <a:gd name="connsiteX21-1763" fmla="*/ 1697419 w 2567281"/>
              <a:gd name="connsiteY21-1764" fmla="*/ 2217898 h 2567281"/>
              <a:gd name="connsiteX22-1765" fmla="*/ 1448837 w 2567281"/>
              <a:gd name="connsiteY22-1766" fmla="*/ 2555706 h 2567281"/>
              <a:gd name="connsiteX23-1767" fmla="*/ 1347429 w 2567281"/>
              <a:gd name="connsiteY23-1768" fmla="*/ 2565733 h 2567281"/>
              <a:gd name="connsiteX24-1769" fmla="*/ 1222908 w 2567281"/>
              <a:gd name="connsiteY24-1770" fmla="*/ 2565794 h 2567281"/>
              <a:gd name="connsiteX25-1771" fmla="*/ 1150390 w 2567281"/>
              <a:gd name="connsiteY25-1772" fmla="*/ 2558774 h 2567281"/>
              <a:gd name="connsiteX26-1773" fmla="*/ 899550 w 2567281"/>
              <a:gd name="connsiteY26-1774" fmla="*/ 2217898 h 2567281"/>
              <a:gd name="connsiteX27-1775" fmla="*/ 479023 w 2567281"/>
              <a:gd name="connsiteY27-1776" fmla="*/ 2281883 h 2567281"/>
              <a:gd name="connsiteX28-1777" fmla="*/ 435584 w 2567281"/>
              <a:gd name="connsiteY28-1778" fmla="*/ 2247295 h 2567281"/>
              <a:gd name="connsiteX29-1779" fmla="*/ 345490 w 2567281"/>
              <a:gd name="connsiteY29-1780" fmla="*/ 2159843 h 2567281"/>
              <a:gd name="connsiteX30-1781" fmla="*/ 271660 w 2567281"/>
              <a:gd name="connsiteY30-1782" fmla="*/ 2072382 h 2567281"/>
              <a:gd name="connsiteX31-1783" fmla="*/ 335363 w 2567281"/>
              <a:gd name="connsiteY31-1784" fmla="*/ 1653711 h 2567281"/>
              <a:gd name="connsiteX32-1785" fmla="*/ 8015 w 2567281"/>
              <a:gd name="connsiteY32-1786" fmla="*/ 1412826 h 2567281"/>
              <a:gd name="connsiteX33-1787" fmla="*/ 1549 w 2567281"/>
              <a:gd name="connsiteY33-1788" fmla="*/ 1347429 h 2567281"/>
              <a:gd name="connsiteX34-1789" fmla="*/ 13418 w 2567281"/>
              <a:gd name="connsiteY34-1790" fmla="*/ 1099676 h 2567281"/>
              <a:gd name="connsiteX35-1791" fmla="*/ 14995 w 2567281"/>
              <a:gd name="connsiteY35-1792" fmla="*/ 1091591 h 2567281"/>
              <a:gd name="connsiteX36-1793" fmla="*/ 397317 w 2567281"/>
              <a:gd name="connsiteY36-1794" fmla="*/ 856724 h 2567281"/>
              <a:gd name="connsiteX37-1795" fmla="*/ 279210 w 2567281"/>
              <a:gd name="connsiteY37-1796" fmla="*/ 486794 h 2567281"/>
              <a:gd name="connsiteX38-1797" fmla="*/ 319987 w 2567281"/>
              <a:gd name="connsiteY38-1798" fmla="*/ 435584 h 2567281"/>
              <a:gd name="connsiteX39-1799" fmla="*/ 504477 w 2567281"/>
              <a:gd name="connsiteY39-1800" fmla="*/ 263576 h 2567281"/>
              <a:gd name="connsiteX40-1801" fmla="*/ 542723 w 2567281"/>
              <a:gd name="connsiteY40-1802" fmla="*/ 237362 h 2567281"/>
              <a:gd name="connsiteX0-1803" fmla="*/ 542723 w 2567281"/>
              <a:gd name="connsiteY0-1804" fmla="*/ 237362 h 2567281"/>
              <a:gd name="connsiteX1-1805" fmla="*/ 923626 w 2567281"/>
              <a:gd name="connsiteY1-1806" fmla="*/ 341570 h 2567281"/>
              <a:gd name="connsiteX2-1807" fmla="*/ 1104648 w 2567281"/>
              <a:gd name="connsiteY2-1808" fmla="*/ 12940 h 2567281"/>
              <a:gd name="connsiteX3-1809" fmla="*/ 1219853 w 2567281"/>
              <a:gd name="connsiteY3-1810" fmla="*/ 1549 h 2567281"/>
              <a:gd name="connsiteX4-1811" fmla="*/ 1467606 w 2567281"/>
              <a:gd name="connsiteY4-1812" fmla="*/ 13418 h 2567281"/>
              <a:gd name="connsiteX5-1813" fmla="*/ 1496875 w 2567281"/>
              <a:gd name="connsiteY5-1814" fmla="*/ 19128 h 2567281"/>
              <a:gd name="connsiteX6-1815" fmla="*/ 1628565 w 2567281"/>
              <a:gd name="connsiteY6-1816" fmla="*/ 340248 h 2567281"/>
              <a:gd name="connsiteX7-1817" fmla="*/ 2031761 w 2567281"/>
              <a:gd name="connsiteY7-1818" fmla="*/ 240783 h 2567281"/>
              <a:gd name="connsiteX8-1819" fmla="*/ 2034286 w 2567281"/>
              <a:gd name="connsiteY8-1820" fmla="*/ 242421 h 2567281"/>
              <a:gd name="connsiteX9-1821" fmla="*/ 2303706 w 2567281"/>
              <a:gd name="connsiteY9-1822" fmla="*/ 504477 h 2567281"/>
              <a:gd name="connsiteX10-1823" fmla="*/ 2313004 w 2567281"/>
              <a:gd name="connsiteY10-1824" fmla="*/ 518043 h 2567281"/>
              <a:gd name="connsiteX11-1825" fmla="*/ 2218151 w 2567281"/>
              <a:gd name="connsiteY11-1826" fmla="*/ 861420 h 2567281"/>
              <a:gd name="connsiteX12-1827" fmla="*/ 2547655 w 2567281"/>
              <a:gd name="connsiteY12-1828" fmla="*/ 1066337 h 2567281"/>
              <a:gd name="connsiteX13-1829" fmla="*/ 2553379 w 2567281"/>
              <a:gd name="connsiteY13-1830" fmla="*/ 1094904 h 2567281"/>
              <a:gd name="connsiteX14-1831" fmla="*/ 2565794 w 2567281"/>
              <a:gd name="connsiteY14-1832" fmla="*/ 1344373 h 2567281"/>
              <a:gd name="connsiteX15-1833" fmla="*/ 2556882 w 2567281"/>
              <a:gd name="connsiteY15-1834" fmla="*/ 1436427 h 2567281"/>
              <a:gd name="connsiteX16-1835" fmla="*/ 2175577 w 2567281"/>
              <a:gd name="connsiteY16-1836" fmla="*/ 1602914 h 2567281"/>
              <a:gd name="connsiteX17-1837" fmla="*/ 2320371 w 2567281"/>
              <a:gd name="connsiteY17-1838" fmla="*/ 2039924 h 2567281"/>
              <a:gd name="connsiteX18-1839" fmla="*/ 2247295 w 2567281"/>
              <a:gd name="connsiteY18-1840" fmla="*/ 2131698 h 2567281"/>
              <a:gd name="connsiteX19-1841" fmla="*/ 2159843 w 2567281"/>
              <a:gd name="connsiteY19-1842" fmla="*/ 2221792 h 2567281"/>
              <a:gd name="connsiteX20-1843" fmla="*/ 2093129 w 2567281"/>
              <a:gd name="connsiteY20-1844" fmla="*/ 2278108 h 2567281"/>
              <a:gd name="connsiteX21-1845" fmla="*/ 1697419 w 2567281"/>
              <a:gd name="connsiteY21-1846" fmla="*/ 2217898 h 2567281"/>
              <a:gd name="connsiteX22-1847" fmla="*/ 1448837 w 2567281"/>
              <a:gd name="connsiteY22-1848" fmla="*/ 2555706 h 2567281"/>
              <a:gd name="connsiteX23-1849" fmla="*/ 1347429 w 2567281"/>
              <a:gd name="connsiteY23-1850" fmla="*/ 2565733 h 2567281"/>
              <a:gd name="connsiteX24-1851" fmla="*/ 1222908 w 2567281"/>
              <a:gd name="connsiteY24-1852" fmla="*/ 2565794 h 2567281"/>
              <a:gd name="connsiteX25-1853" fmla="*/ 1150390 w 2567281"/>
              <a:gd name="connsiteY25-1854" fmla="*/ 2558774 h 2567281"/>
              <a:gd name="connsiteX26-1855" fmla="*/ 899550 w 2567281"/>
              <a:gd name="connsiteY26-1856" fmla="*/ 2217898 h 2567281"/>
              <a:gd name="connsiteX27-1857" fmla="*/ 479023 w 2567281"/>
              <a:gd name="connsiteY27-1858" fmla="*/ 2281883 h 2567281"/>
              <a:gd name="connsiteX28-1859" fmla="*/ 435584 w 2567281"/>
              <a:gd name="connsiteY28-1860" fmla="*/ 2247295 h 2567281"/>
              <a:gd name="connsiteX29-1861" fmla="*/ 345490 w 2567281"/>
              <a:gd name="connsiteY29-1862" fmla="*/ 2159843 h 2567281"/>
              <a:gd name="connsiteX30-1863" fmla="*/ 271660 w 2567281"/>
              <a:gd name="connsiteY30-1864" fmla="*/ 2072382 h 2567281"/>
              <a:gd name="connsiteX31-1865" fmla="*/ 335363 w 2567281"/>
              <a:gd name="connsiteY31-1866" fmla="*/ 1653711 h 2567281"/>
              <a:gd name="connsiteX32-1867" fmla="*/ 8015 w 2567281"/>
              <a:gd name="connsiteY32-1868" fmla="*/ 1412826 h 2567281"/>
              <a:gd name="connsiteX33-1869" fmla="*/ 1549 w 2567281"/>
              <a:gd name="connsiteY33-1870" fmla="*/ 1347429 h 2567281"/>
              <a:gd name="connsiteX34-1871" fmla="*/ 13418 w 2567281"/>
              <a:gd name="connsiteY34-1872" fmla="*/ 1099676 h 2567281"/>
              <a:gd name="connsiteX35-1873" fmla="*/ 14995 w 2567281"/>
              <a:gd name="connsiteY35-1874" fmla="*/ 1091591 h 2567281"/>
              <a:gd name="connsiteX36-1875" fmla="*/ 397317 w 2567281"/>
              <a:gd name="connsiteY36-1876" fmla="*/ 856724 h 2567281"/>
              <a:gd name="connsiteX37-1877" fmla="*/ 279210 w 2567281"/>
              <a:gd name="connsiteY37-1878" fmla="*/ 486794 h 2567281"/>
              <a:gd name="connsiteX38-1879" fmla="*/ 319987 w 2567281"/>
              <a:gd name="connsiteY38-1880" fmla="*/ 435584 h 2567281"/>
              <a:gd name="connsiteX39-1881" fmla="*/ 504477 w 2567281"/>
              <a:gd name="connsiteY39-1882" fmla="*/ 263576 h 2567281"/>
              <a:gd name="connsiteX40-1883" fmla="*/ 542723 w 2567281"/>
              <a:gd name="connsiteY40-1884" fmla="*/ 237362 h 2567281"/>
              <a:gd name="connsiteX0-1885" fmla="*/ 542723 w 2567281"/>
              <a:gd name="connsiteY0-1886" fmla="*/ 237362 h 2567281"/>
              <a:gd name="connsiteX1-1887" fmla="*/ 923626 w 2567281"/>
              <a:gd name="connsiteY1-1888" fmla="*/ 341570 h 2567281"/>
              <a:gd name="connsiteX2-1889" fmla="*/ 1104648 w 2567281"/>
              <a:gd name="connsiteY2-1890" fmla="*/ 12940 h 2567281"/>
              <a:gd name="connsiteX3-1891" fmla="*/ 1219853 w 2567281"/>
              <a:gd name="connsiteY3-1892" fmla="*/ 1549 h 2567281"/>
              <a:gd name="connsiteX4-1893" fmla="*/ 1467606 w 2567281"/>
              <a:gd name="connsiteY4-1894" fmla="*/ 13418 h 2567281"/>
              <a:gd name="connsiteX5-1895" fmla="*/ 1496875 w 2567281"/>
              <a:gd name="connsiteY5-1896" fmla="*/ 19128 h 2567281"/>
              <a:gd name="connsiteX6-1897" fmla="*/ 1628565 w 2567281"/>
              <a:gd name="connsiteY6-1898" fmla="*/ 340248 h 2567281"/>
              <a:gd name="connsiteX7-1899" fmla="*/ 2031761 w 2567281"/>
              <a:gd name="connsiteY7-1900" fmla="*/ 240783 h 2567281"/>
              <a:gd name="connsiteX8-1901" fmla="*/ 2034286 w 2567281"/>
              <a:gd name="connsiteY8-1902" fmla="*/ 242421 h 2567281"/>
              <a:gd name="connsiteX9-1903" fmla="*/ 2303706 w 2567281"/>
              <a:gd name="connsiteY9-1904" fmla="*/ 504477 h 2567281"/>
              <a:gd name="connsiteX10-1905" fmla="*/ 2313004 w 2567281"/>
              <a:gd name="connsiteY10-1906" fmla="*/ 518043 h 2567281"/>
              <a:gd name="connsiteX11-1907" fmla="*/ 2218151 w 2567281"/>
              <a:gd name="connsiteY11-1908" fmla="*/ 861420 h 2567281"/>
              <a:gd name="connsiteX12-1909" fmla="*/ 2547655 w 2567281"/>
              <a:gd name="connsiteY12-1910" fmla="*/ 1066337 h 2567281"/>
              <a:gd name="connsiteX13-1911" fmla="*/ 2553379 w 2567281"/>
              <a:gd name="connsiteY13-1912" fmla="*/ 1094904 h 2567281"/>
              <a:gd name="connsiteX14-1913" fmla="*/ 2565794 w 2567281"/>
              <a:gd name="connsiteY14-1914" fmla="*/ 1344373 h 2567281"/>
              <a:gd name="connsiteX15-1915" fmla="*/ 2556882 w 2567281"/>
              <a:gd name="connsiteY15-1916" fmla="*/ 1436427 h 2567281"/>
              <a:gd name="connsiteX16-1917" fmla="*/ 2175577 w 2567281"/>
              <a:gd name="connsiteY16-1918" fmla="*/ 1602914 h 2567281"/>
              <a:gd name="connsiteX17-1919" fmla="*/ 2320371 w 2567281"/>
              <a:gd name="connsiteY17-1920" fmla="*/ 2039924 h 2567281"/>
              <a:gd name="connsiteX18-1921" fmla="*/ 2247295 w 2567281"/>
              <a:gd name="connsiteY18-1922" fmla="*/ 2131698 h 2567281"/>
              <a:gd name="connsiteX19-1923" fmla="*/ 2159843 w 2567281"/>
              <a:gd name="connsiteY19-1924" fmla="*/ 2221792 h 2567281"/>
              <a:gd name="connsiteX20-1925" fmla="*/ 2093129 w 2567281"/>
              <a:gd name="connsiteY20-1926" fmla="*/ 2278108 h 2567281"/>
              <a:gd name="connsiteX21-1927" fmla="*/ 1697419 w 2567281"/>
              <a:gd name="connsiteY21-1928" fmla="*/ 2217898 h 2567281"/>
              <a:gd name="connsiteX22-1929" fmla="*/ 1448837 w 2567281"/>
              <a:gd name="connsiteY22-1930" fmla="*/ 2555706 h 2567281"/>
              <a:gd name="connsiteX23-1931" fmla="*/ 1347429 w 2567281"/>
              <a:gd name="connsiteY23-1932" fmla="*/ 2565733 h 2567281"/>
              <a:gd name="connsiteX24-1933" fmla="*/ 1222908 w 2567281"/>
              <a:gd name="connsiteY24-1934" fmla="*/ 2565794 h 2567281"/>
              <a:gd name="connsiteX25-1935" fmla="*/ 1150390 w 2567281"/>
              <a:gd name="connsiteY25-1936" fmla="*/ 2558774 h 2567281"/>
              <a:gd name="connsiteX26-1937" fmla="*/ 899550 w 2567281"/>
              <a:gd name="connsiteY26-1938" fmla="*/ 2217898 h 2567281"/>
              <a:gd name="connsiteX27-1939" fmla="*/ 479023 w 2567281"/>
              <a:gd name="connsiteY27-1940" fmla="*/ 2281883 h 2567281"/>
              <a:gd name="connsiteX28-1941" fmla="*/ 435584 w 2567281"/>
              <a:gd name="connsiteY28-1942" fmla="*/ 2247295 h 2567281"/>
              <a:gd name="connsiteX29-1943" fmla="*/ 345490 w 2567281"/>
              <a:gd name="connsiteY29-1944" fmla="*/ 2159843 h 2567281"/>
              <a:gd name="connsiteX30-1945" fmla="*/ 271660 w 2567281"/>
              <a:gd name="connsiteY30-1946" fmla="*/ 2072382 h 2567281"/>
              <a:gd name="connsiteX31-1947" fmla="*/ 335363 w 2567281"/>
              <a:gd name="connsiteY31-1948" fmla="*/ 1653711 h 2567281"/>
              <a:gd name="connsiteX32-1949" fmla="*/ 8015 w 2567281"/>
              <a:gd name="connsiteY32-1950" fmla="*/ 1412826 h 2567281"/>
              <a:gd name="connsiteX33-1951" fmla="*/ 1549 w 2567281"/>
              <a:gd name="connsiteY33-1952" fmla="*/ 1347429 h 2567281"/>
              <a:gd name="connsiteX34-1953" fmla="*/ 13418 w 2567281"/>
              <a:gd name="connsiteY34-1954" fmla="*/ 1099676 h 2567281"/>
              <a:gd name="connsiteX35-1955" fmla="*/ 14995 w 2567281"/>
              <a:gd name="connsiteY35-1956" fmla="*/ 1091591 h 2567281"/>
              <a:gd name="connsiteX36-1957" fmla="*/ 397317 w 2567281"/>
              <a:gd name="connsiteY36-1958" fmla="*/ 856724 h 2567281"/>
              <a:gd name="connsiteX37-1959" fmla="*/ 279210 w 2567281"/>
              <a:gd name="connsiteY37-1960" fmla="*/ 486794 h 2567281"/>
              <a:gd name="connsiteX38-1961" fmla="*/ 319987 w 2567281"/>
              <a:gd name="connsiteY38-1962" fmla="*/ 435584 h 2567281"/>
              <a:gd name="connsiteX39-1963" fmla="*/ 504477 w 2567281"/>
              <a:gd name="connsiteY39-1964" fmla="*/ 263576 h 2567281"/>
              <a:gd name="connsiteX40-1965" fmla="*/ 542723 w 2567281"/>
              <a:gd name="connsiteY40-1966" fmla="*/ 237362 h 2567281"/>
              <a:gd name="connsiteX0-1967" fmla="*/ 542723 w 2567281"/>
              <a:gd name="connsiteY0-1968" fmla="*/ 237362 h 2567281"/>
              <a:gd name="connsiteX1-1969" fmla="*/ 923626 w 2567281"/>
              <a:gd name="connsiteY1-1970" fmla="*/ 341570 h 2567281"/>
              <a:gd name="connsiteX2-1971" fmla="*/ 1104648 w 2567281"/>
              <a:gd name="connsiteY2-1972" fmla="*/ 12940 h 2567281"/>
              <a:gd name="connsiteX3-1973" fmla="*/ 1219853 w 2567281"/>
              <a:gd name="connsiteY3-1974" fmla="*/ 1549 h 2567281"/>
              <a:gd name="connsiteX4-1975" fmla="*/ 1467606 w 2567281"/>
              <a:gd name="connsiteY4-1976" fmla="*/ 13418 h 2567281"/>
              <a:gd name="connsiteX5-1977" fmla="*/ 1496875 w 2567281"/>
              <a:gd name="connsiteY5-1978" fmla="*/ 19128 h 2567281"/>
              <a:gd name="connsiteX6-1979" fmla="*/ 1628565 w 2567281"/>
              <a:gd name="connsiteY6-1980" fmla="*/ 340248 h 2567281"/>
              <a:gd name="connsiteX7-1981" fmla="*/ 2031761 w 2567281"/>
              <a:gd name="connsiteY7-1982" fmla="*/ 240783 h 2567281"/>
              <a:gd name="connsiteX8-1983" fmla="*/ 2034286 w 2567281"/>
              <a:gd name="connsiteY8-1984" fmla="*/ 242421 h 2567281"/>
              <a:gd name="connsiteX9-1985" fmla="*/ 2303706 w 2567281"/>
              <a:gd name="connsiteY9-1986" fmla="*/ 504477 h 2567281"/>
              <a:gd name="connsiteX10-1987" fmla="*/ 2313004 w 2567281"/>
              <a:gd name="connsiteY10-1988" fmla="*/ 518043 h 2567281"/>
              <a:gd name="connsiteX11-1989" fmla="*/ 2218151 w 2567281"/>
              <a:gd name="connsiteY11-1990" fmla="*/ 861420 h 2567281"/>
              <a:gd name="connsiteX12-1991" fmla="*/ 2547655 w 2567281"/>
              <a:gd name="connsiteY12-1992" fmla="*/ 1066337 h 2567281"/>
              <a:gd name="connsiteX13-1993" fmla="*/ 2553379 w 2567281"/>
              <a:gd name="connsiteY13-1994" fmla="*/ 1094904 h 2567281"/>
              <a:gd name="connsiteX14-1995" fmla="*/ 2565794 w 2567281"/>
              <a:gd name="connsiteY14-1996" fmla="*/ 1344373 h 2567281"/>
              <a:gd name="connsiteX15-1997" fmla="*/ 2556882 w 2567281"/>
              <a:gd name="connsiteY15-1998" fmla="*/ 1436427 h 2567281"/>
              <a:gd name="connsiteX16-1999" fmla="*/ 2175577 w 2567281"/>
              <a:gd name="connsiteY16-2000" fmla="*/ 1602914 h 2567281"/>
              <a:gd name="connsiteX17-2001" fmla="*/ 2320371 w 2567281"/>
              <a:gd name="connsiteY17-2002" fmla="*/ 2039924 h 2567281"/>
              <a:gd name="connsiteX18-2003" fmla="*/ 2247295 w 2567281"/>
              <a:gd name="connsiteY18-2004" fmla="*/ 2131698 h 2567281"/>
              <a:gd name="connsiteX19-2005" fmla="*/ 2159843 w 2567281"/>
              <a:gd name="connsiteY19-2006" fmla="*/ 2221792 h 2567281"/>
              <a:gd name="connsiteX20-2007" fmla="*/ 2093129 w 2567281"/>
              <a:gd name="connsiteY20-2008" fmla="*/ 2278108 h 2567281"/>
              <a:gd name="connsiteX21-2009" fmla="*/ 1697419 w 2567281"/>
              <a:gd name="connsiteY21-2010" fmla="*/ 2217898 h 2567281"/>
              <a:gd name="connsiteX22-2011" fmla="*/ 1448837 w 2567281"/>
              <a:gd name="connsiteY22-2012" fmla="*/ 2555706 h 2567281"/>
              <a:gd name="connsiteX23-2013" fmla="*/ 1347429 w 2567281"/>
              <a:gd name="connsiteY23-2014" fmla="*/ 2565733 h 2567281"/>
              <a:gd name="connsiteX24-2015" fmla="*/ 1222908 w 2567281"/>
              <a:gd name="connsiteY24-2016" fmla="*/ 2565794 h 2567281"/>
              <a:gd name="connsiteX25-2017" fmla="*/ 1150390 w 2567281"/>
              <a:gd name="connsiteY25-2018" fmla="*/ 2558774 h 2567281"/>
              <a:gd name="connsiteX26-2019" fmla="*/ 899550 w 2567281"/>
              <a:gd name="connsiteY26-2020" fmla="*/ 2217898 h 2567281"/>
              <a:gd name="connsiteX27-2021" fmla="*/ 479023 w 2567281"/>
              <a:gd name="connsiteY27-2022" fmla="*/ 2281883 h 2567281"/>
              <a:gd name="connsiteX28-2023" fmla="*/ 435584 w 2567281"/>
              <a:gd name="connsiteY28-2024" fmla="*/ 2247295 h 2567281"/>
              <a:gd name="connsiteX29-2025" fmla="*/ 345490 w 2567281"/>
              <a:gd name="connsiteY29-2026" fmla="*/ 2159843 h 2567281"/>
              <a:gd name="connsiteX30-2027" fmla="*/ 271660 w 2567281"/>
              <a:gd name="connsiteY30-2028" fmla="*/ 2072382 h 2567281"/>
              <a:gd name="connsiteX31-2029" fmla="*/ 335363 w 2567281"/>
              <a:gd name="connsiteY31-2030" fmla="*/ 1653711 h 2567281"/>
              <a:gd name="connsiteX32-2031" fmla="*/ 8015 w 2567281"/>
              <a:gd name="connsiteY32-2032" fmla="*/ 1412826 h 2567281"/>
              <a:gd name="connsiteX33-2033" fmla="*/ 1549 w 2567281"/>
              <a:gd name="connsiteY33-2034" fmla="*/ 1347429 h 2567281"/>
              <a:gd name="connsiteX34-2035" fmla="*/ 13418 w 2567281"/>
              <a:gd name="connsiteY34-2036" fmla="*/ 1099676 h 2567281"/>
              <a:gd name="connsiteX35-2037" fmla="*/ 14995 w 2567281"/>
              <a:gd name="connsiteY35-2038" fmla="*/ 1091591 h 2567281"/>
              <a:gd name="connsiteX36-2039" fmla="*/ 397317 w 2567281"/>
              <a:gd name="connsiteY36-2040" fmla="*/ 856724 h 2567281"/>
              <a:gd name="connsiteX37-2041" fmla="*/ 279210 w 2567281"/>
              <a:gd name="connsiteY37-2042" fmla="*/ 486794 h 2567281"/>
              <a:gd name="connsiteX38-2043" fmla="*/ 319987 w 2567281"/>
              <a:gd name="connsiteY38-2044" fmla="*/ 435584 h 2567281"/>
              <a:gd name="connsiteX39-2045" fmla="*/ 504477 w 2567281"/>
              <a:gd name="connsiteY39-2046" fmla="*/ 263576 h 2567281"/>
              <a:gd name="connsiteX40-2047" fmla="*/ 542723 w 2567281"/>
              <a:gd name="connsiteY40-2048" fmla="*/ 237362 h 2567281"/>
              <a:gd name="connsiteX0-2049" fmla="*/ 542723 w 2567281"/>
              <a:gd name="connsiteY0-2050" fmla="*/ 237362 h 2567281"/>
              <a:gd name="connsiteX1-2051" fmla="*/ 923626 w 2567281"/>
              <a:gd name="connsiteY1-2052" fmla="*/ 341570 h 2567281"/>
              <a:gd name="connsiteX2-2053" fmla="*/ 1104648 w 2567281"/>
              <a:gd name="connsiteY2-2054" fmla="*/ 12940 h 2567281"/>
              <a:gd name="connsiteX3-2055" fmla="*/ 1219853 w 2567281"/>
              <a:gd name="connsiteY3-2056" fmla="*/ 1549 h 2567281"/>
              <a:gd name="connsiteX4-2057" fmla="*/ 1467606 w 2567281"/>
              <a:gd name="connsiteY4-2058" fmla="*/ 13418 h 2567281"/>
              <a:gd name="connsiteX5-2059" fmla="*/ 1496875 w 2567281"/>
              <a:gd name="connsiteY5-2060" fmla="*/ 19128 h 2567281"/>
              <a:gd name="connsiteX6-2061" fmla="*/ 1628565 w 2567281"/>
              <a:gd name="connsiteY6-2062" fmla="*/ 340248 h 2567281"/>
              <a:gd name="connsiteX7-2063" fmla="*/ 2031761 w 2567281"/>
              <a:gd name="connsiteY7-2064" fmla="*/ 240783 h 2567281"/>
              <a:gd name="connsiteX8-2065" fmla="*/ 2034286 w 2567281"/>
              <a:gd name="connsiteY8-2066" fmla="*/ 242421 h 2567281"/>
              <a:gd name="connsiteX9-2067" fmla="*/ 2303706 w 2567281"/>
              <a:gd name="connsiteY9-2068" fmla="*/ 504477 h 2567281"/>
              <a:gd name="connsiteX10-2069" fmla="*/ 2313004 w 2567281"/>
              <a:gd name="connsiteY10-2070" fmla="*/ 518043 h 2567281"/>
              <a:gd name="connsiteX11-2071" fmla="*/ 2218151 w 2567281"/>
              <a:gd name="connsiteY11-2072" fmla="*/ 861420 h 2567281"/>
              <a:gd name="connsiteX12-2073" fmla="*/ 2547655 w 2567281"/>
              <a:gd name="connsiteY12-2074" fmla="*/ 1066337 h 2567281"/>
              <a:gd name="connsiteX13-2075" fmla="*/ 2553379 w 2567281"/>
              <a:gd name="connsiteY13-2076" fmla="*/ 1094904 h 2567281"/>
              <a:gd name="connsiteX14-2077" fmla="*/ 2565794 w 2567281"/>
              <a:gd name="connsiteY14-2078" fmla="*/ 1344373 h 2567281"/>
              <a:gd name="connsiteX15-2079" fmla="*/ 2556882 w 2567281"/>
              <a:gd name="connsiteY15-2080" fmla="*/ 1436427 h 2567281"/>
              <a:gd name="connsiteX16-2081" fmla="*/ 2175577 w 2567281"/>
              <a:gd name="connsiteY16-2082" fmla="*/ 1602914 h 2567281"/>
              <a:gd name="connsiteX17-2083" fmla="*/ 2320371 w 2567281"/>
              <a:gd name="connsiteY17-2084" fmla="*/ 2039924 h 2567281"/>
              <a:gd name="connsiteX18-2085" fmla="*/ 2247295 w 2567281"/>
              <a:gd name="connsiteY18-2086" fmla="*/ 2131698 h 2567281"/>
              <a:gd name="connsiteX19-2087" fmla="*/ 2159843 w 2567281"/>
              <a:gd name="connsiteY19-2088" fmla="*/ 2221792 h 2567281"/>
              <a:gd name="connsiteX20-2089" fmla="*/ 2093129 w 2567281"/>
              <a:gd name="connsiteY20-2090" fmla="*/ 2278108 h 2567281"/>
              <a:gd name="connsiteX21-2091" fmla="*/ 1655286 w 2567281"/>
              <a:gd name="connsiteY21-2092" fmla="*/ 2130546 h 2567281"/>
              <a:gd name="connsiteX22-2093" fmla="*/ 1448837 w 2567281"/>
              <a:gd name="connsiteY22-2094" fmla="*/ 2555706 h 2567281"/>
              <a:gd name="connsiteX23-2095" fmla="*/ 1347429 w 2567281"/>
              <a:gd name="connsiteY23-2096" fmla="*/ 2565733 h 2567281"/>
              <a:gd name="connsiteX24-2097" fmla="*/ 1222908 w 2567281"/>
              <a:gd name="connsiteY24-2098" fmla="*/ 2565794 h 2567281"/>
              <a:gd name="connsiteX25-2099" fmla="*/ 1150390 w 2567281"/>
              <a:gd name="connsiteY25-2100" fmla="*/ 2558774 h 2567281"/>
              <a:gd name="connsiteX26-2101" fmla="*/ 899550 w 2567281"/>
              <a:gd name="connsiteY26-2102" fmla="*/ 2217898 h 2567281"/>
              <a:gd name="connsiteX27-2103" fmla="*/ 479023 w 2567281"/>
              <a:gd name="connsiteY27-2104" fmla="*/ 2281883 h 2567281"/>
              <a:gd name="connsiteX28-2105" fmla="*/ 435584 w 2567281"/>
              <a:gd name="connsiteY28-2106" fmla="*/ 2247295 h 2567281"/>
              <a:gd name="connsiteX29-2107" fmla="*/ 345490 w 2567281"/>
              <a:gd name="connsiteY29-2108" fmla="*/ 2159843 h 2567281"/>
              <a:gd name="connsiteX30-2109" fmla="*/ 271660 w 2567281"/>
              <a:gd name="connsiteY30-2110" fmla="*/ 2072382 h 2567281"/>
              <a:gd name="connsiteX31-2111" fmla="*/ 335363 w 2567281"/>
              <a:gd name="connsiteY31-2112" fmla="*/ 1653711 h 2567281"/>
              <a:gd name="connsiteX32-2113" fmla="*/ 8015 w 2567281"/>
              <a:gd name="connsiteY32-2114" fmla="*/ 1412826 h 2567281"/>
              <a:gd name="connsiteX33-2115" fmla="*/ 1549 w 2567281"/>
              <a:gd name="connsiteY33-2116" fmla="*/ 1347429 h 2567281"/>
              <a:gd name="connsiteX34-2117" fmla="*/ 13418 w 2567281"/>
              <a:gd name="connsiteY34-2118" fmla="*/ 1099676 h 2567281"/>
              <a:gd name="connsiteX35-2119" fmla="*/ 14995 w 2567281"/>
              <a:gd name="connsiteY35-2120" fmla="*/ 1091591 h 2567281"/>
              <a:gd name="connsiteX36-2121" fmla="*/ 397317 w 2567281"/>
              <a:gd name="connsiteY36-2122" fmla="*/ 856724 h 2567281"/>
              <a:gd name="connsiteX37-2123" fmla="*/ 279210 w 2567281"/>
              <a:gd name="connsiteY37-2124" fmla="*/ 486794 h 2567281"/>
              <a:gd name="connsiteX38-2125" fmla="*/ 319987 w 2567281"/>
              <a:gd name="connsiteY38-2126" fmla="*/ 435584 h 2567281"/>
              <a:gd name="connsiteX39-2127" fmla="*/ 504477 w 2567281"/>
              <a:gd name="connsiteY39-2128" fmla="*/ 263576 h 2567281"/>
              <a:gd name="connsiteX40-2129" fmla="*/ 542723 w 2567281"/>
              <a:gd name="connsiteY40-2130" fmla="*/ 237362 h 2567281"/>
              <a:gd name="connsiteX0-2131" fmla="*/ 542723 w 2567281"/>
              <a:gd name="connsiteY0-2132" fmla="*/ 237362 h 2567281"/>
              <a:gd name="connsiteX1-2133" fmla="*/ 923626 w 2567281"/>
              <a:gd name="connsiteY1-2134" fmla="*/ 341570 h 2567281"/>
              <a:gd name="connsiteX2-2135" fmla="*/ 1104648 w 2567281"/>
              <a:gd name="connsiteY2-2136" fmla="*/ 12940 h 2567281"/>
              <a:gd name="connsiteX3-2137" fmla="*/ 1219853 w 2567281"/>
              <a:gd name="connsiteY3-2138" fmla="*/ 1549 h 2567281"/>
              <a:gd name="connsiteX4-2139" fmla="*/ 1467606 w 2567281"/>
              <a:gd name="connsiteY4-2140" fmla="*/ 13418 h 2567281"/>
              <a:gd name="connsiteX5-2141" fmla="*/ 1496875 w 2567281"/>
              <a:gd name="connsiteY5-2142" fmla="*/ 19128 h 2567281"/>
              <a:gd name="connsiteX6-2143" fmla="*/ 1628565 w 2567281"/>
              <a:gd name="connsiteY6-2144" fmla="*/ 340248 h 2567281"/>
              <a:gd name="connsiteX7-2145" fmla="*/ 2031761 w 2567281"/>
              <a:gd name="connsiteY7-2146" fmla="*/ 240783 h 2567281"/>
              <a:gd name="connsiteX8-2147" fmla="*/ 2034286 w 2567281"/>
              <a:gd name="connsiteY8-2148" fmla="*/ 242421 h 2567281"/>
              <a:gd name="connsiteX9-2149" fmla="*/ 2303706 w 2567281"/>
              <a:gd name="connsiteY9-2150" fmla="*/ 504477 h 2567281"/>
              <a:gd name="connsiteX10-2151" fmla="*/ 2313004 w 2567281"/>
              <a:gd name="connsiteY10-2152" fmla="*/ 518043 h 2567281"/>
              <a:gd name="connsiteX11-2153" fmla="*/ 2218151 w 2567281"/>
              <a:gd name="connsiteY11-2154" fmla="*/ 861420 h 2567281"/>
              <a:gd name="connsiteX12-2155" fmla="*/ 2547655 w 2567281"/>
              <a:gd name="connsiteY12-2156" fmla="*/ 1066337 h 2567281"/>
              <a:gd name="connsiteX13-2157" fmla="*/ 2553379 w 2567281"/>
              <a:gd name="connsiteY13-2158" fmla="*/ 1094904 h 2567281"/>
              <a:gd name="connsiteX14-2159" fmla="*/ 2565794 w 2567281"/>
              <a:gd name="connsiteY14-2160" fmla="*/ 1344373 h 2567281"/>
              <a:gd name="connsiteX15-2161" fmla="*/ 2556882 w 2567281"/>
              <a:gd name="connsiteY15-2162" fmla="*/ 1436427 h 2567281"/>
              <a:gd name="connsiteX16-2163" fmla="*/ 2175577 w 2567281"/>
              <a:gd name="connsiteY16-2164" fmla="*/ 1602914 h 2567281"/>
              <a:gd name="connsiteX17-2165" fmla="*/ 2320371 w 2567281"/>
              <a:gd name="connsiteY17-2166" fmla="*/ 2039924 h 2567281"/>
              <a:gd name="connsiteX18-2167" fmla="*/ 2247295 w 2567281"/>
              <a:gd name="connsiteY18-2168" fmla="*/ 2131698 h 2567281"/>
              <a:gd name="connsiteX19-2169" fmla="*/ 2159843 w 2567281"/>
              <a:gd name="connsiteY19-2170" fmla="*/ 2221792 h 2567281"/>
              <a:gd name="connsiteX20-2171" fmla="*/ 2093129 w 2567281"/>
              <a:gd name="connsiteY20-2172" fmla="*/ 2278108 h 2567281"/>
              <a:gd name="connsiteX21-2173" fmla="*/ 1655286 w 2567281"/>
              <a:gd name="connsiteY21-2174" fmla="*/ 2130546 h 2567281"/>
              <a:gd name="connsiteX22-2175" fmla="*/ 1448837 w 2567281"/>
              <a:gd name="connsiteY22-2176" fmla="*/ 2555706 h 2567281"/>
              <a:gd name="connsiteX23-2177" fmla="*/ 1347429 w 2567281"/>
              <a:gd name="connsiteY23-2178" fmla="*/ 2565733 h 2567281"/>
              <a:gd name="connsiteX24-2179" fmla="*/ 1222908 w 2567281"/>
              <a:gd name="connsiteY24-2180" fmla="*/ 2565794 h 2567281"/>
              <a:gd name="connsiteX25-2181" fmla="*/ 1150390 w 2567281"/>
              <a:gd name="connsiteY25-2182" fmla="*/ 2558774 h 2567281"/>
              <a:gd name="connsiteX26-2183" fmla="*/ 899550 w 2567281"/>
              <a:gd name="connsiteY26-2184" fmla="*/ 2217898 h 2567281"/>
              <a:gd name="connsiteX27-2185" fmla="*/ 479023 w 2567281"/>
              <a:gd name="connsiteY27-2186" fmla="*/ 2281883 h 2567281"/>
              <a:gd name="connsiteX28-2187" fmla="*/ 435584 w 2567281"/>
              <a:gd name="connsiteY28-2188" fmla="*/ 2247295 h 2567281"/>
              <a:gd name="connsiteX29-2189" fmla="*/ 345490 w 2567281"/>
              <a:gd name="connsiteY29-2190" fmla="*/ 2159843 h 2567281"/>
              <a:gd name="connsiteX30-2191" fmla="*/ 271660 w 2567281"/>
              <a:gd name="connsiteY30-2192" fmla="*/ 2072382 h 2567281"/>
              <a:gd name="connsiteX31-2193" fmla="*/ 335363 w 2567281"/>
              <a:gd name="connsiteY31-2194" fmla="*/ 1653711 h 2567281"/>
              <a:gd name="connsiteX32-2195" fmla="*/ 8015 w 2567281"/>
              <a:gd name="connsiteY32-2196" fmla="*/ 1412826 h 2567281"/>
              <a:gd name="connsiteX33-2197" fmla="*/ 1549 w 2567281"/>
              <a:gd name="connsiteY33-2198" fmla="*/ 1347429 h 2567281"/>
              <a:gd name="connsiteX34-2199" fmla="*/ 13418 w 2567281"/>
              <a:gd name="connsiteY34-2200" fmla="*/ 1099676 h 2567281"/>
              <a:gd name="connsiteX35-2201" fmla="*/ 14995 w 2567281"/>
              <a:gd name="connsiteY35-2202" fmla="*/ 1091591 h 2567281"/>
              <a:gd name="connsiteX36-2203" fmla="*/ 397317 w 2567281"/>
              <a:gd name="connsiteY36-2204" fmla="*/ 856724 h 2567281"/>
              <a:gd name="connsiteX37-2205" fmla="*/ 279210 w 2567281"/>
              <a:gd name="connsiteY37-2206" fmla="*/ 486794 h 2567281"/>
              <a:gd name="connsiteX38-2207" fmla="*/ 319987 w 2567281"/>
              <a:gd name="connsiteY38-2208" fmla="*/ 435584 h 2567281"/>
              <a:gd name="connsiteX39-2209" fmla="*/ 504477 w 2567281"/>
              <a:gd name="connsiteY39-2210" fmla="*/ 263576 h 2567281"/>
              <a:gd name="connsiteX40-2211" fmla="*/ 542723 w 2567281"/>
              <a:gd name="connsiteY40-2212" fmla="*/ 237362 h 2567281"/>
              <a:gd name="connsiteX0-2213" fmla="*/ 542723 w 2567281"/>
              <a:gd name="connsiteY0-2214" fmla="*/ 237362 h 2567281"/>
              <a:gd name="connsiteX1-2215" fmla="*/ 923626 w 2567281"/>
              <a:gd name="connsiteY1-2216" fmla="*/ 341570 h 2567281"/>
              <a:gd name="connsiteX2-2217" fmla="*/ 1104648 w 2567281"/>
              <a:gd name="connsiteY2-2218" fmla="*/ 12940 h 2567281"/>
              <a:gd name="connsiteX3-2219" fmla="*/ 1219853 w 2567281"/>
              <a:gd name="connsiteY3-2220" fmla="*/ 1549 h 2567281"/>
              <a:gd name="connsiteX4-2221" fmla="*/ 1467606 w 2567281"/>
              <a:gd name="connsiteY4-2222" fmla="*/ 13418 h 2567281"/>
              <a:gd name="connsiteX5-2223" fmla="*/ 1496875 w 2567281"/>
              <a:gd name="connsiteY5-2224" fmla="*/ 19128 h 2567281"/>
              <a:gd name="connsiteX6-2225" fmla="*/ 1628565 w 2567281"/>
              <a:gd name="connsiteY6-2226" fmla="*/ 340248 h 2567281"/>
              <a:gd name="connsiteX7-2227" fmla="*/ 2031761 w 2567281"/>
              <a:gd name="connsiteY7-2228" fmla="*/ 240783 h 2567281"/>
              <a:gd name="connsiteX8-2229" fmla="*/ 2034286 w 2567281"/>
              <a:gd name="connsiteY8-2230" fmla="*/ 242421 h 2567281"/>
              <a:gd name="connsiteX9-2231" fmla="*/ 2303706 w 2567281"/>
              <a:gd name="connsiteY9-2232" fmla="*/ 504477 h 2567281"/>
              <a:gd name="connsiteX10-2233" fmla="*/ 2313004 w 2567281"/>
              <a:gd name="connsiteY10-2234" fmla="*/ 518043 h 2567281"/>
              <a:gd name="connsiteX11-2235" fmla="*/ 2218151 w 2567281"/>
              <a:gd name="connsiteY11-2236" fmla="*/ 861420 h 2567281"/>
              <a:gd name="connsiteX12-2237" fmla="*/ 2547655 w 2567281"/>
              <a:gd name="connsiteY12-2238" fmla="*/ 1066337 h 2567281"/>
              <a:gd name="connsiteX13-2239" fmla="*/ 2553379 w 2567281"/>
              <a:gd name="connsiteY13-2240" fmla="*/ 1094904 h 2567281"/>
              <a:gd name="connsiteX14-2241" fmla="*/ 2565794 w 2567281"/>
              <a:gd name="connsiteY14-2242" fmla="*/ 1344373 h 2567281"/>
              <a:gd name="connsiteX15-2243" fmla="*/ 2556882 w 2567281"/>
              <a:gd name="connsiteY15-2244" fmla="*/ 1436427 h 2567281"/>
              <a:gd name="connsiteX16-2245" fmla="*/ 2175577 w 2567281"/>
              <a:gd name="connsiteY16-2246" fmla="*/ 1602914 h 2567281"/>
              <a:gd name="connsiteX17-2247" fmla="*/ 2320371 w 2567281"/>
              <a:gd name="connsiteY17-2248" fmla="*/ 2039924 h 2567281"/>
              <a:gd name="connsiteX18-2249" fmla="*/ 2247295 w 2567281"/>
              <a:gd name="connsiteY18-2250" fmla="*/ 2131698 h 2567281"/>
              <a:gd name="connsiteX19-2251" fmla="*/ 2159843 w 2567281"/>
              <a:gd name="connsiteY19-2252" fmla="*/ 2221792 h 2567281"/>
              <a:gd name="connsiteX20-2253" fmla="*/ 2093129 w 2567281"/>
              <a:gd name="connsiteY20-2254" fmla="*/ 2278108 h 2567281"/>
              <a:gd name="connsiteX21-2255" fmla="*/ 1655286 w 2567281"/>
              <a:gd name="connsiteY21-2256" fmla="*/ 2130546 h 2567281"/>
              <a:gd name="connsiteX22-2257" fmla="*/ 1448837 w 2567281"/>
              <a:gd name="connsiteY22-2258" fmla="*/ 2555706 h 2567281"/>
              <a:gd name="connsiteX23-2259" fmla="*/ 1347429 w 2567281"/>
              <a:gd name="connsiteY23-2260" fmla="*/ 2565733 h 2567281"/>
              <a:gd name="connsiteX24-2261" fmla="*/ 1222908 w 2567281"/>
              <a:gd name="connsiteY24-2262" fmla="*/ 2565794 h 2567281"/>
              <a:gd name="connsiteX25-2263" fmla="*/ 1150390 w 2567281"/>
              <a:gd name="connsiteY25-2264" fmla="*/ 2558774 h 2567281"/>
              <a:gd name="connsiteX26-2265" fmla="*/ 899550 w 2567281"/>
              <a:gd name="connsiteY26-2266" fmla="*/ 2217898 h 2567281"/>
              <a:gd name="connsiteX27-2267" fmla="*/ 479023 w 2567281"/>
              <a:gd name="connsiteY27-2268" fmla="*/ 2281883 h 2567281"/>
              <a:gd name="connsiteX28-2269" fmla="*/ 435584 w 2567281"/>
              <a:gd name="connsiteY28-2270" fmla="*/ 2247295 h 2567281"/>
              <a:gd name="connsiteX29-2271" fmla="*/ 345490 w 2567281"/>
              <a:gd name="connsiteY29-2272" fmla="*/ 2159843 h 2567281"/>
              <a:gd name="connsiteX30-2273" fmla="*/ 271660 w 2567281"/>
              <a:gd name="connsiteY30-2274" fmla="*/ 2072382 h 2567281"/>
              <a:gd name="connsiteX31-2275" fmla="*/ 335363 w 2567281"/>
              <a:gd name="connsiteY31-2276" fmla="*/ 1653711 h 2567281"/>
              <a:gd name="connsiteX32-2277" fmla="*/ 8015 w 2567281"/>
              <a:gd name="connsiteY32-2278" fmla="*/ 1412826 h 2567281"/>
              <a:gd name="connsiteX33-2279" fmla="*/ 1549 w 2567281"/>
              <a:gd name="connsiteY33-2280" fmla="*/ 1347429 h 2567281"/>
              <a:gd name="connsiteX34-2281" fmla="*/ 13418 w 2567281"/>
              <a:gd name="connsiteY34-2282" fmla="*/ 1099676 h 2567281"/>
              <a:gd name="connsiteX35-2283" fmla="*/ 14995 w 2567281"/>
              <a:gd name="connsiteY35-2284" fmla="*/ 1091591 h 2567281"/>
              <a:gd name="connsiteX36-2285" fmla="*/ 397317 w 2567281"/>
              <a:gd name="connsiteY36-2286" fmla="*/ 856724 h 2567281"/>
              <a:gd name="connsiteX37-2287" fmla="*/ 279210 w 2567281"/>
              <a:gd name="connsiteY37-2288" fmla="*/ 486794 h 2567281"/>
              <a:gd name="connsiteX38-2289" fmla="*/ 319987 w 2567281"/>
              <a:gd name="connsiteY38-2290" fmla="*/ 435584 h 2567281"/>
              <a:gd name="connsiteX39-2291" fmla="*/ 504477 w 2567281"/>
              <a:gd name="connsiteY39-2292" fmla="*/ 263576 h 2567281"/>
              <a:gd name="connsiteX40-2293" fmla="*/ 542723 w 2567281"/>
              <a:gd name="connsiteY40-2294" fmla="*/ 237362 h 2567281"/>
              <a:gd name="connsiteX0-2295" fmla="*/ 542723 w 2567281"/>
              <a:gd name="connsiteY0-2296" fmla="*/ 237362 h 2567281"/>
              <a:gd name="connsiteX1-2297" fmla="*/ 923626 w 2567281"/>
              <a:gd name="connsiteY1-2298" fmla="*/ 341570 h 2567281"/>
              <a:gd name="connsiteX2-2299" fmla="*/ 1104648 w 2567281"/>
              <a:gd name="connsiteY2-2300" fmla="*/ 12940 h 2567281"/>
              <a:gd name="connsiteX3-2301" fmla="*/ 1219853 w 2567281"/>
              <a:gd name="connsiteY3-2302" fmla="*/ 1549 h 2567281"/>
              <a:gd name="connsiteX4-2303" fmla="*/ 1467606 w 2567281"/>
              <a:gd name="connsiteY4-2304" fmla="*/ 13418 h 2567281"/>
              <a:gd name="connsiteX5-2305" fmla="*/ 1496875 w 2567281"/>
              <a:gd name="connsiteY5-2306" fmla="*/ 19128 h 2567281"/>
              <a:gd name="connsiteX6-2307" fmla="*/ 1628565 w 2567281"/>
              <a:gd name="connsiteY6-2308" fmla="*/ 340248 h 2567281"/>
              <a:gd name="connsiteX7-2309" fmla="*/ 2031761 w 2567281"/>
              <a:gd name="connsiteY7-2310" fmla="*/ 240783 h 2567281"/>
              <a:gd name="connsiteX8-2311" fmla="*/ 2034286 w 2567281"/>
              <a:gd name="connsiteY8-2312" fmla="*/ 242421 h 2567281"/>
              <a:gd name="connsiteX9-2313" fmla="*/ 2303706 w 2567281"/>
              <a:gd name="connsiteY9-2314" fmla="*/ 504477 h 2567281"/>
              <a:gd name="connsiteX10-2315" fmla="*/ 2313004 w 2567281"/>
              <a:gd name="connsiteY10-2316" fmla="*/ 518043 h 2567281"/>
              <a:gd name="connsiteX11-2317" fmla="*/ 2218151 w 2567281"/>
              <a:gd name="connsiteY11-2318" fmla="*/ 861420 h 2567281"/>
              <a:gd name="connsiteX12-2319" fmla="*/ 2547655 w 2567281"/>
              <a:gd name="connsiteY12-2320" fmla="*/ 1066337 h 2567281"/>
              <a:gd name="connsiteX13-2321" fmla="*/ 2553379 w 2567281"/>
              <a:gd name="connsiteY13-2322" fmla="*/ 1094904 h 2567281"/>
              <a:gd name="connsiteX14-2323" fmla="*/ 2565794 w 2567281"/>
              <a:gd name="connsiteY14-2324" fmla="*/ 1344373 h 2567281"/>
              <a:gd name="connsiteX15-2325" fmla="*/ 2556882 w 2567281"/>
              <a:gd name="connsiteY15-2326" fmla="*/ 1436427 h 2567281"/>
              <a:gd name="connsiteX16-2327" fmla="*/ 2175577 w 2567281"/>
              <a:gd name="connsiteY16-2328" fmla="*/ 1602914 h 2567281"/>
              <a:gd name="connsiteX17-2329" fmla="*/ 2320371 w 2567281"/>
              <a:gd name="connsiteY17-2330" fmla="*/ 2039924 h 2567281"/>
              <a:gd name="connsiteX18-2331" fmla="*/ 2247295 w 2567281"/>
              <a:gd name="connsiteY18-2332" fmla="*/ 2131698 h 2567281"/>
              <a:gd name="connsiteX19-2333" fmla="*/ 2159843 w 2567281"/>
              <a:gd name="connsiteY19-2334" fmla="*/ 2221792 h 2567281"/>
              <a:gd name="connsiteX20-2335" fmla="*/ 2093129 w 2567281"/>
              <a:gd name="connsiteY20-2336" fmla="*/ 2278108 h 2567281"/>
              <a:gd name="connsiteX21-2337" fmla="*/ 1655286 w 2567281"/>
              <a:gd name="connsiteY21-2338" fmla="*/ 2130546 h 2567281"/>
              <a:gd name="connsiteX22-2339" fmla="*/ 1448837 w 2567281"/>
              <a:gd name="connsiteY22-2340" fmla="*/ 2555706 h 2567281"/>
              <a:gd name="connsiteX23-2341" fmla="*/ 1347429 w 2567281"/>
              <a:gd name="connsiteY23-2342" fmla="*/ 2565733 h 2567281"/>
              <a:gd name="connsiteX24-2343" fmla="*/ 1222908 w 2567281"/>
              <a:gd name="connsiteY24-2344" fmla="*/ 2565794 h 2567281"/>
              <a:gd name="connsiteX25-2345" fmla="*/ 1150390 w 2567281"/>
              <a:gd name="connsiteY25-2346" fmla="*/ 2558774 h 2567281"/>
              <a:gd name="connsiteX26-2347" fmla="*/ 899550 w 2567281"/>
              <a:gd name="connsiteY26-2348" fmla="*/ 2217898 h 2567281"/>
              <a:gd name="connsiteX27-2349" fmla="*/ 479023 w 2567281"/>
              <a:gd name="connsiteY27-2350" fmla="*/ 2281883 h 2567281"/>
              <a:gd name="connsiteX28-2351" fmla="*/ 435584 w 2567281"/>
              <a:gd name="connsiteY28-2352" fmla="*/ 2247295 h 2567281"/>
              <a:gd name="connsiteX29-2353" fmla="*/ 345490 w 2567281"/>
              <a:gd name="connsiteY29-2354" fmla="*/ 2159843 h 2567281"/>
              <a:gd name="connsiteX30-2355" fmla="*/ 271660 w 2567281"/>
              <a:gd name="connsiteY30-2356" fmla="*/ 2072382 h 2567281"/>
              <a:gd name="connsiteX31-2357" fmla="*/ 335363 w 2567281"/>
              <a:gd name="connsiteY31-2358" fmla="*/ 1653711 h 2567281"/>
              <a:gd name="connsiteX32-2359" fmla="*/ 8015 w 2567281"/>
              <a:gd name="connsiteY32-2360" fmla="*/ 1412826 h 2567281"/>
              <a:gd name="connsiteX33-2361" fmla="*/ 1549 w 2567281"/>
              <a:gd name="connsiteY33-2362" fmla="*/ 1347429 h 2567281"/>
              <a:gd name="connsiteX34-2363" fmla="*/ 13418 w 2567281"/>
              <a:gd name="connsiteY34-2364" fmla="*/ 1099676 h 2567281"/>
              <a:gd name="connsiteX35-2365" fmla="*/ 14995 w 2567281"/>
              <a:gd name="connsiteY35-2366" fmla="*/ 1091591 h 2567281"/>
              <a:gd name="connsiteX36-2367" fmla="*/ 397317 w 2567281"/>
              <a:gd name="connsiteY36-2368" fmla="*/ 856724 h 2567281"/>
              <a:gd name="connsiteX37-2369" fmla="*/ 279210 w 2567281"/>
              <a:gd name="connsiteY37-2370" fmla="*/ 486794 h 2567281"/>
              <a:gd name="connsiteX38-2371" fmla="*/ 319987 w 2567281"/>
              <a:gd name="connsiteY38-2372" fmla="*/ 435584 h 2567281"/>
              <a:gd name="connsiteX39-2373" fmla="*/ 504477 w 2567281"/>
              <a:gd name="connsiteY39-2374" fmla="*/ 263576 h 2567281"/>
              <a:gd name="connsiteX40-2375" fmla="*/ 542723 w 2567281"/>
              <a:gd name="connsiteY40-2376" fmla="*/ 237362 h 2567281"/>
              <a:gd name="connsiteX0-2377" fmla="*/ 542723 w 2567281"/>
              <a:gd name="connsiteY0-2378" fmla="*/ 237362 h 2567281"/>
              <a:gd name="connsiteX1-2379" fmla="*/ 923626 w 2567281"/>
              <a:gd name="connsiteY1-2380" fmla="*/ 341570 h 2567281"/>
              <a:gd name="connsiteX2-2381" fmla="*/ 1104648 w 2567281"/>
              <a:gd name="connsiteY2-2382" fmla="*/ 12940 h 2567281"/>
              <a:gd name="connsiteX3-2383" fmla="*/ 1219853 w 2567281"/>
              <a:gd name="connsiteY3-2384" fmla="*/ 1549 h 2567281"/>
              <a:gd name="connsiteX4-2385" fmla="*/ 1467606 w 2567281"/>
              <a:gd name="connsiteY4-2386" fmla="*/ 13418 h 2567281"/>
              <a:gd name="connsiteX5-2387" fmla="*/ 1496875 w 2567281"/>
              <a:gd name="connsiteY5-2388" fmla="*/ 19128 h 2567281"/>
              <a:gd name="connsiteX6-2389" fmla="*/ 1628565 w 2567281"/>
              <a:gd name="connsiteY6-2390" fmla="*/ 340248 h 2567281"/>
              <a:gd name="connsiteX7-2391" fmla="*/ 2031761 w 2567281"/>
              <a:gd name="connsiteY7-2392" fmla="*/ 240783 h 2567281"/>
              <a:gd name="connsiteX8-2393" fmla="*/ 2034286 w 2567281"/>
              <a:gd name="connsiteY8-2394" fmla="*/ 242421 h 2567281"/>
              <a:gd name="connsiteX9-2395" fmla="*/ 2303706 w 2567281"/>
              <a:gd name="connsiteY9-2396" fmla="*/ 504477 h 2567281"/>
              <a:gd name="connsiteX10-2397" fmla="*/ 2313004 w 2567281"/>
              <a:gd name="connsiteY10-2398" fmla="*/ 518043 h 2567281"/>
              <a:gd name="connsiteX11-2399" fmla="*/ 2218151 w 2567281"/>
              <a:gd name="connsiteY11-2400" fmla="*/ 861420 h 2567281"/>
              <a:gd name="connsiteX12-2401" fmla="*/ 2547655 w 2567281"/>
              <a:gd name="connsiteY12-2402" fmla="*/ 1066337 h 2567281"/>
              <a:gd name="connsiteX13-2403" fmla="*/ 2553379 w 2567281"/>
              <a:gd name="connsiteY13-2404" fmla="*/ 1094904 h 2567281"/>
              <a:gd name="connsiteX14-2405" fmla="*/ 2565794 w 2567281"/>
              <a:gd name="connsiteY14-2406" fmla="*/ 1344373 h 2567281"/>
              <a:gd name="connsiteX15-2407" fmla="*/ 2556882 w 2567281"/>
              <a:gd name="connsiteY15-2408" fmla="*/ 1436427 h 2567281"/>
              <a:gd name="connsiteX16-2409" fmla="*/ 2175577 w 2567281"/>
              <a:gd name="connsiteY16-2410" fmla="*/ 1602914 h 2567281"/>
              <a:gd name="connsiteX17-2411" fmla="*/ 2320371 w 2567281"/>
              <a:gd name="connsiteY17-2412" fmla="*/ 2039924 h 2567281"/>
              <a:gd name="connsiteX18-2413" fmla="*/ 2247295 w 2567281"/>
              <a:gd name="connsiteY18-2414" fmla="*/ 2131698 h 2567281"/>
              <a:gd name="connsiteX19-2415" fmla="*/ 2159843 w 2567281"/>
              <a:gd name="connsiteY19-2416" fmla="*/ 2221792 h 2567281"/>
              <a:gd name="connsiteX20-2417" fmla="*/ 2093129 w 2567281"/>
              <a:gd name="connsiteY20-2418" fmla="*/ 2278108 h 2567281"/>
              <a:gd name="connsiteX21-2419" fmla="*/ 1655286 w 2567281"/>
              <a:gd name="connsiteY21-2420" fmla="*/ 2130546 h 2567281"/>
              <a:gd name="connsiteX22-2421" fmla="*/ 1448837 w 2567281"/>
              <a:gd name="connsiteY22-2422" fmla="*/ 2555706 h 2567281"/>
              <a:gd name="connsiteX23-2423" fmla="*/ 1347429 w 2567281"/>
              <a:gd name="connsiteY23-2424" fmla="*/ 2565733 h 2567281"/>
              <a:gd name="connsiteX24-2425" fmla="*/ 1222908 w 2567281"/>
              <a:gd name="connsiteY24-2426" fmla="*/ 2565794 h 2567281"/>
              <a:gd name="connsiteX25-2427" fmla="*/ 1150390 w 2567281"/>
              <a:gd name="connsiteY25-2428" fmla="*/ 2558774 h 2567281"/>
              <a:gd name="connsiteX26-2429" fmla="*/ 956807 w 2567281"/>
              <a:gd name="connsiteY26-2430" fmla="*/ 2113371 h 2567281"/>
              <a:gd name="connsiteX27-2431" fmla="*/ 479023 w 2567281"/>
              <a:gd name="connsiteY27-2432" fmla="*/ 2281883 h 2567281"/>
              <a:gd name="connsiteX28-2433" fmla="*/ 435584 w 2567281"/>
              <a:gd name="connsiteY28-2434" fmla="*/ 2247295 h 2567281"/>
              <a:gd name="connsiteX29-2435" fmla="*/ 345490 w 2567281"/>
              <a:gd name="connsiteY29-2436" fmla="*/ 2159843 h 2567281"/>
              <a:gd name="connsiteX30-2437" fmla="*/ 271660 w 2567281"/>
              <a:gd name="connsiteY30-2438" fmla="*/ 2072382 h 2567281"/>
              <a:gd name="connsiteX31-2439" fmla="*/ 335363 w 2567281"/>
              <a:gd name="connsiteY31-2440" fmla="*/ 1653711 h 2567281"/>
              <a:gd name="connsiteX32-2441" fmla="*/ 8015 w 2567281"/>
              <a:gd name="connsiteY32-2442" fmla="*/ 1412826 h 2567281"/>
              <a:gd name="connsiteX33-2443" fmla="*/ 1549 w 2567281"/>
              <a:gd name="connsiteY33-2444" fmla="*/ 1347429 h 2567281"/>
              <a:gd name="connsiteX34-2445" fmla="*/ 13418 w 2567281"/>
              <a:gd name="connsiteY34-2446" fmla="*/ 1099676 h 2567281"/>
              <a:gd name="connsiteX35-2447" fmla="*/ 14995 w 2567281"/>
              <a:gd name="connsiteY35-2448" fmla="*/ 1091591 h 2567281"/>
              <a:gd name="connsiteX36-2449" fmla="*/ 397317 w 2567281"/>
              <a:gd name="connsiteY36-2450" fmla="*/ 856724 h 2567281"/>
              <a:gd name="connsiteX37-2451" fmla="*/ 279210 w 2567281"/>
              <a:gd name="connsiteY37-2452" fmla="*/ 486794 h 2567281"/>
              <a:gd name="connsiteX38-2453" fmla="*/ 319987 w 2567281"/>
              <a:gd name="connsiteY38-2454" fmla="*/ 435584 h 2567281"/>
              <a:gd name="connsiteX39-2455" fmla="*/ 504477 w 2567281"/>
              <a:gd name="connsiteY39-2456" fmla="*/ 263576 h 2567281"/>
              <a:gd name="connsiteX40-2457" fmla="*/ 542723 w 2567281"/>
              <a:gd name="connsiteY40-2458" fmla="*/ 237362 h 2567281"/>
              <a:gd name="connsiteX0-2459" fmla="*/ 542723 w 2567281"/>
              <a:gd name="connsiteY0-2460" fmla="*/ 237362 h 2567281"/>
              <a:gd name="connsiteX1-2461" fmla="*/ 923626 w 2567281"/>
              <a:gd name="connsiteY1-2462" fmla="*/ 341570 h 2567281"/>
              <a:gd name="connsiteX2-2463" fmla="*/ 1104648 w 2567281"/>
              <a:gd name="connsiteY2-2464" fmla="*/ 12940 h 2567281"/>
              <a:gd name="connsiteX3-2465" fmla="*/ 1219853 w 2567281"/>
              <a:gd name="connsiteY3-2466" fmla="*/ 1549 h 2567281"/>
              <a:gd name="connsiteX4-2467" fmla="*/ 1467606 w 2567281"/>
              <a:gd name="connsiteY4-2468" fmla="*/ 13418 h 2567281"/>
              <a:gd name="connsiteX5-2469" fmla="*/ 1496875 w 2567281"/>
              <a:gd name="connsiteY5-2470" fmla="*/ 19128 h 2567281"/>
              <a:gd name="connsiteX6-2471" fmla="*/ 1628565 w 2567281"/>
              <a:gd name="connsiteY6-2472" fmla="*/ 340248 h 2567281"/>
              <a:gd name="connsiteX7-2473" fmla="*/ 2031761 w 2567281"/>
              <a:gd name="connsiteY7-2474" fmla="*/ 240783 h 2567281"/>
              <a:gd name="connsiteX8-2475" fmla="*/ 2034286 w 2567281"/>
              <a:gd name="connsiteY8-2476" fmla="*/ 242421 h 2567281"/>
              <a:gd name="connsiteX9-2477" fmla="*/ 2303706 w 2567281"/>
              <a:gd name="connsiteY9-2478" fmla="*/ 504477 h 2567281"/>
              <a:gd name="connsiteX10-2479" fmla="*/ 2313004 w 2567281"/>
              <a:gd name="connsiteY10-2480" fmla="*/ 518043 h 2567281"/>
              <a:gd name="connsiteX11-2481" fmla="*/ 2218151 w 2567281"/>
              <a:gd name="connsiteY11-2482" fmla="*/ 861420 h 2567281"/>
              <a:gd name="connsiteX12-2483" fmla="*/ 2547655 w 2567281"/>
              <a:gd name="connsiteY12-2484" fmla="*/ 1066337 h 2567281"/>
              <a:gd name="connsiteX13-2485" fmla="*/ 2553379 w 2567281"/>
              <a:gd name="connsiteY13-2486" fmla="*/ 1094904 h 2567281"/>
              <a:gd name="connsiteX14-2487" fmla="*/ 2565794 w 2567281"/>
              <a:gd name="connsiteY14-2488" fmla="*/ 1344373 h 2567281"/>
              <a:gd name="connsiteX15-2489" fmla="*/ 2556882 w 2567281"/>
              <a:gd name="connsiteY15-2490" fmla="*/ 1436427 h 2567281"/>
              <a:gd name="connsiteX16-2491" fmla="*/ 2175577 w 2567281"/>
              <a:gd name="connsiteY16-2492" fmla="*/ 1602914 h 2567281"/>
              <a:gd name="connsiteX17-2493" fmla="*/ 2320371 w 2567281"/>
              <a:gd name="connsiteY17-2494" fmla="*/ 2039924 h 2567281"/>
              <a:gd name="connsiteX18-2495" fmla="*/ 2247295 w 2567281"/>
              <a:gd name="connsiteY18-2496" fmla="*/ 2131698 h 2567281"/>
              <a:gd name="connsiteX19-2497" fmla="*/ 2159843 w 2567281"/>
              <a:gd name="connsiteY19-2498" fmla="*/ 2221792 h 2567281"/>
              <a:gd name="connsiteX20-2499" fmla="*/ 2093129 w 2567281"/>
              <a:gd name="connsiteY20-2500" fmla="*/ 2278108 h 2567281"/>
              <a:gd name="connsiteX21-2501" fmla="*/ 1655286 w 2567281"/>
              <a:gd name="connsiteY21-2502" fmla="*/ 2130546 h 2567281"/>
              <a:gd name="connsiteX22-2503" fmla="*/ 1448837 w 2567281"/>
              <a:gd name="connsiteY22-2504" fmla="*/ 2555706 h 2567281"/>
              <a:gd name="connsiteX23-2505" fmla="*/ 1347429 w 2567281"/>
              <a:gd name="connsiteY23-2506" fmla="*/ 2565733 h 2567281"/>
              <a:gd name="connsiteX24-2507" fmla="*/ 1222908 w 2567281"/>
              <a:gd name="connsiteY24-2508" fmla="*/ 2565794 h 2567281"/>
              <a:gd name="connsiteX25-2509" fmla="*/ 1150390 w 2567281"/>
              <a:gd name="connsiteY25-2510" fmla="*/ 2558774 h 2567281"/>
              <a:gd name="connsiteX26-2511" fmla="*/ 956807 w 2567281"/>
              <a:gd name="connsiteY26-2512" fmla="*/ 2113371 h 2567281"/>
              <a:gd name="connsiteX27-2513" fmla="*/ 479023 w 2567281"/>
              <a:gd name="connsiteY27-2514" fmla="*/ 2281883 h 2567281"/>
              <a:gd name="connsiteX28-2515" fmla="*/ 435584 w 2567281"/>
              <a:gd name="connsiteY28-2516" fmla="*/ 2247295 h 2567281"/>
              <a:gd name="connsiteX29-2517" fmla="*/ 345490 w 2567281"/>
              <a:gd name="connsiteY29-2518" fmla="*/ 2159843 h 2567281"/>
              <a:gd name="connsiteX30-2519" fmla="*/ 271660 w 2567281"/>
              <a:gd name="connsiteY30-2520" fmla="*/ 2072382 h 2567281"/>
              <a:gd name="connsiteX31-2521" fmla="*/ 335363 w 2567281"/>
              <a:gd name="connsiteY31-2522" fmla="*/ 1653711 h 2567281"/>
              <a:gd name="connsiteX32-2523" fmla="*/ 8015 w 2567281"/>
              <a:gd name="connsiteY32-2524" fmla="*/ 1412826 h 2567281"/>
              <a:gd name="connsiteX33-2525" fmla="*/ 1549 w 2567281"/>
              <a:gd name="connsiteY33-2526" fmla="*/ 1347429 h 2567281"/>
              <a:gd name="connsiteX34-2527" fmla="*/ 13418 w 2567281"/>
              <a:gd name="connsiteY34-2528" fmla="*/ 1099676 h 2567281"/>
              <a:gd name="connsiteX35-2529" fmla="*/ 14995 w 2567281"/>
              <a:gd name="connsiteY35-2530" fmla="*/ 1091591 h 2567281"/>
              <a:gd name="connsiteX36-2531" fmla="*/ 397317 w 2567281"/>
              <a:gd name="connsiteY36-2532" fmla="*/ 856724 h 2567281"/>
              <a:gd name="connsiteX37-2533" fmla="*/ 279210 w 2567281"/>
              <a:gd name="connsiteY37-2534" fmla="*/ 486794 h 2567281"/>
              <a:gd name="connsiteX38-2535" fmla="*/ 319987 w 2567281"/>
              <a:gd name="connsiteY38-2536" fmla="*/ 435584 h 2567281"/>
              <a:gd name="connsiteX39-2537" fmla="*/ 504477 w 2567281"/>
              <a:gd name="connsiteY39-2538" fmla="*/ 263576 h 2567281"/>
              <a:gd name="connsiteX40-2539" fmla="*/ 542723 w 2567281"/>
              <a:gd name="connsiteY40-2540" fmla="*/ 237362 h 2567281"/>
              <a:gd name="connsiteX0-2541" fmla="*/ 542723 w 2567281"/>
              <a:gd name="connsiteY0-2542" fmla="*/ 237362 h 2567281"/>
              <a:gd name="connsiteX1-2543" fmla="*/ 923626 w 2567281"/>
              <a:gd name="connsiteY1-2544" fmla="*/ 341570 h 2567281"/>
              <a:gd name="connsiteX2-2545" fmla="*/ 1104648 w 2567281"/>
              <a:gd name="connsiteY2-2546" fmla="*/ 12940 h 2567281"/>
              <a:gd name="connsiteX3-2547" fmla="*/ 1219853 w 2567281"/>
              <a:gd name="connsiteY3-2548" fmla="*/ 1549 h 2567281"/>
              <a:gd name="connsiteX4-2549" fmla="*/ 1467606 w 2567281"/>
              <a:gd name="connsiteY4-2550" fmla="*/ 13418 h 2567281"/>
              <a:gd name="connsiteX5-2551" fmla="*/ 1496875 w 2567281"/>
              <a:gd name="connsiteY5-2552" fmla="*/ 19128 h 2567281"/>
              <a:gd name="connsiteX6-2553" fmla="*/ 1628565 w 2567281"/>
              <a:gd name="connsiteY6-2554" fmla="*/ 340248 h 2567281"/>
              <a:gd name="connsiteX7-2555" fmla="*/ 2031761 w 2567281"/>
              <a:gd name="connsiteY7-2556" fmla="*/ 240783 h 2567281"/>
              <a:gd name="connsiteX8-2557" fmla="*/ 2034286 w 2567281"/>
              <a:gd name="connsiteY8-2558" fmla="*/ 242421 h 2567281"/>
              <a:gd name="connsiteX9-2559" fmla="*/ 2303706 w 2567281"/>
              <a:gd name="connsiteY9-2560" fmla="*/ 504477 h 2567281"/>
              <a:gd name="connsiteX10-2561" fmla="*/ 2313004 w 2567281"/>
              <a:gd name="connsiteY10-2562" fmla="*/ 518043 h 2567281"/>
              <a:gd name="connsiteX11-2563" fmla="*/ 2218151 w 2567281"/>
              <a:gd name="connsiteY11-2564" fmla="*/ 861420 h 2567281"/>
              <a:gd name="connsiteX12-2565" fmla="*/ 2547655 w 2567281"/>
              <a:gd name="connsiteY12-2566" fmla="*/ 1066337 h 2567281"/>
              <a:gd name="connsiteX13-2567" fmla="*/ 2553379 w 2567281"/>
              <a:gd name="connsiteY13-2568" fmla="*/ 1094904 h 2567281"/>
              <a:gd name="connsiteX14-2569" fmla="*/ 2565794 w 2567281"/>
              <a:gd name="connsiteY14-2570" fmla="*/ 1344373 h 2567281"/>
              <a:gd name="connsiteX15-2571" fmla="*/ 2556882 w 2567281"/>
              <a:gd name="connsiteY15-2572" fmla="*/ 1436427 h 2567281"/>
              <a:gd name="connsiteX16-2573" fmla="*/ 2175577 w 2567281"/>
              <a:gd name="connsiteY16-2574" fmla="*/ 1602914 h 2567281"/>
              <a:gd name="connsiteX17-2575" fmla="*/ 2320371 w 2567281"/>
              <a:gd name="connsiteY17-2576" fmla="*/ 2039924 h 2567281"/>
              <a:gd name="connsiteX18-2577" fmla="*/ 2247295 w 2567281"/>
              <a:gd name="connsiteY18-2578" fmla="*/ 2131698 h 2567281"/>
              <a:gd name="connsiteX19-2579" fmla="*/ 2159843 w 2567281"/>
              <a:gd name="connsiteY19-2580" fmla="*/ 2221792 h 2567281"/>
              <a:gd name="connsiteX20-2581" fmla="*/ 2093129 w 2567281"/>
              <a:gd name="connsiteY20-2582" fmla="*/ 2278108 h 2567281"/>
              <a:gd name="connsiteX21-2583" fmla="*/ 1655286 w 2567281"/>
              <a:gd name="connsiteY21-2584" fmla="*/ 2130546 h 2567281"/>
              <a:gd name="connsiteX22-2585" fmla="*/ 1448837 w 2567281"/>
              <a:gd name="connsiteY22-2586" fmla="*/ 2555706 h 2567281"/>
              <a:gd name="connsiteX23-2587" fmla="*/ 1347429 w 2567281"/>
              <a:gd name="connsiteY23-2588" fmla="*/ 2565733 h 2567281"/>
              <a:gd name="connsiteX24-2589" fmla="*/ 1222908 w 2567281"/>
              <a:gd name="connsiteY24-2590" fmla="*/ 2565794 h 2567281"/>
              <a:gd name="connsiteX25-2591" fmla="*/ 1150390 w 2567281"/>
              <a:gd name="connsiteY25-2592" fmla="*/ 2558774 h 2567281"/>
              <a:gd name="connsiteX26-2593" fmla="*/ 956807 w 2567281"/>
              <a:gd name="connsiteY26-2594" fmla="*/ 2113371 h 2567281"/>
              <a:gd name="connsiteX27-2595" fmla="*/ 479023 w 2567281"/>
              <a:gd name="connsiteY27-2596" fmla="*/ 2281883 h 2567281"/>
              <a:gd name="connsiteX28-2597" fmla="*/ 435584 w 2567281"/>
              <a:gd name="connsiteY28-2598" fmla="*/ 2247295 h 2567281"/>
              <a:gd name="connsiteX29-2599" fmla="*/ 345490 w 2567281"/>
              <a:gd name="connsiteY29-2600" fmla="*/ 2159843 h 2567281"/>
              <a:gd name="connsiteX30-2601" fmla="*/ 271660 w 2567281"/>
              <a:gd name="connsiteY30-2602" fmla="*/ 2072382 h 2567281"/>
              <a:gd name="connsiteX31-2603" fmla="*/ 335363 w 2567281"/>
              <a:gd name="connsiteY31-2604" fmla="*/ 1653711 h 2567281"/>
              <a:gd name="connsiteX32-2605" fmla="*/ 8015 w 2567281"/>
              <a:gd name="connsiteY32-2606" fmla="*/ 1412826 h 2567281"/>
              <a:gd name="connsiteX33-2607" fmla="*/ 1549 w 2567281"/>
              <a:gd name="connsiteY33-2608" fmla="*/ 1347429 h 2567281"/>
              <a:gd name="connsiteX34-2609" fmla="*/ 13418 w 2567281"/>
              <a:gd name="connsiteY34-2610" fmla="*/ 1099676 h 2567281"/>
              <a:gd name="connsiteX35-2611" fmla="*/ 14995 w 2567281"/>
              <a:gd name="connsiteY35-2612" fmla="*/ 1091591 h 2567281"/>
              <a:gd name="connsiteX36-2613" fmla="*/ 397317 w 2567281"/>
              <a:gd name="connsiteY36-2614" fmla="*/ 856724 h 2567281"/>
              <a:gd name="connsiteX37-2615" fmla="*/ 279210 w 2567281"/>
              <a:gd name="connsiteY37-2616" fmla="*/ 486794 h 2567281"/>
              <a:gd name="connsiteX38-2617" fmla="*/ 319987 w 2567281"/>
              <a:gd name="connsiteY38-2618" fmla="*/ 435584 h 2567281"/>
              <a:gd name="connsiteX39-2619" fmla="*/ 504477 w 2567281"/>
              <a:gd name="connsiteY39-2620" fmla="*/ 263576 h 2567281"/>
              <a:gd name="connsiteX40-2621" fmla="*/ 542723 w 2567281"/>
              <a:gd name="connsiteY40-2622" fmla="*/ 237362 h 2567281"/>
              <a:gd name="connsiteX0-2623" fmla="*/ 542723 w 2567281"/>
              <a:gd name="connsiteY0-2624" fmla="*/ 237362 h 2567281"/>
              <a:gd name="connsiteX1-2625" fmla="*/ 923626 w 2567281"/>
              <a:gd name="connsiteY1-2626" fmla="*/ 341570 h 2567281"/>
              <a:gd name="connsiteX2-2627" fmla="*/ 1104648 w 2567281"/>
              <a:gd name="connsiteY2-2628" fmla="*/ 12940 h 2567281"/>
              <a:gd name="connsiteX3-2629" fmla="*/ 1219853 w 2567281"/>
              <a:gd name="connsiteY3-2630" fmla="*/ 1549 h 2567281"/>
              <a:gd name="connsiteX4-2631" fmla="*/ 1467606 w 2567281"/>
              <a:gd name="connsiteY4-2632" fmla="*/ 13418 h 2567281"/>
              <a:gd name="connsiteX5-2633" fmla="*/ 1496875 w 2567281"/>
              <a:gd name="connsiteY5-2634" fmla="*/ 19128 h 2567281"/>
              <a:gd name="connsiteX6-2635" fmla="*/ 1628565 w 2567281"/>
              <a:gd name="connsiteY6-2636" fmla="*/ 340248 h 2567281"/>
              <a:gd name="connsiteX7-2637" fmla="*/ 2031761 w 2567281"/>
              <a:gd name="connsiteY7-2638" fmla="*/ 240783 h 2567281"/>
              <a:gd name="connsiteX8-2639" fmla="*/ 2034286 w 2567281"/>
              <a:gd name="connsiteY8-2640" fmla="*/ 242421 h 2567281"/>
              <a:gd name="connsiteX9-2641" fmla="*/ 2303706 w 2567281"/>
              <a:gd name="connsiteY9-2642" fmla="*/ 504477 h 2567281"/>
              <a:gd name="connsiteX10-2643" fmla="*/ 2313004 w 2567281"/>
              <a:gd name="connsiteY10-2644" fmla="*/ 518043 h 2567281"/>
              <a:gd name="connsiteX11-2645" fmla="*/ 2218151 w 2567281"/>
              <a:gd name="connsiteY11-2646" fmla="*/ 861420 h 2567281"/>
              <a:gd name="connsiteX12-2647" fmla="*/ 2547655 w 2567281"/>
              <a:gd name="connsiteY12-2648" fmla="*/ 1066337 h 2567281"/>
              <a:gd name="connsiteX13-2649" fmla="*/ 2553379 w 2567281"/>
              <a:gd name="connsiteY13-2650" fmla="*/ 1094904 h 2567281"/>
              <a:gd name="connsiteX14-2651" fmla="*/ 2565794 w 2567281"/>
              <a:gd name="connsiteY14-2652" fmla="*/ 1344373 h 2567281"/>
              <a:gd name="connsiteX15-2653" fmla="*/ 2556882 w 2567281"/>
              <a:gd name="connsiteY15-2654" fmla="*/ 1436427 h 2567281"/>
              <a:gd name="connsiteX16-2655" fmla="*/ 2175577 w 2567281"/>
              <a:gd name="connsiteY16-2656" fmla="*/ 1602914 h 2567281"/>
              <a:gd name="connsiteX17-2657" fmla="*/ 2320371 w 2567281"/>
              <a:gd name="connsiteY17-2658" fmla="*/ 2039924 h 2567281"/>
              <a:gd name="connsiteX18-2659" fmla="*/ 2247295 w 2567281"/>
              <a:gd name="connsiteY18-2660" fmla="*/ 2131698 h 2567281"/>
              <a:gd name="connsiteX19-2661" fmla="*/ 2159843 w 2567281"/>
              <a:gd name="connsiteY19-2662" fmla="*/ 2221792 h 2567281"/>
              <a:gd name="connsiteX20-2663" fmla="*/ 2093129 w 2567281"/>
              <a:gd name="connsiteY20-2664" fmla="*/ 2278108 h 2567281"/>
              <a:gd name="connsiteX21-2665" fmla="*/ 1655286 w 2567281"/>
              <a:gd name="connsiteY21-2666" fmla="*/ 2130546 h 2567281"/>
              <a:gd name="connsiteX22-2667" fmla="*/ 1448837 w 2567281"/>
              <a:gd name="connsiteY22-2668" fmla="*/ 2555706 h 2567281"/>
              <a:gd name="connsiteX23-2669" fmla="*/ 1347429 w 2567281"/>
              <a:gd name="connsiteY23-2670" fmla="*/ 2565733 h 2567281"/>
              <a:gd name="connsiteX24-2671" fmla="*/ 1222908 w 2567281"/>
              <a:gd name="connsiteY24-2672" fmla="*/ 2565794 h 2567281"/>
              <a:gd name="connsiteX25-2673" fmla="*/ 1150390 w 2567281"/>
              <a:gd name="connsiteY25-2674" fmla="*/ 2558774 h 2567281"/>
              <a:gd name="connsiteX26-2675" fmla="*/ 956807 w 2567281"/>
              <a:gd name="connsiteY26-2676" fmla="*/ 2113371 h 2567281"/>
              <a:gd name="connsiteX27-2677" fmla="*/ 479023 w 2567281"/>
              <a:gd name="connsiteY27-2678" fmla="*/ 2281883 h 2567281"/>
              <a:gd name="connsiteX28-2679" fmla="*/ 435584 w 2567281"/>
              <a:gd name="connsiteY28-2680" fmla="*/ 2247295 h 2567281"/>
              <a:gd name="connsiteX29-2681" fmla="*/ 345490 w 2567281"/>
              <a:gd name="connsiteY29-2682" fmla="*/ 2159843 h 2567281"/>
              <a:gd name="connsiteX30-2683" fmla="*/ 271660 w 2567281"/>
              <a:gd name="connsiteY30-2684" fmla="*/ 2072382 h 2567281"/>
              <a:gd name="connsiteX31-2685" fmla="*/ 447673 w 2567281"/>
              <a:gd name="connsiteY31-2686" fmla="*/ 1599540 h 2567281"/>
              <a:gd name="connsiteX32-2687" fmla="*/ 8015 w 2567281"/>
              <a:gd name="connsiteY32-2688" fmla="*/ 1412826 h 2567281"/>
              <a:gd name="connsiteX33-2689" fmla="*/ 1549 w 2567281"/>
              <a:gd name="connsiteY33-2690" fmla="*/ 1347429 h 2567281"/>
              <a:gd name="connsiteX34-2691" fmla="*/ 13418 w 2567281"/>
              <a:gd name="connsiteY34-2692" fmla="*/ 1099676 h 2567281"/>
              <a:gd name="connsiteX35-2693" fmla="*/ 14995 w 2567281"/>
              <a:gd name="connsiteY35-2694" fmla="*/ 1091591 h 2567281"/>
              <a:gd name="connsiteX36-2695" fmla="*/ 397317 w 2567281"/>
              <a:gd name="connsiteY36-2696" fmla="*/ 856724 h 2567281"/>
              <a:gd name="connsiteX37-2697" fmla="*/ 279210 w 2567281"/>
              <a:gd name="connsiteY37-2698" fmla="*/ 486794 h 2567281"/>
              <a:gd name="connsiteX38-2699" fmla="*/ 319987 w 2567281"/>
              <a:gd name="connsiteY38-2700" fmla="*/ 435584 h 2567281"/>
              <a:gd name="connsiteX39-2701" fmla="*/ 504477 w 2567281"/>
              <a:gd name="connsiteY39-2702" fmla="*/ 263576 h 2567281"/>
              <a:gd name="connsiteX40-2703" fmla="*/ 542723 w 2567281"/>
              <a:gd name="connsiteY40-2704" fmla="*/ 237362 h 2567281"/>
              <a:gd name="connsiteX0-2705" fmla="*/ 542723 w 2567281"/>
              <a:gd name="connsiteY0-2706" fmla="*/ 237362 h 2567281"/>
              <a:gd name="connsiteX1-2707" fmla="*/ 923626 w 2567281"/>
              <a:gd name="connsiteY1-2708" fmla="*/ 341570 h 2567281"/>
              <a:gd name="connsiteX2-2709" fmla="*/ 1104648 w 2567281"/>
              <a:gd name="connsiteY2-2710" fmla="*/ 12940 h 2567281"/>
              <a:gd name="connsiteX3-2711" fmla="*/ 1219853 w 2567281"/>
              <a:gd name="connsiteY3-2712" fmla="*/ 1549 h 2567281"/>
              <a:gd name="connsiteX4-2713" fmla="*/ 1467606 w 2567281"/>
              <a:gd name="connsiteY4-2714" fmla="*/ 13418 h 2567281"/>
              <a:gd name="connsiteX5-2715" fmla="*/ 1496875 w 2567281"/>
              <a:gd name="connsiteY5-2716" fmla="*/ 19128 h 2567281"/>
              <a:gd name="connsiteX6-2717" fmla="*/ 1628565 w 2567281"/>
              <a:gd name="connsiteY6-2718" fmla="*/ 340248 h 2567281"/>
              <a:gd name="connsiteX7-2719" fmla="*/ 2031761 w 2567281"/>
              <a:gd name="connsiteY7-2720" fmla="*/ 240783 h 2567281"/>
              <a:gd name="connsiteX8-2721" fmla="*/ 2034286 w 2567281"/>
              <a:gd name="connsiteY8-2722" fmla="*/ 242421 h 2567281"/>
              <a:gd name="connsiteX9-2723" fmla="*/ 2303706 w 2567281"/>
              <a:gd name="connsiteY9-2724" fmla="*/ 504477 h 2567281"/>
              <a:gd name="connsiteX10-2725" fmla="*/ 2313004 w 2567281"/>
              <a:gd name="connsiteY10-2726" fmla="*/ 518043 h 2567281"/>
              <a:gd name="connsiteX11-2727" fmla="*/ 2218151 w 2567281"/>
              <a:gd name="connsiteY11-2728" fmla="*/ 861420 h 2567281"/>
              <a:gd name="connsiteX12-2729" fmla="*/ 2547655 w 2567281"/>
              <a:gd name="connsiteY12-2730" fmla="*/ 1066337 h 2567281"/>
              <a:gd name="connsiteX13-2731" fmla="*/ 2553379 w 2567281"/>
              <a:gd name="connsiteY13-2732" fmla="*/ 1094904 h 2567281"/>
              <a:gd name="connsiteX14-2733" fmla="*/ 2565794 w 2567281"/>
              <a:gd name="connsiteY14-2734" fmla="*/ 1344373 h 2567281"/>
              <a:gd name="connsiteX15-2735" fmla="*/ 2556882 w 2567281"/>
              <a:gd name="connsiteY15-2736" fmla="*/ 1436427 h 2567281"/>
              <a:gd name="connsiteX16-2737" fmla="*/ 2175577 w 2567281"/>
              <a:gd name="connsiteY16-2738" fmla="*/ 1602914 h 2567281"/>
              <a:gd name="connsiteX17-2739" fmla="*/ 2320371 w 2567281"/>
              <a:gd name="connsiteY17-2740" fmla="*/ 2039924 h 2567281"/>
              <a:gd name="connsiteX18-2741" fmla="*/ 2247295 w 2567281"/>
              <a:gd name="connsiteY18-2742" fmla="*/ 2131698 h 2567281"/>
              <a:gd name="connsiteX19-2743" fmla="*/ 2159843 w 2567281"/>
              <a:gd name="connsiteY19-2744" fmla="*/ 2221792 h 2567281"/>
              <a:gd name="connsiteX20-2745" fmla="*/ 2093129 w 2567281"/>
              <a:gd name="connsiteY20-2746" fmla="*/ 2278108 h 2567281"/>
              <a:gd name="connsiteX21-2747" fmla="*/ 1655286 w 2567281"/>
              <a:gd name="connsiteY21-2748" fmla="*/ 2130546 h 2567281"/>
              <a:gd name="connsiteX22-2749" fmla="*/ 1448837 w 2567281"/>
              <a:gd name="connsiteY22-2750" fmla="*/ 2555706 h 2567281"/>
              <a:gd name="connsiteX23-2751" fmla="*/ 1347429 w 2567281"/>
              <a:gd name="connsiteY23-2752" fmla="*/ 2565733 h 2567281"/>
              <a:gd name="connsiteX24-2753" fmla="*/ 1222908 w 2567281"/>
              <a:gd name="connsiteY24-2754" fmla="*/ 2565794 h 2567281"/>
              <a:gd name="connsiteX25-2755" fmla="*/ 1150390 w 2567281"/>
              <a:gd name="connsiteY25-2756" fmla="*/ 2558774 h 2567281"/>
              <a:gd name="connsiteX26-2757" fmla="*/ 956807 w 2567281"/>
              <a:gd name="connsiteY26-2758" fmla="*/ 2113371 h 2567281"/>
              <a:gd name="connsiteX27-2759" fmla="*/ 479023 w 2567281"/>
              <a:gd name="connsiteY27-2760" fmla="*/ 2281883 h 2567281"/>
              <a:gd name="connsiteX28-2761" fmla="*/ 435584 w 2567281"/>
              <a:gd name="connsiteY28-2762" fmla="*/ 2247295 h 2567281"/>
              <a:gd name="connsiteX29-2763" fmla="*/ 345490 w 2567281"/>
              <a:gd name="connsiteY29-2764" fmla="*/ 2159843 h 2567281"/>
              <a:gd name="connsiteX30-2765" fmla="*/ 271660 w 2567281"/>
              <a:gd name="connsiteY30-2766" fmla="*/ 2072382 h 2567281"/>
              <a:gd name="connsiteX31-2767" fmla="*/ 447673 w 2567281"/>
              <a:gd name="connsiteY31-2768" fmla="*/ 1599540 h 2567281"/>
              <a:gd name="connsiteX32-2769" fmla="*/ 8015 w 2567281"/>
              <a:gd name="connsiteY32-2770" fmla="*/ 1412826 h 2567281"/>
              <a:gd name="connsiteX33-2771" fmla="*/ 1549 w 2567281"/>
              <a:gd name="connsiteY33-2772" fmla="*/ 1347429 h 2567281"/>
              <a:gd name="connsiteX34-2773" fmla="*/ 13418 w 2567281"/>
              <a:gd name="connsiteY34-2774" fmla="*/ 1099676 h 2567281"/>
              <a:gd name="connsiteX35-2775" fmla="*/ 14995 w 2567281"/>
              <a:gd name="connsiteY35-2776" fmla="*/ 1091591 h 2567281"/>
              <a:gd name="connsiteX36-2777" fmla="*/ 397317 w 2567281"/>
              <a:gd name="connsiteY36-2778" fmla="*/ 856724 h 2567281"/>
              <a:gd name="connsiteX37-2779" fmla="*/ 279210 w 2567281"/>
              <a:gd name="connsiteY37-2780" fmla="*/ 486794 h 2567281"/>
              <a:gd name="connsiteX38-2781" fmla="*/ 319987 w 2567281"/>
              <a:gd name="connsiteY38-2782" fmla="*/ 435584 h 2567281"/>
              <a:gd name="connsiteX39-2783" fmla="*/ 504477 w 2567281"/>
              <a:gd name="connsiteY39-2784" fmla="*/ 263576 h 2567281"/>
              <a:gd name="connsiteX40-2785" fmla="*/ 542723 w 2567281"/>
              <a:gd name="connsiteY40-2786" fmla="*/ 237362 h 2567281"/>
              <a:gd name="connsiteX0-2787" fmla="*/ 542723 w 2567281"/>
              <a:gd name="connsiteY0-2788" fmla="*/ 237362 h 2567281"/>
              <a:gd name="connsiteX1-2789" fmla="*/ 923626 w 2567281"/>
              <a:gd name="connsiteY1-2790" fmla="*/ 341570 h 2567281"/>
              <a:gd name="connsiteX2-2791" fmla="*/ 1104648 w 2567281"/>
              <a:gd name="connsiteY2-2792" fmla="*/ 12940 h 2567281"/>
              <a:gd name="connsiteX3-2793" fmla="*/ 1219853 w 2567281"/>
              <a:gd name="connsiteY3-2794" fmla="*/ 1549 h 2567281"/>
              <a:gd name="connsiteX4-2795" fmla="*/ 1467606 w 2567281"/>
              <a:gd name="connsiteY4-2796" fmla="*/ 13418 h 2567281"/>
              <a:gd name="connsiteX5-2797" fmla="*/ 1496875 w 2567281"/>
              <a:gd name="connsiteY5-2798" fmla="*/ 19128 h 2567281"/>
              <a:gd name="connsiteX6-2799" fmla="*/ 1628565 w 2567281"/>
              <a:gd name="connsiteY6-2800" fmla="*/ 340248 h 2567281"/>
              <a:gd name="connsiteX7-2801" fmla="*/ 2031761 w 2567281"/>
              <a:gd name="connsiteY7-2802" fmla="*/ 240783 h 2567281"/>
              <a:gd name="connsiteX8-2803" fmla="*/ 2034286 w 2567281"/>
              <a:gd name="connsiteY8-2804" fmla="*/ 242421 h 2567281"/>
              <a:gd name="connsiteX9-2805" fmla="*/ 2303706 w 2567281"/>
              <a:gd name="connsiteY9-2806" fmla="*/ 504477 h 2567281"/>
              <a:gd name="connsiteX10-2807" fmla="*/ 2313004 w 2567281"/>
              <a:gd name="connsiteY10-2808" fmla="*/ 518043 h 2567281"/>
              <a:gd name="connsiteX11-2809" fmla="*/ 2218151 w 2567281"/>
              <a:gd name="connsiteY11-2810" fmla="*/ 861420 h 2567281"/>
              <a:gd name="connsiteX12-2811" fmla="*/ 2547655 w 2567281"/>
              <a:gd name="connsiteY12-2812" fmla="*/ 1066337 h 2567281"/>
              <a:gd name="connsiteX13-2813" fmla="*/ 2553379 w 2567281"/>
              <a:gd name="connsiteY13-2814" fmla="*/ 1094904 h 2567281"/>
              <a:gd name="connsiteX14-2815" fmla="*/ 2565794 w 2567281"/>
              <a:gd name="connsiteY14-2816" fmla="*/ 1344373 h 2567281"/>
              <a:gd name="connsiteX15-2817" fmla="*/ 2556882 w 2567281"/>
              <a:gd name="connsiteY15-2818" fmla="*/ 1436427 h 2567281"/>
              <a:gd name="connsiteX16-2819" fmla="*/ 2175577 w 2567281"/>
              <a:gd name="connsiteY16-2820" fmla="*/ 1602914 h 2567281"/>
              <a:gd name="connsiteX17-2821" fmla="*/ 2320371 w 2567281"/>
              <a:gd name="connsiteY17-2822" fmla="*/ 2039924 h 2567281"/>
              <a:gd name="connsiteX18-2823" fmla="*/ 2247295 w 2567281"/>
              <a:gd name="connsiteY18-2824" fmla="*/ 2131698 h 2567281"/>
              <a:gd name="connsiteX19-2825" fmla="*/ 2159843 w 2567281"/>
              <a:gd name="connsiteY19-2826" fmla="*/ 2221792 h 2567281"/>
              <a:gd name="connsiteX20-2827" fmla="*/ 2093129 w 2567281"/>
              <a:gd name="connsiteY20-2828" fmla="*/ 2278108 h 2567281"/>
              <a:gd name="connsiteX21-2829" fmla="*/ 1655286 w 2567281"/>
              <a:gd name="connsiteY21-2830" fmla="*/ 2130546 h 2567281"/>
              <a:gd name="connsiteX22-2831" fmla="*/ 1448837 w 2567281"/>
              <a:gd name="connsiteY22-2832" fmla="*/ 2555706 h 2567281"/>
              <a:gd name="connsiteX23-2833" fmla="*/ 1347429 w 2567281"/>
              <a:gd name="connsiteY23-2834" fmla="*/ 2565733 h 2567281"/>
              <a:gd name="connsiteX24-2835" fmla="*/ 1222908 w 2567281"/>
              <a:gd name="connsiteY24-2836" fmla="*/ 2565794 h 2567281"/>
              <a:gd name="connsiteX25-2837" fmla="*/ 1150390 w 2567281"/>
              <a:gd name="connsiteY25-2838" fmla="*/ 2558774 h 2567281"/>
              <a:gd name="connsiteX26-2839" fmla="*/ 956807 w 2567281"/>
              <a:gd name="connsiteY26-2840" fmla="*/ 2113371 h 2567281"/>
              <a:gd name="connsiteX27-2841" fmla="*/ 479023 w 2567281"/>
              <a:gd name="connsiteY27-2842" fmla="*/ 2281883 h 2567281"/>
              <a:gd name="connsiteX28-2843" fmla="*/ 435584 w 2567281"/>
              <a:gd name="connsiteY28-2844" fmla="*/ 2247295 h 2567281"/>
              <a:gd name="connsiteX29-2845" fmla="*/ 345490 w 2567281"/>
              <a:gd name="connsiteY29-2846" fmla="*/ 2159843 h 2567281"/>
              <a:gd name="connsiteX30-2847" fmla="*/ 271660 w 2567281"/>
              <a:gd name="connsiteY30-2848" fmla="*/ 2072382 h 2567281"/>
              <a:gd name="connsiteX31-2849" fmla="*/ 447673 w 2567281"/>
              <a:gd name="connsiteY31-2850" fmla="*/ 1599540 h 2567281"/>
              <a:gd name="connsiteX32-2851" fmla="*/ 8015 w 2567281"/>
              <a:gd name="connsiteY32-2852" fmla="*/ 1412826 h 2567281"/>
              <a:gd name="connsiteX33-2853" fmla="*/ 1549 w 2567281"/>
              <a:gd name="connsiteY33-2854" fmla="*/ 1347429 h 2567281"/>
              <a:gd name="connsiteX34-2855" fmla="*/ 13418 w 2567281"/>
              <a:gd name="connsiteY34-2856" fmla="*/ 1099676 h 2567281"/>
              <a:gd name="connsiteX35-2857" fmla="*/ 14995 w 2567281"/>
              <a:gd name="connsiteY35-2858" fmla="*/ 1091591 h 2567281"/>
              <a:gd name="connsiteX36-2859" fmla="*/ 397317 w 2567281"/>
              <a:gd name="connsiteY36-2860" fmla="*/ 856724 h 2567281"/>
              <a:gd name="connsiteX37-2861" fmla="*/ 279210 w 2567281"/>
              <a:gd name="connsiteY37-2862" fmla="*/ 486794 h 2567281"/>
              <a:gd name="connsiteX38-2863" fmla="*/ 319987 w 2567281"/>
              <a:gd name="connsiteY38-2864" fmla="*/ 435584 h 2567281"/>
              <a:gd name="connsiteX39-2865" fmla="*/ 504477 w 2567281"/>
              <a:gd name="connsiteY39-2866" fmla="*/ 263576 h 2567281"/>
              <a:gd name="connsiteX40-2867" fmla="*/ 542723 w 2567281"/>
              <a:gd name="connsiteY40-2868" fmla="*/ 237362 h 2567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161" y="connsiteY40-162"/>
              </a:cxn>
            </a:cxnLst>
            <a:rect l="l" t="t" r="r" b="b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35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任意多边形 6"/>
          <p:cNvSpPr/>
          <p:nvPr/>
        </p:nvSpPr>
        <p:spPr>
          <a:xfrm rot="545508">
            <a:off x="7432675" y="3513773"/>
            <a:ext cx="1660525" cy="1658938"/>
          </a:xfrm>
          <a:custGeom>
            <a:avLst/>
            <a:gdLst>
              <a:gd name="connsiteX0" fmla="*/ 542723 w 2567281"/>
              <a:gd name="connsiteY0" fmla="*/ 237362 h 2567281"/>
              <a:gd name="connsiteX1" fmla="*/ 899550 w 2567281"/>
              <a:gd name="connsiteY1" fmla="*/ 291655 h 2567281"/>
              <a:gd name="connsiteX2" fmla="*/ 1104648 w 2567281"/>
              <a:gd name="connsiteY2" fmla="*/ 12940 h 2567281"/>
              <a:gd name="connsiteX3" fmla="*/ 1219853 w 2567281"/>
              <a:gd name="connsiteY3" fmla="*/ 1549 h 2567281"/>
              <a:gd name="connsiteX4" fmla="*/ 1467606 w 2567281"/>
              <a:gd name="connsiteY4" fmla="*/ 13418 h 2567281"/>
              <a:gd name="connsiteX5" fmla="*/ 1496875 w 2567281"/>
              <a:gd name="connsiteY5" fmla="*/ 19128 h 2567281"/>
              <a:gd name="connsiteX6" fmla="*/ 1697419 w 2567281"/>
              <a:gd name="connsiteY6" fmla="*/ 291655 h 2567281"/>
              <a:gd name="connsiteX7" fmla="*/ 2031761 w 2567281"/>
              <a:gd name="connsiteY7" fmla="*/ 240783 h 2567281"/>
              <a:gd name="connsiteX8" fmla="*/ 2034286 w 2567281"/>
              <a:gd name="connsiteY8" fmla="*/ 242421 h 2567281"/>
              <a:gd name="connsiteX9" fmla="*/ 2303706 w 2567281"/>
              <a:gd name="connsiteY9" fmla="*/ 504477 h 2567281"/>
              <a:gd name="connsiteX10" fmla="*/ 2313004 w 2567281"/>
              <a:gd name="connsiteY10" fmla="*/ 518043 h 2567281"/>
              <a:gd name="connsiteX11" fmla="*/ 2261606 w 2567281"/>
              <a:gd name="connsiteY11" fmla="*/ 855842 h 2567281"/>
              <a:gd name="connsiteX12" fmla="*/ 2547655 w 2567281"/>
              <a:gd name="connsiteY12" fmla="*/ 1066337 h 2567281"/>
              <a:gd name="connsiteX13" fmla="*/ 2553379 w 2567281"/>
              <a:gd name="connsiteY13" fmla="*/ 1094904 h 2567281"/>
              <a:gd name="connsiteX14" fmla="*/ 2565794 w 2567281"/>
              <a:gd name="connsiteY14" fmla="*/ 1344373 h 2567281"/>
              <a:gd name="connsiteX15" fmla="*/ 2556882 w 2567281"/>
              <a:gd name="connsiteY15" fmla="*/ 1436427 h 2567281"/>
              <a:gd name="connsiteX16" fmla="*/ 2261606 w 2567281"/>
              <a:gd name="connsiteY16" fmla="*/ 1653711 h 2567281"/>
              <a:gd name="connsiteX17" fmla="*/ 2320371 w 2567281"/>
              <a:gd name="connsiteY17" fmla="*/ 2039924 h 2567281"/>
              <a:gd name="connsiteX18" fmla="*/ 2247295 w 2567281"/>
              <a:gd name="connsiteY18" fmla="*/ 2131698 h 2567281"/>
              <a:gd name="connsiteX19" fmla="*/ 2159843 w 2567281"/>
              <a:gd name="connsiteY19" fmla="*/ 2221792 h 2567281"/>
              <a:gd name="connsiteX20" fmla="*/ 2093129 w 2567281"/>
              <a:gd name="connsiteY20" fmla="*/ 2278108 h 2567281"/>
              <a:gd name="connsiteX21" fmla="*/ 1697419 w 2567281"/>
              <a:gd name="connsiteY21" fmla="*/ 2217898 h 2567281"/>
              <a:gd name="connsiteX22" fmla="*/ 1448837 w 2567281"/>
              <a:gd name="connsiteY22" fmla="*/ 2555706 h 2567281"/>
              <a:gd name="connsiteX23" fmla="*/ 1347429 w 2567281"/>
              <a:gd name="connsiteY23" fmla="*/ 2565733 h 2567281"/>
              <a:gd name="connsiteX24" fmla="*/ 1222908 w 2567281"/>
              <a:gd name="connsiteY24" fmla="*/ 2565794 h 2567281"/>
              <a:gd name="connsiteX25" fmla="*/ 1150390 w 2567281"/>
              <a:gd name="connsiteY25" fmla="*/ 2558774 h 2567281"/>
              <a:gd name="connsiteX26" fmla="*/ 899550 w 2567281"/>
              <a:gd name="connsiteY26" fmla="*/ 2217898 h 2567281"/>
              <a:gd name="connsiteX27" fmla="*/ 479023 w 2567281"/>
              <a:gd name="connsiteY27" fmla="*/ 2281883 h 2567281"/>
              <a:gd name="connsiteX28" fmla="*/ 435584 w 2567281"/>
              <a:gd name="connsiteY28" fmla="*/ 2247295 h 2567281"/>
              <a:gd name="connsiteX29" fmla="*/ 345490 w 2567281"/>
              <a:gd name="connsiteY29" fmla="*/ 2159843 h 2567281"/>
              <a:gd name="connsiteX30" fmla="*/ 271660 w 2567281"/>
              <a:gd name="connsiteY30" fmla="*/ 2072382 h 2567281"/>
              <a:gd name="connsiteX31" fmla="*/ 335363 w 2567281"/>
              <a:gd name="connsiteY31" fmla="*/ 1653711 h 2567281"/>
              <a:gd name="connsiteX32" fmla="*/ 8015 w 2567281"/>
              <a:gd name="connsiteY32" fmla="*/ 1412826 h 2567281"/>
              <a:gd name="connsiteX33" fmla="*/ 1549 w 2567281"/>
              <a:gd name="connsiteY33" fmla="*/ 1347429 h 2567281"/>
              <a:gd name="connsiteX34" fmla="*/ 13418 w 2567281"/>
              <a:gd name="connsiteY34" fmla="*/ 1099676 h 2567281"/>
              <a:gd name="connsiteX35" fmla="*/ 14995 w 2567281"/>
              <a:gd name="connsiteY35" fmla="*/ 1091591 h 2567281"/>
              <a:gd name="connsiteX36" fmla="*/ 335363 w 2567281"/>
              <a:gd name="connsiteY36" fmla="*/ 855842 h 2567281"/>
              <a:gd name="connsiteX37" fmla="*/ 279210 w 2567281"/>
              <a:gd name="connsiteY37" fmla="*/ 486794 h 2567281"/>
              <a:gd name="connsiteX38" fmla="*/ 319987 w 2567281"/>
              <a:gd name="connsiteY38" fmla="*/ 435584 h 2567281"/>
              <a:gd name="connsiteX39" fmla="*/ 504477 w 2567281"/>
              <a:gd name="connsiteY39" fmla="*/ 263576 h 2567281"/>
              <a:gd name="connsiteX0-1" fmla="*/ 542723 w 2567281"/>
              <a:gd name="connsiteY0-2" fmla="*/ 237362 h 2567281"/>
              <a:gd name="connsiteX1-3" fmla="*/ 899550 w 2567281"/>
              <a:gd name="connsiteY1-4" fmla="*/ 291655 h 2567281"/>
              <a:gd name="connsiteX2-5" fmla="*/ 1104648 w 2567281"/>
              <a:gd name="connsiteY2-6" fmla="*/ 12940 h 2567281"/>
              <a:gd name="connsiteX3-7" fmla="*/ 1219853 w 2567281"/>
              <a:gd name="connsiteY3-8" fmla="*/ 1549 h 2567281"/>
              <a:gd name="connsiteX4-9" fmla="*/ 1467606 w 2567281"/>
              <a:gd name="connsiteY4-10" fmla="*/ 13418 h 2567281"/>
              <a:gd name="connsiteX5-11" fmla="*/ 1496875 w 2567281"/>
              <a:gd name="connsiteY5-12" fmla="*/ 19128 h 2567281"/>
              <a:gd name="connsiteX6-13" fmla="*/ 1697419 w 2567281"/>
              <a:gd name="connsiteY6-14" fmla="*/ 291655 h 2567281"/>
              <a:gd name="connsiteX7-15" fmla="*/ 2031761 w 2567281"/>
              <a:gd name="connsiteY7-16" fmla="*/ 240783 h 2567281"/>
              <a:gd name="connsiteX8-17" fmla="*/ 2034286 w 2567281"/>
              <a:gd name="connsiteY8-18" fmla="*/ 242421 h 2567281"/>
              <a:gd name="connsiteX9-19" fmla="*/ 2303706 w 2567281"/>
              <a:gd name="connsiteY9-20" fmla="*/ 504477 h 2567281"/>
              <a:gd name="connsiteX10-21" fmla="*/ 2313004 w 2567281"/>
              <a:gd name="connsiteY10-22" fmla="*/ 518043 h 2567281"/>
              <a:gd name="connsiteX11-23" fmla="*/ 2261606 w 2567281"/>
              <a:gd name="connsiteY11-24" fmla="*/ 855842 h 2567281"/>
              <a:gd name="connsiteX12-25" fmla="*/ 2547655 w 2567281"/>
              <a:gd name="connsiteY12-26" fmla="*/ 1066337 h 2567281"/>
              <a:gd name="connsiteX13-27" fmla="*/ 2553379 w 2567281"/>
              <a:gd name="connsiteY13-28" fmla="*/ 1094904 h 2567281"/>
              <a:gd name="connsiteX14-29" fmla="*/ 2565794 w 2567281"/>
              <a:gd name="connsiteY14-30" fmla="*/ 1344373 h 2567281"/>
              <a:gd name="connsiteX15-31" fmla="*/ 2556882 w 2567281"/>
              <a:gd name="connsiteY15-32" fmla="*/ 1436427 h 2567281"/>
              <a:gd name="connsiteX16-33" fmla="*/ 2261606 w 2567281"/>
              <a:gd name="connsiteY16-34" fmla="*/ 1653711 h 2567281"/>
              <a:gd name="connsiteX17-35" fmla="*/ 2320371 w 2567281"/>
              <a:gd name="connsiteY17-36" fmla="*/ 2039924 h 2567281"/>
              <a:gd name="connsiteX18-37" fmla="*/ 2247295 w 2567281"/>
              <a:gd name="connsiteY18-38" fmla="*/ 2131698 h 2567281"/>
              <a:gd name="connsiteX19-39" fmla="*/ 2159843 w 2567281"/>
              <a:gd name="connsiteY19-40" fmla="*/ 2221792 h 2567281"/>
              <a:gd name="connsiteX20-41" fmla="*/ 2093129 w 2567281"/>
              <a:gd name="connsiteY20-42" fmla="*/ 2278108 h 2567281"/>
              <a:gd name="connsiteX21-43" fmla="*/ 1697419 w 2567281"/>
              <a:gd name="connsiteY21-44" fmla="*/ 2217898 h 2567281"/>
              <a:gd name="connsiteX22-45" fmla="*/ 1448837 w 2567281"/>
              <a:gd name="connsiteY22-46" fmla="*/ 2555706 h 2567281"/>
              <a:gd name="connsiteX23-47" fmla="*/ 1347429 w 2567281"/>
              <a:gd name="connsiteY23-48" fmla="*/ 2565733 h 2567281"/>
              <a:gd name="connsiteX24-49" fmla="*/ 1222908 w 2567281"/>
              <a:gd name="connsiteY24-50" fmla="*/ 2565794 h 2567281"/>
              <a:gd name="connsiteX25-51" fmla="*/ 1150390 w 2567281"/>
              <a:gd name="connsiteY25-52" fmla="*/ 2558774 h 2567281"/>
              <a:gd name="connsiteX26-53" fmla="*/ 899550 w 2567281"/>
              <a:gd name="connsiteY26-54" fmla="*/ 2217898 h 2567281"/>
              <a:gd name="connsiteX27-55" fmla="*/ 479023 w 2567281"/>
              <a:gd name="connsiteY27-56" fmla="*/ 2281883 h 2567281"/>
              <a:gd name="connsiteX28-57" fmla="*/ 435584 w 2567281"/>
              <a:gd name="connsiteY28-58" fmla="*/ 2247295 h 2567281"/>
              <a:gd name="connsiteX29-59" fmla="*/ 345490 w 2567281"/>
              <a:gd name="connsiteY29-60" fmla="*/ 2159843 h 2567281"/>
              <a:gd name="connsiteX30-61" fmla="*/ 271660 w 2567281"/>
              <a:gd name="connsiteY30-62" fmla="*/ 2072382 h 2567281"/>
              <a:gd name="connsiteX31-63" fmla="*/ 335363 w 2567281"/>
              <a:gd name="connsiteY31-64" fmla="*/ 1653711 h 2567281"/>
              <a:gd name="connsiteX32-65" fmla="*/ 8015 w 2567281"/>
              <a:gd name="connsiteY32-66" fmla="*/ 1412826 h 2567281"/>
              <a:gd name="connsiteX33-67" fmla="*/ 1549 w 2567281"/>
              <a:gd name="connsiteY33-68" fmla="*/ 1347429 h 2567281"/>
              <a:gd name="connsiteX34-69" fmla="*/ 13418 w 2567281"/>
              <a:gd name="connsiteY34-70" fmla="*/ 1099676 h 2567281"/>
              <a:gd name="connsiteX35-71" fmla="*/ 14995 w 2567281"/>
              <a:gd name="connsiteY35-72" fmla="*/ 1091591 h 2567281"/>
              <a:gd name="connsiteX36-73" fmla="*/ 335363 w 2567281"/>
              <a:gd name="connsiteY36-74" fmla="*/ 855842 h 2567281"/>
              <a:gd name="connsiteX37-75" fmla="*/ 279210 w 2567281"/>
              <a:gd name="connsiteY37-76" fmla="*/ 486794 h 2567281"/>
              <a:gd name="connsiteX38-77" fmla="*/ 319987 w 2567281"/>
              <a:gd name="connsiteY38-78" fmla="*/ 435584 h 2567281"/>
              <a:gd name="connsiteX39-79" fmla="*/ 504477 w 2567281"/>
              <a:gd name="connsiteY39-80" fmla="*/ 263576 h 2567281"/>
              <a:gd name="connsiteX40" fmla="*/ 542723 w 2567281"/>
              <a:gd name="connsiteY40" fmla="*/ 237362 h 2567281"/>
              <a:gd name="connsiteX0-81" fmla="*/ 542723 w 2567281"/>
              <a:gd name="connsiteY0-82" fmla="*/ 237362 h 2567281"/>
              <a:gd name="connsiteX1-83" fmla="*/ 899550 w 2567281"/>
              <a:gd name="connsiteY1-84" fmla="*/ 291655 h 2567281"/>
              <a:gd name="connsiteX2-85" fmla="*/ 1104648 w 2567281"/>
              <a:gd name="connsiteY2-86" fmla="*/ 12940 h 2567281"/>
              <a:gd name="connsiteX3-87" fmla="*/ 1219853 w 2567281"/>
              <a:gd name="connsiteY3-88" fmla="*/ 1549 h 2567281"/>
              <a:gd name="connsiteX4-89" fmla="*/ 1467606 w 2567281"/>
              <a:gd name="connsiteY4-90" fmla="*/ 13418 h 2567281"/>
              <a:gd name="connsiteX5-91" fmla="*/ 1496875 w 2567281"/>
              <a:gd name="connsiteY5-92" fmla="*/ 19128 h 2567281"/>
              <a:gd name="connsiteX6-93" fmla="*/ 1697419 w 2567281"/>
              <a:gd name="connsiteY6-94" fmla="*/ 291655 h 2567281"/>
              <a:gd name="connsiteX7-95" fmla="*/ 2031761 w 2567281"/>
              <a:gd name="connsiteY7-96" fmla="*/ 240783 h 2567281"/>
              <a:gd name="connsiteX8-97" fmla="*/ 2034286 w 2567281"/>
              <a:gd name="connsiteY8-98" fmla="*/ 242421 h 2567281"/>
              <a:gd name="connsiteX9-99" fmla="*/ 2303706 w 2567281"/>
              <a:gd name="connsiteY9-100" fmla="*/ 504477 h 2567281"/>
              <a:gd name="connsiteX10-101" fmla="*/ 2313004 w 2567281"/>
              <a:gd name="connsiteY10-102" fmla="*/ 518043 h 2567281"/>
              <a:gd name="connsiteX11-103" fmla="*/ 2261606 w 2567281"/>
              <a:gd name="connsiteY11-104" fmla="*/ 855842 h 2567281"/>
              <a:gd name="connsiteX12-105" fmla="*/ 2547655 w 2567281"/>
              <a:gd name="connsiteY12-106" fmla="*/ 1066337 h 2567281"/>
              <a:gd name="connsiteX13-107" fmla="*/ 2553379 w 2567281"/>
              <a:gd name="connsiteY13-108" fmla="*/ 1094904 h 2567281"/>
              <a:gd name="connsiteX14-109" fmla="*/ 2565794 w 2567281"/>
              <a:gd name="connsiteY14-110" fmla="*/ 1344373 h 2567281"/>
              <a:gd name="connsiteX15-111" fmla="*/ 2556882 w 2567281"/>
              <a:gd name="connsiteY15-112" fmla="*/ 1436427 h 2567281"/>
              <a:gd name="connsiteX16-113" fmla="*/ 2261606 w 2567281"/>
              <a:gd name="connsiteY16-114" fmla="*/ 1653711 h 2567281"/>
              <a:gd name="connsiteX17-115" fmla="*/ 2320371 w 2567281"/>
              <a:gd name="connsiteY17-116" fmla="*/ 2039924 h 2567281"/>
              <a:gd name="connsiteX18-117" fmla="*/ 2247295 w 2567281"/>
              <a:gd name="connsiteY18-118" fmla="*/ 2131698 h 2567281"/>
              <a:gd name="connsiteX19-119" fmla="*/ 2159843 w 2567281"/>
              <a:gd name="connsiteY19-120" fmla="*/ 2221792 h 2567281"/>
              <a:gd name="connsiteX20-121" fmla="*/ 2093129 w 2567281"/>
              <a:gd name="connsiteY20-122" fmla="*/ 2278108 h 2567281"/>
              <a:gd name="connsiteX21-123" fmla="*/ 1697419 w 2567281"/>
              <a:gd name="connsiteY21-124" fmla="*/ 2217898 h 2567281"/>
              <a:gd name="connsiteX22-125" fmla="*/ 1448837 w 2567281"/>
              <a:gd name="connsiteY22-126" fmla="*/ 2555706 h 2567281"/>
              <a:gd name="connsiteX23-127" fmla="*/ 1347429 w 2567281"/>
              <a:gd name="connsiteY23-128" fmla="*/ 2565733 h 2567281"/>
              <a:gd name="connsiteX24-129" fmla="*/ 1222908 w 2567281"/>
              <a:gd name="connsiteY24-130" fmla="*/ 2565794 h 2567281"/>
              <a:gd name="connsiteX25-131" fmla="*/ 1150390 w 2567281"/>
              <a:gd name="connsiteY25-132" fmla="*/ 2558774 h 2567281"/>
              <a:gd name="connsiteX26-133" fmla="*/ 899550 w 2567281"/>
              <a:gd name="connsiteY26-134" fmla="*/ 2217898 h 2567281"/>
              <a:gd name="connsiteX27-135" fmla="*/ 479023 w 2567281"/>
              <a:gd name="connsiteY27-136" fmla="*/ 2281883 h 2567281"/>
              <a:gd name="connsiteX28-137" fmla="*/ 435584 w 2567281"/>
              <a:gd name="connsiteY28-138" fmla="*/ 2247295 h 2567281"/>
              <a:gd name="connsiteX29-139" fmla="*/ 345490 w 2567281"/>
              <a:gd name="connsiteY29-140" fmla="*/ 2159843 h 2567281"/>
              <a:gd name="connsiteX30-141" fmla="*/ 271660 w 2567281"/>
              <a:gd name="connsiteY30-142" fmla="*/ 2072382 h 2567281"/>
              <a:gd name="connsiteX31-143" fmla="*/ 335363 w 2567281"/>
              <a:gd name="connsiteY31-144" fmla="*/ 1653711 h 2567281"/>
              <a:gd name="connsiteX32-145" fmla="*/ 8015 w 2567281"/>
              <a:gd name="connsiteY32-146" fmla="*/ 1412826 h 2567281"/>
              <a:gd name="connsiteX33-147" fmla="*/ 1549 w 2567281"/>
              <a:gd name="connsiteY33-148" fmla="*/ 1347429 h 2567281"/>
              <a:gd name="connsiteX34-149" fmla="*/ 13418 w 2567281"/>
              <a:gd name="connsiteY34-150" fmla="*/ 1099676 h 2567281"/>
              <a:gd name="connsiteX35-151" fmla="*/ 14995 w 2567281"/>
              <a:gd name="connsiteY35-152" fmla="*/ 1091591 h 2567281"/>
              <a:gd name="connsiteX36-153" fmla="*/ 335363 w 2567281"/>
              <a:gd name="connsiteY36-154" fmla="*/ 855842 h 2567281"/>
              <a:gd name="connsiteX37-155" fmla="*/ 279210 w 2567281"/>
              <a:gd name="connsiteY37-156" fmla="*/ 486794 h 2567281"/>
              <a:gd name="connsiteX38-157" fmla="*/ 319987 w 2567281"/>
              <a:gd name="connsiteY38-158" fmla="*/ 435584 h 2567281"/>
              <a:gd name="connsiteX39-159" fmla="*/ 504477 w 2567281"/>
              <a:gd name="connsiteY39-160" fmla="*/ 263576 h 2567281"/>
              <a:gd name="connsiteX40-161" fmla="*/ 542723 w 2567281"/>
              <a:gd name="connsiteY40-162" fmla="*/ 237362 h 2567281"/>
              <a:gd name="connsiteX0-163" fmla="*/ 542723 w 2567281"/>
              <a:gd name="connsiteY0-164" fmla="*/ 237362 h 2567281"/>
              <a:gd name="connsiteX1-165" fmla="*/ 899550 w 2567281"/>
              <a:gd name="connsiteY1-166" fmla="*/ 291655 h 2567281"/>
              <a:gd name="connsiteX2-167" fmla="*/ 1104648 w 2567281"/>
              <a:gd name="connsiteY2-168" fmla="*/ 12940 h 2567281"/>
              <a:gd name="connsiteX3-169" fmla="*/ 1219853 w 2567281"/>
              <a:gd name="connsiteY3-170" fmla="*/ 1549 h 2567281"/>
              <a:gd name="connsiteX4-171" fmla="*/ 1467606 w 2567281"/>
              <a:gd name="connsiteY4-172" fmla="*/ 13418 h 2567281"/>
              <a:gd name="connsiteX5-173" fmla="*/ 1496875 w 2567281"/>
              <a:gd name="connsiteY5-174" fmla="*/ 19128 h 2567281"/>
              <a:gd name="connsiteX6-175" fmla="*/ 1697419 w 2567281"/>
              <a:gd name="connsiteY6-176" fmla="*/ 291655 h 2567281"/>
              <a:gd name="connsiteX7-177" fmla="*/ 2031761 w 2567281"/>
              <a:gd name="connsiteY7-178" fmla="*/ 240783 h 2567281"/>
              <a:gd name="connsiteX8-179" fmla="*/ 2034286 w 2567281"/>
              <a:gd name="connsiteY8-180" fmla="*/ 242421 h 2567281"/>
              <a:gd name="connsiteX9-181" fmla="*/ 2303706 w 2567281"/>
              <a:gd name="connsiteY9-182" fmla="*/ 504477 h 2567281"/>
              <a:gd name="connsiteX10-183" fmla="*/ 2313004 w 2567281"/>
              <a:gd name="connsiteY10-184" fmla="*/ 518043 h 2567281"/>
              <a:gd name="connsiteX11-185" fmla="*/ 2261606 w 2567281"/>
              <a:gd name="connsiteY11-186" fmla="*/ 855842 h 2567281"/>
              <a:gd name="connsiteX12-187" fmla="*/ 2547655 w 2567281"/>
              <a:gd name="connsiteY12-188" fmla="*/ 1066337 h 2567281"/>
              <a:gd name="connsiteX13-189" fmla="*/ 2553379 w 2567281"/>
              <a:gd name="connsiteY13-190" fmla="*/ 1094904 h 2567281"/>
              <a:gd name="connsiteX14-191" fmla="*/ 2565794 w 2567281"/>
              <a:gd name="connsiteY14-192" fmla="*/ 1344373 h 2567281"/>
              <a:gd name="connsiteX15-193" fmla="*/ 2556882 w 2567281"/>
              <a:gd name="connsiteY15-194" fmla="*/ 1436427 h 2567281"/>
              <a:gd name="connsiteX16-195" fmla="*/ 2261606 w 2567281"/>
              <a:gd name="connsiteY16-196" fmla="*/ 1653711 h 2567281"/>
              <a:gd name="connsiteX17-197" fmla="*/ 2320371 w 2567281"/>
              <a:gd name="connsiteY17-198" fmla="*/ 2039924 h 2567281"/>
              <a:gd name="connsiteX18-199" fmla="*/ 2247295 w 2567281"/>
              <a:gd name="connsiteY18-200" fmla="*/ 2131698 h 2567281"/>
              <a:gd name="connsiteX19-201" fmla="*/ 2159843 w 2567281"/>
              <a:gd name="connsiteY19-202" fmla="*/ 2221792 h 2567281"/>
              <a:gd name="connsiteX20-203" fmla="*/ 2093129 w 2567281"/>
              <a:gd name="connsiteY20-204" fmla="*/ 2278108 h 2567281"/>
              <a:gd name="connsiteX21-205" fmla="*/ 1697419 w 2567281"/>
              <a:gd name="connsiteY21-206" fmla="*/ 2217898 h 2567281"/>
              <a:gd name="connsiteX22-207" fmla="*/ 1448837 w 2567281"/>
              <a:gd name="connsiteY22-208" fmla="*/ 2555706 h 2567281"/>
              <a:gd name="connsiteX23-209" fmla="*/ 1347429 w 2567281"/>
              <a:gd name="connsiteY23-210" fmla="*/ 2565733 h 2567281"/>
              <a:gd name="connsiteX24-211" fmla="*/ 1222908 w 2567281"/>
              <a:gd name="connsiteY24-212" fmla="*/ 2565794 h 2567281"/>
              <a:gd name="connsiteX25-213" fmla="*/ 1150390 w 2567281"/>
              <a:gd name="connsiteY25-214" fmla="*/ 2558774 h 2567281"/>
              <a:gd name="connsiteX26-215" fmla="*/ 899550 w 2567281"/>
              <a:gd name="connsiteY26-216" fmla="*/ 2217898 h 2567281"/>
              <a:gd name="connsiteX27-217" fmla="*/ 479023 w 2567281"/>
              <a:gd name="connsiteY27-218" fmla="*/ 2281883 h 2567281"/>
              <a:gd name="connsiteX28-219" fmla="*/ 435584 w 2567281"/>
              <a:gd name="connsiteY28-220" fmla="*/ 2247295 h 2567281"/>
              <a:gd name="connsiteX29-221" fmla="*/ 345490 w 2567281"/>
              <a:gd name="connsiteY29-222" fmla="*/ 2159843 h 2567281"/>
              <a:gd name="connsiteX30-223" fmla="*/ 271660 w 2567281"/>
              <a:gd name="connsiteY30-224" fmla="*/ 2072382 h 2567281"/>
              <a:gd name="connsiteX31-225" fmla="*/ 335363 w 2567281"/>
              <a:gd name="connsiteY31-226" fmla="*/ 1653711 h 2567281"/>
              <a:gd name="connsiteX32-227" fmla="*/ 8015 w 2567281"/>
              <a:gd name="connsiteY32-228" fmla="*/ 1412826 h 2567281"/>
              <a:gd name="connsiteX33-229" fmla="*/ 1549 w 2567281"/>
              <a:gd name="connsiteY33-230" fmla="*/ 1347429 h 2567281"/>
              <a:gd name="connsiteX34-231" fmla="*/ 13418 w 2567281"/>
              <a:gd name="connsiteY34-232" fmla="*/ 1099676 h 2567281"/>
              <a:gd name="connsiteX35-233" fmla="*/ 14995 w 2567281"/>
              <a:gd name="connsiteY35-234" fmla="*/ 1091591 h 2567281"/>
              <a:gd name="connsiteX36-235" fmla="*/ 383955 w 2567281"/>
              <a:gd name="connsiteY36-236" fmla="*/ 924696 h 2567281"/>
              <a:gd name="connsiteX37-237" fmla="*/ 279210 w 2567281"/>
              <a:gd name="connsiteY37-238" fmla="*/ 486794 h 2567281"/>
              <a:gd name="connsiteX38-239" fmla="*/ 319987 w 2567281"/>
              <a:gd name="connsiteY38-240" fmla="*/ 435584 h 2567281"/>
              <a:gd name="connsiteX39-241" fmla="*/ 504477 w 2567281"/>
              <a:gd name="connsiteY39-242" fmla="*/ 263576 h 2567281"/>
              <a:gd name="connsiteX40-243" fmla="*/ 542723 w 2567281"/>
              <a:gd name="connsiteY40-244" fmla="*/ 237362 h 2567281"/>
              <a:gd name="connsiteX0-245" fmla="*/ 542723 w 2567281"/>
              <a:gd name="connsiteY0-246" fmla="*/ 237362 h 2567281"/>
              <a:gd name="connsiteX1-247" fmla="*/ 899550 w 2567281"/>
              <a:gd name="connsiteY1-248" fmla="*/ 291655 h 2567281"/>
              <a:gd name="connsiteX2-249" fmla="*/ 1104648 w 2567281"/>
              <a:gd name="connsiteY2-250" fmla="*/ 12940 h 2567281"/>
              <a:gd name="connsiteX3-251" fmla="*/ 1219853 w 2567281"/>
              <a:gd name="connsiteY3-252" fmla="*/ 1549 h 2567281"/>
              <a:gd name="connsiteX4-253" fmla="*/ 1467606 w 2567281"/>
              <a:gd name="connsiteY4-254" fmla="*/ 13418 h 2567281"/>
              <a:gd name="connsiteX5-255" fmla="*/ 1496875 w 2567281"/>
              <a:gd name="connsiteY5-256" fmla="*/ 19128 h 2567281"/>
              <a:gd name="connsiteX6-257" fmla="*/ 1697419 w 2567281"/>
              <a:gd name="connsiteY6-258" fmla="*/ 291655 h 2567281"/>
              <a:gd name="connsiteX7-259" fmla="*/ 2031761 w 2567281"/>
              <a:gd name="connsiteY7-260" fmla="*/ 240783 h 2567281"/>
              <a:gd name="connsiteX8-261" fmla="*/ 2034286 w 2567281"/>
              <a:gd name="connsiteY8-262" fmla="*/ 242421 h 2567281"/>
              <a:gd name="connsiteX9-263" fmla="*/ 2303706 w 2567281"/>
              <a:gd name="connsiteY9-264" fmla="*/ 504477 h 2567281"/>
              <a:gd name="connsiteX10-265" fmla="*/ 2313004 w 2567281"/>
              <a:gd name="connsiteY10-266" fmla="*/ 518043 h 2567281"/>
              <a:gd name="connsiteX11-267" fmla="*/ 2261606 w 2567281"/>
              <a:gd name="connsiteY11-268" fmla="*/ 855842 h 2567281"/>
              <a:gd name="connsiteX12-269" fmla="*/ 2547655 w 2567281"/>
              <a:gd name="connsiteY12-270" fmla="*/ 1066337 h 2567281"/>
              <a:gd name="connsiteX13-271" fmla="*/ 2553379 w 2567281"/>
              <a:gd name="connsiteY13-272" fmla="*/ 1094904 h 2567281"/>
              <a:gd name="connsiteX14-273" fmla="*/ 2565794 w 2567281"/>
              <a:gd name="connsiteY14-274" fmla="*/ 1344373 h 2567281"/>
              <a:gd name="connsiteX15-275" fmla="*/ 2556882 w 2567281"/>
              <a:gd name="connsiteY15-276" fmla="*/ 1436427 h 2567281"/>
              <a:gd name="connsiteX16-277" fmla="*/ 2261606 w 2567281"/>
              <a:gd name="connsiteY16-278" fmla="*/ 1653711 h 2567281"/>
              <a:gd name="connsiteX17-279" fmla="*/ 2320371 w 2567281"/>
              <a:gd name="connsiteY17-280" fmla="*/ 2039924 h 2567281"/>
              <a:gd name="connsiteX18-281" fmla="*/ 2247295 w 2567281"/>
              <a:gd name="connsiteY18-282" fmla="*/ 2131698 h 2567281"/>
              <a:gd name="connsiteX19-283" fmla="*/ 2159843 w 2567281"/>
              <a:gd name="connsiteY19-284" fmla="*/ 2221792 h 2567281"/>
              <a:gd name="connsiteX20-285" fmla="*/ 2093129 w 2567281"/>
              <a:gd name="connsiteY20-286" fmla="*/ 2278108 h 2567281"/>
              <a:gd name="connsiteX21-287" fmla="*/ 1697419 w 2567281"/>
              <a:gd name="connsiteY21-288" fmla="*/ 2217898 h 2567281"/>
              <a:gd name="connsiteX22-289" fmla="*/ 1448837 w 2567281"/>
              <a:gd name="connsiteY22-290" fmla="*/ 2555706 h 2567281"/>
              <a:gd name="connsiteX23-291" fmla="*/ 1347429 w 2567281"/>
              <a:gd name="connsiteY23-292" fmla="*/ 2565733 h 2567281"/>
              <a:gd name="connsiteX24-293" fmla="*/ 1222908 w 2567281"/>
              <a:gd name="connsiteY24-294" fmla="*/ 2565794 h 2567281"/>
              <a:gd name="connsiteX25-295" fmla="*/ 1150390 w 2567281"/>
              <a:gd name="connsiteY25-296" fmla="*/ 2558774 h 2567281"/>
              <a:gd name="connsiteX26-297" fmla="*/ 899550 w 2567281"/>
              <a:gd name="connsiteY26-298" fmla="*/ 2217898 h 2567281"/>
              <a:gd name="connsiteX27-299" fmla="*/ 479023 w 2567281"/>
              <a:gd name="connsiteY27-300" fmla="*/ 2281883 h 2567281"/>
              <a:gd name="connsiteX28-301" fmla="*/ 435584 w 2567281"/>
              <a:gd name="connsiteY28-302" fmla="*/ 2247295 h 2567281"/>
              <a:gd name="connsiteX29-303" fmla="*/ 345490 w 2567281"/>
              <a:gd name="connsiteY29-304" fmla="*/ 2159843 h 2567281"/>
              <a:gd name="connsiteX30-305" fmla="*/ 271660 w 2567281"/>
              <a:gd name="connsiteY30-306" fmla="*/ 2072382 h 2567281"/>
              <a:gd name="connsiteX31-307" fmla="*/ 335363 w 2567281"/>
              <a:gd name="connsiteY31-308" fmla="*/ 1653711 h 2567281"/>
              <a:gd name="connsiteX32-309" fmla="*/ 8015 w 2567281"/>
              <a:gd name="connsiteY32-310" fmla="*/ 1412826 h 2567281"/>
              <a:gd name="connsiteX33-311" fmla="*/ 1549 w 2567281"/>
              <a:gd name="connsiteY33-312" fmla="*/ 1347429 h 2567281"/>
              <a:gd name="connsiteX34-313" fmla="*/ 13418 w 2567281"/>
              <a:gd name="connsiteY34-314" fmla="*/ 1099676 h 2567281"/>
              <a:gd name="connsiteX35-315" fmla="*/ 14995 w 2567281"/>
              <a:gd name="connsiteY35-316" fmla="*/ 1091591 h 2567281"/>
              <a:gd name="connsiteX36-317" fmla="*/ 397757 w 2567281"/>
              <a:gd name="connsiteY36-318" fmla="*/ 825747 h 2567281"/>
              <a:gd name="connsiteX37-319" fmla="*/ 279210 w 2567281"/>
              <a:gd name="connsiteY37-320" fmla="*/ 486794 h 2567281"/>
              <a:gd name="connsiteX38-321" fmla="*/ 319987 w 2567281"/>
              <a:gd name="connsiteY38-322" fmla="*/ 435584 h 2567281"/>
              <a:gd name="connsiteX39-323" fmla="*/ 504477 w 2567281"/>
              <a:gd name="connsiteY39-324" fmla="*/ 263576 h 2567281"/>
              <a:gd name="connsiteX40-325" fmla="*/ 542723 w 2567281"/>
              <a:gd name="connsiteY40-326" fmla="*/ 237362 h 2567281"/>
              <a:gd name="connsiteX0-327" fmla="*/ 542723 w 2567281"/>
              <a:gd name="connsiteY0-328" fmla="*/ 237362 h 2567281"/>
              <a:gd name="connsiteX1-329" fmla="*/ 899550 w 2567281"/>
              <a:gd name="connsiteY1-330" fmla="*/ 291655 h 2567281"/>
              <a:gd name="connsiteX2-331" fmla="*/ 1104648 w 2567281"/>
              <a:gd name="connsiteY2-332" fmla="*/ 12940 h 2567281"/>
              <a:gd name="connsiteX3-333" fmla="*/ 1219853 w 2567281"/>
              <a:gd name="connsiteY3-334" fmla="*/ 1549 h 2567281"/>
              <a:gd name="connsiteX4-335" fmla="*/ 1467606 w 2567281"/>
              <a:gd name="connsiteY4-336" fmla="*/ 13418 h 2567281"/>
              <a:gd name="connsiteX5-337" fmla="*/ 1496875 w 2567281"/>
              <a:gd name="connsiteY5-338" fmla="*/ 19128 h 2567281"/>
              <a:gd name="connsiteX6-339" fmla="*/ 1697419 w 2567281"/>
              <a:gd name="connsiteY6-340" fmla="*/ 291655 h 2567281"/>
              <a:gd name="connsiteX7-341" fmla="*/ 2031761 w 2567281"/>
              <a:gd name="connsiteY7-342" fmla="*/ 240783 h 2567281"/>
              <a:gd name="connsiteX8-343" fmla="*/ 2034286 w 2567281"/>
              <a:gd name="connsiteY8-344" fmla="*/ 242421 h 2567281"/>
              <a:gd name="connsiteX9-345" fmla="*/ 2303706 w 2567281"/>
              <a:gd name="connsiteY9-346" fmla="*/ 504477 h 2567281"/>
              <a:gd name="connsiteX10-347" fmla="*/ 2313004 w 2567281"/>
              <a:gd name="connsiteY10-348" fmla="*/ 518043 h 2567281"/>
              <a:gd name="connsiteX11-349" fmla="*/ 2261606 w 2567281"/>
              <a:gd name="connsiteY11-350" fmla="*/ 855842 h 2567281"/>
              <a:gd name="connsiteX12-351" fmla="*/ 2547655 w 2567281"/>
              <a:gd name="connsiteY12-352" fmla="*/ 1066337 h 2567281"/>
              <a:gd name="connsiteX13-353" fmla="*/ 2553379 w 2567281"/>
              <a:gd name="connsiteY13-354" fmla="*/ 1094904 h 2567281"/>
              <a:gd name="connsiteX14-355" fmla="*/ 2565794 w 2567281"/>
              <a:gd name="connsiteY14-356" fmla="*/ 1344373 h 2567281"/>
              <a:gd name="connsiteX15-357" fmla="*/ 2556882 w 2567281"/>
              <a:gd name="connsiteY15-358" fmla="*/ 1436427 h 2567281"/>
              <a:gd name="connsiteX16-359" fmla="*/ 2261606 w 2567281"/>
              <a:gd name="connsiteY16-360" fmla="*/ 1653711 h 2567281"/>
              <a:gd name="connsiteX17-361" fmla="*/ 2320371 w 2567281"/>
              <a:gd name="connsiteY17-362" fmla="*/ 2039924 h 2567281"/>
              <a:gd name="connsiteX18-363" fmla="*/ 2247295 w 2567281"/>
              <a:gd name="connsiteY18-364" fmla="*/ 2131698 h 2567281"/>
              <a:gd name="connsiteX19-365" fmla="*/ 2159843 w 2567281"/>
              <a:gd name="connsiteY19-366" fmla="*/ 2221792 h 2567281"/>
              <a:gd name="connsiteX20-367" fmla="*/ 2093129 w 2567281"/>
              <a:gd name="connsiteY20-368" fmla="*/ 2278108 h 2567281"/>
              <a:gd name="connsiteX21-369" fmla="*/ 1697419 w 2567281"/>
              <a:gd name="connsiteY21-370" fmla="*/ 2217898 h 2567281"/>
              <a:gd name="connsiteX22-371" fmla="*/ 1448837 w 2567281"/>
              <a:gd name="connsiteY22-372" fmla="*/ 2555706 h 2567281"/>
              <a:gd name="connsiteX23-373" fmla="*/ 1347429 w 2567281"/>
              <a:gd name="connsiteY23-374" fmla="*/ 2565733 h 2567281"/>
              <a:gd name="connsiteX24-375" fmla="*/ 1222908 w 2567281"/>
              <a:gd name="connsiteY24-376" fmla="*/ 2565794 h 2567281"/>
              <a:gd name="connsiteX25-377" fmla="*/ 1150390 w 2567281"/>
              <a:gd name="connsiteY25-378" fmla="*/ 2558774 h 2567281"/>
              <a:gd name="connsiteX26-379" fmla="*/ 899550 w 2567281"/>
              <a:gd name="connsiteY26-380" fmla="*/ 2217898 h 2567281"/>
              <a:gd name="connsiteX27-381" fmla="*/ 479023 w 2567281"/>
              <a:gd name="connsiteY27-382" fmla="*/ 2281883 h 2567281"/>
              <a:gd name="connsiteX28-383" fmla="*/ 435584 w 2567281"/>
              <a:gd name="connsiteY28-384" fmla="*/ 2247295 h 2567281"/>
              <a:gd name="connsiteX29-385" fmla="*/ 345490 w 2567281"/>
              <a:gd name="connsiteY29-386" fmla="*/ 2159843 h 2567281"/>
              <a:gd name="connsiteX30-387" fmla="*/ 271660 w 2567281"/>
              <a:gd name="connsiteY30-388" fmla="*/ 2072382 h 2567281"/>
              <a:gd name="connsiteX31-389" fmla="*/ 335363 w 2567281"/>
              <a:gd name="connsiteY31-390" fmla="*/ 1653711 h 2567281"/>
              <a:gd name="connsiteX32-391" fmla="*/ 8015 w 2567281"/>
              <a:gd name="connsiteY32-392" fmla="*/ 1412826 h 2567281"/>
              <a:gd name="connsiteX33-393" fmla="*/ 1549 w 2567281"/>
              <a:gd name="connsiteY33-394" fmla="*/ 1347429 h 2567281"/>
              <a:gd name="connsiteX34-395" fmla="*/ 13418 w 2567281"/>
              <a:gd name="connsiteY34-396" fmla="*/ 1099676 h 2567281"/>
              <a:gd name="connsiteX35-397" fmla="*/ 14995 w 2567281"/>
              <a:gd name="connsiteY35-398" fmla="*/ 1091591 h 2567281"/>
              <a:gd name="connsiteX36-399" fmla="*/ 396436 w 2567281"/>
              <a:gd name="connsiteY36-400" fmla="*/ 918677 h 2567281"/>
              <a:gd name="connsiteX37-401" fmla="*/ 279210 w 2567281"/>
              <a:gd name="connsiteY37-402" fmla="*/ 486794 h 2567281"/>
              <a:gd name="connsiteX38-403" fmla="*/ 319987 w 2567281"/>
              <a:gd name="connsiteY38-404" fmla="*/ 435584 h 2567281"/>
              <a:gd name="connsiteX39-405" fmla="*/ 504477 w 2567281"/>
              <a:gd name="connsiteY39-406" fmla="*/ 263576 h 2567281"/>
              <a:gd name="connsiteX40-407" fmla="*/ 542723 w 2567281"/>
              <a:gd name="connsiteY40-408" fmla="*/ 237362 h 2567281"/>
              <a:gd name="connsiteX0-409" fmla="*/ 542723 w 2567281"/>
              <a:gd name="connsiteY0-410" fmla="*/ 237362 h 2567281"/>
              <a:gd name="connsiteX1-411" fmla="*/ 899550 w 2567281"/>
              <a:gd name="connsiteY1-412" fmla="*/ 291655 h 2567281"/>
              <a:gd name="connsiteX2-413" fmla="*/ 1104648 w 2567281"/>
              <a:gd name="connsiteY2-414" fmla="*/ 12940 h 2567281"/>
              <a:gd name="connsiteX3-415" fmla="*/ 1219853 w 2567281"/>
              <a:gd name="connsiteY3-416" fmla="*/ 1549 h 2567281"/>
              <a:gd name="connsiteX4-417" fmla="*/ 1467606 w 2567281"/>
              <a:gd name="connsiteY4-418" fmla="*/ 13418 h 2567281"/>
              <a:gd name="connsiteX5-419" fmla="*/ 1496875 w 2567281"/>
              <a:gd name="connsiteY5-420" fmla="*/ 19128 h 2567281"/>
              <a:gd name="connsiteX6-421" fmla="*/ 1697419 w 2567281"/>
              <a:gd name="connsiteY6-422" fmla="*/ 291655 h 2567281"/>
              <a:gd name="connsiteX7-423" fmla="*/ 2031761 w 2567281"/>
              <a:gd name="connsiteY7-424" fmla="*/ 240783 h 2567281"/>
              <a:gd name="connsiteX8-425" fmla="*/ 2034286 w 2567281"/>
              <a:gd name="connsiteY8-426" fmla="*/ 242421 h 2567281"/>
              <a:gd name="connsiteX9-427" fmla="*/ 2303706 w 2567281"/>
              <a:gd name="connsiteY9-428" fmla="*/ 504477 h 2567281"/>
              <a:gd name="connsiteX10-429" fmla="*/ 2313004 w 2567281"/>
              <a:gd name="connsiteY10-430" fmla="*/ 518043 h 2567281"/>
              <a:gd name="connsiteX11-431" fmla="*/ 2261606 w 2567281"/>
              <a:gd name="connsiteY11-432" fmla="*/ 855842 h 2567281"/>
              <a:gd name="connsiteX12-433" fmla="*/ 2547655 w 2567281"/>
              <a:gd name="connsiteY12-434" fmla="*/ 1066337 h 2567281"/>
              <a:gd name="connsiteX13-435" fmla="*/ 2553379 w 2567281"/>
              <a:gd name="connsiteY13-436" fmla="*/ 1094904 h 2567281"/>
              <a:gd name="connsiteX14-437" fmla="*/ 2565794 w 2567281"/>
              <a:gd name="connsiteY14-438" fmla="*/ 1344373 h 2567281"/>
              <a:gd name="connsiteX15-439" fmla="*/ 2556882 w 2567281"/>
              <a:gd name="connsiteY15-440" fmla="*/ 1436427 h 2567281"/>
              <a:gd name="connsiteX16-441" fmla="*/ 2261606 w 2567281"/>
              <a:gd name="connsiteY16-442" fmla="*/ 1653711 h 2567281"/>
              <a:gd name="connsiteX17-443" fmla="*/ 2320371 w 2567281"/>
              <a:gd name="connsiteY17-444" fmla="*/ 2039924 h 2567281"/>
              <a:gd name="connsiteX18-445" fmla="*/ 2247295 w 2567281"/>
              <a:gd name="connsiteY18-446" fmla="*/ 2131698 h 2567281"/>
              <a:gd name="connsiteX19-447" fmla="*/ 2159843 w 2567281"/>
              <a:gd name="connsiteY19-448" fmla="*/ 2221792 h 2567281"/>
              <a:gd name="connsiteX20-449" fmla="*/ 2093129 w 2567281"/>
              <a:gd name="connsiteY20-450" fmla="*/ 2278108 h 2567281"/>
              <a:gd name="connsiteX21-451" fmla="*/ 1697419 w 2567281"/>
              <a:gd name="connsiteY21-452" fmla="*/ 2217898 h 2567281"/>
              <a:gd name="connsiteX22-453" fmla="*/ 1448837 w 2567281"/>
              <a:gd name="connsiteY22-454" fmla="*/ 2555706 h 2567281"/>
              <a:gd name="connsiteX23-455" fmla="*/ 1347429 w 2567281"/>
              <a:gd name="connsiteY23-456" fmla="*/ 2565733 h 2567281"/>
              <a:gd name="connsiteX24-457" fmla="*/ 1222908 w 2567281"/>
              <a:gd name="connsiteY24-458" fmla="*/ 2565794 h 2567281"/>
              <a:gd name="connsiteX25-459" fmla="*/ 1150390 w 2567281"/>
              <a:gd name="connsiteY25-460" fmla="*/ 2558774 h 2567281"/>
              <a:gd name="connsiteX26-461" fmla="*/ 899550 w 2567281"/>
              <a:gd name="connsiteY26-462" fmla="*/ 2217898 h 2567281"/>
              <a:gd name="connsiteX27-463" fmla="*/ 479023 w 2567281"/>
              <a:gd name="connsiteY27-464" fmla="*/ 2281883 h 2567281"/>
              <a:gd name="connsiteX28-465" fmla="*/ 435584 w 2567281"/>
              <a:gd name="connsiteY28-466" fmla="*/ 2247295 h 2567281"/>
              <a:gd name="connsiteX29-467" fmla="*/ 345490 w 2567281"/>
              <a:gd name="connsiteY29-468" fmla="*/ 2159843 h 2567281"/>
              <a:gd name="connsiteX30-469" fmla="*/ 271660 w 2567281"/>
              <a:gd name="connsiteY30-470" fmla="*/ 2072382 h 2567281"/>
              <a:gd name="connsiteX31-471" fmla="*/ 335363 w 2567281"/>
              <a:gd name="connsiteY31-472" fmla="*/ 1653711 h 2567281"/>
              <a:gd name="connsiteX32-473" fmla="*/ 8015 w 2567281"/>
              <a:gd name="connsiteY32-474" fmla="*/ 1412826 h 2567281"/>
              <a:gd name="connsiteX33-475" fmla="*/ 1549 w 2567281"/>
              <a:gd name="connsiteY33-476" fmla="*/ 1347429 h 2567281"/>
              <a:gd name="connsiteX34-477" fmla="*/ 13418 w 2567281"/>
              <a:gd name="connsiteY34-478" fmla="*/ 1099676 h 2567281"/>
              <a:gd name="connsiteX35-479" fmla="*/ 14995 w 2567281"/>
              <a:gd name="connsiteY35-480" fmla="*/ 1091591 h 2567281"/>
              <a:gd name="connsiteX36-481" fmla="*/ 446351 w 2567281"/>
              <a:gd name="connsiteY36-482" fmla="*/ 894601 h 2567281"/>
              <a:gd name="connsiteX37-483" fmla="*/ 279210 w 2567281"/>
              <a:gd name="connsiteY37-484" fmla="*/ 486794 h 2567281"/>
              <a:gd name="connsiteX38-485" fmla="*/ 319987 w 2567281"/>
              <a:gd name="connsiteY38-486" fmla="*/ 435584 h 2567281"/>
              <a:gd name="connsiteX39-487" fmla="*/ 504477 w 2567281"/>
              <a:gd name="connsiteY39-488" fmla="*/ 263576 h 2567281"/>
              <a:gd name="connsiteX40-489" fmla="*/ 542723 w 2567281"/>
              <a:gd name="connsiteY40-490" fmla="*/ 237362 h 2567281"/>
              <a:gd name="connsiteX0-491" fmla="*/ 542723 w 2567281"/>
              <a:gd name="connsiteY0-492" fmla="*/ 237362 h 2567281"/>
              <a:gd name="connsiteX1-493" fmla="*/ 899550 w 2567281"/>
              <a:gd name="connsiteY1-494" fmla="*/ 291655 h 2567281"/>
              <a:gd name="connsiteX2-495" fmla="*/ 1104648 w 2567281"/>
              <a:gd name="connsiteY2-496" fmla="*/ 12940 h 2567281"/>
              <a:gd name="connsiteX3-497" fmla="*/ 1219853 w 2567281"/>
              <a:gd name="connsiteY3-498" fmla="*/ 1549 h 2567281"/>
              <a:gd name="connsiteX4-499" fmla="*/ 1467606 w 2567281"/>
              <a:gd name="connsiteY4-500" fmla="*/ 13418 h 2567281"/>
              <a:gd name="connsiteX5-501" fmla="*/ 1496875 w 2567281"/>
              <a:gd name="connsiteY5-502" fmla="*/ 19128 h 2567281"/>
              <a:gd name="connsiteX6-503" fmla="*/ 1697419 w 2567281"/>
              <a:gd name="connsiteY6-504" fmla="*/ 291655 h 2567281"/>
              <a:gd name="connsiteX7-505" fmla="*/ 2031761 w 2567281"/>
              <a:gd name="connsiteY7-506" fmla="*/ 240783 h 2567281"/>
              <a:gd name="connsiteX8-507" fmla="*/ 2034286 w 2567281"/>
              <a:gd name="connsiteY8-508" fmla="*/ 242421 h 2567281"/>
              <a:gd name="connsiteX9-509" fmla="*/ 2303706 w 2567281"/>
              <a:gd name="connsiteY9-510" fmla="*/ 504477 h 2567281"/>
              <a:gd name="connsiteX10-511" fmla="*/ 2313004 w 2567281"/>
              <a:gd name="connsiteY10-512" fmla="*/ 518043 h 2567281"/>
              <a:gd name="connsiteX11-513" fmla="*/ 2261606 w 2567281"/>
              <a:gd name="connsiteY11-514" fmla="*/ 855842 h 2567281"/>
              <a:gd name="connsiteX12-515" fmla="*/ 2547655 w 2567281"/>
              <a:gd name="connsiteY12-516" fmla="*/ 1066337 h 2567281"/>
              <a:gd name="connsiteX13-517" fmla="*/ 2553379 w 2567281"/>
              <a:gd name="connsiteY13-518" fmla="*/ 1094904 h 2567281"/>
              <a:gd name="connsiteX14-519" fmla="*/ 2565794 w 2567281"/>
              <a:gd name="connsiteY14-520" fmla="*/ 1344373 h 2567281"/>
              <a:gd name="connsiteX15-521" fmla="*/ 2556882 w 2567281"/>
              <a:gd name="connsiteY15-522" fmla="*/ 1436427 h 2567281"/>
              <a:gd name="connsiteX16-523" fmla="*/ 2261606 w 2567281"/>
              <a:gd name="connsiteY16-524" fmla="*/ 1653711 h 2567281"/>
              <a:gd name="connsiteX17-525" fmla="*/ 2320371 w 2567281"/>
              <a:gd name="connsiteY17-526" fmla="*/ 2039924 h 2567281"/>
              <a:gd name="connsiteX18-527" fmla="*/ 2247295 w 2567281"/>
              <a:gd name="connsiteY18-528" fmla="*/ 2131698 h 2567281"/>
              <a:gd name="connsiteX19-529" fmla="*/ 2159843 w 2567281"/>
              <a:gd name="connsiteY19-530" fmla="*/ 2221792 h 2567281"/>
              <a:gd name="connsiteX20-531" fmla="*/ 2093129 w 2567281"/>
              <a:gd name="connsiteY20-532" fmla="*/ 2278108 h 2567281"/>
              <a:gd name="connsiteX21-533" fmla="*/ 1697419 w 2567281"/>
              <a:gd name="connsiteY21-534" fmla="*/ 2217898 h 2567281"/>
              <a:gd name="connsiteX22-535" fmla="*/ 1448837 w 2567281"/>
              <a:gd name="connsiteY22-536" fmla="*/ 2555706 h 2567281"/>
              <a:gd name="connsiteX23-537" fmla="*/ 1347429 w 2567281"/>
              <a:gd name="connsiteY23-538" fmla="*/ 2565733 h 2567281"/>
              <a:gd name="connsiteX24-539" fmla="*/ 1222908 w 2567281"/>
              <a:gd name="connsiteY24-540" fmla="*/ 2565794 h 2567281"/>
              <a:gd name="connsiteX25-541" fmla="*/ 1150390 w 2567281"/>
              <a:gd name="connsiteY25-542" fmla="*/ 2558774 h 2567281"/>
              <a:gd name="connsiteX26-543" fmla="*/ 899550 w 2567281"/>
              <a:gd name="connsiteY26-544" fmla="*/ 2217898 h 2567281"/>
              <a:gd name="connsiteX27-545" fmla="*/ 479023 w 2567281"/>
              <a:gd name="connsiteY27-546" fmla="*/ 2281883 h 2567281"/>
              <a:gd name="connsiteX28-547" fmla="*/ 435584 w 2567281"/>
              <a:gd name="connsiteY28-548" fmla="*/ 2247295 h 2567281"/>
              <a:gd name="connsiteX29-549" fmla="*/ 345490 w 2567281"/>
              <a:gd name="connsiteY29-550" fmla="*/ 2159843 h 2567281"/>
              <a:gd name="connsiteX30-551" fmla="*/ 271660 w 2567281"/>
              <a:gd name="connsiteY30-552" fmla="*/ 2072382 h 2567281"/>
              <a:gd name="connsiteX31-553" fmla="*/ 335363 w 2567281"/>
              <a:gd name="connsiteY31-554" fmla="*/ 1653711 h 2567281"/>
              <a:gd name="connsiteX32-555" fmla="*/ 8015 w 2567281"/>
              <a:gd name="connsiteY32-556" fmla="*/ 1412826 h 2567281"/>
              <a:gd name="connsiteX33-557" fmla="*/ 1549 w 2567281"/>
              <a:gd name="connsiteY33-558" fmla="*/ 1347429 h 2567281"/>
              <a:gd name="connsiteX34-559" fmla="*/ 13418 w 2567281"/>
              <a:gd name="connsiteY34-560" fmla="*/ 1099676 h 2567281"/>
              <a:gd name="connsiteX35-561" fmla="*/ 14995 w 2567281"/>
              <a:gd name="connsiteY35-562" fmla="*/ 1091591 h 2567281"/>
              <a:gd name="connsiteX36-563" fmla="*/ 422275 w 2567281"/>
              <a:gd name="connsiteY36-564" fmla="*/ 844686 h 2567281"/>
              <a:gd name="connsiteX37-565" fmla="*/ 279210 w 2567281"/>
              <a:gd name="connsiteY37-566" fmla="*/ 486794 h 2567281"/>
              <a:gd name="connsiteX38-567" fmla="*/ 319987 w 2567281"/>
              <a:gd name="connsiteY38-568" fmla="*/ 435584 h 2567281"/>
              <a:gd name="connsiteX39-569" fmla="*/ 504477 w 2567281"/>
              <a:gd name="connsiteY39-570" fmla="*/ 263576 h 2567281"/>
              <a:gd name="connsiteX40-571" fmla="*/ 542723 w 2567281"/>
              <a:gd name="connsiteY40-572" fmla="*/ 237362 h 2567281"/>
              <a:gd name="connsiteX0-573" fmla="*/ 542723 w 2567281"/>
              <a:gd name="connsiteY0-574" fmla="*/ 237362 h 2567281"/>
              <a:gd name="connsiteX1-575" fmla="*/ 899550 w 2567281"/>
              <a:gd name="connsiteY1-576" fmla="*/ 291655 h 2567281"/>
              <a:gd name="connsiteX2-577" fmla="*/ 1104648 w 2567281"/>
              <a:gd name="connsiteY2-578" fmla="*/ 12940 h 2567281"/>
              <a:gd name="connsiteX3-579" fmla="*/ 1219853 w 2567281"/>
              <a:gd name="connsiteY3-580" fmla="*/ 1549 h 2567281"/>
              <a:gd name="connsiteX4-581" fmla="*/ 1467606 w 2567281"/>
              <a:gd name="connsiteY4-582" fmla="*/ 13418 h 2567281"/>
              <a:gd name="connsiteX5-583" fmla="*/ 1496875 w 2567281"/>
              <a:gd name="connsiteY5-584" fmla="*/ 19128 h 2567281"/>
              <a:gd name="connsiteX6-585" fmla="*/ 1697419 w 2567281"/>
              <a:gd name="connsiteY6-586" fmla="*/ 291655 h 2567281"/>
              <a:gd name="connsiteX7-587" fmla="*/ 2031761 w 2567281"/>
              <a:gd name="connsiteY7-588" fmla="*/ 240783 h 2567281"/>
              <a:gd name="connsiteX8-589" fmla="*/ 2034286 w 2567281"/>
              <a:gd name="connsiteY8-590" fmla="*/ 242421 h 2567281"/>
              <a:gd name="connsiteX9-591" fmla="*/ 2303706 w 2567281"/>
              <a:gd name="connsiteY9-592" fmla="*/ 504477 h 2567281"/>
              <a:gd name="connsiteX10-593" fmla="*/ 2313004 w 2567281"/>
              <a:gd name="connsiteY10-594" fmla="*/ 518043 h 2567281"/>
              <a:gd name="connsiteX11-595" fmla="*/ 2261606 w 2567281"/>
              <a:gd name="connsiteY11-596" fmla="*/ 855842 h 2567281"/>
              <a:gd name="connsiteX12-597" fmla="*/ 2547655 w 2567281"/>
              <a:gd name="connsiteY12-598" fmla="*/ 1066337 h 2567281"/>
              <a:gd name="connsiteX13-599" fmla="*/ 2553379 w 2567281"/>
              <a:gd name="connsiteY13-600" fmla="*/ 1094904 h 2567281"/>
              <a:gd name="connsiteX14-601" fmla="*/ 2565794 w 2567281"/>
              <a:gd name="connsiteY14-602" fmla="*/ 1344373 h 2567281"/>
              <a:gd name="connsiteX15-603" fmla="*/ 2556882 w 2567281"/>
              <a:gd name="connsiteY15-604" fmla="*/ 1436427 h 2567281"/>
              <a:gd name="connsiteX16-605" fmla="*/ 2261606 w 2567281"/>
              <a:gd name="connsiteY16-606" fmla="*/ 1653711 h 2567281"/>
              <a:gd name="connsiteX17-607" fmla="*/ 2320371 w 2567281"/>
              <a:gd name="connsiteY17-608" fmla="*/ 2039924 h 2567281"/>
              <a:gd name="connsiteX18-609" fmla="*/ 2247295 w 2567281"/>
              <a:gd name="connsiteY18-610" fmla="*/ 2131698 h 2567281"/>
              <a:gd name="connsiteX19-611" fmla="*/ 2159843 w 2567281"/>
              <a:gd name="connsiteY19-612" fmla="*/ 2221792 h 2567281"/>
              <a:gd name="connsiteX20-613" fmla="*/ 2093129 w 2567281"/>
              <a:gd name="connsiteY20-614" fmla="*/ 2278108 h 2567281"/>
              <a:gd name="connsiteX21-615" fmla="*/ 1697419 w 2567281"/>
              <a:gd name="connsiteY21-616" fmla="*/ 2217898 h 2567281"/>
              <a:gd name="connsiteX22-617" fmla="*/ 1448837 w 2567281"/>
              <a:gd name="connsiteY22-618" fmla="*/ 2555706 h 2567281"/>
              <a:gd name="connsiteX23-619" fmla="*/ 1347429 w 2567281"/>
              <a:gd name="connsiteY23-620" fmla="*/ 2565733 h 2567281"/>
              <a:gd name="connsiteX24-621" fmla="*/ 1222908 w 2567281"/>
              <a:gd name="connsiteY24-622" fmla="*/ 2565794 h 2567281"/>
              <a:gd name="connsiteX25-623" fmla="*/ 1150390 w 2567281"/>
              <a:gd name="connsiteY25-624" fmla="*/ 2558774 h 2567281"/>
              <a:gd name="connsiteX26-625" fmla="*/ 899550 w 2567281"/>
              <a:gd name="connsiteY26-626" fmla="*/ 2217898 h 2567281"/>
              <a:gd name="connsiteX27-627" fmla="*/ 479023 w 2567281"/>
              <a:gd name="connsiteY27-628" fmla="*/ 2281883 h 2567281"/>
              <a:gd name="connsiteX28-629" fmla="*/ 435584 w 2567281"/>
              <a:gd name="connsiteY28-630" fmla="*/ 2247295 h 2567281"/>
              <a:gd name="connsiteX29-631" fmla="*/ 345490 w 2567281"/>
              <a:gd name="connsiteY29-632" fmla="*/ 2159843 h 2567281"/>
              <a:gd name="connsiteX30-633" fmla="*/ 271660 w 2567281"/>
              <a:gd name="connsiteY30-634" fmla="*/ 2072382 h 2567281"/>
              <a:gd name="connsiteX31-635" fmla="*/ 335363 w 2567281"/>
              <a:gd name="connsiteY31-636" fmla="*/ 1653711 h 2567281"/>
              <a:gd name="connsiteX32-637" fmla="*/ 8015 w 2567281"/>
              <a:gd name="connsiteY32-638" fmla="*/ 1412826 h 2567281"/>
              <a:gd name="connsiteX33-639" fmla="*/ 1549 w 2567281"/>
              <a:gd name="connsiteY33-640" fmla="*/ 1347429 h 2567281"/>
              <a:gd name="connsiteX34-641" fmla="*/ 13418 w 2567281"/>
              <a:gd name="connsiteY34-642" fmla="*/ 1099676 h 2567281"/>
              <a:gd name="connsiteX35-643" fmla="*/ 14995 w 2567281"/>
              <a:gd name="connsiteY35-644" fmla="*/ 1091591 h 2567281"/>
              <a:gd name="connsiteX36-645" fmla="*/ 397317 w 2567281"/>
              <a:gd name="connsiteY36-646" fmla="*/ 856724 h 2567281"/>
              <a:gd name="connsiteX37-647" fmla="*/ 279210 w 2567281"/>
              <a:gd name="connsiteY37-648" fmla="*/ 486794 h 2567281"/>
              <a:gd name="connsiteX38-649" fmla="*/ 319987 w 2567281"/>
              <a:gd name="connsiteY38-650" fmla="*/ 435584 h 2567281"/>
              <a:gd name="connsiteX39-651" fmla="*/ 504477 w 2567281"/>
              <a:gd name="connsiteY39-652" fmla="*/ 263576 h 2567281"/>
              <a:gd name="connsiteX40-653" fmla="*/ 542723 w 2567281"/>
              <a:gd name="connsiteY40-654" fmla="*/ 237362 h 2567281"/>
              <a:gd name="connsiteX0-655" fmla="*/ 542723 w 2567281"/>
              <a:gd name="connsiteY0-656" fmla="*/ 237362 h 2567281"/>
              <a:gd name="connsiteX1-657" fmla="*/ 899550 w 2567281"/>
              <a:gd name="connsiteY1-658" fmla="*/ 291655 h 2567281"/>
              <a:gd name="connsiteX2-659" fmla="*/ 1104648 w 2567281"/>
              <a:gd name="connsiteY2-660" fmla="*/ 12940 h 2567281"/>
              <a:gd name="connsiteX3-661" fmla="*/ 1219853 w 2567281"/>
              <a:gd name="connsiteY3-662" fmla="*/ 1549 h 2567281"/>
              <a:gd name="connsiteX4-663" fmla="*/ 1467606 w 2567281"/>
              <a:gd name="connsiteY4-664" fmla="*/ 13418 h 2567281"/>
              <a:gd name="connsiteX5-665" fmla="*/ 1496875 w 2567281"/>
              <a:gd name="connsiteY5-666" fmla="*/ 19128 h 2567281"/>
              <a:gd name="connsiteX6-667" fmla="*/ 1697419 w 2567281"/>
              <a:gd name="connsiteY6-668" fmla="*/ 291655 h 2567281"/>
              <a:gd name="connsiteX7-669" fmla="*/ 2031761 w 2567281"/>
              <a:gd name="connsiteY7-670" fmla="*/ 240783 h 2567281"/>
              <a:gd name="connsiteX8-671" fmla="*/ 2034286 w 2567281"/>
              <a:gd name="connsiteY8-672" fmla="*/ 242421 h 2567281"/>
              <a:gd name="connsiteX9-673" fmla="*/ 2303706 w 2567281"/>
              <a:gd name="connsiteY9-674" fmla="*/ 504477 h 2567281"/>
              <a:gd name="connsiteX10-675" fmla="*/ 2313004 w 2567281"/>
              <a:gd name="connsiteY10-676" fmla="*/ 518043 h 2567281"/>
              <a:gd name="connsiteX11-677" fmla="*/ 2261606 w 2567281"/>
              <a:gd name="connsiteY11-678" fmla="*/ 855842 h 2567281"/>
              <a:gd name="connsiteX12-679" fmla="*/ 2547655 w 2567281"/>
              <a:gd name="connsiteY12-680" fmla="*/ 1066337 h 2567281"/>
              <a:gd name="connsiteX13-681" fmla="*/ 2553379 w 2567281"/>
              <a:gd name="connsiteY13-682" fmla="*/ 1094904 h 2567281"/>
              <a:gd name="connsiteX14-683" fmla="*/ 2565794 w 2567281"/>
              <a:gd name="connsiteY14-684" fmla="*/ 1344373 h 2567281"/>
              <a:gd name="connsiteX15-685" fmla="*/ 2556882 w 2567281"/>
              <a:gd name="connsiteY15-686" fmla="*/ 1436427 h 2567281"/>
              <a:gd name="connsiteX16-687" fmla="*/ 2261606 w 2567281"/>
              <a:gd name="connsiteY16-688" fmla="*/ 1653711 h 2567281"/>
              <a:gd name="connsiteX17-689" fmla="*/ 2320371 w 2567281"/>
              <a:gd name="connsiteY17-690" fmla="*/ 2039924 h 2567281"/>
              <a:gd name="connsiteX18-691" fmla="*/ 2247295 w 2567281"/>
              <a:gd name="connsiteY18-692" fmla="*/ 2131698 h 2567281"/>
              <a:gd name="connsiteX19-693" fmla="*/ 2159843 w 2567281"/>
              <a:gd name="connsiteY19-694" fmla="*/ 2221792 h 2567281"/>
              <a:gd name="connsiteX20-695" fmla="*/ 2093129 w 2567281"/>
              <a:gd name="connsiteY20-696" fmla="*/ 2278108 h 2567281"/>
              <a:gd name="connsiteX21-697" fmla="*/ 1697419 w 2567281"/>
              <a:gd name="connsiteY21-698" fmla="*/ 2217898 h 2567281"/>
              <a:gd name="connsiteX22-699" fmla="*/ 1448837 w 2567281"/>
              <a:gd name="connsiteY22-700" fmla="*/ 2555706 h 2567281"/>
              <a:gd name="connsiteX23-701" fmla="*/ 1347429 w 2567281"/>
              <a:gd name="connsiteY23-702" fmla="*/ 2565733 h 2567281"/>
              <a:gd name="connsiteX24-703" fmla="*/ 1222908 w 2567281"/>
              <a:gd name="connsiteY24-704" fmla="*/ 2565794 h 2567281"/>
              <a:gd name="connsiteX25-705" fmla="*/ 1150390 w 2567281"/>
              <a:gd name="connsiteY25-706" fmla="*/ 2558774 h 2567281"/>
              <a:gd name="connsiteX26-707" fmla="*/ 899550 w 2567281"/>
              <a:gd name="connsiteY26-708" fmla="*/ 2217898 h 2567281"/>
              <a:gd name="connsiteX27-709" fmla="*/ 479023 w 2567281"/>
              <a:gd name="connsiteY27-710" fmla="*/ 2281883 h 2567281"/>
              <a:gd name="connsiteX28-711" fmla="*/ 435584 w 2567281"/>
              <a:gd name="connsiteY28-712" fmla="*/ 2247295 h 2567281"/>
              <a:gd name="connsiteX29-713" fmla="*/ 345490 w 2567281"/>
              <a:gd name="connsiteY29-714" fmla="*/ 2159843 h 2567281"/>
              <a:gd name="connsiteX30-715" fmla="*/ 271660 w 2567281"/>
              <a:gd name="connsiteY30-716" fmla="*/ 2072382 h 2567281"/>
              <a:gd name="connsiteX31-717" fmla="*/ 335363 w 2567281"/>
              <a:gd name="connsiteY31-718" fmla="*/ 1653711 h 2567281"/>
              <a:gd name="connsiteX32-719" fmla="*/ 8015 w 2567281"/>
              <a:gd name="connsiteY32-720" fmla="*/ 1412826 h 2567281"/>
              <a:gd name="connsiteX33-721" fmla="*/ 1549 w 2567281"/>
              <a:gd name="connsiteY33-722" fmla="*/ 1347429 h 2567281"/>
              <a:gd name="connsiteX34-723" fmla="*/ 13418 w 2567281"/>
              <a:gd name="connsiteY34-724" fmla="*/ 1099676 h 2567281"/>
              <a:gd name="connsiteX35-725" fmla="*/ 14995 w 2567281"/>
              <a:gd name="connsiteY35-726" fmla="*/ 1091591 h 2567281"/>
              <a:gd name="connsiteX36-727" fmla="*/ 397317 w 2567281"/>
              <a:gd name="connsiteY36-728" fmla="*/ 856724 h 2567281"/>
              <a:gd name="connsiteX37-729" fmla="*/ 279210 w 2567281"/>
              <a:gd name="connsiteY37-730" fmla="*/ 486794 h 2567281"/>
              <a:gd name="connsiteX38-731" fmla="*/ 319987 w 2567281"/>
              <a:gd name="connsiteY38-732" fmla="*/ 435584 h 2567281"/>
              <a:gd name="connsiteX39-733" fmla="*/ 504477 w 2567281"/>
              <a:gd name="connsiteY39-734" fmla="*/ 263576 h 2567281"/>
              <a:gd name="connsiteX40-735" fmla="*/ 542723 w 2567281"/>
              <a:gd name="connsiteY40-736" fmla="*/ 237362 h 2567281"/>
              <a:gd name="connsiteX0-737" fmla="*/ 542723 w 2567281"/>
              <a:gd name="connsiteY0-738" fmla="*/ 237362 h 2567281"/>
              <a:gd name="connsiteX1-739" fmla="*/ 899550 w 2567281"/>
              <a:gd name="connsiteY1-740" fmla="*/ 291655 h 2567281"/>
              <a:gd name="connsiteX2-741" fmla="*/ 1104648 w 2567281"/>
              <a:gd name="connsiteY2-742" fmla="*/ 12940 h 2567281"/>
              <a:gd name="connsiteX3-743" fmla="*/ 1219853 w 2567281"/>
              <a:gd name="connsiteY3-744" fmla="*/ 1549 h 2567281"/>
              <a:gd name="connsiteX4-745" fmla="*/ 1467606 w 2567281"/>
              <a:gd name="connsiteY4-746" fmla="*/ 13418 h 2567281"/>
              <a:gd name="connsiteX5-747" fmla="*/ 1496875 w 2567281"/>
              <a:gd name="connsiteY5-748" fmla="*/ 19128 h 2567281"/>
              <a:gd name="connsiteX6-749" fmla="*/ 1697419 w 2567281"/>
              <a:gd name="connsiteY6-750" fmla="*/ 291655 h 2567281"/>
              <a:gd name="connsiteX7-751" fmla="*/ 2031761 w 2567281"/>
              <a:gd name="connsiteY7-752" fmla="*/ 240783 h 2567281"/>
              <a:gd name="connsiteX8-753" fmla="*/ 2034286 w 2567281"/>
              <a:gd name="connsiteY8-754" fmla="*/ 242421 h 2567281"/>
              <a:gd name="connsiteX9-755" fmla="*/ 2303706 w 2567281"/>
              <a:gd name="connsiteY9-756" fmla="*/ 504477 h 2567281"/>
              <a:gd name="connsiteX10-757" fmla="*/ 2313004 w 2567281"/>
              <a:gd name="connsiteY10-758" fmla="*/ 518043 h 2567281"/>
              <a:gd name="connsiteX11-759" fmla="*/ 2261606 w 2567281"/>
              <a:gd name="connsiteY11-760" fmla="*/ 855842 h 2567281"/>
              <a:gd name="connsiteX12-761" fmla="*/ 2547655 w 2567281"/>
              <a:gd name="connsiteY12-762" fmla="*/ 1066337 h 2567281"/>
              <a:gd name="connsiteX13-763" fmla="*/ 2553379 w 2567281"/>
              <a:gd name="connsiteY13-764" fmla="*/ 1094904 h 2567281"/>
              <a:gd name="connsiteX14-765" fmla="*/ 2565794 w 2567281"/>
              <a:gd name="connsiteY14-766" fmla="*/ 1344373 h 2567281"/>
              <a:gd name="connsiteX15-767" fmla="*/ 2556882 w 2567281"/>
              <a:gd name="connsiteY15-768" fmla="*/ 1436427 h 2567281"/>
              <a:gd name="connsiteX16-769" fmla="*/ 2261606 w 2567281"/>
              <a:gd name="connsiteY16-770" fmla="*/ 1653711 h 2567281"/>
              <a:gd name="connsiteX17-771" fmla="*/ 2320371 w 2567281"/>
              <a:gd name="connsiteY17-772" fmla="*/ 2039924 h 2567281"/>
              <a:gd name="connsiteX18-773" fmla="*/ 2247295 w 2567281"/>
              <a:gd name="connsiteY18-774" fmla="*/ 2131698 h 2567281"/>
              <a:gd name="connsiteX19-775" fmla="*/ 2159843 w 2567281"/>
              <a:gd name="connsiteY19-776" fmla="*/ 2221792 h 2567281"/>
              <a:gd name="connsiteX20-777" fmla="*/ 2093129 w 2567281"/>
              <a:gd name="connsiteY20-778" fmla="*/ 2278108 h 2567281"/>
              <a:gd name="connsiteX21-779" fmla="*/ 1697419 w 2567281"/>
              <a:gd name="connsiteY21-780" fmla="*/ 2217898 h 2567281"/>
              <a:gd name="connsiteX22-781" fmla="*/ 1448837 w 2567281"/>
              <a:gd name="connsiteY22-782" fmla="*/ 2555706 h 2567281"/>
              <a:gd name="connsiteX23-783" fmla="*/ 1347429 w 2567281"/>
              <a:gd name="connsiteY23-784" fmla="*/ 2565733 h 2567281"/>
              <a:gd name="connsiteX24-785" fmla="*/ 1222908 w 2567281"/>
              <a:gd name="connsiteY24-786" fmla="*/ 2565794 h 2567281"/>
              <a:gd name="connsiteX25-787" fmla="*/ 1150390 w 2567281"/>
              <a:gd name="connsiteY25-788" fmla="*/ 2558774 h 2567281"/>
              <a:gd name="connsiteX26-789" fmla="*/ 899550 w 2567281"/>
              <a:gd name="connsiteY26-790" fmla="*/ 2217898 h 2567281"/>
              <a:gd name="connsiteX27-791" fmla="*/ 479023 w 2567281"/>
              <a:gd name="connsiteY27-792" fmla="*/ 2281883 h 2567281"/>
              <a:gd name="connsiteX28-793" fmla="*/ 435584 w 2567281"/>
              <a:gd name="connsiteY28-794" fmla="*/ 2247295 h 2567281"/>
              <a:gd name="connsiteX29-795" fmla="*/ 345490 w 2567281"/>
              <a:gd name="connsiteY29-796" fmla="*/ 2159843 h 2567281"/>
              <a:gd name="connsiteX30-797" fmla="*/ 271660 w 2567281"/>
              <a:gd name="connsiteY30-798" fmla="*/ 2072382 h 2567281"/>
              <a:gd name="connsiteX31-799" fmla="*/ 335363 w 2567281"/>
              <a:gd name="connsiteY31-800" fmla="*/ 1653711 h 2567281"/>
              <a:gd name="connsiteX32-801" fmla="*/ 8015 w 2567281"/>
              <a:gd name="connsiteY32-802" fmla="*/ 1412826 h 2567281"/>
              <a:gd name="connsiteX33-803" fmla="*/ 1549 w 2567281"/>
              <a:gd name="connsiteY33-804" fmla="*/ 1347429 h 2567281"/>
              <a:gd name="connsiteX34-805" fmla="*/ 13418 w 2567281"/>
              <a:gd name="connsiteY34-806" fmla="*/ 1099676 h 2567281"/>
              <a:gd name="connsiteX35-807" fmla="*/ 14995 w 2567281"/>
              <a:gd name="connsiteY35-808" fmla="*/ 1091591 h 2567281"/>
              <a:gd name="connsiteX36-809" fmla="*/ 397317 w 2567281"/>
              <a:gd name="connsiteY36-810" fmla="*/ 856724 h 2567281"/>
              <a:gd name="connsiteX37-811" fmla="*/ 279210 w 2567281"/>
              <a:gd name="connsiteY37-812" fmla="*/ 486794 h 2567281"/>
              <a:gd name="connsiteX38-813" fmla="*/ 319987 w 2567281"/>
              <a:gd name="connsiteY38-814" fmla="*/ 435584 h 2567281"/>
              <a:gd name="connsiteX39-815" fmla="*/ 504477 w 2567281"/>
              <a:gd name="connsiteY39-816" fmla="*/ 263576 h 2567281"/>
              <a:gd name="connsiteX40-817" fmla="*/ 542723 w 2567281"/>
              <a:gd name="connsiteY40-818" fmla="*/ 237362 h 2567281"/>
              <a:gd name="connsiteX0-819" fmla="*/ 542723 w 2567281"/>
              <a:gd name="connsiteY0-820" fmla="*/ 237362 h 2567281"/>
              <a:gd name="connsiteX1-821" fmla="*/ 899550 w 2567281"/>
              <a:gd name="connsiteY1-822" fmla="*/ 291655 h 2567281"/>
              <a:gd name="connsiteX2-823" fmla="*/ 1104648 w 2567281"/>
              <a:gd name="connsiteY2-824" fmla="*/ 12940 h 2567281"/>
              <a:gd name="connsiteX3-825" fmla="*/ 1219853 w 2567281"/>
              <a:gd name="connsiteY3-826" fmla="*/ 1549 h 2567281"/>
              <a:gd name="connsiteX4-827" fmla="*/ 1467606 w 2567281"/>
              <a:gd name="connsiteY4-828" fmla="*/ 13418 h 2567281"/>
              <a:gd name="connsiteX5-829" fmla="*/ 1496875 w 2567281"/>
              <a:gd name="connsiteY5-830" fmla="*/ 19128 h 2567281"/>
              <a:gd name="connsiteX6-831" fmla="*/ 1697419 w 2567281"/>
              <a:gd name="connsiteY6-832" fmla="*/ 291655 h 2567281"/>
              <a:gd name="connsiteX7-833" fmla="*/ 2031761 w 2567281"/>
              <a:gd name="connsiteY7-834" fmla="*/ 240783 h 2567281"/>
              <a:gd name="connsiteX8-835" fmla="*/ 2034286 w 2567281"/>
              <a:gd name="connsiteY8-836" fmla="*/ 242421 h 2567281"/>
              <a:gd name="connsiteX9-837" fmla="*/ 2303706 w 2567281"/>
              <a:gd name="connsiteY9-838" fmla="*/ 504477 h 2567281"/>
              <a:gd name="connsiteX10-839" fmla="*/ 2313004 w 2567281"/>
              <a:gd name="connsiteY10-840" fmla="*/ 518043 h 2567281"/>
              <a:gd name="connsiteX11-841" fmla="*/ 2261606 w 2567281"/>
              <a:gd name="connsiteY11-842" fmla="*/ 855842 h 2567281"/>
              <a:gd name="connsiteX12-843" fmla="*/ 2547655 w 2567281"/>
              <a:gd name="connsiteY12-844" fmla="*/ 1066337 h 2567281"/>
              <a:gd name="connsiteX13-845" fmla="*/ 2553379 w 2567281"/>
              <a:gd name="connsiteY13-846" fmla="*/ 1094904 h 2567281"/>
              <a:gd name="connsiteX14-847" fmla="*/ 2565794 w 2567281"/>
              <a:gd name="connsiteY14-848" fmla="*/ 1344373 h 2567281"/>
              <a:gd name="connsiteX15-849" fmla="*/ 2556882 w 2567281"/>
              <a:gd name="connsiteY15-850" fmla="*/ 1436427 h 2567281"/>
              <a:gd name="connsiteX16-851" fmla="*/ 2261606 w 2567281"/>
              <a:gd name="connsiteY16-852" fmla="*/ 1653711 h 2567281"/>
              <a:gd name="connsiteX17-853" fmla="*/ 2320371 w 2567281"/>
              <a:gd name="connsiteY17-854" fmla="*/ 2039924 h 2567281"/>
              <a:gd name="connsiteX18-855" fmla="*/ 2247295 w 2567281"/>
              <a:gd name="connsiteY18-856" fmla="*/ 2131698 h 2567281"/>
              <a:gd name="connsiteX19-857" fmla="*/ 2159843 w 2567281"/>
              <a:gd name="connsiteY19-858" fmla="*/ 2221792 h 2567281"/>
              <a:gd name="connsiteX20-859" fmla="*/ 2093129 w 2567281"/>
              <a:gd name="connsiteY20-860" fmla="*/ 2278108 h 2567281"/>
              <a:gd name="connsiteX21-861" fmla="*/ 1697419 w 2567281"/>
              <a:gd name="connsiteY21-862" fmla="*/ 2217898 h 2567281"/>
              <a:gd name="connsiteX22-863" fmla="*/ 1448837 w 2567281"/>
              <a:gd name="connsiteY22-864" fmla="*/ 2555706 h 2567281"/>
              <a:gd name="connsiteX23-865" fmla="*/ 1347429 w 2567281"/>
              <a:gd name="connsiteY23-866" fmla="*/ 2565733 h 2567281"/>
              <a:gd name="connsiteX24-867" fmla="*/ 1222908 w 2567281"/>
              <a:gd name="connsiteY24-868" fmla="*/ 2565794 h 2567281"/>
              <a:gd name="connsiteX25-869" fmla="*/ 1150390 w 2567281"/>
              <a:gd name="connsiteY25-870" fmla="*/ 2558774 h 2567281"/>
              <a:gd name="connsiteX26-871" fmla="*/ 899550 w 2567281"/>
              <a:gd name="connsiteY26-872" fmla="*/ 2217898 h 2567281"/>
              <a:gd name="connsiteX27-873" fmla="*/ 479023 w 2567281"/>
              <a:gd name="connsiteY27-874" fmla="*/ 2281883 h 2567281"/>
              <a:gd name="connsiteX28-875" fmla="*/ 435584 w 2567281"/>
              <a:gd name="connsiteY28-876" fmla="*/ 2247295 h 2567281"/>
              <a:gd name="connsiteX29-877" fmla="*/ 345490 w 2567281"/>
              <a:gd name="connsiteY29-878" fmla="*/ 2159843 h 2567281"/>
              <a:gd name="connsiteX30-879" fmla="*/ 271660 w 2567281"/>
              <a:gd name="connsiteY30-880" fmla="*/ 2072382 h 2567281"/>
              <a:gd name="connsiteX31-881" fmla="*/ 335363 w 2567281"/>
              <a:gd name="connsiteY31-882" fmla="*/ 1653711 h 2567281"/>
              <a:gd name="connsiteX32-883" fmla="*/ 8015 w 2567281"/>
              <a:gd name="connsiteY32-884" fmla="*/ 1412826 h 2567281"/>
              <a:gd name="connsiteX33-885" fmla="*/ 1549 w 2567281"/>
              <a:gd name="connsiteY33-886" fmla="*/ 1347429 h 2567281"/>
              <a:gd name="connsiteX34-887" fmla="*/ 13418 w 2567281"/>
              <a:gd name="connsiteY34-888" fmla="*/ 1099676 h 2567281"/>
              <a:gd name="connsiteX35-889" fmla="*/ 14995 w 2567281"/>
              <a:gd name="connsiteY35-890" fmla="*/ 1091591 h 2567281"/>
              <a:gd name="connsiteX36-891" fmla="*/ 397317 w 2567281"/>
              <a:gd name="connsiteY36-892" fmla="*/ 856724 h 2567281"/>
              <a:gd name="connsiteX37-893" fmla="*/ 279210 w 2567281"/>
              <a:gd name="connsiteY37-894" fmla="*/ 486794 h 2567281"/>
              <a:gd name="connsiteX38-895" fmla="*/ 319987 w 2567281"/>
              <a:gd name="connsiteY38-896" fmla="*/ 435584 h 2567281"/>
              <a:gd name="connsiteX39-897" fmla="*/ 504477 w 2567281"/>
              <a:gd name="connsiteY39-898" fmla="*/ 263576 h 2567281"/>
              <a:gd name="connsiteX40-899" fmla="*/ 542723 w 2567281"/>
              <a:gd name="connsiteY40-900" fmla="*/ 237362 h 2567281"/>
              <a:gd name="connsiteX0-901" fmla="*/ 542723 w 2567281"/>
              <a:gd name="connsiteY0-902" fmla="*/ 237362 h 2567281"/>
              <a:gd name="connsiteX1-903" fmla="*/ 899550 w 2567281"/>
              <a:gd name="connsiteY1-904" fmla="*/ 291655 h 2567281"/>
              <a:gd name="connsiteX2-905" fmla="*/ 1104648 w 2567281"/>
              <a:gd name="connsiteY2-906" fmla="*/ 12940 h 2567281"/>
              <a:gd name="connsiteX3-907" fmla="*/ 1219853 w 2567281"/>
              <a:gd name="connsiteY3-908" fmla="*/ 1549 h 2567281"/>
              <a:gd name="connsiteX4-909" fmla="*/ 1467606 w 2567281"/>
              <a:gd name="connsiteY4-910" fmla="*/ 13418 h 2567281"/>
              <a:gd name="connsiteX5-911" fmla="*/ 1496875 w 2567281"/>
              <a:gd name="connsiteY5-912" fmla="*/ 19128 h 2567281"/>
              <a:gd name="connsiteX6-913" fmla="*/ 1697419 w 2567281"/>
              <a:gd name="connsiteY6-914" fmla="*/ 291655 h 2567281"/>
              <a:gd name="connsiteX7-915" fmla="*/ 2031761 w 2567281"/>
              <a:gd name="connsiteY7-916" fmla="*/ 240783 h 2567281"/>
              <a:gd name="connsiteX8-917" fmla="*/ 2034286 w 2567281"/>
              <a:gd name="connsiteY8-918" fmla="*/ 242421 h 2567281"/>
              <a:gd name="connsiteX9-919" fmla="*/ 2303706 w 2567281"/>
              <a:gd name="connsiteY9-920" fmla="*/ 504477 h 2567281"/>
              <a:gd name="connsiteX10-921" fmla="*/ 2313004 w 2567281"/>
              <a:gd name="connsiteY10-922" fmla="*/ 518043 h 2567281"/>
              <a:gd name="connsiteX11-923" fmla="*/ 2261606 w 2567281"/>
              <a:gd name="connsiteY11-924" fmla="*/ 855842 h 2567281"/>
              <a:gd name="connsiteX12-925" fmla="*/ 2547655 w 2567281"/>
              <a:gd name="connsiteY12-926" fmla="*/ 1066337 h 2567281"/>
              <a:gd name="connsiteX13-927" fmla="*/ 2553379 w 2567281"/>
              <a:gd name="connsiteY13-928" fmla="*/ 1094904 h 2567281"/>
              <a:gd name="connsiteX14-929" fmla="*/ 2565794 w 2567281"/>
              <a:gd name="connsiteY14-930" fmla="*/ 1344373 h 2567281"/>
              <a:gd name="connsiteX15-931" fmla="*/ 2556882 w 2567281"/>
              <a:gd name="connsiteY15-932" fmla="*/ 1436427 h 2567281"/>
              <a:gd name="connsiteX16-933" fmla="*/ 2261606 w 2567281"/>
              <a:gd name="connsiteY16-934" fmla="*/ 1653711 h 2567281"/>
              <a:gd name="connsiteX17-935" fmla="*/ 2320371 w 2567281"/>
              <a:gd name="connsiteY17-936" fmla="*/ 2039924 h 2567281"/>
              <a:gd name="connsiteX18-937" fmla="*/ 2247295 w 2567281"/>
              <a:gd name="connsiteY18-938" fmla="*/ 2131698 h 2567281"/>
              <a:gd name="connsiteX19-939" fmla="*/ 2159843 w 2567281"/>
              <a:gd name="connsiteY19-940" fmla="*/ 2221792 h 2567281"/>
              <a:gd name="connsiteX20-941" fmla="*/ 2093129 w 2567281"/>
              <a:gd name="connsiteY20-942" fmla="*/ 2278108 h 2567281"/>
              <a:gd name="connsiteX21-943" fmla="*/ 1697419 w 2567281"/>
              <a:gd name="connsiteY21-944" fmla="*/ 2217898 h 2567281"/>
              <a:gd name="connsiteX22-945" fmla="*/ 1448837 w 2567281"/>
              <a:gd name="connsiteY22-946" fmla="*/ 2555706 h 2567281"/>
              <a:gd name="connsiteX23-947" fmla="*/ 1347429 w 2567281"/>
              <a:gd name="connsiteY23-948" fmla="*/ 2565733 h 2567281"/>
              <a:gd name="connsiteX24-949" fmla="*/ 1222908 w 2567281"/>
              <a:gd name="connsiteY24-950" fmla="*/ 2565794 h 2567281"/>
              <a:gd name="connsiteX25-951" fmla="*/ 1150390 w 2567281"/>
              <a:gd name="connsiteY25-952" fmla="*/ 2558774 h 2567281"/>
              <a:gd name="connsiteX26-953" fmla="*/ 899550 w 2567281"/>
              <a:gd name="connsiteY26-954" fmla="*/ 2217898 h 2567281"/>
              <a:gd name="connsiteX27-955" fmla="*/ 479023 w 2567281"/>
              <a:gd name="connsiteY27-956" fmla="*/ 2281883 h 2567281"/>
              <a:gd name="connsiteX28-957" fmla="*/ 435584 w 2567281"/>
              <a:gd name="connsiteY28-958" fmla="*/ 2247295 h 2567281"/>
              <a:gd name="connsiteX29-959" fmla="*/ 345490 w 2567281"/>
              <a:gd name="connsiteY29-960" fmla="*/ 2159843 h 2567281"/>
              <a:gd name="connsiteX30-961" fmla="*/ 271660 w 2567281"/>
              <a:gd name="connsiteY30-962" fmla="*/ 2072382 h 2567281"/>
              <a:gd name="connsiteX31-963" fmla="*/ 335363 w 2567281"/>
              <a:gd name="connsiteY31-964" fmla="*/ 1653711 h 2567281"/>
              <a:gd name="connsiteX32-965" fmla="*/ 8015 w 2567281"/>
              <a:gd name="connsiteY32-966" fmla="*/ 1412826 h 2567281"/>
              <a:gd name="connsiteX33-967" fmla="*/ 1549 w 2567281"/>
              <a:gd name="connsiteY33-968" fmla="*/ 1347429 h 2567281"/>
              <a:gd name="connsiteX34-969" fmla="*/ 13418 w 2567281"/>
              <a:gd name="connsiteY34-970" fmla="*/ 1099676 h 2567281"/>
              <a:gd name="connsiteX35-971" fmla="*/ 14995 w 2567281"/>
              <a:gd name="connsiteY35-972" fmla="*/ 1091591 h 2567281"/>
              <a:gd name="connsiteX36-973" fmla="*/ 397317 w 2567281"/>
              <a:gd name="connsiteY36-974" fmla="*/ 856724 h 2567281"/>
              <a:gd name="connsiteX37-975" fmla="*/ 279210 w 2567281"/>
              <a:gd name="connsiteY37-976" fmla="*/ 486794 h 2567281"/>
              <a:gd name="connsiteX38-977" fmla="*/ 319987 w 2567281"/>
              <a:gd name="connsiteY38-978" fmla="*/ 435584 h 2567281"/>
              <a:gd name="connsiteX39-979" fmla="*/ 504477 w 2567281"/>
              <a:gd name="connsiteY39-980" fmla="*/ 263576 h 2567281"/>
              <a:gd name="connsiteX40-981" fmla="*/ 542723 w 2567281"/>
              <a:gd name="connsiteY40-982" fmla="*/ 237362 h 2567281"/>
              <a:gd name="connsiteX0-983" fmla="*/ 542723 w 2567281"/>
              <a:gd name="connsiteY0-984" fmla="*/ 237362 h 2567281"/>
              <a:gd name="connsiteX1-985" fmla="*/ 923626 w 2567281"/>
              <a:gd name="connsiteY1-986" fmla="*/ 341570 h 2567281"/>
              <a:gd name="connsiteX2-987" fmla="*/ 1104648 w 2567281"/>
              <a:gd name="connsiteY2-988" fmla="*/ 12940 h 2567281"/>
              <a:gd name="connsiteX3-989" fmla="*/ 1219853 w 2567281"/>
              <a:gd name="connsiteY3-990" fmla="*/ 1549 h 2567281"/>
              <a:gd name="connsiteX4-991" fmla="*/ 1467606 w 2567281"/>
              <a:gd name="connsiteY4-992" fmla="*/ 13418 h 2567281"/>
              <a:gd name="connsiteX5-993" fmla="*/ 1496875 w 2567281"/>
              <a:gd name="connsiteY5-994" fmla="*/ 19128 h 2567281"/>
              <a:gd name="connsiteX6-995" fmla="*/ 1697419 w 2567281"/>
              <a:gd name="connsiteY6-996" fmla="*/ 291655 h 2567281"/>
              <a:gd name="connsiteX7-997" fmla="*/ 2031761 w 2567281"/>
              <a:gd name="connsiteY7-998" fmla="*/ 240783 h 2567281"/>
              <a:gd name="connsiteX8-999" fmla="*/ 2034286 w 2567281"/>
              <a:gd name="connsiteY8-1000" fmla="*/ 242421 h 2567281"/>
              <a:gd name="connsiteX9-1001" fmla="*/ 2303706 w 2567281"/>
              <a:gd name="connsiteY9-1002" fmla="*/ 504477 h 2567281"/>
              <a:gd name="connsiteX10-1003" fmla="*/ 2313004 w 2567281"/>
              <a:gd name="connsiteY10-1004" fmla="*/ 518043 h 2567281"/>
              <a:gd name="connsiteX11-1005" fmla="*/ 2261606 w 2567281"/>
              <a:gd name="connsiteY11-1006" fmla="*/ 855842 h 2567281"/>
              <a:gd name="connsiteX12-1007" fmla="*/ 2547655 w 2567281"/>
              <a:gd name="connsiteY12-1008" fmla="*/ 1066337 h 2567281"/>
              <a:gd name="connsiteX13-1009" fmla="*/ 2553379 w 2567281"/>
              <a:gd name="connsiteY13-1010" fmla="*/ 1094904 h 2567281"/>
              <a:gd name="connsiteX14-1011" fmla="*/ 2565794 w 2567281"/>
              <a:gd name="connsiteY14-1012" fmla="*/ 1344373 h 2567281"/>
              <a:gd name="connsiteX15-1013" fmla="*/ 2556882 w 2567281"/>
              <a:gd name="connsiteY15-1014" fmla="*/ 1436427 h 2567281"/>
              <a:gd name="connsiteX16-1015" fmla="*/ 2261606 w 2567281"/>
              <a:gd name="connsiteY16-1016" fmla="*/ 1653711 h 2567281"/>
              <a:gd name="connsiteX17-1017" fmla="*/ 2320371 w 2567281"/>
              <a:gd name="connsiteY17-1018" fmla="*/ 2039924 h 2567281"/>
              <a:gd name="connsiteX18-1019" fmla="*/ 2247295 w 2567281"/>
              <a:gd name="connsiteY18-1020" fmla="*/ 2131698 h 2567281"/>
              <a:gd name="connsiteX19-1021" fmla="*/ 2159843 w 2567281"/>
              <a:gd name="connsiteY19-1022" fmla="*/ 2221792 h 2567281"/>
              <a:gd name="connsiteX20-1023" fmla="*/ 2093129 w 2567281"/>
              <a:gd name="connsiteY20-1024" fmla="*/ 2278108 h 2567281"/>
              <a:gd name="connsiteX21-1025" fmla="*/ 1697419 w 2567281"/>
              <a:gd name="connsiteY21-1026" fmla="*/ 2217898 h 2567281"/>
              <a:gd name="connsiteX22-1027" fmla="*/ 1448837 w 2567281"/>
              <a:gd name="connsiteY22-1028" fmla="*/ 2555706 h 2567281"/>
              <a:gd name="connsiteX23-1029" fmla="*/ 1347429 w 2567281"/>
              <a:gd name="connsiteY23-1030" fmla="*/ 2565733 h 2567281"/>
              <a:gd name="connsiteX24-1031" fmla="*/ 1222908 w 2567281"/>
              <a:gd name="connsiteY24-1032" fmla="*/ 2565794 h 2567281"/>
              <a:gd name="connsiteX25-1033" fmla="*/ 1150390 w 2567281"/>
              <a:gd name="connsiteY25-1034" fmla="*/ 2558774 h 2567281"/>
              <a:gd name="connsiteX26-1035" fmla="*/ 899550 w 2567281"/>
              <a:gd name="connsiteY26-1036" fmla="*/ 2217898 h 2567281"/>
              <a:gd name="connsiteX27-1037" fmla="*/ 479023 w 2567281"/>
              <a:gd name="connsiteY27-1038" fmla="*/ 2281883 h 2567281"/>
              <a:gd name="connsiteX28-1039" fmla="*/ 435584 w 2567281"/>
              <a:gd name="connsiteY28-1040" fmla="*/ 2247295 h 2567281"/>
              <a:gd name="connsiteX29-1041" fmla="*/ 345490 w 2567281"/>
              <a:gd name="connsiteY29-1042" fmla="*/ 2159843 h 2567281"/>
              <a:gd name="connsiteX30-1043" fmla="*/ 271660 w 2567281"/>
              <a:gd name="connsiteY30-1044" fmla="*/ 2072382 h 2567281"/>
              <a:gd name="connsiteX31-1045" fmla="*/ 335363 w 2567281"/>
              <a:gd name="connsiteY31-1046" fmla="*/ 1653711 h 2567281"/>
              <a:gd name="connsiteX32-1047" fmla="*/ 8015 w 2567281"/>
              <a:gd name="connsiteY32-1048" fmla="*/ 1412826 h 2567281"/>
              <a:gd name="connsiteX33-1049" fmla="*/ 1549 w 2567281"/>
              <a:gd name="connsiteY33-1050" fmla="*/ 1347429 h 2567281"/>
              <a:gd name="connsiteX34-1051" fmla="*/ 13418 w 2567281"/>
              <a:gd name="connsiteY34-1052" fmla="*/ 1099676 h 2567281"/>
              <a:gd name="connsiteX35-1053" fmla="*/ 14995 w 2567281"/>
              <a:gd name="connsiteY35-1054" fmla="*/ 1091591 h 2567281"/>
              <a:gd name="connsiteX36-1055" fmla="*/ 397317 w 2567281"/>
              <a:gd name="connsiteY36-1056" fmla="*/ 856724 h 2567281"/>
              <a:gd name="connsiteX37-1057" fmla="*/ 279210 w 2567281"/>
              <a:gd name="connsiteY37-1058" fmla="*/ 486794 h 2567281"/>
              <a:gd name="connsiteX38-1059" fmla="*/ 319987 w 2567281"/>
              <a:gd name="connsiteY38-1060" fmla="*/ 435584 h 2567281"/>
              <a:gd name="connsiteX39-1061" fmla="*/ 504477 w 2567281"/>
              <a:gd name="connsiteY39-1062" fmla="*/ 263576 h 2567281"/>
              <a:gd name="connsiteX40-1063" fmla="*/ 542723 w 2567281"/>
              <a:gd name="connsiteY40-1064" fmla="*/ 237362 h 2567281"/>
              <a:gd name="connsiteX0-1065" fmla="*/ 542723 w 2567281"/>
              <a:gd name="connsiteY0-1066" fmla="*/ 237362 h 2567281"/>
              <a:gd name="connsiteX1-1067" fmla="*/ 923626 w 2567281"/>
              <a:gd name="connsiteY1-1068" fmla="*/ 341570 h 2567281"/>
              <a:gd name="connsiteX2-1069" fmla="*/ 1104648 w 2567281"/>
              <a:gd name="connsiteY2-1070" fmla="*/ 12940 h 2567281"/>
              <a:gd name="connsiteX3-1071" fmla="*/ 1219853 w 2567281"/>
              <a:gd name="connsiteY3-1072" fmla="*/ 1549 h 2567281"/>
              <a:gd name="connsiteX4-1073" fmla="*/ 1467606 w 2567281"/>
              <a:gd name="connsiteY4-1074" fmla="*/ 13418 h 2567281"/>
              <a:gd name="connsiteX5-1075" fmla="*/ 1496875 w 2567281"/>
              <a:gd name="connsiteY5-1076" fmla="*/ 19128 h 2567281"/>
              <a:gd name="connsiteX6-1077" fmla="*/ 1697419 w 2567281"/>
              <a:gd name="connsiteY6-1078" fmla="*/ 291655 h 2567281"/>
              <a:gd name="connsiteX7-1079" fmla="*/ 2031761 w 2567281"/>
              <a:gd name="connsiteY7-1080" fmla="*/ 240783 h 2567281"/>
              <a:gd name="connsiteX8-1081" fmla="*/ 2034286 w 2567281"/>
              <a:gd name="connsiteY8-1082" fmla="*/ 242421 h 2567281"/>
              <a:gd name="connsiteX9-1083" fmla="*/ 2303706 w 2567281"/>
              <a:gd name="connsiteY9-1084" fmla="*/ 504477 h 2567281"/>
              <a:gd name="connsiteX10-1085" fmla="*/ 2313004 w 2567281"/>
              <a:gd name="connsiteY10-1086" fmla="*/ 518043 h 2567281"/>
              <a:gd name="connsiteX11-1087" fmla="*/ 2261606 w 2567281"/>
              <a:gd name="connsiteY11-1088" fmla="*/ 855842 h 2567281"/>
              <a:gd name="connsiteX12-1089" fmla="*/ 2547655 w 2567281"/>
              <a:gd name="connsiteY12-1090" fmla="*/ 1066337 h 2567281"/>
              <a:gd name="connsiteX13-1091" fmla="*/ 2553379 w 2567281"/>
              <a:gd name="connsiteY13-1092" fmla="*/ 1094904 h 2567281"/>
              <a:gd name="connsiteX14-1093" fmla="*/ 2565794 w 2567281"/>
              <a:gd name="connsiteY14-1094" fmla="*/ 1344373 h 2567281"/>
              <a:gd name="connsiteX15-1095" fmla="*/ 2556882 w 2567281"/>
              <a:gd name="connsiteY15-1096" fmla="*/ 1436427 h 2567281"/>
              <a:gd name="connsiteX16-1097" fmla="*/ 2261606 w 2567281"/>
              <a:gd name="connsiteY16-1098" fmla="*/ 1653711 h 2567281"/>
              <a:gd name="connsiteX17-1099" fmla="*/ 2320371 w 2567281"/>
              <a:gd name="connsiteY17-1100" fmla="*/ 2039924 h 2567281"/>
              <a:gd name="connsiteX18-1101" fmla="*/ 2247295 w 2567281"/>
              <a:gd name="connsiteY18-1102" fmla="*/ 2131698 h 2567281"/>
              <a:gd name="connsiteX19-1103" fmla="*/ 2159843 w 2567281"/>
              <a:gd name="connsiteY19-1104" fmla="*/ 2221792 h 2567281"/>
              <a:gd name="connsiteX20-1105" fmla="*/ 2093129 w 2567281"/>
              <a:gd name="connsiteY20-1106" fmla="*/ 2278108 h 2567281"/>
              <a:gd name="connsiteX21-1107" fmla="*/ 1697419 w 2567281"/>
              <a:gd name="connsiteY21-1108" fmla="*/ 2217898 h 2567281"/>
              <a:gd name="connsiteX22-1109" fmla="*/ 1448837 w 2567281"/>
              <a:gd name="connsiteY22-1110" fmla="*/ 2555706 h 2567281"/>
              <a:gd name="connsiteX23-1111" fmla="*/ 1347429 w 2567281"/>
              <a:gd name="connsiteY23-1112" fmla="*/ 2565733 h 2567281"/>
              <a:gd name="connsiteX24-1113" fmla="*/ 1222908 w 2567281"/>
              <a:gd name="connsiteY24-1114" fmla="*/ 2565794 h 2567281"/>
              <a:gd name="connsiteX25-1115" fmla="*/ 1150390 w 2567281"/>
              <a:gd name="connsiteY25-1116" fmla="*/ 2558774 h 2567281"/>
              <a:gd name="connsiteX26-1117" fmla="*/ 899550 w 2567281"/>
              <a:gd name="connsiteY26-1118" fmla="*/ 2217898 h 2567281"/>
              <a:gd name="connsiteX27-1119" fmla="*/ 479023 w 2567281"/>
              <a:gd name="connsiteY27-1120" fmla="*/ 2281883 h 2567281"/>
              <a:gd name="connsiteX28-1121" fmla="*/ 435584 w 2567281"/>
              <a:gd name="connsiteY28-1122" fmla="*/ 2247295 h 2567281"/>
              <a:gd name="connsiteX29-1123" fmla="*/ 345490 w 2567281"/>
              <a:gd name="connsiteY29-1124" fmla="*/ 2159843 h 2567281"/>
              <a:gd name="connsiteX30-1125" fmla="*/ 271660 w 2567281"/>
              <a:gd name="connsiteY30-1126" fmla="*/ 2072382 h 2567281"/>
              <a:gd name="connsiteX31-1127" fmla="*/ 335363 w 2567281"/>
              <a:gd name="connsiteY31-1128" fmla="*/ 1653711 h 2567281"/>
              <a:gd name="connsiteX32-1129" fmla="*/ 8015 w 2567281"/>
              <a:gd name="connsiteY32-1130" fmla="*/ 1412826 h 2567281"/>
              <a:gd name="connsiteX33-1131" fmla="*/ 1549 w 2567281"/>
              <a:gd name="connsiteY33-1132" fmla="*/ 1347429 h 2567281"/>
              <a:gd name="connsiteX34-1133" fmla="*/ 13418 w 2567281"/>
              <a:gd name="connsiteY34-1134" fmla="*/ 1099676 h 2567281"/>
              <a:gd name="connsiteX35-1135" fmla="*/ 14995 w 2567281"/>
              <a:gd name="connsiteY35-1136" fmla="*/ 1091591 h 2567281"/>
              <a:gd name="connsiteX36-1137" fmla="*/ 397317 w 2567281"/>
              <a:gd name="connsiteY36-1138" fmla="*/ 856724 h 2567281"/>
              <a:gd name="connsiteX37-1139" fmla="*/ 279210 w 2567281"/>
              <a:gd name="connsiteY37-1140" fmla="*/ 486794 h 2567281"/>
              <a:gd name="connsiteX38-1141" fmla="*/ 319987 w 2567281"/>
              <a:gd name="connsiteY38-1142" fmla="*/ 435584 h 2567281"/>
              <a:gd name="connsiteX39-1143" fmla="*/ 504477 w 2567281"/>
              <a:gd name="connsiteY39-1144" fmla="*/ 263576 h 2567281"/>
              <a:gd name="connsiteX40-1145" fmla="*/ 542723 w 2567281"/>
              <a:gd name="connsiteY40-1146" fmla="*/ 237362 h 2567281"/>
              <a:gd name="connsiteX0-1147" fmla="*/ 542723 w 2567281"/>
              <a:gd name="connsiteY0-1148" fmla="*/ 237362 h 2567281"/>
              <a:gd name="connsiteX1-1149" fmla="*/ 923626 w 2567281"/>
              <a:gd name="connsiteY1-1150" fmla="*/ 341570 h 2567281"/>
              <a:gd name="connsiteX2-1151" fmla="*/ 1104648 w 2567281"/>
              <a:gd name="connsiteY2-1152" fmla="*/ 12940 h 2567281"/>
              <a:gd name="connsiteX3-1153" fmla="*/ 1219853 w 2567281"/>
              <a:gd name="connsiteY3-1154" fmla="*/ 1549 h 2567281"/>
              <a:gd name="connsiteX4-1155" fmla="*/ 1467606 w 2567281"/>
              <a:gd name="connsiteY4-1156" fmla="*/ 13418 h 2567281"/>
              <a:gd name="connsiteX5-1157" fmla="*/ 1496875 w 2567281"/>
              <a:gd name="connsiteY5-1158" fmla="*/ 19128 h 2567281"/>
              <a:gd name="connsiteX6-1159" fmla="*/ 1697419 w 2567281"/>
              <a:gd name="connsiteY6-1160" fmla="*/ 291655 h 2567281"/>
              <a:gd name="connsiteX7-1161" fmla="*/ 2031761 w 2567281"/>
              <a:gd name="connsiteY7-1162" fmla="*/ 240783 h 2567281"/>
              <a:gd name="connsiteX8-1163" fmla="*/ 2034286 w 2567281"/>
              <a:gd name="connsiteY8-1164" fmla="*/ 242421 h 2567281"/>
              <a:gd name="connsiteX9-1165" fmla="*/ 2303706 w 2567281"/>
              <a:gd name="connsiteY9-1166" fmla="*/ 504477 h 2567281"/>
              <a:gd name="connsiteX10-1167" fmla="*/ 2313004 w 2567281"/>
              <a:gd name="connsiteY10-1168" fmla="*/ 518043 h 2567281"/>
              <a:gd name="connsiteX11-1169" fmla="*/ 2261606 w 2567281"/>
              <a:gd name="connsiteY11-1170" fmla="*/ 855842 h 2567281"/>
              <a:gd name="connsiteX12-1171" fmla="*/ 2547655 w 2567281"/>
              <a:gd name="connsiteY12-1172" fmla="*/ 1066337 h 2567281"/>
              <a:gd name="connsiteX13-1173" fmla="*/ 2553379 w 2567281"/>
              <a:gd name="connsiteY13-1174" fmla="*/ 1094904 h 2567281"/>
              <a:gd name="connsiteX14-1175" fmla="*/ 2565794 w 2567281"/>
              <a:gd name="connsiteY14-1176" fmla="*/ 1344373 h 2567281"/>
              <a:gd name="connsiteX15-1177" fmla="*/ 2556882 w 2567281"/>
              <a:gd name="connsiteY15-1178" fmla="*/ 1436427 h 2567281"/>
              <a:gd name="connsiteX16-1179" fmla="*/ 2261606 w 2567281"/>
              <a:gd name="connsiteY16-1180" fmla="*/ 1653711 h 2567281"/>
              <a:gd name="connsiteX17-1181" fmla="*/ 2320371 w 2567281"/>
              <a:gd name="connsiteY17-1182" fmla="*/ 2039924 h 2567281"/>
              <a:gd name="connsiteX18-1183" fmla="*/ 2247295 w 2567281"/>
              <a:gd name="connsiteY18-1184" fmla="*/ 2131698 h 2567281"/>
              <a:gd name="connsiteX19-1185" fmla="*/ 2159843 w 2567281"/>
              <a:gd name="connsiteY19-1186" fmla="*/ 2221792 h 2567281"/>
              <a:gd name="connsiteX20-1187" fmla="*/ 2093129 w 2567281"/>
              <a:gd name="connsiteY20-1188" fmla="*/ 2278108 h 2567281"/>
              <a:gd name="connsiteX21-1189" fmla="*/ 1697419 w 2567281"/>
              <a:gd name="connsiteY21-1190" fmla="*/ 2217898 h 2567281"/>
              <a:gd name="connsiteX22-1191" fmla="*/ 1448837 w 2567281"/>
              <a:gd name="connsiteY22-1192" fmla="*/ 2555706 h 2567281"/>
              <a:gd name="connsiteX23-1193" fmla="*/ 1347429 w 2567281"/>
              <a:gd name="connsiteY23-1194" fmla="*/ 2565733 h 2567281"/>
              <a:gd name="connsiteX24-1195" fmla="*/ 1222908 w 2567281"/>
              <a:gd name="connsiteY24-1196" fmla="*/ 2565794 h 2567281"/>
              <a:gd name="connsiteX25-1197" fmla="*/ 1150390 w 2567281"/>
              <a:gd name="connsiteY25-1198" fmla="*/ 2558774 h 2567281"/>
              <a:gd name="connsiteX26-1199" fmla="*/ 899550 w 2567281"/>
              <a:gd name="connsiteY26-1200" fmla="*/ 2217898 h 2567281"/>
              <a:gd name="connsiteX27-1201" fmla="*/ 479023 w 2567281"/>
              <a:gd name="connsiteY27-1202" fmla="*/ 2281883 h 2567281"/>
              <a:gd name="connsiteX28-1203" fmla="*/ 435584 w 2567281"/>
              <a:gd name="connsiteY28-1204" fmla="*/ 2247295 h 2567281"/>
              <a:gd name="connsiteX29-1205" fmla="*/ 345490 w 2567281"/>
              <a:gd name="connsiteY29-1206" fmla="*/ 2159843 h 2567281"/>
              <a:gd name="connsiteX30-1207" fmla="*/ 271660 w 2567281"/>
              <a:gd name="connsiteY30-1208" fmla="*/ 2072382 h 2567281"/>
              <a:gd name="connsiteX31-1209" fmla="*/ 335363 w 2567281"/>
              <a:gd name="connsiteY31-1210" fmla="*/ 1653711 h 2567281"/>
              <a:gd name="connsiteX32-1211" fmla="*/ 8015 w 2567281"/>
              <a:gd name="connsiteY32-1212" fmla="*/ 1412826 h 2567281"/>
              <a:gd name="connsiteX33-1213" fmla="*/ 1549 w 2567281"/>
              <a:gd name="connsiteY33-1214" fmla="*/ 1347429 h 2567281"/>
              <a:gd name="connsiteX34-1215" fmla="*/ 13418 w 2567281"/>
              <a:gd name="connsiteY34-1216" fmla="*/ 1099676 h 2567281"/>
              <a:gd name="connsiteX35-1217" fmla="*/ 14995 w 2567281"/>
              <a:gd name="connsiteY35-1218" fmla="*/ 1091591 h 2567281"/>
              <a:gd name="connsiteX36-1219" fmla="*/ 397317 w 2567281"/>
              <a:gd name="connsiteY36-1220" fmla="*/ 856724 h 2567281"/>
              <a:gd name="connsiteX37-1221" fmla="*/ 279210 w 2567281"/>
              <a:gd name="connsiteY37-1222" fmla="*/ 486794 h 2567281"/>
              <a:gd name="connsiteX38-1223" fmla="*/ 319987 w 2567281"/>
              <a:gd name="connsiteY38-1224" fmla="*/ 435584 h 2567281"/>
              <a:gd name="connsiteX39-1225" fmla="*/ 504477 w 2567281"/>
              <a:gd name="connsiteY39-1226" fmla="*/ 263576 h 2567281"/>
              <a:gd name="connsiteX40-1227" fmla="*/ 542723 w 2567281"/>
              <a:gd name="connsiteY40-1228" fmla="*/ 237362 h 2567281"/>
              <a:gd name="connsiteX0-1229" fmla="*/ 542723 w 2567281"/>
              <a:gd name="connsiteY0-1230" fmla="*/ 237362 h 2567281"/>
              <a:gd name="connsiteX1-1231" fmla="*/ 923626 w 2567281"/>
              <a:gd name="connsiteY1-1232" fmla="*/ 341570 h 2567281"/>
              <a:gd name="connsiteX2-1233" fmla="*/ 1104648 w 2567281"/>
              <a:gd name="connsiteY2-1234" fmla="*/ 12940 h 2567281"/>
              <a:gd name="connsiteX3-1235" fmla="*/ 1219853 w 2567281"/>
              <a:gd name="connsiteY3-1236" fmla="*/ 1549 h 2567281"/>
              <a:gd name="connsiteX4-1237" fmla="*/ 1467606 w 2567281"/>
              <a:gd name="connsiteY4-1238" fmla="*/ 13418 h 2567281"/>
              <a:gd name="connsiteX5-1239" fmla="*/ 1496875 w 2567281"/>
              <a:gd name="connsiteY5-1240" fmla="*/ 19128 h 2567281"/>
              <a:gd name="connsiteX6-1241" fmla="*/ 1703438 w 2567281"/>
              <a:gd name="connsiteY6-1242" fmla="*/ 304134 h 2567281"/>
              <a:gd name="connsiteX7-1243" fmla="*/ 2031761 w 2567281"/>
              <a:gd name="connsiteY7-1244" fmla="*/ 240783 h 2567281"/>
              <a:gd name="connsiteX8-1245" fmla="*/ 2034286 w 2567281"/>
              <a:gd name="connsiteY8-1246" fmla="*/ 242421 h 2567281"/>
              <a:gd name="connsiteX9-1247" fmla="*/ 2303706 w 2567281"/>
              <a:gd name="connsiteY9-1248" fmla="*/ 504477 h 2567281"/>
              <a:gd name="connsiteX10-1249" fmla="*/ 2313004 w 2567281"/>
              <a:gd name="connsiteY10-1250" fmla="*/ 518043 h 2567281"/>
              <a:gd name="connsiteX11-1251" fmla="*/ 2261606 w 2567281"/>
              <a:gd name="connsiteY11-1252" fmla="*/ 855842 h 2567281"/>
              <a:gd name="connsiteX12-1253" fmla="*/ 2547655 w 2567281"/>
              <a:gd name="connsiteY12-1254" fmla="*/ 1066337 h 2567281"/>
              <a:gd name="connsiteX13-1255" fmla="*/ 2553379 w 2567281"/>
              <a:gd name="connsiteY13-1256" fmla="*/ 1094904 h 2567281"/>
              <a:gd name="connsiteX14-1257" fmla="*/ 2565794 w 2567281"/>
              <a:gd name="connsiteY14-1258" fmla="*/ 1344373 h 2567281"/>
              <a:gd name="connsiteX15-1259" fmla="*/ 2556882 w 2567281"/>
              <a:gd name="connsiteY15-1260" fmla="*/ 1436427 h 2567281"/>
              <a:gd name="connsiteX16-1261" fmla="*/ 2261606 w 2567281"/>
              <a:gd name="connsiteY16-1262" fmla="*/ 1653711 h 2567281"/>
              <a:gd name="connsiteX17-1263" fmla="*/ 2320371 w 2567281"/>
              <a:gd name="connsiteY17-1264" fmla="*/ 2039924 h 2567281"/>
              <a:gd name="connsiteX18-1265" fmla="*/ 2247295 w 2567281"/>
              <a:gd name="connsiteY18-1266" fmla="*/ 2131698 h 2567281"/>
              <a:gd name="connsiteX19-1267" fmla="*/ 2159843 w 2567281"/>
              <a:gd name="connsiteY19-1268" fmla="*/ 2221792 h 2567281"/>
              <a:gd name="connsiteX20-1269" fmla="*/ 2093129 w 2567281"/>
              <a:gd name="connsiteY20-1270" fmla="*/ 2278108 h 2567281"/>
              <a:gd name="connsiteX21-1271" fmla="*/ 1697419 w 2567281"/>
              <a:gd name="connsiteY21-1272" fmla="*/ 2217898 h 2567281"/>
              <a:gd name="connsiteX22-1273" fmla="*/ 1448837 w 2567281"/>
              <a:gd name="connsiteY22-1274" fmla="*/ 2555706 h 2567281"/>
              <a:gd name="connsiteX23-1275" fmla="*/ 1347429 w 2567281"/>
              <a:gd name="connsiteY23-1276" fmla="*/ 2565733 h 2567281"/>
              <a:gd name="connsiteX24-1277" fmla="*/ 1222908 w 2567281"/>
              <a:gd name="connsiteY24-1278" fmla="*/ 2565794 h 2567281"/>
              <a:gd name="connsiteX25-1279" fmla="*/ 1150390 w 2567281"/>
              <a:gd name="connsiteY25-1280" fmla="*/ 2558774 h 2567281"/>
              <a:gd name="connsiteX26-1281" fmla="*/ 899550 w 2567281"/>
              <a:gd name="connsiteY26-1282" fmla="*/ 2217898 h 2567281"/>
              <a:gd name="connsiteX27-1283" fmla="*/ 479023 w 2567281"/>
              <a:gd name="connsiteY27-1284" fmla="*/ 2281883 h 2567281"/>
              <a:gd name="connsiteX28-1285" fmla="*/ 435584 w 2567281"/>
              <a:gd name="connsiteY28-1286" fmla="*/ 2247295 h 2567281"/>
              <a:gd name="connsiteX29-1287" fmla="*/ 345490 w 2567281"/>
              <a:gd name="connsiteY29-1288" fmla="*/ 2159843 h 2567281"/>
              <a:gd name="connsiteX30-1289" fmla="*/ 271660 w 2567281"/>
              <a:gd name="connsiteY30-1290" fmla="*/ 2072382 h 2567281"/>
              <a:gd name="connsiteX31-1291" fmla="*/ 335363 w 2567281"/>
              <a:gd name="connsiteY31-1292" fmla="*/ 1653711 h 2567281"/>
              <a:gd name="connsiteX32-1293" fmla="*/ 8015 w 2567281"/>
              <a:gd name="connsiteY32-1294" fmla="*/ 1412826 h 2567281"/>
              <a:gd name="connsiteX33-1295" fmla="*/ 1549 w 2567281"/>
              <a:gd name="connsiteY33-1296" fmla="*/ 1347429 h 2567281"/>
              <a:gd name="connsiteX34-1297" fmla="*/ 13418 w 2567281"/>
              <a:gd name="connsiteY34-1298" fmla="*/ 1099676 h 2567281"/>
              <a:gd name="connsiteX35-1299" fmla="*/ 14995 w 2567281"/>
              <a:gd name="connsiteY35-1300" fmla="*/ 1091591 h 2567281"/>
              <a:gd name="connsiteX36-1301" fmla="*/ 397317 w 2567281"/>
              <a:gd name="connsiteY36-1302" fmla="*/ 856724 h 2567281"/>
              <a:gd name="connsiteX37-1303" fmla="*/ 279210 w 2567281"/>
              <a:gd name="connsiteY37-1304" fmla="*/ 486794 h 2567281"/>
              <a:gd name="connsiteX38-1305" fmla="*/ 319987 w 2567281"/>
              <a:gd name="connsiteY38-1306" fmla="*/ 435584 h 2567281"/>
              <a:gd name="connsiteX39-1307" fmla="*/ 504477 w 2567281"/>
              <a:gd name="connsiteY39-1308" fmla="*/ 263576 h 2567281"/>
              <a:gd name="connsiteX40-1309" fmla="*/ 542723 w 2567281"/>
              <a:gd name="connsiteY40-1310" fmla="*/ 237362 h 2567281"/>
              <a:gd name="connsiteX0-1311" fmla="*/ 542723 w 2567281"/>
              <a:gd name="connsiteY0-1312" fmla="*/ 237362 h 2567281"/>
              <a:gd name="connsiteX1-1313" fmla="*/ 923626 w 2567281"/>
              <a:gd name="connsiteY1-1314" fmla="*/ 341570 h 2567281"/>
              <a:gd name="connsiteX2-1315" fmla="*/ 1104648 w 2567281"/>
              <a:gd name="connsiteY2-1316" fmla="*/ 12940 h 2567281"/>
              <a:gd name="connsiteX3-1317" fmla="*/ 1219853 w 2567281"/>
              <a:gd name="connsiteY3-1318" fmla="*/ 1549 h 2567281"/>
              <a:gd name="connsiteX4-1319" fmla="*/ 1467606 w 2567281"/>
              <a:gd name="connsiteY4-1320" fmla="*/ 13418 h 2567281"/>
              <a:gd name="connsiteX5-1321" fmla="*/ 1496875 w 2567281"/>
              <a:gd name="connsiteY5-1322" fmla="*/ 19128 h 2567281"/>
              <a:gd name="connsiteX6-1323" fmla="*/ 1628565 w 2567281"/>
              <a:gd name="connsiteY6-1324" fmla="*/ 340248 h 2567281"/>
              <a:gd name="connsiteX7-1325" fmla="*/ 2031761 w 2567281"/>
              <a:gd name="connsiteY7-1326" fmla="*/ 240783 h 2567281"/>
              <a:gd name="connsiteX8-1327" fmla="*/ 2034286 w 2567281"/>
              <a:gd name="connsiteY8-1328" fmla="*/ 242421 h 2567281"/>
              <a:gd name="connsiteX9-1329" fmla="*/ 2303706 w 2567281"/>
              <a:gd name="connsiteY9-1330" fmla="*/ 504477 h 2567281"/>
              <a:gd name="connsiteX10-1331" fmla="*/ 2313004 w 2567281"/>
              <a:gd name="connsiteY10-1332" fmla="*/ 518043 h 2567281"/>
              <a:gd name="connsiteX11-1333" fmla="*/ 2261606 w 2567281"/>
              <a:gd name="connsiteY11-1334" fmla="*/ 855842 h 2567281"/>
              <a:gd name="connsiteX12-1335" fmla="*/ 2547655 w 2567281"/>
              <a:gd name="connsiteY12-1336" fmla="*/ 1066337 h 2567281"/>
              <a:gd name="connsiteX13-1337" fmla="*/ 2553379 w 2567281"/>
              <a:gd name="connsiteY13-1338" fmla="*/ 1094904 h 2567281"/>
              <a:gd name="connsiteX14-1339" fmla="*/ 2565794 w 2567281"/>
              <a:gd name="connsiteY14-1340" fmla="*/ 1344373 h 2567281"/>
              <a:gd name="connsiteX15-1341" fmla="*/ 2556882 w 2567281"/>
              <a:gd name="connsiteY15-1342" fmla="*/ 1436427 h 2567281"/>
              <a:gd name="connsiteX16-1343" fmla="*/ 2261606 w 2567281"/>
              <a:gd name="connsiteY16-1344" fmla="*/ 1653711 h 2567281"/>
              <a:gd name="connsiteX17-1345" fmla="*/ 2320371 w 2567281"/>
              <a:gd name="connsiteY17-1346" fmla="*/ 2039924 h 2567281"/>
              <a:gd name="connsiteX18-1347" fmla="*/ 2247295 w 2567281"/>
              <a:gd name="connsiteY18-1348" fmla="*/ 2131698 h 2567281"/>
              <a:gd name="connsiteX19-1349" fmla="*/ 2159843 w 2567281"/>
              <a:gd name="connsiteY19-1350" fmla="*/ 2221792 h 2567281"/>
              <a:gd name="connsiteX20-1351" fmla="*/ 2093129 w 2567281"/>
              <a:gd name="connsiteY20-1352" fmla="*/ 2278108 h 2567281"/>
              <a:gd name="connsiteX21-1353" fmla="*/ 1697419 w 2567281"/>
              <a:gd name="connsiteY21-1354" fmla="*/ 2217898 h 2567281"/>
              <a:gd name="connsiteX22-1355" fmla="*/ 1448837 w 2567281"/>
              <a:gd name="connsiteY22-1356" fmla="*/ 2555706 h 2567281"/>
              <a:gd name="connsiteX23-1357" fmla="*/ 1347429 w 2567281"/>
              <a:gd name="connsiteY23-1358" fmla="*/ 2565733 h 2567281"/>
              <a:gd name="connsiteX24-1359" fmla="*/ 1222908 w 2567281"/>
              <a:gd name="connsiteY24-1360" fmla="*/ 2565794 h 2567281"/>
              <a:gd name="connsiteX25-1361" fmla="*/ 1150390 w 2567281"/>
              <a:gd name="connsiteY25-1362" fmla="*/ 2558774 h 2567281"/>
              <a:gd name="connsiteX26-1363" fmla="*/ 899550 w 2567281"/>
              <a:gd name="connsiteY26-1364" fmla="*/ 2217898 h 2567281"/>
              <a:gd name="connsiteX27-1365" fmla="*/ 479023 w 2567281"/>
              <a:gd name="connsiteY27-1366" fmla="*/ 2281883 h 2567281"/>
              <a:gd name="connsiteX28-1367" fmla="*/ 435584 w 2567281"/>
              <a:gd name="connsiteY28-1368" fmla="*/ 2247295 h 2567281"/>
              <a:gd name="connsiteX29-1369" fmla="*/ 345490 w 2567281"/>
              <a:gd name="connsiteY29-1370" fmla="*/ 2159843 h 2567281"/>
              <a:gd name="connsiteX30-1371" fmla="*/ 271660 w 2567281"/>
              <a:gd name="connsiteY30-1372" fmla="*/ 2072382 h 2567281"/>
              <a:gd name="connsiteX31-1373" fmla="*/ 335363 w 2567281"/>
              <a:gd name="connsiteY31-1374" fmla="*/ 1653711 h 2567281"/>
              <a:gd name="connsiteX32-1375" fmla="*/ 8015 w 2567281"/>
              <a:gd name="connsiteY32-1376" fmla="*/ 1412826 h 2567281"/>
              <a:gd name="connsiteX33-1377" fmla="*/ 1549 w 2567281"/>
              <a:gd name="connsiteY33-1378" fmla="*/ 1347429 h 2567281"/>
              <a:gd name="connsiteX34-1379" fmla="*/ 13418 w 2567281"/>
              <a:gd name="connsiteY34-1380" fmla="*/ 1099676 h 2567281"/>
              <a:gd name="connsiteX35-1381" fmla="*/ 14995 w 2567281"/>
              <a:gd name="connsiteY35-1382" fmla="*/ 1091591 h 2567281"/>
              <a:gd name="connsiteX36-1383" fmla="*/ 397317 w 2567281"/>
              <a:gd name="connsiteY36-1384" fmla="*/ 856724 h 2567281"/>
              <a:gd name="connsiteX37-1385" fmla="*/ 279210 w 2567281"/>
              <a:gd name="connsiteY37-1386" fmla="*/ 486794 h 2567281"/>
              <a:gd name="connsiteX38-1387" fmla="*/ 319987 w 2567281"/>
              <a:gd name="connsiteY38-1388" fmla="*/ 435584 h 2567281"/>
              <a:gd name="connsiteX39-1389" fmla="*/ 504477 w 2567281"/>
              <a:gd name="connsiteY39-1390" fmla="*/ 263576 h 2567281"/>
              <a:gd name="connsiteX40-1391" fmla="*/ 542723 w 2567281"/>
              <a:gd name="connsiteY40-1392" fmla="*/ 237362 h 2567281"/>
              <a:gd name="connsiteX0-1393" fmla="*/ 542723 w 2567281"/>
              <a:gd name="connsiteY0-1394" fmla="*/ 237362 h 2567281"/>
              <a:gd name="connsiteX1-1395" fmla="*/ 923626 w 2567281"/>
              <a:gd name="connsiteY1-1396" fmla="*/ 341570 h 2567281"/>
              <a:gd name="connsiteX2-1397" fmla="*/ 1104648 w 2567281"/>
              <a:gd name="connsiteY2-1398" fmla="*/ 12940 h 2567281"/>
              <a:gd name="connsiteX3-1399" fmla="*/ 1219853 w 2567281"/>
              <a:gd name="connsiteY3-1400" fmla="*/ 1549 h 2567281"/>
              <a:gd name="connsiteX4-1401" fmla="*/ 1467606 w 2567281"/>
              <a:gd name="connsiteY4-1402" fmla="*/ 13418 h 2567281"/>
              <a:gd name="connsiteX5-1403" fmla="*/ 1496875 w 2567281"/>
              <a:gd name="connsiteY5-1404" fmla="*/ 19128 h 2567281"/>
              <a:gd name="connsiteX6-1405" fmla="*/ 1628565 w 2567281"/>
              <a:gd name="connsiteY6-1406" fmla="*/ 340248 h 2567281"/>
              <a:gd name="connsiteX7-1407" fmla="*/ 2031761 w 2567281"/>
              <a:gd name="connsiteY7-1408" fmla="*/ 240783 h 2567281"/>
              <a:gd name="connsiteX8-1409" fmla="*/ 2034286 w 2567281"/>
              <a:gd name="connsiteY8-1410" fmla="*/ 242421 h 2567281"/>
              <a:gd name="connsiteX9-1411" fmla="*/ 2303706 w 2567281"/>
              <a:gd name="connsiteY9-1412" fmla="*/ 504477 h 2567281"/>
              <a:gd name="connsiteX10-1413" fmla="*/ 2313004 w 2567281"/>
              <a:gd name="connsiteY10-1414" fmla="*/ 518043 h 2567281"/>
              <a:gd name="connsiteX11-1415" fmla="*/ 2261606 w 2567281"/>
              <a:gd name="connsiteY11-1416" fmla="*/ 855842 h 2567281"/>
              <a:gd name="connsiteX12-1417" fmla="*/ 2547655 w 2567281"/>
              <a:gd name="connsiteY12-1418" fmla="*/ 1066337 h 2567281"/>
              <a:gd name="connsiteX13-1419" fmla="*/ 2553379 w 2567281"/>
              <a:gd name="connsiteY13-1420" fmla="*/ 1094904 h 2567281"/>
              <a:gd name="connsiteX14-1421" fmla="*/ 2565794 w 2567281"/>
              <a:gd name="connsiteY14-1422" fmla="*/ 1344373 h 2567281"/>
              <a:gd name="connsiteX15-1423" fmla="*/ 2556882 w 2567281"/>
              <a:gd name="connsiteY15-1424" fmla="*/ 1436427 h 2567281"/>
              <a:gd name="connsiteX16-1425" fmla="*/ 2261606 w 2567281"/>
              <a:gd name="connsiteY16-1426" fmla="*/ 1653711 h 2567281"/>
              <a:gd name="connsiteX17-1427" fmla="*/ 2320371 w 2567281"/>
              <a:gd name="connsiteY17-1428" fmla="*/ 2039924 h 2567281"/>
              <a:gd name="connsiteX18-1429" fmla="*/ 2247295 w 2567281"/>
              <a:gd name="connsiteY18-1430" fmla="*/ 2131698 h 2567281"/>
              <a:gd name="connsiteX19-1431" fmla="*/ 2159843 w 2567281"/>
              <a:gd name="connsiteY19-1432" fmla="*/ 2221792 h 2567281"/>
              <a:gd name="connsiteX20-1433" fmla="*/ 2093129 w 2567281"/>
              <a:gd name="connsiteY20-1434" fmla="*/ 2278108 h 2567281"/>
              <a:gd name="connsiteX21-1435" fmla="*/ 1697419 w 2567281"/>
              <a:gd name="connsiteY21-1436" fmla="*/ 2217898 h 2567281"/>
              <a:gd name="connsiteX22-1437" fmla="*/ 1448837 w 2567281"/>
              <a:gd name="connsiteY22-1438" fmla="*/ 2555706 h 2567281"/>
              <a:gd name="connsiteX23-1439" fmla="*/ 1347429 w 2567281"/>
              <a:gd name="connsiteY23-1440" fmla="*/ 2565733 h 2567281"/>
              <a:gd name="connsiteX24-1441" fmla="*/ 1222908 w 2567281"/>
              <a:gd name="connsiteY24-1442" fmla="*/ 2565794 h 2567281"/>
              <a:gd name="connsiteX25-1443" fmla="*/ 1150390 w 2567281"/>
              <a:gd name="connsiteY25-1444" fmla="*/ 2558774 h 2567281"/>
              <a:gd name="connsiteX26-1445" fmla="*/ 899550 w 2567281"/>
              <a:gd name="connsiteY26-1446" fmla="*/ 2217898 h 2567281"/>
              <a:gd name="connsiteX27-1447" fmla="*/ 479023 w 2567281"/>
              <a:gd name="connsiteY27-1448" fmla="*/ 2281883 h 2567281"/>
              <a:gd name="connsiteX28-1449" fmla="*/ 435584 w 2567281"/>
              <a:gd name="connsiteY28-1450" fmla="*/ 2247295 h 2567281"/>
              <a:gd name="connsiteX29-1451" fmla="*/ 345490 w 2567281"/>
              <a:gd name="connsiteY29-1452" fmla="*/ 2159843 h 2567281"/>
              <a:gd name="connsiteX30-1453" fmla="*/ 271660 w 2567281"/>
              <a:gd name="connsiteY30-1454" fmla="*/ 2072382 h 2567281"/>
              <a:gd name="connsiteX31-1455" fmla="*/ 335363 w 2567281"/>
              <a:gd name="connsiteY31-1456" fmla="*/ 1653711 h 2567281"/>
              <a:gd name="connsiteX32-1457" fmla="*/ 8015 w 2567281"/>
              <a:gd name="connsiteY32-1458" fmla="*/ 1412826 h 2567281"/>
              <a:gd name="connsiteX33-1459" fmla="*/ 1549 w 2567281"/>
              <a:gd name="connsiteY33-1460" fmla="*/ 1347429 h 2567281"/>
              <a:gd name="connsiteX34-1461" fmla="*/ 13418 w 2567281"/>
              <a:gd name="connsiteY34-1462" fmla="*/ 1099676 h 2567281"/>
              <a:gd name="connsiteX35-1463" fmla="*/ 14995 w 2567281"/>
              <a:gd name="connsiteY35-1464" fmla="*/ 1091591 h 2567281"/>
              <a:gd name="connsiteX36-1465" fmla="*/ 397317 w 2567281"/>
              <a:gd name="connsiteY36-1466" fmla="*/ 856724 h 2567281"/>
              <a:gd name="connsiteX37-1467" fmla="*/ 279210 w 2567281"/>
              <a:gd name="connsiteY37-1468" fmla="*/ 486794 h 2567281"/>
              <a:gd name="connsiteX38-1469" fmla="*/ 319987 w 2567281"/>
              <a:gd name="connsiteY38-1470" fmla="*/ 435584 h 2567281"/>
              <a:gd name="connsiteX39-1471" fmla="*/ 504477 w 2567281"/>
              <a:gd name="connsiteY39-1472" fmla="*/ 263576 h 2567281"/>
              <a:gd name="connsiteX40-1473" fmla="*/ 542723 w 2567281"/>
              <a:gd name="connsiteY40-1474" fmla="*/ 237362 h 2567281"/>
              <a:gd name="connsiteX0-1475" fmla="*/ 542723 w 2567281"/>
              <a:gd name="connsiteY0-1476" fmla="*/ 237362 h 2567281"/>
              <a:gd name="connsiteX1-1477" fmla="*/ 923626 w 2567281"/>
              <a:gd name="connsiteY1-1478" fmla="*/ 341570 h 2567281"/>
              <a:gd name="connsiteX2-1479" fmla="*/ 1104648 w 2567281"/>
              <a:gd name="connsiteY2-1480" fmla="*/ 12940 h 2567281"/>
              <a:gd name="connsiteX3-1481" fmla="*/ 1219853 w 2567281"/>
              <a:gd name="connsiteY3-1482" fmla="*/ 1549 h 2567281"/>
              <a:gd name="connsiteX4-1483" fmla="*/ 1467606 w 2567281"/>
              <a:gd name="connsiteY4-1484" fmla="*/ 13418 h 2567281"/>
              <a:gd name="connsiteX5-1485" fmla="*/ 1496875 w 2567281"/>
              <a:gd name="connsiteY5-1486" fmla="*/ 19128 h 2567281"/>
              <a:gd name="connsiteX6-1487" fmla="*/ 1628565 w 2567281"/>
              <a:gd name="connsiteY6-1488" fmla="*/ 340248 h 2567281"/>
              <a:gd name="connsiteX7-1489" fmla="*/ 2031761 w 2567281"/>
              <a:gd name="connsiteY7-1490" fmla="*/ 240783 h 2567281"/>
              <a:gd name="connsiteX8-1491" fmla="*/ 2034286 w 2567281"/>
              <a:gd name="connsiteY8-1492" fmla="*/ 242421 h 2567281"/>
              <a:gd name="connsiteX9-1493" fmla="*/ 2303706 w 2567281"/>
              <a:gd name="connsiteY9-1494" fmla="*/ 504477 h 2567281"/>
              <a:gd name="connsiteX10-1495" fmla="*/ 2313004 w 2567281"/>
              <a:gd name="connsiteY10-1496" fmla="*/ 518043 h 2567281"/>
              <a:gd name="connsiteX11-1497" fmla="*/ 2261606 w 2567281"/>
              <a:gd name="connsiteY11-1498" fmla="*/ 855842 h 2567281"/>
              <a:gd name="connsiteX12-1499" fmla="*/ 2547655 w 2567281"/>
              <a:gd name="connsiteY12-1500" fmla="*/ 1066337 h 2567281"/>
              <a:gd name="connsiteX13-1501" fmla="*/ 2553379 w 2567281"/>
              <a:gd name="connsiteY13-1502" fmla="*/ 1094904 h 2567281"/>
              <a:gd name="connsiteX14-1503" fmla="*/ 2565794 w 2567281"/>
              <a:gd name="connsiteY14-1504" fmla="*/ 1344373 h 2567281"/>
              <a:gd name="connsiteX15-1505" fmla="*/ 2556882 w 2567281"/>
              <a:gd name="connsiteY15-1506" fmla="*/ 1436427 h 2567281"/>
              <a:gd name="connsiteX16-1507" fmla="*/ 2261606 w 2567281"/>
              <a:gd name="connsiteY16-1508" fmla="*/ 1653711 h 2567281"/>
              <a:gd name="connsiteX17-1509" fmla="*/ 2320371 w 2567281"/>
              <a:gd name="connsiteY17-1510" fmla="*/ 2039924 h 2567281"/>
              <a:gd name="connsiteX18-1511" fmla="*/ 2247295 w 2567281"/>
              <a:gd name="connsiteY18-1512" fmla="*/ 2131698 h 2567281"/>
              <a:gd name="connsiteX19-1513" fmla="*/ 2159843 w 2567281"/>
              <a:gd name="connsiteY19-1514" fmla="*/ 2221792 h 2567281"/>
              <a:gd name="connsiteX20-1515" fmla="*/ 2093129 w 2567281"/>
              <a:gd name="connsiteY20-1516" fmla="*/ 2278108 h 2567281"/>
              <a:gd name="connsiteX21-1517" fmla="*/ 1697419 w 2567281"/>
              <a:gd name="connsiteY21-1518" fmla="*/ 2217898 h 2567281"/>
              <a:gd name="connsiteX22-1519" fmla="*/ 1448837 w 2567281"/>
              <a:gd name="connsiteY22-1520" fmla="*/ 2555706 h 2567281"/>
              <a:gd name="connsiteX23-1521" fmla="*/ 1347429 w 2567281"/>
              <a:gd name="connsiteY23-1522" fmla="*/ 2565733 h 2567281"/>
              <a:gd name="connsiteX24-1523" fmla="*/ 1222908 w 2567281"/>
              <a:gd name="connsiteY24-1524" fmla="*/ 2565794 h 2567281"/>
              <a:gd name="connsiteX25-1525" fmla="*/ 1150390 w 2567281"/>
              <a:gd name="connsiteY25-1526" fmla="*/ 2558774 h 2567281"/>
              <a:gd name="connsiteX26-1527" fmla="*/ 899550 w 2567281"/>
              <a:gd name="connsiteY26-1528" fmla="*/ 2217898 h 2567281"/>
              <a:gd name="connsiteX27-1529" fmla="*/ 479023 w 2567281"/>
              <a:gd name="connsiteY27-1530" fmla="*/ 2281883 h 2567281"/>
              <a:gd name="connsiteX28-1531" fmla="*/ 435584 w 2567281"/>
              <a:gd name="connsiteY28-1532" fmla="*/ 2247295 h 2567281"/>
              <a:gd name="connsiteX29-1533" fmla="*/ 345490 w 2567281"/>
              <a:gd name="connsiteY29-1534" fmla="*/ 2159843 h 2567281"/>
              <a:gd name="connsiteX30-1535" fmla="*/ 271660 w 2567281"/>
              <a:gd name="connsiteY30-1536" fmla="*/ 2072382 h 2567281"/>
              <a:gd name="connsiteX31-1537" fmla="*/ 335363 w 2567281"/>
              <a:gd name="connsiteY31-1538" fmla="*/ 1653711 h 2567281"/>
              <a:gd name="connsiteX32-1539" fmla="*/ 8015 w 2567281"/>
              <a:gd name="connsiteY32-1540" fmla="*/ 1412826 h 2567281"/>
              <a:gd name="connsiteX33-1541" fmla="*/ 1549 w 2567281"/>
              <a:gd name="connsiteY33-1542" fmla="*/ 1347429 h 2567281"/>
              <a:gd name="connsiteX34-1543" fmla="*/ 13418 w 2567281"/>
              <a:gd name="connsiteY34-1544" fmla="*/ 1099676 h 2567281"/>
              <a:gd name="connsiteX35-1545" fmla="*/ 14995 w 2567281"/>
              <a:gd name="connsiteY35-1546" fmla="*/ 1091591 h 2567281"/>
              <a:gd name="connsiteX36-1547" fmla="*/ 397317 w 2567281"/>
              <a:gd name="connsiteY36-1548" fmla="*/ 856724 h 2567281"/>
              <a:gd name="connsiteX37-1549" fmla="*/ 279210 w 2567281"/>
              <a:gd name="connsiteY37-1550" fmla="*/ 486794 h 2567281"/>
              <a:gd name="connsiteX38-1551" fmla="*/ 319987 w 2567281"/>
              <a:gd name="connsiteY38-1552" fmla="*/ 435584 h 2567281"/>
              <a:gd name="connsiteX39-1553" fmla="*/ 504477 w 2567281"/>
              <a:gd name="connsiteY39-1554" fmla="*/ 263576 h 2567281"/>
              <a:gd name="connsiteX40-1555" fmla="*/ 542723 w 2567281"/>
              <a:gd name="connsiteY40-1556" fmla="*/ 237362 h 2567281"/>
              <a:gd name="connsiteX0-1557" fmla="*/ 542723 w 2567281"/>
              <a:gd name="connsiteY0-1558" fmla="*/ 237362 h 2567281"/>
              <a:gd name="connsiteX1-1559" fmla="*/ 923626 w 2567281"/>
              <a:gd name="connsiteY1-1560" fmla="*/ 341570 h 2567281"/>
              <a:gd name="connsiteX2-1561" fmla="*/ 1104648 w 2567281"/>
              <a:gd name="connsiteY2-1562" fmla="*/ 12940 h 2567281"/>
              <a:gd name="connsiteX3-1563" fmla="*/ 1219853 w 2567281"/>
              <a:gd name="connsiteY3-1564" fmla="*/ 1549 h 2567281"/>
              <a:gd name="connsiteX4-1565" fmla="*/ 1467606 w 2567281"/>
              <a:gd name="connsiteY4-1566" fmla="*/ 13418 h 2567281"/>
              <a:gd name="connsiteX5-1567" fmla="*/ 1496875 w 2567281"/>
              <a:gd name="connsiteY5-1568" fmla="*/ 19128 h 2567281"/>
              <a:gd name="connsiteX6-1569" fmla="*/ 1628565 w 2567281"/>
              <a:gd name="connsiteY6-1570" fmla="*/ 340248 h 2567281"/>
              <a:gd name="connsiteX7-1571" fmla="*/ 2031761 w 2567281"/>
              <a:gd name="connsiteY7-1572" fmla="*/ 240783 h 2567281"/>
              <a:gd name="connsiteX8-1573" fmla="*/ 2034286 w 2567281"/>
              <a:gd name="connsiteY8-1574" fmla="*/ 242421 h 2567281"/>
              <a:gd name="connsiteX9-1575" fmla="*/ 2303706 w 2567281"/>
              <a:gd name="connsiteY9-1576" fmla="*/ 504477 h 2567281"/>
              <a:gd name="connsiteX10-1577" fmla="*/ 2313004 w 2567281"/>
              <a:gd name="connsiteY10-1578" fmla="*/ 518043 h 2567281"/>
              <a:gd name="connsiteX11-1579" fmla="*/ 2218151 w 2567281"/>
              <a:gd name="connsiteY11-1580" fmla="*/ 861420 h 2567281"/>
              <a:gd name="connsiteX12-1581" fmla="*/ 2547655 w 2567281"/>
              <a:gd name="connsiteY12-1582" fmla="*/ 1066337 h 2567281"/>
              <a:gd name="connsiteX13-1583" fmla="*/ 2553379 w 2567281"/>
              <a:gd name="connsiteY13-1584" fmla="*/ 1094904 h 2567281"/>
              <a:gd name="connsiteX14-1585" fmla="*/ 2565794 w 2567281"/>
              <a:gd name="connsiteY14-1586" fmla="*/ 1344373 h 2567281"/>
              <a:gd name="connsiteX15-1587" fmla="*/ 2556882 w 2567281"/>
              <a:gd name="connsiteY15-1588" fmla="*/ 1436427 h 2567281"/>
              <a:gd name="connsiteX16-1589" fmla="*/ 2261606 w 2567281"/>
              <a:gd name="connsiteY16-1590" fmla="*/ 1653711 h 2567281"/>
              <a:gd name="connsiteX17-1591" fmla="*/ 2320371 w 2567281"/>
              <a:gd name="connsiteY17-1592" fmla="*/ 2039924 h 2567281"/>
              <a:gd name="connsiteX18-1593" fmla="*/ 2247295 w 2567281"/>
              <a:gd name="connsiteY18-1594" fmla="*/ 2131698 h 2567281"/>
              <a:gd name="connsiteX19-1595" fmla="*/ 2159843 w 2567281"/>
              <a:gd name="connsiteY19-1596" fmla="*/ 2221792 h 2567281"/>
              <a:gd name="connsiteX20-1597" fmla="*/ 2093129 w 2567281"/>
              <a:gd name="connsiteY20-1598" fmla="*/ 2278108 h 2567281"/>
              <a:gd name="connsiteX21-1599" fmla="*/ 1697419 w 2567281"/>
              <a:gd name="connsiteY21-1600" fmla="*/ 2217898 h 2567281"/>
              <a:gd name="connsiteX22-1601" fmla="*/ 1448837 w 2567281"/>
              <a:gd name="connsiteY22-1602" fmla="*/ 2555706 h 2567281"/>
              <a:gd name="connsiteX23-1603" fmla="*/ 1347429 w 2567281"/>
              <a:gd name="connsiteY23-1604" fmla="*/ 2565733 h 2567281"/>
              <a:gd name="connsiteX24-1605" fmla="*/ 1222908 w 2567281"/>
              <a:gd name="connsiteY24-1606" fmla="*/ 2565794 h 2567281"/>
              <a:gd name="connsiteX25-1607" fmla="*/ 1150390 w 2567281"/>
              <a:gd name="connsiteY25-1608" fmla="*/ 2558774 h 2567281"/>
              <a:gd name="connsiteX26-1609" fmla="*/ 899550 w 2567281"/>
              <a:gd name="connsiteY26-1610" fmla="*/ 2217898 h 2567281"/>
              <a:gd name="connsiteX27-1611" fmla="*/ 479023 w 2567281"/>
              <a:gd name="connsiteY27-1612" fmla="*/ 2281883 h 2567281"/>
              <a:gd name="connsiteX28-1613" fmla="*/ 435584 w 2567281"/>
              <a:gd name="connsiteY28-1614" fmla="*/ 2247295 h 2567281"/>
              <a:gd name="connsiteX29-1615" fmla="*/ 345490 w 2567281"/>
              <a:gd name="connsiteY29-1616" fmla="*/ 2159843 h 2567281"/>
              <a:gd name="connsiteX30-1617" fmla="*/ 271660 w 2567281"/>
              <a:gd name="connsiteY30-1618" fmla="*/ 2072382 h 2567281"/>
              <a:gd name="connsiteX31-1619" fmla="*/ 335363 w 2567281"/>
              <a:gd name="connsiteY31-1620" fmla="*/ 1653711 h 2567281"/>
              <a:gd name="connsiteX32-1621" fmla="*/ 8015 w 2567281"/>
              <a:gd name="connsiteY32-1622" fmla="*/ 1412826 h 2567281"/>
              <a:gd name="connsiteX33-1623" fmla="*/ 1549 w 2567281"/>
              <a:gd name="connsiteY33-1624" fmla="*/ 1347429 h 2567281"/>
              <a:gd name="connsiteX34-1625" fmla="*/ 13418 w 2567281"/>
              <a:gd name="connsiteY34-1626" fmla="*/ 1099676 h 2567281"/>
              <a:gd name="connsiteX35-1627" fmla="*/ 14995 w 2567281"/>
              <a:gd name="connsiteY35-1628" fmla="*/ 1091591 h 2567281"/>
              <a:gd name="connsiteX36-1629" fmla="*/ 397317 w 2567281"/>
              <a:gd name="connsiteY36-1630" fmla="*/ 856724 h 2567281"/>
              <a:gd name="connsiteX37-1631" fmla="*/ 279210 w 2567281"/>
              <a:gd name="connsiteY37-1632" fmla="*/ 486794 h 2567281"/>
              <a:gd name="connsiteX38-1633" fmla="*/ 319987 w 2567281"/>
              <a:gd name="connsiteY38-1634" fmla="*/ 435584 h 2567281"/>
              <a:gd name="connsiteX39-1635" fmla="*/ 504477 w 2567281"/>
              <a:gd name="connsiteY39-1636" fmla="*/ 263576 h 2567281"/>
              <a:gd name="connsiteX40-1637" fmla="*/ 542723 w 2567281"/>
              <a:gd name="connsiteY40-1638" fmla="*/ 237362 h 2567281"/>
              <a:gd name="connsiteX0-1639" fmla="*/ 542723 w 2567281"/>
              <a:gd name="connsiteY0-1640" fmla="*/ 237362 h 2567281"/>
              <a:gd name="connsiteX1-1641" fmla="*/ 923626 w 2567281"/>
              <a:gd name="connsiteY1-1642" fmla="*/ 341570 h 2567281"/>
              <a:gd name="connsiteX2-1643" fmla="*/ 1104648 w 2567281"/>
              <a:gd name="connsiteY2-1644" fmla="*/ 12940 h 2567281"/>
              <a:gd name="connsiteX3-1645" fmla="*/ 1219853 w 2567281"/>
              <a:gd name="connsiteY3-1646" fmla="*/ 1549 h 2567281"/>
              <a:gd name="connsiteX4-1647" fmla="*/ 1467606 w 2567281"/>
              <a:gd name="connsiteY4-1648" fmla="*/ 13418 h 2567281"/>
              <a:gd name="connsiteX5-1649" fmla="*/ 1496875 w 2567281"/>
              <a:gd name="connsiteY5-1650" fmla="*/ 19128 h 2567281"/>
              <a:gd name="connsiteX6-1651" fmla="*/ 1628565 w 2567281"/>
              <a:gd name="connsiteY6-1652" fmla="*/ 340248 h 2567281"/>
              <a:gd name="connsiteX7-1653" fmla="*/ 2031761 w 2567281"/>
              <a:gd name="connsiteY7-1654" fmla="*/ 240783 h 2567281"/>
              <a:gd name="connsiteX8-1655" fmla="*/ 2034286 w 2567281"/>
              <a:gd name="connsiteY8-1656" fmla="*/ 242421 h 2567281"/>
              <a:gd name="connsiteX9-1657" fmla="*/ 2303706 w 2567281"/>
              <a:gd name="connsiteY9-1658" fmla="*/ 504477 h 2567281"/>
              <a:gd name="connsiteX10-1659" fmla="*/ 2313004 w 2567281"/>
              <a:gd name="connsiteY10-1660" fmla="*/ 518043 h 2567281"/>
              <a:gd name="connsiteX11-1661" fmla="*/ 2218151 w 2567281"/>
              <a:gd name="connsiteY11-1662" fmla="*/ 861420 h 2567281"/>
              <a:gd name="connsiteX12-1663" fmla="*/ 2547655 w 2567281"/>
              <a:gd name="connsiteY12-1664" fmla="*/ 1066337 h 2567281"/>
              <a:gd name="connsiteX13-1665" fmla="*/ 2553379 w 2567281"/>
              <a:gd name="connsiteY13-1666" fmla="*/ 1094904 h 2567281"/>
              <a:gd name="connsiteX14-1667" fmla="*/ 2565794 w 2567281"/>
              <a:gd name="connsiteY14-1668" fmla="*/ 1344373 h 2567281"/>
              <a:gd name="connsiteX15-1669" fmla="*/ 2556882 w 2567281"/>
              <a:gd name="connsiteY15-1670" fmla="*/ 1436427 h 2567281"/>
              <a:gd name="connsiteX16-1671" fmla="*/ 2261606 w 2567281"/>
              <a:gd name="connsiteY16-1672" fmla="*/ 1653711 h 2567281"/>
              <a:gd name="connsiteX17-1673" fmla="*/ 2320371 w 2567281"/>
              <a:gd name="connsiteY17-1674" fmla="*/ 2039924 h 2567281"/>
              <a:gd name="connsiteX18-1675" fmla="*/ 2247295 w 2567281"/>
              <a:gd name="connsiteY18-1676" fmla="*/ 2131698 h 2567281"/>
              <a:gd name="connsiteX19-1677" fmla="*/ 2159843 w 2567281"/>
              <a:gd name="connsiteY19-1678" fmla="*/ 2221792 h 2567281"/>
              <a:gd name="connsiteX20-1679" fmla="*/ 2093129 w 2567281"/>
              <a:gd name="connsiteY20-1680" fmla="*/ 2278108 h 2567281"/>
              <a:gd name="connsiteX21-1681" fmla="*/ 1697419 w 2567281"/>
              <a:gd name="connsiteY21-1682" fmla="*/ 2217898 h 2567281"/>
              <a:gd name="connsiteX22-1683" fmla="*/ 1448837 w 2567281"/>
              <a:gd name="connsiteY22-1684" fmla="*/ 2555706 h 2567281"/>
              <a:gd name="connsiteX23-1685" fmla="*/ 1347429 w 2567281"/>
              <a:gd name="connsiteY23-1686" fmla="*/ 2565733 h 2567281"/>
              <a:gd name="connsiteX24-1687" fmla="*/ 1222908 w 2567281"/>
              <a:gd name="connsiteY24-1688" fmla="*/ 2565794 h 2567281"/>
              <a:gd name="connsiteX25-1689" fmla="*/ 1150390 w 2567281"/>
              <a:gd name="connsiteY25-1690" fmla="*/ 2558774 h 2567281"/>
              <a:gd name="connsiteX26-1691" fmla="*/ 899550 w 2567281"/>
              <a:gd name="connsiteY26-1692" fmla="*/ 2217898 h 2567281"/>
              <a:gd name="connsiteX27-1693" fmla="*/ 479023 w 2567281"/>
              <a:gd name="connsiteY27-1694" fmla="*/ 2281883 h 2567281"/>
              <a:gd name="connsiteX28-1695" fmla="*/ 435584 w 2567281"/>
              <a:gd name="connsiteY28-1696" fmla="*/ 2247295 h 2567281"/>
              <a:gd name="connsiteX29-1697" fmla="*/ 345490 w 2567281"/>
              <a:gd name="connsiteY29-1698" fmla="*/ 2159843 h 2567281"/>
              <a:gd name="connsiteX30-1699" fmla="*/ 271660 w 2567281"/>
              <a:gd name="connsiteY30-1700" fmla="*/ 2072382 h 2567281"/>
              <a:gd name="connsiteX31-1701" fmla="*/ 335363 w 2567281"/>
              <a:gd name="connsiteY31-1702" fmla="*/ 1653711 h 2567281"/>
              <a:gd name="connsiteX32-1703" fmla="*/ 8015 w 2567281"/>
              <a:gd name="connsiteY32-1704" fmla="*/ 1412826 h 2567281"/>
              <a:gd name="connsiteX33-1705" fmla="*/ 1549 w 2567281"/>
              <a:gd name="connsiteY33-1706" fmla="*/ 1347429 h 2567281"/>
              <a:gd name="connsiteX34-1707" fmla="*/ 13418 w 2567281"/>
              <a:gd name="connsiteY34-1708" fmla="*/ 1099676 h 2567281"/>
              <a:gd name="connsiteX35-1709" fmla="*/ 14995 w 2567281"/>
              <a:gd name="connsiteY35-1710" fmla="*/ 1091591 h 2567281"/>
              <a:gd name="connsiteX36-1711" fmla="*/ 397317 w 2567281"/>
              <a:gd name="connsiteY36-1712" fmla="*/ 856724 h 2567281"/>
              <a:gd name="connsiteX37-1713" fmla="*/ 279210 w 2567281"/>
              <a:gd name="connsiteY37-1714" fmla="*/ 486794 h 2567281"/>
              <a:gd name="connsiteX38-1715" fmla="*/ 319987 w 2567281"/>
              <a:gd name="connsiteY38-1716" fmla="*/ 435584 h 2567281"/>
              <a:gd name="connsiteX39-1717" fmla="*/ 504477 w 2567281"/>
              <a:gd name="connsiteY39-1718" fmla="*/ 263576 h 2567281"/>
              <a:gd name="connsiteX40-1719" fmla="*/ 542723 w 2567281"/>
              <a:gd name="connsiteY40-1720" fmla="*/ 237362 h 2567281"/>
              <a:gd name="connsiteX0-1721" fmla="*/ 542723 w 2567281"/>
              <a:gd name="connsiteY0-1722" fmla="*/ 237362 h 2567281"/>
              <a:gd name="connsiteX1-1723" fmla="*/ 923626 w 2567281"/>
              <a:gd name="connsiteY1-1724" fmla="*/ 341570 h 2567281"/>
              <a:gd name="connsiteX2-1725" fmla="*/ 1104648 w 2567281"/>
              <a:gd name="connsiteY2-1726" fmla="*/ 12940 h 2567281"/>
              <a:gd name="connsiteX3-1727" fmla="*/ 1219853 w 2567281"/>
              <a:gd name="connsiteY3-1728" fmla="*/ 1549 h 2567281"/>
              <a:gd name="connsiteX4-1729" fmla="*/ 1467606 w 2567281"/>
              <a:gd name="connsiteY4-1730" fmla="*/ 13418 h 2567281"/>
              <a:gd name="connsiteX5-1731" fmla="*/ 1496875 w 2567281"/>
              <a:gd name="connsiteY5-1732" fmla="*/ 19128 h 2567281"/>
              <a:gd name="connsiteX6-1733" fmla="*/ 1628565 w 2567281"/>
              <a:gd name="connsiteY6-1734" fmla="*/ 340248 h 2567281"/>
              <a:gd name="connsiteX7-1735" fmla="*/ 2031761 w 2567281"/>
              <a:gd name="connsiteY7-1736" fmla="*/ 240783 h 2567281"/>
              <a:gd name="connsiteX8-1737" fmla="*/ 2034286 w 2567281"/>
              <a:gd name="connsiteY8-1738" fmla="*/ 242421 h 2567281"/>
              <a:gd name="connsiteX9-1739" fmla="*/ 2303706 w 2567281"/>
              <a:gd name="connsiteY9-1740" fmla="*/ 504477 h 2567281"/>
              <a:gd name="connsiteX10-1741" fmla="*/ 2313004 w 2567281"/>
              <a:gd name="connsiteY10-1742" fmla="*/ 518043 h 2567281"/>
              <a:gd name="connsiteX11-1743" fmla="*/ 2218151 w 2567281"/>
              <a:gd name="connsiteY11-1744" fmla="*/ 861420 h 2567281"/>
              <a:gd name="connsiteX12-1745" fmla="*/ 2547655 w 2567281"/>
              <a:gd name="connsiteY12-1746" fmla="*/ 1066337 h 2567281"/>
              <a:gd name="connsiteX13-1747" fmla="*/ 2553379 w 2567281"/>
              <a:gd name="connsiteY13-1748" fmla="*/ 1094904 h 2567281"/>
              <a:gd name="connsiteX14-1749" fmla="*/ 2565794 w 2567281"/>
              <a:gd name="connsiteY14-1750" fmla="*/ 1344373 h 2567281"/>
              <a:gd name="connsiteX15-1751" fmla="*/ 2556882 w 2567281"/>
              <a:gd name="connsiteY15-1752" fmla="*/ 1436427 h 2567281"/>
              <a:gd name="connsiteX16-1753" fmla="*/ 2261606 w 2567281"/>
              <a:gd name="connsiteY16-1754" fmla="*/ 1653711 h 2567281"/>
              <a:gd name="connsiteX17-1755" fmla="*/ 2320371 w 2567281"/>
              <a:gd name="connsiteY17-1756" fmla="*/ 2039924 h 2567281"/>
              <a:gd name="connsiteX18-1757" fmla="*/ 2247295 w 2567281"/>
              <a:gd name="connsiteY18-1758" fmla="*/ 2131698 h 2567281"/>
              <a:gd name="connsiteX19-1759" fmla="*/ 2159843 w 2567281"/>
              <a:gd name="connsiteY19-1760" fmla="*/ 2221792 h 2567281"/>
              <a:gd name="connsiteX20-1761" fmla="*/ 2093129 w 2567281"/>
              <a:gd name="connsiteY20-1762" fmla="*/ 2278108 h 2567281"/>
              <a:gd name="connsiteX21-1763" fmla="*/ 1697419 w 2567281"/>
              <a:gd name="connsiteY21-1764" fmla="*/ 2217898 h 2567281"/>
              <a:gd name="connsiteX22-1765" fmla="*/ 1448837 w 2567281"/>
              <a:gd name="connsiteY22-1766" fmla="*/ 2555706 h 2567281"/>
              <a:gd name="connsiteX23-1767" fmla="*/ 1347429 w 2567281"/>
              <a:gd name="connsiteY23-1768" fmla="*/ 2565733 h 2567281"/>
              <a:gd name="connsiteX24-1769" fmla="*/ 1222908 w 2567281"/>
              <a:gd name="connsiteY24-1770" fmla="*/ 2565794 h 2567281"/>
              <a:gd name="connsiteX25-1771" fmla="*/ 1150390 w 2567281"/>
              <a:gd name="connsiteY25-1772" fmla="*/ 2558774 h 2567281"/>
              <a:gd name="connsiteX26-1773" fmla="*/ 899550 w 2567281"/>
              <a:gd name="connsiteY26-1774" fmla="*/ 2217898 h 2567281"/>
              <a:gd name="connsiteX27-1775" fmla="*/ 479023 w 2567281"/>
              <a:gd name="connsiteY27-1776" fmla="*/ 2281883 h 2567281"/>
              <a:gd name="connsiteX28-1777" fmla="*/ 435584 w 2567281"/>
              <a:gd name="connsiteY28-1778" fmla="*/ 2247295 h 2567281"/>
              <a:gd name="connsiteX29-1779" fmla="*/ 345490 w 2567281"/>
              <a:gd name="connsiteY29-1780" fmla="*/ 2159843 h 2567281"/>
              <a:gd name="connsiteX30-1781" fmla="*/ 271660 w 2567281"/>
              <a:gd name="connsiteY30-1782" fmla="*/ 2072382 h 2567281"/>
              <a:gd name="connsiteX31-1783" fmla="*/ 335363 w 2567281"/>
              <a:gd name="connsiteY31-1784" fmla="*/ 1653711 h 2567281"/>
              <a:gd name="connsiteX32-1785" fmla="*/ 8015 w 2567281"/>
              <a:gd name="connsiteY32-1786" fmla="*/ 1412826 h 2567281"/>
              <a:gd name="connsiteX33-1787" fmla="*/ 1549 w 2567281"/>
              <a:gd name="connsiteY33-1788" fmla="*/ 1347429 h 2567281"/>
              <a:gd name="connsiteX34-1789" fmla="*/ 13418 w 2567281"/>
              <a:gd name="connsiteY34-1790" fmla="*/ 1099676 h 2567281"/>
              <a:gd name="connsiteX35-1791" fmla="*/ 14995 w 2567281"/>
              <a:gd name="connsiteY35-1792" fmla="*/ 1091591 h 2567281"/>
              <a:gd name="connsiteX36-1793" fmla="*/ 397317 w 2567281"/>
              <a:gd name="connsiteY36-1794" fmla="*/ 856724 h 2567281"/>
              <a:gd name="connsiteX37-1795" fmla="*/ 279210 w 2567281"/>
              <a:gd name="connsiteY37-1796" fmla="*/ 486794 h 2567281"/>
              <a:gd name="connsiteX38-1797" fmla="*/ 319987 w 2567281"/>
              <a:gd name="connsiteY38-1798" fmla="*/ 435584 h 2567281"/>
              <a:gd name="connsiteX39-1799" fmla="*/ 504477 w 2567281"/>
              <a:gd name="connsiteY39-1800" fmla="*/ 263576 h 2567281"/>
              <a:gd name="connsiteX40-1801" fmla="*/ 542723 w 2567281"/>
              <a:gd name="connsiteY40-1802" fmla="*/ 237362 h 2567281"/>
              <a:gd name="connsiteX0-1803" fmla="*/ 542723 w 2567281"/>
              <a:gd name="connsiteY0-1804" fmla="*/ 237362 h 2567281"/>
              <a:gd name="connsiteX1-1805" fmla="*/ 923626 w 2567281"/>
              <a:gd name="connsiteY1-1806" fmla="*/ 341570 h 2567281"/>
              <a:gd name="connsiteX2-1807" fmla="*/ 1104648 w 2567281"/>
              <a:gd name="connsiteY2-1808" fmla="*/ 12940 h 2567281"/>
              <a:gd name="connsiteX3-1809" fmla="*/ 1219853 w 2567281"/>
              <a:gd name="connsiteY3-1810" fmla="*/ 1549 h 2567281"/>
              <a:gd name="connsiteX4-1811" fmla="*/ 1467606 w 2567281"/>
              <a:gd name="connsiteY4-1812" fmla="*/ 13418 h 2567281"/>
              <a:gd name="connsiteX5-1813" fmla="*/ 1496875 w 2567281"/>
              <a:gd name="connsiteY5-1814" fmla="*/ 19128 h 2567281"/>
              <a:gd name="connsiteX6-1815" fmla="*/ 1628565 w 2567281"/>
              <a:gd name="connsiteY6-1816" fmla="*/ 340248 h 2567281"/>
              <a:gd name="connsiteX7-1817" fmla="*/ 2031761 w 2567281"/>
              <a:gd name="connsiteY7-1818" fmla="*/ 240783 h 2567281"/>
              <a:gd name="connsiteX8-1819" fmla="*/ 2034286 w 2567281"/>
              <a:gd name="connsiteY8-1820" fmla="*/ 242421 h 2567281"/>
              <a:gd name="connsiteX9-1821" fmla="*/ 2303706 w 2567281"/>
              <a:gd name="connsiteY9-1822" fmla="*/ 504477 h 2567281"/>
              <a:gd name="connsiteX10-1823" fmla="*/ 2313004 w 2567281"/>
              <a:gd name="connsiteY10-1824" fmla="*/ 518043 h 2567281"/>
              <a:gd name="connsiteX11-1825" fmla="*/ 2218151 w 2567281"/>
              <a:gd name="connsiteY11-1826" fmla="*/ 861420 h 2567281"/>
              <a:gd name="connsiteX12-1827" fmla="*/ 2547655 w 2567281"/>
              <a:gd name="connsiteY12-1828" fmla="*/ 1066337 h 2567281"/>
              <a:gd name="connsiteX13-1829" fmla="*/ 2553379 w 2567281"/>
              <a:gd name="connsiteY13-1830" fmla="*/ 1094904 h 2567281"/>
              <a:gd name="connsiteX14-1831" fmla="*/ 2565794 w 2567281"/>
              <a:gd name="connsiteY14-1832" fmla="*/ 1344373 h 2567281"/>
              <a:gd name="connsiteX15-1833" fmla="*/ 2556882 w 2567281"/>
              <a:gd name="connsiteY15-1834" fmla="*/ 1436427 h 2567281"/>
              <a:gd name="connsiteX16-1835" fmla="*/ 2175577 w 2567281"/>
              <a:gd name="connsiteY16-1836" fmla="*/ 1602914 h 2567281"/>
              <a:gd name="connsiteX17-1837" fmla="*/ 2320371 w 2567281"/>
              <a:gd name="connsiteY17-1838" fmla="*/ 2039924 h 2567281"/>
              <a:gd name="connsiteX18-1839" fmla="*/ 2247295 w 2567281"/>
              <a:gd name="connsiteY18-1840" fmla="*/ 2131698 h 2567281"/>
              <a:gd name="connsiteX19-1841" fmla="*/ 2159843 w 2567281"/>
              <a:gd name="connsiteY19-1842" fmla="*/ 2221792 h 2567281"/>
              <a:gd name="connsiteX20-1843" fmla="*/ 2093129 w 2567281"/>
              <a:gd name="connsiteY20-1844" fmla="*/ 2278108 h 2567281"/>
              <a:gd name="connsiteX21-1845" fmla="*/ 1697419 w 2567281"/>
              <a:gd name="connsiteY21-1846" fmla="*/ 2217898 h 2567281"/>
              <a:gd name="connsiteX22-1847" fmla="*/ 1448837 w 2567281"/>
              <a:gd name="connsiteY22-1848" fmla="*/ 2555706 h 2567281"/>
              <a:gd name="connsiteX23-1849" fmla="*/ 1347429 w 2567281"/>
              <a:gd name="connsiteY23-1850" fmla="*/ 2565733 h 2567281"/>
              <a:gd name="connsiteX24-1851" fmla="*/ 1222908 w 2567281"/>
              <a:gd name="connsiteY24-1852" fmla="*/ 2565794 h 2567281"/>
              <a:gd name="connsiteX25-1853" fmla="*/ 1150390 w 2567281"/>
              <a:gd name="connsiteY25-1854" fmla="*/ 2558774 h 2567281"/>
              <a:gd name="connsiteX26-1855" fmla="*/ 899550 w 2567281"/>
              <a:gd name="connsiteY26-1856" fmla="*/ 2217898 h 2567281"/>
              <a:gd name="connsiteX27-1857" fmla="*/ 479023 w 2567281"/>
              <a:gd name="connsiteY27-1858" fmla="*/ 2281883 h 2567281"/>
              <a:gd name="connsiteX28-1859" fmla="*/ 435584 w 2567281"/>
              <a:gd name="connsiteY28-1860" fmla="*/ 2247295 h 2567281"/>
              <a:gd name="connsiteX29-1861" fmla="*/ 345490 w 2567281"/>
              <a:gd name="connsiteY29-1862" fmla="*/ 2159843 h 2567281"/>
              <a:gd name="connsiteX30-1863" fmla="*/ 271660 w 2567281"/>
              <a:gd name="connsiteY30-1864" fmla="*/ 2072382 h 2567281"/>
              <a:gd name="connsiteX31-1865" fmla="*/ 335363 w 2567281"/>
              <a:gd name="connsiteY31-1866" fmla="*/ 1653711 h 2567281"/>
              <a:gd name="connsiteX32-1867" fmla="*/ 8015 w 2567281"/>
              <a:gd name="connsiteY32-1868" fmla="*/ 1412826 h 2567281"/>
              <a:gd name="connsiteX33-1869" fmla="*/ 1549 w 2567281"/>
              <a:gd name="connsiteY33-1870" fmla="*/ 1347429 h 2567281"/>
              <a:gd name="connsiteX34-1871" fmla="*/ 13418 w 2567281"/>
              <a:gd name="connsiteY34-1872" fmla="*/ 1099676 h 2567281"/>
              <a:gd name="connsiteX35-1873" fmla="*/ 14995 w 2567281"/>
              <a:gd name="connsiteY35-1874" fmla="*/ 1091591 h 2567281"/>
              <a:gd name="connsiteX36-1875" fmla="*/ 397317 w 2567281"/>
              <a:gd name="connsiteY36-1876" fmla="*/ 856724 h 2567281"/>
              <a:gd name="connsiteX37-1877" fmla="*/ 279210 w 2567281"/>
              <a:gd name="connsiteY37-1878" fmla="*/ 486794 h 2567281"/>
              <a:gd name="connsiteX38-1879" fmla="*/ 319987 w 2567281"/>
              <a:gd name="connsiteY38-1880" fmla="*/ 435584 h 2567281"/>
              <a:gd name="connsiteX39-1881" fmla="*/ 504477 w 2567281"/>
              <a:gd name="connsiteY39-1882" fmla="*/ 263576 h 2567281"/>
              <a:gd name="connsiteX40-1883" fmla="*/ 542723 w 2567281"/>
              <a:gd name="connsiteY40-1884" fmla="*/ 237362 h 2567281"/>
              <a:gd name="connsiteX0-1885" fmla="*/ 542723 w 2567281"/>
              <a:gd name="connsiteY0-1886" fmla="*/ 237362 h 2567281"/>
              <a:gd name="connsiteX1-1887" fmla="*/ 923626 w 2567281"/>
              <a:gd name="connsiteY1-1888" fmla="*/ 341570 h 2567281"/>
              <a:gd name="connsiteX2-1889" fmla="*/ 1104648 w 2567281"/>
              <a:gd name="connsiteY2-1890" fmla="*/ 12940 h 2567281"/>
              <a:gd name="connsiteX3-1891" fmla="*/ 1219853 w 2567281"/>
              <a:gd name="connsiteY3-1892" fmla="*/ 1549 h 2567281"/>
              <a:gd name="connsiteX4-1893" fmla="*/ 1467606 w 2567281"/>
              <a:gd name="connsiteY4-1894" fmla="*/ 13418 h 2567281"/>
              <a:gd name="connsiteX5-1895" fmla="*/ 1496875 w 2567281"/>
              <a:gd name="connsiteY5-1896" fmla="*/ 19128 h 2567281"/>
              <a:gd name="connsiteX6-1897" fmla="*/ 1628565 w 2567281"/>
              <a:gd name="connsiteY6-1898" fmla="*/ 340248 h 2567281"/>
              <a:gd name="connsiteX7-1899" fmla="*/ 2031761 w 2567281"/>
              <a:gd name="connsiteY7-1900" fmla="*/ 240783 h 2567281"/>
              <a:gd name="connsiteX8-1901" fmla="*/ 2034286 w 2567281"/>
              <a:gd name="connsiteY8-1902" fmla="*/ 242421 h 2567281"/>
              <a:gd name="connsiteX9-1903" fmla="*/ 2303706 w 2567281"/>
              <a:gd name="connsiteY9-1904" fmla="*/ 504477 h 2567281"/>
              <a:gd name="connsiteX10-1905" fmla="*/ 2313004 w 2567281"/>
              <a:gd name="connsiteY10-1906" fmla="*/ 518043 h 2567281"/>
              <a:gd name="connsiteX11-1907" fmla="*/ 2218151 w 2567281"/>
              <a:gd name="connsiteY11-1908" fmla="*/ 861420 h 2567281"/>
              <a:gd name="connsiteX12-1909" fmla="*/ 2547655 w 2567281"/>
              <a:gd name="connsiteY12-1910" fmla="*/ 1066337 h 2567281"/>
              <a:gd name="connsiteX13-1911" fmla="*/ 2553379 w 2567281"/>
              <a:gd name="connsiteY13-1912" fmla="*/ 1094904 h 2567281"/>
              <a:gd name="connsiteX14-1913" fmla="*/ 2565794 w 2567281"/>
              <a:gd name="connsiteY14-1914" fmla="*/ 1344373 h 2567281"/>
              <a:gd name="connsiteX15-1915" fmla="*/ 2556882 w 2567281"/>
              <a:gd name="connsiteY15-1916" fmla="*/ 1436427 h 2567281"/>
              <a:gd name="connsiteX16-1917" fmla="*/ 2175577 w 2567281"/>
              <a:gd name="connsiteY16-1918" fmla="*/ 1602914 h 2567281"/>
              <a:gd name="connsiteX17-1919" fmla="*/ 2320371 w 2567281"/>
              <a:gd name="connsiteY17-1920" fmla="*/ 2039924 h 2567281"/>
              <a:gd name="connsiteX18-1921" fmla="*/ 2247295 w 2567281"/>
              <a:gd name="connsiteY18-1922" fmla="*/ 2131698 h 2567281"/>
              <a:gd name="connsiteX19-1923" fmla="*/ 2159843 w 2567281"/>
              <a:gd name="connsiteY19-1924" fmla="*/ 2221792 h 2567281"/>
              <a:gd name="connsiteX20-1925" fmla="*/ 2093129 w 2567281"/>
              <a:gd name="connsiteY20-1926" fmla="*/ 2278108 h 2567281"/>
              <a:gd name="connsiteX21-1927" fmla="*/ 1697419 w 2567281"/>
              <a:gd name="connsiteY21-1928" fmla="*/ 2217898 h 2567281"/>
              <a:gd name="connsiteX22-1929" fmla="*/ 1448837 w 2567281"/>
              <a:gd name="connsiteY22-1930" fmla="*/ 2555706 h 2567281"/>
              <a:gd name="connsiteX23-1931" fmla="*/ 1347429 w 2567281"/>
              <a:gd name="connsiteY23-1932" fmla="*/ 2565733 h 2567281"/>
              <a:gd name="connsiteX24-1933" fmla="*/ 1222908 w 2567281"/>
              <a:gd name="connsiteY24-1934" fmla="*/ 2565794 h 2567281"/>
              <a:gd name="connsiteX25-1935" fmla="*/ 1150390 w 2567281"/>
              <a:gd name="connsiteY25-1936" fmla="*/ 2558774 h 2567281"/>
              <a:gd name="connsiteX26-1937" fmla="*/ 899550 w 2567281"/>
              <a:gd name="connsiteY26-1938" fmla="*/ 2217898 h 2567281"/>
              <a:gd name="connsiteX27-1939" fmla="*/ 479023 w 2567281"/>
              <a:gd name="connsiteY27-1940" fmla="*/ 2281883 h 2567281"/>
              <a:gd name="connsiteX28-1941" fmla="*/ 435584 w 2567281"/>
              <a:gd name="connsiteY28-1942" fmla="*/ 2247295 h 2567281"/>
              <a:gd name="connsiteX29-1943" fmla="*/ 345490 w 2567281"/>
              <a:gd name="connsiteY29-1944" fmla="*/ 2159843 h 2567281"/>
              <a:gd name="connsiteX30-1945" fmla="*/ 271660 w 2567281"/>
              <a:gd name="connsiteY30-1946" fmla="*/ 2072382 h 2567281"/>
              <a:gd name="connsiteX31-1947" fmla="*/ 335363 w 2567281"/>
              <a:gd name="connsiteY31-1948" fmla="*/ 1653711 h 2567281"/>
              <a:gd name="connsiteX32-1949" fmla="*/ 8015 w 2567281"/>
              <a:gd name="connsiteY32-1950" fmla="*/ 1412826 h 2567281"/>
              <a:gd name="connsiteX33-1951" fmla="*/ 1549 w 2567281"/>
              <a:gd name="connsiteY33-1952" fmla="*/ 1347429 h 2567281"/>
              <a:gd name="connsiteX34-1953" fmla="*/ 13418 w 2567281"/>
              <a:gd name="connsiteY34-1954" fmla="*/ 1099676 h 2567281"/>
              <a:gd name="connsiteX35-1955" fmla="*/ 14995 w 2567281"/>
              <a:gd name="connsiteY35-1956" fmla="*/ 1091591 h 2567281"/>
              <a:gd name="connsiteX36-1957" fmla="*/ 397317 w 2567281"/>
              <a:gd name="connsiteY36-1958" fmla="*/ 856724 h 2567281"/>
              <a:gd name="connsiteX37-1959" fmla="*/ 279210 w 2567281"/>
              <a:gd name="connsiteY37-1960" fmla="*/ 486794 h 2567281"/>
              <a:gd name="connsiteX38-1961" fmla="*/ 319987 w 2567281"/>
              <a:gd name="connsiteY38-1962" fmla="*/ 435584 h 2567281"/>
              <a:gd name="connsiteX39-1963" fmla="*/ 504477 w 2567281"/>
              <a:gd name="connsiteY39-1964" fmla="*/ 263576 h 2567281"/>
              <a:gd name="connsiteX40-1965" fmla="*/ 542723 w 2567281"/>
              <a:gd name="connsiteY40-1966" fmla="*/ 237362 h 2567281"/>
              <a:gd name="connsiteX0-1967" fmla="*/ 542723 w 2567281"/>
              <a:gd name="connsiteY0-1968" fmla="*/ 237362 h 2567281"/>
              <a:gd name="connsiteX1-1969" fmla="*/ 923626 w 2567281"/>
              <a:gd name="connsiteY1-1970" fmla="*/ 341570 h 2567281"/>
              <a:gd name="connsiteX2-1971" fmla="*/ 1104648 w 2567281"/>
              <a:gd name="connsiteY2-1972" fmla="*/ 12940 h 2567281"/>
              <a:gd name="connsiteX3-1973" fmla="*/ 1219853 w 2567281"/>
              <a:gd name="connsiteY3-1974" fmla="*/ 1549 h 2567281"/>
              <a:gd name="connsiteX4-1975" fmla="*/ 1467606 w 2567281"/>
              <a:gd name="connsiteY4-1976" fmla="*/ 13418 h 2567281"/>
              <a:gd name="connsiteX5-1977" fmla="*/ 1496875 w 2567281"/>
              <a:gd name="connsiteY5-1978" fmla="*/ 19128 h 2567281"/>
              <a:gd name="connsiteX6-1979" fmla="*/ 1628565 w 2567281"/>
              <a:gd name="connsiteY6-1980" fmla="*/ 340248 h 2567281"/>
              <a:gd name="connsiteX7-1981" fmla="*/ 2031761 w 2567281"/>
              <a:gd name="connsiteY7-1982" fmla="*/ 240783 h 2567281"/>
              <a:gd name="connsiteX8-1983" fmla="*/ 2034286 w 2567281"/>
              <a:gd name="connsiteY8-1984" fmla="*/ 242421 h 2567281"/>
              <a:gd name="connsiteX9-1985" fmla="*/ 2303706 w 2567281"/>
              <a:gd name="connsiteY9-1986" fmla="*/ 504477 h 2567281"/>
              <a:gd name="connsiteX10-1987" fmla="*/ 2313004 w 2567281"/>
              <a:gd name="connsiteY10-1988" fmla="*/ 518043 h 2567281"/>
              <a:gd name="connsiteX11-1989" fmla="*/ 2218151 w 2567281"/>
              <a:gd name="connsiteY11-1990" fmla="*/ 861420 h 2567281"/>
              <a:gd name="connsiteX12-1991" fmla="*/ 2547655 w 2567281"/>
              <a:gd name="connsiteY12-1992" fmla="*/ 1066337 h 2567281"/>
              <a:gd name="connsiteX13-1993" fmla="*/ 2553379 w 2567281"/>
              <a:gd name="connsiteY13-1994" fmla="*/ 1094904 h 2567281"/>
              <a:gd name="connsiteX14-1995" fmla="*/ 2565794 w 2567281"/>
              <a:gd name="connsiteY14-1996" fmla="*/ 1344373 h 2567281"/>
              <a:gd name="connsiteX15-1997" fmla="*/ 2556882 w 2567281"/>
              <a:gd name="connsiteY15-1998" fmla="*/ 1436427 h 2567281"/>
              <a:gd name="connsiteX16-1999" fmla="*/ 2175577 w 2567281"/>
              <a:gd name="connsiteY16-2000" fmla="*/ 1602914 h 2567281"/>
              <a:gd name="connsiteX17-2001" fmla="*/ 2320371 w 2567281"/>
              <a:gd name="connsiteY17-2002" fmla="*/ 2039924 h 2567281"/>
              <a:gd name="connsiteX18-2003" fmla="*/ 2247295 w 2567281"/>
              <a:gd name="connsiteY18-2004" fmla="*/ 2131698 h 2567281"/>
              <a:gd name="connsiteX19-2005" fmla="*/ 2159843 w 2567281"/>
              <a:gd name="connsiteY19-2006" fmla="*/ 2221792 h 2567281"/>
              <a:gd name="connsiteX20-2007" fmla="*/ 2093129 w 2567281"/>
              <a:gd name="connsiteY20-2008" fmla="*/ 2278108 h 2567281"/>
              <a:gd name="connsiteX21-2009" fmla="*/ 1697419 w 2567281"/>
              <a:gd name="connsiteY21-2010" fmla="*/ 2217898 h 2567281"/>
              <a:gd name="connsiteX22-2011" fmla="*/ 1448837 w 2567281"/>
              <a:gd name="connsiteY22-2012" fmla="*/ 2555706 h 2567281"/>
              <a:gd name="connsiteX23-2013" fmla="*/ 1347429 w 2567281"/>
              <a:gd name="connsiteY23-2014" fmla="*/ 2565733 h 2567281"/>
              <a:gd name="connsiteX24-2015" fmla="*/ 1222908 w 2567281"/>
              <a:gd name="connsiteY24-2016" fmla="*/ 2565794 h 2567281"/>
              <a:gd name="connsiteX25-2017" fmla="*/ 1150390 w 2567281"/>
              <a:gd name="connsiteY25-2018" fmla="*/ 2558774 h 2567281"/>
              <a:gd name="connsiteX26-2019" fmla="*/ 899550 w 2567281"/>
              <a:gd name="connsiteY26-2020" fmla="*/ 2217898 h 2567281"/>
              <a:gd name="connsiteX27-2021" fmla="*/ 479023 w 2567281"/>
              <a:gd name="connsiteY27-2022" fmla="*/ 2281883 h 2567281"/>
              <a:gd name="connsiteX28-2023" fmla="*/ 435584 w 2567281"/>
              <a:gd name="connsiteY28-2024" fmla="*/ 2247295 h 2567281"/>
              <a:gd name="connsiteX29-2025" fmla="*/ 345490 w 2567281"/>
              <a:gd name="connsiteY29-2026" fmla="*/ 2159843 h 2567281"/>
              <a:gd name="connsiteX30-2027" fmla="*/ 271660 w 2567281"/>
              <a:gd name="connsiteY30-2028" fmla="*/ 2072382 h 2567281"/>
              <a:gd name="connsiteX31-2029" fmla="*/ 335363 w 2567281"/>
              <a:gd name="connsiteY31-2030" fmla="*/ 1653711 h 2567281"/>
              <a:gd name="connsiteX32-2031" fmla="*/ 8015 w 2567281"/>
              <a:gd name="connsiteY32-2032" fmla="*/ 1412826 h 2567281"/>
              <a:gd name="connsiteX33-2033" fmla="*/ 1549 w 2567281"/>
              <a:gd name="connsiteY33-2034" fmla="*/ 1347429 h 2567281"/>
              <a:gd name="connsiteX34-2035" fmla="*/ 13418 w 2567281"/>
              <a:gd name="connsiteY34-2036" fmla="*/ 1099676 h 2567281"/>
              <a:gd name="connsiteX35-2037" fmla="*/ 14995 w 2567281"/>
              <a:gd name="connsiteY35-2038" fmla="*/ 1091591 h 2567281"/>
              <a:gd name="connsiteX36-2039" fmla="*/ 397317 w 2567281"/>
              <a:gd name="connsiteY36-2040" fmla="*/ 856724 h 2567281"/>
              <a:gd name="connsiteX37-2041" fmla="*/ 279210 w 2567281"/>
              <a:gd name="connsiteY37-2042" fmla="*/ 486794 h 2567281"/>
              <a:gd name="connsiteX38-2043" fmla="*/ 319987 w 2567281"/>
              <a:gd name="connsiteY38-2044" fmla="*/ 435584 h 2567281"/>
              <a:gd name="connsiteX39-2045" fmla="*/ 504477 w 2567281"/>
              <a:gd name="connsiteY39-2046" fmla="*/ 263576 h 2567281"/>
              <a:gd name="connsiteX40-2047" fmla="*/ 542723 w 2567281"/>
              <a:gd name="connsiteY40-2048" fmla="*/ 237362 h 2567281"/>
              <a:gd name="connsiteX0-2049" fmla="*/ 542723 w 2567281"/>
              <a:gd name="connsiteY0-2050" fmla="*/ 237362 h 2567281"/>
              <a:gd name="connsiteX1-2051" fmla="*/ 923626 w 2567281"/>
              <a:gd name="connsiteY1-2052" fmla="*/ 341570 h 2567281"/>
              <a:gd name="connsiteX2-2053" fmla="*/ 1104648 w 2567281"/>
              <a:gd name="connsiteY2-2054" fmla="*/ 12940 h 2567281"/>
              <a:gd name="connsiteX3-2055" fmla="*/ 1219853 w 2567281"/>
              <a:gd name="connsiteY3-2056" fmla="*/ 1549 h 2567281"/>
              <a:gd name="connsiteX4-2057" fmla="*/ 1467606 w 2567281"/>
              <a:gd name="connsiteY4-2058" fmla="*/ 13418 h 2567281"/>
              <a:gd name="connsiteX5-2059" fmla="*/ 1496875 w 2567281"/>
              <a:gd name="connsiteY5-2060" fmla="*/ 19128 h 2567281"/>
              <a:gd name="connsiteX6-2061" fmla="*/ 1628565 w 2567281"/>
              <a:gd name="connsiteY6-2062" fmla="*/ 340248 h 2567281"/>
              <a:gd name="connsiteX7-2063" fmla="*/ 2031761 w 2567281"/>
              <a:gd name="connsiteY7-2064" fmla="*/ 240783 h 2567281"/>
              <a:gd name="connsiteX8-2065" fmla="*/ 2034286 w 2567281"/>
              <a:gd name="connsiteY8-2066" fmla="*/ 242421 h 2567281"/>
              <a:gd name="connsiteX9-2067" fmla="*/ 2303706 w 2567281"/>
              <a:gd name="connsiteY9-2068" fmla="*/ 504477 h 2567281"/>
              <a:gd name="connsiteX10-2069" fmla="*/ 2313004 w 2567281"/>
              <a:gd name="connsiteY10-2070" fmla="*/ 518043 h 2567281"/>
              <a:gd name="connsiteX11-2071" fmla="*/ 2218151 w 2567281"/>
              <a:gd name="connsiteY11-2072" fmla="*/ 861420 h 2567281"/>
              <a:gd name="connsiteX12-2073" fmla="*/ 2547655 w 2567281"/>
              <a:gd name="connsiteY12-2074" fmla="*/ 1066337 h 2567281"/>
              <a:gd name="connsiteX13-2075" fmla="*/ 2553379 w 2567281"/>
              <a:gd name="connsiteY13-2076" fmla="*/ 1094904 h 2567281"/>
              <a:gd name="connsiteX14-2077" fmla="*/ 2565794 w 2567281"/>
              <a:gd name="connsiteY14-2078" fmla="*/ 1344373 h 2567281"/>
              <a:gd name="connsiteX15-2079" fmla="*/ 2556882 w 2567281"/>
              <a:gd name="connsiteY15-2080" fmla="*/ 1436427 h 2567281"/>
              <a:gd name="connsiteX16-2081" fmla="*/ 2175577 w 2567281"/>
              <a:gd name="connsiteY16-2082" fmla="*/ 1602914 h 2567281"/>
              <a:gd name="connsiteX17-2083" fmla="*/ 2320371 w 2567281"/>
              <a:gd name="connsiteY17-2084" fmla="*/ 2039924 h 2567281"/>
              <a:gd name="connsiteX18-2085" fmla="*/ 2247295 w 2567281"/>
              <a:gd name="connsiteY18-2086" fmla="*/ 2131698 h 2567281"/>
              <a:gd name="connsiteX19-2087" fmla="*/ 2159843 w 2567281"/>
              <a:gd name="connsiteY19-2088" fmla="*/ 2221792 h 2567281"/>
              <a:gd name="connsiteX20-2089" fmla="*/ 2093129 w 2567281"/>
              <a:gd name="connsiteY20-2090" fmla="*/ 2278108 h 2567281"/>
              <a:gd name="connsiteX21-2091" fmla="*/ 1655286 w 2567281"/>
              <a:gd name="connsiteY21-2092" fmla="*/ 2130546 h 2567281"/>
              <a:gd name="connsiteX22-2093" fmla="*/ 1448837 w 2567281"/>
              <a:gd name="connsiteY22-2094" fmla="*/ 2555706 h 2567281"/>
              <a:gd name="connsiteX23-2095" fmla="*/ 1347429 w 2567281"/>
              <a:gd name="connsiteY23-2096" fmla="*/ 2565733 h 2567281"/>
              <a:gd name="connsiteX24-2097" fmla="*/ 1222908 w 2567281"/>
              <a:gd name="connsiteY24-2098" fmla="*/ 2565794 h 2567281"/>
              <a:gd name="connsiteX25-2099" fmla="*/ 1150390 w 2567281"/>
              <a:gd name="connsiteY25-2100" fmla="*/ 2558774 h 2567281"/>
              <a:gd name="connsiteX26-2101" fmla="*/ 899550 w 2567281"/>
              <a:gd name="connsiteY26-2102" fmla="*/ 2217898 h 2567281"/>
              <a:gd name="connsiteX27-2103" fmla="*/ 479023 w 2567281"/>
              <a:gd name="connsiteY27-2104" fmla="*/ 2281883 h 2567281"/>
              <a:gd name="connsiteX28-2105" fmla="*/ 435584 w 2567281"/>
              <a:gd name="connsiteY28-2106" fmla="*/ 2247295 h 2567281"/>
              <a:gd name="connsiteX29-2107" fmla="*/ 345490 w 2567281"/>
              <a:gd name="connsiteY29-2108" fmla="*/ 2159843 h 2567281"/>
              <a:gd name="connsiteX30-2109" fmla="*/ 271660 w 2567281"/>
              <a:gd name="connsiteY30-2110" fmla="*/ 2072382 h 2567281"/>
              <a:gd name="connsiteX31-2111" fmla="*/ 335363 w 2567281"/>
              <a:gd name="connsiteY31-2112" fmla="*/ 1653711 h 2567281"/>
              <a:gd name="connsiteX32-2113" fmla="*/ 8015 w 2567281"/>
              <a:gd name="connsiteY32-2114" fmla="*/ 1412826 h 2567281"/>
              <a:gd name="connsiteX33-2115" fmla="*/ 1549 w 2567281"/>
              <a:gd name="connsiteY33-2116" fmla="*/ 1347429 h 2567281"/>
              <a:gd name="connsiteX34-2117" fmla="*/ 13418 w 2567281"/>
              <a:gd name="connsiteY34-2118" fmla="*/ 1099676 h 2567281"/>
              <a:gd name="connsiteX35-2119" fmla="*/ 14995 w 2567281"/>
              <a:gd name="connsiteY35-2120" fmla="*/ 1091591 h 2567281"/>
              <a:gd name="connsiteX36-2121" fmla="*/ 397317 w 2567281"/>
              <a:gd name="connsiteY36-2122" fmla="*/ 856724 h 2567281"/>
              <a:gd name="connsiteX37-2123" fmla="*/ 279210 w 2567281"/>
              <a:gd name="connsiteY37-2124" fmla="*/ 486794 h 2567281"/>
              <a:gd name="connsiteX38-2125" fmla="*/ 319987 w 2567281"/>
              <a:gd name="connsiteY38-2126" fmla="*/ 435584 h 2567281"/>
              <a:gd name="connsiteX39-2127" fmla="*/ 504477 w 2567281"/>
              <a:gd name="connsiteY39-2128" fmla="*/ 263576 h 2567281"/>
              <a:gd name="connsiteX40-2129" fmla="*/ 542723 w 2567281"/>
              <a:gd name="connsiteY40-2130" fmla="*/ 237362 h 2567281"/>
              <a:gd name="connsiteX0-2131" fmla="*/ 542723 w 2567281"/>
              <a:gd name="connsiteY0-2132" fmla="*/ 237362 h 2567281"/>
              <a:gd name="connsiteX1-2133" fmla="*/ 923626 w 2567281"/>
              <a:gd name="connsiteY1-2134" fmla="*/ 341570 h 2567281"/>
              <a:gd name="connsiteX2-2135" fmla="*/ 1104648 w 2567281"/>
              <a:gd name="connsiteY2-2136" fmla="*/ 12940 h 2567281"/>
              <a:gd name="connsiteX3-2137" fmla="*/ 1219853 w 2567281"/>
              <a:gd name="connsiteY3-2138" fmla="*/ 1549 h 2567281"/>
              <a:gd name="connsiteX4-2139" fmla="*/ 1467606 w 2567281"/>
              <a:gd name="connsiteY4-2140" fmla="*/ 13418 h 2567281"/>
              <a:gd name="connsiteX5-2141" fmla="*/ 1496875 w 2567281"/>
              <a:gd name="connsiteY5-2142" fmla="*/ 19128 h 2567281"/>
              <a:gd name="connsiteX6-2143" fmla="*/ 1628565 w 2567281"/>
              <a:gd name="connsiteY6-2144" fmla="*/ 340248 h 2567281"/>
              <a:gd name="connsiteX7-2145" fmla="*/ 2031761 w 2567281"/>
              <a:gd name="connsiteY7-2146" fmla="*/ 240783 h 2567281"/>
              <a:gd name="connsiteX8-2147" fmla="*/ 2034286 w 2567281"/>
              <a:gd name="connsiteY8-2148" fmla="*/ 242421 h 2567281"/>
              <a:gd name="connsiteX9-2149" fmla="*/ 2303706 w 2567281"/>
              <a:gd name="connsiteY9-2150" fmla="*/ 504477 h 2567281"/>
              <a:gd name="connsiteX10-2151" fmla="*/ 2313004 w 2567281"/>
              <a:gd name="connsiteY10-2152" fmla="*/ 518043 h 2567281"/>
              <a:gd name="connsiteX11-2153" fmla="*/ 2218151 w 2567281"/>
              <a:gd name="connsiteY11-2154" fmla="*/ 861420 h 2567281"/>
              <a:gd name="connsiteX12-2155" fmla="*/ 2547655 w 2567281"/>
              <a:gd name="connsiteY12-2156" fmla="*/ 1066337 h 2567281"/>
              <a:gd name="connsiteX13-2157" fmla="*/ 2553379 w 2567281"/>
              <a:gd name="connsiteY13-2158" fmla="*/ 1094904 h 2567281"/>
              <a:gd name="connsiteX14-2159" fmla="*/ 2565794 w 2567281"/>
              <a:gd name="connsiteY14-2160" fmla="*/ 1344373 h 2567281"/>
              <a:gd name="connsiteX15-2161" fmla="*/ 2556882 w 2567281"/>
              <a:gd name="connsiteY15-2162" fmla="*/ 1436427 h 2567281"/>
              <a:gd name="connsiteX16-2163" fmla="*/ 2175577 w 2567281"/>
              <a:gd name="connsiteY16-2164" fmla="*/ 1602914 h 2567281"/>
              <a:gd name="connsiteX17-2165" fmla="*/ 2320371 w 2567281"/>
              <a:gd name="connsiteY17-2166" fmla="*/ 2039924 h 2567281"/>
              <a:gd name="connsiteX18-2167" fmla="*/ 2247295 w 2567281"/>
              <a:gd name="connsiteY18-2168" fmla="*/ 2131698 h 2567281"/>
              <a:gd name="connsiteX19-2169" fmla="*/ 2159843 w 2567281"/>
              <a:gd name="connsiteY19-2170" fmla="*/ 2221792 h 2567281"/>
              <a:gd name="connsiteX20-2171" fmla="*/ 2093129 w 2567281"/>
              <a:gd name="connsiteY20-2172" fmla="*/ 2278108 h 2567281"/>
              <a:gd name="connsiteX21-2173" fmla="*/ 1655286 w 2567281"/>
              <a:gd name="connsiteY21-2174" fmla="*/ 2130546 h 2567281"/>
              <a:gd name="connsiteX22-2175" fmla="*/ 1448837 w 2567281"/>
              <a:gd name="connsiteY22-2176" fmla="*/ 2555706 h 2567281"/>
              <a:gd name="connsiteX23-2177" fmla="*/ 1347429 w 2567281"/>
              <a:gd name="connsiteY23-2178" fmla="*/ 2565733 h 2567281"/>
              <a:gd name="connsiteX24-2179" fmla="*/ 1222908 w 2567281"/>
              <a:gd name="connsiteY24-2180" fmla="*/ 2565794 h 2567281"/>
              <a:gd name="connsiteX25-2181" fmla="*/ 1150390 w 2567281"/>
              <a:gd name="connsiteY25-2182" fmla="*/ 2558774 h 2567281"/>
              <a:gd name="connsiteX26-2183" fmla="*/ 899550 w 2567281"/>
              <a:gd name="connsiteY26-2184" fmla="*/ 2217898 h 2567281"/>
              <a:gd name="connsiteX27-2185" fmla="*/ 479023 w 2567281"/>
              <a:gd name="connsiteY27-2186" fmla="*/ 2281883 h 2567281"/>
              <a:gd name="connsiteX28-2187" fmla="*/ 435584 w 2567281"/>
              <a:gd name="connsiteY28-2188" fmla="*/ 2247295 h 2567281"/>
              <a:gd name="connsiteX29-2189" fmla="*/ 345490 w 2567281"/>
              <a:gd name="connsiteY29-2190" fmla="*/ 2159843 h 2567281"/>
              <a:gd name="connsiteX30-2191" fmla="*/ 271660 w 2567281"/>
              <a:gd name="connsiteY30-2192" fmla="*/ 2072382 h 2567281"/>
              <a:gd name="connsiteX31-2193" fmla="*/ 335363 w 2567281"/>
              <a:gd name="connsiteY31-2194" fmla="*/ 1653711 h 2567281"/>
              <a:gd name="connsiteX32-2195" fmla="*/ 8015 w 2567281"/>
              <a:gd name="connsiteY32-2196" fmla="*/ 1412826 h 2567281"/>
              <a:gd name="connsiteX33-2197" fmla="*/ 1549 w 2567281"/>
              <a:gd name="connsiteY33-2198" fmla="*/ 1347429 h 2567281"/>
              <a:gd name="connsiteX34-2199" fmla="*/ 13418 w 2567281"/>
              <a:gd name="connsiteY34-2200" fmla="*/ 1099676 h 2567281"/>
              <a:gd name="connsiteX35-2201" fmla="*/ 14995 w 2567281"/>
              <a:gd name="connsiteY35-2202" fmla="*/ 1091591 h 2567281"/>
              <a:gd name="connsiteX36-2203" fmla="*/ 397317 w 2567281"/>
              <a:gd name="connsiteY36-2204" fmla="*/ 856724 h 2567281"/>
              <a:gd name="connsiteX37-2205" fmla="*/ 279210 w 2567281"/>
              <a:gd name="connsiteY37-2206" fmla="*/ 486794 h 2567281"/>
              <a:gd name="connsiteX38-2207" fmla="*/ 319987 w 2567281"/>
              <a:gd name="connsiteY38-2208" fmla="*/ 435584 h 2567281"/>
              <a:gd name="connsiteX39-2209" fmla="*/ 504477 w 2567281"/>
              <a:gd name="connsiteY39-2210" fmla="*/ 263576 h 2567281"/>
              <a:gd name="connsiteX40-2211" fmla="*/ 542723 w 2567281"/>
              <a:gd name="connsiteY40-2212" fmla="*/ 237362 h 2567281"/>
              <a:gd name="connsiteX0-2213" fmla="*/ 542723 w 2567281"/>
              <a:gd name="connsiteY0-2214" fmla="*/ 237362 h 2567281"/>
              <a:gd name="connsiteX1-2215" fmla="*/ 923626 w 2567281"/>
              <a:gd name="connsiteY1-2216" fmla="*/ 341570 h 2567281"/>
              <a:gd name="connsiteX2-2217" fmla="*/ 1104648 w 2567281"/>
              <a:gd name="connsiteY2-2218" fmla="*/ 12940 h 2567281"/>
              <a:gd name="connsiteX3-2219" fmla="*/ 1219853 w 2567281"/>
              <a:gd name="connsiteY3-2220" fmla="*/ 1549 h 2567281"/>
              <a:gd name="connsiteX4-2221" fmla="*/ 1467606 w 2567281"/>
              <a:gd name="connsiteY4-2222" fmla="*/ 13418 h 2567281"/>
              <a:gd name="connsiteX5-2223" fmla="*/ 1496875 w 2567281"/>
              <a:gd name="connsiteY5-2224" fmla="*/ 19128 h 2567281"/>
              <a:gd name="connsiteX6-2225" fmla="*/ 1628565 w 2567281"/>
              <a:gd name="connsiteY6-2226" fmla="*/ 340248 h 2567281"/>
              <a:gd name="connsiteX7-2227" fmla="*/ 2031761 w 2567281"/>
              <a:gd name="connsiteY7-2228" fmla="*/ 240783 h 2567281"/>
              <a:gd name="connsiteX8-2229" fmla="*/ 2034286 w 2567281"/>
              <a:gd name="connsiteY8-2230" fmla="*/ 242421 h 2567281"/>
              <a:gd name="connsiteX9-2231" fmla="*/ 2303706 w 2567281"/>
              <a:gd name="connsiteY9-2232" fmla="*/ 504477 h 2567281"/>
              <a:gd name="connsiteX10-2233" fmla="*/ 2313004 w 2567281"/>
              <a:gd name="connsiteY10-2234" fmla="*/ 518043 h 2567281"/>
              <a:gd name="connsiteX11-2235" fmla="*/ 2218151 w 2567281"/>
              <a:gd name="connsiteY11-2236" fmla="*/ 861420 h 2567281"/>
              <a:gd name="connsiteX12-2237" fmla="*/ 2547655 w 2567281"/>
              <a:gd name="connsiteY12-2238" fmla="*/ 1066337 h 2567281"/>
              <a:gd name="connsiteX13-2239" fmla="*/ 2553379 w 2567281"/>
              <a:gd name="connsiteY13-2240" fmla="*/ 1094904 h 2567281"/>
              <a:gd name="connsiteX14-2241" fmla="*/ 2565794 w 2567281"/>
              <a:gd name="connsiteY14-2242" fmla="*/ 1344373 h 2567281"/>
              <a:gd name="connsiteX15-2243" fmla="*/ 2556882 w 2567281"/>
              <a:gd name="connsiteY15-2244" fmla="*/ 1436427 h 2567281"/>
              <a:gd name="connsiteX16-2245" fmla="*/ 2175577 w 2567281"/>
              <a:gd name="connsiteY16-2246" fmla="*/ 1602914 h 2567281"/>
              <a:gd name="connsiteX17-2247" fmla="*/ 2320371 w 2567281"/>
              <a:gd name="connsiteY17-2248" fmla="*/ 2039924 h 2567281"/>
              <a:gd name="connsiteX18-2249" fmla="*/ 2247295 w 2567281"/>
              <a:gd name="connsiteY18-2250" fmla="*/ 2131698 h 2567281"/>
              <a:gd name="connsiteX19-2251" fmla="*/ 2159843 w 2567281"/>
              <a:gd name="connsiteY19-2252" fmla="*/ 2221792 h 2567281"/>
              <a:gd name="connsiteX20-2253" fmla="*/ 2093129 w 2567281"/>
              <a:gd name="connsiteY20-2254" fmla="*/ 2278108 h 2567281"/>
              <a:gd name="connsiteX21-2255" fmla="*/ 1655286 w 2567281"/>
              <a:gd name="connsiteY21-2256" fmla="*/ 2130546 h 2567281"/>
              <a:gd name="connsiteX22-2257" fmla="*/ 1448837 w 2567281"/>
              <a:gd name="connsiteY22-2258" fmla="*/ 2555706 h 2567281"/>
              <a:gd name="connsiteX23-2259" fmla="*/ 1347429 w 2567281"/>
              <a:gd name="connsiteY23-2260" fmla="*/ 2565733 h 2567281"/>
              <a:gd name="connsiteX24-2261" fmla="*/ 1222908 w 2567281"/>
              <a:gd name="connsiteY24-2262" fmla="*/ 2565794 h 2567281"/>
              <a:gd name="connsiteX25-2263" fmla="*/ 1150390 w 2567281"/>
              <a:gd name="connsiteY25-2264" fmla="*/ 2558774 h 2567281"/>
              <a:gd name="connsiteX26-2265" fmla="*/ 899550 w 2567281"/>
              <a:gd name="connsiteY26-2266" fmla="*/ 2217898 h 2567281"/>
              <a:gd name="connsiteX27-2267" fmla="*/ 479023 w 2567281"/>
              <a:gd name="connsiteY27-2268" fmla="*/ 2281883 h 2567281"/>
              <a:gd name="connsiteX28-2269" fmla="*/ 435584 w 2567281"/>
              <a:gd name="connsiteY28-2270" fmla="*/ 2247295 h 2567281"/>
              <a:gd name="connsiteX29-2271" fmla="*/ 345490 w 2567281"/>
              <a:gd name="connsiteY29-2272" fmla="*/ 2159843 h 2567281"/>
              <a:gd name="connsiteX30-2273" fmla="*/ 271660 w 2567281"/>
              <a:gd name="connsiteY30-2274" fmla="*/ 2072382 h 2567281"/>
              <a:gd name="connsiteX31-2275" fmla="*/ 335363 w 2567281"/>
              <a:gd name="connsiteY31-2276" fmla="*/ 1653711 h 2567281"/>
              <a:gd name="connsiteX32-2277" fmla="*/ 8015 w 2567281"/>
              <a:gd name="connsiteY32-2278" fmla="*/ 1412826 h 2567281"/>
              <a:gd name="connsiteX33-2279" fmla="*/ 1549 w 2567281"/>
              <a:gd name="connsiteY33-2280" fmla="*/ 1347429 h 2567281"/>
              <a:gd name="connsiteX34-2281" fmla="*/ 13418 w 2567281"/>
              <a:gd name="connsiteY34-2282" fmla="*/ 1099676 h 2567281"/>
              <a:gd name="connsiteX35-2283" fmla="*/ 14995 w 2567281"/>
              <a:gd name="connsiteY35-2284" fmla="*/ 1091591 h 2567281"/>
              <a:gd name="connsiteX36-2285" fmla="*/ 397317 w 2567281"/>
              <a:gd name="connsiteY36-2286" fmla="*/ 856724 h 2567281"/>
              <a:gd name="connsiteX37-2287" fmla="*/ 279210 w 2567281"/>
              <a:gd name="connsiteY37-2288" fmla="*/ 486794 h 2567281"/>
              <a:gd name="connsiteX38-2289" fmla="*/ 319987 w 2567281"/>
              <a:gd name="connsiteY38-2290" fmla="*/ 435584 h 2567281"/>
              <a:gd name="connsiteX39-2291" fmla="*/ 504477 w 2567281"/>
              <a:gd name="connsiteY39-2292" fmla="*/ 263576 h 2567281"/>
              <a:gd name="connsiteX40-2293" fmla="*/ 542723 w 2567281"/>
              <a:gd name="connsiteY40-2294" fmla="*/ 237362 h 2567281"/>
              <a:gd name="connsiteX0-2295" fmla="*/ 542723 w 2567281"/>
              <a:gd name="connsiteY0-2296" fmla="*/ 237362 h 2567281"/>
              <a:gd name="connsiteX1-2297" fmla="*/ 923626 w 2567281"/>
              <a:gd name="connsiteY1-2298" fmla="*/ 341570 h 2567281"/>
              <a:gd name="connsiteX2-2299" fmla="*/ 1104648 w 2567281"/>
              <a:gd name="connsiteY2-2300" fmla="*/ 12940 h 2567281"/>
              <a:gd name="connsiteX3-2301" fmla="*/ 1219853 w 2567281"/>
              <a:gd name="connsiteY3-2302" fmla="*/ 1549 h 2567281"/>
              <a:gd name="connsiteX4-2303" fmla="*/ 1467606 w 2567281"/>
              <a:gd name="connsiteY4-2304" fmla="*/ 13418 h 2567281"/>
              <a:gd name="connsiteX5-2305" fmla="*/ 1496875 w 2567281"/>
              <a:gd name="connsiteY5-2306" fmla="*/ 19128 h 2567281"/>
              <a:gd name="connsiteX6-2307" fmla="*/ 1628565 w 2567281"/>
              <a:gd name="connsiteY6-2308" fmla="*/ 340248 h 2567281"/>
              <a:gd name="connsiteX7-2309" fmla="*/ 2031761 w 2567281"/>
              <a:gd name="connsiteY7-2310" fmla="*/ 240783 h 2567281"/>
              <a:gd name="connsiteX8-2311" fmla="*/ 2034286 w 2567281"/>
              <a:gd name="connsiteY8-2312" fmla="*/ 242421 h 2567281"/>
              <a:gd name="connsiteX9-2313" fmla="*/ 2303706 w 2567281"/>
              <a:gd name="connsiteY9-2314" fmla="*/ 504477 h 2567281"/>
              <a:gd name="connsiteX10-2315" fmla="*/ 2313004 w 2567281"/>
              <a:gd name="connsiteY10-2316" fmla="*/ 518043 h 2567281"/>
              <a:gd name="connsiteX11-2317" fmla="*/ 2218151 w 2567281"/>
              <a:gd name="connsiteY11-2318" fmla="*/ 861420 h 2567281"/>
              <a:gd name="connsiteX12-2319" fmla="*/ 2547655 w 2567281"/>
              <a:gd name="connsiteY12-2320" fmla="*/ 1066337 h 2567281"/>
              <a:gd name="connsiteX13-2321" fmla="*/ 2553379 w 2567281"/>
              <a:gd name="connsiteY13-2322" fmla="*/ 1094904 h 2567281"/>
              <a:gd name="connsiteX14-2323" fmla="*/ 2565794 w 2567281"/>
              <a:gd name="connsiteY14-2324" fmla="*/ 1344373 h 2567281"/>
              <a:gd name="connsiteX15-2325" fmla="*/ 2556882 w 2567281"/>
              <a:gd name="connsiteY15-2326" fmla="*/ 1436427 h 2567281"/>
              <a:gd name="connsiteX16-2327" fmla="*/ 2175577 w 2567281"/>
              <a:gd name="connsiteY16-2328" fmla="*/ 1602914 h 2567281"/>
              <a:gd name="connsiteX17-2329" fmla="*/ 2320371 w 2567281"/>
              <a:gd name="connsiteY17-2330" fmla="*/ 2039924 h 2567281"/>
              <a:gd name="connsiteX18-2331" fmla="*/ 2247295 w 2567281"/>
              <a:gd name="connsiteY18-2332" fmla="*/ 2131698 h 2567281"/>
              <a:gd name="connsiteX19-2333" fmla="*/ 2159843 w 2567281"/>
              <a:gd name="connsiteY19-2334" fmla="*/ 2221792 h 2567281"/>
              <a:gd name="connsiteX20-2335" fmla="*/ 2093129 w 2567281"/>
              <a:gd name="connsiteY20-2336" fmla="*/ 2278108 h 2567281"/>
              <a:gd name="connsiteX21-2337" fmla="*/ 1655286 w 2567281"/>
              <a:gd name="connsiteY21-2338" fmla="*/ 2130546 h 2567281"/>
              <a:gd name="connsiteX22-2339" fmla="*/ 1448837 w 2567281"/>
              <a:gd name="connsiteY22-2340" fmla="*/ 2555706 h 2567281"/>
              <a:gd name="connsiteX23-2341" fmla="*/ 1347429 w 2567281"/>
              <a:gd name="connsiteY23-2342" fmla="*/ 2565733 h 2567281"/>
              <a:gd name="connsiteX24-2343" fmla="*/ 1222908 w 2567281"/>
              <a:gd name="connsiteY24-2344" fmla="*/ 2565794 h 2567281"/>
              <a:gd name="connsiteX25-2345" fmla="*/ 1150390 w 2567281"/>
              <a:gd name="connsiteY25-2346" fmla="*/ 2558774 h 2567281"/>
              <a:gd name="connsiteX26-2347" fmla="*/ 899550 w 2567281"/>
              <a:gd name="connsiteY26-2348" fmla="*/ 2217898 h 2567281"/>
              <a:gd name="connsiteX27-2349" fmla="*/ 479023 w 2567281"/>
              <a:gd name="connsiteY27-2350" fmla="*/ 2281883 h 2567281"/>
              <a:gd name="connsiteX28-2351" fmla="*/ 435584 w 2567281"/>
              <a:gd name="connsiteY28-2352" fmla="*/ 2247295 h 2567281"/>
              <a:gd name="connsiteX29-2353" fmla="*/ 345490 w 2567281"/>
              <a:gd name="connsiteY29-2354" fmla="*/ 2159843 h 2567281"/>
              <a:gd name="connsiteX30-2355" fmla="*/ 271660 w 2567281"/>
              <a:gd name="connsiteY30-2356" fmla="*/ 2072382 h 2567281"/>
              <a:gd name="connsiteX31-2357" fmla="*/ 335363 w 2567281"/>
              <a:gd name="connsiteY31-2358" fmla="*/ 1653711 h 2567281"/>
              <a:gd name="connsiteX32-2359" fmla="*/ 8015 w 2567281"/>
              <a:gd name="connsiteY32-2360" fmla="*/ 1412826 h 2567281"/>
              <a:gd name="connsiteX33-2361" fmla="*/ 1549 w 2567281"/>
              <a:gd name="connsiteY33-2362" fmla="*/ 1347429 h 2567281"/>
              <a:gd name="connsiteX34-2363" fmla="*/ 13418 w 2567281"/>
              <a:gd name="connsiteY34-2364" fmla="*/ 1099676 h 2567281"/>
              <a:gd name="connsiteX35-2365" fmla="*/ 14995 w 2567281"/>
              <a:gd name="connsiteY35-2366" fmla="*/ 1091591 h 2567281"/>
              <a:gd name="connsiteX36-2367" fmla="*/ 397317 w 2567281"/>
              <a:gd name="connsiteY36-2368" fmla="*/ 856724 h 2567281"/>
              <a:gd name="connsiteX37-2369" fmla="*/ 279210 w 2567281"/>
              <a:gd name="connsiteY37-2370" fmla="*/ 486794 h 2567281"/>
              <a:gd name="connsiteX38-2371" fmla="*/ 319987 w 2567281"/>
              <a:gd name="connsiteY38-2372" fmla="*/ 435584 h 2567281"/>
              <a:gd name="connsiteX39-2373" fmla="*/ 504477 w 2567281"/>
              <a:gd name="connsiteY39-2374" fmla="*/ 263576 h 2567281"/>
              <a:gd name="connsiteX40-2375" fmla="*/ 542723 w 2567281"/>
              <a:gd name="connsiteY40-2376" fmla="*/ 237362 h 2567281"/>
              <a:gd name="connsiteX0-2377" fmla="*/ 542723 w 2567281"/>
              <a:gd name="connsiteY0-2378" fmla="*/ 237362 h 2567281"/>
              <a:gd name="connsiteX1-2379" fmla="*/ 923626 w 2567281"/>
              <a:gd name="connsiteY1-2380" fmla="*/ 341570 h 2567281"/>
              <a:gd name="connsiteX2-2381" fmla="*/ 1104648 w 2567281"/>
              <a:gd name="connsiteY2-2382" fmla="*/ 12940 h 2567281"/>
              <a:gd name="connsiteX3-2383" fmla="*/ 1219853 w 2567281"/>
              <a:gd name="connsiteY3-2384" fmla="*/ 1549 h 2567281"/>
              <a:gd name="connsiteX4-2385" fmla="*/ 1467606 w 2567281"/>
              <a:gd name="connsiteY4-2386" fmla="*/ 13418 h 2567281"/>
              <a:gd name="connsiteX5-2387" fmla="*/ 1496875 w 2567281"/>
              <a:gd name="connsiteY5-2388" fmla="*/ 19128 h 2567281"/>
              <a:gd name="connsiteX6-2389" fmla="*/ 1628565 w 2567281"/>
              <a:gd name="connsiteY6-2390" fmla="*/ 340248 h 2567281"/>
              <a:gd name="connsiteX7-2391" fmla="*/ 2031761 w 2567281"/>
              <a:gd name="connsiteY7-2392" fmla="*/ 240783 h 2567281"/>
              <a:gd name="connsiteX8-2393" fmla="*/ 2034286 w 2567281"/>
              <a:gd name="connsiteY8-2394" fmla="*/ 242421 h 2567281"/>
              <a:gd name="connsiteX9-2395" fmla="*/ 2303706 w 2567281"/>
              <a:gd name="connsiteY9-2396" fmla="*/ 504477 h 2567281"/>
              <a:gd name="connsiteX10-2397" fmla="*/ 2313004 w 2567281"/>
              <a:gd name="connsiteY10-2398" fmla="*/ 518043 h 2567281"/>
              <a:gd name="connsiteX11-2399" fmla="*/ 2218151 w 2567281"/>
              <a:gd name="connsiteY11-2400" fmla="*/ 861420 h 2567281"/>
              <a:gd name="connsiteX12-2401" fmla="*/ 2547655 w 2567281"/>
              <a:gd name="connsiteY12-2402" fmla="*/ 1066337 h 2567281"/>
              <a:gd name="connsiteX13-2403" fmla="*/ 2553379 w 2567281"/>
              <a:gd name="connsiteY13-2404" fmla="*/ 1094904 h 2567281"/>
              <a:gd name="connsiteX14-2405" fmla="*/ 2565794 w 2567281"/>
              <a:gd name="connsiteY14-2406" fmla="*/ 1344373 h 2567281"/>
              <a:gd name="connsiteX15-2407" fmla="*/ 2556882 w 2567281"/>
              <a:gd name="connsiteY15-2408" fmla="*/ 1436427 h 2567281"/>
              <a:gd name="connsiteX16-2409" fmla="*/ 2175577 w 2567281"/>
              <a:gd name="connsiteY16-2410" fmla="*/ 1602914 h 2567281"/>
              <a:gd name="connsiteX17-2411" fmla="*/ 2320371 w 2567281"/>
              <a:gd name="connsiteY17-2412" fmla="*/ 2039924 h 2567281"/>
              <a:gd name="connsiteX18-2413" fmla="*/ 2247295 w 2567281"/>
              <a:gd name="connsiteY18-2414" fmla="*/ 2131698 h 2567281"/>
              <a:gd name="connsiteX19-2415" fmla="*/ 2159843 w 2567281"/>
              <a:gd name="connsiteY19-2416" fmla="*/ 2221792 h 2567281"/>
              <a:gd name="connsiteX20-2417" fmla="*/ 2093129 w 2567281"/>
              <a:gd name="connsiteY20-2418" fmla="*/ 2278108 h 2567281"/>
              <a:gd name="connsiteX21-2419" fmla="*/ 1655286 w 2567281"/>
              <a:gd name="connsiteY21-2420" fmla="*/ 2130546 h 2567281"/>
              <a:gd name="connsiteX22-2421" fmla="*/ 1448837 w 2567281"/>
              <a:gd name="connsiteY22-2422" fmla="*/ 2555706 h 2567281"/>
              <a:gd name="connsiteX23-2423" fmla="*/ 1347429 w 2567281"/>
              <a:gd name="connsiteY23-2424" fmla="*/ 2565733 h 2567281"/>
              <a:gd name="connsiteX24-2425" fmla="*/ 1222908 w 2567281"/>
              <a:gd name="connsiteY24-2426" fmla="*/ 2565794 h 2567281"/>
              <a:gd name="connsiteX25-2427" fmla="*/ 1150390 w 2567281"/>
              <a:gd name="connsiteY25-2428" fmla="*/ 2558774 h 2567281"/>
              <a:gd name="connsiteX26-2429" fmla="*/ 956807 w 2567281"/>
              <a:gd name="connsiteY26-2430" fmla="*/ 2113371 h 2567281"/>
              <a:gd name="connsiteX27-2431" fmla="*/ 479023 w 2567281"/>
              <a:gd name="connsiteY27-2432" fmla="*/ 2281883 h 2567281"/>
              <a:gd name="connsiteX28-2433" fmla="*/ 435584 w 2567281"/>
              <a:gd name="connsiteY28-2434" fmla="*/ 2247295 h 2567281"/>
              <a:gd name="connsiteX29-2435" fmla="*/ 345490 w 2567281"/>
              <a:gd name="connsiteY29-2436" fmla="*/ 2159843 h 2567281"/>
              <a:gd name="connsiteX30-2437" fmla="*/ 271660 w 2567281"/>
              <a:gd name="connsiteY30-2438" fmla="*/ 2072382 h 2567281"/>
              <a:gd name="connsiteX31-2439" fmla="*/ 335363 w 2567281"/>
              <a:gd name="connsiteY31-2440" fmla="*/ 1653711 h 2567281"/>
              <a:gd name="connsiteX32-2441" fmla="*/ 8015 w 2567281"/>
              <a:gd name="connsiteY32-2442" fmla="*/ 1412826 h 2567281"/>
              <a:gd name="connsiteX33-2443" fmla="*/ 1549 w 2567281"/>
              <a:gd name="connsiteY33-2444" fmla="*/ 1347429 h 2567281"/>
              <a:gd name="connsiteX34-2445" fmla="*/ 13418 w 2567281"/>
              <a:gd name="connsiteY34-2446" fmla="*/ 1099676 h 2567281"/>
              <a:gd name="connsiteX35-2447" fmla="*/ 14995 w 2567281"/>
              <a:gd name="connsiteY35-2448" fmla="*/ 1091591 h 2567281"/>
              <a:gd name="connsiteX36-2449" fmla="*/ 397317 w 2567281"/>
              <a:gd name="connsiteY36-2450" fmla="*/ 856724 h 2567281"/>
              <a:gd name="connsiteX37-2451" fmla="*/ 279210 w 2567281"/>
              <a:gd name="connsiteY37-2452" fmla="*/ 486794 h 2567281"/>
              <a:gd name="connsiteX38-2453" fmla="*/ 319987 w 2567281"/>
              <a:gd name="connsiteY38-2454" fmla="*/ 435584 h 2567281"/>
              <a:gd name="connsiteX39-2455" fmla="*/ 504477 w 2567281"/>
              <a:gd name="connsiteY39-2456" fmla="*/ 263576 h 2567281"/>
              <a:gd name="connsiteX40-2457" fmla="*/ 542723 w 2567281"/>
              <a:gd name="connsiteY40-2458" fmla="*/ 237362 h 2567281"/>
              <a:gd name="connsiteX0-2459" fmla="*/ 542723 w 2567281"/>
              <a:gd name="connsiteY0-2460" fmla="*/ 237362 h 2567281"/>
              <a:gd name="connsiteX1-2461" fmla="*/ 923626 w 2567281"/>
              <a:gd name="connsiteY1-2462" fmla="*/ 341570 h 2567281"/>
              <a:gd name="connsiteX2-2463" fmla="*/ 1104648 w 2567281"/>
              <a:gd name="connsiteY2-2464" fmla="*/ 12940 h 2567281"/>
              <a:gd name="connsiteX3-2465" fmla="*/ 1219853 w 2567281"/>
              <a:gd name="connsiteY3-2466" fmla="*/ 1549 h 2567281"/>
              <a:gd name="connsiteX4-2467" fmla="*/ 1467606 w 2567281"/>
              <a:gd name="connsiteY4-2468" fmla="*/ 13418 h 2567281"/>
              <a:gd name="connsiteX5-2469" fmla="*/ 1496875 w 2567281"/>
              <a:gd name="connsiteY5-2470" fmla="*/ 19128 h 2567281"/>
              <a:gd name="connsiteX6-2471" fmla="*/ 1628565 w 2567281"/>
              <a:gd name="connsiteY6-2472" fmla="*/ 340248 h 2567281"/>
              <a:gd name="connsiteX7-2473" fmla="*/ 2031761 w 2567281"/>
              <a:gd name="connsiteY7-2474" fmla="*/ 240783 h 2567281"/>
              <a:gd name="connsiteX8-2475" fmla="*/ 2034286 w 2567281"/>
              <a:gd name="connsiteY8-2476" fmla="*/ 242421 h 2567281"/>
              <a:gd name="connsiteX9-2477" fmla="*/ 2303706 w 2567281"/>
              <a:gd name="connsiteY9-2478" fmla="*/ 504477 h 2567281"/>
              <a:gd name="connsiteX10-2479" fmla="*/ 2313004 w 2567281"/>
              <a:gd name="connsiteY10-2480" fmla="*/ 518043 h 2567281"/>
              <a:gd name="connsiteX11-2481" fmla="*/ 2218151 w 2567281"/>
              <a:gd name="connsiteY11-2482" fmla="*/ 861420 h 2567281"/>
              <a:gd name="connsiteX12-2483" fmla="*/ 2547655 w 2567281"/>
              <a:gd name="connsiteY12-2484" fmla="*/ 1066337 h 2567281"/>
              <a:gd name="connsiteX13-2485" fmla="*/ 2553379 w 2567281"/>
              <a:gd name="connsiteY13-2486" fmla="*/ 1094904 h 2567281"/>
              <a:gd name="connsiteX14-2487" fmla="*/ 2565794 w 2567281"/>
              <a:gd name="connsiteY14-2488" fmla="*/ 1344373 h 2567281"/>
              <a:gd name="connsiteX15-2489" fmla="*/ 2556882 w 2567281"/>
              <a:gd name="connsiteY15-2490" fmla="*/ 1436427 h 2567281"/>
              <a:gd name="connsiteX16-2491" fmla="*/ 2175577 w 2567281"/>
              <a:gd name="connsiteY16-2492" fmla="*/ 1602914 h 2567281"/>
              <a:gd name="connsiteX17-2493" fmla="*/ 2320371 w 2567281"/>
              <a:gd name="connsiteY17-2494" fmla="*/ 2039924 h 2567281"/>
              <a:gd name="connsiteX18-2495" fmla="*/ 2247295 w 2567281"/>
              <a:gd name="connsiteY18-2496" fmla="*/ 2131698 h 2567281"/>
              <a:gd name="connsiteX19-2497" fmla="*/ 2159843 w 2567281"/>
              <a:gd name="connsiteY19-2498" fmla="*/ 2221792 h 2567281"/>
              <a:gd name="connsiteX20-2499" fmla="*/ 2093129 w 2567281"/>
              <a:gd name="connsiteY20-2500" fmla="*/ 2278108 h 2567281"/>
              <a:gd name="connsiteX21-2501" fmla="*/ 1655286 w 2567281"/>
              <a:gd name="connsiteY21-2502" fmla="*/ 2130546 h 2567281"/>
              <a:gd name="connsiteX22-2503" fmla="*/ 1448837 w 2567281"/>
              <a:gd name="connsiteY22-2504" fmla="*/ 2555706 h 2567281"/>
              <a:gd name="connsiteX23-2505" fmla="*/ 1347429 w 2567281"/>
              <a:gd name="connsiteY23-2506" fmla="*/ 2565733 h 2567281"/>
              <a:gd name="connsiteX24-2507" fmla="*/ 1222908 w 2567281"/>
              <a:gd name="connsiteY24-2508" fmla="*/ 2565794 h 2567281"/>
              <a:gd name="connsiteX25-2509" fmla="*/ 1150390 w 2567281"/>
              <a:gd name="connsiteY25-2510" fmla="*/ 2558774 h 2567281"/>
              <a:gd name="connsiteX26-2511" fmla="*/ 956807 w 2567281"/>
              <a:gd name="connsiteY26-2512" fmla="*/ 2113371 h 2567281"/>
              <a:gd name="connsiteX27-2513" fmla="*/ 479023 w 2567281"/>
              <a:gd name="connsiteY27-2514" fmla="*/ 2281883 h 2567281"/>
              <a:gd name="connsiteX28-2515" fmla="*/ 435584 w 2567281"/>
              <a:gd name="connsiteY28-2516" fmla="*/ 2247295 h 2567281"/>
              <a:gd name="connsiteX29-2517" fmla="*/ 345490 w 2567281"/>
              <a:gd name="connsiteY29-2518" fmla="*/ 2159843 h 2567281"/>
              <a:gd name="connsiteX30-2519" fmla="*/ 271660 w 2567281"/>
              <a:gd name="connsiteY30-2520" fmla="*/ 2072382 h 2567281"/>
              <a:gd name="connsiteX31-2521" fmla="*/ 335363 w 2567281"/>
              <a:gd name="connsiteY31-2522" fmla="*/ 1653711 h 2567281"/>
              <a:gd name="connsiteX32-2523" fmla="*/ 8015 w 2567281"/>
              <a:gd name="connsiteY32-2524" fmla="*/ 1412826 h 2567281"/>
              <a:gd name="connsiteX33-2525" fmla="*/ 1549 w 2567281"/>
              <a:gd name="connsiteY33-2526" fmla="*/ 1347429 h 2567281"/>
              <a:gd name="connsiteX34-2527" fmla="*/ 13418 w 2567281"/>
              <a:gd name="connsiteY34-2528" fmla="*/ 1099676 h 2567281"/>
              <a:gd name="connsiteX35-2529" fmla="*/ 14995 w 2567281"/>
              <a:gd name="connsiteY35-2530" fmla="*/ 1091591 h 2567281"/>
              <a:gd name="connsiteX36-2531" fmla="*/ 397317 w 2567281"/>
              <a:gd name="connsiteY36-2532" fmla="*/ 856724 h 2567281"/>
              <a:gd name="connsiteX37-2533" fmla="*/ 279210 w 2567281"/>
              <a:gd name="connsiteY37-2534" fmla="*/ 486794 h 2567281"/>
              <a:gd name="connsiteX38-2535" fmla="*/ 319987 w 2567281"/>
              <a:gd name="connsiteY38-2536" fmla="*/ 435584 h 2567281"/>
              <a:gd name="connsiteX39-2537" fmla="*/ 504477 w 2567281"/>
              <a:gd name="connsiteY39-2538" fmla="*/ 263576 h 2567281"/>
              <a:gd name="connsiteX40-2539" fmla="*/ 542723 w 2567281"/>
              <a:gd name="connsiteY40-2540" fmla="*/ 237362 h 2567281"/>
              <a:gd name="connsiteX0-2541" fmla="*/ 542723 w 2567281"/>
              <a:gd name="connsiteY0-2542" fmla="*/ 237362 h 2567281"/>
              <a:gd name="connsiteX1-2543" fmla="*/ 923626 w 2567281"/>
              <a:gd name="connsiteY1-2544" fmla="*/ 341570 h 2567281"/>
              <a:gd name="connsiteX2-2545" fmla="*/ 1104648 w 2567281"/>
              <a:gd name="connsiteY2-2546" fmla="*/ 12940 h 2567281"/>
              <a:gd name="connsiteX3-2547" fmla="*/ 1219853 w 2567281"/>
              <a:gd name="connsiteY3-2548" fmla="*/ 1549 h 2567281"/>
              <a:gd name="connsiteX4-2549" fmla="*/ 1467606 w 2567281"/>
              <a:gd name="connsiteY4-2550" fmla="*/ 13418 h 2567281"/>
              <a:gd name="connsiteX5-2551" fmla="*/ 1496875 w 2567281"/>
              <a:gd name="connsiteY5-2552" fmla="*/ 19128 h 2567281"/>
              <a:gd name="connsiteX6-2553" fmla="*/ 1628565 w 2567281"/>
              <a:gd name="connsiteY6-2554" fmla="*/ 340248 h 2567281"/>
              <a:gd name="connsiteX7-2555" fmla="*/ 2031761 w 2567281"/>
              <a:gd name="connsiteY7-2556" fmla="*/ 240783 h 2567281"/>
              <a:gd name="connsiteX8-2557" fmla="*/ 2034286 w 2567281"/>
              <a:gd name="connsiteY8-2558" fmla="*/ 242421 h 2567281"/>
              <a:gd name="connsiteX9-2559" fmla="*/ 2303706 w 2567281"/>
              <a:gd name="connsiteY9-2560" fmla="*/ 504477 h 2567281"/>
              <a:gd name="connsiteX10-2561" fmla="*/ 2313004 w 2567281"/>
              <a:gd name="connsiteY10-2562" fmla="*/ 518043 h 2567281"/>
              <a:gd name="connsiteX11-2563" fmla="*/ 2218151 w 2567281"/>
              <a:gd name="connsiteY11-2564" fmla="*/ 861420 h 2567281"/>
              <a:gd name="connsiteX12-2565" fmla="*/ 2547655 w 2567281"/>
              <a:gd name="connsiteY12-2566" fmla="*/ 1066337 h 2567281"/>
              <a:gd name="connsiteX13-2567" fmla="*/ 2553379 w 2567281"/>
              <a:gd name="connsiteY13-2568" fmla="*/ 1094904 h 2567281"/>
              <a:gd name="connsiteX14-2569" fmla="*/ 2565794 w 2567281"/>
              <a:gd name="connsiteY14-2570" fmla="*/ 1344373 h 2567281"/>
              <a:gd name="connsiteX15-2571" fmla="*/ 2556882 w 2567281"/>
              <a:gd name="connsiteY15-2572" fmla="*/ 1436427 h 2567281"/>
              <a:gd name="connsiteX16-2573" fmla="*/ 2175577 w 2567281"/>
              <a:gd name="connsiteY16-2574" fmla="*/ 1602914 h 2567281"/>
              <a:gd name="connsiteX17-2575" fmla="*/ 2320371 w 2567281"/>
              <a:gd name="connsiteY17-2576" fmla="*/ 2039924 h 2567281"/>
              <a:gd name="connsiteX18-2577" fmla="*/ 2247295 w 2567281"/>
              <a:gd name="connsiteY18-2578" fmla="*/ 2131698 h 2567281"/>
              <a:gd name="connsiteX19-2579" fmla="*/ 2159843 w 2567281"/>
              <a:gd name="connsiteY19-2580" fmla="*/ 2221792 h 2567281"/>
              <a:gd name="connsiteX20-2581" fmla="*/ 2093129 w 2567281"/>
              <a:gd name="connsiteY20-2582" fmla="*/ 2278108 h 2567281"/>
              <a:gd name="connsiteX21-2583" fmla="*/ 1655286 w 2567281"/>
              <a:gd name="connsiteY21-2584" fmla="*/ 2130546 h 2567281"/>
              <a:gd name="connsiteX22-2585" fmla="*/ 1448837 w 2567281"/>
              <a:gd name="connsiteY22-2586" fmla="*/ 2555706 h 2567281"/>
              <a:gd name="connsiteX23-2587" fmla="*/ 1347429 w 2567281"/>
              <a:gd name="connsiteY23-2588" fmla="*/ 2565733 h 2567281"/>
              <a:gd name="connsiteX24-2589" fmla="*/ 1222908 w 2567281"/>
              <a:gd name="connsiteY24-2590" fmla="*/ 2565794 h 2567281"/>
              <a:gd name="connsiteX25-2591" fmla="*/ 1150390 w 2567281"/>
              <a:gd name="connsiteY25-2592" fmla="*/ 2558774 h 2567281"/>
              <a:gd name="connsiteX26-2593" fmla="*/ 956807 w 2567281"/>
              <a:gd name="connsiteY26-2594" fmla="*/ 2113371 h 2567281"/>
              <a:gd name="connsiteX27-2595" fmla="*/ 479023 w 2567281"/>
              <a:gd name="connsiteY27-2596" fmla="*/ 2281883 h 2567281"/>
              <a:gd name="connsiteX28-2597" fmla="*/ 435584 w 2567281"/>
              <a:gd name="connsiteY28-2598" fmla="*/ 2247295 h 2567281"/>
              <a:gd name="connsiteX29-2599" fmla="*/ 345490 w 2567281"/>
              <a:gd name="connsiteY29-2600" fmla="*/ 2159843 h 2567281"/>
              <a:gd name="connsiteX30-2601" fmla="*/ 271660 w 2567281"/>
              <a:gd name="connsiteY30-2602" fmla="*/ 2072382 h 2567281"/>
              <a:gd name="connsiteX31-2603" fmla="*/ 335363 w 2567281"/>
              <a:gd name="connsiteY31-2604" fmla="*/ 1653711 h 2567281"/>
              <a:gd name="connsiteX32-2605" fmla="*/ 8015 w 2567281"/>
              <a:gd name="connsiteY32-2606" fmla="*/ 1412826 h 2567281"/>
              <a:gd name="connsiteX33-2607" fmla="*/ 1549 w 2567281"/>
              <a:gd name="connsiteY33-2608" fmla="*/ 1347429 h 2567281"/>
              <a:gd name="connsiteX34-2609" fmla="*/ 13418 w 2567281"/>
              <a:gd name="connsiteY34-2610" fmla="*/ 1099676 h 2567281"/>
              <a:gd name="connsiteX35-2611" fmla="*/ 14995 w 2567281"/>
              <a:gd name="connsiteY35-2612" fmla="*/ 1091591 h 2567281"/>
              <a:gd name="connsiteX36-2613" fmla="*/ 397317 w 2567281"/>
              <a:gd name="connsiteY36-2614" fmla="*/ 856724 h 2567281"/>
              <a:gd name="connsiteX37-2615" fmla="*/ 279210 w 2567281"/>
              <a:gd name="connsiteY37-2616" fmla="*/ 486794 h 2567281"/>
              <a:gd name="connsiteX38-2617" fmla="*/ 319987 w 2567281"/>
              <a:gd name="connsiteY38-2618" fmla="*/ 435584 h 2567281"/>
              <a:gd name="connsiteX39-2619" fmla="*/ 504477 w 2567281"/>
              <a:gd name="connsiteY39-2620" fmla="*/ 263576 h 2567281"/>
              <a:gd name="connsiteX40-2621" fmla="*/ 542723 w 2567281"/>
              <a:gd name="connsiteY40-2622" fmla="*/ 237362 h 2567281"/>
              <a:gd name="connsiteX0-2623" fmla="*/ 542723 w 2567281"/>
              <a:gd name="connsiteY0-2624" fmla="*/ 237362 h 2567281"/>
              <a:gd name="connsiteX1-2625" fmla="*/ 923626 w 2567281"/>
              <a:gd name="connsiteY1-2626" fmla="*/ 341570 h 2567281"/>
              <a:gd name="connsiteX2-2627" fmla="*/ 1104648 w 2567281"/>
              <a:gd name="connsiteY2-2628" fmla="*/ 12940 h 2567281"/>
              <a:gd name="connsiteX3-2629" fmla="*/ 1219853 w 2567281"/>
              <a:gd name="connsiteY3-2630" fmla="*/ 1549 h 2567281"/>
              <a:gd name="connsiteX4-2631" fmla="*/ 1467606 w 2567281"/>
              <a:gd name="connsiteY4-2632" fmla="*/ 13418 h 2567281"/>
              <a:gd name="connsiteX5-2633" fmla="*/ 1496875 w 2567281"/>
              <a:gd name="connsiteY5-2634" fmla="*/ 19128 h 2567281"/>
              <a:gd name="connsiteX6-2635" fmla="*/ 1628565 w 2567281"/>
              <a:gd name="connsiteY6-2636" fmla="*/ 340248 h 2567281"/>
              <a:gd name="connsiteX7-2637" fmla="*/ 2031761 w 2567281"/>
              <a:gd name="connsiteY7-2638" fmla="*/ 240783 h 2567281"/>
              <a:gd name="connsiteX8-2639" fmla="*/ 2034286 w 2567281"/>
              <a:gd name="connsiteY8-2640" fmla="*/ 242421 h 2567281"/>
              <a:gd name="connsiteX9-2641" fmla="*/ 2303706 w 2567281"/>
              <a:gd name="connsiteY9-2642" fmla="*/ 504477 h 2567281"/>
              <a:gd name="connsiteX10-2643" fmla="*/ 2313004 w 2567281"/>
              <a:gd name="connsiteY10-2644" fmla="*/ 518043 h 2567281"/>
              <a:gd name="connsiteX11-2645" fmla="*/ 2218151 w 2567281"/>
              <a:gd name="connsiteY11-2646" fmla="*/ 861420 h 2567281"/>
              <a:gd name="connsiteX12-2647" fmla="*/ 2547655 w 2567281"/>
              <a:gd name="connsiteY12-2648" fmla="*/ 1066337 h 2567281"/>
              <a:gd name="connsiteX13-2649" fmla="*/ 2553379 w 2567281"/>
              <a:gd name="connsiteY13-2650" fmla="*/ 1094904 h 2567281"/>
              <a:gd name="connsiteX14-2651" fmla="*/ 2565794 w 2567281"/>
              <a:gd name="connsiteY14-2652" fmla="*/ 1344373 h 2567281"/>
              <a:gd name="connsiteX15-2653" fmla="*/ 2556882 w 2567281"/>
              <a:gd name="connsiteY15-2654" fmla="*/ 1436427 h 2567281"/>
              <a:gd name="connsiteX16-2655" fmla="*/ 2175577 w 2567281"/>
              <a:gd name="connsiteY16-2656" fmla="*/ 1602914 h 2567281"/>
              <a:gd name="connsiteX17-2657" fmla="*/ 2320371 w 2567281"/>
              <a:gd name="connsiteY17-2658" fmla="*/ 2039924 h 2567281"/>
              <a:gd name="connsiteX18-2659" fmla="*/ 2247295 w 2567281"/>
              <a:gd name="connsiteY18-2660" fmla="*/ 2131698 h 2567281"/>
              <a:gd name="connsiteX19-2661" fmla="*/ 2159843 w 2567281"/>
              <a:gd name="connsiteY19-2662" fmla="*/ 2221792 h 2567281"/>
              <a:gd name="connsiteX20-2663" fmla="*/ 2093129 w 2567281"/>
              <a:gd name="connsiteY20-2664" fmla="*/ 2278108 h 2567281"/>
              <a:gd name="connsiteX21-2665" fmla="*/ 1655286 w 2567281"/>
              <a:gd name="connsiteY21-2666" fmla="*/ 2130546 h 2567281"/>
              <a:gd name="connsiteX22-2667" fmla="*/ 1448837 w 2567281"/>
              <a:gd name="connsiteY22-2668" fmla="*/ 2555706 h 2567281"/>
              <a:gd name="connsiteX23-2669" fmla="*/ 1347429 w 2567281"/>
              <a:gd name="connsiteY23-2670" fmla="*/ 2565733 h 2567281"/>
              <a:gd name="connsiteX24-2671" fmla="*/ 1222908 w 2567281"/>
              <a:gd name="connsiteY24-2672" fmla="*/ 2565794 h 2567281"/>
              <a:gd name="connsiteX25-2673" fmla="*/ 1150390 w 2567281"/>
              <a:gd name="connsiteY25-2674" fmla="*/ 2558774 h 2567281"/>
              <a:gd name="connsiteX26-2675" fmla="*/ 956807 w 2567281"/>
              <a:gd name="connsiteY26-2676" fmla="*/ 2113371 h 2567281"/>
              <a:gd name="connsiteX27-2677" fmla="*/ 479023 w 2567281"/>
              <a:gd name="connsiteY27-2678" fmla="*/ 2281883 h 2567281"/>
              <a:gd name="connsiteX28-2679" fmla="*/ 435584 w 2567281"/>
              <a:gd name="connsiteY28-2680" fmla="*/ 2247295 h 2567281"/>
              <a:gd name="connsiteX29-2681" fmla="*/ 345490 w 2567281"/>
              <a:gd name="connsiteY29-2682" fmla="*/ 2159843 h 2567281"/>
              <a:gd name="connsiteX30-2683" fmla="*/ 271660 w 2567281"/>
              <a:gd name="connsiteY30-2684" fmla="*/ 2072382 h 2567281"/>
              <a:gd name="connsiteX31-2685" fmla="*/ 447673 w 2567281"/>
              <a:gd name="connsiteY31-2686" fmla="*/ 1599540 h 2567281"/>
              <a:gd name="connsiteX32-2687" fmla="*/ 8015 w 2567281"/>
              <a:gd name="connsiteY32-2688" fmla="*/ 1412826 h 2567281"/>
              <a:gd name="connsiteX33-2689" fmla="*/ 1549 w 2567281"/>
              <a:gd name="connsiteY33-2690" fmla="*/ 1347429 h 2567281"/>
              <a:gd name="connsiteX34-2691" fmla="*/ 13418 w 2567281"/>
              <a:gd name="connsiteY34-2692" fmla="*/ 1099676 h 2567281"/>
              <a:gd name="connsiteX35-2693" fmla="*/ 14995 w 2567281"/>
              <a:gd name="connsiteY35-2694" fmla="*/ 1091591 h 2567281"/>
              <a:gd name="connsiteX36-2695" fmla="*/ 397317 w 2567281"/>
              <a:gd name="connsiteY36-2696" fmla="*/ 856724 h 2567281"/>
              <a:gd name="connsiteX37-2697" fmla="*/ 279210 w 2567281"/>
              <a:gd name="connsiteY37-2698" fmla="*/ 486794 h 2567281"/>
              <a:gd name="connsiteX38-2699" fmla="*/ 319987 w 2567281"/>
              <a:gd name="connsiteY38-2700" fmla="*/ 435584 h 2567281"/>
              <a:gd name="connsiteX39-2701" fmla="*/ 504477 w 2567281"/>
              <a:gd name="connsiteY39-2702" fmla="*/ 263576 h 2567281"/>
              <a:gd name="connsiteX40-2703" fmla="*/ 542723 w 2567281"/>
              <a:gd name="connsiteY40-2704" fmla="*/ 237362 h 2567281"/>
              <a:gd name="connsiteX0-2705" fmla="*/ 542723 w 2567281"/>
              <a:gd name="connsiteY0-2706" fmla="*/ 237362 h 2567281"/>
              <a:gd name="connsiteX1-2707" fmla="*/ 923626 w 2567281"/>
              <a:gd name="connsiteY1-2708" fmla="*/ 341570 h 2567281"/>
              <a:gd name="connsiteX2-2709" fmla="*/ 1104648 w 2567281"/>
              <a:gd name="connsiteY2-2710" fmla="*/ 12940 h 2567281"/>
              <a:gd name="connsiteX3-2711" fmla="*/ 1219853 w 2567281"/>
              <a:gd name="connsiteY3-2712" fmla="*/ 1549 h 2567281"/>
              <a:gd name="connsiteX4-2713" fmla="*/ 1467606 w 2567281"/>
              <a:gd name="connsiteY4-2714" fmla="*/ 13418 h 2567281"/>
              <a:gd name="connsiteX5-2715" fmla="*/ 1496875 w 2567281"/>
              <a:gd name="connsiteY5-2716" fmla="*/ 19128 h 2567281"/>
              <a:gd name="connsiteX6-2717" fmla="*/ 1628565 w 2567281"/>
              <a:gd name="connsiteY6-2718" fmla="*/ 340248 h 2567281"/>
              <a:gd name="connsiteX7-2719" fmla="*/ 2031761 w 2567281"/>
              <a:gd name="connsiteY7-2720" fmla="*/ 240783 h 2567281"/>
              <a:gd name="connsiteX8-2721" fmla="*/ 2034286 w 2567281"/>
              <a:gd name="connsiteY8-2722" fmla="*/ 242421 h 2567281"/>
              <a:gd name="connsiteX9-2723" fmla="*/ 2303706 w 2567281"/>
              <a:gd name="connsiteY9-2724" fmla="*/ 504477 h 2567281"/>
              <a:gd name="connsiteX10-2725" fmla="*/ 2313004 w 2567281"/>
              <a:gd name="connsiteY10-2726" fmla="*/ 518043 h 2567281"/>
              <a:gd name="connsiteX11-2727" fmla="*/ 2218151 w 2567281"/>
              <a:gd name="connsiteY11-2728" fmla="*/ 861420 h 2567281"/>
              <a:gd name="connsiteX12-2729" fmla="*/ 2547655 w 2567281"/>
              <a:gd name="connsiteY12-2730" fmla="*/ 1066337 h 2567281"/>
              <a:gd name="connsiteX13-2731" fmla="*/ 2553379 w 2567281"/>
              <a:gd name="connsiteY13-2732" fmla="*/ 1094904 h 2567281"/>
              <a:gd name="connsiteX14-2733" fmla="*/ 2565794 w 2567281"/>
              <a:gd name="connsiteY14-2734" fmla="*/ 1344373 h 2567281"/>
              <a:gd name="connsiteX15-2735" fmla="*/ 2556882 w 2567281"/>
              <a:gd name="connsiteY15-2736" fmla="*/ 1436427 h 2567281"/>
              <a:gd name="connsiteX16-2737" fmla="*/ 2175577 w 2567281"/>
              <a:gd name="connsiteY16-2738" fmla="*/ 1602914 h 2567281"/>
              <a:gd name="connsiteX17-2739" fmla="*/ 2320371 w 2567281"/>
              <a:gd name="connsiteY17-2740" fmla="*/ 2039924 h 2567281"/>
              <a:gd name="connsiteX18-2741" fmla="*/ 2247295 w 2567281"/>
              <a:gd name="connsiteY18-2742" fmla="*/ 2131698 h 2567281"/>
              <a:gd name="connsiteX19-2743" fmla="*/ 2159843 w 2567281"/>
              <a:gd name="connsiteY19-2744" fmla="*/ 2221792 h 2567281"/>
              <a:gd name="connsiteX20-2745" fmla="*/ 2093129 w 2567281"/>
              <a:gd name="connsiteY20-2746" fmla="*/ 2278108 h 2567281"/>
              <a:gd name="connsiteX21-2747" fmla="*/ 1655286 w 2567281"/>
              <a:gd name="connsiteY21-2748" fmla="*/ 2130546 h 2567281"/>
              <a:gd name="connsiteX22-2749" fmla="*/ 1448837 w 2567281"/>
              <a:gd name="connsiteY22-2750" fmla="*/ 2555706 h 2567281"/>
              <a:gd name="connsiteX23-2751" fmla="*/ 1347429 w 2567281"/>
              <a:gd name="connsiteY23-2752" fmla="*/ 2565733 h 2567281"/>
              <a:gd name="connsiteX24-2753" fmla="*/ 1222908 w 2567281"/>
              <a:gd name="connsiteY24-2754" fmla="*/ 2565794 h 2567281"/>
              <a:gd name="connsiteX25-2755" fmla="*/ 1150390 w 2567281"/>
              <a:gd name="connsiteY25-2756" fmla="*/ 2558774 h 2567281"/>
              <a:gd name="connsiteX26-2757" fmla="*/ 956807 w 2567281"/>
              <a:gd name="connsiteY26-2758" fmla="*/ 2113371 h 2567281"/>
              <a:gd name="connsiteX27-2759" fmla="*/ 479023 w 2567281"/>
              <a:gd name="connsiteY27-2760" fmla="*/ 2281883 h 2567281"/>
              <a:gd name="connsiteX28-2761" fmla="*/ 435584 w 2567281"/>
              <a:gd name="connsiteY28-2762" fmla="*/ 2247295 h 2567281"/>
              <a:gd name="connsiteX29-2763" fmla="*/ 345490 w 2567281"/>
              <a:gd name="connsiteY29-2764" fmla="*/ 2159843 h 2567281"/>
              <a:gd name="connsiteX30-2765" fmla="*/ 271660 w 2567281"/>
              <a:gd name="connsiteY30-2766" fmla="*/ 2072382 h 2567281"/>
              <a:gd name="connsiteX31-2767" fmla="*/ 447673 w 2567281"/>
              <a:gd name="connsiteY31-2768" fmla="*/ 1599540 h 2567281"/>
              <a:gd name="connsiteX32-2769" fmla="*/ 8015 w 2567281"/>
              <a:gd name="connsiteY32-2770" fmla="*/ 1412826 h 2567281"/>
              <a:gd name="connsiteX33-2771" fmla="*/ 1549 w 2567281"/>
              <a:gd name="connsiteY33-2772" fmla="*/ 1347429 h 2567281"/>
              <a:gd name="connsiteX34-2773" fmla="*/ 13418 w 2567281"/>
              <a:gd name="connsiteY34-2774" fmla="*/ 1099676 h 2567281"/>
              <a:gd name="connsiteX35-2775" fmla="*/ 14995 w 2567281"/>
              <a:gd name="connsiteY35-2776" fmla="*/ 1091591 h 2567281"/>
              <a:gd name="connsiteX36-2777" fmla="*/ 397317 w 2567281"/>
              <a:gd name="connsiteY36-2778" fmla="*/ 856724 h 2567281"/>
              <a:gd name="connsiteX37-2779" fmla="*/ 279210 w 2567281"/>
              <a:gd name="connsiteY37-2780" fmla="*/ 486794 h 2567281"/>
              <a:gd name="connsiteX38-2781" fmla="*/ 319987 w 2567281"/>
              <a:gd name="connsiteY38-2782" fmla="*/ 435584 h 2567281"/>
              <a:gd name="connsiteX39-2783" fmla="*/ 504477 w 2567281"/>
              <a:gd name="connsiteY39-2784" fmla="*/ 263576 h 2567281"/>
              <a:gd name="connsiteX40-2785" fmla="*/ 542723 w 2567281"/>
              <a:gd name="connsiteY40-2786" fmla="*/ 237362 h 2567281"/>
              <a:gd name="connsiteX0-2787" fmla="*/ 542723 w 2567281"/>
              <a:gd name="connsiteY0-2788" fmla="*/ 237362 h 2567281"/>
              <a:gd name="connsiteX1-2789" fmla="*/ 923626 w 2567281"/>
              <a:gd name="connsiteY1-2790" fmla="*/ 341570 h 2567281"/>
              <a:gd name="connsiteX2-2791" fmla="*/ 1104648 w 2567281"/>
              <a:gd name="connsiteY2-2792" fmla="*/ 12940 h 2567281"/>
              <a:gd name="connsiteX3-2793" fmla="*/ 1219853 w 2567281"/>
              <a:gd name="connsiteY3-2794" fmla="*/ 1549 h 2567281"/>
              <a:gd name="connsiteX4-2795" fmla="*/ 1467606 w 2567281"/>
              <a:gd name="connsiteY4-2796" fmla="*/ 13418 h 2567281"/>
              <a:gd name="connsiteX5-2797" fmla="*/ 1496875 w 2567281"/>
              <a:gd name="connsiteY5-2798" fmla="*/ 19128 h 2567281"/>
              <a:gd name="connsiteX6-2799" fmla="*/ 1628565 w 2567281"/>
              <a:gd name="connsiteY6-2800" fmla="*/ 340248 h 2567281"/>
              <a:gd name="connsiteX7-2801" fmla="*/ 2031761 w 2567281"/>
              <a:gd name="connsiteY7-2802" fmla="*/ 240783 h 2567281"/>
              <a:gd name="connsiteX8-2803" fmla="*/ 2034286 w 2567281"/>
              <a:gd name="connsiteY8-2804" fmla="*/ 242421 h 2567281"/>
              <a:gd name="connsiteX9-2805" fmla="*/ 2303706 w 2567281"/>
              <a:gd name="connsiteY9-2806" fmla="*/ 504477 h 2567281"/>
              <a:gd name="connsiteX10-2807" fmla="*/ 2313004 w 2567281"/>
              <a:gd name="connsiteY10-2808" fmla="*/ 518043 h 2567281"/>
              <a:gd name="connsiteX11-2809" fmla="*/ 2218151 w 2567281"/>
              <a:gd name="connsiteY11-2810" fmla="*/ 861420 h 2567281"/>
              <a:gd name="connsiteX12-2811" fmla="*/ 2547655 w 2567281"/>
              <a:gd name="connsiteY12-2812" fmla="*/ 1066337 h 2567281"/>
              <a:gd name="connsiteX13-2813" fmla="*/ 2553379 w 2567281"/>
              <a:gd name="connsiteY13-2814" fmla="*/ 1094904 h 2567281"/>
              <a:gd name="connsiteX14-2815" fmla="*/ 2565794 w 2567281"/>
              <a:gd name="connsiteY14-2816" fmla="*/ 1344373 h 2567281"/>
              <a:gd name="connsiteX15-2817" fmla="*/ 2556882 w 2567281"/>
              <a:gd name="connsiteY15-2818" fmla="*/ 1436427 h 2567281"/>
              <a:gd name="connsiteX16-2819" fmla="*/ 2175577 w 2567281"/>
              <a:gd name="connsiteY16-2820" fmla="*/ 1602914 h 2567281"/>
              <a:gd name="connsiteX17-2821" fmla="*/ 2320371 w 2567281"/>
              <a:gd name="connsiteY17-2822" fmla="*/ 2039924 h 2567281"/>
              <a:gd name="connsiteX18-2823" fmla="*/ 2247295 w 2567281"/>
              <a:gd name="connsiteY18-2824" fmla="*/ 2131698 h 2567281"/>
              <a:gd name="connsiteX19-2825" fmla="*/ 2159843 w 2567281"/>
              <a:gd name="connsiteY19-2826" fmla="*/ 2221792 h 2567281"/>
              <a:gd name="connsiteX20-2827" fmla="*/ 2093129 w 2567281"/>
              <a:gd name="connsiteY20-2828" fmla="*/ 2278108 h 2567281"/>
              <a:gd name="connsiteX21-2829" fmla="*/ 1655286 w 2567281"/>
              <a:gd name="connsiteY21-2830" fmla="*/ 2130546 h 2567281"/>
              <a:gd name="connsiteX22-2831" fmla="*/ 1448837 w 2567281"/>
              <a:gd name="connsiteY22-2832" fmla="*/ 2555706 h 2567281"/>
              <a:gd name="connsiteX23-2833" fmla="*/ 1347429 w 2567281"/>
              <a:gd name="connsiteY23-2834" fmla="*/ 2565733 h 2567281"/>
              <a:gd name="connsiteX24-2835" fmla="*/ 1222908 w 2567281"/>
              <a:gd name="connsiteY24-2836" fmla="*/ 2565794 h 2567281"/>
              <a:gd name="connsiteX25-2837" fmla="*/ 1150390 w 2567281"/>
              <a:gd name="connsiteY25-2838" fmla="*/ 2558774 h 2567281"/>
              <a:gd name="connsiteX26-2839" fmla="*/ 956807 w 2567281"/>
              <a:gd name="connsiteY26-2840" fmla="*/ 2113371 h 2567281"/>
              <a:gd name="connsiteX27-2841" fmla="*/ 479023 w 2567281"/>
              <a:gd name="connsiteY27-2842" fmla="*/ 2281883 h 2567281"/>
              <a:gd name="connsiteX28-2843" fmla="*/ 435584 w 2567281"/>
              <a:gd name="connsiteY28-2844" fmla="*/ 2247295 h 2567281"/>
              <a:gd name="connsiteX29-2845" fmla="*/ 345490 w 2567281"/>
              <a:gd name="connsiteY29-2846" fmla="*/ 2159843 h 2567281"/>
              <a:gd name="connsiteX30-2847" fmla="*/ 271660 w 2567281"/>
              <a:gd name="connsiteY30-2848" fmla="*/ 2072382 h 2567281"/>
              <a:gd name="connsiteX31-2849" fmla="*/ 447673 w 2567281"/>
              <a:gd name="connsiteY31-2850" fmla="*/ 1599540 h 2567281"/>
              <a:gd name="connsiteX32-2851" fmla="*/ 8015 w 2567281"/>
              <a:gd name="connsiteY32-2852" fmla="*/ 1412826 h 2567281"/>
              <a:gd name="connsiteX33-2853" fmla="*/ 1549 w 2567281"/>
              <a:gd name="connsiteY33-2854" fmla="*/ 1347429 h 2567281"/>
              <a:gd name="connsiteX34-2855" fmla="*/ 13418 w 2567281"/>
              <a:gd name="connsiteY34-2856" fmla="*/ 1099676 h 2567281"/>
              <a:gd name="connsiteX35-2857" fmla="*/ 14995 w 2567281"/>
              <a:gd name="connsiteY35-2858" fmla="*/ 1091591 h 2567281"/>
              <a:gd name="connsiteX36-2859" fmla="*/ 397317 w 2567281"/>
              <a:gd name="connsiteY36-2860" fmla="*/ 856724 h 2567281"/>
              <a:gd name="connsiteX37-2861" fmla="*/ 279210 w 2567281"/>
              <a:gd name="connsiteY37-2862" fmla="*/ 486794 h 2567281"/>
              <a:gd name="connsiteX38-2863" fmla="*/ 319987 w 2567281"/>
              <a:gd name="connsiteY38-2864" fmla="*/ 435584 h 2567281"/>
              <a:gd name="connsiteX39-2865" fmla="*/ 504477 w 2567281"/>
              <a:gd name="connsiteY39-2866" fmla="*/ 263576 h 2567281"/>
              <a:gd name="connsiteX40-2867" fmla="*/ 542723 w 2567281"/>
              <a:gd name="connsiteY40-2868" fmla="*/ 237362 h 2567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161" y="connsiteY40-162"/>
              </a:cxn>
            </a:cxnLst>
            <a:rect l="l" t="t" r="r" b="b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9EC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 rot="545508">
            <a:off x="8758238" y="2702560"/>
            <a:ext cx="1152525" cy="1152525"/>
          </a:xfrm>
          <a:custGeom>
            <a:avLst/>
            <a:gdLst>
              <a:gd name="connsiteX0" fmla="*/ 542723 w 2567281"/>
              <a:gd name="connsiteY0" fmla="*/ 237362 h 2567281"/>
              <a:gd name="connsiteX1" fmla="*/ 899550 w 2567281"/>
              <a:gd name="connsiteY1" fmla="*/ 291655 h 2567281"/>
              <a:gd name="connsiteX2" fmla="*/ 1104648 w 2567281"/>
              <a:gd name="connsiteY2" fmla="*/ 12940 h 2567281"/>
              <a:gd name="connsiteX3" fmla="*/ 1219853 w 2567281"/>
              <a:gd name="connsiteY3" fmla="*/ 1549 h 2567281"/>
              <a:gd name="connsiteX4" fmla="*/ 1467606 w 2567281"/>
              <a:gd name="connsiteY4" fmla="*/ 13418 h 2567281"/>
              <a:gd name="connsiteX5" fmla="*/ 1496875 w 2567281"/>
              <a:gd name="connsiteY5" fmla="*/ 19128 h 2567281"/>
              <a:gd name="connsiteX6" fmla="*/ 1697419 w 2567281"/>
              <a:gd name="connsiteY6" fmla="*/ 291655 h 2567281"/>
              <a:gd name="connsiteX7" fmla="*/ 2031761 w 2567281"/>
              <a:gd name="connsiteY7" fmla="*/ 240783 h 2567281"/>
              <a:gd name="connsiteX8" fmla="*/ 2034286 w 2567281"/>
              <a:gd name="connsiteY8" fmla="*/ 242421 h 2567281"/>
              <a:gd name="connsiteX9" fmla="*/ 2303706 w 2567281"/>
              <a:gd name="connsiteY9" fmla="*/ 504477 h 2567281"/>
              <a:gd name="connsiteX10" fmla="*/ 2313004 w 2567281"/>
              <a:gd name="connsiteY10" fmla="*/ 518043 h 2567281"/>
              <a:gd name="connsiteX11" fmla="*/ 2261606 w 2567281"/>
              <a:gd name="connsiteY11" fmla="*/ 855842 h 2567281"/>
              <a:gd name="connsiteX12" fmla="*/ 2547655 w 2567281"/>
              <a:gd name="connsiteY12" fmla="*/ 1066337 h 2567281"/>
              <a:gd name="connsiteX13" fmla="*/ 2553379 w 2567281"/>
              <a:gd name="connsiteY13" fmla="*/ 1094904 h 2567281"/>
              <a:gd name="connsiteX14" fmla="*/ 2565794 w 2567281"/>
              <a:gd name="connsiteY14" fmla="*/ 1344373 h 2567281"/>
              <a:gd name="connsiteX15" fmla="*/ 2556882 w 2567281"/>
              <a:gd name="connsiteY15" fmla="*/ 1436427 h 2567281"/>
              <a:gd name="connsiteX16" fmla="*/ 2261606 w 2567281"/>
              <a:gd name="connsiteY16" fmla="*/ 1653711 h 2567281"/>
              <a:gd name="connsiteX17" fmla="*/ 2320371 w 2567281"/>
              <a:gd name="connsiteY17" fmla="*/ 2039924 h 2567281"/>
              <a:gd name="connsiteX18" fmla="*/ 2247295 w 2567281"/>
              <a:gd name="connsiteY18" fmla="*/ 2131698 h 2567281"/>
              <a:gd name="connsiteX19" fmla="*/ 2159843 w 2567281"/>
              <a:gd name="connsiteY19" fmla="*/ 2221792 h 2567281"/>
              <a:gd name="connsiteX20" fmla="*/ 2093129 w 2567281"/>
              <a:gd name="connsiteY20" fmla="*/ 2278108 h 2567281"/>
              <a:gd name="connsiteX21" fmla="*/ 1697419 w 2567281"/>
              <a:gd name="connsiteY21" fmla="*/ 2217898 h 2567281"/>
              <a:gd name="connsiteX22" fmla="*/ 1448837 w 2567281"/>
              <a:gd name="connsiteY22" fmla="*/ 2555706 h 2567281"/>
              <a:gd name="connsiteX23" fmla="*/ 1347429 w 2567281"/>
              <a:gd name="connsiteY23" fmla="*/ 2565733 h 2567281"/>
              <a:gd name="connsiteX24" fmla="*/ 1222908 w 2567281"/>
              <a:gd name="connsiteY24" fmla="*/ 2565794 h 2567281"/>
              <a:gd name="connsiteX25" fmla="*/ 1150390 w 2567281"/>
              <a:gd name="connsiteY25" fmla="*/ 2558774 h 2567281"/>
              <a:gd name="connsiteX26" fmla="*/ 899550 w 2567281"/>
              <a:gd name="connsiteY26" fmla="*/ 2217898 h 2567281"/>
              <a:gd name="connsiteX27" fmla="*/ 479023 w 2567281"/>
              <a:gd name="connsiteY27" fmla="*/ 2281883 h 2567281"/>
              <a:gd name="connsiteX28" fmla="*/ 435584 w 2567281"/>
              <a:gd name="connsiteY28" fmla="*/ 2247295 h 2567281"/>
              <a:gd name="connsiteX29" fmla="*/ 345490 w 2567281"/>
              <a:gd name="connsiteY29" fmla="*/ 2159843 h 2567281"/>
              <a:gd name="connsiteX30" fmla="*/ 271660 w 2567281"/>
              <a:gd name="connsiteY30" fmla="*/ 2072382 h 2567281"/>
              <a:gd name="connsiteX31" fmla="*/ 335363 w 2567281"/>
              <a:gd name="connsiteY31" fmla="*/ 1653711 h 2567281"/>
              <a:gd name="connsiteX32" fmla="*/ 8015 w 2567281"/>
              <a:gd name="connsiteY32" fmla="*/ 1412826 h 2567281"/>
              <a:gd name="connsiteX33" fmla="*/ 1549 w 2567281"/>
              <a:gd name="connsiteY33" fmla="*/ 1347429 h 2567281"/>
              <a:gd name="connsiteX34" fmla="*/ 13418 w 2567281"/>
              <a:gd name="connsiteY34" fmla="*/ 1099676 h 2567281"/>
              <a:gd name="connsiteX35" fmla="*/ 14995 w 2567281"/>
              <a:gd name="connsiteY35" fmla="*/ 1091591 h 2567281"/>
              <a:gd name="connsiteX36" fmla="*/ 335363 w 2567281"/>
              <a:gd name="connsiteY36" fmla="*/ 855842 h 2567281"/>
              <a:gd name="connsiteX37" fmla="*/ 279210 w 2567281"/>
              <a:gd name="connsiteY37" fmla="*/ 486794 h 2567281"/>
              <a:gd name="connsiteX38" fmla="*/ 319987 w 2567281"/>
              <a:gd name="connsiteY38" fmla="*/ 435584 h 2567281"/>
              <a:gd name="connsiteX39" fmla="*/ 504477 w 2567281"/>
              <a:gd name="connsiteY39" fmla="*/ 263576 h 2567281"/>
              <a:gd name="connsiteX0-1" fmla="*/ 542723 w 2567281"/>
              <a:gd name="connsiteY0-2" fmla="*/ 237362 h 2567281"/>
              <a:gd name="connsiteX1-3" fmla="*/ 899550 w 2567281"/>
              <a:gd name="connsiteY1-4" fmla="*/ 291655 h 2567281"/>
              <a:gd name="connsiteX2-5" fmla="*/ 1104648 w 2567281"/>
              <a:gd name="connsiteY2-6" fmla="*/ 12940 h 2567281"/>
              <a:gd name="connsiteX3-7" fmla="*/ 1219853 w 2567281"/>
              <a:gd name="connsiteY3-8" fmla="*/ 1549 h 2567281"/>
              <a:gd name="connsiteX4-9" fmla="*/ 1467606 w 2567281"/>
              <a:gd name="connsiteY4-10" fmla="*/ 13418 h 2567281"/>
              <a:gd name="connsiteX5-11" fmla="*/ 1496875 w 2567281"/>
              <a:gd name="connsiteY5-12" fmla="*/ 19128 h 2567281"/>
              <a:gd name="connsiteX6-13" fmla="*/ 1697419 w 2567281"/>
              <a:gd name="connsiteY6-14" fmla="*/ 291655 h 2567281"/>
              <a:gd name="connsiteX7-15" fmla="*/ 2031761 w 2567281"/>
              <a:gd name="connsiteY7-16" fmla="*/ 240783 h 2567281"/>
              <a:gd name="connsiteX8-17" fmla="*/ 2034286 w 2567281"/>
              <a:gd name="connsiteY8-18" fmla="*/ 242421 h 2567281"/>
              <a:gd name="connsiteX9-19" fmla="*/ 2303706 w 2567281"/>
              <a:gd name="connsiteY9-20" fmla="*/ 504477 h 2567281"/>
              <a:gd name="connsiteX10-21" fmla="*/ 2313004 w 2567281"/>
              <a:gd name="connsiteY10-22" fmla="*/ 518043 h 2567281"/>
              <a:gd name="connsiteX11-23" fmla="*/ 2261606 w 2567281"/>
              <a:gd name="connsiteY11-24" fmla="*/ 855842 h 2567281"/>
              <a:gd name="connsiteX12-25" fmla="*/ 2547655 w 2567281"/>
              <a:gd name="connsiteY12-26" fmla="*/ 1066337 h 2567281"/>
              <a:gd name="connsiteX13-27" fmla="*/ 2553379 w 2567281"/>
              <a:gd name="connsiteY13-28" fmla="*/ 1094904 h 2567281"/>
              <a:gd name="connsiteX14-29" fmla="*/ 2565794 w 2567281"/>
              <a:gd name="connsiteY14-30" fmla="*/ 1344373 h 2567281"/>
              <a:gd name="connsiteX15-31" fmla="*/ 2556882 w 2567281"/>
              <a:gd name="connsiteY15-32" fmla="*/ 1436427 h 2567281"/>
              <a:gd name="connsiteX16-33" fmla="*/ 2261606 w 2567281"/>
              <a:gd name="connsiteY16-34" fmla="*/ 1653711 h 2567281"/>
              <a:gd name="connsiteX17-35" fmla="*/ 2320371 w 2567281"/>
              <a:gd name="connsiteY17-36" fmla="*/ 2039924 h 2567281"/>
              <a:gd name="connsiteX18-37" fmla="*/ 2247295 w 2567281"/>
              <a:gd name="connsiteY18-38" fmla="*/ 2131698 h 2567281"/>
              <a:gd name="connsiteX19-39" fmla="*/ 2159843 w 2567281"/>
              <a:gd name="connsiteY19-40" fmla="*/ 2221792 h 2567281"/>
              <a:gd name="connsiteX20-41" fmla="*/ 2093129 w 2567281"/>
              <a:gd name="connsiteY20-42" fmla="*/ 2278108 h 2567281"/>
              <a:gd name="connsiteX21-43" fmla="*/ 1697419 w 2567281"/>
              <a:gd name="connsiteY21-44" fmla="*/ 2217898 h 2567281"/>
              <a:gd name="connsiteX22-45" fmla="*/ 1448837 w 2567281"/>
              <a:gd name="connsiteY22-46" fmla="*/ 2555706 h 2567281"/>
              <a:gd name="connsiteX23-47" fmla="*/ 1347429 w 2567281"/>
              <a:gd name="connsiteY23-48" fmla="*/ 2565733 h 2567281"/>
              <a:gd name="connsiteX24-49" fmla="*/ 1222908 w 2567281"/>
              <a:gd name="connsiteY24-50" fmla="*/ 2565794 h 2567281"/>
              <a:gd name="connsiteX25-51" fmla="*/ 1150390 w 2567281"/>
              <a:gd name="connsiteY25-52" fmla="*/ 2558774 h 2567281"/>
              <a:gd name="connsiteX26-53" fmla="*/ 899550 w 2567281"/>
              <a:gd name="connsiteY26-54" fmla="*/ 2217898 h 2567281"/>
              <a:gd name="connsiteX27-55" fmla="*/ 479023 w 2567281"/>
              <a:gd name="connsiteY27-56" fmla="*/ 2281883 h 2567281"/>
              <a:gd name="connsiteX28-57" fmla="*/ 435584 w 2567281"/>
              <a:gd name="connsiteY28-58" fmla="*/ 2247295 h 2567281"/>
              <a:gd name="connsiteX29-59" fmla="*/ 345490 w 2567281"/>
              <a:gd name="connsiteY29-60" fmla="*/ 2159843 h 2567281"/>
              <a:gd name="connsiteX30-61" fmla="*/ 271660 w 2567281"/>
              <a:gd name="connsiteY30-62" fmla="*/ 2072382 h 2567281"/>
              <a:gd name="connsiteX31-63" fmla="*/ 335363 w 2567281"/>
              <a:gd name="connsiteY31-64" fmla="*/ 1653711 h 2567281"/>
              <a:gd name="connsiteX32-65" fmla="*/ 8015 w 2567281"/>
              <a:gd name="connsiteY32-66" fmla="*/ 1412826 h 2567281"/>
              <a:gd name="connsiteX33-67" fmla="*/ 1549 w 2567281"/>
              <a:gd name="connsiteY33-68" fmla="*/ 1347429 h 2567281"/>
              <a:gd name="connsiteX34-69" fmla="*/ 13418 w 2567281"/>
              <a:gd name="connsiteY34-70" fmla="*/ 1099676 h 2567281"/>
              <a:gd name="connsiteX35-71" fmla="*/ 14995 w 2567281"/>
              <a:gd name="connsiteY35-72" fmla="*/ 1091591 h 2567281"/>
              <a:gd name="connsiteX36-73" fmla="*/ 335363 w 2567281"/>
              <a:gd name="connsiteY36-74" fmla="*/ 855842 h 2567281"/>
              <a:gd name="connsiteX37-75" fmla="*/ 279210 w 2567281"/>
              <a:gd name="connsiteY37-76" fmla="*/ 486794 h 2567281"/>
              <a:gd name="connsiteX38-77" fmla="*/ 319987 w 2567281"/>
              <a:gd name="connsiteY38-78" fmla="*/ 435584 h 2567281"/>
              <a:gd name="connsiteX39-79" fmla="*/ 504477 w 2567281"/>
              <a:gd name="connsiteY39-80" fmla="*/ 263576 h 2567281"/>
              <a:gd name="connsiteX40" fmla="*/ 542723 w 2567281"/>
              <a:gd name="connsiteY40" fmla="*/ 237362 h 2567281"/>
              <a:gd name="connsiteX0-81" fmla="*/ 542723 w 2567281"/>
              <a:gd name="connsiteY0-82" fmla="*/ 237362 h 2567281"/>
              <a:gd name="connsiteX1-83" fmla="*/ 899550 w 2567281"/>
              <a:gd name="connsiteY1-84" fmla="*/ 291655 h 2567281"/>
              <a:gd name="connsiteX2-85" fmla="*/ 1104648 w 2567281"/>
              <a:gd name="connsiteY2-86" fmla="*/ 12940 h 2567281"/>
              <a:gd name="connsiteX3-87" fmla="*/ 1219853 w 2567281"/>
              <a:gd name="connsiteY3-88" fmla="*/ 1549 h 2567281"/>
              <a:gd name="connsiteX4-89" fmla="*/ 1467606 w 2567281"/>
              <a:gd name="connsiteY4-90" fmla="*/ 13418 h 2567281"/>
              <a:gd name="connsiteX5-91" fmla="*/ 1496875 w 2567281"/>
              <a:gd name="connsiteY5-92" fmla="*/ 19128 h 2567281"/>
              <a:gd name="connsiteX6-93" fmla="*/ 1697419 w 2567281"/>
              <a:gd name="connsiteY6-94" fmla="*/ 291655 h 2567281"/>
              <a:gd name="connsiteX7-95" fmla="*/ 2031761 w 2567281"/>
              <a:gd name="connsiteY7-96" fmla="*/ 240783 h 2567281"/>
              <a:gd name="connsiteX8-97" fmla="*/ 2034286 w 2567281"/>
              <a:gd name="connsiteY8-98" fmla="*/ 242421 h 2567281"/>
              <a:gd name="connsiteX9-99" fmla="*/ 2303706 w 2567281"/>
              <a:gd name="connsiteY9-100" fmla="*/ 504477 h 2567281"/>
              <a:gd name="connsiteX10-101" fmla="*/ 2313004 w 2567281"/>
              <a:gd name="connsiteY10-102" fmla="*/ 518043 h 2567281"/>
              <a:gd name="connsiteX11-103" fmla="*/ 2261606 w 2567281"/>
              <a:gd name="connsiteY11-104" fmla="*/ 855842 h 2567281"/>
              <a:gd name="connsiteX12-105" fmla="*/ 2547655 w 2567281"/>
              <a:gd name="connsiteY12-106" fmla="*/ 1066337 h 2567281"/>
              <a:gd name="connsiteX13-107" fmla="*/ 2553379 w 2567281"/>
              <a:gd name="connsiteY13-108" fmla="*/ 1094904 h 2567281"/>
              <a:gd name="connsiteX14-109" fmla="*/ 2565794 w 2567281"/>
              <a:gd name="connsiteY14-110" fmla="*/ 1344373 h 2567281"/>
              <a:gd name="connsiteX15-111" fmla="*/ 2556882 w 2567281"/>
              <a:gd name="connsiteY15-112" fmla="*/ 1436427 h 2567281"/>
              <a:gd name="connsiteX16-113" fmla="*/ 2261606 w 2567281"/>
              <a:gd name="connsiteY16-114" fmla="*/ 1653711 h 2567281"/>
              <a:gd name="connsiteX17-115" fmla="*/ 2320371 w 2567281"/>
              <a:gd name="connsiteY17-116" fmla="*/ 2039924 h 2567281"/>
              <a:gd name="connsiteX18-117" fmla="*/ 2247295 w 2567281"/>
              <a:gd name="connsiteY18-118" fmla="*/ 2131698 h 2567281"/>
              <a:gd name="connsiteX19-119" fmla="*/ 2159843 w 2567281"/>
              <a:gd name="connsiteY19-120" fmla="*/ 2221792 h 2567281"/>
              <a:gd name="connsiteX20-121" fmla="*/ 2093129 w 2567281"/>
              <a:gd name="connsiteY20-122" fmla="*/ 2278108 h 2567281"/>
              <a:gd name="connsiteX21-123" fmla="*/ 1697419 w 2567281"/>
              <a:gd name="connsiteY21-124" fmla="*/ 2217898 h 2567281"/>
              <a:gd name="connsiteX22-125" fmla="*/ 1448837 w 2567281"/>
              <a:gd name="connsiteY22-126" fmla="*/ 2555706 h 2567281"/>
              <a:gd name="connsiteX23-127" fmla="*/ 1347429 w 2567281"/>
              <a:gd name="connsiteY23-128" fmla="*/ 2565733 h 2567281"/>
              <a:gd name="connsiteX24-129" fmla="*/ 1222908 w 2567281"/>
              <a:gd name="connsiteY24-130" fmla="*/ 2565794 h 2567281"/>
              <a:gd name="connsiteX25-131" fmla="*/ 1150390 w 2567281"/>
              <a:gd name="connsiteY25-132" fmla="*/ 2558774 h 2567281"/>
              <a:gd name="connsiteX26-133" fmla="*/ 899550 w 2567281"/>
              <a:gd name="connsiteY26-134" fmla="*/ 2217898 h 2567281"/>
              <a:gd name="connsiteX27-135" fmla="*/ 479023 w 2567281"/>
              <a:gd name="connsiteY27-136" fmla="*/ 2281883 h 2567281"/>
              <a:gd name="connsiteX28-137" fmla="*/ 435584 w 2567281"/>
              <a:gd name="connsiteY28-138" fmla="*/ 2247295 h 2567281"/>
              <a:gd name="connsiteX29-139" fmla="*/ 345490 w 2567281"/>
              <a:gd name="connsiteY29-140" fmla="*/ 2159843 h 2567281"/>
              <a:gd name="connsiteX30-141" fmla="*/ 271660 w 2567281"/>
              <a:gd name="connsiteY30-142" fmla="*/ 2072382 h 2567281"/>
              <a:gd name="connsiteX31-143" fmla="*/ 335363 w 2567281"/>
              <a:gd name="connsiteY31-144" fmla="*/ 1653711 h 2567281"/>
              <a:gd name="connsiteX32-145" fmla="*/ 8015 w 2567281"/>
              <a:gd name="connsiteY32-146" fmla="*/ 1412826 h 2567281"/>
              <a:gd name="connsiteX33-147" fmla="*/ 1549 w 2567281"/>
              <a:gd name="connsiteY33-148" fmla="*/ 1347429 h 2567281"/>
              <a:gd name="connsiteX34-149" fmla="*/ 13418 w 2567281"/>
              <a:gd name="connsiteY34-150" fmla="*/ 1099676 h 2567281"/>
              <a:gd name="connsiteX35-151" fmla="*/ 14995 w 2567281"/>
              <a:gd name="connsiteY35-152" fmla="*/ 1091591 h 2567281"/>
              <a:gd name="connsiteX36-153" fmla="*/ 335363 w 2567281"/>
              <a:gd name="connsiteY36-154" fmla="*/ 855842 h 2567281"/>
              <a:gd name="connsiteX37-155" fmla="*/ 279210 w 2567281"/>
              <a:gd name="connsiteY37-156" fmla="*/ 486794 h 2567281"/>
              <a:gd name="connsiteX38-157" fmla="*/ 319987 w 2567281"/>
              <a:gd name="connsiteY38-158" fmla="*/ 435584 h 2567281"/>
              <a:gd name="connsiteX39-159" fmla="*/ 504477 w 2567281"/>
              <a:gd name="connsiteY39-160" fmla="*/ 263576 h 2567281"/>
              <a:gd name="connsiteX40-161" fmla="*/ 542723 w 2567281"/>
              <a:gd name="connsiteY40-162" fmla="*/ 237362 h 2567281"/>
              <a:gd name="connsiteX0-163" fmla="*/ 542723 w 2567281"/>
              <a:gd name="connsiteY0-164" fmla="*/ 237362 h 2567281"/>
              <a:gd name="connsiteX1-165" fmla="*/ 899550 w 2567281"/>
              <a:gd name="connsiteY1-166" fmla="*/ 291655 h 2567281"/>
              <a:gd name="connsiteX2-167" fmla="*/ 1104648 w 2567281"/>
              <a:gd name="connsiteY2-168" fmla="*/ 12940 h 2567281"/>
              <a:gd name="connsiteX3-169" fmla="*/ 1219853 w 2567281"/>
              <a:gd name="connsiteY3-170" fmla="*/ 1549 h 2567281"/>
              <a:gd name="connsiteX4-171" fmla="*/ 1467606 w 2567281"/>
              <a:gd name="connsiteY4-172" fmla="*/ 13418 h 2567281"/>
              <a:gd name="connsiteX5-173" fmla="*/ 1496875 w 2567281"/>
              <a:gd name="connsiteY5-174" fmla="*/ 19128 h 2567281"/>
              <a:gd name="connsiteX6-175" fmla="*/ 1697419 w 2567281"/>
              <a:gd name="connsiteY6-176" fmla="*/ 291655 h 2567281"/>
              <a:gd name="connsiteX7-177" fmla="*/ 2031761 w 2567281"/>
              <a:gd name="connsiteY7-178" fmla="*/ 240783 h 2567281"/>
              <a:gd name="connsiteX8-179" fmla="*/ 2034286 w 2567281"/>
              <a:gd name="connsiteY8-180" fmla="*/ 242421 h 2567281"/>
              <a:gd name="connsiteX9-181" fmla="*/ 2303706 w 2567281"/>
              <a:gd name="connsiteY9-182" fmla="*/ 504477 h 2567281"/>
              <a:gd name="connsiteX10-183" fmla="*/ 2313004 w 2567281"/>
              <a:gd name="connsiteY10-184" fmla="*/ 518043 h 2567281"/>
              <a:gd name="connsiteX11-185" fmla="*/ 2261606 w 2567281"/>
              <a:gd name="connsiteY11-186" fmla="*/ 855842 h 2567281"/>
              <a:gd name="connsiteX12-187" fmla="*/ 2547655 w 2567281"/>
              <a:gd name="connsiteY12-188" fmla="*/ 1066337 h 2567281"/>
              <a:gd name="connsiteX13-189" fmla="*/ 2553379 w 2567281"/>
              <a:gd name="connsiteY13-190" fmla="*/ 1094904 h 2567281"/>
              <a:gd name="connsiteX14-191" fmla="*/ 2565794 w 2567281"/>
              <a:gd name="connsiteY14-192" fmla="*/ 1344373 h 2567281"/>
              <a:gd name="connsiteX15-193" fmla="*/ 2556882 w 2567281"/>
              <a:gd name="connsiteY15-194" fmla="*/ 1436427 h 2567281"/>
              <a:gd name="connsiteX16-195" fmla="*/ 2261606 w 2567281"/>
              <a:gd name="connsiteY16-196" fmla="*/ 1653711 h 2567281"/>
              <a:gd name="connsiteX17-197" fmla="*/ 2320371 w 2567281"/>
              <a:gd name="connsiteY17-198" fmla="*/ 2039924 h 2567281"/>
              <a:gd name="connsiteX18-199" fmla="*/ 2247295 w 2567281"/>
              <a:gd name="connsiteY18-200" fmla="*/ 2131698 h 2567281"/>
              <a:gd name="connsiteX19-201" fmla="*/ 2159843 w 2567281"/>
              <a:gd name="connsiteY19-202" fmla="*/ 2221792 h 2567281"/>
              <a:gd name="connsiteX20-203" fmla="*/ 2093129 w 2567281"/>
              <a:gd name="connsiteY20-204" fmla="*/ 2278108 h 2567281"/>
              <a:gd name="connsiteX21-205" fmla="*/ 1697419 w 2567281"/>
              <a:gd name="connsiteY21-206" fmla="*/ 2217898 h 2567281"/>
              <a:gd name="connsiteX22-207" fmla="*/ 1448837 w 2567281"/>
              <a:gd name="connsiteY22-208" fmla="*/ 2555706 h 2567281"/>
              <a:gd name="connsiteX23-209" fmla="*/ 1347429 w 2567281"/>
              <a:gd name="connsiteY23-210" fmla="*/ 2565733 h 2567281"/>
              <a:gd name="connsiteX24-211" fmla="*/ 1222908 w 2567281"/>
              <a:gd name="connsiteY24-212" fmla="*/ 2565794 h 2567281"/>
              <a:gd name="connsiteX25-213" fmla="*/ 1150390 w 2567281"/>
              <a:gd name="connsiteY25-214" fmla="*/ 2558774 h 2567281"/>
              <a:gd name="connsiteX26-215" fmla="*/ 899550 w 2567281"/>
              <a:gd name="connsiteY26-216" fmla="*/ 2217898 h 2567281"/>
              <a:gd name="connsiteX27-217" fmla="*/ 479023 w 2567281"/>
              <a:gd name="connsiteY27-218" fmla="*/ 2281883 h 2567281"/>
              <a:gd name="connsiteX28-219" fmla="*/ 435584 w 2567281"/>
              <a:gd name="connsiteY28-220" fmla="*/ 2247295 h 2567281"/>
              <a:gd name="connsiteX29-221" fmla="*/ 345490 w 2567281"/>
              <a:gd name="connsiteY29-222" fmla="*/ 2159843 h 2567281"/>
              <a:gd name="connsiteX30-223" fmla="*/ 271660 w 2567281"/>
              <a:gd name="connsiteY30-224" fmla="*/ 2072382 h 2567281"/>
              <a:gd name="connsiteX31-225" fmla="*/ 335363 w 2567281"/>
              <a:gd name="connsiteY31-226" fmla="*/ 1653711 h 2567281"/>
              <a:gd name="connsiteX32-227" fmla="*/ 8015 w 2567281"/>
              <a:gd name="connsiteY32-228" fmla="*/ 1412826 h 2567281"/>
              <a:gd name="connsiteX33-229" fmla="*/ 1549 w 2567281"/>
              <a:gd name="connsiteY33-230" fmla="*/ 1347429 h 2567281"/>
              <a:gd name="connsiteX34-231" fmla="*/ 13418 w 2567281"/>
              <a:gd name="connsiteY34-232" fmla="*/ 1099676 h 2567281"/>
              <a:gd name="connsiteX35-233" fmla="*/ 14995 w 2567281"/>
              <a:gd name="connsiteY35-234" fmla="*/ 1091591 h 2567281"/>
              <a:gd name="connsiteX36-235" fmla="*/ 383955 w 2567281"/>
              <a:gd name="connsiteY36-236" fmla="*/ 924696 h 2567281"/>
              <a:gd name="connsiteX37-237" fmla="*/ 279210 w 2567281"/>
              <a:gd name="connsiteY37-238" fmla="*/ 486794 h 2567281"/>
              <a:gd name="connsiteX38-239" fmla="*/ 319987 w 2567281"/>
              <a:gd name="connsiteY38-240" fmla="*/ 435584 h 2567281"/>
              <a:gd name="connsiteX39-241" fmla="*/ 504477 w 2567281"/>
              <a:gd name="connsiteY39-242" fmla="*/ 263576 h 2567281"/>
              <a:gd name="connsiteX40-243" fmla="*/ 542723 w 2567281"/>
              <a:gd name="connsiteY40-244" fmla="*/ 237362 h 2567281"/>
              <a:gd name="connsiteX0-245" fmla="*/ 542723 w 2567281"/>
              <a:gd name="connsiteY0-246" fmla="*/ 237362 h 2567281"/>
              <a:gd name="connsiteX1-247" fmla="*/ 899550 w 2567281"/>
              <a:gd name="connsiteY1-248" fmla="*/ 291655 h 2567281"/>
              <a:gd name="connsiteX2-249" fmla="*/ 1104648 w 2567281"/>
              <a:gd name="connsiteY2-250" fmla="*/ 12940 h 2567281"/>
              <a:gd name="connsiteX3-251" fmla="*/ 1219853 w 2567281"/>
              <a:gd name="connsiteY3-252" fmla="*/ 1549 h 2567281"/>
              <a:gd name="connsiteX4-253" fmla="*/ 1467606 w 2567281"/>
              <a:gd name="connsiteY4-254" fmla="*/ 13418 h 2567281"/>
              <a:gd name="connsiteX5-255" fmla="*/ 1496875 w 2567281"/>
              <a:gd name="connsiteY5-256" fmla="*/ 19128 h 2567281"/>
              <a:gd name="connsiteX6-257" fmla="*/ 1697419 w 2567281"/>
              <a:gd name="connsiteY6-258" fmla="*/ 291655 h 2567281"/>
              <a:gd name="connsiteX7-259" fmla="*/ 2031761 w 2567281"/>
              <a:gd name="connsiteY7-260" fmla="*/ 240783 h 2567281"/>
              <a:gd name="connsiteX8-261" fmla="*/ 2034286 w 2567281"/>
              <a:gd name="connsiteY8-262" fmla="*/ 242421 h 2567281"/>
              <a:gd name="connsiteX9-263" fmla="*/ 2303706 w 2567281"/>
              <a:gd name="connsiteY9-264" fmla="*/ 504477 h 2567281"/>
              <a:gd name="connsiteX10-265" fmla="*/ 2313004 w 2567281"/>
              <a:gd name="connsiteY10-266" fmla="*/ 518043 h 2567281"/>
              <a:gd name="connsiteX11-267" fmla="*/ 2261606 w 2567281"/>
              <a:gd name="connsiteY11-268" fmla="*/ 855842 h 2567281"/>
              <a:gd name="connsiteX12-269" fmla="*/ 2547655 w 2567281"/>
              <a:gd name="connsiteY12-270" fmla="*/ 1066337 h 2567281"/>
              <a:gd name="connsiteX13-271" fmla="*/ 2553379 w 2567281"/>
              <a:gd name="connsiteY13-272" fmla="*/ 1094904 h 2567281"/>
              <a:gd name="connsiteX14-273" fmla="*/ 2565794 w 2567281"/>
              <a:gd name="connsiteY14-274" fmla="*/ 1344373 h 2567281"/>
              <a:gd name="connsiteX15-275" fmla="*/ 2556882 w 2567281"/>
              <a:gd name="connsiteY15-276" fmla="*/ 1436427 h 2567281"/>
              <a:gd name="connsiteX16-277" fmla="*/ 2261606 w 2567281"/>
              <a:gd name="connsiteY16-278" fmla="*/ 1653711 h 2567281"/>
              <a:gd name="connsiteX17-279" fmla="*/ 2320371 w 2567281"/>
              <a:gd name="connsiteY17-280" fmla="*/ 2039924 h 2567281"/>
              <a:gd name="connsiteX18-281" fmla="*/ 2247295 w 2567281"/>
              <a:gd name="connsiteY18-282" fmla="*/ 2131698 h 2567281"/>
              <a:gd name="connsiteX19-283" fmla="*/ 2159843 w 2567281"/>
              <a:gd name="connsiteY19-284" fmla="*/ 2221792 h 2567281"/>
              <a:gd name="connsiteX20-285" fmla="*/ 2093129 w 2567281"/>
              <a:gd name="connsiteY20-286" fmla="*/ 2278108 h 2567281"/>
              <a:gd name="connsiteX21-287" fmla="*/ 1697419 w 2567281"/>
              <a:gd name="connsiteY21-288" fmla="*/ 2217898 h 2567281"/>
              <a:gd name="connsiteX22-289" fmla="*/ 1448837 w 2567281"/>
              <a:gd name="connsiteY22-290" fmla="*/ 2555706 h 2567281"/>
              <a:gd name="connsiteX23-291" fmla="*/ 1347429 w 2567281"/>
              <a:gd name="connsiteY23-292" fmla="*/ 2565733 h 2567281"/>
              <a:gd name="connsiteX24-293" fmla="*/ 1222908 w 2567281"/>
              <a:gd name="connsiteY24-294" fmla="*/ 2565794 h 2567281"/>
              <a:gd name="connsiteX25-295" fmla="*/ 1150390 w 2567281"/>
              <a:gd name="connsiteY25-296" fmla="*/ 2558774 h 2567281"/>
              <a:gd name="connsiteX26-297" fmla="*/ 899550 w 2567281"/>
              <a:gd name="connsiteY26-298" fmla="*/ 2217898 h 2567281"/>
              <a:gd name="connsiteX27-299" fmla="*/ 479023 w 2567281"/>
              <a:gd name="connsiteY27-300" fmla="*/ 2281883 h 2567281"/>
              <a:gd name="connsiteX28-301" fmla="*/ 435584 w 2567281"/>
              <a:gd name="connsiteY28-302" fmla="*/ 2247295 h 2567281"/>
              <a:gd name="connsiteX29-303" fmla="*/ 345490 w 2567281"/>
              <a:gd name="connsiteY29-304" fmla="*/ 2159843 h 2567281"/>
              <a:gd name="connsiteX30-305" fmla="*/ 271660 w 2567281"/>
              <a:gd name="connsiteY30-306" fmla="*/ 2072382 h 2567281"/>
              <a:gd name="connsiteX31-307" fmla="*/ 335363 w 2567281"/>
              <a:gd name="connsiteY31-308" fmla="*/ 1653711 h 2567281"/>
              <a:gd name="connsiteX32-309" fmla="*/ 8015 w 2567281"/>
              <a:gd name="connsiteY32-310" fmla="*/ 1412826 h 2567281"/>
              <a:gd name="connsiteX33-311" fmla="*/ 1549 w 2567281"/>
              <a:gd name="connsiteY33-312" fmla="*/ 1347429 h 2567281"/>
              <a:gd name="connsiteX34-313" fmla="*/ 13418 w 2567281"/>
              <a:gd name="connsiteY34-314" fmla="*/ 1099676 h 2567281"/>
              <a:gd name="connsiteX35-315" fmla="*/ 14995 w 2567281"/>
              <a:gd name="connsiteY35-316" fmla="*/ 1091591 h 2567281"/>
              <a:gd name="connsiteX36-317" fmla="*/ 397757 w 2567281"/>
              <a:gd name="connsiteY36-318" fmla="*/ 825747 h 2567281"/>
              <a:gd name="connsiteX37-319" fmla="*/ 279210 w 2567281"/>
              <a:gd name="connsiteY37-320" fmla="*/ 486794 h 2567281"/>
              <a:gd name="connsiteX38-321" fmla="*/ 319987 w 2567281"/>
              <a:gd name="connsiteY38-322" fmla="*/ 435584 h 2567281"/>
              <a:gd name="connsiteX39-323" fmla="*/ 504477 w 2567281"/>
              <a:gd name="connsiteY39-324" fmla="*/ 263576 h 2567281"/>
              <a:gd name="connsiteX40-325" fmla="*/ 542723 w 2567281"/>
              <a:gd name="connsiteY40-326" fmla="*/ 237362 h 2567281"/>
              <a:gd name="connsiteX0-327" fmla="*/ 542723 w 2567281"/>
              <a:gd name="connsiteY0-328" fmla="*/ 237362 h 2567281"/>
              <a:gd name="connsiteX1-329" fmla="*/ 899550 w 2567281"/>
              <a:gd name="connsiteY1-330" fmla="*/ 291655 h 2567281"/>
              <a:gd name="connsiteX2-331" fmla="*/ 1104648 w 2567281"/>
              <a:gd name="connsiteY2-332" fmla="*/ 12940 h 2567281"/>
              <a:gd name="connsiteX3-333" fmla="*/ 1219853 w 2567281"/>
              <a:gd name="connsiteY3-334" fmla="*/ 1549 h 2567281"/>
              <a:gd name="connsiteX4-335" fmla="*/ 1467606 w 2567281"/>
              <a:gd name="connsiteY4-336" fmla="*/ 13418 h 2567281"/>
              <a:gd name="connsiteX5-337" fmla="*/ 1496875 w 2567281"/>
              <a:gd name="connsiteY5-338" fmla="*/ 19128 h 2567281"/>
              <a:gd name="connsiteX6-339" fmla="*/ 1697419 w 2567281"/>
              <a:gd name="connsiteY6-340" fmla="*/ 291655 h 2567281"/>
              <a:gd name="connsiteX7-341" fmla="*/ 2031761 w 2567281"/>
              <a:gd name="connsiteY7-342" fmla="*/ 240783 h 2567281"/>
              <a:gd name="connsiteX8-343" fmla="*/ 2034286 w 2567281"/>
              <a:gd name="connsiteY8-344" fmla="*/ 242421 h 2567281"/>
              <a:gd name="connsiteX9-345" fmla="*/ 2303706 w 2567281"/>
              <a:gd name="connsiteY9-346" fmla="*/ 504477 h 2567281"/>
              <a:gd name="connsiteX10-347" fmla="*/ 2313004 w 2567281"/>
              <a:gd name="connsiteY10-348" fmla="*/ 518043 h 2567281"/>
              <a:gd name="connsiteX11-349" fmla="*/ 2261606 w 2567281"/>
              <a:gd name="connsiteY11-350" fmla="*/ 855842 h 2567281"/>
              <a:gd name="connsiteX12-351" fmla="*/ 2547655 w 2567281"/>
              <a:gd name="connsiteY12-352" fmla="*/ 1066337 h 2567281"/>
              <a:gd name="connsiteX13-353" fmla="*/ 2553379 w 2567281"/>
              <a:gd name="connsiteY13-354" fmla="*/ 1094904 h 2567281"/>
              <a:gd name="connsiteX14-355" fmla="*/ 2565794 w 2567281"/>
              <a:gd name="connsiteY14-356" fmla="*/ 1344373 h 2567281"/>
              <a:gd name="connsiteX15-357" fmla="*/ 2556882 w 2567281"/>
              <a:gd name="connsiteY15-358" fmla="*/ 1436427 h 2567281"/>
              <a:gd name="connsiteX16-359" fmla="*/ 2261606 w 2567281"/>
              <a:gd name="connsiteY16-360" fmla="*/ 1653711 h 2567281"/>
              <a:gd name="connsiteX17-361" fmla="*/ 2320371 w 2567281"/>
              <a:gd name="connsiteY17-362" fmla="*/ 2039924 h 2567281"/>
              <a:gd name="connsiteX18-363" fmla="*/ 2247295 w 2567281"/>
              <a:gd name="connsiteY18-364" fmla="*/ 2131698 h 2567281"/>
              <a:gd name="connsiteX19-365" fmla="*/ 2159843 w 2567281"/>
              <a:gd name="connsiteY19-366" fmla="*/ 2221792 h 2567281"/>
              <a:gd name="connsiteX20-367" fmla="*/ 2093129 w 2567281"/>
              <a:gd name="connsiteY20-368" fmla="*/ 2278108 h 2567281"/>
              <a:gd name="connsiteX21-369" fmla="*/ 1697419 w 2567281"/>
              <a:gd name="connsiteY21-370" fmla="*/ 2217898 h 2567281"/>
              <a:gd name="connsiteX22-371" fmla="*/ 1448837 w 2567281"/>
              <a:gd name="connsiteY22-372" fmla="*/ 2555706 h 2567281"/>
              <a:gd name="connsiteX23-373" fmla="*/ 1347429 w 2567281"/>
              <a:gd name="connsiteY23-374" fmla="*/ 2565733 h 2567281"/>
              <a:gd name="connsiteX24-375" fmla="*/ 1222908 w 2567281"/>
              <a:gd name="connsiteY24-376" fmla="*/ 2565794 h 2567281"/>
              <a:gd name="connsiteX25-377" fmla="*/ 1150390 w 2567281"/>
              <a:gd name="connsiteY25-378" fmla="*/ 2558774 h 2567281"/>
              <a:gd name="connsiteX26-379" fmla="*/ 899550 w 2567281"/>
              <a:gd name="connsiteY26-380" fmla="*/ 2217898 h 2567281"/>
              <a:gd name="connsiteX27-381" fmla="*/ 479023 w 2567281"/>
              <a:gd name="connsiteY27-382" fmla="*/ 2281883 h 2567281"/>
              <a:gd name="connsiteX28-383" fmla="*/ 435584 w 2567281"/>
              <a:gd name="connsiteY28-384" fmla="*/ 2247295 h 2567281"/>
              <a:gd name="connsiteX29-385" fmla="*/ 345490 w 2567281"/>
              <a:gd name="connsiteY29-386" fmla="*/ 2159843 h 2567281"/>
              <a:gd name="connsiteX30-387" fmla="*/ 271660 w 2567281"/>
              <a:gd name="connsiteY30-388" fmla="*/ 2072382 h 2567281"/>
              <a:gd name="connsiteX31-389" fmla="*/ 335363 w 2567281"/>
              <a:gd name="connsiteY31-390" fmla="*/ 1653711 h 2567281"/>
              <a:gd name="connsiteX32-391" fmla="*/ 8015 w 2567281"/>
              <a:gd name="connsiteY32-392" fmla="*/ 1412826 h 2567281"/>
              <a:gd name="connsiteX33-393" fmla="*/ 1549 w 2567281"/>
              <a:gd name="connsiteY33-394" fmla="*/ 1347429 h 2567281"/>
              <a:gd name="connsiteX34-395" fmla="*/ 13418 w 2567281"/>
              <a:gd name="connsiteY34-396" fmla="*/ 1099676 h 2567281"/>
              <a:gd name="connsiteX35-397" fmla="*/ 14995 w 2567281"/>
              <a:gd name="connsiteY35-398" fmla="*/ 1091591 h 2567281"/>
              <a:gd name="connsiteX36-399" fmla="*/ 396436 w 2567281"/>
              <a:gd name="connsiteY36-400" fmla="*/ 918677 h 2567281"/>
              <a:gd name="connsiteX37-401" fmla="*/ 279210 w 2567281"/>
              <a:gd name="connsiteY37-402" fmla="*/ 486794 h 2567281"/>
              <a:gd name="connsiteX38-403" fmla="*/ 319987 w 2567281"/>
              <a:gd name="connsiteY38-404" fmla="*/ 435584 h 2567281"/>
              <a:gd name="connsiteX39-405" fmla="*/ 504477 w 2567281"/>
              <a:gd name="connsiteY39-406" fmla="*/ 263576 h 2567281"/>
              <a:gd name="connsiteX40-407" fmla="*/ 542723 w 2567281"/>
              <a:gd name="connsiteY40-408" fmla="*/ 237362 h 2567281"/>
              <a:gd name="connsiteX0-409" fmla="*/ 542723 w 2567281"/>
              <a:gd name="connsiteY0-410" fmla="*/ 237362 h 2567281"/>
              <a:gd name="connsiteX1-411" fmla="*/ 899550 w 2567281"/>
              <a:gd name="connsiteY1-412" fmla="*/ 291655 h 2567281"/>
              <a:gd name="connsiteX2-413" fmla="*/ 1104648 w 2567281"/>
              <a:gd name="connsiteY2-414" fmla="*/ 12940 h 2567281"/>
              <a:gd name="connsiteX3-415" fmla="*/ 1219853 w 2567281"/>
              <a:gd name="connsiteY3-416" fmla="*/ 1549 h 2567281"/>
              <a:gd name="connsiteX4-417" fmla="*/ 1467606 w 2567281"/>
              <a:gd name="connsiteY4-418" fmla="*/ 13418 h 2567281"/>
              <a:gd name="connsiteX5-419" fmla="*/ 1496875 w 2567281"/>
              <a:gd name="connsiteY5-420" fmla="*/ 19128 h 2567281"/>
              <a:gd name="connsiteX6-421" fmla="*/ 1697419 w 2567281"/>
              <a:gd name="connsiteY6-422" fmla="*/ 291655 h 2567281"/>
              <a:gd name="connsiteX7-423" fmla="*/ 2031761 w 2567281"/>
              <a:gd name="connsiteY7-424" fmla="*/ 240783 h 2567281"/>
              <a:gd name="connsiteX8-425" fmla="*/ 2034286 w 2567281"/>
              <a:gd name="connsiteY8-426" fmla="*/ 242421 h 2567281"/>
              <a:gd name="connsiteX9-427" fmla="*/ 2303706 w 2567281"/>
              <a:gd name="connsiteY9-428" fmla="*/ 504477 h 2567281"/>
              <a:gd name="connsiteX10-429" fmla="*/ 2313004 w 2567281"/>
              <a:gd name="connsiteY10-430" fmla="*/ 518043 h 2567281"/>
              <a:gd name="connsiteX11-431" fmla="*/ 2261606 w 2567281"/>
              <a:gd name="connsiteY11-432" fmla="*/ 855842 h 2567281"/>
              <a:gd name="connsiteX12-433" fmla="*/ 2547655 w 2567281"/>
              <a:gd name="connsiteY12-434" fmla="*/ 1066337 h 2567281"/>
              <a:gd name="connsiteX13-435" fmla="*/ 2553379 w 2567281"/>
              <a:gd name="connsiteY13-436" fmla="*/ 1094904 h 2567281"/>
              <a:gd name="connsiteX14-437" fmla="*/ 2565794 w 2567281"/>
              <a:gd name="connsiteY14-438" fmla="*/ 1344373 h 2567281"/>
              <a:gd name="connsiteX15-439" fmla="*/ 2556882 w 2567281"/>
              <a:gd name="connsiteY15-440" fmla="*/ 1436427 h 2567281"/>
              <a:gd name="connsiteX16-441" fmla="*/ 2261606 w 2567281"/>
              <a:gd name="connsiteY16-442" fmla="*/ 1653711 h 2567281"/>
              <a:gd name="connsiteX17-443" fmla="*/ 2320371 w 2567281"/>
              <a:gd name="connsiteY17-444" fmla="*/ 2039924 h 2567281"/>
              <a:gd name="connsiteX18-445" fmla="*/ 2247295 w 2567281"/>
              <a:gd name="connsiteY18-446" fmla="*/ 2131698 h 2567281"/>
              <a:gd name="connsiteX19-447" fmla="*/ 2159843 w 2567281"/>
              <a:gd name="connsiteY19-448" fmla="*/ 2221792 h 2567281"/>
              <a:gd name="connsiteX20-449" fmla="*/ 2093129 w 2567281"/>
              <a:gd name="connsiteY20-450" fmla="*/ 2278108 h 2567281"/>
              <a:gd name="connsiteX21-451" fmla="*/ 1697419 w 2567281"/>
              <a:gd name="connsiteY21-452" fmla="*/ 2217898 h 2567281"/>
              <a:gd name="connsiteX22-453" fmla="*/ 1448837 w 2567281"/>
              <a:gd name="connsiteY22-454" fmla="*/ 2555706 h 2567281"/>
              <a:gd name="connsiteX23-455" fmla="*/ 1347429 w 2567281"/>
              <a:gd name="connsiteY23-456" fmla="*/ 2565733 h 2567281"/>
              <a:gd name="connsiteX24-457" fmla="*/ 1222908 w 2567281"/>
              <a:gd name="connsiteY24-458" fmla="*/ 2565794 h 2567281"/>
              <a:gd name="connsiteX25-459" fmla="*/ 1150390 w 2567281"/>
              <a:gd name="connsiteY25-460" fmla="*/ 2558774 h 2567281"/>
              <a:gd name="connsiteX26-461" fmla="*/ 899550 w 2567281"/>
              <a:gd name="connsiteY26-462" fmla="*/ 2217898 h 2567281"/>
              <a:gd name="connsiteX27-463" fmla="*/ 479023 w 2567281"/>
              <a:gd name="connsiteY27-464" fmla="*/ 2281883 h 2567281"/>
              <a:gd name="connsiteX28-465" fmla="*/ 435584 w 2567281"/>
              <a:gd name="connsiteY28-466" fmla="*/ 2247295 h 2567281"/>
              <a:gd name="connsiteX29-467" fmla="*/ 345490 w 2567281"/>
              <a:gd name="connsiteY29-468" fmla="*/ 2159843 h 2567281"/>
              <a:gd name="connsiteX30-469" fmla="*/ 271660 w 2567281"/>
              <a:gd name="connsiteY30-470" fmla="*/ 2072382 h 2567281"/>
              <a:gd name="connsiteX31-471" fmla="*/ 335363 w 2567281"/>
              <a:gd name="connsiteY31-472" fmla="*/ 1653711 h 2567281"/>
              <a:gd name="connsiteX32-473" fmla="*/ 8015 w 2567281"/>
              <a:gd name="connsiteY32-474" fmla="*/ 1412826 h 2567281"/>
              <a:gd name="connsiteX33-475" fmla="*/ 1549 w 2567281"/>
              <a:gd name="connsiteY33-476" fmla="*/ 1347429 h 2567281"/>
              <a:gd name="connsiteX34-477" fmla="*/ 13418 w 2567281"/>
              <a:gd name="connsiteY34-478" fmla="*/ 1099676 h 2567281"/>
              <a:gd name="connsiteX35-479" fmla="*/ 14995 w 2567281"/>
              <a:gd name="connsiteY35-480" fmla="*/ 1091591 h 2567281"/>
              <a:gd name="connsiteX36-481" fmla="*/ 446351 w 2567281"/>
              <a:gd name="connsiteY36-482" fmla="*/ 894601 h 2567281"/>
              <a:gd name="connsiteX37-483" fmla="*/ 279210 w 2567281"/>
              <a:gd name="connsiteY37-484" fmla="*/ 486794 h 2567281"/>
              <a:gd name="connsiteX38-485" fmla="*/ 319987 w 2567281"/>
              <a:gd name="connsiteY38-486" fmla="*/ 435584 h 2567281"/>
              <a:gd name="connsiteX39-487" fmla="*/ 504477 w 2567281"/>
              <a:gd name="connsiteY39-488" fmla="*/ 263576 h 2567281"/>
              <a:gd name="connsiteX40-489" fmla="*/ 542723 w 2567281"/>
              <a:gd name="connsiteY40-490" fmla="*/ 237362 h 2567281"/>
              <a:gd name="connsiteX0-491" fmla="*/ 542723 w 2567281"/>
              <a:gd name="connsiteY0-492" fmla="*/ 237362 h 2567281"/>
              <a:gd name="connsiteX1-493" fmla="*/ 899550 w 2567281"/>
              <a:gd name="connsiteY1-494" fmla="*/ 291655 h 2567281"/>
              <a:gd name="connsiteX2-495" fmla="*/ 1104648 w 2567281"/>
              <a:gd name="connsiteY2-496" fmla="*/ 12940 h 2567281"/>
              <a:gd name="connsiteX3-497" fmla="*/ 1219853 w 2567281"/>
              <a:gd name="connsiteY3-498" fmla="*/ 1549 h 2567281"/>
              <a:gd name="connsiteX4-499" fmla="*/ 1467606 w 2567281"/>
              <a:gd name="connsiteY4-500" fmla="*/ 13418 h 2567281"/>
              <a:gd name="connsiteX5-501" fmla="*/ 1496875 w 2567281"/>
              <a:gd name="connsiteY5-502" fmla="*/ 19128 h 2567281"/>
              <a:gd name="connsiteX6-503" fmla="*/ 1697419 w 2567281"/>
              <a:gd name="connsiteY6-504" fmla="*/ 291655 h 2567281"/>
              <a:gd name="connsiteX7-505" fmla="*/ 2031761 w 2567281"/>
              <a:gd name="connsiteY7-506" fmla="*/ 240783 h 2567281"/>
              <a:gd name="connsiteX8-507" fmla="*/ 2034286 w 2567281"/>
              <a:gd name="connsiteY8-508" fmla="*/ 242421 h 2567281"/>
              <a:gd name="connsiteX9-509" fmla="*/ 2303706 w 2567281"/>
              <a:gd name="connsiteY9-510" fmla="*/ 504477 h 2567281"/>
              <a:gd name="connsiteX10-511" fmla="*/ 2313004 w 2567281"/>
              <a:gd name="connsiteY10-512" fmla="*/ 518043 h 2567281"/>
              <a:gd name="connsiteX11-513" fmla="*/ 2261606 w 2567281"/>
              <a:gd name="connsiteY11-514" fmla="*/ 855842 h 2567281"/>
              <a:gd name="connsiteX12-515" fmla="*/ 2547655 w 2567281"/>
              <a:gd name="connsiteY12-516" fmla="*/ 1066337 h 2567281"/>
              <a:gd name="connsiteX13-517" fmla="*/ 2553379 w 2567281"/>
              <a:gd name="connsiteY13-518" fmla="*/ 1094904 h 2567281"/>
              <a:gd name="connsiteX14-519" fmla="*/ 2565794 w 2567281"/>
              <a:gd name="connsiteY14-520" fmla="*/ 1344373 h 2567281"/>
              <a:gd name="connsiteX15-521" fmla="*/ 2556882 w 2567281"/>
              <a:gd name="connsiteY15-522" fmla="*/ 1436427 h 2567281"/>
              <a:gd name="connsiteX16-523" fmla="*/ 2261606 w 2567281"/>
              <a:gd name="connsiteY16-524" fmla="*/ 1653711 h 2567281"/>
              <a:gd name="connsiteX17-525" fmla="*/ 2320371 w 2567281"/>
              <a:gd name="connsiteY17-526" fmla="*/ 2039924 h 2567281"/>
              <a:gd name="connsiteX18-527" fmla="*/ 2247295 w 2567281"/>
              <a:gd name="connsiteY18-528" fmla="*/ 2131698 h 2567281"/>
              <a:gd name="connsiteX19-529" fmla="*/ 2159843 w 2567281"/>
              <a:gd name="connsiteY19-530" fmla="*/ 2221792 h 2567281"/>
              <a:gd name="connsiteX20-531" fmla="*/ 2093129 w 2567281"/>
              <a:gd name="connsiteY20-532" fmla="*/ 2278108 h 2567281"/>
              <a:gd name="connsiteX21-533" fmla="*/ 1697419 w 2567281"/>
              <a:gd name="connsiteY21-534" fmla="*/ 2217898 h 2567281"/>
              <a:gd name="connsiteX22-535" fmla="*/ 1448837 w 2567281"/>
              <a:gd name="connsiteY22-536" fmla="*/ 2555706 h 2567281"/>
              <a:gd name="connsiteX23-537" fmla="*/ 1347429 w 2567281"/>
              <a:gd name="connsiteY23-538" fmla="*/ 2565733 h 2567281"/>
              <a:gd name="connsiteX24-539" fmla="*/ 1222908 w 2567281"/>
              <a:gd name="connsiteY24-540" fmla="*/ 2565794 h 2567281"/>
              <a:gd name="connsiteX25-541" fmla="*/ 1150390 w 2567281"/>
              <a:gd name="connsiteY25-542" fmla="*/ 2558774 h 2567281"/>
              <a:gd name="connsiteX26-543" fmla="*/ 899550 w 2567281"/>
              <a:gd name="connsiteY26-544" fmla="*/ 2217898 h 2567281"/>
              <a:gd name="connsiteX27-545" fmla="*/ 479023 w 2567281"/>
              <a:gd name="connsiteY27-546" fmla="*/ 2281883 h 2567281"/>
              <a:gd name="connsiteX28-547" fmla="*/ 435584 w 2567281"/>
              <a:gd name="connsiteY28-548" fmla="*/ 2247295 h 2567281"/>
              <a:gd name="connsiteX29-549" fmla="*/ 345490 w 2567281"/>
              <a:gd name="connsiteY29-550" fmla="*/ 2159843 h 2567281"/>
              <a:gd name="connsiteX30-551" fmla="*/ 271660 w 2567281"/>
              <a:gd name="connsiteY30-552" fmla="*/ 2072382 h 2567281"/>
              <a:gd name="connsiteX31-553" fmla="*/ 335363 w 2567281"/>
              <a:gd name="connsiteY31-554" fmla="*/ 1653711 h 2567281"/>
              <a:gd name="connsiteX32-555" fmla="*/ 8015 w 2567281"/>
              <a:gd name="connsiteY32-556" fmla="*/ 1412826 h 2567281"/>
              <a:gd name="connsiteX33-557" fmla="*/ 1549 w 2567281"/>
              <a:gd name="connsiteY33-558" fmla="*/ 1347429 h 2567281"/>
              <a:gd name="connsiteX34-559" fmla="*/ 13418 w 2567281"/>
              <a:gd name="connsiteY34-560" fmla="*/ 1099676 h 2567281"/>
              <a:gd name="connsiteX35-561" fmla="*/ 14995 w 2567281"/>
              <a:gd name="connsiteY35-562" fmla="*/ 1091591 h 2567281"/>
              <a:gd name="connsiteX36-563" fmla="*/ 422275 w 2567281"/>
              <a:gd name="connsiteY36-564" fmla="*/ 844686 h 2567281"/>
              <a:gd name="connsiteX37-565" fmla="*/ 279210 w 2567281"/>
              <a:gd name="connsiteY37-566" fmla="*/ 486794 h 2567281"/>
              <a:gd name="connsiteX38-567" fmla="*/ 319987 w 2567281"/>
              <a:gd name="connsiteY38-568" fmla="*/ 435584 h 2567281"/>
              <a:gd name="connsiteX39-569" fmla="*/ 504477 w 2567281"/>
              <a:gd name="connsiteY39-570" fmla="*/ 263576 h 2567281"/>
              <a:gd name="connsiteX40-571" fmla="*/ 542723 w 2567281"/>
              <a:gd name="connsiteY40-572" fmla="*/ 237362 h 2567281"/>
              <a:gd name="connsiteX0-573" fmla="*/ 542723 w 2567281"/>
              <a:gd name="connsiteY0-574" fmla="*/ 237362 h 2567281"/>
              <a:gd name="connsiteX1-575" fmla="*/ 899550 w 2567281"/>
              <a:gd name="connsiteY1-576" fmla="*/ 291655 h 2567281"/>
              <a:gd name="connsiteX2-577" fmla="*/ 1104648 w 2567281"/>
              <a:gd name="connsiteY2-578" fmla="*/ 12940 h 2567281"/>
              <a:gd name="connsiteX3-579" fmla="*/ 1219853 w 2567281"/>
              <a:gd name="connsiteY3-580" fmla="*/ 1549 h 2567281"/>
              <a:gd name="connsiteX4-581" fmla="*/ 1467606 w 2567281"/>
              <a:gd name="connsiteY4-582" fmla="*/ 13418 h 2567281"/>
              <a:gd name="connsiteX5-583" fmla="*/ 1496875 w 2567281"/>
              <a:gd name="connsiteY5-584" fmla="*/ 19128 h 2567281"/>
              <a:gd name="connsiteX6-585" fmla="*/ 1697419 w 2567281"/>
              <a:gd name="connsiteY6-586" fmla="*/ 291655 h 2567281"/>
              <a:gd name="connsiteX7-587" fmla="*/ 2031761 w 2567281"/>
              <a:gd name="connsiteY7-588" fmla="*/ 240783 h 2567281"/>
              <a:gd name="connsiteX8-589" fmla="*/ 2034286 w 2567281"/>
              <a:gd name="connsiteY8-590" fmla="*/ 242421 h 2567281"/>
              <a:gd name="connsiteX9-591" fmla="*/ 2303706 w 2567281"/>
              <a:gd name="connsiteY9-592" fmla="*/ 504477 h 2567281"/>
              <a:gd name="connsiteX10-593" fmla="*/ 2313004 w 2567281"/>
              <a:gd name="connsiteY10-594" fmla="*/ 518043 h 2567281"/>
              <a:gd name="connsiteX11-595" fmla="*/ 2261606 w 2567281"/>
              <a:gd name="connsiteY11-596" fmla="*/ 855842 h 2567281"/>
              <a:gd name="connsiteX12-597" fmla="*/ 2547655 w 2567281"/>
              <a:gd name="connsiteY12-598" fmla="*/ 1066337 h 2567281"/>
              <a:gd name="connsiteX13-599" fmla="*/ 2553379 w 2567281"/>
              <a:gd name="connsiteY13-600" fmla="*/ 1094904 h 2567281"/>
              <a:gd name="connsiteX14-601" fmla="*/ 2565794 w 2567281"/>
              <a:gd name="connsiteY14-602" fmla="*/ 1344373 h 2567281"/>
              <a:gd name="connsiteX15-603" fmla="*/ 2556882 w 2567281"/>
              <a:gd name="connsiteY15-604" fmla="*/ 1436427 h 2567281"/>
              <a:gd name="connsiteX16-605" fmla="*/ 2261606 w 2567281"/>
              <a:gd name="connsiteY16-606" fmla="*/ 1653711 h 2567281"/>
              <a:gd name="connsiteX17-607" fmla="*/ 2320371 w 2567281"/>
              <a:gd name="connsiteY17-608" fmla="*/ 2039924 h 2567281"/>
              <a:gd name="connsiteX18-609" fmla="*/ 2247295 w 2567281"/>
              <a:gd name="connsiteY18-610" fmla="*/ 2131698 h 2567281"/>
              <a:gd name="connsiteX19-611" fmla="*/ 2159843 w 2567281"/>
              <a:gd name="connsiteY19-612" fmla="*/ 2221792 h 2567281"/>
              <a:gd name="connsiteX20-613" fmla="*/ 2093129 w 2567281"/>
              <a:gd name="connsiteY20-614" fmla="*/ 2278108 h 2567281"/>
              <a:gd name="connsiteX21-615" fmla="*/ 1697419 w 2567281"/>
              <a:gd name="connsiteY21-616" fmla="*/ 2217898 h 2567281"/>
              <a:gd name="connsiteX22-617" fmla="*/ 1448837 w 2567281"/>
              <a:gd name="connsiteY22-618" fmla="*/ 2555706 h 2567281"/>
              <a:gd name="connsiteX23-619" fmla="*/ 1347429 w 2567281"/>
              <a:gd name="connsiteY23-620" fmla="*/ 2565733 h 2567281"/>
              <a:gd name="connsiteX24-621" fmla="*/ 1222908 w 2567281"/>
              <a:gd name="connsiteY24-622" fmla="*/ 2565794 h 2567281"/>
              <a:gd name="connsiteX25-623" fmla="*/ 1150390 w 2567281"/>
              <a:gd name="connsiteY25-624" fmla="*/ 2558774 h 2567281"/>
              <a:gd name="connsiteX26-625" fmla="*/ 899550 w 2567281"/>
              <a:gd name="connsiteY26-626" fmla="*/ 2217898 h 2567281"/>
              <a:gd name="connsiteX27-627" fmla="*/ 479023 w 2567281"/>
              <a:gd name="connsiteY27-628" fmla="*/ 2281883 h 2567281"/>
              <a:gd name="connsiteX28-629" fmla="*/ 435584 w 2567281"/>
              <a:gd name="connsiteY28-630" fmla="*/ 2247295 h 2567281"/>
              <a:gd name="connsiteX29-631" fmla="*/ 345490 w 2567281"/>
              <a:gd name="connsiteY29-632" fmla="*/ 2159843 h 2567281"/>
              <a:gd name="connsiteX30-633" fmla="*/ 271660 w 2567281"/>
              <a:gd name="connsiteY30-634" fmla="*/ 2072382 h 2567281"/>
              <a:gd name="connsiteX31-635" fmla="*/ 335363 w 2567281"/>
              <a:gd name="connsiteY31-636" fmla="*/ 1653711 h 2567281"/>
              <a:gd name="connsiteX32-637" fmla="*/ 8015 w 2567281"/>
              <a:gd name="connsiteY32-638" fmla="*/ 1412826 h 2567281"/>
              <a:gd name="connsiteX33-639" fmla="*/ 1549 w 2567281"/>
              <a:gd name="connsiteY33-640" fmla="*/ 1347429 h 2567281"/>
              <a:gd name="connsiteX34-641" fmla="*/ 13418 w 2567281"/>
              <a:gd name="connsiteY34-642" fmla="*/ 1099676 h 2567281"/>
              <a:gd name="connsiteX35-643" fmla="*/ 14995 w 2567281"/>
              <a:gd name="connsiteY35-644" fmla="*/ 1091591 h 2567281"/>
              <a:gd name="connsiteX36-645" fmla="*/ 397317 w 2567281"/>
              <a:gd name="connsiteY36-646" fmla="*/ 856724 h 2567281"/>
              <a:gd name="connsiteX37-647" fmla="*/ 279210 w 2567281"/>
              <a:gd name="connsiteY37-648" fmla="*/ 486794 h 2567281"/>
              <a:gd name="connsiteX38-649" fmla="*/ 319987 w 2567281"/>
              <a:gd name="connsiteY38-650" fmla="*/ 435584 h 2567281"/>
              <a:gd name="connsiteX39-651" fmla="*/ 504477 w 2567281"/>
              <a:gd name="connsiteY39-652" fmla="*/ 263576 h 2567281"/>
              <a:gd name="connsiteX40-653" fmla="*/ 542723 w 2567281"/>
              <a:gd name="connsiteY40-654" fmla="*/ 237362 h 2567281"/>
              <a:gd name="connsiteX0-655" fmla="*/ 542723 w 2567281"/>
              <a:gd name="connsiteY0-656" fmla="*/ 237362 h 2567281"/>
              <a:gd name="connsiteX1-657" fmla="*/ 899550 w 2567281"/>
              <a:gd name="connsiteY1-658" fmla="*/ 291655 h 2567281"/>
              <a:gd name="connsiteX2-659" fmla="*/ 1104648 w 2567281"/>
              <a:gd name="connsiteY2-660" fmla="*/ 12940 h 2567281"/>
              <a:gd name="connsiteX3-661" fmla="*/ 1219853 w 2567281"/>
              <a:gd name="connsiteY3-662" fmla="*/ 1549 h 2567281"/>
              <a:gd name="connsiteX4-663" fmla="*/ 1467606 w 2567281"/>
              <a:gd name="connsiteY4-664" fmla="*/ 13418 h 2567281"/>
              <a:gd name="connsiteX5-665" fmla="*/ 1496875 w 2567281"/>
              <a:gd name="connsiteY5-666" fmla="*/ 19128 h 2567281"/>
              <a:gd name="connsiteX6-667" fmla="*/ 1697419 w 2567281"/>
              <a:gd name="connsiteY6-668" fmla="*/ 291655 h 2567281"/>
              <a:gd name="connsiteX7-669" fmla="*/ 2031761 w 2567281"/>
              <a:gd name="connsiteY7-670" fmla="*/ 240783 h 2567281"/>
              <a:gd name="connsiteX8-671" fmla="*/ 2034286 w 2567281"/>
              <a:gd name="connsiteY8-672" fmla="*/ 242421 h 2567281"/>
              <a:gd name="connsiteX9-673" fmla="*/ 2303706 w 2567281"/>
              <a:gd name="connsiteY9-674" fmla="*/ 504477 h 2567281"/>
              <a:gd name="connsiteX10-675" fmla="*/ 2313004 w 2567281"/>
              <a:gd name="connsiteY10-676" fmla="*/ 518043 h 2567281"/>
              <a:gd name="connsiteX11-677" fmla="*/ 2261606 w 2567281"/>
              <a:gd name="connsiteY11-678" fmla="*/ 855842 h 2567281"/>
              <a:gd name="connsiteX12-679" fmla="*/ 2547655 w 2567281"/>
              <a:gd name="connsiteY12-680" fmla="*/ 1066337 h 2567281"/>
              <a:gd name="connsiteX13-681" fmla="*/ 2553379 w 2567281"/>
              <a:gd name="connsiteY13-682" fmla="*/ 1094904 h 2567281"/>
              <a:gd name="connsiteX14-683" fmla="*/ 2565794 w 2567281"/>
              <a:gd name="connsiteY14-684" fmla="*/ 1344373 h 2567281"/>
              <a:gd name="connsiteX15-685" fmla="*/ 2556882 w 2567281"/>
              <a:gd name="connsiteY15-686" fmla="*/ 1436427 h 2567281"/>
              <a:gd name="connsiteX16-687" fmla="*/ 2261606 w 2567281"/>
              <a:gd name="connsiteY16-688" fmla="*/ 1653711 h 2567281"/>
              <a:gd name="connsiteX17-689" fmla="*/ 2320371 w 2567281"/>
              <a:gd name="connsiteY17-690" fmla="*/ 2039924 h 2567281"/>
              <a:gd name="connsiteX18-691" fmla="*/ 2247295 w 2567281"/>
              <a:gd name="connsiteY18-692" fmla="*/ 2131698 h 2567281"/>
              <a:gd name="connsiteX19-693" fmla="*/ 2159843 w 2567281"/>
              <a:gd name="connsiteY19-694" fmla="*/ 2221792 h 2567281"/>
              <a:gd name="connsiteX20-695" fmla="*/ 2093129 w 2567281"/>
              <a:gd name="connsiteY20-696" fmla="*/ 2278108 h 2567281"/>
              <a:gd name="connsiteX21-697" fmla="*/ 1697419 w 2567281"/>
              <a:gd name="connsiteY21-698" fmla="*/ 2217898 h 2567281"/>
              <a:gd name="connsiteX22-699" fmla="*/ 1448837 w 2567281"/>
              <a:gd name="connsiteY22-700" fmla="*/ 2555706 h 2567281"/>
              <a:gd name="connsiteX23-701" fmla="*/ 1347429 w 2567281"/>
              <a:gd name="connsiteY23-702" fmla="*/ 2565733 h 2567281"/>
              <a:gd name="connsiteX24-703" fmla="*/ 1222908 w 2567281"/>
              <a:gd name="connsiteY24-704" fmla="*/ 2565794 h 2567281"/>
              <a:gd name="connsiteX25-705" fmla="*/ 1150390 w 2567281"/>
              <a:gd name="connsiteY25-706" fmla="*/ 2558774 h 2567281"/>
              <a:gd name="connsiteX26-707" fmla="*/ 899550 w 2567281"/>
              <a:gd name="connsiteY26-708" fmla="*/ 2217898 h 2567281"/>
              <a:gd name="connsiteX27-709" fmla="*/ 479023 w 2567281"/>
              <a:gd name="connsiteY27-710" fmla="*/ 2281883 h 2567281"/>
              <a:gd name="connsiteX28-711" fmla="*/ 435584 w 2567281"/>
              <a:gd name="connsiteY28-712" fmla="*/ 2247295 h 2567281"/>
              <a:gd name="connsiteX29-713" fmla="*/ 345490 w 2567281"/>
              <a:gd name="connsiteY29-714" fmla="*/ 2159843 h 2567281"/>
              <a:gd name="connsiteX30-715" fmla="*/ 271660 w 2567281"/>
              <a:gd name="connsiteY30-716" fmla="*/ 2072382 h 2567281"/>
              <a:gd name="connsiteX31-717" fmla="*/ 335363 w 2567281"/>
              <a:gd name="connsiteY31-718" fmla="*/ 1653711 h 2567281"/>
              <a:gd name="connsiteX32-719" fmla="*/ 8015 w 2567281"/>
              <a:gd name="connsiteY32-720" fmla="*/ 1412826 h 2567281"/>
              <a:gd name="connsiteX33-721" fmla="*/ 1549 w 2567281"/>
              <a:gd name="connsiteY33-722" fmla="*/ 1347429 h 2567281"/>
              <a:gd name="connsiteX34-723" fmla="*/ 13418 w 2567281"/>
              <a:gd name="connsiteY34-724" fmla="*/ 1099676 h 2567281"/>
              <a:gd name="connsiteX35-725" fmla="*/ 14995 w 2567281"/>
              <a:gd name="connsiteY35-726" fmla="*/ 1091591 h 2567281"/>
              <a:gd name="connsiteX36-727" fmla="*/ 397317 w 2567281"/>
              <a:gd name="connsiteY36-728" fmla="*/ 856724 h 2567281"/>
              <a:gd name="connsiteX37-729" fmla="*/ 279210 w 2567281"/>
              <a:gd name="connsiteY37-730" fmla="*/ 486794 h 2567281"/>
              <a:gd name="connsiteX38-731" fmla="*/ 319987 w 2567281"/>
              <a:gd name="connsiteY38-732" fmla="*/ 435584 h 2567281"/>
              <a:gd name="connsiteX39-733" fmla="*/ 504477 w 2567281"/>
              <a:gd name="connsiteY39-734" fmla="*/ 263576 h 2567281"/>
              <a:gd name="connsiteX40-735" fmla="*/ 542723 w 2567281"/>
              <a:gd name="connsiteY40-736" fmla="*/ 237362 h 2567281"/>
              <a:gd name="connsiteX0-737" fmla="*/ 542723 w 2567281"/>
              <a:gd name="connsiteY0-738" fmla="*/ 237362 h 2567281"/>
              <a:gd name="connsiteX1-739" fmla="*/ 899550 w 2567281"/>
              <a:gd name="connsiteY1-740" fmla="*/ 291655 h 2567281"/>
              <a:gd name="connsiteX2-741" fmla="*/ 1104648 w 2567281"/>
              <a:gd name="connsiteY2-742" fmla="*/ 12940 h 2567281"/>
              <a:gd name="connsiteX3-743" fmla="*/ 1219853 w 2567281"/>
              <a:gd name="connsiteY3-744" fmla="*/ 1549 h 2567281"/>
              <a:gd name="connsiteX4-745" fmla="*/ 1467606 w 2567281"/>
              <a:gd name="connsiteY4-746" fmla="*/ 13418 h 2567281"/>
              <a:gd name="connsiteX5-747" fmla="*/ 1496875 w 2567281"/>
              <a:gd name="connsiteY5-748" fmla="*/ 19128 h 2567281"/>
              <a:gd name="connsiteX6-749" fmla="*/ 1697419 w 2567281"/>
              <a:gd name="connsiteY6-750" fmla="*/ 291655 h 2567281"/>
              <a:gd name="connsiteX7-751" fmla="*/ 2031761 w 2567281"/>
              <a:gd name="connsiteY7-752" fmla="*/ 240783 h 2567281"/>
              <a:gd name="connsiteX8-753" fmla="*/ 2034286 w 2567281"/>
              <a:gd name="connsiteY8-754" fmla="*/ 242421 h 2567281"/>
              <a:gd name="connsiteX9-755" fmla="*/ 2303706 w 2567281"/>
              <a:gd name="connsiteY9-756" fmla="*/ 504477 h 2567281"/>
              <a:gd name="connsiteX10-757" fmla="*/ 2313004 w 2567281"/>
              <a:gd name="connsiteY10-758" fmla="*/ 518043 h 2567281"/>
              <a:gd name="connsiteX11-759" fmla="*/ 2261606 w 2567281"/>
              <a:gd name="connsiteY11-760" fmla="*/ 855842 h 2567281"/>
              <a:gd name="connsiteX12-761" fmla="*/ 2547655 w 2567281"/>
              <a:gd name="connsiteY12-762" fmla="*/ 1066337 h 2567281"/>
              <a:gd name="connsiteX13-763" fmla="*/ 2553379 w 2567281"/>
              <a:gd name="connsiteY13-764" fmla="*/ 1094904 h 2567281"/>
              <a:gd name="connsiteX14-765" fmla="*/ 2565794 w 2567281"/>
              <a:gd name="connsiteY14-766" fmla="*/ 1344373 h 2567281"/>
              <a:gd name="connsiteX15-767" fmla="*/ 2556882 w 2567281"/>
              <a:gd name="connsiteY15-768" fmla="*/ 1436427 h 2567281"/>
              <a:gd name="connsiteX16-769" fmla="*/ 2261606 w 2567281"/>
              <a:gd name="connsiteY16-770" fmla="*/ 1653711 h 2567281"/>
              <a:gd name="connsiteX17-771" fmla="*/ 2320371 w 2567281"/>
              <a:gd name="connsiteY17-772" fmla="*/ 2039924 h 2567281"/>
              <a:gd name="connsiteX18-773" fmla="*/ 2247295 w 2567281"/>
              <a:gd name="connsiteY18-774" fmla="*/ 2131698 h 2567281"/>
              <a:gd name="connsiteX19-775" fmla="*/ 2159843 w 2567281"/>
              <a:gd name="connsiteY19-776" fmla="*/ 2221792 h 2567281"/>
              <a:gd name="connsiteX20-777" fmla="*/ 2093129 w 2567281"/>
              <a:gd name="connsiteY20-778" fmla="*/ 2278108 h 2567281"/>
              <a:gd name="connsiteX21-779" fmla="*/ 1697419 w 2567281"/>
              <a:gd name="connsiteY21-780" fmla="*/ 2217898 h 2567281"/>
              <a:gd name="connsiteX22-781" fmla="*/ 1448837 w 2567281"/>
              <a:gd name="connsiteY22-782" fmla="*/ 2555706 h 2567281"/>
              <a:gd name="connsiteX23-783" fmla="*/ 1347429 w 2567281"/>
              <a:gd name="connsiteY23-784" fmla="*/ 2565733 h 2567281"/>
              <a:gd name="connsiteX24-785" fmla="*/ 1222908 w 2567281"/>
              <a:gd name="connsiteY24-786" fmla="*/ 2565794 h 2567281"/>
              <a:gd name="connsiteX25-787" fmla="*/ 1150390 w 2567281"/>
              <a:gd name="connsiteY25-788" fmla="*/ 2558774 h 2567281"/>
              <a:gd name="connsiteX26-789" fmla="*/ 899550 w 2567281"/>
              <a:gd name="connsiteY26-790" fmla="*/ 2217898 h 2567281"/>
              <a:gd name="connsiteX27-791" fmla="*/ 479023 w 2567281"/>
              <a:gd name="connsiteY27-792" fmla="*/ 2281883 h 2567281"/>
              <a:gd name="connsiteX28-793" fmla="*/ 435584 w 2567281"/>
              <a:gd name="connsiteY28-794" fmla="*/ 2247295 h 2567281"/>
              <a:gd name="connsiteX29-795" fmla="*/ 345490 w 2567281"/>
              <a:gd name="connsiteY29-796" fmla="*/ 2159843 h 2567281"/>
              <a:gd name="connsiteX30-797" fmla="*/ 271660 w 2567281"/>
              <a:gd name="connsiteY30-798" fmla="*/ 2072382 h 2567281"/>
              <a:gd name="connsiteX31-799" fmla="*/ 335363 w 2567281"/>
              <a:gd name="connsiteY31-800" fmla="*/ 1653711 h 2567281"/>
              <a:gd name="connsiteX32-801" fmla="*/ 8015 w 2567281"/>
              <a:gd name="connsiteY32-802" fmla="*/ 1412826 h 2567281"/>
              <a:gd name="connsiteX33-803" fmla="*/ 1549 w 2567281"/>
              <a:gd name="connsiteY33-804" fmla="*/ 1347429 h 2567281"/>
              <a:gd name="connsiteX34-805" fmla="*/ 13418 w 2567281"/>
              <a:gd name="connsiteY34-806" fmla="*/ 1099676 h 2567281"/>
              <a:gd name="connsiteX35-807" fmla="*/ 14995 w 2567281"/>
              <a:gd name="connsiteY35-808" fmla="*/ 1091591 h 2567281"/>
              <a:gd name="connsiteX36-809" fmla="*/ 397317 w 2567281"/>
              <a:gd name="connsiteY36-810" fmla="*/ 856724 h 2567281"/>
              <a:gd name="connsiteX37-811" fmla="*/ 279210 w 2567281"/>
              <a:gd name="connsiteY37-812" fmla="*/ 486794 h 2567281"/>
              <a:gd name="connsiteX38-813" fmla="*/ 319987 w 2567281"/>
              <a:gd name="connsiteY38-814" fmla="*/ 435584 h 2567281"/>
              <a:gd name="connsiteX39-815" fmla="*/ 504477 w 2567281"/>
              <a:gd name="connsiteY39-816" fmla="*/ 263576 h 2567281"/>
              <a:gd name="connsiteX40-817" fmla="*/ 542723 w 2567281"/>
              <a:gd name="connsiteY40-818" fmla="*/ 237362 h 2567281"/>
              <a:gd name="connsiteX0-819" fmla="*/ 542723 w 2567281"/>
              <a:gd name="connsiteY0-820" fmla="*/ 237362 h 2567281"/>
              <a:gd name="connsiteX1-821" fmla="*/ 899550 w 2567281"/>
              <a:gd name="connsiteY1-822" fmla="*/ 291655 h 2567281"/>
              <a:gd name="connsiteX2-823" fmla="*/ 1104648 w 2567281"/>
              <a:gd name="connsiteY2-824" fmla="*/ 12940 h 2567281"/>
              <a:gd name="connsiteX3-825" fmla="*/ 1219853 w 2567281"/>
              <a:gd name="connsiteY3-826" fmla="*/ 1549 h 2567281"/>
              <a:gd name="connsiteX4-827" fmla="*/ 1467606 w 2567281"/>
              <a:gd name="connsiteY4-828" fmla="*/ 13418 h 2567281"/>
              <a:gd name="connsiteX5-829" fmla="*/ 1496875 w 2567281"/>
              <a:gd name="connsiteY5-830" fmla="*/ 19128 h 2567281"/>
              <a:gd name="connsiteX6-831" fmla="*/ 1697419 w 2567281"/>
              <a:gd name="connsiteY6-832" fmla="*/ 291655 h 2567281"/>
              <a:gd name="connsiteX7-833" fmla="*/ 2031761 w 2567281"/>
              <a:gd name="connsiteY7-834" fmla="*/ 240783 h 2567281"/>
              <a:gd name="connsiteX8-835" fmla="*/ 2034286 w 2567281"/>
              <a:gd name="connsiteY8-836" fmla="*/ 242421 h 2567281"/>
              <a:gd name="connsiteX9-837" fmla="*/ 2303706 w 2567281"/>
              <a:gd name="connsiteY9-838" fmla="*/ 504477 h 2567281"/>
              <a:gd name="connsiteX10-839" fmla="*/ 2313004 w 2567281"/>
              <a:gd name="connsiteY10-840" fmla="*/ 518043 h 2567281"/>
              <a:gd name="connsiteX11-841" fmla="*/ 2261606 w 2567281"/>
              <a:gd name="connsiteY11-842" fmla="*/ 855842 h 2567281"/>
              <a:gd name="connsiteX12-843" fmla="*/ 2547655 w 2567281"/>
              <a:gd name="connsiteY12-844" fmla="*/ 1066337 h 2567281"/>
              <a:gd name="connsiteX13-845" fmla="*/ 2553379 w 2567281"/>
              <a:gd name="connsiteY13-846" fmla="*/ 1094904 h 2567281"/>
              <a:gd name="connsiteX14-847" fmla="*/ 2565794 w 2567281"/>
              <a:gd name="connsiteY14-848" fmla="*/ 1344373 h 2567281"/>
              <a:gd name="connsiteX15-849" fmla="*/ 2556882 w 2567281"/>
              <a:gd name="connsiteY15-850" fmla="*/ 1436427 h 2567281"/>
              <a:gd name="connsiteX16-851" fmla="*/ 2261606 w 2567281"/>
              <a:gd name="connsiteY16-852" fmla="*/ 1653711 h 2567281"/>
              <a:gd name="connsiteX17-853" fmla="*/ 2320371 w 2567281"/>
              <a:gd name="connsiteY17-854" fmla="*/ 2039924 h 2567281"/>
              <a:gd name="connsiteX18-855" fmla="*/ 2247295 w 2567281"/>
              <a:gd name="connsiteY18-856" fmla="*/ 2131698 h 2567281"/>
              <a:gd name="connsiteX19-857" fmla="*/ 2159843 w 2567281"/>
              <a:gd name="connsiteY19-858" fmla="*/ 2221792 h 2567281"/>
              <a:gd name="connsiteX20-859" fmla="*/ 2093129 w 2567281"/>
              <a:gd name="connsiteY20-860" fmla="*/ 2278108 h 2567281"/>
              <a:gd name="connsiteX21-861" fmla="*/ 1697419 w 2567281"/>
              <a:gd name="connsiteY21-862" fmla="*/ 2217898 h 2567281"/>
              <a:gd name="connsiteX22-863" fmla="*/ 1448837 w 2567281"/>
              <a:gd name="connsiteY22-864" fmla="*/ 2555706 h 2567281"/>
              <a:gd name="connsiteX23-865" fmla="*/ 1347429 w 2567281"/>
              <a:gd name="connsiteY23-866" fmla="*/ 2565733 h 2567281"/>
              <a:gd name="connsiteX24-867" fmla="*/ 1222908 w 2567281"/>
              <a:gd name="connsiteY24-868" fmla="*/ 2565794 h 2567281"/>
              <a:gd name="connsiteX25-869" fmla="*/ 1150390 w 2567281"/>
              <a:gd name="connsiteY25-870" fmla="*/ 2558774 h 2567281"/>
              <a:gd name="connsiteX26-871" fmla="*/ 899550 w 2567281"/>
              <a:gd name="connsiteY26-872" fmla="*/ 2217898 h 2567281"/>
              <a:gd name="connsiteX27-873" fmla="*/ 479023 w 2567281"/>
              <a:gd name="connsiteY27-874" fmla="*/ 2281883 h 2567281"/>
              <a:gd name="connsiteX28-875" fmla="*/ 435584 w 2567281"/>
              <a:gd name="connsiteY28-876" fmla="*/ 2247295 h 2567281"/>
              <a:gd name="connsiteX29-877" fmla="*/ 345490 w 2567281"/>
              <a:gd name="connsiteY29-878" fmla="*/ 2159843 h 2567281"/>
              <a:gd name="connsiteX30-879" fmla="*/ 271660 w 2567281"/>
              <a:gd name="connsiteY30-880" fmla="*/ 2072382 h 2567281"/>
              <a:gd name="connsiteX31-881" fmla="*/ 335363 w 2567281"/>
              <a:gd name="connsiteY31-882" fmla="*/ 1653711 h 2567281"/>
              <a:gd name="connsiteX32-883" fmla="*/ 8015 w 2567281"/>
              <a:gd name="connsiteY32-884" fmla="*/ 1412826 h 2567281"/>
              <a:gd name="connsiteX33-885" fmla="*/ 1549 w 2567281"/>
              <a:gd name="connsiteY33-886" fmla="*/ 1347429 h 2567281"/>
              <a:gd name="connsiteX34-887" fmla="*/ 13418 w 2567281"/>
              <a:gd name="connsiteY34-888" fmla="*/ 1099676 h 2567281"/>
              <a:gd name="connsiteX35-889" fmla="*/ 14995 w 2567281"/>
              <a:gd name="connsiteY35-890" fmla="*/ 1091591 h 2567281"/>
              <a:gd name="connsiteX36-891" fmla="*/ 397317 w 2567281"/>
              <a:gd name="connsiteY36-892" fmla="*/ 856724 h 2567281"/>
              <a:gd name="connsiteX37-893" fmla="*/ 279210 w 2567281"/>
              <a:gd name="connsiteY37-894" fmla="*/ 486794 h 2567281"/>
              <a:gd name="connsiteX38-895" fmla="*/ 319987 w 2567281"/>
              <a:gd name="connsiteY38-896" fmla="*/ 435584 h 2567281"/>
              <a:gd name="connsiteX39-897" fmla="*/ 504477 w 2567281"/>
              <a:gd name="connsiteY39-898" fmla="*/ 263576 h 2567281"/>
              <a:gd name="connsiteX40-899" fmla="*/ 542723 w 2567281"/>
              <a:gd name="connsiteY40-900" fmla="*/ 237362 h 2567281"/>
              <a:gd name="connsiteX0-901" fmla="*/ 542723 w 2567281"/>
              <a:gd name="connsiteY0-902" fmla="*/ 237362 h 2567281"/>
              <a:gd name="connsiteX1-903" fmla="*/ 899550 w 2567281"/>
              <a:gd name="connsiteY1-904" fmla="*/ 291655 h 2567281"/>
              <a:gd name="connsiteX2-905" fmla="*/ 1104648 w 2567281"/>
              <a:gd name="connsiteY2-906" fmla="*/ 12940 h 2567281"/>
              <a:gd name="connsiteX3-907" fmla="*/ 1219853 w 2567281"/>
              <a:gd name="connsiteY3-908" fmla="*/ 1549 h 2567281"/>
              <a:gd name="connsiteX4-909" fmla="*/ 1467606 w 2567281"/>
              <a:gd name="connsiteY4-910" fmla="*/ 13418 h 2567281"/>
              <a:gd name="connsiteX5-911" fmla="*/ 1496875 w 2567281"/>
              <a:gd name="connsiteY5-912" fmla="*/ 19128 h 2567281"/>
              <a:gd name="connsiteX6-913" fmla="*/ 1697419 w 2567281"/>
              <a:gd name="connsiteY6-914" fmla="*/ 291655 h 2567281"/>
              <a:gd name="connsiteX7-915" fmla="*/ 2031761 w 2567281"/>
              <a:gd name="connsiteY7-916" fmla="*/ 240783 h 2567281"/>
              <a:gd name="connsiteX8-917" fmla="*/ 2034286 w 2567281"/>
              <a:gd name="connsiteY8-918" fmla="*/ 242421 h 2567281"/>
              <a:gd name="connsiteX9-919" fmla="*/ 2303706 w 2567281"/>
              <a:gd name="connsiteY9-920" fmla="*/ 504477 h 2567281"/>
              <a:gd name="connsiteX10-921" fmla="*/ 2313004 w 2567281"/>
              <a:gd name="connsiteY10-922" fmla="*/ 518043 h 2567281"/>
              <a:gd name="connsiteX11-923" fmla="*/ 2261606 w 2567281"/>
              <a:gd name="connsiteY11-924" fmla="*/ 855842 h 2567281"/>
              <a:gd name="connsiteX12-925" fmla="*/ 2547655 w 2567281"/>
              <a:gd name="connsiteY12-926" fmla="*/ 1066337 h 2567281"/>
              <a:gd name="connsiteX13-927" fmla="*/ 2553379 w 2567281"/>
              <a:gd name="connsiteY13-928" fmla="*/ 1094904 h 2567281"/>
              <a:gd name="connsiteX14-929" fmla="*/ 2565794 w 2567281"/>
              <a:gd name="connsiteY14-930" fmla="*/ 1344373 h 2567281"/>
              <a:gd name="connsiteX15-931" fmla="*/ 2556882 w 2567281"/>
              <a:gd name="connsiteY15-932" fmla="*/ 1436427 h 2567281"/>
              <a:gd name="connsiteX16-933" fmla="*/ 2261606 w 2567281"/>
              <a:gd name="connsiteY16-934" fmla="*/ 1653711 h 2567281"/>
              <a:gd name="connsiteX17-935" fmla="*/ 2320371 w 2567281"/>
              <a:gd name="connsiteY17-936" fmla="*/ 2039924 h 2567281"/>
              <a:gd name="connsiteX18-937" fmla="*/ 2247295 w 2567281"/>
              <a:gd name="connsiteY18-938" fmla="*/ 2131698 h 2567281"/>
              <a:gd name="connsiteX19-939" fmla="*/ 2159843 w 2567281"/>
              <a:gd name="connsiteY19-940" fmla="*/ 2221792 h 2567281"/>
              <a:gd name="connsiteX20-941" fmla="*/ 2093129 w 2567281"/>
              <a:gd name="connsiteY20-942" fmla="*/ 2278108 h 2567281"/>
              <a:gd name="connsiteX21-943" fmla="*/ 1697419 w 2567281"/>
              <a:gd name="connsiteY21-944" fmla="*/ 2217898 h 2567281"/>
              <a:gd name="connsiteX22-945" fmla="*/ 1448837 w 2567281"/>
              <a:gd name="connsiteY22-946" fmla="*/ 2555706 h 2567281"/>
              <a:gd name="connsiteX23-947" fmla="*/ 1347429 w 2567281"/>
              <a:gd name="connsiteY23-948" fmla="*/ 2565733 h 2567281"/>
              <a:gd name="connsiteX24-949" fmla="*/ 1222908 w 2567281"/>
              <a:gd name="connsiteY24-950" fmla="*/ 2565794 h 2567281"/>
              <a:gd name="connsiteX25-951" fmla="*/ 1150390 w 2567281"/>
              <a:gd name="connsiteY25-952" fmla="*/ 2558774 h 2567281"/>
              <a:gd name="connsiteX26-953" fmla="*/ 899550 w 2567281"/>
              <a:gd name="connsiteY26-954" fmla="*/ 2217898 h 2567281"/>
              <a:gd name="connsiteX27-955" fmla="*/ 479023 w 2567281"/>
              <a:gd name="connsiteY27-956" fmla="*/ 2281883 h 2567281"/>
              <a:gd name="connsiteX28-957" fmla="*/ 435584 w 2567281"/>
              <a:gd name="connsiteY28-958" fmla="*/ 2247295 h 2567281"/>
              <a:gd name="connsiteX29-959" fmla="*/ 345490 w 2567281"/>
              <a:gd name="connsiteY29-960" fmla="*/ 2159843 h 2567281"/>
              <a:gd name="connsiteX30-961" fmla="*/ 271660 w 2567281"/>
              <a:gd name="connsiteY30-962" fmla="*/ 2072382 h 2567281"/>
              <a:gd name="connsiteX31-963" fmla="*/ 335363 w 2567281"/>
              <a:gd name="connsiteY31-964" fmla="*/ 1653711 h 2567281"/>
              <a:gd name="connsiteX32-965" fmla="*/ 8015 w 2567281"/>
              <a:gd name="connsiteY32-966" fmla="*/ 1412826 h 2567281"/>
              <a:gd name="connsiteX33-967" fmla="*/ 1549 w 2567281"/>
              <a:gd name="connsiteY33-968" fmla="*/ 1347429 h 2567281"/>
              <a:gd name="connsiteX34-969" fmla="*/ 13418 w 2567281"/>
              <a:gd name="connsiteY34-970" fmla="*/ 1099676 h 2567281"/>
              <a:gd name="connsiteX35-971" fmla="*/ 14995 w 2567281"/>
              <a:gd name="connsiteY35-972" fmla="*/ 1091591 h 2567281"/>
              <a:gd name="connsiteX36-973" fmla="*/ 397317 w 2567281"/>
              <a:gd name="connsiteY36-974" fmla="*/ 856724 h 2567281"/>
              <a:gd name="connsiteX37-975" fmla="*/ 279210 w 2567281"/>
              <a:gd name="connsiteY37-976" fmla="*/ 486794 h 2567281"/>
              <a:gd name="connsiteX38-977" fmla="*/ 319987 w 2567281"/>
              <a:gd name="connsiteY38-978" fmla="*/ 435584 h 2567281"/>
              <a:gd name="connsiteX39-979" fmla="*/ 504477 w 2567281"/>
              <a:gd name="connsiteY39-980" fmla="*/ 263576 h 2567281"/>
              <a:gd name="connsiteX40-981" fmla="*/ 542723 w 2567281"/>
              <a:gd name="connsiteY40-982" fmla="*/ 237362 h 2567281"/>
              <a:gd name="connsiteX0-983" fmla="*/ 542723 w 2567281"/>
              <a:gd name="connsiteY0-984" fmla="*/ 237362 h 2567281"/>
              <a:gd name="connsiteX1-985" fmla="*/ 923626 w 2567281"/>
              <a:gd name="connsiteY1-986" fmla="*/ 341570 h 2567281"/>
              <a:gd name="connsiteX2-987" fmla="*/ 1104648 w 2567281"/>
              <a:gd name="connsiteY2-988" fmla="*/ 12940 h 2567281"/>
              <a:gd name="connsiteX3-989" fmla="*/ 1219853 w 2567281"/>
              <a:gd name="connsiteY3-990" fmla="*/ 1549 h 2567281"/>
              <a:gd name="connsiteX4-991" fmla="*/ 1467606 w 2567281"/>
              <a:gd name="connsiteY4-992" fmla="*/ 13418 h 2567281"/>
              <a:gd name="connsiteX5-993" fmla="*/ 1496875 w 2567281"/>
              <a:gd name="connsiteY5-994" fmla="*/ 19128 h 2567281"/>
              <a:gd name="connsiteX6-995" fmla="*/ 1697419 w 2567281"/>
              <a:gd name="connsiteY6-996" fmla="*/ 291655 h 2567281"/>
              <a:gd name="connsiteX7-997" fmla="*/ 2031761 w 2567281"/>
              <a:gd name="connsiteY7-998" fmla="*/ 240783 h 2567281"/>
              <a:gd name="connsiteX8-999" fmla="*/ 2034286 w 2567281"/>
              <a:gd name="connsiteY8-1000" fmla="*/ 242421 h 2567281"/>
              <a:gd name="connsiteX9-1001" fmla="*/ 2303706 w 2567281"/>
              <a:gd name="connsiteY9-1002" fmla="*/ 504477 h 2567281"/>
              <a:gd name="connsiteX10-1003" fmla="*/ 2313004 w 2567281"/>
              <a:gd name="connsiteY10-1004" fmla="*/ 518043 h 2567281"/>
              <a:gd name="connsiteX11-1005" fmla="*/ 2261606 w 2567281"/>
              <a:gd name="connsiteY11-1006" fmla="*/ 855842 h 2567281"/>
              <a:gd name="connsiteX12-1007" fmla="*/ 2547655 w 2567281"/>
              <a:gd name="connsiteY12-1008" fmla="*/ 1066337 h 2567281"/>
              <a:gd name="connsiteX13-1009" fmla="*/ 2553379 w 2567281"/>
              <a:gd name="connsiteY13-1010" fmla="*/ 1094904 h 2567281"/>
              <a:gd name="connsiteX14-1011" fmla="*/ 2565794 w 2567281"/>
              <a:gd name="connsiteY14-1012" fmla="*/ 1344373 h 2567281"/>
              <a:gd name="connsiteX15-1013" fmla="*/ 2556882 w 2567281"/>
              <a:gd name="connsiteY15-1014" fmla="*/ 1436427 h 2567281"/>
              <a:gd name="connsiteX16-1015" fmla="*/ 2261606 w 2567281"/>
              <a:gd name="connsiteY16-1016" fmla="*/ 1653711 h 2567281"/>
              <a:gd name="connsiteX17-1017" fmla="*/ 2320371 w 2567281"/>
              <a:gd name="connsiteY17-1018" fmla="*/ 2039924 h 2567281"/>
              <a:gd name="connsiteX18-1019" fmla="*/ 2247295 w 2567281"/>
              <a:gd name="connsiteY18-1020" fmla="*/ 2131698 h 2567281"/>
              <a:gd name="connsiteX19-1021" fmla="*/ 2159843 w 2567281"/>
              <a:gd name="connsiteY19-1022" fmla="*/ 2221792 h 2567281"/>
              <a:gd name="connsiteX20-1023" fmla="*/ 2093129 w 2567281"/>
              <a:gd name="connsiteY20-1024" fmla="*/ 2278108 h 2567281"/>
              <a:gd name="connsiteX21-1025" fmla="*/ 1697419 w 2567281"/>
              <a:gd name="connsiteY21-1026" fmla="*/ 2217898 h 2567281"/>
              <a:gd name="connsiteX22-1027" fmla="*/ 1448837 w 2567281"/>
              <a:gd name="connsiteY22-1028" fmla="*/ 2555706 h 2567281"/>
              <a:gd name="connsiteX23-1029" fmla="*/ 1347429 w 2567281"/>
              <a:gd name="connsiteY23-1030" fmla="*/ 2565733 h 2567281"/>
              <a:gd name="connsiteX24-1031" fmla="*/ 1222908 w 2567281"/>
              <a:gd name="connsiteY24-1032" fmla="*/ 2565794 h 2567281"/>
              <a:gd name="connsiteX25-1033" fmla="*/ 1150390 w 2567281"/>
              <a:gd name="connsiteY25-1034" fmla="*/ 2558774 h 2567281"/>
              <a:gd name="connsiteX26-1035" fmla="*/ 899550 w 2567281"/>
              <a:gd name="connsiteY26-1036" fmla="*/ 2217898 h 2567281"/>
              <a:gd name="connsiteX27-1037" fmla="*/ 479023 w 2567281"/>
              <a:gd name="connsiteY27-1038" fmla="*/ 2281883 h 2567281"/>
              <a:gd name="connsiteX28-1039" fmla="*/ 435584 w 2567281"/>
              <a:gd name="connsiteY28-1040" fmla="*/ 2247295 h 2567281"/>
              <a:gd name="connsiteX29-1041" fmla="*/ 345490 w 2567281"/>
              <a:gd name="connsiteY29-1042" fmla="*/ 2159843 h 2567281"/>
              <a:gd name="connsiteX30-1043" fmla="*/ 271660 w 2567281"/>
              <a:gd name="connsiteY30-1044" fmla="*/ 2072382 h 2567281"/>
              <a:gd name="connsiteX31-1045" fmla="*/ 335363 w 2567281"/>
              <a:gd name="connsiteY31-1046" fmla="*/ 1653711 h 2567281"/>
              <a:gd name="connsiteX32-1047" fmla="*/ 8015 w 2567281"/>
              <a:gd name="connsiteY32-1048" fmla="*/ 1412826 h 2567281"/>
              <a:gd name="connsiteX33-1049" fmla="*/ 1549 w 2567281"/>
              <a:gd name="connsiteY33-1050" fmla="*/ 1347429 h 2567281"/>
              <a:gd name="connsiteX34-1051" fmla="*/ 13418 w 2567281"/>
              <a:gd name="connsiteY34-1052" fmla="*/ 1099676 h 2567281"/>
              <a:gd name="connsiteX35-1053" fmla="*/ 14995 w 2567281"/>
              <a:gd name="connsiteY35-1054" fmla="*/ 1091591 h 2567281"/>
              <a:gd name="connsiteX36-1055" fmla="*/ 397317 w 2567281"/>
              <a:gd name="connsiteY36-1056" fmla="*/ 856724 h 2567281"/>
              <a:gd name="connsiteX37-1057" fmla="*/ 279210 w 2567281"/>
              <a:gd name="connsiteY37-1058" fmla="*/ 486794 h 2567281"/>
              <a:gd name="connsiteX38-1059" fmla="*/ 319987 w 2567281"/>
              <a:gd name="connsiteY38-1060" fmla="*/ 435584 h 2567281"/>
              <a:gd name="connsiteX39-1061" fmla="*/ 504477 w 2567281"/>
              <a:gd name="connsiteY39-1062" fmla="*/ 263576 h 2567281"/>
              <a:gd name="connsiteX40-1063" fmla="*/ 542723 w 2567281"/>
              <a:gd name="connsiteY40-1064" fmla="*/ 237362 h 2567281"/>
              <a:gd name="connsiteX0-1065" fmla="*/ 542723 w 2567281"/>
              <a:gd name="connsiteY0-1066" fmla="*/ 237362 h 2567281"/>
              <a:gd name="connsiteX1-1067" fmla="*/ 923626 w 2567281"/>
              <a:gd name="connsiteY1-1068" fmla="*/ 341570 h 2567281"/>
              <a:gd name="connsiteX2-1069" fmla="*/ 1104648 w 2567281"/>
              <a:gd name="connsiteY2-1070" fmla="*/ 12940 h 2567281"/>
              <a:gd name="connsiteX3-1071" fmla="*/ 1219853 w 2567281"/>
              <a:gd name="connsiteY3-1072" fmla="*/ 1549 h 2567281"/>
              <a:gd name="connsiteX4-1073" fmla="*/ 1467606 w 2567281"/>
              <a:gd name="connsiteY4-1074" fmla="*/ 13418 h 2567281"/>
              <a:gd name="connsiteX5-1075" fmla="*/ 1496875 w 2567281"/>
              <a:gd name="connsiteY5-1076" fmla="*/ 19128 h 2567281"/>
              <a:gd name="connsiteX6-1077" fmla="*/ 1697419 w 2567281"/>
              <a:gd name="connsiteY6-1078" fmla="*/ 291655 h 2567281"/>
              <a:gd name="connsiteX7-1079" fmla="*/ 2031761 w 2567281"/>
              <a:gd name="connsiteY7-1080" fmla="*/ 240783 h 2567281"/>
              <a:gd name="connsiteX8-1081" fmla="*/ 2034286 w 2567281"/>
              <a:gd name="connsiteY8-1082" fmla="*/ 242421 h 2567281"/>
              <a:gd name="connsiteX9-1083" fmla="*/ 2303706 w 2567281"/>
              <a:gd name="connsiteY9-1084" fmla="*/ 504477 h 2567281"/>
              <a:gd name="connsiteX10-1085" fmla="*/ 2313004 w 2567281"/>
              <a:gd name="connsiteY10-1086" fmla="*/ 518043 h 2567281"/>
              <a:gd name="connsiteX11-1087" fmla="*/ 2261606 w 2567281"/>
              <a:gd name="connsiteY11-1088" fmla="*/ 855842 h 2567281"/>
              <a:gd name="connsiteX12-1089" fmla="*/ 2547655 w 2567281"/>
              <a:gd name="connsiteY12-1090" fmla="*/ 1066337 h 2567281"/>
              <a:gd name="connsiteX13-1091" fmla="*/ 2553379 w 2567281"/>
              <a:gd name="connsiteY13-1092" fmla="*/ 1094904 h 2567281"/>
              <a:gd name="connsiteX14-1093" fmla="*/ 2565794 w 2567281"/>
              <a:gd name="connsiteY14-1094" fmla="*/ 1344373 h 2567281"/>
              <a:gd name="connsiteX15-1095" fmla="*/ 2556882 w 2567281"/>
              <a:gd name="connsiteY15-1096" fmla="*/ 1436427 h 2567281"/>
              <a:gd name="connsiteX16-1097" fmla="*/ 2261606 w 2567281"/>
              <a:gd name="connsiteY16-1098" fmla="*/ 1653711 h 2567281"/>
              <a:gd name="connsiteX17-1099" fmla="*/ 2320371 w 2567281"/>
              <a:gd name="connsiteY17-1100" fmla="*/ 2039924 h 2567281"/>
              <a:gd name="connsiteX18-1101" fmla="*/ 2247295 w 2567281"/>
              <a:gd name="connsiteY18-1102" fmla="*/ 2131698 h 2567281"/>
              <a:gd name="connsiteX19-1103" fmla="*/ 2159843 w 2567281"/>
              <a:gd name="connsiteY19-1104" fmla="*/ 2221792 h 2567281"/>
              <a:gd name="connsiteX20-1105" fmla="*/ 2093129 w 2567281"/>
              <a:gd name="connsiteY20-1106" fmla="*/ 2278108 h 2567281"/>
              <a:gd name="connsiteX21-1107" fmla="*/ 1697419 w 2567281"/>
              <a:gd name="connsiteY21-1108" fmla="*/ 2217898 h 2567281"/>
              <a:gd name="connsiteX22-1109" fmla="*/ 1448837 w 2567281"/>
              <a:gd name="connsiteY22-1110" fmla="*/ 2555706 h 2567281"/>
              <a:gd name="connsiteX23-1111" fmla="*/ 1347429 w 2567281"/>
              <a:gd name="connsiteY23-1112" fmla="*/ 2565733 h 2567281"/>
              <a:gd name="connsiteX24-1113" fmla="*/ 1222908 w 2567281"/>
              <a:gd name="connsiteY24-1114" fmla="*/ 2565794 h 2567281"/>
              <a:gd name="connsiteX25-1115" fmla="*/ 1150390 w 2567281"/>
              <a:gd name="connsiteY25-1116" fmla="*/ 2558774 h 2567281"/>
              <a:gd name="connsiteX26-1117" fmla="*/ 899550 w 2567281"/>
              <a:gd name="connsiteY26-1118" fmla="*/ 2217898 h 2567281"/>
              <a:gd name="connsiteX27-1119" fmla="*/ 479023 w 2567281"/>
              <a:gd name="connsiteY27-1120" fmla="*/ 2281883 h 2567281"/>
              <a:gd name="connsiteX28-1121" fmla="*/ 435584 w 2567281"/>
              <a:gd name="connsiteY28-1122" fmla="*/ 2247295 h 2567281"/>
              <a:gd name="connsiteX29-1123" fmla="*/ 345490 w 2567281"/>
              <a:gd name="connsiteY29-1124" fmla="*/ 2159843 h 2567281"/>
              <a:gd name="connsiteX30-1125" fmla="*/ 271660 w 2567281"/>
              <a:gd name="connsiteY30-1126" fmla="*/ 2072382 h 2567281"/>
              <a:gd name="connsiteX31-1127" fmla="*/ 335363 w 2567281"/>
              <a:gd name="connsiteY31-1128" fmla="*/ 1653711 h 2567281"/>
              <a:gd name="connsiteX32-1129" fmla="*/ 8015 w 2567281"/>
              <a:gd name="connsiteY32-1130" fmla="*/ 1412826 h 2567281"/>
              <a:gd name="connsiteX33-1131" fmla="*/ 1549 w 2567281"/>
              <a:gd name="connsiteY33-1132" fmla="*/ 1347429 h 2567281"/>
              <a:gd name="connsiteX34-1133" fmla="*/ 13418 w 2567281"/>
              <a:gd name="connsiteY34-1134" fmla="*/ 1099676 h 2567281"/>
              <a:gd name="connsiteX35-1135" fmla="*/ 14995 w 2567281"/>
              <a:gd name="connsiteY35-1136" fmla="*/ 1091591 h 2567281"/>
              <a:gd name="connsiteX36-1137" fmla="*/ 397317 w 2567281"/>
              <a:gd name="connsiteY36-1138" fmla="*/ 856724 h 2567281"/>
              <a:gd name="connsiteX37-1139" fmla="*/ 279210 w 2567281"/>
              <a:gd name="connsiteY37-1140" fmla="*/ 486794 h 2567281"/>
              <a:gd name="connsiteX38-1141" fmla="*/ 319987 w 2567281"/>
              <a:gd name="connsiteY38-1142" fmla="*/ 435584 h 2567281"/>
              <a:gd name="connsiteX39-1143" fmla="*/ 504477 w 2567281"/>
              <a:gd name="connsiteY39-1144" fmla="*/ 263576 h 2567281"/>
              <a:gd name="connsiteX40-1145" fmla="*/ 542723 w 2567281"/>
              <a:gd name="connsiteY40-1146" fmla="*/ 237362 h 2567281"/>
              <a:gd name="connsiteX0-1147" fmla="*/ 542723 w 2567281"/>
              <a:gd name="connsiteY0-1148" fmla="*/ 237362 h 2567281"/>
              <a:gd name="connsiteX1-1149" fmla="*/ 923626 w 2567281"/>
              <a:gd name="connsiteY1-1150" fmla="*/ 341570 h 2567281"/>
              <a:gd name="connsiteX2-1151" fmla="*/ 1104648 w 2567281"/>
              <a:gd name="connsiteY2-1152" fmla="*/ 12940 h 2567281"/>
              <a:gd name="connsiteX3-1153" fmla="*/ 1219853 w 2567281"/>
              <a:gd name="connsiteY3-1154" fmla="*/ 1549 h 2567281"/>
              <a:gd name="connsiteX4-1155" fmla="*/ 1467606 w 2567281"/>
              <a:gd name="connsiteY4-1156" fmla="*/ 13418 h 2567281"/>
              <a:gd name="connsiteX5-1157" fmla="*/ 1496875 w 2567281"/>
              <a:gd name="connsiteY5-1158" fmla="*/ 19128 h 2567281"/>
              <a:gd name="connsiteX6-1159" fmla="*/ 1697419 w 2567281"/>
              <a:gd name="connsiteY6-1160" fmla="*/ 291655 h 2567281"/>
              <a:gd name="connsiteX7-1161" fmla="*/ 2031761 w 2567281"/>
              <a:gd name="connsiteY7-1162" fmla="*/ 240783 h 2567281"/>
              <a:gd name="connsiteX8-1163" fmla="*/ 2034286 w 2567281"/>
              <a:gd name="connsiteY8-1164" fmla="*/ 242421 h 2567281"/>
              <a:gd name="connsiteX9-1165" fmla="*/ 2303706 w 2567281"/>
              <a:gd name="connsiteY9-1166" fmla="*/ 504477 h 2567281"/>
              <a:gd name="connsiteX10-1167" fmla="*/ 2313004 w 2567281"/>
              <a:gd name="connsiteY10-1168" fmla="*/ 518043 h 2567281"/>
              <a:gd name="connsiteX11-1169" fmla="*/ 2261606 w 2567281"/>
              <a:gd name="connsiteY11-1170" fmla="*/ 855842 h 2567281"/>
              <a:gd name="connsiteX12-1171" fmla="*/ 2547655 w 2567281"/>
              <a:gd name="connsiteY12-1172" fmla="*/ 1066337 h 2567281"/>
              <a:gd name="connsiteX13-1173" fmla="*/ 2553379 w 2567281"/>
              <a:gd name="connsiteY13-1174" fmla="*/ 1094904 h 2567281"/>
              <a:gd name="connsiteX14-1175" fmla="*/ 2565794 w 2567281"/>
              <a:gd name="connsiteY14-1176" fmla="*/ 1344373 h 2567281"/>
              <a:gd name="connsiteX15-1177" fmla="*/ 2556882 w 2567281"/>
              <a:gd name="connsiteY15-1178" fmla="*/ 1436427 h 2567281"/>
              <a:gd name="connsiteX16-1179" fmla="*/ 2261606 w 2567281"/>
              <a:gd name="connsiteY16-1180" fmla="*/ 1653711 h 2567281"/>
              <a:gd name="connsiteX17-1181" fmla="*/ 2320371 w 2567281"/>
              <a:gd name="connsiteY17-1182" fmla="*/ 2039924 h 2567281"/>
              <a:gd name="connsiteX18-1183" fmla="*/ 2247295 w 2567281"/>
              <a:gd name="connsiteY18-1184" fmla="*/ 2131698 h 2567281"/>
              <a:gd name="connsiteX19-1185" fmla="*/ 2159843 w 2567281"/>
              <a:gd name="connsiteY19-1186" fmla="*/ 2221792 h 2567281"/>
              <a:gd name="connsiteX20-1187" fmla="*/ 2093129 w 2567281"/>
              <a:gd name="connsiteY20-1188" fmla="*/ 2278108 h 2567281"/>
              <a:gd name="connsiteX21-1189" fmla="*/ 1697419 w 2567281"/>
              <a:gd name="connsiteY21-1190" fmla="*/ 2217898 h 2567281"/>
              <a:gd name="connsiteX22-1191" fmla="*/ 1448837 w 2567281"/>
              <a:gd name="connsiteY22-1192" fmla="*/ 2555706 h 2567281"/>
              <a:gd name="connsiteX23-1193" fmla="*/ 1347429 w 2567281"/>
              <a:gd name="connsiteY23-1194" fmla="*/ 2565733 h 2567281"/>
              <a:gd name="connsiteX24-1195" fmla="*/ 1222908 w 2567281"/>
              <a:gd name="connsiteY24-1196" fmla="*/ 2565794 h 2567281"/>
              <a:gd name="connsiteX25-1197" fmla="*/ 1150390 w 2567281"/>
              <a:gd name="connsiteY25-1198" fmla="*/ 2558774 h 2567281"/>
              <a:gd name="connsiteX26-1199" fmla="*/ 899550 w 2567281"/>
              <a:gd name="connsiteY26-1200" fmla="*/ 2217898 h 2567281"/>
              <a:gd name="connsiteX27-1201" fmla="*/ 479023 w 2567281"/>
              <a:gd name="connsiteY27-1202" fmla="*/ 2281883 h 2567281"/>
              <a:gd name="connsiteX28-1203" fmla="*/ 435584 w 2567281"/>
              <a:gd name="connsiteY28-1204" fmla="*/ 2247295 h 2567281"/>
              <a:gd name="connsiteX29-1205" fmla="*/ 345490 w 2567281"/>
              <a:gd name="connsiteY29-1206" fmla="*/ 2159843 h 2567281"/>
              <a:gd name="connsiteX30-1207" fmla="*/ 271660 w 2567281"/>
              <a:gd name="connsiteY30-1208" fmla="*/ 2072382 h 2567281"/>
              <a:gd name="connsiteX31-1209" fmla="*/ 335363 w 2567281"/>
              <a:gd name="connsiteY31-1210" fmla="*/ 1653711 h 2567281"/>
              <a:gd name="connsiteX32-1211" fmla="*/ 8015 w 2567281"/>
              <a:gd name="connsiteY32-1212" fmla="*/ 1412826 h 2567281"/>
              <a:gd name="connsiteX33-1213" fmla="*/ 1549 w 2567281"/>
              <a:gd name="connsiteY33-1214" fmla="*/ 1347429 h 2567281"/>
              <a:gd name="connsiteX34-1215" fmla="*/ 13418 w 2567281"/>
              <a:gd name="connsiteY34-1216" fmla="*/ 1099676 h 2567281"/>
              <a:gd name="connsiteX35-1217" fmla="*/ 14995 w 2567281"/>
              <a:gd name="connsiteY35-1218" fmla="*/ 1091591 h 2567281"/>
              <a:gd name="connsiteX36-1219" fmla="*/ 397317 w 2567281"/>
              <a:gd name="connsiteY36-1220" fmla="*/ 856724 h 2567281"/>
              <a:gd name="connsiteX37-1221" fmla="*/ 279210 w 2567281"/>
              <a:gd name="connsiteY37-1222" fmla="*/ 486794 h 2567281"/>
              <a:gd name="connsiteX38-1223" fmla="*/ 319987 w 2567281"/>
              <a:gd name="connsiteY38-1224" fmla="*/ 435584 h 2567281"/>
              <a:gd name="connsiteX39-1225" fmla="*/ 504477 w 2567281"/>
              <a:gd name="connsiteY39-1226" fmla="*/ 263576 h 2567281"/>
              <a:gd name="connsiteX40-1227" fmla="*/ 542723 w 2567281"/>
              <a:gd name="connsiteY40-1228" fmla="*/ 237362 h 2567281"/>
              <a:gd name="connsiteX0-1229" fmla="*/ 542723 w 2567281"/>
              <a:gd name="connsiteY0-1230" fmla="*/ 237362 h 2567281"/>
              <a:gd name="connsiteX1-1231" fmla="*/ 923626 w 2567281"/>
              <a:gd name="connsiteY1-1232" fmla="*/ 341570 h 2567281"/>
              <a:gd name="connsiteX2-1233" fmla="*/ 1104648 w 2567281"/>
              <a:gd name="connsiteY2-1234" fmla="*/ 12940 h 2567281"/>
              <a:gd name="connsiteX3-1235" fmla="*/ 1219853 w 2567281"/>
              <a:gd name="connsiteY3-1236" fmla="*/ 1549 h 2567281"/>
              <a:gd name="connsiteX4-1237" fmla="*/ 1467606 w 2567281"/>
              <a:gd name="connsiteY4-1238" fmla="*/ 13418 h 2567281"/>
              <a:gd name="connsiteX5-1239" fmla="*/ 1496875 w 2567281"/>
              <a:gd name="connsiteY5-1240" fmla="*/ 19128 h 2567281"/>
              <a:gd name="connsiteX6-1241" fmla="*/ 1703438 w 2567281"/>
              <a:gd name="connsiteY6-1242" fmla="*/ 304134 h 2567281"/>
              <a:gd name="connsiteX7-1243" fmla="*/ 2031761 w 2567281"/>
              <a:gd name="connsiteY7-1244" fmla="*/ 240783 h 2567281"/>
              <a:gd name="connsiteX8-1245" fmla="*/ 2034286 w 2567281"/>
              <a:gd name="connsiteY8-1246" fmla="*/ 242421 h 2567281"/>
              <a:gd name="connsiteX9-1247" fmla="*/ 2303706 w 2567281"/>
              <a:gd name="connsiteY9-1248" fmla="*/ 504477 h 2567281"/>
              <a:gd name="connsiteX10-1249" fmla="*/ 2313004 w 2567281"/>
              <a:gd name="connsiteY10-1250" fmla="*/ 518043 h 2567281"/>
              <a:gd name="connsiteX11-1251" fmla="*/ 2261606 w 2567281"/>
              <a:gd name="connsiteY11-1252" fmla="*/ 855842 h 2567281"/>
              <a:gd name="connsiteX12-1253" fmla="*/ 2547655 w 2567281"/>
              <a:gd name="connsiteY12-1254" fmla="*/ 1066337 h 2567281"/>
              <a:gd name="connsiteX13-1255" fmla="*/ 2553379 w 2567281"/>
              <a:gd name="connsiteY13-1256" fmla="*/ 1094904 h 2567281"/>
              <a:gd name="connsiteX14-1257" fmla="*/ 2565794 w 2567281"/>
              <a:gd name="connsiteY14-1258" fmla="*/ 1344373 h 2567281"/>
              <a:gd name="connsiteX15-1259" fmla="*/ 2556882 w 2567281"/>
              <a:gd name="connsiteY15-1260" fmla="*/ 1436427 h 2567281"/>
              <a:gd name="connsiteX16-1261" fmla="*/ 2261606 w 2567281"/>
              <a:gd name="connsiteY16-1262" fmla="*/ 1653711 h 2567281"/>
              <a:gd name="connsiteX17-1263" fmla="*/ 2320371 w 2567281"/>
              <a:gd name="connsiteY17-1264" fmla="*/ 2039924 h 2567281"/>
              <a:gd name="connsiteX18-1265" fmla="*/ 2247295 w 2567281"/>
              <a:gd name="connsiteY18-1266" fmla="*/ 2131698 h 2567281"/>
              <a:gd name="connsiteX19-1267" fmla="*/ 2159843 w 2567281"/>
              <a:gd name="connsiteY19-1268" fmla="*/ 2221792 h 2567281"/>
              <a:gd name="connsiteX20-1269" fmla="*/ 2093129 w 2567281"/>
              <a:gd name="connsiteY20-1270" fmla="*/ 2278108 h 2567281"/>
              <a:gd name="connsiteX21-1271" fmla="*/ 1697419 w 2567281"/>
              <a:gd name="connsiteY21-1272" fmla="*/ 2217898 h 2567281"/>
              <a:gd name="connsiteX22-1273" fmla="*/ 1448837 w 2567281"/>
              <a:gd name="connsiteY22-1274" fmla="*/ 2555706 h 2567281"/>
              <a:gd name="connsiteX23-1275" fmla="*/ 1347429 w 2567281"/>
              <a:gd name="connsiteY23-1276" fmla="*/ 2565733 h 2567281"/>
              <a:gd name="connsiteX24-1277" fmla="*/ 1222908 w 2567281"/>
              <a:gd name="connsiteY24-1278" fmla="*/ 2565794 h 2567281"/>
              <a:gd name="connsiteX25-1279" fmla="*/ 1150390 w 2567281"/>
              <a:gd name="connsiteY25-1280" fmla="*/ 2558774 h 2567281"/>
              <a:gd name="connsiteX26-1281" fmla="*/ 899550 w 2567281"/>
              <a:gd name="connsiteY26-1282" fmla="*/ 2217898 h 2567281"/>
              <a:gd name="connsiteX27-1283" fmla="*/ 479023 w 2567281"/>
              <a:gd name="connsiteY27-1284" fmla="*/ 2281883 h 2567281"/>
              <a:gd name="connsiteX28-1285" fmla="*/ 435584 w 2567281"/>
              <a:gd name="connsiteY28-1286" fmla="*/ 2247295 h 2567281"/>
              <a:gd name="connsiteX29-1287" fmla="*/ 345490 w 2567281"/>
              <a:gd name="connsiteY29-1288" fmla="*/ 2159843 h 2567281"/>
              <a:gd name="connsiteX30-1289" fmla="*/ 271660 w 2567281"/>
              <a:gd name="connsiteY30-1290" fmla="*/ 2072382 h 2567281"/>
              <a:gd name="connsiteX31-1291" fmla="*/ 335363 w 2567281"/>
              <a:gd name="connsiteY31-1292" fmla="*/ 1653711 h 2567281"/>
              <a:gd name="connsiteX32-1293" fmla="*/ 8015 w 2567281"/>
              <a:gd name="connsiteY32-1294" fmla="*/ 1412826 h 2567281"/>
              <a:gd name="connsiteX33-1295" fmla="*/ 1549 w 2567281"/>
              <a:gd name="connsiteY33-1296" fmla="*/ 1347429 h 2567281"/>
              <a:gd name="connsiteX34-1297" fmla="*/ 13418 w 2567281"/>
              <a:gd name="connsiteY34-1298" fmla="*/ 1099676 h 2567281"/>
              <a:gd name="connsiteX35-1299" fmla="*/ 14995 w 2567281"/>
              <a:gd name="connsiteY35-1300" fmla="*/ 1091591 h 2567281"/>
              <a:gd name="connsiteX36-1301" fmla="*/ 397317 w 2567281"/>
              <a:gd name="connsiteY36-1302" fmla="*/ 856724 h 2567281"/>
              <a:gd name="connsiteX37-1303" fmla="*/ 279210 w 2567281"/>
              <a:gd name="connsiteY37-1304" fmla="*/ 486794 h 2567281"/>
              <a:gd name="connsiteX38-1305" fmla="*/ 319987 w 2567281"/>
              <a:gd name="connsiteY38-1306" fmla="*/ 435584 h 2567281"/>
              <a:gd name="connsiteX39-1307" fmla="*/ 504477 w 2567281"/>
              <a:gd name="connsiteY39-1308" fmla="*/ 263576 h 2567281"/>
              <a:gd name="connsiteX40-1309" fmla="*/ 542723 w 2567281"/>
              <a:gd name="connsiteY40-1310" fmla="*/ 237362 h 2567281"/>
              <a:gd name="connsiteX0-1311" fmla="*/ 542723 w 2567281"/>
              <a:gd name="connsiteY0-1312" fmla="*/ 237362 h 2567281"/>
              <a:gd name="connsiteX1-1313" fmla="*/ 923626 w 2567281"/>
              <a:gd name="connsiteY1-1314" fmla="*/ 341570 h 2567281"/>
              <a:gd name="connsiteX2-1315" fmla="*/ 1104648 w 2567281"/>
              <a:gd name="connsiteY2-1316" fmla="*/ 12940 h 2567281"/>
              <a:gd name="connsiteX3-1317" fmla="*/ 1219853 w 2567281"/>
              <a:gd name="connsiteY3-1318" fmla="*/ 1549 h 2567281"/>
              <a:gd name="connsiteX4-1319" fmla="*/ 1467606 w 2567281"/>
              <a:gd name="connsiteY4-1320" fmla="*/ 13418 h 2567281"/>
              <a:gd name="connsiteX5-1321" fmla="*/ 1496875 w 2567281"/>
              <a:gd name="connsiteY5-1322" fmla="*/ 19128 h 2567281"/>
              <a:gd name="connsiteX6-1323" fmla="*/ 1628565 w 2567281"/>
              <a:gd name="connsiteY6-1324" fmla="*/ 340248 h 2567281"/>
              <a:gd name="connsiteX7-1325" fmla="*/ 2031761 w 2567281"/>
              <a:gd name="connsiteY7-1326" fmla="*/ 240783 h 2567281"/>
              <a:gd name="connsiteX8-1327" fmla="*/ 2034286 w 2567281"/>
              <a:gd name="connsiteY8-1328" fmla="*/ 242421 h 2567281"/>
              <a:gd name="connsiteX9-1329" fmla="*/ 2303706 w 2567281"/>
              <a:gd name="connsiteY9-1330" fmla="*/ 504477 h 2567281"/>
              <a:gd name="connsiteX10-1331" fmla="*/ 2313004 w 2567281"/>
              <a:gd name="connsiteY10-1332" fmla="*/ 518043 h 2567281"/>
              <a:gd name="connsiteX11-1333" fmla="*/ 2261606 w 2567281"/>
              <a:gd name="connsiteY11-1334" fmla="*/ 855842 h 2567281"/>
              <a:gd name="connsiteX12-1335" fmla="*/ 2547655 w 2567281"/>
              <a:gd name="connsiteY12-1336" fmla="*/ 1066337 h 2567281"/>
              <a:gd name="connsiteX13-1337" fmla="*/ 2553379 w 2567281"/>
              <a:gd name="connsiteY13-1338" fmla="*/ 1094904 h 2567281"/>
              <a:gd name="connsiteX14-1339" fmla="*/ 2565794 w 2567281"/>
              <a:gd name="connsiteY14-1340" fmla="*/ 1344373 h 2567281"/>
              <a:gd name="connsiteX15-1341" fmla="*/ 2556882 w 2567281"/>
              <a:gd name="connsiteY15-1342" fmla="*/ 1436427 h 2567281"/>
              <a:gd name="connsiteX16-1343" fmla="*/ 2261606 w 2567281"/>
              <a:gd name="connsiteY16-1344" fmla="*/ 1653711 h 2567281"/>
              <a:gd name="connsiteX17-1345" fmla="*/ 2320371 w 2567281"/>
              <a:gd name="connsiteY17-1346" fmla="*/ 2039924 h 2567281"/>
              <a:gd name="connsiteX18-1347" fmla="*/ 2247295 w 2567281"/>
              <a:gd name="connsiteY18-1348" fmla="*/ 2131698 h 2567281"/>
              <a:gd name="connsiteX19-1349" fmla="*/ 2159843 w 2567281"/>
              <a:gd name="connsiteY19-1350" fmla="*/ 2221792 h 2567281"/>
              <a:gd name="connsiteX20-1351" fmla="*/ 2093129 w 2567281"/>
              <a:gd name="connsiteY20-1352" fmla="*/ 2278108 h 2567281"/>
              <a:gd name="connsiteX21-1353" fmla="*/ 1697419 w 2567281"/>
              <a:gd name="connsiteY21-1354" fmla="*/ 2217898 h 2567281"/>
              <a:gd name="connsiteX22-1355" fmla="*/ 1448837 w 2567281"/>
              <a:gd name="connsiteY22-1356" fmla="*/ 2555706 h 2567281"/>
              <a:gd name="connsiteX23-1357" fmla="*/ 1347429 w 2567281"/>
              <a:gd name="connsiteY23-1358" fmla="*/ 2565733 h 2567281"/>
              <a:gd name="connsiteX24-1359" fmla="*/ 1222908 w 2567281"/>
              <a:gd name="connsiteY24-1360" fmla="*/ 2565794 h 2567281"/>
              <a:gd name="connsiteX25-1361" fmla="*/ 1150390 w 2567281"/>
              <a:gd name="connsiteY25-1362" fmla="*/ 2558774 h 2567281"/>
              <a:gd name="connsiteX26-1363" fmla="*/ 899550 w 2567281"/>
              <a:gd name="connsiteY26-1364" fmla="*/ 2217898 h 2567281"/>
              <a:gd name="connsiteX27-1365" fmla="*/ 479023 w 2567281"/>
              <a:gd name="connsiteY27-1366" fmla="*/ 2281883 h 2567281"/>
              <a:gd name="connsiteX28-1367" fmla="*/ 435584 w 2567281"/>
              <a:gd name="connsiteY28-1368" fmla="*/ 2247295 h 2567281"/>
              <a:gd name="connsiteX29-1369" fmla="*/ 345490 w 2567281"/>
              <a:gd name="connsiteY29-1370" fmla="*/ 2159843 h 2567281"/>
              <a:gd name="connsiteX30-1371" fmla="*/ 271660 w 2567281"/>
              <a:gd name="connsiteY30-1372" fmla="*/ 2072382 h 2567281"/>
              <a:gd name="connsiteX31-1373" fmla="*/ 335363 w 2567281"/>
              <a:gd name="connsiteY31-1374" fmla="*/ 1653711 h 2567281"/>
              <a:gd name="connsiteX32-1375" fmla="*/ 8015 w 2567281"/>
              <a:gd name="connsiteY32-1376" fmla="*/ 1412826 h 2567281"/>
              <a:gd name="connsiteX33-1377" fmla="*/ 1549 w 2567281"/>
              <a:gd name="connsiteY33-1378" fmla="*/ 1347429 h 2567281"/>
              <a:gd name="connsiteX34-1379" fmla="*/ 13418 w 2567281"/>
              <a:gd name="connsiteY34-1380" fmla="*/ 1099676 h 2567281"/>
              <a:gd name="connsiteX35-1381" fmla="*/ 14995 w 2567281"/>
              <a:gd name="connsiteY35-1382" fmla="*/ 1091591 h 2567281"/>
              <a:gd name="connsiteX36-1383" fmla="*/ 397317 w 2567281"/>
              <a:gd name="connsiteY36-1384" fmla="*/ 856724 h 2567281"/>
              <a:gd name="connsiteX37-1385" fmla="*/ 279210 w 2567281"/>
              <a:gd name="connsiteY37-1386" fmla="*/ 486794 h 2567281"/>
              <a:gd name="connsiteX38-1387" fmla="*/ 319987 w 2567281"/>
              <a:gd name="connsiteY38-1388" fmla="*/ 435584 h 2567281"/>
              <a:gd name="connsiteX39-1389" fmla="*/ 504477 w 2567281"/>
              <a:gd name="connsiteY39-1390" fmla="*/ 263576 h 2567281"/>
              <a:gd name="connsiteX40-1391" fmla="*/ 542723 w 2567281"/>
              <a:gd name="connsiteY40-1392" fmla="*/ 237362 h 2567281"/>
              <a:gd name="connsiteX0-1393" fmla="*/ 542723 w 2567281"/>
              <a:gd name="connsiteY0-1394" fmla="*/ 237362 h 2567281"/>
              <a:gd name="connsiteX1-1395" fmla="*/ 923626 w 2567281"/>
              <a:gd name="connsiteY1-1396" fmla="*/ 341570 h 2567281"/>
              <a:gd name="connsiteX2-1397" fmla="*/ 1104648 w 2567281"/>
              <a:gd name="connsiteY2-1398" fmla="*/ 12940 h 2567281"/>
              <a:gd name="connsiteX3-1399" fmla="*/ 1219853 w 2567281"/>
              <a:gd name="connsiteY3-1400" fmla="*/ 1549 h 2567281"/>
              <a:gd name="connsiteX4-1401" fmla="*/ 1467606 w 2567281"/>
              <a:gd name="connsiteY4-1402" fmla="*/ 13418 h 2567281"/>
              <a:gd name="connsiteX5-1403" fmla="*/ 1496875 w 2567281"/>
              <a:gd name="connsiteY5-1404" fmla="*/ 19128 h 2567281"/>
              <a:gd name="connsiteX6-1405" fmla="*/ 1628565 w 2567281"/>
              <a:gd name="connsiteY6-1406" fmla="*/ 340248 h 2567281"/>
              <a:gd name="connsiteX7-1407" fmla="*/ 2031761 w 2567281"/>
              <a:gd name="connsiteY7-1408" fmla="*/ 240783 h 2567281"/>
              <a:gd name="connsiteX8-1409" fmla="*/ 2034286 w 2567281"/>
              <a:gd name="connsiteY8-1410" fmla="*/ 242421 h 2567281"/>
              <a:gd name="connsiteX9-1411" fmla="*/ 2303706 w 2567281"/>
              <a:gd name="connsiteY9-1412" fmla="*/ 504477 h 2567281"/>
              <a:gd name="connsiteX10-1413" fmla="*/ 2313004 w 2567281"/>
              <a:gd name="connsiteY10-1414" fmla="*/ 518043 h 2567281"/>
              <a:gd name="connsiteX11-1415" fmla="*/ 2261606 w 2567281"/>
              <a:gd name="connsiteY11-1416" fmla="*/ 855842 h 2567281"/>
              <a:gd name="connsiteX12-1417" fmla="*/ 2547655 w 2567281"/>
              <a:gd name="connsiteY12-1418" fmla="*/ 1066337 h 2567281"/>
              <a:gd name="connsiteX13-1419" fmla="*/ 2553379 w 2567281"/>
              <a:gd name="connsiteY13-1420" fmla="*/ 1094904 h 2567281"/>
              <a:gd name="connsiteX14-1421" fmla="*/ 2565794 w 2567281"/>
              <a:gd name="connsiteY14-1422" fmla="*/ 1344373 h 2567281"/>
              <a:gd name="connsiteX15-1423" fmla="*/ 2556882 w 2567281"/>
              <a:gd name="connsiteY15-1424" fmla="*/ 1436427 h 2567281"/>
              <a:gd name="connsiteX16-1425" fmla="*/ 2261606 w 2567281"/>
              <a:gd name="connsiteY16-1426" fmla="*/ 1653711 h 2567281"/>
              <a:gd name="connsiteX17-1427" fmla="*/ 2320371 w 2567281"/>
              <a:gd name="connsiteY17-1428" fmla="*/ 2039924 h 2567281"/>
              <a:gd name="connsiteX18-1429" fmla="*/ 2247295 w 2567281"/>
              <a:gd name="connsiteY18-1430" fmla="*/ 2131698 h 2567281"/>
              <a:gd name="connsiteX19-1431" fmla="*/ 2159843 w 2567281"/>
              <a:gd name="connsiteY19-1432" fmla="*/ 2221792 h 2567281"/>
              <a:gd name="connsiteX20-1433" fmla="*/ 2093129 w 2567281"/>
              <a:gd name="connsiteY20-1434" fmla="*/ 2278108 h 2567281"/>
              <a:gd name="connsiteX21-1435" fmla="*/ 1697419 w 2567281"/>
              <a:gd name="connsiteY21-1436" fmla="*/ 2217898 h 2567281"/>
              <a:gd name="connsiteX22-1437" fmla="*/ 1448837 w 2567281"/>
              <a:gd name="connsiteY22-1438" fmla="*/ 2555706 h 2567281"/>
              <a:gd name="connsiteX23-1439" fmla="*/ 1347429 w 2567281"/>
              <a:gd name="connsiteY23-1440" fmla="*/ 2565733 h 2567281"/>
              <a:gd name="connsiteX24-1441" fmla="*/ 1222908 w 2567281"/>
              <a:gd name="connsiteY24-1442" fmla="*/ 2565794 h 2567281"/>
              <a:gd name="connsiteX25-1443" fmla="*/ 1150390 w 2567281"/>
              <a:gd name="connsiteY25-1444" fmla="*/ 2558774 h 2567281"/>
              <a:gd name="connsiteX26-1445" fmla="*/ 899550 w 2567281"/>
              <a:gd name="connsiteY26-1446" fmla="*/ 2217898 h 2567281"/>
              <a:gd name="connsiteX27-1447" fmla="*/ 479023 w 2567281"/>
              <a:gd name="connsiteY27-1448" fmla="*/ 2281883 h 2567281"/>
              <a:gd name="connsiteX28-1449" fmla="*/ 435584 w 2567281"/>
              <a:gd name="connsiteY28-1450" fmla="*/ 2247295 h 2567281"/>
              <a:gd name="connsiteX29-1451" fmla="*/ 345490 w 2567281"/>
              <a:gd name="connsiteY29-1452" fmla="*/ 2159843 h 2567281"/>
              <a:gd name="connsiteX30-1453" fmla="*/ 271660 w 2567281"/>
              <a:gd name="connsiteY30-1454" fmla="*/ 2072382 h 2567281"/>
              <a:gd name="connsiteX31-1455" fmla="*/ 335363 w 2567281"/>
              <a:gd name="connsiteY31-1456" fmla="*/ 1653711 h 2567281"/>
              <a:gd name="connsiteX32-1457" fmla="*/ 8015 w 2567281"/>
              <a:gd name="connsiteY32-1458" fmla="*/ 1412826 h 2567281"/>
              <a:gd name="connsiteX33-1459" fmla="*/ 1549 w 2567281"/>
              <a:gd name="connsiteY33-1460" fmla="*/ 1347429 h 2567281"/>
              <a:gd name="connsiteX34-1461" fmla="*/ 13418 w 2567281"/>
              <a:gd name="connsiteY34-1462" fmla="*/ 1099676 h 2567281"/>
              <a:gd name="connsiteX35-1463" fmla="*/ 14995 w 2567281"/>
              <a:gd name="connsiteY35-1464" fmla="*/ 1091591 h 2567281"/>
              <a:gd name="connsiteX36-1465" fmla="*/ 397317 w 2567281"/>
              <a:gd name="connsiteY36-1466" fmla="*/ 856724 h 2567281"/>
              <a:gd name="connsiteX37-1467" fmla="*/ 279210 w 2567281"/>
              <a:gd name="connsiteY37-1468" fmla="*/ 486794 h 2567281"/>
              <a:gd name="connsiteX38-1469" fmla="*/ 319987 w 2567281"/>
              <a:gd name="connsiteY38-1470" fmla="*/ 435584 h 2567281"/>
              <a:gd name="connsiteX39-1471" fmla="*/ 504477 w 2567281"/>
              <a:gd name="connsiteY39-1472" fmla="*/ 263576 h 2567281"/>
              <a:gd name="connsiteX40-1473" fmla="*/ 542723 w 2567281"/>
              <a:gd name="connsiteY40-1474" fmla="*/ 237362 h 2567281"/>
              <a:gd name="connsiteX0-1475" fmla="*/ 542723 w 2567281"/>
              <a:gd name="connsiteY0-1476" fmla="*/ 237362 h 2567281"/>
              <a:gd name="connsiteX1-1477" fmla="*/ 923626 w 2567281"/>
              <a:gd name="connsiteY1-1478" fmla="*/ 341570 h 2567281"/>
              <a:gd name="connsiteX2-1479" fmla="*/ 1104648 w 2567281"/>
              <a:gd name="connsiteY2-1480" fmla="*/ 12940 h 2567281"/>
              <a:gd name="connsiteX3-1481" fmla="*/ 1219853 w 2567281"/>
              <a:gd name="connsiteY3-1482" fmla="*/ 1549 h 2567281"/>
              <a:gd name="connsiteX4-1483" fmla="*/ 1467606 w 2567281"/>
              <a:gd name="connsiteY4-1484" fmla="*/ 13418 h 2567281"/>
              <a:gd name="connsiteX5-1485" fmla="*/ 1496875 w 2567281"/>
              <a:gd name="connsiteY5-1486" fmla="*/ 19128 h 2567281"/>
              <a:gd name="connsiteX6-1487" fmla="*/ 1628565 w 2567281"/>
              <a:gd name="connsiteY6-1488" fmla="*/ 340248 h 2567281"/>
              <a:gd name="connsiteX7-1489" fmla="*/ 2031761 w 2567281"/>
              <a:gd name="connsiteY7-1490" fmla="*/ 240783 h 2567281"/>
              <a:gd name="connsiteX8-1491" fmla="*/ 2034286 w 2567281"/>
              <a:gd name="connsiteY8-1492" fmla="*/ 242421 h 2567281"/>
              <a:gd name="connsiteX9-1493" fmla="*/ 2303706 w 2567281"/>
              <a:gd name="connsiteY9-1494" fmla="*/ 504477 h 2567281"/>
              <a:gd name="connsiteX10-1495" fmla="*/ 2313004 w 2567281"/>
              <a:gd name="connsiteY10-1496" fmla="*/ 518043 h 2567281"/>
              <a:gd name="connsiteX11-1497" fmla="*/ 2261606 w 2567281"/>
              <a:gd name="connsiteY11-1498" fmla="*/ 855842 h 2567281"/>
              <a:gd name="connsiteX12-1499" fmla="*/ 2547655 w 2567281"/>
              <a:gd name="connsiteY12-1500" fmla="*/ 1066337 h 2567281"/>
              <a:gd name="connsiteX13-1501" fmla="*/ 2553379 w 2567281"/>
              <a:gd name="connsiteY13-1502" fmla="*/ 1094904 h 2567281"/>
              <a:gd name="connsiteX14-1503" fmla="*/ 2565794 w 2567281"/>
              <a:gd name="connsiteY14-1504" fmla="*/ 1344373 h 2567281"/>
              <a:gd name="connsiteX15-1505" fmla="*/ 2556882 w 2567281"/>
              <a:gd name="connsiteY15-1506" fmla="*/ 1436427 h 2567281"/>
              <a:gd name="connsiteX16-1507" fmla="*/ 2261606 w 2567281"/>
              <a:gd name="connsiteY16-1508" fmla="*/ 1653711 h 2567281"/>
              <a:gd name="connsiteX17-1509" fmla="*/ 2320371 w 2567281"/>
              <a:gd name="connsiteY17-1510" fmla="*/ 2039924 h 2567281"/>
              <a:gd name="connsiteX18-1511" fmla="*/ 2247295 w 2567281"/>
              <a:gd name="connsiteY18-1512" fmla="*/ 2131698 h 2567281"/>
              <a:gd name="connsiteX19-1513" fmla="*/ 2159843 w 2567281"/>
              <a:gd name="connsiteY19-1514" fmla="*/ 2221792 h 2567281"/>
              <a:gd name="connsiteX20-1515" fmla="*/ 2093129 w 2567281"/>
              <a:gd name="connsiteY20-1516" fmla="*/ 2278108 h 2567281"/>
              <a:gd name="connsiteX21-1517" fmla="*/ 1697419 w 2567281"/>
              <a:gd name="connsiteY21-1518" fmla="*/ 2217898 h 2567281"/>
              <a:gd name="connsiteX22-1519" fmla="*/ 1448837 w 2567281"/>
              <a:gd name="connsiteY22-1520" fmla="*/ 2555706 h 2567281"/>
              <a:gd name="connsiteX23-1521" fmla="*/ 1347429 w 2567281"/>
              <a:gd name="connsiteY23-1522" fmla="*/ 2565733 h 2567281"/>
              <a:gd name="connsiteX24-1523" fmla="*/ 1222908 w 2567281"/>
              <a:gd name="connsiteY24-1524" fmla="*/ 2565794 h 2567281"/>
              <a:gd name="connsiteX25-1525" fmla="*/ 1150390 w 2567281"/>
              <a:gd name="connsiteY25-1526" fmla="*/ 2558774 h 2567281"/>
              <a:gd name="connsiteX26-1527" fmla="*/ 899550 w 2567281"/>
              <a:gd name="connsiteY26-1528" fmla="*/ 2217898 h 2567281"/>
              <a:gd name="connsiteX27-1529" fmla="*/ 479023 w 2567281"/>
              <a:gd name="connsiteY27-1530" fmla="*/ 2281883 h 2567281"/>
              <a:gd name="connsiteX28-1531" fmla="*/ 435584 w 2567281"/>
              <a:gd name="connsiteY28-1532" fmla="*/ 2247295 h 2567281"/>
              <a:gd name="connsiteX29-1533" fmla="*/ 345490 w 2567281"/>
              <a:gd name="connsiteY29-1534" fmla="*/ 2159843 h 2567281"/>
              <a:gd name="connsiteX30-1535" fmla="*/ 271660 w 2567281"/>
              <a:gd name="connsiteY30-1536" fmla="*/ 2072382 h 2567281"/>
              <a:gd name="connsiteX31-1537" fmla="*/ 335363 w 2567281"/>
              <a:gd name="connsiteY31-1538" fmla="*/ 1653711 h 2567281"/>
              <a:gd name="connsiteX32-1539" fmla="*/ 8015 w 2567281"/>
              <a:gd name="connsiteY32-1540" fmla="*/ 1412826 h 2567281"/>
              <a:gd name="connsiteX33-1541" fmla="*/ 1549 w 2567281"/>
              <a:gd name="connsiteY33-1542" fmla="*/ 1347429 h 2567281"/>
              <a:gd name="connsiteX34-1543" fmla="*/ 13418 w 2567281"/>
              <a:gd name="connsiteY34-1544" fmla="*/ 1099676 h 2567281"/>
              <a:gd name="connsiteX35-1545" fmla="*/ 14995 w 2567281"/>
              <a:gd name="connsiteY35-1546" fmla="*/ 1091591 h 2567281"/>
              <a:gd name="connsiteX36-1547" fmla="*/ 397317 w 2567281"/>
              <a:gd name="connsiteY36-1548" fmla="*/ 856724 h 2567281"/>
              <a:gd name="connsiteX37-1549" fmla="*/ 279210 w 2567281"/>
              <a:gd name="connsiteY37-1550" fmla="*/ 486794 h 2567281"/>
              <a:gd name="connsiteX38-1551" fmla="*/ 319987 w 2567281"/>
              <a:gd name="connsiteY38-1552" fmla="*/ 435584 h 2567281"/>
              <a:gd name="connsiteX39-1553" fmla="*/ 504477 w 2567281"/>
              <a:gd name="connsiteY39-1554" fmla="*/ 263576 h 2567281"/>
              <a:gd name="connsiteX40-1555" fmla="*/ 542723 w 2567281"/>
              <a:gd name="connsiteY40-1556" fmla="*/ 237362 h 2567281"/>
              <a:gd name="connsiteX0-1557" fmla="*/ 542723 w 2567281"/>
              <a:gd name="connsiteY0-1558" fmla="*/ 237362 h 2567281"/>
              <a:gd name="connsiteX1-1559" fmla="*/ 923626 w 2567281"/>
              <a:gd name="connsiteY1-1560" fmla="*/ 341570 h 2567281"/>
              <a:gd name="connsiteX2-1561" fmla="*/ 1104648 w 2567281"/>
              <a:gd name="connsiteY2-1562" fmla="*/ 12940 h 2567281"/>
              <a:gd name="connsiteX3-1563" fmla="*/ 1219853 w 2567281"/>
              <a:gd name="connsiteY3-1564" fmla="*/ 1549 h 2567281"/>
              <a:gd name="connsiteX4-1565" fmla="*/ 1467606 w 2567281"/>
              <a:gd name="connsiteY4-1566" fmla="*/ 13418 h 2567281"/>
              <a:gd name="connsiteX5-1567" fmla="*/ 1496875 w 2567281"/>
              <a:gd name="connsiteY5-1568" fmla="*/ 19128 h 2567281"/>
              <a:gd name="connsiteX6-1569" fmla="*/ 1628565 w 2567281"/>
              <a:gd name="connsiteY6-1570" fmla="*/ 340248 h 2567281"/>
              <a:gd name="connsiteX7-1571" fmla="*/ 2031761 w 2567281"/>
              <a:gd name="connsiteY7-1572" fmla="*/ 240783 h 2567281"/>
              <a:gd name="connsiteX8-1573" fmla="*/ 2034286 w 2567281"/>
              <a:gd name="connsiteY8-1574" fmla="*/ 242421 h 2567281"/>
              <a:gd name="connsiteX9-1575" fmla="*/ 2303706 w 2567281"/>
              <a:gd name="connsiteY9-1576" fmla="*/ 504477 h 2567281"/>
              <a:gd name="connsiteX10-1577" fmla="*/ 2313004 w 2567281"/>
              <a:gd name="connsiteY10-1578" fmla="*/ 518043 h 2567281"/>
              <a:gd name="connsiteX11-1579" fmla="*/ 2218151 w 2567281"/>
              <a:gd name="connsiteY11-1580" fmla="*/ 861420 h 2567281"/>
              <a:gd name="connsiteX12-1581" fmla="*/ 2547655 w 2567281"/>
              <a:gd name="connsiteY12-1582" fmla="*/ 1066337 h 2567281"/>
              <a:gd name="connsiteX13-1583" fmla="*/ 2553379 w 2567281"/>
              <a:gd name="connsiteY13-1584" fmla="*/ 1094904 h 2567281"/>
              <a:gd name="connsiteX14-1585" fmla="*/ 2565794 w 2567281"/>
              <a:gd name="connsiteY14-1586" fmla="*/ 1344373 h 2567281"/>
              <a:gd name="connsiteX15-1587" fmla="*/ 2556882 w 2567281"/>
              <a:gd name="connsiteY15-1588" fmla="*/ 1436427 h 2567281"/>
              <a:gd name="connsiteX16-1589" fmla="*/ 2261606 w 2567281"/>
              <a:gd name="connsiteY16-1590" fmla="*/ 1653711 h 2567281"/>
              <a:gd name="connsiteX17-1591" fmla="*/ 2320371 w 2567281"/>
              <a:gd name="connsiteY17-1592" fmla="*/ 2039924 h 2567281"/>
              <a:gd name="connsiteX18-1593" fmla="*/ 2247295 w 2567281"/>
              <a:gd name="connsiteY18-1594" fmla="*/ 2131698 h 2567281"/>
              <a:gd name="connsiteX19-1595" fmla="*/ 2159843 w 2567281"/>
              <a:gd name="connsiteY19-1596" fmla="*/ 2221792 h 2567281"/>
              <a:gd name="connsiteX20-1597" fmla="*/ 2093129 w 2567281"/>
              <a:gd name="connsiteY20-1598" fmla="*/ 2278108 h 2567281"/>
              <a:gd name="connsiteX21-1599" fmla="*/ 1697419 w 2567281"/>
              <a:gd name="connsiteY21-1600" fmla="*/ 2217898 h 2567281"/>
              <a:gd name="connsiteX22-1601" fmla="*/ 1448837 w 2567281"/>
              <a:gd name="connsiteY22-1602" fmla="*/ 2555706 h 2567281"/>
              <a:gd name="connsiteX23-1603" fmla="*/ 1347429 w 2567281"/>
              <a:gd name="connsiteY23-1604" fmla="*/ 2565733 h 2567281"/>
              <a:gd name="connsiteX24-1605" fmla="*/ 1222908 w 2567281"/>
              <a:gd name="connsiteY24-1606" fmla="*/ 2565794 h 2567281"/>
              <a:gd name="connsiteX25-1607" fmla="*/ 1150390 w 2567281"/>
              <a:gd name="connsiteY25-1608" fmla="*/ 2558774 h 2567281"/>
              <a:gd name="connsiteX26-1609" fmla="*/ 899550 w 2567281"/>
              <a:gd name="connsiteY26-1610" fmla="*/ 2217898 h 2567281"/>
              <a:gd name="connsiteX27-1611" fmla="*/ 479023 w 2567281"/>
              <a:gd name="connsiteY27-1612" fmla="*/ 2281883 h 2567281"/>
              <a:gd name="connsiteX28-1613" fmla="*/ 435584 w 2567281"/>
              <a:gd name="connsiteY28-1614" fmla="*/ 2247295 h 2567281"/>
              <a:gd name="connsiteX29-1615" fmla="*/ 345490 w 2567281"/>
              <a:gd name="connsiteY29-1616" fmla="*/ 2159843 h 2567281"/>
              <a:gd name="connsiteX30-1617" fmla="*/ 271660 w 2567281"/>
              <a:gd name="connsiteY30-1618" fmla="*/ 2072382 h 2567281"/>
              <a:gd name="connsiteX31-1619" fmla="*/ 335363 w 2567281"/>
              <a:gd name="connsiteY31-1620" fmla="*/ 1653711 h 2567281"/>
              <a:gd name="connsiteX32-1621" fmla="*/ 8015 w 2567281"/>
              <a:gd name="connsiteY32-1622" fmla="*/ 1412826 h 2567281"/>
              <a:gd name="connsiteX33-1623" fmla="*/ 1549 w 2567281"/>
              <a:gd name="connsiteY33-1624" fmla="*/ 1347429 h 2567281"/>
              <a:gd name="connsiteX34-1625" fmla="*/ 13418 w 2567281"/>
              <a:gd name="connsiteY34-1626" fmla="*/ 1099676 h 2567281"/>
              <a:gd name="connsiteX35-1627" fmla="*/ 14995 w 2567281"/>
              <a:gd name="connsiteY35-1628" fmla="*/ 1091591 h 2567281"/>
              <a:gd name="connsiteX36-1629" fmla="*/ 397317 w 2567281"/>
              <a:gd name="connsiteY36-1630" fmla="*/ 856724 h 2567281"/>
              <a:gd name="connsiteX37-1631" fmla="*/ 279210 w 2567281"/>
              <a:gd name="connsiteY37-1632" fmla="*/ 486794 h 2567281"/>
              <a:gd name="connsiteX38-1633" fmla="*/ 319987 w 2567281"/>
              <a:gd name="connsiteY38-1634" fmla="*/ 435584 h 2567281"/>
              <a:gd name="connsiteX39-1635" fmla="*/ 504477 w 2567281"/>
              <a:gd name="connsiteY39-1636" fmla="*/ 263576 h 2567281"/>
              <a:gd name="connsiteX40-1637" fmla="*/ 542723 w 2567281"/>
              <a:gd name="connsiteY40-1638" fmla="*/ 237362 h 2567281"/>
              <a:gd name="connsiteX0-1639" fmla="*/ 542723 w 2567281"/>
              <a:gd name="connsiteY0-1640" fmla="*/ 237362 h 2567281"/>
              <a:gd name="connsiteX1-1641" fmla="*/ 923626 w 2567281"/>
              <a:gd name="connsiteY1-1642" fmla="*/ 341570 h 2567281"/>
              <a:gd name="connsiteX2-1643" fmla="*/ 1104648 w 2567281"/>
              <a:gd name="connsiteY2-1644" fmla="*/ 12940 h 2567281"/>
              <a:gd name="connsiteX3-1645" fmla="*/ 1219853 w 2567281"/>
              <a:gd name="connsiteY3-1646" fmla="*/ 1549 h 2567281"/>
              <a:gd name="connsiteX4-1647" fmla="*/ 1467606 w 2567281"/>
              <a:gd name="connsiteY4-1648" fmla="*/ 13418 h 2567281"/>
              <a:gd name="connsiteX5-1649" fmla="*/ 1496875 w 2567281"/>
              <a:gd name="connsiteY5-1650" fmla="*/ 19128 h 2567281"/>
              <a:gd name="connsiteX6-1651" fmla="*/ 1628565 w 2567281"/>
              <a:gd name="connsiteY6-1652" fmla="*/ 340248 h 2567281"/>
              <a:gd name="connsiteX7-1653" fmla="*/ 2031761 w 2567281"/>
              <a:gd name="connsiteY7-1654" fmla="*/ 240783 h 2567281"/>
              <a:gd name="connsiteX8-1655" fmla="*/ 2034286 w 2567281"/>
              <a:gd name="connsiteY8-1656" fmla="*/ 242421 h 2567281"/>
              <a:gd name="connsiteX9-1657" fmla="*/ 2303706 w 2567281"/>
              <a:gd name="connsiteY9-1658" fmla="*/ 504477 h 2567281"/>
              <a:gd name="connsiteX10-1659" fmla="*/ 2313004 w 2567281"/>
              <a:gd name="connsiteY10-1660" fmla="*/ 518043 h 2567281"/>
              <a:gd name="connsiteX11-1661" fmla="*/ 2218151 w 2567281"/>
              <a:gd name="connsiteY11-1662" fmla="*/ 861420 h 2567281"/>
              <a:gd name="connsiteX12-1663" fmla="*/ 2547655 w 2567281"/>
              <a:gd name="connsiteY12-1664" fmla="*/ 1066337 h 2567281"/>
              <a:gd name="connsiteX13-1665" fmla="*/ 2553379 w 2567281"/>
              <a:gd name="connsiteY13-1666" fmla="*/ 1094904 h 2567281"/>
              <a:gd name="connsiteX14-1667" fmla="*/ 2565794 w 2567281"/>
              <a:gd name="connsiteY14-1668" fmla="*/ 1344373 h 2567281"/>
              <a:gd name="connsiteX15-1669" fmla="*/ 2556882 w 2567281"/>
              <a:gd name="connsiteY15-1670" fmla="*/ 1436427 h 2567281"/>
              <a:gd name="connsiteX16-1671" fmla="*/ 2261606 w 2567281"/>
              <a:gd name="connsiteY16-1672" fmla="*/ 1653711 h 2567281"/>
              <a:gd name="connsiteX17-1673" fmla="*/ 2320371 w 2567281"/>
              <a:gd name="connsiteY17-1674" fmla="*/ 2039924 h 2567281"/>
              <a:gd name="connsiteX18-1675" fmla="*/ 2247295 w 2567281"/>
              <a:gd name="connsiteY18-1676" fmla="*/ 2131698 h 2567281"/>
              <a:gd name="connsiteX19-1677" fmla="*/ 2159843 w 2567281"/>
              <a:gd name="connsiteY19-1678" fmla="*/ 2221792 h 2567281"/>
              <a:gd name="connsiteX20-1679" fmla="*/ 2093129 w 2567281"/>
              <a:gd name="connsiteY20-1680" fmla="*/ 2278108 h 2567281"/>
              <a:gd name="connsiteX21-1681" fmla="*/ 1697419 w 2567281"/>
              <a:gd name="connsiteY21-1682" fmla="*/ 2217898 h 2567281"/>
              <a:gd name="connsiteX22-1683" fmla="*/ 1448837 w 2567281"/>
              <a:gd name="connsiteY22-1684" fmla="*/ 2555706 h 2567281"/>
              <a:gd name="connsiteX23-1685" fmla="*/ 1347429 w 2567281"/>
              <a:gd name="connsiteY23-1686" fmla="*/ 2565733 h 2567281"/>
              <a:gd name="connsiteX24-1687" fmla="*/ 1222908 w 2567281"/>
              <a:gd name="connsiteY24-1688" fmla="*/ 2565794 h 2567281"/>
              <a:gd name="connsiteX25-1689" fmla="*/ 1150390 w 2567281"/>
              <a:gd name="connsiteY25-1690" fmla="*/ 2558774 h 2567281"/>
              <a:gd name="connsiteX26-1691" fmla="*/ 899550 w 2567281"/>
              <a:gd name="connsiteY26-1692" fmla="*/ 2217898 h 2567281"/>
              <a:gd name="connsiteX27-1693" fmla="*/ 479023 w 2567281"/>
              <a:gd name="connsiteY27-1694" fmla="*/ 2281883 h 2567281"/>
              <a:gd name="connsiteX28-1695" fmla="*/ 435584 w 2567281"/>
              <a:gd name="connsiteY28-1696" fmla="*/ 2247295 h 2567281"/>
              <a:gd name="connsiteX29-1697" fmla="*/ 345490 w 2567281"/>
              <a:gd name="connsiteY29-1698" fmla="*/ 2159843 h 2567281"/>
              <a:gd name="connsiteX30-1699" fmla="*/ 271660 w 2567281"/>
              <a:gd name="connsiteY30-1700" fmla="*/ 2072382 h 2567281"/>
              <a:gd name="connsiteX31-1701" fmla="*/ 335363 w 2567281"/>
              <a:gd name="connsiteY31-1702" fmla="*/ 1653711 h 2567281"/>
              <a:gd name="connsiteX32-1703" fmla="*/ 8015 w 2567281"/>
              <a:gd name="connsiteY32-1704" fmla="*/ 1412826 h 2567281"/>
              <a:gd name="connsiteX33-1705" fmla="*/ 1549 w 2567281"/>
              <a:gd name="connsiteY33-1706" fmla="*/ 1347429 h 2567281"/>
              <a:gd name="connsiteX34-1707" fmla="*/ 13418 w 2567281"/>
              <a:gd name="connsiteY34-1708" fmla="*/ 1099676 h 2567281"/>
              <a:gd name="connsiteX35-1709" fmla="*/ 14995 w 2567281"/>
              <a:gd name="connsiteY35-1710" fmla="*/ 1091591 h 2567281"/>
              <a:gd name="connsiteX36-1711" fmla="*/ 397317 w 2567281"/>
              <a:gd name="connsiteY36-1712" fmla="*/ 856724 h 2567281"/>
              <a:gd name="connsiteX37-1713" fmla="*/ 279210 w 2567281"/>
              <a:gd name="connsiteY37-1714" fmla="*/ 486794 h 2567281"/>
              <a:gd name="connsiteX38-1715" fmla="*/ 319987 w 2567281"/>
              <a:gd name="connsiteY38-1716" fmla="*/ 435584 h 2567281"/>
              <a:gd name="connsiteX39-1717" fmla="*/ 504477 w 2567281"/>
              <a:gd name="connsiteY39-1718" fmla="*/ 263576 h 2567281"/>
              <a:gd name="connsiteX40-1719" fmla="*/ 542723 w 2567281"/>
              <a:gd name="connsiteY40-1720" fmla="*/ 237362 h 2567281"/>
              <a:gd name="connsiteX0-1721" fmla="*/ 542723 w 2567281"/>
              <a:gd name="connsiteY0-1722" fmla="*/ 237362 h 2567281"/>
              <a:gd name="connsiteX1-1723" fmla="*/ 923626 w 2567281"/>
              <a:gd name="connsiteY1-1724" fmla="*/ 341570 h 2567281"/>
              <a:gd name="connsiteX2-1725" fmla="*/ 1104648 w 2567281"/>
              <a:gd name="connsiteY2-1726" fmla="*/ 12940 h 2567281"/>
              <a:gd name="connsiteX3-1727" fmla="*/ 1219853 w 2567281"/>
              <a:gd name="connsiteY3-1728" fmla="*/ 1549 h 2567281"/>
              <a:gd name="connsiteX4-1729" fmla="*/ 1467606 w 2567281"/>
              <a:gd name="connsiteY4-1730" fmla="*/ 13418 h 2567281"/>
              <a:gd name="connsiteX5-1731" fmla="*/ 1496875 w 2567281"/>
              <a:gd name="connsiteY5-1732" fmla="*/ 19128 h 2567281"/>
              <a:gd name="connsiteX6-1733" fmla="*/ 1628565 w 2567281"/>
              <a:gd name="connsiteY6-1734" fmla="*/ 340248 h 2567281"/>
              <a:gd name="connsiteX7-1735" fmla="*/ 2031761 w 2567281"/>
              <a:gd name="connsiteY7-1736" fmla="*/ 240783 h 2567281"/>
              <a:gd name="connsiteX8-1737" fmla="*/ 2034286 w 2567281"/>
              <a:gd name="connsiteY8-1738" fmla="*/ 242421 h 2567281"/>
              <a:gd name="connsiteX9-1739" fmla="*/ 2303706 w 2567281"/>
              <a:gd name="connsiteY9-1740" fmla="*/ 504477 h 2567281"/>
              <a:gd name="connsiteX10-1741" fmla="*/ 2313004 w 2567281"/>
              <a:gd name="connsiteY10-1742" fmla="*/ 518043 h 2567281"/>
              <a:gd name="connsiteX11-1743" fmla="*/ 2218151 w 2567281"/>
              <a:gd name="connsiteY11-1744" fmla="*/ 861420 h 2567281"/>
              <a:gd name="connsiteX12-1745" fmla="*/ 2547655 w 2567281"/>
              <a:gd name="connsiteY12-1746" fmla="*/ 1066337 h 2567281"/>
              <a:gd name="connsiteX13-1747" fmla="*/ 2553379 w 2567281"/>
              <a:gd name="connsiteY13-1748" fmla="*/ 1094904 h 2567281"/>
              <a:gd name="connsiteX14-1749" fmla="*/ 2565794 w 2567281"/>
              <a:gd name="connsiteY14-1750" fmla="*/ 1344373 h 2567281"/>
              <a:gd name="connsiteX15-1751" fmla="*/ 2556882 w 2567281"/>
              <a:gd name="connsiteY15-1752" fmla="*/ 1436427 h 2567281"/>
              <a:gd name="connsiteX16-1753" fmla="*/ 2261606 w 2567281"/>
              <a:gd name="connsiteY16-1754" fmla="*/ 1653711 h 2567281"/>
              <a:gd name="connsiteX17-1755" fmla="*/ 2320371 w 2567281"/>
              <a:gd name="connsiteY17-1756" fmla="*/ 2039924 h 2567281"/>
              <a:gd name="connsiteX18-1757" fmla="*/ 2247295 w 2567281"/>
              <a:gd name="connsiteY18-1758" fmla="*/ 2131698 h 2567281"/>
              <a:gd name="connsiteX19-1759" fmla="*/ 2159843 w 2567281"/>
              <a:gd name="connsiteY19-1760" fmla="*/ 2221792 h 2567281"/>
              <a:gd name="connsiteX20-1761" fmla="*/ 2093129 w 2567281"/>
              <a:gd name="connsiteY20-1762" fmla="*/ 2278108 h 2567281"/>
              <a:gd name="connsiteX21-1763" fmla="*/ 1697419 w 2567281"/>
              <a:gd name="connsiteY21-1764" fmla="*/ 2217898 h 2567281"/>
              <a:gd name="connsiteX22-1765" fmla="*/ 1448837 w 2567281"/>
              <a:gd name="connsiteY22-1766" fmla="*/ 2555706 h 2567281"/>
              <a:gd name="connsiteX23-1767" fmla="*/ 1347429 w 2567281"/>
              <a:gd name="connsiteY23-1768" fmla="*/ 2565733 h 2567281"/>
              <a:gd name="connsiteX24-1769" fmla="*/ 1222908 w 2567281"/>
              <a:gd name="connsiteY24-1770" fmla="*/ 2565794 h 2567281"/>
              <a:gd name="connsiteX25-1771" fmla="*/ 1150390 w 2567281"/>
              <a:gd name="connsiteY25-1772" fmla="*/ 2558774 h 2567281"/>
              <a:gd name="connsiteX26-1773" fmla="*/ 899550 w 2567281"/>
              <a:gd name="connsiteY26-1774" fmla="*/ 2217898 h 2567281"/>
              <a:gd name="connsiteX27-1775" fmla="*/ 479023 w 2567281"/>
              <a:gd name="connsiteY27-1776" fmla="*/ 2281883 h 2567281"/>
              <a:gd name="connsiteX28-1777" fmla="*/ 435584 w 2567281"/>
              <a:gd name="connsiteY28-1778" fmla="*/ 2247295 h 2567281"/>
              <a:gd name="connsiteX29-1779" fmla="*/ 345490 w 2567281"/>
              <a:gd name="connsiteY29-1780" fmla="*/ 2159843 h 2567281"/>
              <a:gd name="connsiteX30-1781" fmla="*/ 271660 w 2567281"/>
              <a:gd name="connsiteY30-1782" fmla="*/ 2072382 h 2567281"/>
              <a:gd name="connsiteX31-1783" fmla="*/ 335363 w 2567281"/>
              <a:gd name="connsiteY31-1784" fmla="*/ 1653711 h 2567281"/>
              <a:gd name="connsiteX32-1785" fmla="*/ 8015 w 2567281"/>
              <a:gd name="connsiteY32-1786" fmla="*/ 1412826 h 2567281"/>
              <a:gd name="connsiteX33-1787" fmla="*/ 1549 w 2567281"/>
              <a:gd name="connsiteY33-1788" fmla="*/ 1347429 h 2567281"/>
              <a:gd name="connsiteX34-1789" fmla="*/ 13418 w 2567281"/>
              <a:gd name="connsiteY34-1790" fmla="*/ 1099676 h 2567281"/>
              <a:gd name="connsiteX35-1791" fmla="*/ 14995 w 2567281"/>
              <a:gd name="connsiteY35-1792" fmla="*/ 1091591 h 2567281"/>
              <a:gd name="connsiteX36-1793" fmla="*/ 397317 w 2567281"/>
              <a:gd name="connsiteY36-1794" fmla="*/ 856724 h 2567281"/>
              <a:gd name="connsiteX37-1795" fmla="*/ 279210 w 2567281"/>
              <a:gd name="connsiteY37-1796" fmla="*/ 486794 h 2567281"/>
              <a:gd name="connsiteX38-1797" fmla="*/ 319987 w 2567281"/>
              <a:gd name="connsiteY38-1798" fmla="*/ 435584 h 2567281"/>
              <a:gd name="connsiteX39-1799" fmla="*/ 504477 w 2567281"/>
              <a:gd name="connsiteY39-1800" fmla="*/ 263576 h 2567281"/>
              <a:gd name="connsiteX40-1801" fmla="*/ 542723 w 2567281"/>
              <a:gd name="connsiteY40-1802" fmla="*/ 237362 h 2567281"/>
              <a:gd name="connsiteX0-1803" fmla="*/ 542723 w 2567281"/>
              <a:gd name="connsiteY0-1804" fmla="*/ 237362 h 2567281"/>
              <a:gd name="connsiteX1-1805" fmla="*/ 923626 w 2567281"/>
              <a:gd name="connsiteY1-1806" fmla="*/ 341570 h 2567281"/>
              <a:gd name="connsiteX2-1807" fmla="*/ 1104648 w 2567281"/>
              <a:gd name="connsiteY2-1808" fmla="*/ 12940 h 2567281"/>
              <a:gd name="connsiteX3-1809" fmla="*/ 1219853 w 2567281"/>
              <a:gd name="connsiteY3-1810" fmla="*/ 1549 h 2567281"/>
              <a:gd name="connsiteX4-1811" fmla="*/ 1467606 w 2567281"/>
              <a:gd name="connsiteY4-1812" fmla="*/ 13418 h 2567281"/>
              <a:gd name="connsiteX5-1813" fmla="*/ 1496875 w 2567281"/>
              <a:gd name="connsiteY5-1814" fmla="*/ 19128 h 2567281"/>
              <a:gd name="connsiteX6-1815" fmla="*/ 1628565 w 2567281"/>
              <a:gd name="connsiteY6-1816" fmla="*/ 340248 h 2567281"/>
              <a:gd name="connsiteX7-1817" fmla="*/ 2031761 w 2567281"/>
              <a:gd name="connsiteY7-1818" fmla="*/ 240783 h 2567281"/>
              <a:gd name="connsiteX8-1819" fmla="*/ 2034286 w 2567281"/>
              <a:gd name="connsiteY8-1820" fmla="*/ 242421 h 2567281"/>
              <a:gd name="connsiteX9-1821" fmla="*/ 2303706 w 2567281"/>
              <a:gd name="connsiteY9-1822" fmla="*/ 504477 h 2567281"/>
              <a:gd name="connsiteX10-1823" fmla="*/ 2313004 w 2567281"/>
              <a:gd name="connsiteY10-1824" fmla="*/ 518043 h 2567281"/>
              <a:gd name="connsiteX11-1825" fmla="*/ 2218151 w 2567281"/>
              <a:gd name="connsiteY11-1826" fmla="*/ 861420 h 2567281"/>
              <a:gd name="connsiteX12-1827" fmla="*/ 2547655 w 2567281"/>
              <a:gd name="connsiteY12-1828" fmla="*/ 1066337 h 2567281"/>
              <a:gd name="connsiteX13-1829" fmla="*/ 2553379 w 2567281"/>
              <a:gd name="connsiteY13-1830" fmla="*/ 1094904 h 2567281"/>
              <a:gd name="connsiteX14-1831" fmla="*/ 2565794 w 2567281"/>
              <a:gd name="connsiteY14-1832" fmla="*/ 1344373 h 2567281"/>
              <a:gd name="connsiteX15-1833" fmla="*/ 2556882 w 2567281"/>
              <a:gd name="connsiteY15-1834" fmla="*/ 1436427 h 2567281"/>
              <a:gd name="connsiteX16-1835" fmla="*/ 2175577 w 2567281"/>
              <a:gd name="connsiteY16-1836" fmla="*/ 1602914 h 2567281"/>
              <a:gd name="connsiteX17-1837" fmla="*/ 2320371 w 2567281"/>
              <a:gd name="connsiteY17-1838" fmla="*/ 2039924 h 2567281"/>
              <a:gd name="connsiteX18-1839" fmla="*/ 2247295 w 2567281"/>
              <a:gd name="connsiteY18-1840" fmla="*/ 2131698 h 2567281"/>
              <a:gd name="connsiteX19-1841" fmla="*/ 2159843 w 2567281"/>
              <a:gd name="connsiteY19-1842" fmla="*/ 2221792 h 2567281"/>
              <a:gd name="connsiteX20-1843" fmla="*/ 2093129 w 2567281"/>
              <a:gd name="connsiteY20-1844" fmla="*/ 2278108 h 2567281"/>
              <a:gd name="connsiteX21-1845" fmla="*/ 1697419 w 2567281"/>
              <a:gd name="connsiteY21-1846" fmla="*/ 2217898 h 2567281"/>
              <a:gd name="connsiteX22-1847" fmla="*/ 1448837 w 2567281"/>
              <a:gd name="connsiteY22-1848" fmla="*/ 2555706 h 2567281"/>
              <a:gd name="connsiteX23-1849" fmla="*/ 1347429 w 2567281"/>
              <a:gd name="connsiteY23-1850" fmla="*/ 2565733 h 2567281"/>
              <a:gd name="connsiteX24-1851" fmla="*/ 1222908 w 2567281"/>
              <a:gd name="connsiteY24-1852" fmla="*/ 2565794 h 2567281"/>
              <a:gd name="connsiteX25-1853" fmla="*/ 1150390 w 2567281"/>
              <a:gd name="connsiteY25-1854" fmla="*/ 2558774 h 2567281"/>
              <a:gd name="connsiteX26-1855" fmla="*/ 899550 w 2567281"/>
              <a:gd name="connsiteY26-1856" fmla="*/ 2217898 h 2567281"/>
              <a:gd name="connsiteX27-1857" fmla="*/ 479023 w 2567281"/>
              <a:gd name="connsiteY27-1858" fmla="*/ 2281883 h 2567281"/>
              <a:gd name="connsiteX28-1859" fmla="*/ 435584 w 2567281"/>
              <a:gd name="connsiteY28-1860" fmla="*/ 2247295 h 2567281"/>
              <a:gd name="connsiteX29-1861" fmla="*/ 345490 w 2567281"/>
              <a:gd name="connsiteY29-1862" fmla="*/ 2159843 h 2567281"/>
              <a:gd name="connsiteX30-1863" fmla="*/ 271660 w 2567281"/>
              <a:gd name="connsiteY30-1864" fmla="*/ 2072382 h 2567281"/>
              <a:gd name="connsiteX31-1865" fmla="*/ 335363 w 2567281"/>
              <a:gd name="connsiteY31-1866" fmla="*/ 1653711 h 2567281"/>
              <a:gd name="connsiteX32-1867" fmla="*/ 8015 w 2567281"/>
              <a:gd name="connsiteY32-1868" fmla="*/ 1412826 h 2567281"/>
              <a:gd name="connsiteX33-1869" fmla="*/ 1549 w 2567281"/>
              <a:gd name="connsiteY33-1870" fmla="*/ 1347429 h 2567281"/>
              <a:gd name="connsiteX34-1871" fmla="*/ 13418 w 2567281"/>
              <a:gd name="connsiteY34-1872" fmla="*/ 1099676 h 2567281"/>
              <a:gd name="connsiteX35-1873" fmla="*/ 14995 w 2567281"/>
              <a:gd name="connsiteY35-1874" fmla="*/ 1091591 h 2567281"/>
              <a:gd name="connsiteX36-1875" fmla="*/ 397317 w 2567281"/>
              <a:gd name="connsiteY36-1876" fmla="*/ 856724 h 2567281"/>
              <a:gd name="connsiteX37-1877" fmla="*/ 279210 w 2567281"/>
              <a:gd name="connsiteY37-1878" fmla="*/ 486794 h 2567281"/>
              <a:gd name="connsiteX38-1879" fmla="*/ 319987 w 2567281"/>
              <a:gd name="connsiteY38-1880" fmla="*/ 435584 h 2567281"/>
              <a:gd name="connsiteX39-1881" fmla="*/ 504477 w 2567281"/>
              <a:gd name="connsiteY39-1882" fmla="*/ 263576 h 2567281"/>
              <a:gd name="connsiteX40-1883" fmla="*/ 542723 w 2567281"/>
              <a:gd name="connsiteY40-1884" fmla="*/ 237362 h 2567281"/>
              <a:gd name="connsiteX0-1885" fmla="*/ 542723 w 2567281"/>
              <a:gd name="connsiteY0-1886" fmla="*/ 237362 h 2567281"/>
              <a:gd name="connsiteX1-1887" fmla="*/ 923626 w 2567281"/>
              <a:gd name="connsiteY1-1888" fmla="*/ 341570 h 2567281"/>
              <a:gd name="connsiteX2-1889" fmla="*/ 1104648 w 2567281"/>
              <a:gd name="connsiteY2-1890" fmla="*/ 12940 h 2567281"/>
              <a:gd name="connsiteX3-1891" fmla="*/ 1219853 w 2567281"/>
              <a:gd name="connsiteY3-1892" fmla="*/ 1549 h 2567281"/>
              <a:gd name="connsiteX4-1893" fmla="*/ 1467606 w 2567281"/>
              <a:gd name="connsiteY4-1894" fmla="*/ 13418 h 2567281"/>
              <a:gd name="connsiteX5-1895" fmla="*/ 1496875 w 2567281"/>
              <a:gd name="connsiteY5-1896" fmla="*/ 19128 h 2567281"/>
              <a:gd name="connsiteX6-1897" fmla="*/ 1628565 w 2567281"/>
              <a:gd name="connsiteY6-1898" fmla="*/ 340248 h 2567281"/>
              <a:gd name="connsiteX7-1899" fmla="*/ 2031761 w 2567281"/>
              <a:gd name="connsiteY7-1900" fmla="*/ 240783 h 2567281"/>
              <a:gd name="connsiteX8-1901" fmla="*/ 2034286 w 2567281"/>
              <a:gd name="connsiteY8-1902" fmla="*/ 242421 h 2567281"/>
              <a:gd name="connsiteX9-1903" fmla="*/ 2303706 w 2567281"/>
              <a:gd name="connsiteY9-1904" fmla="*/ 504477 h 2567281"/>
              <a:gd name="connsiteX10-1905" fmla="*/ 2313004 w 2567281"/>
              <a:gd name="connsiteY10-1906" fmla="*/ 518043 h 2567281"/>
              <a:gd name="connsiteX11-1907" fmla="*/ 2218151 w 2567281"/>
              <a:gd name="connsiteY11-1908" fmla="*/ 861420 h 2567281"/>
              <a:gd name="connsiteX12-1909" fmla="*/ 2547655 w 2567281"/>
              <a:gd name="connsiteY12-1910" fmla="*/ 1066337 h 2567281"/>
              <a:gd name="connsiteX13-1911" fmla="*/ 2553379 w 2567281"/>
              <a:gd name="connsiteY13-1912" fmla="*/ 1094904 h 2567281"/>
              <a:gd name="connsiteX14-1913" fmla="*/ 2565794 w 2567281"/>
              <a:gd name="connsiteY14-1914" fmla="*/ 1344373 h 2567281"/>
              <a:gd name="connsiteX15-1915" fmla="*/ 2556882 w 2567281"/>
              <a:gd name="connsiteY15-1916" fmla="*/ 1436427 h 2567281"/>
              <a:gd name="connsiteX16-1917" fmla="*/ 2175577 w 2567281"/>
              <a:gd name="connsiteY16-1918" fmla="*/ 1602914 h 2567281"/>
              <a:gd name="connsiteX17-1919" fmla="*/ 2320371 w 2567281"/>
              <a:gd name="connsiteY17-1920" fmla="*/ 2039924 h 2567281"/>
              <a:gd name="connsiteX18-1921" fmla="*/ 2247295 w 2567281"/>
              <a:gd name="connsiteY18-1922" fmla="*/ 2131698 h 2567281"/>
              <a:gd name="connsiteX19-1923" fmla="*/ 2159843 w 2567281"/>
              <a:gd name="connsiteY19-1924" fmla="*/ 2221792 h 2567281"/>
              <a:gd name="connsiteX20-1925" fmla="*/ 2093129 w 2567281"/>
              <a:gd name="connsiteY20-1926" fmla="*/ 2278108 h 2567281"/>
              <a:gd name="connsiteX21-1927" fmla="*/ 1697419 w 2567281"/>
              <a:gd name="connsiteY21-1928" fmla="*/ 2217898 h 2567281"/>
              <a:gd name="connsiteX22-1929" fmla="*/ 1448837 w 2567281"/>
              <a:gd name="connsiteY22-1930" fmla="*/ 2555706 h 2567281"/>
              <a:gd name="connsiteX23-1931" fmla="*/ 1347429 w 2567281"/>
              <a:gd name="connsiteY23-1932" fmla="*/ 2565733 h 2567281"/>
              <a:gd name="connsiteX24-1933" fmla="*/ 1222908 w 2567281"/>
              <a:gd name="connsiteY24-1934" fmla="*/ 2565794 h 2567281"/>
              <a:gd name="connsiteX25-1935" fmla="*/ 1150390 w 2567281"/>
              <a:gd name="connsiteY25-1936" fmla="*/ 2558774 h 2567281"/>
              <a:gd name="connsiteX26-1937" fmla="*/ 899550 w 2567281"/>
              <a:gd name="connsiteY26-1938" fmla="*/ 2217898 h 2567281"/>
              <a:gd name="connsiteX27-1939" fmla="*/ 479023 w 2567281"/>
              <a:gd name="connsiteY27-1940" fmla="*/ 2281883 h 2567281"/>
              <a:gd name="connsiteX28-1941" fmla="*/ 435584 w 2567281"/>
              <a:gd name="connsiteY28-1942" fmla="*/ 2247295 h 2567281"/>
              <a:gd name="connsiteX29-1943" fmla="*/ 345490 w 2567281"/>
              <a:gd name="connsiteY29-1944" fmla="*/ 2159843 h 2567281"/>
              <a:gd name="connsiteX30-1945" fmla="*/ 271660 w 2567281"/>
              <a:gd name="connsiteY30-1946" fmla="*/ 2072382 h 2567281"/>
              <a:gd name="connsiteX31-1947" fmla="*/ 335363 w 2567281"/>
              <a:gd name="connsiteY31-1948" fmla="*/ 1653711 h 2567281"/>
              <a:gd name="connsiteX32-1949" fmla="*/ 8015 w 2567281"/>
              <a:gd name="connsiteY32-1950" fmla="*/ 1412826 h 2567281"/>
              <a:gd name="connsiteX33-1951" fmla="*/ 1549 w 2567281"/>
              <a:gd name="connsiteY33-1952" fmla="*/ 1347429 h 2567281"/>
              <a:gd name="connsiteX34-1953" fmla="*/ 13418 w 2567281"/>
              <a:gd name="connsiteY34-1954" fmla="*/ 1099676 h 2567281"/>
              <a:gd name="connsiteX35-1955" fmla="*/ 14995 w 2567281"/>
              <a:gd name="connsiteY35-1956" fmla="*/ 1091591 h 2567281"/>
              <a:gd name="connsiteX36-1957" fmla="*/ 397317 w 2567281"/>
              <a:gd name="connsiteY36-1958" fmla="*/ 856724 h 2567281"/>
              <a:gd name="connsiteX37-1959" fmla="*/ 279210 w 2567281"/>
              <a:gd name="connsiteY37-1960" fmla="*/ 486794 h 2567281"/>
              <a:gd name="connsiteX38-1961" fmla="*/ 319987 w 2567281"/>
              <a:gd name="connsiteY38-1962" fmla="*/ 435584 h 2567281"/>
              <a:gd name="connsiteX39-1963" fmla="*/ 504477 w 2567281"/>
              <a:gd name="connsiteY39-1964" fmla="*/ 263576 h 2567281"/>
              <a:gd name="connsiteX40-1965" fmla="*/ 542723 w 2567281"/>
              <a:gd name="connsiteY40-1966" fmla="*/ 237362 h 2567281"/>
              <a:gd name="connsiteX0-1967" fmla="*/ 542723 w 2567281"/>
              <a:gd name="connsiteY0-1968" fmla="*/ 237362 h 2567281"/>
              <a:gd name="connsiteX1-1969" fmla="*/ 923626 w 2567281"/>
              <a:gd name="connsiteY1-1970" fmla="*/ 341570 h 2567281"/>
              <a:gd name="connsiteX2-1971" fmla="*/ 1104648 w 2567281"/>
              <a:gd name="connsiteY2-1972" fmla="*/ 12940 h 2567281"/>
              <a:gd name="connsiteX3-1973" fmla="*/ 1219853 w 2567281"/>
              <a:gd name="connsiteY3-1974" fmla="*/ 1549 h 2567281"/>
              <a:gd name="connsiteX4-1975" fmla="*/ 1467606 w 2567281"/>
              <a:gd name="connsiteY4-1976" fmla="*/ 13418 h 2567281"/>
              <a:gd name="connsiteX5-1977" fmla="*/ 1496875 w 2567281"/>
              <a:gd name="connsiteY5-1978" fmla="*/ 19128 h 2567281"/>
              <a:gd name="connsiteX6-1979" fmla="*/ 1628565 w 2567281"/>
              <a:gd name="connsiteY6-1980" fmla="*/ 340248 h 2567281"/>
              <a:gd name="connsiteX7-1981" fmla="*/ 2031761 w 2567281"/>
              <a:gd name="connsiteY7-1982" fmla="*/ 240783 h 2567281"/>
              <a:gd name="connsiteX8-1983" fmla="*/ 2034286 w 2567281"/>
              <a:gd name="connsiteY8-1984" fmla="*/ 242421 h 2567281"/>
              <a:gd name="connsiteX9-1985" fmla="*/ 2303706 w 2567281"/>
              <a:gd name="connsiteY9-1986" fmla="*/ 504477 h 2567281"/>
              <a:gd name="connsiteX10-1987" fmla="*/ 2313004 w 2567281"/>
              <a:gd name="connsiteY10-1988" fmla="*/ 518043 h 2567281"/>
              <a:gd name="connsiteX11-1989" fmla="*/ 2218151 w 2567281"/>
              <a:gd name="connsiteY11-1990" fmla="*/ 861420 h 2567281"/>
              <a:gd name="connsiteX12-1991" fmla="*/ 2547655 w 2567281"/>
              <a:gd name="connsiteY12-1992" fmla="*/ 1066337 h 2567281"/>
              <a:gd name="connsiteX13-1993" fmla="*/ 2553379 w 2567281"/>
              <a:gd name="connsiteY13-1994" fmla="*/ 1094904 h 2567281"/>
              <a:gd name="connsiteX14-1995" fmla="*/ 2565794 w 2567281"/>
              <a:gd name="connsiteY14-1996" fmla="*/ 1344373 h 2567281"/>
              <a:gd name="connsiteX15-1997" fmla="*/ 2556882 w 2567281"/>
              <a:gd name="connsiteY15-1998" fmla="*/ 1436427 h 2567281"/>
              <a:gd name="connsiteX16-1999" fmla="*/ 2175577 w 2567281"/>
              <a:gd name="connsiteY16-2000" fmla="*/ 1602914 h 2567281"/>
              <a:gd name="connsiteX17-2001" fmla="*/ 2320371 w 2567281"/>
              <a:gd name="connsiteY17-2002" fmla="*/ 2039924 h 2567281"/>
              <a:gd name="connsiteX18-2003" fmla="*/ 2247295 w 2567281"/>
              <a:gd name="connsiteY18-2004" fmla="*/ 2131698 h 2567281"/>
              <a:gd name="connsiteX19-2005" fmla="*/ 2159843 w 2567281"/>
              <a:gd name="connsiteY19-2006" fmla="*/ 2221792 h 2567281"/>
              <a:gd name="connsiteX20-2007" fmla="*/ 2093129 w 2567281"/>
              <a:gd name="connsiteY20-2008" fmla="*/ 2278108 h 2567281"/>
              <a:gd name="connsiteX21-2009" fmla="*/ 1697419 w 2567281"/>
              <a:gd name="connsiteY21-2010" fmla="*/ 2217898 h 2567281"/>
              <a:gd name="connsiteX22-2011" fmla="*/ 1448837 w 2567281"/>
              <a:gd name="connsiteY22-2012" fmla="*/ 2555706 h 2567281"/>
              <a:gd name="connsiteX23-2013" fmla="*/ 1347429 w 2567281"/>
              <a:gd name="connsiteY23-2014" fmla="*/ 2565733 h 2567281"/>
              <a:gd name="connsiteX24-2015" fmla="*/ 1222908 w 2567281"/>
              <a:gd name="connsiteY24-2016" fmla="*/ 2565794 h 2567281"/>
              <a:gd name="connsiteX25-2017" fmla="*/ 1150390 w 2567281"/>
              <a:gd name="connsiteY25-2018" fmla="*/ 2558774 h 2567281"/>
              <a:gd name="connsiteX26-2019" fmla="*/ 899550 w 2567281"/>
              <a:gd name="connsiteY26-2020" fmla="*/ 2217898 h 2567281"/>
              <a:gd name="connsiteX27-2021" fmla="*/ 479023 w 2567281"/>
              <a:gd name="connsiteY27-2022" fmla="*/ 2281883 h 2567281"/>
              <a:gd name="connsiteX28-2023" fmla="*/ 435584 w 2567281"/>
              <a:gd name="connsiteY28-2024" fmla="*/ 2247295 h 2567281"/>
              <a:gd name="connsiteX29-2025" fmla="*/ 345490 w 2567281"/>
              <a:gd name="connsiteY29-2026" fmla="*/ 2159843 h 2567281"/>
              <a:gd name="connsiteX30-2027" fmla="*/ 271660 w 2567281"/>
              <a:gd name="connsiteY30-2028" fmla="*/ 2072382 h 2567281"/>
              <a:gd name="connsiteX31-2029" fmla="*/ 335363 w 2567281"/>
              <a:gd name="connsiteY31-2030" fmla="*/ 1653711 h 2567281"/>
              <a:gd name="connsiteX32-2031" fmla="*/ 8015 w 2567281"/>
              <a:gd name="connsiteY32-2032" fmla="*/ 1412826 h 2567281"/>
              <a:gd name="connsiteX33-2033" fmla="*/ 1549 w 2567281"/>
              <a:gd name="connsiteY33-2034" fmla="*/ 1347429 h 2567281"/>
              <a:gd name="connsiteX34-2035" fmla="*/ 13418 w 2567281"/>
              <a:gd name="connsiteY34-2036" fmla="*/ 1099676 h 2567281"/>
              <a:gd name="connsiteX35-2037" fmla="*/ 14995 w 2567281"/>
              <a:gd name="connsiteY35-2038" fmla="*/ 1091591 h 2567281"/>
              <a:gd name="connsiteX36-2039" fmla="*/ 397317 w 2567281"/>
              <a:gd name="connsiteY36-2040" fmla="*/ 856724 h 2567281"/>
              <a:gd name="connsiteX37-2041" fmla="*/ 279210 w 2567281"/>
              <a:gd name="connsiteY37-2042" fmla="*/ 486794 h 2567281"/>
              <a:gd name="connsiteX38-2043" fmla="*/ 319987 w 2567281"/>
              <a:gd name="connsiteY38-2044" fmla="*/ 435584 h 2567281"/>
              <a:gd name="connsiteX39-2045" fmla="*/ 504477 w 2567281"/>
              <a:gd name="connsiteY39-2046" fmla="*/ 263576 h 2567281"/>
              <a:gd name="connsiteX40-2047" fmla="*/ 542723 w 2567281"/>
              <a:gd name="connsiteY40-2048" fmla="*/ 237362 h 2567281"/>
              <a:gd name="connsiteX0-2049" fmla="*/ 542723 w 2567281"/>
              <a:gd name="connsiteY0-2050" fmla="*/ 237362 h 2567281"/>
              <a:gd name="connsiteX1-2051" fmla="*/ 923626 w 2567281"/>
              <a:gd name="connsiteY1-2052" fmla="*/ 341570 h 2567281"/>
              <a:gd name="connsiteX2-2053" fmla="*/ 1104648 w 2567281"/>
              <a:gd name="connsiteY2-2054" fmla="*/ 12940 h 2567281"/>
              <a:gd name="connsiteX3-2055" fmla="*/ 1219853 w 2567281"/>
              <a:gd name="connsiteY3-2056" fmla="*/ 1549 h 2567281"/>
              <a:gd name="connsiteX4-2057" fmla="*/ 1467606 w 2567281"/>
              <a:gd name="connsiteY4-2058" fmla="*/ 13418 h 2567281"/>
              <a:gd name="connsiteX5-2059" fmla="*/ 1496875 w 2567281"/>
              <a:gd name="connsiteY5-2060" fmla="*/ 19128 h 2567281"/>
              <a:gd name="connsiteX6-2061" fmla="*/ 1628565 w 2567281"/>
              <a:gd name="connsiteY6-2062" fmla="*/ 340248 h 2567281"/>
              <a:gd name="connsiteX7-2063" fmla="*/ 2031761 w 2567281"/>
              <a:gd name="connsiteY7-2064" fmla="*/ 240783 h 2567281"/>
              <a:gd name="connsiteX8-2065" fmla="*/ 2034286 w 2567281"/>
              <a:gd name="connsiteY8-2066" fmla="*/ 242421 h 2567281"/>
              <a:gd name="connsiteX9-2067" fmla="*/ 2303706 w 2567281"/>
              <a:gd name="connsiteY9-2068" fmla="*/ 504477 h 2567281"/>
              <a:gd name="connsiteX10-2069" fmla="*/ 2313004 w 2567281"/>
              <a:gd name="connsiteY10-2070" fmla="*/ 518043 h 2567281"/>
              <a:gd name="connsiteX11-2071" fmla="*/ 2218151 w 2567281"/>
              <a:gd name="connsiteY11-2072" fmla="*/ 861420 h 2567281"/>
              <a:gd name="connsiteX12-2073" fmla="*/ 2547655 w 2567281"/>
              <a:gd name="connsiteY12-2074" fmla="*/ 1066337 h 2567281"/>
              <a:gd name="connsiteX13-2075" fmla="*/ 2553379 w 2567281"/>
              <a:gd name="connsiteY13-2076" fmla="*/ 1094904 h 2567281"/>
              <a:gd name="connsiteX14-2077" fmla="*/ 2565794 w 2567281"/>
              <a:gd name="connsiteY14-2078" fmla="*/ 1344373 h 2567281"/>
              <a:gd name="connsiteX15-2079" fmla="*/ 2556882 w 2567281"/>
              <a:gd name="connsiteY15-2080" fmla="*/ 1436427 h 2567281"/>
              <a:gd name="connsiteX16-2081" fmla="*/ 2175577 w 2567281"/>
              <a:gd name="connsiteY16-2082" fmla="*/ 1602914 h 2567281"/>
              <a:gd name="connsiteX17-2083" fmla="*/ 2320371 w 2567281"/>
              <a:gd name="connsiteY17-2084" fmla="*/ 2039924 h 2567281"/>
              <a:gd name="connsiteX18-2085" fmla="*/ 2247295 w 2567281"/>
              <a:gd name="connsiteY18-2086" fmla="*/ 2131698 h 2567281"/>
              <a:gd name="connsiteX19-2087" fmla="*/ 2159843 w 2567281"/>
              <a:gd name="connsiteY19-2088" fmla="*/ 2221792 h 2567281"/>
              <a:gd name="connsiteX20-2089" fmla="*/ 2093129 w 2567281"/>
              <a:gd name="connsiteY20-2090" fmla="*/ 2278108 h 2567281"/>
              <a:gd name="connsiteX21-2091" fmla="*/ 1655286 w 2567281"/>
              <a:gd name="connsiteY21-2092" fmla="*/ 2130546 h 2567281"/>
              <a:gd name="connsiteX22-2093" fmla="*/ 1448837 w 2567281"/>
              <a:gd name="connsiteY22-2094" fmla="*/ 2555706 h 2567281"/>
              <a:gd name="connsiteX23-2095" fmla="*/ 1347429 w 2567281"/>
              <a:gd name="connsiteY23-2096" fmla="*/ 2565733 h 2567281"/>
              <a:gd name="connsiteX24-2097" fmla="*/ 1222908 w 2567281"/>
              <a:gd name="connsiteY24-2098" fmla="*/ 2565794 h 2567281"/>
              <a:gd name="connsiteX25-2099" fmla="*/ 1150390 w 2567281"/>
              <a:gd name="connsiteY25-2100" fmla="*/ 2558774 h 2567281"/>
              <a:gd name="connsiteX26-2101" fmla="*/ 899550 w 2567281"/>
              <a:gd name="connsiteY26-2102" fmla="*/ 2217898 h 2567281"/>
              <a:gd name="connsiteX27-2103" fmla="*/ 479023 w 2567281"/>
              <a:gd name="connsiteY27-2104" fmla="*/ 2281883 h 2567281"/>
              <a:gd name="connsiteX28-2105" fmla="*/ 435584 w 2567281"/>
              <a:gd name="connsiteY28-2106" fmla="*/ 2247295 h 2567281"/>
              <a:gd name="connsiteX29-2107" fmla="*/ 345490 w 2567281"/>
              <a:gd name="connsiteY29-2108" fmla="*/ 2159843 h 2567281"/>
              <a:gd name="connsiteX30-2109" fmla="*/ 271660 w 2567281"/>
              <a:gd name="connsiteY30-2110" fmla="*/ 2072382 h 2567281"/>
              <a:gd name="connsiteX31-2111" fmla="*/ 335363 w 2567281"/>
              <a:gd name="connsiteY31-2112" fmla="*/ 1653711 h 2567281"/>
              <a:gd name="connsiteX32-2113" fmla="*/ 8015 w 2567281"/>
              <a:gd name="connsiteY32-2114" fmla="*/ 1412826 h 2567281"/>
              <a:gd name="connsiteX33-2115" fmla="*/ 1549 w 2567281"/>
              <a:gd name="connsiteY33-2116" fmla="*/ 1347429 h 2567281"/>
              <a:gd name="connsiteX34-2117" fmla="*/ 13418 w 2567281"/>
              <a:gd name="connsiteY34-2118" fmla="*/ 1099676 h 2567281"/>
              <a:gd name="connsiteX35-2119" fmla="*/ 14995 w 2567281"/>
              <a:gd name="connsiteY35-2120" fmla="*/ 1091591 h 2567281"/>
              <a:gd name="connsiteX36-2121" fmla="*/ 397317 w 2567281"/>
              <a:gd name="connsiteY36-2122" fmla="*/ 856724 h 2567281"/>
              <a:gd name="connsiteX37-2123" fmla="*/ 279210 w 2567281"/>
              <a:gd name="connsiteY37-2124" fmla="*/ 486794 h 2567281"/>
              <a:gd name="connsiteX38-2125" fmla="*/ 319987 w 2567281"/>
              <a:gd name="connsiteY38-2126" fmla="*/ 435584 h 2567281"/>
              <a:gd name="connsiteX39-2127" fmla="*/ 504477 w 2567281"/>
              <a:gd name="connsiteY39-2128" fmla="*/ 263576 h 2567281"/>
              <a:gd name="connsiteX40-2129" fmla="*/ 542723 w 2567281"/>
              <a:gd name="connsiteY40-2130" fmla="*/ 237362 h 2567281"/>
              <a:gd name="connsiteX0-2131" fmla="*/ 542723 w 2567281"/>
              <a:gd name="connsiteY0-2132" fmla="*/ 237362 h 2567281"/>
              <a:gd name="connsiteX1-2133" fmla="*/ 923626 w 2567281"/>
              <a:gd name="connsiteY1-2134" fmla="*/ 341570 h 2567281"/>
              <a:gd name="connsiteX2-2135" fmla="*/ 1104648 w 2567281"/>
              <a:gd name="connsiteY2-2136" fmla="*/ 12940 h 2567281"/>
              <a:gd name="connsiteX3-2137" fmla="*/ 1219853 w 2567281"/>
              <a:gd name="connsiteY3-2138" fmla="*/ 1549 h 2567281"/>
              <a:gd name="connsiteX4-2139" fmla="*/ 1467606 w 2567281"/>
              <a:gd name="connsiteY4-2140" fmla="*/ 13418 h 2567281"/>
              <a:gd name="connsiteX5-2141" fmla="*/ 1496875 w 2567281"/>
              <a:gd name="connsiteY5-2142" fmla="*/ 19128 h 2567281"/>
              <a:gd name="connsiteX6-2143" fmla="*/ 1628565 w 2567281"/>
              <a:gd name="connsiteY6-2144" fmla="*/ 340248 h 2567281"/>
              <a:gd name="connsiteX7-2145" fmla="*/ 2031761 w 2567281"/>
              <a:gd name="connsiteY7-2146" fmla="*/ 240783 h 2567281"/>
              <a:gd name="connsiteX8-2147" fmla="*/ 2034286 w 2567281"/>
              <a:gd name="connsiteY8-2148" fmla="*/ 242421 h 2567281"/>
              <a:gd name="connsiteX9-2149" fmla="*/ 2303706 w 2567281"/>
              <a:gd name="connsiteY9-2150" fmla="*/ 504477 h 2567281"/>
              <a:gd name="connsiteX10-2151" fmla="*/ 2313004 w 2567281"/>
              <a:gd name="connsiteY10-2152" fmla="*/ 518043 h 2567281"/>
              <a:gd name="connsiteX11-2153" fmla="*/ 2218151 w 2567281"/>
              <a:gd name="connsiteY11-2154" fmla="*/ 861420 h 2567281"/>
              <a:gd name="connsiteX12-2155" fmla="*/ 2547655 w 2567281"/>
              <a:gd name="connsiteY12-2156" fmla="*/ 1066337 h 2567281"/>
              <a:gd name="connsiteX13-2157" fmla="*/ 2553379 w 2567281"/>
              <a:gd name="connsiteY13-2158" fmla="*/ 1094904 h 2567281"/>
              <a:gd name="connsiteX14-2159" fmla="*/ 2565794 w 2567281"/>
              <a:gd name="connsiteY14-2160" fmla="*/ 1344373 h 2567281"/>
              <a:gd name="connsiteX15-2161" fmla="*/ 2556882 w 2567281"/>
              <a:gd name="connsiteY15-2162" fmla="*/ 1436427 h 2567281"/>
              <a:gd name="connsiteX16-2163" fmla="*/ 2175577 w 2567281"/>
              <a:gd name="connsiteY16-2164" fmla="*/ 1602914 h 2567281"/>
              <a:gd name="connsiteX17-2165" fmla="*/ 2320371 w 2567281"/>
              <a:gd name="connsiteY17-2166" fmla="*/ 2039924 h 2567281"/>
              <a:gd name="connsiteX18-2167" fmla="*/ 2247295 w 2567281"/>
              <a:gd name="connsiteY18-2168" fmla="*/ 2131698 h 2567281"/>
              <a:gd name="connsiteX19-2169" fmla="*/ 2159843 w 2567281"/>
              <a:gd name="connsiteY19-2170" fmla="*/ 2221792 h 2567281"/>
              <a:gd name="connsiteX20-2171" fmla="*/ 2093129 w 2567281"/>
              <a:gd name="connsiteY20-2172" fmla="*/ 2278108 h 2567281"/>
              <a:gd name="connsiteX21-2173" fmla="*/ 1655286 w 2567281"/>
              <a:gd name="connsiteY21-2174" fmla="*/ 2130546 h 2567281"/>
              <a:gd name="connsiteX22-2175" fmla="*/ 1448837 w 2567281"/>
              <a:gd name="connsiteY22-2176" fmla="*/ 2555706 h 2567281"/>
              <a:gd name="connsiteX23-2177" fmla="*/ 1347429 w 2567281"/>
              <a:gd name="connsiteY23-2178" fmla="*/ 2565733 h 2567281"/>
              <a:gd name="connsiteX24-2179" fmla="*/ 1222908 w 2567281"/>
              <a:gd name="connsiteY24-2180" fmla="*/ 2565794 h 2567281"/>
              <a:gd name="connsiteX25-2181" fmla="*/ 1150390 w 2567281"/>
              <a:gd name="connsiteY25-2182" fmla="*/ 2558774 h 2567281"/>
              <a:gd name="connsiteX26-2183" fmla="*/ 899550 w 2567281"/>
              <a:gd name="connsiteY26-2184" fmla="*/ 2217898 h 2567281"/>
              <a:gd name="connsiteX27-2185" fmla="*/ 479023 w 2567281"/>
              <a:gd name="connsiteY27-2186" fmla="*/ 2281883 h 2567281"/>
              <a:gd name="connsiteX28-2187" fmla="*/ 435584 w 2567281"/>
              <a:gd name="connsiteY28-2188" fmla="*/ 2247295 h 2567281"/>
              <a:gd name="connsiteX29-2189" fmla="*/ 345490 w 2567281"/>
              <a:gd name="connsiteY29-2190" fmla="*/ 2159843 h 2567281"/>
              <a:gd name="connsiteX30-2191" fmla="*/ 271660 w 2567281"/>
              <a:gd name="connsiteY30-2192" fmla="*/ 2072382 h 2567281"/>
              <a:gd name="connsiteX31-2193" fmla="*/ 335363 w 2567281"/>
              <a:gd name="connsiteY31-2194" fmla="*/ 1653711 h 2567281"/>
              <a:gd name="connsiteX32-2195" fmla="*/ 8015 w 2567281"/>
              <a:gd name="connsiteY32-2196" fmla="*/ 1412826 h 2567281"/>
              <a:gd name="connsiteX33-2197" fmla="*/ 1549 w 2567281"/>
              <a:gd name="connsiteY33-2198" fmla="*/ 1347429 h 2567281"/>
              <a:gd name="connsiteX34-2199" fmla="*/ 13418 w 2567281"/>
              <a:gd name="connsiteY34-2200" fmla="*/ 1099676 h 2567281"/>
              <a:gd name="connsiteX35-2201" fmla="*/ 14995 w 2567281"/>
              <a:gd name="connsiteY35-2202" fmla="*/ 1091591 h 2567281"/>
              <a:gd name="connsiteX36-2203" fmla="*/ 397317 w 2567281"/>
              <a:gd name="connsiteY36-2204" fmla="*/ 856724 h 2567281"/>
              <a:gd name="connsiteX37-2205" fmla="*/ 279210 w 2567281"/>
              <a:gd name="connsiteY37-2206" fmla="*/ 486794 h 2567281"/>
              <a:gd name="connsiteX38-2207" fmla="*/ 319987 w 2567281"/>
              <a:gd name="connsiteY38-2208" fmla="*/ 435584 h 2567281"/>
              <a:gd name="connsiteX39-2209" fmla="*/ 504477 w 2567281"/>
              <a:gd name="connsiteY39-2210" fmla="*/ 263576 h 2567281"/>
              <a:gd name="connsiteX40-2211" fmla="*/ 542723 w 2567281"/>
              <a:gd name="connsiteY40-2212" fmla="*/ 237362 h 2567281"/>
              <a:gd name="connsiteX0-2213" fmla="*/ 542723 w 2567281"/>
              <a:gd name="connsiteY0-2214" fmla="*/ 237362 h 2567281"/>
              <a:gd name="connsiteX1-2215" fmla="*/ 923626 w 2567281"/>
              <a:gd name="connsiteY1-2216" fmla="*/ 341570 h 2567281"/>
              <a:gd name="connsiteX2-2217" fmla="*/ 1104648 w 2567281"/>
              <a:gd name="connsiteY2-2218" fmla="*/ 12940 h 2567281"/>
              <a:gd name="connsiteX3-2219" fmla="*/ 1219853 w 2567281"/>
              <a:gd name="connsiteY3-2220" fmla="*/ 1549 h 2567281"/>
              <a:gd name="connsiteX4-2221" fmla="*/ 1467606 w 2567281"/>
              <a:gd name="connsiteY4-2222" fmla="*/ 13418 h 2567281"/>
              <a:gd name="connsiteX5-2223" fmla="*/ 1496875 w 2567281"/>
              <a:gd name="connsiteY5-2224" fmla="*/ 19128 h 2567281"/>
              <a:gd name="connsiteX6-2225" fmla="*/ 1628565 w 2567281"/>
              <a:gd name="connsiteY6-2226" fmla="*/ 340248 h 2567281"/>
              <a:gd name="connsiteX7-2227" fmla="*/ 2031761 w 2567281"/>
              <a:gd name="connsiteY7-2228" fmla="*/ 240783 h 2567281"/>
              <a:gd name="connsiteX8-2229" fmla="*/ 2034286 w 2567281"/>
              <a:gd name="connsiteY8-2230" fmla="*/ 242421 h 2567281"/>
              <a:gd name="connsiteX9-2231" fmla="*/ 2303706 w 2567281"/>
              <a:gd name="connsiteY9-2232" fmla="*/ 504477 h 2567281"/>
              <a:gd name="connsiteX10-2233" fmla="*/ 2313004 w 2567281"/>
              <a:gd name="connsiteY10-2234" fmla="*/ 518043 h 2567281"/>
              <a:gd name="connsiteX11-2235" fmla="*/ 2218151 w 2567281"/>
              <a:gd name="connsiteY11-2236" fmla="*/ 861420 h 2567281"/>
              <a:gd name="connsiteX12-2237" fmla="*/ 2547655 w 2567281"/>
              <a:gd name="connsiteY12-2238" fmla="*/ 1066337 h 2567281"/>
              <a:gd name="connsiteX13-2239" fmla="*/ 2553379 w 2567281"/>
              <a:gd name="connsiteY13-2240" fmla="*/ 1094904 h 2567281"/>
              <a:gd name="connsiteX14-2241" fmla="*/ 2565794 w 2567281"/>
              <a:gd name="connsiteY14-2242" fmla="*/ 1344373 h 2567281"/>
              <a:gd name="connsiteX15-2243" fmla="*/ 2556882 w 2567281"/>
              <a:gd name="connsiteY15-2244" fmla="*/ 1436427 h 2567281"/>
              <a:gd name="connsiteX16-2245" fmla="*/ 2175577 w 2567281"/>
              <a:gd name="connsiteY16-2246" fmla="*/ 1602914 h 2567281"/>
              <a:gd name="connsiteX17-2247" fmla="*/ 2320371 w 2567281"/>
              <a:gd name="connsiteY17-2248" fmla="*/ 2039924 h 2567281"/>
              <a:gd name="connsiteX18-2249" fmla="*/ 2247295 w 2567281"/>
              <a:gd name="connsiteY18-2250" fmla="*/ 2131698 h 2567281"/>
              <a:gd name="connsiteX19-2251" fmla="*/ 2159843 w 2567281"/>
              <a:gd name="connsiteY19-2252" fmla="*/ 2221792 h 2567281"/>
              <a:gd name="connsiteX20-2253" fmla="*/ 2093129 w 2567281"/>
              <a:gd name="connsiteY20-2254" fmla="*/ 2278108 h 2567281"/>
              <a:gd name="connsiteX21-2255" fmla="*/ 1655286 w 2567281"/>
              <a:gd name="connsiteY21-2256" fmla="*/ 2130546 h 2567281"/>
              <a:gd name="connsiteX22-2257" fmla="*/ 1448837 w 2567281"/>
              <a:gd name="connsiteY22-2258" fmla="*/ 2555706 h 2567281"/>
              <a:gd name="connsiteX23-2259" fmla="*/ 1347429 w 2567281"/>
              <a:gd name="connsiteY23-2260" fmla="*/ 2565733 h 2567281"/>
              <a:gd name="connsiteX24-2261" fmla="*/ 1222908 w 2567281"/>
              <a:gd name="connsiteY24-2262" fmla="*/ 2565794 h 2567281"/>
              <a:gd name="connsiteX25-2263" fmla="*/ 1150390 w 2567281"/>
              <a:gd name="connsiteY25-2264" fmla="*/ 2558774 h 2567281"/>
              <a:gd name="connsiteX26-2265" fmla="*/ 899550 w 2567281"/>
              <a:gd name="connsiteY26-2266" fmla="*/ 2217898 h 2567281"/>
              <a:gd name="connsiteX27-2267" fmla="*/ 479023 w 2567281"/>
              <a:gd name="connsiteY27-2268" fmla="*/ 2281883 h 2567281"/>
              <a:gd name="connsiteX28-2269" fmla="*/ 435584 w 2567281"/>
              <a:gd name="connsiteY28-2270" fmla="*/ 2247295 h 2567281"/>
              <a:gd name="connsiteX29-2271" fmla="*/ 345490 w 2567281"/>
              <a:gd name="connsiteY29-2272" fmla="*/ 2159843 h 2567281"/>
              <a:gd name="connsiteX30-2273" fmla="*/ 271660 w 2567281"/>
              <a:gd name="connsiteY30-2274" fmla="*/ 2072382 h 2567281"/>
              <a:gd name="connsiteX31-2275" fmla="*/ 335363 w 2567281"/>
              <a:gd name="connsiteY31-2276" fmla="*/ 1653711 h 2567281"/>
              <a:gd name="connsiteX32-2277" fmla="*/ 8015 w 2567281"/>
              <a:gd name="connsiteY32-2278" fmla="*/ 1412826 h 2567281"/>
              <a:gd name="connsiteX33-2279" fmla="*/ 1549 w 2567281"/>
              <a:gd name="connsiteY33-2280" fmla="*/ 1347429 h 2567281"/>
              <a:gd name="connsiteX34-2281" fmla="*/ 13418 w 2567281"/>
              <a:gd name="connsiteY34-2282" fmla="*/ 1099676 h 2567281"/>
              <a:gd name="connsiteX35-2283" fmla="*/ 14995 w 2567281"/>
              <a:gd name="connsiteY35-2284" fmla="*/ 1091591 h 2567281"/>
              <a:gd name="connsiteX36-2285" fmla="*/ 397317 w 2567281"/>
              <a:gd name="connsiteY36-2286" fmla="*/ 856724 h 2567281"/>
              <a:gd name="connsiteX37-2287" fmla="*/ 279210 w 2567281"/>
              <a:gd name="connsiteY37-2288" fmla="*/ 486794 h 2567281"/>
              <a:gd name="connsiteX38-2289" fmla="*/ 319987 w 2567281"/>
              <a:gd name="connsiteY38-2290" fmla="*/ 435584 h 2567281"/>
              <a:gd name="connsiteX39-2291" fmla="*/ 504477 w 2567281"/>
              <a:gd name="connsiteY39-2292" fmla="*/ 263576 h 2567281"/>
              <a:gd name="connsiteX40-2293" fmla="*/ 542723 w 2567281"/>
              <a:gd name="connsiteY40-2294" fmla="*/ 237362 h 2567281"/>
              <a:gd name="connsiteX0-2295" fmla="*/ 542723 w 2567281"/>
              <a:gd name="connsiteY0-2296" fmla="*/ 237362 h 2567281"/>
              <a:gd name="connsiteX1-2297" fmla="*/ 923626 w 2567281"/>
              <a:gd name="connsiteY1-2298" fmla="*/ 341570 h 2567281"/>
              <a:gd name="connsiteX2-2299" fmla="*/ 1104648 w 2567281"/>
              <a:gd name="connsiteY2-2300" fmla="*/ 12940 h 2567281"/>
              <a:gd name="connsiteX3-2301" fmla="*/ 1219853 w 2567281"/>
              <a:gd name="connsiteY3-2302" fmla="*/ 1549 h 2567281"/>
              <a:gd name="connsiteX4-2303" fmla="*/ 1467606 w 2567281"/>
              <a:gd name="connsiteY4-2304" fmla="*/ 13418 h 2567281"/>
              <a:gd name="connsiteX5-2305" fmla="*/ 1496875 w 2567281"/>
              <a:gd name="connsiteY5-2306" fmla="*/ 19128 h 2567281"/>
              <a:gd name="connsiteX6-2307" fmla="*/ 1628565 w 2567281"/>
              <a:gd name="connsiteY6-2308" fmla="*/ 340248 h 2567281"/>
              <a:gd name="connsiteX7-2309" fmla="*/ 2031761 w 2567281"/>
              <a:gd name="connsiteY7-2310" fmla="*/ 240783 h 2567281"/>
              <a:gd name="connsiteX8-2311" fmla="*/ 2034286 w 2567281"/>
              <a:gd name="connsiteY8-2312" fmla="*/ 242421 h 2567281"/>
              <a:gd name="connsiteX9-2313" fmla="*/ 2303706 w 2567281"/>
              <a:gd name="connsiteY9-2314" fmla="*/ 504477 h 2567281"/>
              <a:gd name="connsiteX10-2315" fmla="*/ 2313004 w 2567281"/>
              <a:gd name="connsiteY10-2316" fmla="*/ 518043 h 2567281"/>
              <a:gd name="connsiteX11-2317" fmla="*/ 2218151 w 2567281"/>
              <a:gd name="connsiteY11-2318" fmla="*/ 861420 h 2567281"/>
              <a:gd name="connsiteX12-2319" fmla="*/ 2547655 w 2567281"/>
              <a:gd name="connsiteY12-2320" fmla="*/ 1066337 h 2567281"/>
              <a:gd name="connsiteX13-2321" fmla="*/ 2553379 w 2567281"/>
              <a:gd name="connsiteY13-2322" fmla="*/ 1094904 h 2567281"/>
              <a:gd name="connsiteX14-2323" fmla="*/ 2565794 w 2567281"/>
              <a:gd name="connsiteY14-2324" fmla="*/ 1344373 h 2567281"/>
              <a:gd name="connsiteX15-2325" fmla="*/ 2556882 w 2567281"/>
              <a:gd name="connsiteY15-2326" fmla="*/ 1436427 h 2567281"/>
              <a:gd name="connsiteX16-2327" fmla="*/ 2175577 w 2567281"/>
              <a:gd name="connsiteY16-2328" fmla="*/ 1602914 h 2567281"/>
              <a:gd name="connsiteX17-2329" fmla="*/ 2320371 w 2567281"/>
              <a:gd name="connsiteY17-2330" fmla="*/ 2039924 h 2567281"/>
              <a:gd name="connsiteX18-2331" fmla="*/ 2247295 w 2567281"/>
              <a:gd name="connsiteY18-2332" fmla="*/ 2131698 h 2567281"/>
              <a:gd name="connsiteX19-2333" fmla="*/ 2159843 w 2567281"/>
              <a:gd name="connsiteY19-2334" fmla="*/ 2221792 h 2567281"/>
              <a:gd name="connsiteX20-2335" fmla="*/ 2093129 w 2567281"/>
              <a:gd name="connsiteY20-2336" fmla="*/ 2278108 h 2567281"/>
              <a:gd name="connsiteX21-2337" fmla="*/ 1655286 w 2567281"/>
              <a:gd name="connsiteY21-2338" fmla="*/ 2130546 h 2567281"/>
              <a:gd name="connsiteX22-2339" fmla="*/ 1448837 w 2567281"/>
              <a:gd name="connsiteY22-2340" fmla="*/ 2555706 h 2567281"/>
              <a:gd name="connsiteX23-2341" fmla="*/ 1347429 w 2567281"/>
              <a:gd name="connsiteY23-2342" fmla="*/ 2565733 h 2567281"/>
              <a:gd name="connsiteX24-2343" fmla="*/ 1222908 w 2567281"/>
              <a:gd name="connsiteY24-2344" fmla="*/ 2565794 h 2567281"/>
              <a:gd name="connsiteX25-2345" fmla="*/ 1150390 w 2567281"/>
              <a:gd name="connsiteY25-2346" fmla="*/ 2558774 h 2567281"/>
              <a:gd name="connsiteX26-2347" fmla="*/ 899550 w 2567281"/>
              <a:gd name="connsiteY26-2348" fmla="*/ 2217898 h 2567281"/>
              <a:gd name="connsiteX27-2349" fmla="*/ 479023 w 2567281"/>
              <a:gd name="connsiteY27-2350" fmla="*/ 2281883 h 2567281"/>
              <a:gd name="connsiteX28-2351" fmla="*/ 435584 w 2567281"/>
              <a:gd name="connsiteY28-2352" fmla="*/ 2247295 h 2567281"/>
              <a:gd name="connsiteX29-2353" fmla="*/ 345490 w 2567281"/>
              <a:gd name="connsiteY29-2354" fmla="*/ 2159843 h 2567281"/>
              <a:gd name="connsiteX30-2355" fmla="*/ 271660 w 2567281"/>
              <a:gd name="connsiteY30-2356" fmla="*/ 2072382 h 2567281"/>
              <a:gd name="connsiteX31-2357" fmla="*/ 335363 w 2567281"/>
              <a:gd name="connsiteY31-2358" fmla="*/ 1653711 h 2567281"/>
              <a:gd name="connsiteX32-2359" fmla="*/ 8015 w 2567281"/>
              <a:gd name="connsiteY32-2360" fmla="*/ 1412826 h 2567281"/>
              <a:gd name="connsiteX33-2361" fmla="*/ 1549 w 2567281"/>
              <a:gd name="connsiteY33-2362" fmla="*/ 1347429 h 2567281"/>
              <a:gd name="connsiteX34-2363" fmla="*/ 13418 w 2567281"/>
              <a:gd name="connsiteY34-2364" fmla="*/ 1099676 h 2567281"/>
              <a:gd name="connsiteX35-2365" fmla="*/ 14995 w 2567281"/>
              <a:gd name="connsiteY35-2366" fmla="*/ 1091591 h 2567281"/>
              <a:gd name="connsiteX36-2367" fmla="*/ 397317 w 2567281"/>
              <a:gd name="connsiteY36-2368" fmla="*/ 856724 h 2567281"/>
              <a:gd name="connsiteX37-2369" fmla="*/ 279210 w 2567281"/>
              <a:gd name="connsiteY37-2370" fmla="*/ 486794 h 2567281"/>
              <a:gd name="connsiteX38-2371" fmla="*/ 319987 w 2567281"/>
              <a:gd name="connsiteY38-2372" fmla="*/ 435584 h 2567281"/>
              <a:gd name="connsiteX39-2373" fmla="*/ 504477 w 2567281"/>
              <a:gd name="connsiteY39-2374" fmla="*/ 263576 h 2567281"/>
              <a:gd name="connsiteX40-2375" fmla="*/ 542723 w 2567281"/>
              <a:gd name="connsiteY40-2376" fmla="*/ 237362 h 2567281"/>
              <a:gd name="connsiteX0-2377" fmla="*/ 542723 w 2567281"/>
              <a:gd name="connsiteY0-2378" fmla="*/ 237362 h 2567281"/>
              <a:gd name="connsiteX1-2379" fmla="*/ 923626 w 2567281"/>
              <a:gd name="connsiteY1-2380" fmla="*/ 341570 h 2567281"/>
              <a:gd name="connsiteX2-2381" fmla="*/ 1104648 w 2567281"/>
              <a:gd name="connsiteY2-2382" fmla="*/ 12940 h 2567281"/>
              <a:gd name="connsiteX3-2383" fmla="*/ 1219853 w 2567281"/>
              <a:gd name="connsiteY3-2384" fmla="*/ 1549 h 2567281"/>
              <a:gd name="connsiteX4-2385" fmla="*/ 1467606 w 2567281"/>
              <a:gd name="connsiteY4-2386" fmla="*/ 13418 h 2567281"/>
              <a:gd name="connsiteX5-2387" fmla="*/ 1496875 w 2567281"/>
              <a:gd name="connsiteY5-2388" fmla="*/ 19128 h 2567281"/>
              <a:gd name="connsiteX6-2389" fmla="*/ 1628565 w 2567281"/>
              <a:gd name="connsiteY6-2390" fmla="*/ 340248 h 2567281"/>
              <a:gd name="connsiteX7-2391" fmla="*/ 2031761 w 2567281"/>
              <a:gd name="connsiteY7-2392" fmla="*/ 240783 h 2567281"/>
              <a:gd name="connsiteX8-2393" fmla="*/ 2034286 w 2567281"/>
              <a:gd name="connsiteY8-2394" fmla="*/ 242421 h 2567281"/>
              <a:gd name="connsiteX9-2395" fmla="*/ 2303706 w 2567281"/>
              <a:gd name="connsiteY9-2396" fmla="*/ 504477 h 2567281"/>
              <a:gd name="connsiteX10-2397" fmla="*/ 2313004 w 2567281"/>
              <a:gd name="connsiteY10-2398" fmla="*/ 518043 h 2567281"/>
              <a:gd name="connsiteX11-2399" fmla="*/ 2218151 w 2567281"/>
              <a:gd name="connsiteY11-2400" fmla="*/ 861420 h 2567281"/>
              <a:gd name="connsiteX12-2401" fmla="*/ 2547655 w 2567281"/>
              <a:gd name="connsiteY12-2402" fmla="*/ 1066337 h 2567281"/>
              <a:gd name="connsiteX13-2403" fmla="*/ 2553379 w 2567281"/>
              <a:gd name="connsiteY13-2404" fmla="*/ 1094904 h 2567281"/>
              <a:gd name="connsiteX14-2405" fmla="*/ 2565794 w 2567281"/>
              <a:gd name="connsiteY14-2406" fmla="*/ 1344373 h 2567281"/>
              <a:gd name="connsiteX15-2407" fmla="*/ 2556882 w 2567281"/>
              <a:gd name="connsiteY15-2408" fmla="*/ 1436427 h 2567281"/>
              <a:gd name="connsiteX16-2409" fmla="*/ 2175577 w 2567281"/>
              <a:gd name="connsiteY16-2410" fmla="*/ 1602914 h 2567281"/>
              <a:gd name="connsiteX17-2411" fmla="*/ 2320371 w 2567281"/>
              <a:gd name="connsiteY17-2412" fmla="*/ 2039924 h 2567281"/>
              <a:gd name="connsiteX18-2413" fmla="*/ 2247295 w 2567281"/>
              <a:gd name="connsiteY18-2414" fmla="*/ 2131698 h 2567281"/>
              <a:gd name="connsiteX19-2415" fmla="*/ 2159843 w 2567281"/>
              <a:gd name="connsiteY19-2416" fmla="*/ 2221792 h 2567281"/>
              <a:gd name="connsiteX20-2417" fmla="*/ 2093129 w 2567281"/>
              <a:gd name="connsiteY20-2418" fmla="*/ 2278108 h 2567281"/>
              <a:gd name="connsiteX21-2419" fmla="*/ 1655286 w 2567281"/>
              <a:gd name="connsiteY21-2420" fmla="*/ 2130546 h 2567281"/>
              <a:gd name="connsiteX22-2421" fmla="*/ 1448837 w 2567281"/>
              <a:gd name="connsiteY22-2422" fmla="*/ 2555706 h 2567281"/>
              <a:gd name="connsiteX23-2423" fmla="*/ 1347429 w 2567281"/>
              <a:gd name="connsiteY23-2424" fmla="*/ 2565733 h 2567281"/>
              <a:gd name="connsiteX24-2425" fmla="*/ 1222908 w 2567281"/>
              <a:gd name="connsiteY24-2426" fmla="*/ 2565794 h 2567281"/>
              <a:gd name="connsiteX25-2427" fmla="*/ 1150390 w 2567281"/>
              <a:gd name="connsiteY25-2428" fmla="*/ 2558774 h 2567281"/>
              <a:gd name="connsiteX26-2429" fmla="*/ 956807 w 2567281"/>
              <a:gd name="connsiteY26-2430" fmla="*/ 2113371 h 2567281"/>
              <a:gd name="connsiteX27-2431" fmla="*/ 479023 w 2567281"/>
              <a:gd name="connsiteY27-2432" fmla="*/ 2281883 h 2567281"/>
              <a:gd name="connsiteX28-2433" fmla="*/ 435584 w 2567281"/>
              <a:gd name="connsiteY28-2434" fmla="*/ 2247295 h 2567281"/>
              <a:gd name="connsiteX29-2435" fmla="*/ 345490 w 2567281"/>
              <a:gd name="connsiteY29-2436" fmla="*/ 2159843 h 2567281"/>
              <a:gd name="connsiteX30-2437" fmla="*/ 271660 w 2567281"/>
              <a:gd name="connsiteY30-2438" fmla="*/ 2072382 h 2567281"/>
              <a:gd name="connsiteX31-2439" fmla="*/ 335363 w 2567281"/>
              <a:gd name="connsiteY31-2440" fmla="*/ 1653711 h 2567281"/>
              <a:gd name="connsiteX32-2441" fmla="*/ 8015 w 2567281"/>
              <a:gd name="connsiteY32-2442" fmla="*/ 1412826 h 2567281"/>
              <a:gd name="connsiteX33-2443" fmla="*/ 1549 w 2567281"/>
              <a:gd name="connsiteY33-2444" fmla="*/ 1347429 h 2567281"/>
              <a:gd name="connsiteX34-2445" fmla="*/ 13418 w 2567281"/>
              <a:gd name="connsiteY34-2446" fmla="*/ 1099676 h 2567281"/>
              <a:gd name="connsiteX35-2447" fmla="*/ 14995 w 2567281"/>
              <a:gd name="connsiteY35-2448" fmla="*/ 1091591 h 2567281"/>
              <a:gd name="connsiteX36-2449" fmla="*/ 397317 w 2567281"/>
              <a:gd name="connsiteY36-2450" fmla="*/ 856724 h 2567281"/>
              <a:gd name="connsiteX37-2451" fmla="*/ 279210 w 2567281"/>
              <a:gd name="connsiteY37-2452" fmla="*/ 486794 h 2567281"/>
              <a:gd name="connsiteX38-2453" fmla="*/ 319987 w 2567281"/>
              <a:gd name="connsiteY38-2454" fmla="*/ 435584 h 2567281"/>
              <a:gd name="connsiteX39-2455" fmla="*/ 504477 w 2567281"/>
              <a:gd name="connsiteY39-2456" fmla="*/ 263576 h 2567281"/>
              <a:gd name="connsiteX40-2457" fmla="*/ 542723 w 2567281"/>
              <a:gd name="connsiteY40-2458" fmla="*/ 237362 h 2567281"/>
              <a:gd name="connsiteX0-2459" fmla="*/ 542723 w 2567281"/>
              <a:gd name="connsiteY0-2460" fmla="*/ 237362 h 2567281"/>
              <a:gd name="connsiteX1-2461" fmla="*/ 923626 w 2567281"/>
              <a:gd name="connsiteY1-2462" fmla="*/ 341570 h 2567281"/>
              <a:gd name="connsiteX2-2463" fmla="*/ 1104648 w 2567281"/>
              <a:gd name="connsiteY2-2464" fmla="*/ 12940 h 2567281"/>
              <a:gd name="connsiteX3-2465" fmla="*/ 1219853 w 2567281"/>
              <a:gd name="connsiteY3-2466" fmla="*/ 1549 h 2567281"/>
              <a:gd name="connsiteX4-2467" fmla="*/ 1467606 w 2567281"/>
              <a:gd name="connsiteY4-2468" fmla="*/ 13418 h 2567281"/>
              <a:gd name="connsiteX5-2469" fmla="*/ 1496875 w 2567281"/>
              <a:gd name="connsiteY5-2470" fmla="*/ 19128 h 2567281"/>
              <a:gd name="connsiteX6-2471" fmla="*/ 1628565 w 2567281"/>
              <a:gd name="connsiteY6-2472" fmla="*/ 340248 h 2567281"/>
              <a:gd name="connsiteX7-2473" fmla="*/ 2031761 w 2567281"/>
              <a:gd name="connsiteY7-2474" fmla="*/ 240783 h 2567281"/>
              <a:gd name="connsiteX8-2475" fmla="*/ 2034286 w 2567281"/>
              <a:gd name="connsiteY8-2476" fmla="*/ 242421 h 2567281"/>
              <a:gd name="connsiteX9-2477" fmla="*/ 2303706 w 2567281"/>
              <a:gd name="connsiteY9-2478" fmla="*/ 504477 h 2567281"/>
              <a:gd name="connsiteX10-2479" fmla="*/ 2313004 w 2567281"/>
              <a:gd name="connsiteY10-2480" fmla="*/ 518043 h 2567281"/>
              <a:gd name="connsiteX11-2481" fmla="*/ 2218151 w 2567281"/>
              <a:gd name="connsiteY11-2482" fmla="*/ 861420 h 2567281"/>
              <a:gd name="connsiteX12-2483" fmla="*/ 2547655 w 2567281"/>
              <a:gd name="connsiteY12-2484" fmla="*/ 1066337 h 2567281"/>
              <a:gd name="connsiteX13-2485" fmla="*/ 2553379 w 2567281"/>
              <a:gd name="connsiteY13-2486" fmla="*/ 1094904 h 2567281"/>
              <a:gd name="connsiteX14-2487" fmla="*/ 2565794 w 2567281"/>
              <a:gd name="connsiteY14-2488" fmla="*/ 1344373 h 2567281"/>
              <a:gd name="connsiteX15-2489" fmla="*/ 2556882 w 2567281"/>
              <a:gd name="connsiteY15-2490" fmla="*/ 1436427 h 2567281"/>
              <a:gd name="connsiteX16-2491" fmla="*/ 2175577 w 2567281"/>
              <a:gd name="connsiteY16-2492" fmla="*/ 1602914 h 2567281"/>
              <a:gd name="connsiteX17-2493" fmla="*/ 2320371 w 2567281"/>
              <a:gd name="connsiteY17-2494" fmla="*/ 2039924 h 2567281"/>
              <a:gd name="connsiteX18-2495" fmla="*/ 2247295 w 2567281"/>
              <a:gd name="connsiteY18-2496" fmla="*/ 2131698 h 2567281"/>
              <a:gd name="connsiteX19-2497" fmla="*/ 2159843 w 2567281"/>
              <a:gd name="connsiteY19-2498" fmla="*/ 2221792 h 2567281"/>
              <a:gd name="connsiteX20-2499" fmla="*/ 2093129 w 2567281"/>
              <a:gd name="connsiteY20-2500" fmla="*/ 2278108 h 2567281"/>
              <a:gd name="connsiteX21-2501" fmla="*/ 1655286 w 2567281"/>
              <a:gd name="connsiteY21-2502" fmla="*/ 2130546 h 2567281"/>
              <a:gd name="connsiteX22-2503" fmla="*/ 1448837 w 2567281"/>
              <a:gd name="connsiteY22-2504" fmla="*/ 2555706 h 2567281"/>
              <a:gd name="connsiteX23-2505" fmla="*/ 1347429 w 2567281"/>
              <a:gd name="connsiteY23-2506" fmla="*/ 2565733 h 2567281"/>
              <a:gd name="connsiteX24-2507" fmla="*/ 1222908 w 2567281"/>
              <a:gd name="connsiteY24-2508" fmla="*/ 2565794 h 2567281"/>
              <a:gd name="connsiteX25-2509" fmla="*/ 1150390 w 2567281"/>
              <a:gd name="connsiteY25-2510" fmla="*/ 2558774 h 2567281"/>
              <a:gd name="connsiteX26-2511" fmla="*/ 956807 w 2567281"/>
              <a:gd name="connsiteY26-2512" fmla="*/ 2113371 h 2567281"/>
              <a:gd name="connsiteX27-2513" fmla="*/ 479023 w 2567281"/>
              <a:gd name="connsiteY27-2514" fmla="*/ 2281883 h 2567281"/>
              <a:gd name="connsiteX28-2515" fmla="*/ 435584 w 2567281"/>
              <a:gd name="connsiteY28-2516" fmla="*/ 2247295 h 2567281"/>
              <a:gd name="connsiteX29-2517" fmla="*/ 345490 w 2567281"/>
              <a:gd name="connsiteY29-2518" fmla="*/ 2159843 h 2567281"/>
              <a:gd name="connsiteX30-2519" fmla="*/ 271660 w 2567281"/>
              <a:gd name="connsiteY30-2520" fmla="*/ 2072382 h 2567281"/>
              <a:gd name="connsiteX31-2521" fmla="*/ 335363 w 2567281"/>
              <a:gd name="connsiteY31-2522" fmla="*/ 1653711 h 2567281"/>
              <a:gd name="connsiteX32-2523" fmla="*/ 8015 w 2567281"/>
              <a:gd name="connsiteY32-2524" fmla="*/ 1412826 h 2567281"/>
              <a:gd name="connsiteX33-2525" fmla="*/ 1549 w 2567281"/>
              <a:gd name="connsiteY33-2526" fmla="*/ 1347429 h 2567281"/>
              <a:gd name="connsiteX34-2527" fmla="*/ 13418 w 2567281"/>
              <a:gd name="connsiteY34-2528" fmla="*/ 1099676 h 2567281"/>
              <a:gd name="connsiteX35-2529" fmla="*/ 14995 w 2567281"/>
              <a:gd name="connsiteY35-2530" fmla="*/ 1091591 h 2567281"/>
              <a:gd name="connsiteX36-2531" fmla="*/ 397317 w 2567281"/>
              <a:gd name="connsiteY36-2532" fmla="*/ 856724 h 2567281"/>
              <a:gd name="connsiteX37-2533" fmla="*/ 279210 w 2567281"/>
              <a:gd name="connsiteY37-2534" fmla="*/ 486794 h 2567281"/>
              <a:gd name="connsiteX38-2535" fmla="*/ 319987 w 2567281"/>
              <a:gd name="connsiteY38-2536" fmla="*/ 435584 h 2567281"/>
              <a:gd name="connsiteX39-2537" fmla="*/ 504477 w 2567281"/>
              <a:gd name="connsiteY39-2538" fmla="*/ 263576 h 2567281"/>
              <a:gd name="connsiteX40-2539" fmla="*/ 542723 w 2567281"/>
              <a:gd name="connsiteY40-2540" fmla="*/ 237362 h 2567281"/>
              <a:gd name="connsiteX0-2541" fmla="*/ 542723 w 2567281"/>
              <a:gd name="connsiteY0-2542" fmla="*/ 237362 h 2567281"/>
              <a:gd name="connsiteX1-2543" fmla="*/ 923626 w 2567281"/>
              <a:gd name="connsiteY1-2544" fmla="*/ 341570 h 2567281"/>
              <a:gd name="connsiteX2-2545" fmla="*/ 1104648 w 2567281"/>
              <a:gd name="connsiteY2-2546" fmla="*/ 12940 h 2567281"/>
              <a:gd name="connsiteX3-2547" fmla="*/ 1219853 w 2567281"/>
              <a:gd name="connsiteY3-2548" fmla="*/ 1549 h 2567281"/>
              <a:gd name="connsiteX4-2549" fmla="*/ 1467606 w 2567281"/>
              <a:gd name="connsiteY4-2550" fmla="*/ 13418 h 2567281"/>
              <a:gd name="connsiteX5-2551" fmla="*/ 1496875 w 2567281"/>
              <a:gd name="connsiteY5-2552" fmla="*/ 19128 h 2567281"/>
              <a:gd name="connsiteX6-2553" fmla="*/ 1628565 w 2567281"/>
              <a:gd name="connsiteY6-2554" fmla="*/ 340248 h 2567281"/>
              <a:gd name="connsiteX7-2555" fmla="*/ 2031761 w 2567281"/>
              <a:gd name="connsiteY7-2556" fmla="*/ 240783 h 2567281"/>
              <a:gd name="connsiteX8-2557" fmla="*/ 2034286 w 2567281"/>
              <a:gd name="connsiteY8-2558" fmla="*/ 242421 h 2567281"/>
              <a:gd name="connsiteX9-2559" fmla="*/ 2303706 w 2567281"/>
              <a:gd name="connsiteY9-2560" fmla="*/ 504477 h 2567281"/>
              <a:gd name="connsiteX10-2561" fmla="*/ 2313004 w 2567281"/>
              <a:gd name="connsiteY10-2562" fmla="*/ 518043 h 2567281"/>
              <a:gd name="connsiteX11-2563" fmla="*/ 2218151 w 2567281"/>
              <a:gd name="connsiteY11-2564" fmla="*/ 861420 h 2567281"/>
              <a:gd name="connsiteX12-2565" fmla="*/ 2547655 w 2567281"/>
              <a:gd name="connsiteY12-2566" fmla="*/ 1066337 h 2567281"/>
              <a:gd name="connsiteX13-2567" fmla="*/ 2553379 w 2567281"/>
              <a:gd name="connsiteY13-2568" fmla="*/ 1094904 h 2567281"/>
              <a:gd name="connsiteX14-2569" fmla="*/ 2565794 w 2567281"/>
              <a:gd name="connsiteY14-2570" fmla="*/ 1344373 h 2567281"/>
              <a:gd name="connsiteX15-2571" fmla="*/ 2556882 w 2567281"/>
              <a:gd name="connsiteY15-2572" fmla="*/ 1436427 h 2567281"/>
              <a:gd name="connsiteX16-2573" fmla="*/ 2175577 w 2567281"/>
              <a:gd name="connsiteY16-2574" fmla="*/ 1602914 h 2567281"/>
              <a:gd name="connsiteX17-2575" fmla="*/ 2320371 w 2567281"/>
              <a:gd name="connsiteY17-2576" fmla="*/ 2039924 h 2567281"/>
              <a:gd name="connsiteX18-2577" fmla="*/ 2247295 w 2567281"/>
              <a:gd name="connsiteY18-2578" fmla="*/ 2131698 h 2567281"/>
              <a:gd name="connsiteX19-2579" fmla="*/ 2159843 w 2567281"/>
              <a:gd name="connsiteY19-2580" fmla="*/ 2221792 h 2567281"/>
              <a:gd name="connsiteX20-2581" fmla="*/ 2093129 w 2567281"/>
              <a:gd name="connsiteY20-2582" fmla="*/ 2278108 h 2567281"/>
              <a:gd name="connsiteX21-2583" fmla="*/ 1655286 w 2567281"/>
              <a:gd name="connsiteY21-2584" fmla="*/ 2130546 h 2567281"/>
              <a:gd name="connsiteX22-2585" fmla="*/ 1448837 w 2567281"/>
              <a:gd name="connsiteY22-2586" fmla="*/ 2555706 h 2567281"/>
              <a:gd name="connsiteX23-2587" fmla="*/ 1347429 w 2567281"/>
              <a:gd name="connsiteY23-2588" fmla="*/ 2565733 h 2567281"/>
              <a:gd name="connsiteX24-2589" fmla="*/ 1222908 w 2567281"/>
              <a:gd name="connsiteY24-2590" fmla="*/ 2565794 h 2567281"/>
              <a:gd name="connsiteX25-2591" fmla="*/ 1150390 w 2567281"/>
              <a:gd name="connsiteY25-2592" fmla="*/ 2558774 h 2567281"/>
              <a:gd name="connsiteX26-2593" fmla="*/ 956807 w 2567281"/>
              <a:gd name="connsiteY26-2594" fmla="*/ 2113371 h 2567281"/>
              <a:gd name="connsiteX27-2595" fmla="*/ 479023 w 2567281"/>
              <a:gd name="connsiteY27-2596" fmla="*/ 2281883 h 2567281"/>
              <a:gd name="connsiteX28-2597" fmla="*/ 435584 w 2567281"/>
              <a:gd name="connsiteY28-2598" fmla="*/ 2247295 h 2567281"/>
              <a:gd name="connsiteX29-2599" fmla="*/ 345490 w 2567281"/>
              <a:gd name="connsiteY29-2600" fmla="*/ 2159843 h 2567281"/>
              <a:gd name="connsiteX30-2601" fmla="*/ 271660 w 2567281"/>
              <a:gd name="connsiteY30-2602" fmla="*/ 2072382 h 2567281"/>
              <a:gd name="connsiteX31-2603" fmla="*/ 335363 w 2567281"/>
              <a:gd name="connsiteY31-2604" fmla="*/ 1653711 h 2567281"/>
              <a:gd name="connsiteX32-2605" fmla="*/ 8015 w 2567281"/>
              <a:gd name="connsiteY32-2606" fmla="*/ 1412826 h 2567281"/>
              <a:gd name="connsiteX33-2607" fmla="*/ 1549 w 2567281"/>
              <a:gd name="connsiteY33-2608" fmla="*/ 1347429 h 2567281"/>
              <a:gd name="connsiteX34-2609" fmla="*/ 13418 w 2567281"/>
              <a:gd name="connsiteY34-2610" fmla="*/ 1099676 h 2567281"/>
              <a:gd name="connsiteX35-2611" fmla="*/ 14995 w 2567281"/>
              <a:gd name="connsiteY35-2612" fmla="*/ 1091591 h 2567281"/>
              <a:gd name="connsiteX36-2613" fmla="*/ 397317 w 2567281"/>
              <a:gd name="connsiteY36-2614" fmla="*/ 856724 h 2567281"/>
              <a:gd name="connsiteX37-2615" fmla="*/ 279210 w 2567281"/>
              <a:gd name="connsiteY37-2616" fmla="*/ 486794 h 2567281"/>
              <a:gd name="connsiteX38-2617" fmla="*/ 319987 w 2567281"/>
              <a:gd name="connsiteY38-2618" fmla="*/ 435584 h 2567281"/>
              <a:gd name="connsiteX39-2619" fmla="*/ 504477 w 2567281"/>
              <a:gd name="connsiteY39-2620" fmla="*/ 263576 h 2567281"/>
              <a:gd name="connsiteX40-2621" fmla="*/ 542723 w 2567281"/>
              <a:gd name="connsiteY40-2622" fmla="*/ 237362 h 2567281"/>
              <a:gd name="connsiteX0-2623" fmla="*/ 542723 w 2567281"/>
              <a:gd name="connsiteY0-2624" fmla="*/ 237362 h 2567281"/>
              <a:gd name="connsiteX1-2625" fmla="*/ 923626 w 2567281"/>
              <a:gd name="connsiteY1-2626" fmla="*/ 341570 h 2567281"/>
              <a:gd name="connsiteX2-2627" fmla="*/ 1104648 w 2567281"/>
              <a:gd name="connsiteY2-2628" fmla="*/ 12940 h 2567281"/>
              <a:gd name="connsiteX3-2629" fmla="*/ 1219853 w 2567281"/>
              <a:gd name="connsiteY3-2630" fmla="*/ 1549 h 2567281"/>
              <a:gd name="connsiteX4-2631" fmla="*/ 1467606 w 2567281"/>
              <a:gd name="connsiteY4-2632" fmla="*/ 13418 h 2567281"/>
              <a:gd name="connsiteX5-2633" fmla="*/ 1496875 w 2567281"/>
              <a:gd name="connsiteY5-2634" fmla="*/ 19128 h 2567281"/>
              <a:gd name="connsiteX6-2635" fmla="*/ 1628565 w 2567281"/>
              <a:gd name="connsiteY6-2636" fmla="*/ 340248 h 2567281"/>
              <a:gd name="connsiteX7-2637" fmla="*/ 2031761 w 2567281"/>
              <a:gd name="connsiteY7-2638" fmla="*/ 240783 h 2567281"/>
              <a:gd name="connsiteX8-2639" fmla="*/ 2034286 w 2567281"/>
              <a:gd name="connsiteY8-2640" fmla="*/ 242421 h 2567281"/>
              <a:gd name="connsiteX9-2641" fmla="*/ 2303706 w 2567281"/>
              <a:gd name="connsiteY9-2642" fmla="*/ 504477 h 2567281"/>
              <a:gd name="connsiteX10-2643" fmla="*/ 2313004 w 2567281"/>
              <a:gd name="connsiteY10-2644" fmla="*/ 518043 h 2567281"/>
              <a:gd name="connsiteX11-2645" fmla="*/ 2218151 w 2567281"/>
              <a:gd name="connsiteY11-2646" fmla="*/ 861420 h 2567281"/>
              <a:gd name="connsiteX12-2647" fmla="*/ 2547655 w 2567281"/>
              <a:gd name="connsiteY12-2648" fmla="*/ 1066337 h 2567281"/>
              <a:gd name="connsiteX13-2649" fmla="*/ 2553379 w 2567281"/>
              <a:gd name="connsiteY13-2650" fmla="*/ 1094904 h 2567281"/>
              <a:gd name="connsiteX14-2651" fmla="*/ 2565794 w 2567281"/>
              <a:gd name="connsiteY14-2652" fmla="*/ 1344373 h 2567281"/>
              <a:gd name="connsiteX15-2653" fmla="*/ 2556882 w 2567281"/>
              <a:gd name="connsiteY15-2654" fmla="*/ 1436427 h 2567281"/>
              <a:gd name="connsiteX16-2655" fmla="*/ 2175577 w 2567281"/>
              <a:gd name="connsiteY16-2656" fmla="*/ 1602914 h 2567281"/>
              <a:gd name="connsiteX17-2657" fmla="*/ 2320371 w 2567281"/>
              <a:gd name="connsiteY17-2658" fmla="*/ 2039924 h 2567281"/>
              <a:gd name="connsiteX18-2659" fmla="*/ 2247295 w 2567281"/>
              <a:gd name="connsiteY18-2660" fmla="*/ 2131698 h 2567281"/>
              <a:gd name="connsiteX19-2661" fmla="*/ 2159843 w 2567281"/>
              <a:gd name="connsiteY19-2662" fmla="*/ 2221792 h 2567281"/>
              <a:gd name="connsiteX20-2663" fmla="*/ 2093129 w 2567281"/>
              <a:gd name="connsiteY20-2664" fmla="*/ 2278108 h 2567281"/>
              <a:gd name="connsiteX21-2665" fmla="*/ 1655286 w 2567281"/>
              <a:gd name="connsiteY21-2666" fmla="*/ 2130546 h 2567281"/>
              <a:gd name="connsiteX22-2667" fmla="*/ 1448837 w 2567281"/>
              <a:gd name="connsiteY22-2668" fmla="*/ 2555706 h 2567281"/>
              <a:gd name="connsiteX23-2669" fmla="*/ 1347429 w 2567281"/>
              <a:gd name="connsiteY23-2670" fmla="*/ 2565733 h 2567281"/>
              <a:gd name="connsiteX24-2671" fmla="*/ 1222908 w 2567281"/>
              <a:gd name="connsiteY24-2672" fmla="*/ 2565794 h 2567281"/>
              <a:gd name="connsiteX25-2673" fmla="*/ 1150390 w 2567281"/>
              <a:gd name="connsiteY25-2674" fmla="*/ 2558774 h 2567281"/>
              <a:gd name="connsiteX26-2675" fmla="*/ 956807 w 2567281"/>
              <a:gd name="connsiteY26-2676" fmla="*/ 2113371 h 2567281"/>
              <a:gd name="connsiteX27-2677" fmla="*/ 479023 w 2567281"/>
              <a:gd name="connsiteY27-2678" fmla="*/ 2281883 h 2567281"/>
              <a:gd name="connsiteX28-2679" fmla="*/ 435584 w 2567281"/>
              <a:gd name="connsiteY28-2680" fmla="*/ 2247295 h 2567281"/>
              <a:gd name="connsiteX29-2681" fmla="*/ 345490 w 2567281"/>
              <a:gd name="connsiteY29-2682" fmla="*/ 2159843 h 2567281"/>
              <a:gd name="connsiteX30-2683" fmla="*/ 271660 w 2567281"/>
              <a:gd name="connsiteY30-2684" fmla="*/ 2072382 h 2567281"/>
              <a:gd name="connsiteX31-2685" fmla="*/ 447673 w 2567281"/>
              <a:gd name="connsiteY31-2686" fmla="*/ 1599540 h 2567281"/>
              <a:gd name="connsiteX32-2687" fmla="*/ 8015 w 2567281"/>
              <a:gd name="connsiteY32-2688" fmla="*/ 1412826 h 2567281"/>
              <a:gd name="connsiteX33-2689" fmla="*/ 1549 w 2567281"/>
              <a:gd name="connsiteY33-2690" fmla="*/ 1347429 h 2567281"/>
              <a:gd name="connsiteX34-2691" fmla="*/ 13418 w 2567281"/>
              <a:gd name="connsiteY34-2692" fmla="*/ 1099676 h 2567281"/>
              <a:gd name="connsiteX35-2693" fmla="*/ 14995 w 2567281"/>
              <a:gd name="connsiteY35-2694" fmla="*/ 1091591 h 2567281"/>
              <a:gd name="connsiteX36-2695" fmla="*/ 397317 w 2567281"/>
              <a:gd name="connsiteY36-2696" fmla="*/ 856724 h 2567281"/>
              <a:gd name="connsiteX37-2697" fmla="*/ 279210 w 2567281"/>
              <a:gd name="connsiteY37-2698" fmla="*/ 486794 h 2567281"/>
              <a:gd name="connsiteX38-2699" fmla="*/ 319987 w 2567281"/>
              <a:gd name="connsiteY38-2700" fmla="*/ 435584 h 2567281"/>
              <a:gd name="connsiteX39-2701" fmla="*/ 504477 w 2567281"/>
              <a:gd name="connsiteY39-2702" fmla="*/ 263576 h 2567281"/>
              <a:gd name="connsiteX40-2703" fmla="*/ 542723 w 2567281"/>
              <a:gd name="connsiteY40-2704" fmla="*/ 237362 h 2567281"/>
              <a:gd name="connsiteX0-2705" fmla="*/ 542723 w 2567281"/>
              <a:gd name="connsiteY0-2706" fmla="*/ 237362 h 2567281"/>
              <a:gd name="connsiteX1-2707" fmla="*/ 923626 w 2567281"/>
              <a:gd name="connsiteY1-2708" fmla="*/ 341570 h 2567281"/>
              <a:gd name="connsiteX2-2709" fmla="*/ 1104648 w 2567281"/>
              <a:gd name="connsiteY2-2710" fmla="*/ 12940 h 2567281"/>
              <a:gd name="connsiteX3-2711" fmla="*/ 1219853 w 2567281"/>
              <a:gd name="connsiteY3-2712" fmla="*/ 1549 h 2567281"/>
              <a:gd name="connsiteX4-2713" fmla="*/ 1467606 w 2567281"/>
              <a:gd name="connsiteY4-2714" fmla="*/ 13418 h 2567281"/>
              <a:gd name="connsiteX5-2715" fmla="*/ 1496875 w 2567281"/>
              <a:gd name="connsiteY5-2716" fmla="*/ 19128 h 2567281"/>
              <a:gd name="connsiteX6-2717" fmla="*/ 1628565 w 2567281"/>
              <a:gd name="connsiteY6-2718" fmla="*/ 340248 h 2567281"/>
              <a:gd name="connsiteX7-2719" fmla="*/ 2031761 w 2567281"/>
              <a:gd name="connsiteY7-2720" fmla="*/ 240783 h 2567281"/>
              <a:gd name="connsiteX8-2721" fmla="*/ 2034286 w 2567281"/>
              <a:gd name="connsiteY8-2722" fmla="*/ 242421 h 2567281"/>
              <a:gd name="connsiteX9-2723" fmla="*/ 2303706 w 2567281"/>
              <a:gd name="connsiteY9-2724" fmla="*/ 504477 h 2567281"/>
              <a:gd name="connsiteX10-2725" fmla="*/ 2313004 w 2567281"/>
              <a:gd name="connsiteY10-2726" fmla="*/ 518043 h 2567281"/>
              <a:gd name="connsiteX11-2727" fmla="*/ 2218151 w 2567281"/>
              <a:gd name="connsiteY11-2728" fmla="*/ 861420 h 2567281"/>
              <a:gd name="connsiteX12-2729" fmla="*/ 2547655 w 2567281"/>
              <a:gd name="connsiteY12-2730" fmla="*/ 1066337 h 2567281"/>
              <a:gd name="connsiteX13-2731" fmla="*/ 2553379 w 2567281"/>
              <a:gd name="connsiteY13-2732" fmla="*/ 1094904 h 2567281"/>
              <a:gd name="connsiteX14-2733" fmla="*/ 2565794 w 2567281"/>
              <a:gd name="connsiteY14-2734" fmla="*/ 1344373 h 2567281"/>
              <a:gd name="connsiteX15-2735" fmla="*/ 2556882 w 2567281"/>
              <a:gd name="connsiteY15-2736" fmla="*/ 1436427 h 2567281"/>
              <a:gd name="connsiteX16-2737" fmla="*/ 2175577 w 2567281"/>
              <a:gd name="connsiteY16-2738" fmla="*/ 1602914 h 2567281"/>
              <a:gd name="connsiteX17-2739" fmla="*/ 2320371 w 2567281"/>
              <a:gd name="connsiteY17-2740" fmla="*/ 2039924 h 2567281"/>
              <a:gd name="connsiteX18-2741" fmla="*/ 2247295 w 2567281"/>
              <a:gd name="connsiteY18-2742" fmla="*/ 2131698 h 2567281"/>
              <a:gd name="connsiteX19-2743" fmla="*/ 2159843 w 2567281"/>
              <a:gd name="connsiteY19-2744" fmla="*/ 2221792 h 2567281"/>
              <a:gd name="connsiteX20-2745" fmla="*/ 2093129 w 2567281"/>
              <a:gd name="connsiteY20-2746" fmla="*/ 2278108 h 2567281"/>
              <a:gd name="connsiteX21-2747" fmla="*/ 1655286 w 2567281"/>
              <a:gd name="connsiteY21-2748" fmla="*/ 2130546 h 2567281"/>
              <a:gd name="connsiteX22-2749" fmla="*/ 1448837 w 2567281"/>
              <a:gd name="connsiteY22-2750" fmla="*/ 2555706 h 2567281"/>
              <a:gd name="connsiteX23-2751" fmla="*/ 1347429 w 2567281"/>
              <a:gd name="connsiteY23-2752" fmla="*/ 2565733 h 2567281"/>
              <a:gd name="connsiteX24-2753" fmla="*/ 1222908 w 2567281"/>
              <a:gd name="connsiteY24-2754" fmla="*/ 2565794 h 2567281"/>
              <a:gd name="connsiteX25-2755" fmla="*/ 1150390 w 2567281"/>
              <a:gd name="connsiteY25-2756" fmla="*/ 2558774 h 2567281"/>
              <a:gd name="connsiteX26-2757" fmla="*/ 956807 w 2567281"/>
              <a:gd name="connsiteY26-2758" fmla="*/ 2113371 h 2567281"/>
              <a:gd name="connsiteX27-2759" fmla="*/ 479023 w 2567281"/>
              <a:gd name="connsiteY27-2760" fmla="*/ 2281883 h 2567281"/>
              <a:gd name="connsiteX28-2761" fmla="*/ 435584 w 2567281"/>
              <a:gd name="connsiteY28-2762" fmla="*/ 2247295 h 2567281"/>
              <a:gd name="connsiteX29-2763" fmla="*/ 345490 w 2567281"/>
              <a:gd name="connsiteY29-2764" fmla="*/ 2159843 h 2567281"/>
              <a:gd name="connsiteX30-2765" fmla="*/ 271660 w 2567281"/>
              <a:gd name="connsiteY30-2766" fmla="*/ 2072382 h 2567281"/>
              <a:gd name="connsiteX31-2767" fmla="*/ 447673 w 2567281"/>
              <a:gd name="connsiteY31-2768" fmla="*/ 1599540 h 2567281"/>
              <a:gd name="connsiteX32-2769" fmla="*/ 8015 w 2567281"/>
              <a:gd name="connsiteY32-2770" fmla="*/ 1412826 h 2567281"/>
              <a:gd name="connsiteX33-2771" fmla="*/ 1549 w 2567281"/>
              <a:gd name="connsiteY33-2772" fmla="*/ 1347429 h 2567281"/>
              <a:gd name="connsiteX34-2773" fmla="*/ 13418 w 2567281"/>
              <a:gd name="connsiteY34-2774" fmla="*/ 1099676 h 2567281"/>
              <a:gd name="connsiteX35-2775" fmla="*/ 14995 w 2567281"/>
              <a:gd name="connsiteY35-2776" fmla="*/ 1091591 h 2567281"/>
              <a:gd name="connsiteX36-2777" fmla="*/ 397317 w 2567281"/>
              <a:gd name="connsiteY36-2778" fmla="*/ 856724 h 2567281"/>
              <a:gd name="connsiteX37-2779" fmla="*/ 279210 w 2567281"/>
              <a:gd name="connsiteY37-2780" fmla="*/ 486794 h 2567281"/>
              <a:gd name="connsiteX38-2781" fmla="*/ 319987 w 2567281"/>
              <a:gd name="connsiteY38-2782" fmla="*/ 435584 h 2567281"/>
              <a:gd name="connsiteX39-2783" fmla="*/ 504477 w 2567281"/>
              <a:gd name="connsiteY39-2784" fmla="*/ 263576 h 2567281"/>
              <a:gd name="connsiteX40-2785" fmla="*/ 542723 w 2567281"/>
              <a:gd name="connsiteY40-2786" fmla="*/ 237362 h 2567281"/>
              <a:gd name="connsiteX0-2787" fmla="*/ 542723 w 2567281"/>
              <a:gd name="connsiteY0-2788" fmla="*/ 237362 h 2567281"/>
              <a:gd name="connsiteX1-2789" fmla="*/ 923626 w 2567281"/>
              <a:gd name="connsiteY1-2790" fmla="*/ 341570 h 2567281"/>
              <a:gd name="connsiteX2-2791" fmla="*/ 1104648 w 2567281"/>
              <a:gd name="connsiteY2-2792" fmla="*/ 12940 h 2567281"/>
              <a:gd name="connsiteX3-2793" fmla="*/ 1219853 w 2567281"/>
              <a:gd name="connsiteY3-2794" fmla="*/ 1549 h 2567281"/>
              <a:gd name="connsiteX4-2795" fmla="*/ 1467606 w 2567281"/>
              <a:gd name="connsiteY4-2796" fmla="*/ 13418 h 2567281"/>
              <a:gd name="connsiteX5-2797" fmla="*/ 1496875 w 2567281"/>
              <a:gd name="connsiteY5-2798" fmla="*/ 19128 h 2567281"/>
              <a:gd name="connsiteX6-2799" fmla="*/ 1628565 w 2567281"/>
              <a:gd name="connsiteY6-2800" fmla="*/ 340248 h 2567281"/>
              <a:gd name="connsiteX7-2801" fmla="*/ 2031761 w 2567281"/>
              <a:gd name="connsiteY7-2802" fmla="*/ 240783 h 2567281"/>
              <a:gd name="connsiteX8-2803" fmla="*/ 2034286 w 2567281"/>
              <a:gd name="connsiteY8-2804" fmla="*/ 242421 h 2567281"/>
              <a:gd name="connsiteX9-2805" fmla="*/ 2303706 w 2567281"/>
              <a:gd name="connsiteY9-2806" fmla="*/ 504477 h 2567281"/>
              <a:gd name="connsiteX10-2807" fmla="*/ 2313004 w 2567281"/>
              <a:gd name="connsiteY10-2808" fmla="*/ 518043 h 2567281"/>
              <a:gd name="connsiteX11-2809" fmla="*/ 2218151 w 2567281"/>
              <a:gd name="connsiteY11-2810" fmla="*/ 861420 h 2567281"/>
              <a:gd name="connsiteX12-2811" fmla="*/ 2547655 w 2567281"/>
              <a:gd name="connsiteY12-2812" fmla="*/ 1066337 h 2567281"/>
              <a:gd name="connsiteX13-2813" fmla="*/ 2553379 w 2567281"/>
              <a:gd name="connsiteY13-2814" fmla="*/ 1094904 h 2567281"/>
              <a:gd name="connsiteX14-2815" fmla="*/ 2565794 w 2567281"/>
              <a:gd name="connsiteY14-2816" fmla="*/ 1344373 h 2567281"/>
              <a:gd name="connsiteX15-2817" fmla="*/ 2556882 w 2567281"/>
              <a:gd name="connsiteY15-2818" fmla="*/ 1436427 h 2567281"/>
              <a:gd name="connsiteX16-2819" fmla="*/ 2175577 w 2567281"/>
              <a:gd name="connsiteY16-2820" fmla="*/ 1602914 h 2567281"/>
              <a:gd name="connsiteX17-2821" fmla="*/ 2320371 w 2567281"/>
              <a:gd name="connsiteY17-2822" fmla="*/ 2039924 h 2567281"/>
              <a:gd name="connsiteX18-2823" fmla="*/ 2247295 w 2567281"/>
              <a:gd name="connsiteY18-2824" fmla="*/ 2131698 h 2567281"/>
              <a:gd name="connsiteX19-2825" fmla="*/ 2159843 w 2567281"/>
              <a:gd name="connsiteY19-2826" fmla="*/ 2221792 h 2567281"/>
              <a:gd name="connsiteX20-2827" fmla="*/ 2093129 w 2567281"/>
              <a:gd name="connsiteY20-2828" fmla="*/ 2278108 h 2567281"/>
              <a:gd name="connsiteX21-2829" fmla="*/ 1655286 w 2567281"/>
              <a:gd name="connsiteY21-2830" fmla="*/ 2130546 h 2567281"/>
              <a:gd name="connsiteX22-2831" fmla="*/ 1448837 w 2567281"/>
              <a:gd name="connsiteY22-2832" fmla="*/ 2555706 h 2567281"/>
              <a:gd name="connsiteX23-2833" fmla="*/ 1347429 w 2567281"/>
              <a:gd name="connsiteY23-2834" fmla="*/ 2565733 h 2567281"/>
              <a:gd name="connsiteX24-2835" fmla="*/ 1222908 w 2567281"/>
              <a:gd name="connsiteY24-2836" fmla="*/ 2565794 h 2567281"/>
              <a:gd name="connsiteX25-2837" fmla="*/ 1150390 w 2567281"/>
              <a:gd name="connsiteY25-2838" fmla="*/ 2558774 h 2567281"/>
              <a:gd name="connsiteX26-2839" fmla="*/ 956807 w 2567281"/>
              <a:gd name="connsiteY26-2840" fmla="*/ 2113371 h 2567281"/>
              <a:gd name="connsiteX27-2841" fmla="*/ 479023 w 2567281"/>
              <a:gd name="connsiteY27-2842" fmla="*/ 2281883 h 2567281"/>
              <a:gd name="connsiteX28-2843" fmla="*/ 435584 w 2567281"/>
              <a:gd name="connsiteY28-2844" fmla="*/ 2247295 h 2567281"/>
              <a:gd name="connsiteX29-2845" fmla="*/ 345490 w 2567281"/>
              <a:gd name="connsiteY29-2846" fmla="*/ 2159843 h 2567281"/>
              <a:gd name="connsiteX30-2847" fmla="*/ 271660 w 2567281"/>
              <a:gd name="connsiteY30-2848" fmla="*/ 2072382 h 2567281"/>
              <a:gd name="connsiteX31-2849" fmla="*/ 447673 w 2567281"/>
              <a:gd name="connsiteY31-2850" fmla="*/ 1599540 h 2567281"/>
              <a:gd name="connsiteX32-2851" fmla="*/ 8015 w 2567281"/>
              <a:gd name="connsiteY32-2852" fmla="*/ 1412826 h 2567281"/>
              <a:gd name="connsiteX33-2853" fmla="*/ 1549 w 2567281"/>
              <a:gd name="connsiteY33-2854" fmla="*/ 1347429 h 2567281"/>
              <a:gd name="connsiteX34-2855" fmla="*/ 13418 w 2567281"/>
              <a:gd name="connsiteY34-2856" fmla="*/ 1099676 h 2567281"/>
              <a:gd name="connsiteX35-2857" fmla="*/ 14995 w 2567281"/>
              <a:gd name="connsiteY35-2858" fmla="*/ 1091591 h 2567281"/>
              <a:gd name="connsiteX36-2859" fmla="*/ 397317 w 2567281"/>
              <a:gd name="connsiteY36-2860" fmla="*/ 856724 h 2567281"/>
              <a:gd name="connsiteX37-2861" fmla="*/ 279210 w 2567281"/>
              <a:gd name="connsiteY37-2862" fmla="*/ 486794 h 2567281"/>
              <a:gd name="connsiteX38-2863" fmla="*/ 319987 w 2567281"/>
              <a:gd name="connsiteY38-2864" fmla="*/ 435584 h 2567281"/>
              <a:gd name="connsiteX39-2865" fmla="*/ 504477 w 2567281"/>
              <a:gd name="connsiteY39-2866" fmla="*/ 263576 h 2567281"/>
              <a:gd name="connsiteX40-2867" fmla="*/ 542723 w 2567281"/>
              <a:gd name="connsiteY40-2868" fmla="*/ 237362 h 2567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161" y="connsiteY40-162"/>
              </a:cxn>
            </a:cxnLst>
            <a:rect l="l" t="t" r="r" b="b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35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>
          <a:xfrm rot="545508">
            <a:off x="3729038" y="3701098"/>
            <a:ext cx="1660525" cy="1658938"/>
          </a:xfrm>
          <a:custGeom>
            <a:avLst/>
            <a:gdLst>
              <a:gd name="connsiteX0" fmla="*/ 542723 w 2567281"/>
              <a:gd name="connsiteY0" fmla="*/ 237362 h 2567281"/>
              <a:gd name="connsiteX1" fmla="*/ 899550 w 2567281"/>
              <a:gd name="connsiteY1" fmla="*/ 291655 h 2567281"/>
              <a:gd name="connsiteX2" fmla="*/ 1104648 w 2567281"/>
              <a:gd name="connsiteY2" fmla="*/ 12940 h 2567281"/>
              <a:gd name="connsiteX3" fmla="*/ 1219853 w 2567281"/>
              <a:gd name="connsiteY3" fmla="*/ 1549 h 2567281"/>
              <a:gd name="connsiteX4" fmla="*/ 1467606 w 2567281"/>
              <a:gd name="connsiteY4" fmla="*/ 13418 h 2567281"/>
              <a:gd name="connsiteX5" fmla="*/ 1496875 w 2567281"/>
              <a:gd name="connsiteY5" fmla="*/ 19128 h 2567281"/>
              <a:gd name="connsiteX6" fmla="*/ 1697419 w 2567281"/>
              <a:gd name="connsiteY6" fmla="*/ 291655 h 2567281"/>
              <a:gd name="connsiteX7" fmla="*/ 2031761 w 2567281"/>
              <a:gd name="connsiteY7" fmla="*/ 240783 h 2567281"/>
              <a:gd name="connsiteX8" fmla="*/ 2034286 w 2567281"/>
              <a:gd name="connsiteY8" fmla="*/ 242421 h 2567281"/>
              <a:gd name="connsiteX9" fmla="*/ 2303706 w 2567281"/>
              <a:gd name="connsiteY9" fmla="*/ 504477 h 2567281"/>
              <a:gd name="connsiteX10" fmla="*/ 2313004 w 2567281"/>
              <a:gd name="connsiteY10" fmla="*/ 518043 h 2567281"/>
              <a:gd name="connsiteX11" fmla="*/ 2261606 w 2567281"/>
              <a:gd name="connsiteY11" fmla="*/ 855842 h 2567281"/>
              <a:gd name="connsiteX12" fmla="*/ 2547655 w 2567281"/>
              <a:gd name="connsiteY12" fmla="*/ 1066337 h 2567281"/>
              <a:gd name="connsiteX13" fmla="*/ 2553379 w 2567281"/>
              <a:gd name="connsiteY13" fmla="*/ 1094904 h 2567281"/>
              <a:gd name="connsiteX14" fmla="*/ 2565794 w 2567281"/>
              <a:gd name="connsiteY14" fmla="*/ 1344373 h 2567281"/>
              <a:gd name="connsiteX15" fmla="*/ 2556882 w 2567281"/>
              <a:gd name="connsiteY15" fmla="*/ 1436427 h 2567281"/>
              <a:gd name="connsiteX16" fmla="*/ 2261606 w 2567281"/>
              <a:gd name="connsiteY16" fmla="*/ 1653711 h 2567281"/>
              <a:gd name="connsiteX17" fmla="*/ 2320371 w 2567281"/>
              <a:gd name="connsiteY17" fmla="*/ 2039924 h 2567281"/>
              <a:gd name="connsiteX18" fmla="*/ 2247295 w 2567281"/>
              <a:gd name="connsiteY18" fmla="*/ 2131698 h 2567281"/>
              <a:gd name="connsiteX19" fmla="*/ 2159843 w 2567281"/>
              <a:gd name="connsiteY19" fmla="*/ 2221792 h 2567281"/>
              <a:gd name="connsiteX20" fmla="*/ 2093129 w 2567281"/>
              <a:gd name="connsiteY20" fmla="*/ 2278108 h 2567281"/>
              <a:gd name="connsiteX21" fmla="*/ 1697419 w 2567281"/>
              <a:gd name="connsiteY21" fmla="*/ 2217898 h 2567281"/>
              <a:gd name="connsiteX22" fmla="*/ 1448837 w 2567281"/>
              <a:gd name="connsiteY22" fmla="*/ 2555706 h 2567281"/>
              <a:gd name="connsiteX23" fmla="*/ 1347429 w 2567281"/>
              <a:gd name="connsiteY23" fmla="*/ 2565733 h 2567281"/>
              <a:gd name="connsiteX24" fmla="*/ 1222908 w 2567281"/>
              <a:gd name="connsiteY24" fmla="*/ 2565794 h 2567281"/>
              <a:gd name="connsiteX25" fmla="*/ 1150390 w 2567281"/>
              <a:gd name="connsiteY25" fmla="*/ 2558774 h 2567281"/>
              <a:gd name="connsiteX26" fmla="*/ 899550 w 2567281"/>
              <a:gd name="connsiteY26" fmla="*/ 2217898 h 2567281"/>
              <a:gd name="connsiteX27" fmla="*/ 479023 w 2567281"/>
              <a:gd name="connsiteY27" fmla="*/ 2281883 h 2567281"/>
              <a:gd name="connsiteX28" fmla="*/ 435584 w 2567281"/>
              <a:gd name="connsiteY28" fmla="*/ 2247295 h 2567281"/>
              <a:gd name="connsiteX29" fmla="*/ 345490 w 2567281"/>
              <a:gd name="connsiteY29" fmla="*/ 2159843 h 2567281"/>
              <a:gd name="connsiteX30" fmla="*/ 271660 w 2567281"/>
              <a:gd name="connsiteY30" fmla="*/ 2072382 h 2567281"/>
              <a:gd name="connsiteX31" fmla="*/ 335363 w 2567281"/>
              <a:gd name="connsiteY31" fmla="*/ 1653711 h 2567281"/>
              <a:gd name="connsiteX32" fmla="*/ 8015 w 2567281"/>
              <a:gd name="connsiteY32" fmla="*/ 1412826 h 2567281"/>
              <a:gd name="connsiteX33" fmla="*/ 1549 w 2567281"/>
              <a:gd name="connsiteY33" fmla="*/ 1347429 h 2567281"/>
              <a:gd name="connsiteX34" fmla="*/ 13418 w 2567281"/>
              <a:gd name="connsiteY34" fmla="*/ 1099676 h 2567281"/>
              <a:gd name="connsiteX35" fmla="*/ 14995 w 2567281"/>
              <a:gd name="connsiteY35" fmla="*/ 1091591 h 2567281"/>
              <a:gd name="connsiteX36" fmla="*/ 335363 w 2567281"/>
              <a:gd name="connsiteY36" fmla="*/ 855842 h 2567281"/>
              <a:gd name="connsiteX37" fmla="*/ 279210 w 2567281"/>
              <a:gd name="connsiteY37" fmla="*/ 486794 h 2567281"/>
              <a:gd name="connsiteX38" fmla="*/ 319987 w 2567281"/>
              <a:gd name="connsiteY38" fmla="*/ 435584 h 2567281"/>
              <a:gd name="connsiteX39" fmla="*/ 504477 w 2567281"/>
              <a:gd name="connsiteY39" fmla="*/ 263576 h 2567281"/>
              <a:gd name="connsiteX0-1" fmla="*/ 542723 w 2567281"/>
              <a:gd name="connsiteY0-2" fmla="*/ 237362 h 2567281"/>
              <a:gd name="connsiteX1-3" fmla="*/ 899550 w 2567281"/>
              <a:gd name="connsiteY1-4" fmla="*/ 291655 h 2567281"/>
              <a:gd name="connsiteX2-5" fmla="*/ 1104648 w 2567281"/>
              <a:gd name="connsiteY2-6" fmla="*/ 12940 h 2567281"/>
              <a:gd name="connsiteX3-7" fmla="*/ 1219853 w 2567281"/>
              <a:gd name="connsiteY3-8" fmla="*/ 1549 h 2567281"/>
              <a:gd name="connsiteX4-9" fmla="*/ 1467606 w 2567281"/>
              <a:gd name="connsiteY4-10" fmla="*/ 13418 h 2567281"/>
              <a:gd name="connsiteX5-11" fmla="*/ 1496875 w 2567281"/>
              <a:gd name="connsiteY5-12" fmla="*/ 19128 h 2567281"/>
              <a:gd name="connsiteX6-13" fmla="*/ 1697419 w 2567281"/>
              <a:gd name="connsiteY6-14" fmla="*/ 291655 h 2567281"/>
              <a:gd name="connsiteX7-15" fmla="*/ 2031761 w 2567281"/>
              <a:gd name="connsiteY7-16" fmla="*/ 240783 h 2567281"/>
              <a:gd name="connsiteX8-17" fmla="*/ 2034286 w 2567281"/>
              <a:gd name="connsiteY8-18" fmla="*/ 242421 h 2567281"/>
              <a:gd name="connsiteX9-19" fmla="*/ 2303706 w 2567281"/>
              <a:gd name="connsiteY9-20" fmla="*/ 504477 h 2567281"/>
              <a:gd name="connsiteX10-21" fmla="*/ 2313004 w 2567281"/>
              <a:gd name="connsiteY10-22" fmla="*/ 518043 h 2567281"/>
              <a:gd name="connsiteX11-23" fmla="*/ 2261606 w 2567281"/>
              <a:gd name="connsiteY11-24" fmla="*/ 855842 h 2567281"/>
              <a:gd name="connsiteX12-25" fmla="*/ 2547655 w 2567281"/>
              <a:gd name="connsiteY12-26" fmla="*/ 1066337 h 2567281"/>
              <a:gd name="connsiteX13-27" fmla="*/ 2553379 w 2567281"/>
              <a:gd name="connsiteY13-28" fmla="*/ 1094904 h 2567281"/>
              <a:gd name="connsiteX14-29" fmla="*/ 2565794 w 2567281"/>
              <a:gd name="connsiteY14-30" fmla="*/ 1344373 h 2567281"/>
              <a:gd name="connsiteX15-31" fmla="*/ 2556882 w 2567281"/>
              <a:gd name="connsiteY15-32" fmla="*/ 1436427 h 2567281"/>
              <a:gd name="connsiteX16-33" fmla="*/ 2261606 w 2567281"/>
              <a:gd name="connsiteY16-34" fmla="*/ 1653711 h 2567281"/>
              <a:gd name="connsiteX17-35" fmla="*/ 2320371 w 2567281"/>
              <a:gd name="connsiteY17-36" fmla="*/ 2039924 h 2567281"/>
              <a:gd name="connsiteX18-37" fmla="*/ 2247295 w 2567281"/>
              <a:gd name="connsiteY18-38" fmla="*/ 2131698 h 2567281"/>
              <a:gd name="connsiteX19-39" fmla="*/ 2159843 w 2567281"/>
              <a:gd name="connsiteY19-40" fmla="*/ 2221792 h 2567281"/>
              <a:gd name="connsiteX20-41" fmla="*/ 2093129 w 2567281"/>
              <a:gd name="connsiteY20-42" fmla="*/ 2278108 h 2567281"/>
              <a:gd name="connsiteX21-43" fmla="*/ 1697419 w 2567281"/>
              <a:gd name="connsiteY21-44" fmla="*/ 2217898 h 2567281"/>
              <a:gd name="connsiteX22-45" fmla="*/ 1448837 w 2567281"/>
              <a:gd name="connsiteY22-46" fmla="*/ 2555706 h 2567281"/>
              <a:gd name="connsiteX23-47" fmla="*/ 1347429 w 2567281"/>
              <a:gd name="connsiteY23-48" fmla="*/ 2565733 h 2567281"/>
              <a:gd name="connsiteX24-49" fmla="*/ 1222908 w 2567281"/>
              <a:gd name="connsiteY24-50" fmla="*/ 2565794 h 2567281"/>
              <a:gd name="connsiteX25-51" fmla="*/ 1150390 w 2567281"/>
              <a:gd name="connsiteY25-52" fmla="*/ 2558774 h 2567281"/>
              <a:gd name="connsiteX26-53" fmla="*/ 899550 w 2567281"/>
              <a:gd name="connsiteY26-54" fmla="*/ 2217898 h 2567281"/>
              <a:gd name="connsiteX27-55" fmla="*/ 479023 w 2567281"/>
              <a:gd name="connsiteY27-56" fmla="*/ 2281883 h 2567281"/>
              <a:gd name="connsiteX28-57" fmla="*/ 435584 w 2567281"/>
              <a:gd name="connsiteY28-58" fmla="*/ 2247295 h 2567281"/>
              <a:gd name="connsiteX29-59" fmla="*/ 345490 w 2567281"/>
              <a:gd name="connsiteY29-60" fmla="*/ 2159843 h 2567281"/>
              <a:gd name="connsiteX30-61" fmla="*/ 271660 w 2567281"/>
              <a:gd name="connsiteY30-62" fmla="*/ 2072382 h 2567281"/>
              <a:gd name="connsiteX31-63" fmla="*/ 335363 w 2567281"/>
              <a:gd name="connsiteY31-64" fmla="*/ 1653711 h 2567281"/>
              <a:gd name="connsiteX32-65" fmla="*/ 8015 w 2567281"/>
              <a:gd name="connsiteY32-66" fmla="*/ 1412826 h 2567281"/>
              <a:gd name="connsiteX33-67" fmla="*/ 1549 w 2567281"/>
              <a:gd name="connsiteY33-68" fmla="*/ 1347429 h 2567281"/>
              <a:gd name="connsiteX34-69" fmla="*/ 13418 w 2567281"/>
              <a:gd name="connsiteY34-70" fmla="*/ 1099676 h 2567281"/>
              <a:gd name="connsiteX35-71" fmla="*/ 14995 w 2567281"/>
              <a:gd name="connsiteY35-72" fmla="*/ 1091591 h 2567281"/>
              <a:gd name="connsiteX36-73" fmla="*/ 335363 w 2567281"/>
              <a:gd name="connsiteY36-74" fmla="*/ 855842 h 2567281"/>
              <a:gd name="connsiteX37-75" fmla="*/ 279210 w 2567281"/>
              <a:gd name="connsiteY37-76" fmla="*/ 486794 h 2567281"/>
              <a:gd name="connsiteX38-77" fmla="*/ 319987 w 2567281"/>
              <a:gd name="connsiteY38-78" fmla="*/ 435584 h 2567281"/>
              <a:gd name="connsiteX39-79" fmla="*/ 504477 w 2567281"/>
              <a:gd name="connsiteY39-80" fmla="*/ 263576 h 2567281"/>
              <a:gd name="connsiteX40" fmla="*/ 542723 w 2567281"/>
              <a:gd name="connsiteY40" fmla="*/ 237362 h 2567281"/>
              <a:gd name="connsiteX0-81" fmla="*/ 542723 w 2567281"/>
              <a:gd name="connsiteY0-82" fmla="*/ 237362 h 2567281"/>
              <a:gd name="connsiteX1-83" fmla="*/ 899550 w 2567281"/>
              <a:gd name="connsiteY1-84" fmla="*/ 291655 h 2567281"/>
              <a:gd name="connsiteX2-85" fmla="*/ 1104648 w 2567281"/>
              <a:gd name="connsiteY2-86" fmla="*/ 12940 h 2567281"/>
              <a:gd name="connsiteX3-87" fmla="*/ 1219853 w 2567281"/>
              <a:gd name="connsiteY3-88" fmla="*/ 1549 h 2567281"/>
              <a:gd name="connsiteX4-89" fmla="*/ 1467606 w 2567281"/>
              <a:gd name="connsiteY4-90" fmla="*/ 13418 h 2567281"/>
              <a:gd name="connsiteX5-91" fmla="*/ 1496875 w 2567281"/>
              <a:gd name="connsiteY5-92" fmla="*/ 19128 h 2567281"/>
              <a:gd name="connsiteX6-93" fmla="*/ 1697419 w 2567281"/>
              <a:gd name="connsiteY6-94" fmla="*/ 291655 h 2567281"/>
              <a:gd name="connsiteX7-95" fmla="*/ 2031761 w 2567281"/>
              <a:gd name="connsiteY7-96" fmla="*/ 240783 h 2567281"/>
              <a:gd name="connsiteX8-97" fmla="*/ 2034286 w 2567281"/>
              <a:gd name="connsiteY8-98" fmla="*/ 242421 h 2567281"/>
              <a:gd name="connsiteX9-99" fmla="*/ 2303706 w 2567281"/>
              <a:gd name="connsiteY9-100" fmla="*/ 504477 h 2567281"/>
              <a:gd name="connsiteX10-101" fmla="*/ 2313004 w 2567281"/>
              <a:gd name="connsiteY10-102" fmla="*/ 518043 h 2567281"/>
              <a:gd name="connsiteX11-103" fmla="*/ 2261606 w 2567281"/>
              <a:gd name="connsiteY11-104" fmla="*/ 855842 h 2567281"/>
              <a:gd name="connsiteX12-105" fmla="*/ 2547655 w 2567281"/>
              <a:gd name="connsiteY12-106" fmla="*/ 1066337 h 2567281"/>
              <a:gd name="connsiteX13-107" fmla="*/ 2553379 w 2567281"/>
              <a:gd name="connsiteY13-108" fmla="*/ 1094904 h 2567281"/>
              <a:gd name="connsiteX14-109" fmla="*/ 2565794 w 2567281"/>
              <a:gd name="connsiteY14-110" fmla="*/ 1344373 h 2567281"/>
              <a:gd name="connsiteX15-111" fmla="*/ 2556882 w 2567281"/>
              <a:gd name="connsiteY15-112" fmla="*/ 1436427 h 2567281"/>
              <a:gd name="connsiteX16-113" fmla="*/ 2261606 w 2567281"/>
              <a:gd name="connsiteY16-114" fmla="*/ 1653711 h 2567281"/>
              <a:gd name="connsiteX17-115" fmla="*/ 2320371 w 2567281"/>
              <a:gd name="connsiteY17-116" fmla="*/ 2039924 h 2567281"/>
              <a:gd name="connsiteX18-117" fmla="*/ 2247295 w 2567281"/>
              <a:gd name="connsiteY18-118" fmla="*/ 2131698 h 2567281"/>
              <a:gd name="connsiteX19-119" fmla="*/ 2159843 w 2567281"/>
              <a:gd name="connsiteY19-120" fmla="*/ 2221792 h 2567281"/>
              <a:gd name="connsiteX20-121" fmla="*/ 2093129 w 2567281"/>
              <a:gd name="connsiteY20-122" fmla="*/ 2278108 h 2567281"/>
              <a:gd name="connsiteX21-123" fmla="*/ 1697419 w 2567281"/>
              <a:gd name="connsiteY21-124" fmla="*/ 2217898 h 2567281"/>
              <a:gd name="connsiteX22-125" fmla="*/ 1448837 w 2567281"/>
              <a:gd name="connsiteY22-126" fmla="*/ 2555706 h 2567281"/>
              <a:gd name="connsiteX23-127" fmla="*/ 1347429 w 2567281"/>
              <a:gd name="connsiteY23-128" fmla="*/ 2565733 h 2567281"/>
              <a:gd name="connsiteX24-129" fmla="*/ 1222908 w 2567281"/>
              <a:gd name="connsiteY24-130" fmla="*/ 2565794 h 2567281"/>
              <a:gd name="connsiteX25-131" fmla="*/ 1150390 w 2567281"/>
              <a:gd name="connsiteY25-132" fmla="*/ 2558774 h 2567281"/>
              <a:gd name="connsiteX26-133" fmla="*/ 899550 w 2567281"/>
              <a:gd name="connsiteY26-134" fmla="*/ 2217898 h 2567281"/>
              <a:gd name="connsiteX27-135" fmla="*/ 479023 w 2567281"/>
              <a:gd name="connsiteY27-136" fmla="*/ 2281883 h 2567281"/>
              <a:gd name="connsiteX28-137" fmla="*/ 435584 w 2567281"/>
              <a:gd name="connsiteY28-138" fmla="*/ 2247295 h 2567281"/>
              <a:gd name="connsiteX29-139" fmla="*/ 345490 w 2567281"/>
              <a:gd name="connsiteY29-140" fmla="*/ 2159843 h 2567281"/>
              <a:gd name="connsiteX30-141" fmla="*/ 271660 w 2567281"/>
              <a:gd name="connsiteY30-142" fmla="*/ 2072382 h 2567281"/>
              <a:gd name="connsiteX31-143" fmla="*/ 335363 w 2567281"/>
              <a:gd name="connsiteY31-144" fmla="*/ 1653711 h 2567281"/>
              <a:gd name="connsiteX32-145" fmla="*/ 8015 w 2567281"/>
              <a:gd name="connsiteY32-146" fmla="*/ 1412826 h 2567281"/>
              <a:gd name="connsiteX33-147" fmla="*/ 1549 w 2567281"/>
              <a:gd name="connsiteY33-148" fmla="*/ 1347429 h 2567281"/>
              <a:gd name="connsiteX34-149" fmla="*/ 13418 w 2567281"/>
              <a:gd name="connsiteY34-150" fmla="*/ 1099676 h 2567281"/>
              <a:gd name="connsiteX35-151" fmla="*/ 14995 w 2567281"/>
              <a:gd name="connsiteY35-152" fmla="*/ 1091591 h 2567281"/>
              <a:gd name="connsiteX36-153" fmla="*/ 335363 w 2567281"/>
              <a:gd name="connsiteY36-154" fmla="*/ 855842 h 2567281"/>
              <a:gd name="connsiteX37-155" fmla="*/ 279210 w 2567281"/>
              <a:gd name="connsiteY37-156" fmla="*/ 486794 h 2567281"/>
              <a:gd name="connsiteX38-157" fmla="*/ 319987 w 2567281"/>
              <a:gd name="connsiteY38-158" fmla="*/ 435584 h 2567281"/>
              <a:gd name="connsiteX39-159" fmla="*/ 504477 w 2567281"/>
              <a:gd name="connsiteY39-160" fmla="*/ 263576 h 2567281"/>
              <a:gd name="connsiteX40-161" fmla="*/ 542723 w 2567281"/>
              <a:gd name="connsiteY40-162" fmla="*/ 237362 h 2567281"/>
              <a:gd name="connsiteX0-163" fmla="*/ 542723 w 2567281"/>
              <a:gd name="connsiteY0-164" fmla="*/ 237362 h 2567281"/>
              <a:gd name="connsiteX1-165" fmla="*/ 899550 w 2567281"/>
              <a:gd name="connsiteY1-166" fmla="*/ 291655 h 2567281"/>
              <a:gd name="connsiteX2-167" fmla="*/ 1104648 w 2567281"/>
              <a:gd name="connsiteY2-168" fmla="*/ 12940 h 2567281"/>
              <a:gd name="connsiteX3-169" fmla="*/ 1219853 w 2567281"/>
              <a:gd name="connsiteY3-170" fmla="*/ 1549 h 2567281"/>
              <a:gd name="connsiteX4-171" fmla="*/ 1467606 w 2567281"/>
              <a:gd name="connsiteY4-172" fmla="*/ 13418 h 2567281"/>
              <a:gd name="connsiteX5-173" fmla="*/ 1496875 w 2567281"/>
              <a:gd name="connsiteY5-174" fmla="*/ 19128 h 2567281"/>
              <a:gd name="connsiteX6-175" fmla="*/ 1697419 w 2567281"/>
              <a:gd name="connsiteY6-176" fmla="*/ 291655 h 2567281"/>
              <a:gd name="connsiteX7-177" fmla="*/ 2031761 w 2567281"/>
              <a:gd name="connsiteY7-178" fmla="*/ 240783 h 2567281"/>
              <a:gd name="connsiteX8-179" fmla="*/ 2034286 w 2567281"/>
              <a:gd name="connsiteY8-180" fmla="*/ 242421 h 2567281"/>
              <a:gd name="connsiteX9-181" fmla="*/ 2303706 w 2567281"/>
              <a:gd name="connsiteY9-182" fmla="*/ 504477 h 2567281"/>
              <a:gd name="connsiteX10-183" fmla="*/ 2313004 w 2567281"/>
              <a:gd name="connsiteY10-184" fmla="*/ 518043 h 2567281"/>
              <a:gd name="connsiteX11-185" fmla="*/ 2261606 w 2567281"/>
              <a:gd name="connsiteY11-186" fmla="*/ 855842 h 2567281"/>
              <a:gd name="connsiteX12-187" fmla="*/ 2547655 w 2567281"/>
              <a:gd name="connsiteY12-188" fmla="*/ 1066337 h 2567281"/>
              <a:gd name="connsiteX13-189" fmla="*/ 2553379 w 2567281"/>
              <a:gd name="connsiteY13-190" fmla="*/ 1094904 h 2567281"/>
              <a:gd name="connsiteX14-191" fmla="*/ 2565794 w 2567281"/>
              <a:gd name="connsiteY14-192" fmla="*/ 1344373 h 2567281"/>
              <a:gd name="connsiteX15-193" fmla="*/ 2556882 w 2567281"/>
              <a:gd name="connsiteY15-194" fmla="*/ 1436427 h 2567281"/>
              <a:gd name="connsiteX16-195" fmla="*/ 2261606 w 2567281"/>
              <a:gd name="connsiteY16-196" fmla="*/ 1653711 h 2567281"/>
              <a:gd name="connsiteX17-197" fmla="*/ 2320371 w 2567281"/>
              <a:gd name="connsiteY17-198" fmla="*/ 2039924 h 2567281"/>
              <a:gd name="connsiteX18-199" fmla="*/ 2247295 w 2567281"/>
              <a:gd name="connsiteY18-200" fmla="*/ 2131698 h 2567281"/>
              <a:gd name="connsiteX19-201" fmla="*/ 2159843 w 2567281"/>
              <a:gd name="connsiteY19-202" fmla="*/ 2221792 h 2567281"/>
              <a:gd name="connsiteX20-203" fmla="*/ 2093129 w 2567281"/>
              <a:gd name="connsiteY20-204" fmla="*/ 2278108 h 2567281"/>
              <a:gd name="connsiteX21-205" fmla="*/ 1697419 w 2567281"/>
              <a:gd name="connsiteY21-206" fmla="*/ 2217898 h 2567281"/>
              <a:gd name="connsiteX22-207" fmla="*/ 1448837 w 2567281"/>
              <a:gd name="connsiteY22-208" fmla="*/ 2555706 h 2567281"/>
              <a:gd name="connsiteX23-209" fmla="*/ 1347429 w 2567281"/>
              <a:gd name="connsiteY23-210" fmla="*/ 2565733 h 2567281"/>
              <a:gd name="connsiteX24-211" fmla="*/ 1222908 w 2567281"/>
              <a:gd name="connsiteY24-212" fmla="*/ 2565794 h 2567281"/>
              <a:gd name="connsiteX25-213" fmla="*/ 1150390 w 2567281"/>
              <a:gd name="connsiteY25-214" fmla="*/ 2558774 h 2567281"/>
              <a:gd name="connsiteX26-215" fmla="*/ 899550 w 2567281"/>
              <a:gd name="connsiteY26-216" fmla="*/ 2217898 h 2567281"/>
              <a:gd name="connsiteX27-217" fmla="*/ 479023 w 2567281"/>
              <a:gd name="connsiteY27-218" fmla="*/ 2281883 h 2567281"/>
              <a:gd name="connsiteX28-219" fmla="*/ 435584 w 2567281"/>
              <a:gd name="connsiteY28-220" fmla="*/ 2247295 h 2567281"/>
              <a:gd name="connsiteX29-221" fmla="*/ 345490 w 2567281"/>
              <a:gd name="connsiteY29-222" fmla="*/ 2159843 h 2567281"/>
              <a:gd name="connsiteX30-223" fmla="*/ 271660 w 2567281"/>
              <a:gd name="connsiteY30-224" fmla="*/ 2072382 h 2567281"/>
              <a:gd name="connsiteX31-225" fmla="*/ 335363 w 2567281"/>
              <a:gd name="connsiteY31-226" fmla="*/ 1653711 h 2567281"/>
              <a:gd name="connsiteX32-227" fmla="*/ 8015 w 2567281"/>
              <a:gd name="connsiteY32-228" fmla="*/ 1412826 h 2567281"/>
              <a:gd name="connsiteX33-229" fmla="*/ 1549 w 2567281"/>
              <a:gd name="connsiteY33-230" fmla="*/ 1347429 h 2567281"/>
              <a:gd name="connsiteX34-231" fmla="*/ 13418 w 2567281"/>
              <a:gd name="connsiteY34-232" fmla="*/ 1099676 h 2567281"/>
              <a:gd name="connsiteX35-233" fmla="*/ 14995 w 2567281"/>
              <a:gd name="connsiteY35-234" fmla="*/ 1091591 h 2567281"/>
              <a:gd name="connsiteX36-235" fmla="*/ 383955 w 2567281"/>
              <a:gd name="connsiteY36-236" fmla="*/ 924696 h 2567281"/>
              <a:gd name="connsiteX37-237" fmla="*/ 279210 w 2567281"/>
              <a:gd name="connsiteY37-238" fmla="*/ 486794 h 2567281"/>
              <a:gd name="connsiteX38-239" fmla="*/ 319987 w 2567281"/>
              <a:gd name="connsiteY38-240" fmla="*/ 435584 h 2567281"/>
              <a:gd name="connsiteX39-241" fmla="*/ 504477 w 2567281"/>
              <a:gd name="connsiteY39-242" fmla="*/ 263576 h 2567281"/>
              <a:gd name="connsiteX40-243" fmla="*/ 542723 w 2567281"/>
              <a:gd name="connsiteY40-244" fmla="*/ 237362 h 2567281"/>
              <a:gd name="connsiteX0-245" fmla="*/ 542723 w 2567281"/>
              <a:gd name="connsiteY0-246" fmla="*/ 237362 h 2567281"/>
              <a:gd name="connsiteX1-247" fmla="*/ 899550 w 2567281"/>
              <a:gd name="connsiteY1-248" fmla="*/ 291655 h 2567281"/>
              <a:gd name="connsiteX2-249" fmla="*/ 1104648 w 2567281"/>
              <a:gd name="connsiteY2-250" fmla="*/ 12940 h 2567281"/>
              <a:gd name="connsiteX3-251" fmla="*/ 1219853 w 2567281"/>
              <a:gd name="connsiteY3-252" fmla="*/ 1549 h 2567281"/>
              <a:gd name="connsiteX4-253" fmla="*/ 1467606 w 2567281"/>
              <a:gd name="connsiteY4-254" fmla="*/ 13418 h 2567281"/>
              <a:gd name="connsiteX5-255" fmla="*/ 1496875 w 2567281"/>
              <a:gd name="connsiteY5-256" fmla="*/ 19128 h 2567281"/>
              <a:gd name="connsiteX6-257" fmla="*/ 1697419 w 2567281"/>
              <a:gd name="connsiteY6-258" fmla="*/ 291655 h 2567281"/>
              <a:gd name="connsiteX7-259" fmla="*/ 2031761 w 2567281"/>
              <a:gd name="connsiteY7-260" fmla="*/ 240783 h 2567281"/>
              <a:gd name="connsiteX8-261" fmla="*/ 2034286 w 2567281"/>
              <a:gd name="connsiteY8-262" fmla="*/ 242421 h 2567281"/>
              <a:gd name="connsiteX9-263" fmla="*/ 2303706 w 2567281"/>
              <a:gd name="connsiteY9-264" fmla="*/ 504477 h 2567281"/>
              <a:gd name="connsiteX10-265" fmla="*/ 2313004 w 2567281"/>
              <a:gd name="connsiteY10-266" fmla="*/ 518043 h 2567281"/>
              <a:gd name="connsiteX11-267" fmla="*/ 2261606 w 2567281"/>
              <a:gd name="connsiteY11-268" fmla="*/ 855842 h 2567281"/>
              <a:gd name="connsiteX12-269" fmla="*/ 2547655 w 2567281"/>
              <a:gd name="connsiteY12-270" fmla="*/ 1066337 h 2567281"/>
              <a:gd name="connsiteX13-271" fmla="*/ 2553379 w 2567281"/>
              <a:gd name="connsiteY13-272" fmla="*/ 1094904 h 2567281"/>
              <a:gd name="connsiteX14-273" fmla="*/ 2565794 w 2567281"/>
              <a:gd name="connsiteY14-274" fmla="*/ 1344373 h 2567281"/>
              <a:gd name="connsiteX15-275" fmla="*/ 2556882 w 2567281"/>
              <a:gd name="connsiteY15-276" fmla="*/ 1436427 h 2567281"/>
              <a:gd name="connsiteX16-277" fmla="*/ 2261606 w 2567281"/>
              <a:gd name="connsiteY16-278" fmla="*/ 1653711 h 2567281"/>
              <a:gd name="connsiteX17-279" fmla="*/ 2320371 w 2567281"/>
              <a:gd name="connsiteY17-280" fmla="*/ 2039924 h 2567281"/>
              <a:gd name="connsiteX18-281" fmla="*/ 2247295 w 2567281"/>
              <a:gd name="connsiteY18-282" fmla="*/ 2131698 h 2567281"/>
              <a:gd name="connsiteX19-283" fmla="*/ 2159843 w 2567281"/>
              <a:gd name="connsiteY19-284" fmla="*/ 2221792 h 2567281"/>
              <a:gd name="connsiteX20-285" fmla="*/ 2093129 w 2567281"/>
              <a:gd name="connsiteY20-286" fmla="*/ 2278108 h 2567281"/>
              <a:gd name="connsiteX21-287" fmla="*/ 1697419 w 2567281"/>
              <a:gd name="connsiteY21-288" fmla="*/ 2217898 h 2567281"/>
              <a:gd name="connsiteX22-289" fmla="*/ 1448837 w 2567281"/>
              <a:gd name="connsiteY22-290" fmla="*/ 2555706 h 2567281"/>
              <a:gd name="connsiteX23-291" fmla="*/ 1347429 w 2567281"/>
              <a:gd name="connsiteY23-292" fmla="*/ 2565733 h 2567281"/>
              <a:gd name="connsiteX24-293" fmla="*/ 1222908 w 2567281"/>
              <a:gd name="connsiteY24-294" fmla="*/ 2565794 h 2567281"/>
              <a:gd name="connsiteX25-295" fmla="*/ 1150390 w 2567281"/>
              <a:gd name="connsiteY25-296" fmla="*/ 2558774 h 2567281"/>
              <a:gd name="connsiteX26-297" fmla="*/ 899550 w 2567281"/>
              <a:gd name="connsiteY26-298" fmla="*/ 2217898 h 2567281"/>
              <a:gd name="connsiteX27-299" fmla="*/ 479023 w 2567281"/>
              <a:gd name="connsiteY27-300" fmla="*/ 2281883 h 2567281"/>
              <a:gd name="connsiteX28-301" fmla="*/ 435584 w 2567281"/>
              <a:gd name="connsiteY28-302" fmla="*/ 2247295 h 2567281"/>
              <a:gd name="connsiteX29-303" fmla="*/ 345490 w 2567281"/>
              <a:gd name="connsiteY29-304" fmla="*/ 2159843 h 2567281"/>
              <a:gd name="connsiteX30-305" fmla="*/ 271660 w 2567281"/>
              <a:gd name="connsiteY30-306" fmla="*/ 2072382 h 2567281"/>
              <a:gd name="connsiteX31-307" fmla="*/ 335363 w 2567281"/>
              <a:gd name="connsiteY31-308" fmla="*/ 1653711 h 2567281"/>
              <a:gd name="connsiteX32-309" fmla="*/ 8015 w 2567281"/>
              <a:gd name="connsiteY32-310" fmla="*/ 1412826 h 2567281"/>
              <a:gd name="connsiteX33-311" fmla="*/ 1549 w 2567281"/>
              <a:gd name="connsiteY33-312" fmla="*/ 1347429 h 2567281"/>
              <a:gd name="connsiteX34-313" fmla="*/ 13418 w 2567281"/>
              <a:gd name="connsiteY34-314" fmla="*/ 1099676 h 2567281"/>
              <a:gd name="connsiteX35-315" fmla="*/ 14995 w 2567281"/>
              <a:gd name="connsiteY35-316" fmla="*/ 1091591 h 2567281"/>
              <a:gd name="connsiteX36-317" fmla="*/ 397757 w 2567281"/>
              <a:gd name="connsiteY36-318" fmla="*/ 825747 h 2567281"/>
              <a:gd name="connsiteX37-319" fmla="*/ 279210 w 2567281"/>
              <a:gd name="connsiteY37-320" fmla="*/ 486794 h 2567281"/>
              <a:gd name="connsiteX38-321" fmla="*/ 319987 w 2567281"/>
              <a:gd name="connsiteY38-322" fmla="*/ 435584 h 2567281"/>
              <a:gd name="connsiteX39-323" fmla="*/ 504477 w 2567281"/>
              <a:gd name="connsiteY39-324" fmla="*/ 263576 h 2567281"/>
              <a:gd name="connsiteX40-325" fmla="*/ 542723 w 2567281"/>
              <a:gd name="connsiteY40-326" fmla="*/ 237362 h 2567281"/>
              <a:gd name="connsiteX0-327" fmla="*/ 542723 w 2567281"/>
              <a:gd name="connsiteY0-328" fmla="*/ 237362 h 2567281"/>
              <a:gd name="connsiteX1-329" fmla="*/ 899550 w 2567281"/>
              <a:gd name="connsiteY1-330" fmla="*/ 291655 h 2567281"/>
              <a:gd name="connsiteX2-331" fmla="*/ 1104648 w 2567281"/>
              <a:gd name="connsiteY2-332" fmla="*/ 12940 h 2567281"/>
              <a:gd name="connsiteX3-333" fmla="*/ 1219853 w 2567281"/>
              <a:gd name="connsiteY3-334" fmla="*/ 1549 h 2567281"/>
              <a:gd name="connsiteX4-335" fmla="*/ 1467606 w 2567281"/>
              <a:gd name="connsiteY4-336" fmla="*/ 13418 h 2567281"/>
              <a:gd name="connsiteX5-337" fmla="*/ 1496875 w 2567281"/>
              <a:gd name="connsiteY5-338" fmla="*/ 19128 h 2567281"/>
              <a:gd name="connsiteX6-339" fmla="*/ 1697419 w 2567281"/>
              <a:gd name="connsiteY6-340" fmla="*/ 291655 h 2567281"/>
              <a:gd name="connsiteX7-341" fmla="*/ 2031761 w 2567281"/>
              <a:gd name="connsiteY7-342" fmla="*/ 240783 h 2567281"/>
              <a:gd name="connsiteX8-343" fmla="*/ 2034286 w 2567281"/>
              <a:gd name="connsiteY8-344" fmla="*/ 242421 h 2567281"/>
              <a:gd name="connsiteX9-345" fmla="*/ 2303706 w 2567281"/>
              <a:gd name="connsiteY9-346" fmla="*/ 504477 h 2567281"/>
              <a:gd name="connsiteX10-347" fmla="*/ 2313004 w 2567281"/>
              <a:gd name="connsiteY10-348" fmla="*/ 518043 h 2567281"/>
              <a:gd name="connsiteX11-349" fmla="*/ 2261606 w 2567281"/>
              <a:gd name="connsiteY11-350" fmla="*/ 855842 h 2567281"/>
              <a:gd name="connsiteX12-351" fmla="*/ 2547655 w 2567281"/>
              <a:gd name="connsiteY12-352" fmla="*/ 1066337 h 2567281"/>
              <a:gd name="connsiteX13-353" fmla="*/ 2553379 w 2567281"/>
              <a:gd name="connsiteY13-354" fmla="*/ 1094904 h 2567281"/>
              <a:gd name="connsiteX14-355" fmla="*/ 2565794 w 2567281"/>
              <a:gd name="connsiteY14-356" fmla="*/ 1344373 h 2567281"/>
              <a:gd name="connsiteX15-357" fmla="*/ 2556882 w 2567281"/>
              <a:gd name="connsiteY15-358" fmla="*/ 1436427 h 2567281"/>
              <a:gd name="connsiteX16-359" fmla="*/ 2261606 w 2567281"/>
              <a:gd name="connsiteY16-360" fmla="*/ 1653711 h 2567281"/>
              <a:gd name="connsiteX17-361" fmla="*/ 2320371 w 2567281"/>
              <a:gd name="connsiteY17-362" fmla="*/ 2039924 h 2567281"/>
              <a:gd name="connsiteX18-363" fmla="*/ 2247295 w 2567281"/>
              <a:gd name="connsiteY18-364" fmla="*/ 2131698 h 2567281"/>
              <a:gd name="connsiteX19-365" fmla="*/ 2159843 w 2567281"/>
              <a:gd name="connsiteY19-366" fmla="*/ 2221792 h 2567281"/>
              <a:gd name="connsiteX20-367" fmla="*/ 2093129 w 2567281"/>
              <a:gd name="connsiteY20-368" fmla="*/ 2278108 h 2567281"/>
              <a:gd name="connsiteX21-369" fmla="*/ 1697419 w 2567281"/>
              <a:gd name="connsiteY21-370" fmla="*/ 2217898 h 2567281"/>
              <a:gd name="connsiteX22-371" fmla="*/ 1448837 w 2567281"/>
              <a:gd name="connsiteY22-372" fmla="*/ 2555706 h 2567281"/>
              <a:gd name="connsiteX23-373" fmla="*/ 1347429 w 2567281"/>
              <a:gd name="connsiteY23-374" fmla="*/ 2565733 h 2567281"/>
              <a:gd name="connsiteX24-375" fmla="*/ 1222908 w 2567281"/>
              <a:gd name="connsiteY24-376" fmla="*/ 2565794 h 2567281"/>
              <a:gd name="connsiteX25-377" fmla="*/ 1150390 w 2567281"/>
              <a:gd name="connsiteY25-378" fmla="*/ 2558774 h 2567281"/>
              <a:gd name="connsiteX26-379" fmla="*/ 899550 w 2567281"/>
              <a:gd name="connsiteY26-380" fmla="*/ 2217898 h 2567281"/>
              <a:gd name="connsiteX27-381" fmla="*/ 479023 w 2567281"/>
              <a:gd name="connsiteY27-382" fmla="*/ 2281883 h 2567281"/>
              <a:gd name="connsiteX28-383" fmla="*/ 435584 w 2567281"/>
              <a:gd name="connsiteY28-384" fmla="*/ 2247295 h 2567281"/>
              <a:gd name="connsiteX29-385" fmla="*/ 345490 w 2567281"/>
              <a:gd name="connsiteY29-386" fmla="*/ 2159843 h 2567281"/>
              <a:gd name="connsiteX30-387" fmla="*/ 271660 w 2567281"/>
              <a:gd name="connsiteY30-388" fmla="*/ 2072382 h 2567281"/>
              <a:gd name="connsiteX31-389" fmla="*/ 335363 w 2567281"/>
              <a:gd name="connsiteY31-390" fmla="*/ 1653711 h 2567281"/>
              <a:gd name="connsiteX32-391" fmla="*/ 8015 w 2567281"/>
              <a:gd name="connsiteY32-392" fmla="*/ 1412826 h 2567281"/>
              <a:gd name="connsiteX33-393" fmla="*/ 1549 w 2567281"/>
              <a:gd name="connsiteY33-394" fmla="*/ 1347429 h 2567281"/>
              <a:gd name="connsiteX34-395" fmla="*/ 13418 w 2567281"/>
              <a:gd name="connsiteY34-396" fmla="*/ 1099676 h 2567281"/>
              <a:gd name="connsiteX35-397" fmla="*/ 14995 w 2567281"/>
              <a:gd name="connsiteY35-398" fmla="*/ 1091591 h 2567281"/>
              <a:gd name="connsiteX36-399" fmla="*/ 396436 w 2567281"/>
              <a:gd name="connsiteY36-400" fmla="*/ 918677 h 2567281"/>
              <a:gd name="connsiteX37-401" fmla="*/ 279210 w 2567281"/>
              <a:gd name="connsiteY37-402" fmla="*/ 486794 h 2567281"/>
              <a:gd name="connsiteX38-403" fmla="*/ 319987 w 2567281"/>
              <a:gd name="connsiteY38-404" fmla="*/ 435584 h 2567281"/>
              <a:gd name="connsiteX39-405" fmla="*/ 504477 w 2567281"/>
              <a:gd name="connsiteY39-406" fmla="*/ 263576 h 2567281"/>
              <a:gd name="connsiteX40-407" fmla="*/ 542723 w 2567281"/>
              <a:gd name="connsiteY40-408" fmla="*/ 237362 h 2567281"/>
              <a:gd name="connsiteX0-409" fmla="*/ 542723 w 2567281"/>
              <a:gd name="connsiteY0-410" fmla="*/ 237362 h 2567281"/>
              <a:gd name="connsiteX1-411" fmla="*/ 899550 w 2567281"/>
              <a:gd name="connsiteY1-412" fmla="*/ 291655 h 2567281"/>
              <a:gd name="connsiteX2-413" fmla="*/ 1104648 w 2567281"/>
              <a:gd name="connsiteY2-414" fmla="*/ 12940 h 2567281"/>
              <a:gd name="connsiteX3-415" fmla="*/ 1219853 w 2567281"/>
              <a:gd name="connsiteY3-416" fmla="*/ 1549 h 2567281"/>
              <a:gd name="connsiteX4-417" fmla="*/ 1467606 w 2567281"/>
              <a:gd name="connsiteY4-418" fmla="*/ 13418 h 2567281"/>
              <a:gd name="connsiteX5-419" fmla="*/ 1496875 w 2567281"/>
              <a:gd name="connsiteY5-420" fmla="*/ 19128 h 2567281"/>
              <a:gd name="connsiteX6-421" fmla="*/ 1697419 w 2567281"/>
              <a:gd name="connsiteY6-422" fmla="*/ 291655 h 2567281"/>
              <a:gd name="connsiteX7-423" fmla="*/ 2031761 w 2567281"/>
              <a:gd name="connsiteY7-424" fmla="*/ 240783 h 2567281"/>
              <a:gd name="connsiteX8-425" fmla="*/ 2034286 w 2567281"/>
              <a:gd name="connsiteY8-426" fmla="*/ 242421 h 2567281"/>
              <a:gd name="connsiteX9-427" fmla="*/ 2303706 w 2567281"/>
              <a:gd name="connsiteY9-428" fmla="*/ 504477 h 2567281"/>
              <a:gd name="connsiteX10-429" fmla="*/ 2313004 w 2567281"/>
              <a:gd name="connsiteY10-430" fmla="*/ 518043 h 2567281"/>
              <a:gd name="connsiteX11-431" fmla="*/ 2261606 w 2567281"/>
              <a:gd name="connsiteY11-432" fmla="*/ 855842 h 2567281"/>
              <a:gd name="connsiteX12-433" fmla="*/ 2547655 w 2567281"/>
              <a:gd name="connsiteY12-434" fmla="*/ 1066337 h 2567281"/>
              <a:gd name="connsiteX13-435" fmla="*/ 2553379 w 2567281"/>
              <a:gd name="connsiteY13-436" fmla="*/ 1094904 h 2567281"/>
              <a:gd name="connsiteX14-437" fmla="*/ 2565794 w 2567281"/>
              <a:gd name="connsiteY14-438" fmla="*/ 1344373 h 2567281"/>
              <a:gd name="connsiteX15-439" fmla="*/ 2556882 w 2567281"/>
              <a:gd name="connsiteY15-440" fmla="*/ 1436427 h 2567281"/>
              <a:gd name="connsiteX16-441" fmla="*/ 2261606 w 2567281"/>
              <a:gd name="connsiteY16-442" fmla="*/ 1653711 h 2567281"/>
              <a:gd name="connsiteX17-443" fmla="*/ 2320371 w 2567281"/>
              <a:gd name="connsiteY17-444" fmla="*/ 2039924 h 2567281"/>
              <a:gd name="connsiteX18-445" fmla="*/ 2247295 w 2567281"/>
              <a:gd name="connsiteY18-446" fmla="*/ 2131698 h 2567281"/>
              <a:gd name="connsiteX19-447" fmla="*/ 2159843 w 2567281"/>
              <a:gd name="connsiteY19-448" fmla="*/ 2221792 h 2567281"/>
              <a:gd name="connsiteX20-449" fmla="*/ 2093129 w 2567281"/>
              <a:gd name="connsiteY20-450" fmla="*/ 2278108 h 2567281"/>
              <a:gd name="connsiteX21-451" fmla="*/ 1697419 w 2567281"/>
              <a:gd name="connsiteY21-452" fmla="*/ 2217898 h 2567281"/>
              <a:gd name="connsiteX22-453" fmla="*/ 1448837 w 2567281"/>
              <a:gd name="connsiteY22-454" fmla="*/ 2555706 h 2567281"/>
              <a:gd name="connsiteX23-455" fmla="*/ 1347429 w 2567281"/>
              <a:gd name="connsiteY23-456" fmla="*/ 2565733 h 2567281"/>
              <a:gd name="connsiteX24-457" fmla="*/ 1222908 w 2567281"/>
              <a:gd name="connsiteY24-458" fmla="*/ 2565794 h 2567281"/>
              <a:gd name="connsiteX25-459" fmla="*/ 1150390 w 2567281"/>
              <a:gd name="connsiteY25-460" fmla="*/ 2558774 h 2567281"/>
              <a:gd name="connsiteX26-461" fmla="*/ 899550 w 2567281"/>
              <a:gd name="connsiteY26-462" fmla="*/ 2217898 h 2567281"/>
              <a:gd name="connsiteX27-463" fmla="*/ 479023 w 2567281"/>
              <a:gd name="connsiteY27-464" fmla="*/ 2281883 h 2567281"/>
              <a:gd name="connsiteX28-465" fmla="*/ 435584 w 2567281"/>
              <a:gd name="connsiteY28-466" fmla="*/ 2247295 h 2567281"/>
              <a:gd name="connsiteX29-467" fmla="*/ 345490 w 2567281"/>
              <a:gd name="connsiteY29-468" fmla="*/ 2159843 h 2567281"/>
              <a:gd name="connsiteX30-469" fmla="*/ 271660 w 2567281"/>
              <a:gd name="connsiteY30-470" fmla="*/ 2072382 h 2567281"/>
              <a:gd name="connsiteX31-471" fmla="*/ 335363 w 2567281"/>
              <a:gd name="connsiteY31-472" fmla="*/ 1653711 h 2567281"/>
              <a:gd name="connsiteX32-473" fmla="*/ 8015 w 2567281"/>
              <a:gd name="connsiteY32-474" fmla="*/ 1412826 h 2567281"/>
              <a:gd name="connsiteX33-475" fmla="*/ 1549 w 2567281"/>
              <a:gd name="connsiteY33-476" fmla="*/ 1347429 h 2567281"/>
              <a:gd name="connsiteX34-477" fmla="*/ 13418 w 2567281"/>
              <a:gd name="connsiteY34-478" fmla="*/ 1099676 h 2567281"/>
              <a:gd name="connsiteX35-479" fmla="*/ 14995 w 2567281"/>
              <a:gd name="connsiteY35-480" fmla="*/ 1091591 h 2567281"/>
              <a:gd name="connsiteX36-481" fmla="*/ 446351 w 2567281"/>
              <a:gd name="connsiteY36-482" fmla="*/ 894601 h 2567281"/>
              <a:gd name="connsiteX37-483" fmla="*/ 279210 w 2567281"/>
              <a:gd name="connsiteY37-484" fmla="*/ 486794 h 2567281"/>
              <a:gd name="connsiteX38-485" fmla="*/ 319987 w 2567281"/>
              <a:gd name="connsiteY38-486" fmla="*/ 435584 h 2567281"/>
              <a:gd name="connsiteX39-487" fmla="*/ 504477 w 2567281"/>
              <a:gd name="connsiteY39-488" fmla="*/ 263576 h 2567281"/>
              <a:gd name="connsiteX40-489" fmla="*/ 542723 w 2567281"/>
              <a:gd name="connsiteY40-490" fmla="*/ 237362 h 2567281"/>
              <a:gd name="connsiteX0-491" fmla="*/ 542723 w 2567281"/>
              <a:gd name="connsiteY0-492" fmla="*/ 237362 h 2567281"/>
              <a:gd name="connsiteX1-493" fmla="*/ 899550 w 2567281"/>
              <a:gd name="connsiteY1-494" fmla="*/ 291655 h 2567281"/>
              <a:gd name="connsiteX2-495" fmla="*/ 1104648 w 2567281"/>
              <a:gd name="connsiteY2-496" fmla="*/ 12940 h 2567281"/>
              <a:gd name="connsiteX3-497" fmla="*/ 1219853 w 2567281"/>
              <a:gd name="connsiteY3-498" fmla="*/ 1549 h 2567281"/>
              <a:gd name="connsiteX4-499" fmla="*/ 1467606 w 2567281"/>
              <a:gd name="connsiteY4-500" fmla="*/ 13418 h 2567281"/>
              <a:gd name="connsiteX5-501" fmla="*/ 1496875 w 2567281"/>
              <a:gd name="connsiteY5-502" fmla="*/ 19128 h 2567281"/>
              <a:gd name="connsiteX6-503" fmla="*/ 1697419 w 2567281"/>
              <a:gd name="connsiteY6-504" fmla="*/ 291655 h 2567281"/>
              <a:gd name="connsiteX7-505" fmla="*/ 2031761 w 2567281"/>
              <a:gd name="connsiteY7-506" fmla="*/ 240783 h 2567281"/>
              <a:gd name="connsiteX8-507" fmla="*/ 2034286 w 2567281"/>
              <a:gd name="connsiteY8-508" fmla="*/ 242421 h 2567281"/>
              <a:gd name="connsiteX9-509" fmla="*/ 2303706 w 2567281"/>
              <a:gd name="connsiteY9-510" fmla="*/ 504477 h 2567281"/>
              <a:gd name="connsiteX10-511" fmla="*/ 2313004 w 2567281"/>
              <a:gd name="connsiteY10-512" fmla="*/ 518043 h 2567281"/>
              <a:gd name="connsiteX11-513" fmla="*/ 2261606 w 2567281"/>
              <a:gd name="connsiteY11-514" fmla="*/ 855842 h 2567281"/>
              <a:gd name="connsiteX12-515" fmla="*/ 2547655 w 2567281"/>
              <a:gd name="connsiteY12-516" fmla="*/ 1066337 h 2567281"/>
              <a:gd name="connsiteX13-517" fmla="*/ 2553379 w 2567281"/>
              <a:gd name="connsiteY13-518" fmla="*/ 1094904 h 2567281"/>
              <a:gd name="connsiteX14-519" fmla="*/ 2565794 w 2567281"/>
              <a:gd name="connsiteY14-520" fmla="*/ 1344373 h 2567281"/>
              <a:gd name="connsiteX15-521" fmla="*/ 2556882 w 2567281"/>
              <a:gd name="connsiteY15-522" fmla="*/ 1436427 h 2567281"/>
              <a:gd name="connsiteX16-523" fmla="*/ 2261606 w 2567281"/>
              <a:gd name="connsiteY16-524" fmla="*/ 1653711 h 2567281"/>
              <a:gd name="connsiteX17-525" fmla="*/ 2320371 w 2567281"/>
              <a:gd name="connsiteY17-526" fmla="*/ 2039924 h 2567281"/>
              <a:gd name="connsiteX18-527" fmla="*/ 2247295 w 2567281"/>
              <a:gd name="connsiteY18-528" fmla="*/ 2131698 h 2567281"/>
              <a:gd name="connsiteX19-529" fmla="*/ 2159843 w 2567281"/>
              <a:gd name="connsiteY19-530" fmla="*/ 2221792 h 2567281"/>
              <a:gd name="connsiteX20-531" fmla="*/ 2093129 w 2567281"/>
              <a:gd name="connsiteY20-532" fmla="*/ 2278108 h 2567281"/>
              <a:gd name="connsiteX21-533" fmla="*/ 1697419 w 2567281"/>
              <a:gd name="connsiteY21-534" fmla="*/ 2217898 h 2567281"/>
              <a:gd name="connsiteX22-535" fmla="*/ 1448837 w 2567281"/>
              <a:gd name="connsiteY22-536" fmla="*/ 2555706 h 2567281"/>
              <a:gd name="connsiteX23-537" fmla="*/ 1347429 w 2567281"/>
              <a:gd name="connsiteY23-538" fmla="*/ 2565733 h 2567281"/>
              <a:gd name="connsiteX24-539" fmla="*/ 1222908 w 2567281"/>
              <a:gd name="connsiteY24-540" fmla="*/ 2565794 h 2567281"/>
              <a:gd name="connsiteX25-541" fmla="*/ 1150390 w 2567281"/>
              <a:gd name="connsiteY25-542" fmla="*/ 2558774 h 2567281"/>
              <a:gd name="connsiteX26-543" fmla="*/ 899550 w 2567281"/>
              <a:gd name="connsiteY26-544" fmla="*/ 2217898 h 2567281"/>
              <a:gd name="connsiteX27-545" fmla="*/ 479023 w 2567281"/>
              <a:gd name="connsiteY27-546" fmla="*/ 2281883 h 2567281"/>
              <a:gd name="connsiteX28-547" fmla="*/ 435584 w 2567281"/>
              <a:gd name="connsiteY28-548" fmla="*/ 2247295 h 2567281"/>
              <a:gd name="connsiteX29-549" fmla="*/ 345490 w 2567281"/>
              <a:gd name="connsiteY29-550" fmla="*/ 2159843 h 2567281"/>
              <a:gd name="connsiteX30-551" fmla="*/ 271660 w 2567281"/>
              <a:gd name="connsiteY30-552" fmla="*/ 2072382 h 2567281"/>
              <a:gd name="connsiteX31-553" fmla="*/ 335363 w 2567281"/>
              <a:gd name="connsiteY31-554" fmla="*/ 1653711 h 2567281"/>
              <a:gd name="connsiteX32-555" fmla="*/ 8015 w 2567281"/>
              <a:gd name="connsiteY32-556" fmla="*/ 1412826 h 2567281"/>
              <a:gd name="connsiteX33-557" fmla="*/ 1549 w 2567281"/>
              <a:gd name="connsiteY33-558" fmla="*/ 1347429 h 2567281"/>
              <a:gd name="connsiteX34-559" fmla="*/ 13418 w 2567281"/>
              <a:gd name="connsiteY34-560" fmla="*/ 1099676 h 2567281"/>
              <a:gd name="connsiteX35-561" fmla="*/ 14995 w 2567281"/>
              <a:gd name="connsiteY35-562" fmla="*/ 1091591 h 2567281"/>
              <a:gd name="connsiteX36-563" fmla="*/ 422275 w 2567281"/>
              <a:gd name="connsiteY36-564" fmla="*/ 844686 h 2567281"/>
              <a:gd name="connsiteX37-565" fmla="*/ 279210 w 2567281"/>
              <a:gd name="connsiteY37-566" fmla="*/ 486794 h 2567281"/>
              <a:gd name="connsiteX38-567" fmla="*/ 319987 w 2567281"/>
              <a:gd name="connsiteY38-568" fmla="*/ 435584 h 2567281"/>
              <a:gd name="connsiteX39-569" fmla="*/ 504477 w 2567281"/>
              <a:gd name="connsiteY39-570" fmla="*/ 263576 h 2567281"/>
              <a:gd name="connsiteX40-571" fmla="*/ 542723 w 2567281"/>
              <a:gd name="connsiteY40-572" fmla="*/ 237362 h 2567281"/>
              <a:gd name="connsiteX0-573" fmla="*/ 542723 w 2567281"/>
              <a:gd name="connsiteY0-574" fmla="*/ 237362 h 2567281"/>
              <a:gd name="connsiteX1-575" fmla="*/ 899550 w 2567281"/>
              <a:gd name="connsiteY1-576" fmla="*/ 291655 h 2567281"/>
              <a:gd name="connsiteX2-577" fmla="*/ 1104648 w 2567281"/>
              <a:gd name="connsiteY2-578" fmla="*/ 12940 h 2567281"/>
              <a:gd name="connsiteX3-579" fmla="*/ 1219853 w 2567281"/>
              <a:gd name="connsiteY3-580" fmla="*/ 1549 h 2567281"/>
              <a:gd name="connsiteX4-581" fmla="*/ 1467606 w 2567281"/>
              <a:gd name="connsiteY4-582" fmla="*/ 13418 h 2567281"/>
              <a:gd name="connsiteX5-583" fmla="*/ 1496875 w 2567281"/>
              <a:gd name="connsiteY5-584" fmla="*/ 19128 h 2567281"/>
              <a:gd name="connsiteX6-585" fmla="*/ 1697419 w 2567281"/>
              <a:gd name="connsiteY6-586" fmla="*/ 291655 h 2567281"/>
              <a:gd name="connsiteX7-587" fmla="*/ 2031761 w 2567281"/>
              <a:gd name="connsiteY7-588" fmla="*/ 240783 h 2567281"/>
              <a:gd name="connsiteX8-589" fmla="*/ 2034286 w 2567281"/>
              <a:gd name="connsiteY8-590" fmla="*/ 242421 h 2567281"/>
              <a:gd name="connsiteX9-591" fmla="*/ 2303706 w 2567281"/>
              <a:gd name="connsiteY9-592" fmla="*/ 504477 h 2567281"/>
              <a:gd name="connsiteX10-593" fmla="*/ 2313004 w 2567281"/>
              <a:gd name="connsiteY10-594" fmla="*/ 518043 h 2567281"/>
              <a:gd name="connsiteX11-595" fmla="*/ 2261606 w 2567281"/>
              <a:gd name="connsiteY11-596" fmla="*/ 855842 h 2567281"/>
              <a:gd name="connsiteX12-597" fmla="*/ 2547655 w 2567281"/>
              <a:gd name="connsiteY12-598" fmla="*/ 1066337 h 2567281"/>
              <a:gd name="connsiteX13-599" fmla="*/ 2553379 w 2567281"/>
              <a:gd name="connsiteY13-600" fmla="*/ 1094904 h 2567281"/>
              <a:gd name="connsiteX14-601" fmla="*/ 2565794 w 2567281"/>
              <a:gd name="connsiteY14-602" fmla="*/ 1344373 h 2567281"/>
              <a:gd name="connsiteX15-603" fmla="*/ 2556882 w 2567281"/>
              <a:gd name="connsiteY15-604" fmla="*/ 1436427 h 2567281"/>
              <a:gd name="connsiteX16-605" fmla="*/ 2261606 w 2567281"/>
              <a:gd name="connsiteY16-606" fmla="*/ 1653711 h 2567281"/>
              <a:gd name="connsiteX17-607" fmla="*/ 2320371 w 2567281"/>
              <a:gd name="connsiteY17-608" fmla="*/ 2039924 h 2567281"/>
              <a:gd name="connsiteX18-609" fmla="*/ 2247295 w 2567281"/>
              <a:gd name="connsiteY18-610" fmla="*/ 2131698 h 2567281"/>
              <a:gd name="connsiteX19-611" fmla="*/ 2159843 w 2567281"/>
              <a:gd name="connsiteY19-612" fmla="*/ 2221792 h 2567281"/>
              <a:gd name="connsiteX20-613" fmla="*/ 2093129 w 2567281"/>
              <a:gd name="connsiteY20-614" fmla="*/ 2278108 h 2567281"/>
              <a:gd name="connsiteX21-615" fmla="*/ 1697419 w 2567281"/>
              <a:gd name="connsiteY21-616" fmla="*/ 2217898 h 2567281"/>
              <a:gd name="connsiteX22-617" fmla="*/ 1448837 w 2567281"/>
              <a:gd name="connsiteY22-618" fmla="*/ 2555706 h 2567281"/>
              <a:gd name="connsiteX23-619" fmla="*/ 1347429 w 2567281"/>
              <a:gd name="connsiteY23-620" fmla="*/ 2565733 h 2567281"/>
              <a:gd name="connsiteX24-621" fmla="*/ 1222908 w 2567281"/>
              <a:gd name="connsiteY24-622" fmla="*/ 2565794 h 2567281"/>
              <a:gd name="connsiteX25-623" fmla="*/ 1150390 w 2567281"/>
              <a:gd name="connsiteY25-624" fmla="*/ 2558774 h 2567281"/>
              <a:gd name="connsiteX26-625" fmla="*/ 899550 w 2567281"/>
              <a:gd name="connsiteY26-626" fmla="*/ 2217898 h 2567281"/>
              <a:gd name="connsiteX27-627" fmla="*/ 479023 w 2567281"/>
              <a:gd name="connsiteY27-628" fmla="*/ 2281883 h 2567281"/>
              <a:gd name="connsiteX28-629" fmla="*/ 435584 w 2567281"/>
              <a:gd name="connsiteY28-630" fmla="*/ 2247295 h 2567281"/>
              <a:gd name="connsiteX29-631" fmla="*/ 345490 w 2567281"/>
              <a:gd name="connsiteY29-632" fmla="*/ 2159843 h 2567281"/>
              <a:gd name="connsiteX30-633" fmla="*/ 271660 w 2567281"/>
              <a:gd name="connsiteY30-634" fmla="*/ 2072382 h 2567281"/>
              <a:gd name="connsiteX31-635" fmla="*/ 335363 w 2567281"/>
              <a:gd name="connsiteY31-636" fmla="*/ 1653711 h 2567281"/>
              <a:gd name="connsiteX32-637" fmla="*/ 8015 w 2567281"/>
              <a:gd name="connsiteY32-638" fmla="*/ 1412826 h 2567281"/>
              <a:gd name="connsiteX33-639" fmla="*/ 1549 w 2567281"/>
              <a:gd name="connsiteY33-640" fmla="*/ 1347429 h 2567281"/>
              <a:gd name="connsiteX34-641" fmla="*/ 13418 w 2567281"/>
              <a:gd name="connsiteY34-642" fmla="*/ 1099676 h 2567281"/>
              <a:gd name="connsiteX35-643" fmla="*/ 14995 w 2567281"/>
              <a:gd name="connsiteY35-644" fmla="*/ 1091591 h 2567281"/>
              <a:gd name="connsiteX36-645" fmla="*/ 397317 w 2567281"/>
              <a:gd name="connsiteY36-646" fmla="*/ 856724 h 2567281"/>
              <a:gd name="connsiteX37-647" fmla="*/ 279210 w 2567281"/>
              <a:gd name="connsiteY37-648" fmla="*/ 486794 h 2567281"/>
              <a:gd name="connsiteX38-649" fmla="*/ 319987 w 2567281"/>
              <a:gd name="connsiteY38-650" fmla="*/ 435584 h 2567281"/>
              <a:gd name="connsiteX39-651" fmla="*/ 504477 w 2567281"/>
              <a:gd name="connsiteY39-652" fmla="*/ 263576 h 2567281"/>
              <a:gd name="connsiteX40-653" fmla="*/ 542723 w 2567281"/>
              <a:gd name="connsiteY40-654" fmla="*/ 237362 h 2567281"/>
              <a:gd name="connsiteX0-655" fmla="*/ 542723 w 2567281"/>
              <a:gd name="connsiteY0-656" fmla="*/ 237362 h 2567281"/>
              <a:gd name="connsiteX1-657" fmla="*/ 899550 w 2567281"/>
              <a:gd name="connsiteY1-658" fmla="*/ 291655 h 2567281"/>
              <a:gd name="connsiteX2-659" fmla="*/ 1104648 w 2567281"/>
              <a:gd name="connsiteY2-660" fmla="*/ 12940 h 2567281"/>
              <a:gd name="connsiteX3-661" fmla="*/ 1219853 w 2567281"/>
              <a:gd name="connsiteY3-662" fmla="*/ 1549 h 2567281"/>
              <a:gd name="connsiteX4-663" fmla="*/ 1467606 w 2567281"/>
              <a:gd name="connsiteY4-664" fmla="*/ 13418 h 2567281"/>
              <a:gd name="connsiteX5-665" fmla="*/ 1496875 w 2567281"/>
              <a:gd name="connsiteY5-666" fmla="*/ 19128 h 2567281"/>
              <a:gd name="connsiteX6-667" fmla="*/ 1697419 w 2567281"/>
              <a:gd name="connsiteY6-668" fmla="*/ 291655 h 2567281"/>
              <a:gd name="connsiteX7-669" fmla="*/ 2031761 w 2567281"/>
              <a:gd name="connsiteY7-670" fmla="*/ 240783 h 2567281"/>
              <a:gd name="connsiteX8-671" fmla="*/ 2034286 w 2567281"/>
              <a:gd name="connsiteY8-672" fmla="*/ 242421 h 2567281"/>
              <a:gd name="connsiteX9-673" fmla="*/ 2303706 w 2567281"/>
              <a:gd name="connsiteY9-674" fmla="*/ 504477 h 2567281"/>
              <a:gd name="connsiteX10-675" fmla="*/ 2313004 w 2567281"/>
              <a:gd name="connsiteY10-676" fmla="*/ 518043 h 2567281"/>
              <a:gd name="connsiteX11-677" fmla="*/ 2261606 w 2567281"/>
              <a:gd name="connsiteY11-678" fmla="*/ 855842 h 2567281"/>
              <a:gd name="connsiteX12-679" fmla="*/ 2547655 w 2567281"/>
              <a:gd name="connsiteY12-680" fmla="*/ 1066337 h 2567281"/>
              <a:gd name="connsiteX13-681" fmla="*/ 2553379 w 2567281"/>
              <a:gd name="connsiteY13-682" fmla="*/ 1094904 h 2567281"/>
              <a:gd name="connsiteX14-683" fmla="*/ 2565794 w 2567281"/>
              <a:gd name="connsiteY14-684" fmla="*/ 1344373 h 2567281"/>
              <a:gd name="connsiteX15-685" fmla="*/ 2556882 w 2567281"/>
              <a:gd name="connsiteY15-686" fmla="*/ 1436427 h 2567281"/>
              <a:gd name="connsiteX16-687" fmla="*/ 2261606 w 2567281"/>
              <a:gd name="connsiteY16-688" fmla="*/ 1653711 h 2567281"/>
              <a:gd name="connsiteX17-689" fmla="*/ 2320371 w 2567281"/>
              <a:gd name="connsiteY17-690" fmla="*/ 2039924 h 2567281"/>
              <a:gd name="connsiteX18-691" fmla="*/ 2247295 w 2567281"/>
              <a:gd name="connsiteY18-692" fmla="*/ 2131698 h 2567281"/>
              <a:gd name="connsiteX19-693" fmla="*/ 2159843 w 2567281"/>
              <a:gd name="connsiteY19-694" fmla="*/ 2221792 h 2567281"/>
              <a:gd name="connsiteX20-695" fmla="*/ 2093129 w 2567281"/>
              <a:gd name="connsiteY20-696" fmla="*/ 2278108 h 2567281"/>
              <a:gd name="connsiteX21-697" fmla="*/ 1697419 w 2567281"/>
              <a:gd name="connsiteY21-698" fmla="*/ 2217898 h 2567281"/>
              <a:gd name="connsiteX22-699" fmla="*/ 1448837 w 2567281"/>
              <a:gd name="connsiteY22-700" fmla="*/ 2555706 h 2567281"/>
              <a:gd name="connsiteX23-701" fmla="*/ 1347429 w 2567281"/>
              <a:gd name="connsiteY23-702" fmla="*/ 2565733 h 2567281"/>
              <a:gd name="connsiteX24-703" fmla="*/ 1222908 w 2567281"/>
              <a:gd name="connsiteY24-704" fmla="*/ 2565794 h 2567281"/>
              <a:gd name="connsiteX25-705" fmla="*/ 1150390 w 2567281"/>
              <a:gd name="connsiteY25-706" fmla="*/ 2558774 h 2567281"/>
              <a:gd name="connsiteX26-707" fmla="*/ 899550 w 2567281"/>
              <a:gd name="connsiteY26-708" fmla="*/ 2217898 h 2567281"/>
              <a:gd name="connsiteX27-709" fmla="*/ 479023 w 2567281"/>
              <a:gd name="connsiteY27-710" fmla="*/ 2281883 h 2567281"/>
              <a:gd name="connsiteX28-711" fmla="*/ 435584 w 2567281"/>
              <a:gd name="connsiteY28-712" fmla="*/ 2247295 h 2567281"/>
              <a:gd name="connsiteX29-713" fmla="*/ 345490 w 2567281"/>
              <a:gd name="connsiteY29-714" fmla="*/ 2159843 h 2567281"/>
              <a:gd name="connsiteX30-715" fmla="*/ 271660 w 2567281"/>
              <a:gd name="connsiteY30-716" fmla="*/ 2072382 h 2567281"/>
              <a:gd name="connsiteX31-717" fmla="*/ 335363 w 2567281"/>
              <a:gd name="connsiteY31-718" fmla="*/ 1653711 h 2567281"/>
              <a:gd name="connsiteX32-719" fmla="*/ 8015 w 2567281"/>
              <a:gd name="connsiteY32-720" fmla="*/ 1412826 h 2567281"/>
              <a:gd name="connsiteX33-721" fmla="*/ 1549 w 2567281"/>
              <a:gd name="connsiteY33-722" fmla="*/ 1347429 h 2567281"/>
              <a:gd name="connsiteX34-723" fmla="*/ 13418 w 2567281"/>
              <a:gd name="connsiteY34-724" fmla="*/ 1099676 h 2567281"/>
              <a:gd name="connsiteX35-725" fmla="*/ 14995 w 2567281"/>
              <a:gd name="connsiteY35-726" fmla="*/ 1091591 h 2567281"/>
              <a:gd name="connsiteX36-727" fmla="*/ 397317 w 2567281"/>
              <a:gd name="connsiteY36-728" fmla="*/ 856724 h 2567281"/>
              <a:gd name="connsiteX37-729" fmla="*/ 279210 w 2567281"/>
              <a:gd name="connsiteY37-730" fmla="*/ 486794 h 2567281"/>
              <a:gd name="connsiteX38-731" fmla="*/ 319987 w 2567281"/>
              <a:gd name="connsiteY38-732" fmla="*/ 435584 h 2567281"/>
              <a:gd name="connsiteX39-733" fmla="*/ 504477 w 2567281"/>
              <a:gd name="connsiteY39-734" fmla="*/ 263576 h 2567281"/>
              <a:gd name="connsiteX40-735" fmla="*/ 542723 w 2567281"/>
              <a:gd name="connsiteY40-736" fmla="*/ 237362 h 2567281"/>
              <a:gd name="connsiteX0-737" fmla="*/ 542723 w 2567281"/>
              <a:gd name="connsiteY0-738" fmla="*/ 237362 h 2567281"/>
              <a:gd name="connsiteX1-739" fmla="*/ 899550 w 2567281"/>
              <a:gd name="connsiteY1-740" fmla="*/ 291655 h 2567281"/>
              <a:gd name="connsiteX2-741" fmla="*/ 1104648 w 2567281"/>
              <a:gd name="connsiteY2-742" fmla="*/ 12940 h 2567281"/>
              <a:gd name="connsiteX3-743" fmla="*/ 1219853 w 2567281"/>
              <a:gd name="connsiteY3-744" fmla="*/ 1549 h 2567281"/>
              <a:gd name="connsiteX4-745" fmla="*/ 1467606 w 2567281"/>
              <a:gd name="connsiteY4-746" fmla="*/ 13418 h 2567281"/>
              <a:gd name="connsiteX5-747" fmla="*/ 1496875 w 2567281"/>
              <a:gd name="connsiteY5-748" fmla="*/ 19128 h 2567281"/>
              <a:gd name="connsiteX6-749" fmla="*/ 1697419 w 2567281"/>
              <a:gd name="connsiteY6-750" fmla="*/ 291655 h 2567281"/>
              <a:gd name="connsiteX7-751" fmla="*/ 2031761 w 2567281"/>
              <a:gd name="connsiteY7-752" fmla="*/ 240783 h 2567281"/>
              <a:gd name="connsiteX8-753" fmla="*/ 2034286 w 2567281"/>
              <a:gd name="connsiteY8-754" fmla="*/ 242421 h 2567281"/>
              <a:gd name="connsiteX9-755" fmla="*/ 2303706 w 2567281"/>
              <a:gd name="connsiteY9-756" fmla="*/ 504477 h 2567281"/>
              <a:gd name="connsiteX10-757" fmla="*/ 2313004 w 2567281"/>
              <a:gd name="connsiteY10-758" fmla="*/ 518043 h 2567281"/>
              <a:gd name="connsiteX11-759" fmla="*/ 2261606 w 2567281"/>
              <a:gd name="connsiteY11-760" fmla="*/ 855842 h 2567281"/>
              <a:gd name="connsiteX12-761" fmla="*/ 2547655 w 2567281"/>
              <a:gd name="connsiteY12-762" fmla="*/ 1066337 h 2567281"/>
              <a:gd name="connsiteX13-763" fmla="*/ 2553379 w 2567281"/>
              <a:gd name="connsiteY13-764" fmla="*/ 1094904 h 2567281"/>
              <a:gd name="connsiteX14-765" fmla="*/ 2565794 w 2567281"/>
              <a:gd name="connsiteY14-766" fmla="*/ 1344373 h 2567281"/>
              <a:gd name="connsiteX15-767" fmla="*/ 2556882 w 2567281"/>
              <a:gd name="connsiteY15-768" fmla="*/ 1436427 h 2567281"/>
              <a:gd name="connsiteX16-769" fmla="*/ 2261606 w 2567281"/>
              <a:gd name="connsiteY16-770" fmla="*/ 1653711 h 2567281"/>
              <a:gd name="connsiteX17-771" fmla="*/ 2320371 w 2567281"/>
              <a:gd name="connsiteY17-772" fmla="*/ 2039924 h 2567281"/>
              <a:gd name="connsiteX18-773" fmla="*/ 2247295 w 2567281"/>
              <a:gd name="connsiteY18-774" fmla="*/ 2131698 h 2567281"/>
              <a:gd name="connsiteX19-775" fmla="*/ 2159843 w 2567281"/>
              <a:gd name="connsiteY19-776" fmla="*/ 2221792 h 2567281"/>
              <a:gd name="connsiteX20-777" fmla="*/ 2093129 w 2567281"/>
              <a:gd name="connsiteY20-778" fmla="*/ 2278108 h 2567281"/>
              <a:gd name="connsiteX21-779" fmla="*/ 1697419 w 2567281"/>
              <a:gd name="connsiteY21-780" fmla="*/ 2217898 h 2567281"/>
              <a:gd name="connsiteX22-781" fmla="*/ 1448837 w 2567281"/>
              <a:gd name="connsiteY22-782" fmla="*/ 2555706 h 2567281"/>
              <a:gd name="connsiteX23-783" fmla="*/ 1347429 w 2567281"/>
              <a:gd name="connsiteY23-784" fmla="*/ 2565733 h 2567281"/>
              <a:gd name="connsiteX24-785" fmla="*/ 1222908 w 2567281"/>
              <a:gd name="connsiteY24-786" fmla="*/ 2565794 h 2567281"/>
              <a:gd name="connsiteX25-787" fmla="*/ 1150390 w 2567281"/>
              <a:gd name="connsiteY25-788" fmla="*/ 2558774 h 2567281"/>
              <a:gd name="connsiteX26-789" fmla="*/ 899550 w 2567281"/>
              <a:gd name="connsiteY26-790" fmla="*/ 2217898 h 2567281"/>
              <a:gd name="connsiteX27-791" fmla="*/ 479023 w 2567281"/>
              <a:gd name="connsiteY27-792" fmla="*/ 2281883 h 2567281"/>
              <a:gd name="connsiteX28-793" fmla="*/ 435584 w 2567281"/>
              <a:gd name="connsiteY28-794" fmla="*/ 2247295 h 2567281"/>
              <a:gd name="connsiteX29-795" fmla="*/ 345490 w 2567281"/>
              <a:gd name="connsiteY29-796" fmla="*/ 2159843 h 2567281"/>
              <a:gd name="connsiteX30-797" fmla="*/ 271660 w 2567281"/>
              <a:gd name="connsiteY30-798" fmla="*/ 2072382 h 2567281"/>
              <a:gd name="connsiteX31-799" fmla="*/ 335363 w 2567281"/>
              <a:gd name="connsiteY31-800" fmla="*/ 1653711 h 2567281"/>
              <a:gd name="connsiteX32-801" fmla="*/ 8015 w 2567281"/>
              <a:gd name="connsiteY32-802" fmla="*/ 1412826 h 2567281"/>
              <a:gd name="connsiteX33-803" fmla="*/ 1549 w 2567281"/>
              <a:gd name="connsiteY33-804" fmla="*/ 1347429 h 2567281"/>
              <a:gd name="connsiteX34-805" fmla="*/ 13418 w 2567281"/>
              <a:gd name="connsiteY34-806" fmla="*/ 1099676 h 2567281"/>
              <a:gd name="connsiteX35-807" fmla="*/ 14995 w 2567281"/>
              <a:gd name="connsiteY35-808" fmla="*/ 1091591 h 2567281"/>
              <a:gd name="connsiteX36-809" fmla="*/ 397317 w 2567281"/>
              <a:gd name="connsiteY36-810" fmla="*/ 856724 h 2567281"/>
              <a:gd name="connsiteX37-811" fmla="*/ 279210 w 2567281"/>
              <a:gd name="connsiteY37-812" fmla="*/ 486794 h 2567281"/>
              <a:gd name="connsiteX38-813" fmla="*/ 319987 w 2567281"/>
              <a:gd name="connsiteY38-814" fmla="*/ 435584 h 2567281"/>
              <a:gd name="connsiteX39-815" fmla="*/ 504477 w 2567281"/>
              <a:gd name="connsiteY39-816" fmla="*/ 263576 h 2567281"/>
              <a:gd name="connsiteX40-817" fmla="*/ 542723 w 2567281"/>
              <a:gd name="connsiteY40-818" fmla="*/ 237362 h 2567281"/>
              <a:gd name="connsiteX0-819" fmla="*/ 542723 w 2567281"/>
              <a:gd name="connsiteY0-820" fmla="*/ 237362 h 2567281"/>
              <a:gd name="connsiteX1-821" fmla="*/ 899550 w 2567281"/>
              <a:gd name="connsiteY1-822" fmla="*/ 291655 h 2567281"/>
              <a:gd name="connsiteX2-823" fmla="*/ 1104648 w 2567281"/>
              <a:gd name="connsiteY2-824" fmla="*/ 12940 h 2567281"/>
              <a:gd name="connsiteX3-825" fmla="*/ 1219853 w 2567281"/>
              <a:gd name="connsiteY3-826" fmla="*/ 1549 h 2567281"/>
              <a:gd name="connsiteX4-827" fmla="*/ 1467606 w 2567281"/>
              <a:gd name="connsiteY4-828" fmla="*/ 13418 h 2567281"/>
              <a:gd name="connsiteX5-829" fmla="*/ 1496875 w 2567281"/>
              <a:gd name="connsiteY5-830" fmla="*/ 19128 h 2567281"/>
              <a:gd name="connsiteX6-831" fmla="*/ 1697419 w 2567281"/>
              <a:gd name="connsiteY6-832" fmla="*/ 291655 h 2567281"/>
              <a:gd name="connsiteX7-833" fmla="*/ 2031761 w 2567281"/>
              <a:gd name="connsiteY7-834" fmla="*/ 240783 h 2567281"/>
              <a:gd name="connsiteX8-835" fmla="*/ 2034286 w 2567281"/>
              <a:gd name="connsiteY8-836" fmla="*/ 242421 h 2567281"/>
              <a:gd name="connsiteX9-837" fmla="*/ 2303706 w 2567281"/>
              <a:gd name="connsiteY9-838" fmla="*/ 504477 h 2567281"/>
              <a:gd name="connsiteX10-839" fmla="*/ 2313004 w 2567281"/>
              <a:gd name="connsiteY10-840" fmla="*/ 518043 h 2567281"/>
              <a:gd name="connsiteX11-841" fmla="*/ 2261606 w 2567281"/>
              <a:gd name="connsiteY11-842" fmla="*/ 855842 h 2567281"/>
              <a:gd name="connsiteX12-843" fmla="*/ 2547655 w 2567281"/>
              <a:gd name="connsiteY12-844" fmla="*/ 1066337 h 2567281"/>
              <a:gd name="connsiteX13-845" fmla="*/ 2553379 w 2567281"/>
              <a:gd name="connsiteY13-846" fmla="*/ 1094904 h 2567281"/>
              <a:gd name="connsiteX14-847" fmla="*/ 2565794 w 2567281"/>
              <a:gd name="connsiteY14-848" fmla="*/ 1344373 h 2567281"/>
              <a:gd name="connsiteX15-849" fmla="*/ 2556882 w 2567281"/>
              <a:gd name="connsiteY15-850" fmla="*/ 1436427 h 2567281"/>
              <a:gd name="connsiteX16-851" fmla="*/ 2261606 w 2567281"/>
              <a:gd name="connsiteY16-852" fmla="*/ 1653711 h 2567281"/>
              <a:gd name="connsiteX17-853" fmla="*/ 2320371 w 2567281"/>
              <a:gd name="connsiteY17-854" fmla="*/ 2039924 h 2567281"/>
              <a:gd name="connsiteX18-855" fmla="*/ 2247295 w 2567281"/>
              <a:gd name="connsiteY18-856" fmla="*/ 2131698 h 2567281"/>
              <a:gd name="connsiteX19-857" fmla="*/ 2159843 w 2567281"/>
              <a:gd name="connsiteY19-858" fmla="*/ 2221792 h 2567281"/>
              <a:gd name="connsiteX20-859" fmla="*/ 2093129 w 2567281"/>
              <a:gd name="connsiteY20-860" fmla="*/ 2278108 h 2567281"/>
              <a:gd name="connsiteX21-861" fmla="*/ 1697419 w 2567281"/>
              <a:gd name="connsiteY21-862" fmla="*/ 2217898 h 2567281"/>
              <a:gd name="connsiteX22-863" fmla="*/ 1448837 w 2567281"/>
              <a:gd name="connsiteY22-864" fmla="*/ 2555706 h 2567281"/>
              <a:gd name="connsiteX23-865" fmla="*/ 1347429 w 2567281"/>
              <a:gd name="connsiteY23-866" fmla="*/ 2565733 h 2567281"/>
              <a:gd name="connsiteX24-867" fmla="*/ 1222908 w 2567281"/>
              <a:gd name="connsiteY24-868" fmla="*/ 2565794 h 2567281"/>
              <a:gd name="connsiteX25-869" fmla="*/ 1150390 w 2567281"/>
              <a:gd name="connsiteY25-870" fmla="*/ 2558774 h 2567281"/>
              <a:gd name="connsiteX26-871" fmla="*/ 899550 w 2567281"/>
              <a:gd name="connsiteY26-872" fmla="*/ 2217898 h 2567281"/>
              <a:gd name="connsiteX27-873" fmla="*/ 479023 w 2567281"/>
              <a:gd name="connsiteY27-874" fmla="*/ 2281883 h 2567281"/>
              <a:gd name="connsiteX28-875" fmla="*/ 435584 w 2567281"/>
              <a:gd name="connsiteY28-876" fmla="*/ 2247295 h 2567281"/>
              <a:gd name="connsiteX29-877" fmla="*/ 345490 w 2567281"/>
              <a:gd name="connsiteY29-878" fmla="*/ 2159843 h 2567281"/>
              <a:gd name="connsiteX30-879" fmla="*/ 271660 w 2567281"/>
              <a:gd name="connsiteY30-880" fmla="*/ 2072382 h 2567281"/>
              <a:gd name="connsiteX31-881" fmla="*/ 335363 w 2567281"/>
              <a:gd name="connsiteY31-882" fmla="*/ 1653711 h 2567281"/>
              <a:gd name="connsiteX32-883" fmla="*/ 8015 w 2567281"/>
              <a:gd name="connsiteY32-884" fmla="*/ 1412826 h 2567281"/>
              <a:gd name="connsiteX33-885" fmla="*/ 1549 w 2567281"/>
              <a:gd name="connsiteY33-886" fmla="*/ 1347429 h 2567281"/>
              <a:gd name="connsiteX34-887" fmla="*/ 13418 w 2567281"/>
              <a:gd name="connsiteY34-888" fmla="*/ 1099676 h 2567281"/>
              <a:gd name="connsiteX35-889" fmla="*/ 14995 w 2567281"/>
              <a:gd name="connsiteY35-890" fmla="*/ 1091591 h 2567281"/>
              <a:gd name="connsiteX36-891" fmla="*/ 397317 w 2567281"/>
              <a:gd name="connsiteY36-892" fmla="*/ 856724 h 2567281"/>
              <a:gd name="connsiteX37-893" fmla="*/ 279210 w 2567281"/>
              <a:gd name="connsiteY37-894" fmla="*/ 486794 h 2567281"/>
              <a:gd name="connsiteX38-895" fmla="*/ 319987 w 2567281"/>
              <a:gd name="connsiteY38-896" fmla="*/ 435584 h 2567281"/>
              <a:gd name="connsiteX39-897" fmla="*/ 504477 w 2567281"/>
              <a:gd name="connsiteY39-898" fmla="*/ 263576 h 2567281"/>
              <a:gd name="connsiteX40-899" fmla="*/ 542723 w 2567281"/>
              <a:gd name="connsiteY40-900" fmla="*/ 237362 h 2567281"/>
              <a:gd name="connsiteX0-901" fmla="*/ 542723 w 2567281"/>
              <a:gd name="connsiteY0-902" fmla="*/ 237362 h 2567281"/>
              <a:gd name="connsiteX1-903" fmla="*/ 899550 w 2567281"/>
              <a:gd name="connsiteY1-904" fmla="*/ 291655 h 2567281"/>
              <a:gd name="connsiteX2-905" fmla="*/ 1104648 w 2567281"/>
              <a:gd name="connsiteY2-906" fmla="*/ 12940 h 2567281"/>
              <a:gd name="connsiteX3-907" fmla="*/ 1219853 w 2567281"/>
              <a:gd name="connsiteY3-908" fmla="*/ 1549 h 2567281"/>
              <a:gd name="connsiteX4-909" fmla="*/ 1467606 w 2567281"/>
              <a:gd name="connsiteY4-910" fmla="*/ 13418 h 2567281"/>
              <a:gd name="connsiteX5-911" fmla="*/ 1496875 w 2567281"/>
              <a:gd name="connsiteY5-912" fmla="*/ 19128 h 2567281"/>
              <a:gd name="connsiteX6-913" fmla="*/ 1697419 w 2567281"/>
              <a:gd name="connsiteY6-914" fmla="*/ 291655 h 2567281"/>
              <a:gd name="connsiteX7-915" fmla="*/ 2031761 w 2567281"/>
              <a:gd name="connsiteY7-916" fmla="*/ 240783 h 2567281"/>
              <a:gd name="connsiteX8-917" fmla="*/ 2034286 w 2567281"/>
              <a:gd name="connsiteY8-918" fmla="*/ 242421 h 2567281"/>
              <a:gd name="connsiteX9-919" fmla="*/ 2303706 w 2567281"/>
              <a:gd name="connsiteY9-920" fmla="*/ 504477 h 2567281"/>
              <a:gd name="connsiteX10-921" fmla="*/ 2313004 w 2567281"/>
              <a:gd name="connsiteY10-922" fmla="*/ 518043 h 2567281"/>
              <a:gd name="connsiteX11-923" fmla="*/ 2261606 w 2567281"/>
              <a:gd name="connsiteY11-924" fmla="*/ 855842 h 2567281"/>
              <a:gd name="connsiteX12-925" fmla="*/ 2547655 w 2567281"/>
              <a:gd name="connsiteY12-926" fmla="*/ 1066337 h 2567281"/>
              <a:gd name="connsiteX13-927" fmla="*/ 2553379 w 2567281"/>
              <a:gd name="connsiteY13-928" fmla="*/ 1094904 h 2567281"/>
              <a:gd name="connsiteX14-929" fmla="*/ 2565794 w 2567281"/>
              <a:gd name="connsiteY14-930" fmla="*/ 1344373 h 2567281"/>
              <a:gd name="connsiteX15-931" fmla="*/ 2556882 w 2567281"/>
              <a:gd name="connsiteY15-932" fmla="*/ 1436427 h 2567281"/>
              <a:gd name="connsiteX16-933" fmla="*/ 2261606 w 2567281"/>
              <a:gd name="connsiteY16-934" fmla="*/ 1653711 h 2567281"/>
              <a:gd name="connsiteX17-935" fmla="*/ 2320371 w 2567281"/>
              <a:gd name="connsiteY17-936" fmla="*/ 2039924 h 2567281"/>
              <a:gd name="connsiteX18-937" fmla="*/ 2247295 w 2567281"/>
              <a:gd name="connsiteY18-938" fmla="*/ 2131698 h 2567281"/>
              <a:gd name="connsiteX19-939" fmla="*/ 2159843 w 2567281"/>
              <a:gd name="connsiteY19-940" fmla="*/ 2221792 h 2567281"/>
              <a:gd name="connsiteX20-941" fmla="*/ 2093129 w 2567281"/>
              <a:gd name="connsiteY20-942" fmla="*/ 2278108 h 2567281"/>
              <a:gd name="connsiteX21-943" fmla="*/ 1697419 w 2567281"/>
              <a:gd name="connsiteY21-944" fmla="*/ 2217898 h 2567281"/>
              <a:gd name="connsiteX22-945" fmla="*/ 1448837 w 2567281"/>
              <a:gd name="connsiteY22-946" fmla="*/ 2555706 h 2567281"/>
              <a:gd name="connsiteX23-947" fmla="*/ 1347429 w 2567281"/>
              <a:gd name="connsiteY23-948" fmla="*/ 2565733 h 2567281"/>
              <a:gd name="connsiteX24-949" fmla="*/ 1222908 w 2567281"/>
              <a:gd name="connsiteY24-950" fmla="*/ 2565794 h 2567281"/>
              <a:gd name="connsiteX25-951" fmla="*/ 1150390 w 2567281"/>
              <a:gd name="connsiteY25-952" fmla="*/ 2558774 h 2567281"/>
              <a:gd name="connsiteX26-953" fmla="*/ 899550 w 2567281"/>
              <a:gd name="connsiteY26-954" fmla="*/ 2217898 h 2567281"/>
              <a:gd name="connsiteX27-955" fmla="*/ 479023 w 2567281"/>
              <a:gd name="connsiteY27-956" fmla="*/ 2281883 h 2567281"/>
              <a:gd name="connsiteX28-957" fmla="*/ 435584 w 2567281"/>
              <a:gd name="connsiteY28-958" fmla="*/ 2247295 h 2567281"/>
              <a:gd name="connsiteX29-959" fmla="*/ 345490 w 2567281"/>
              <a:gd name="connsiteY29-960" fmla="*/ 2159843 h 2567281"/>
              <a:gd name="connsiteX30-961" fmla="*/ 271660 w 2567281"/>
              <a:gd name="connsiteY30-962" fmla="*/ 2072382 h 2567281"/>
              <a:gd name="connsiteX31-963" fmla="*/ 335363 w 2567281"/>
              <a:gd name="connsiteY31-964" fmla="*/ 1653711 h 2567281"/>
              <a:gd name="connsiteX32-965" fmla="*/ 8015 w 2567281"/>
              <a:gd name="connsiteY32-966" fmla="*/ 1412826 h 2567281"/>
              <a:gd name="connsiteX33-967" fmla="*/ 1549 w 2567281"/>
              <a:gd name="connsiteY33-968" fmla="*/ 1347429 h 2567281"/>
              <a:gd name="connsiteX34-969" fmla="*/ 13418 w 2567281"/>
              <a:gd name="connsiteY34-970" fmla="*/ 1099676 h 2567281"/>
              <a:gd name="connsiteX35-971" fmla="*/ 14995 w 2567281"/>
              <a:gd name="connsiteY35-972" fmla="*/ 1091591 h 2567281"/>
              <a:gd name="connsiteX36-973" fmla="*/ 397317 w 2567281"/>
              <a:gd name="connsiteY36-974" fmla="*/ 856724 h 2567281"/>
              <a:gd name="connsiteX37-975" fmla="*/ 279210 w 2567281"/>
              <a:gd name="connsiteY37-976" fmla="*/ 486794 h 2567281"/>
              <a:gd name="connsiteX38-977" fmla="*/ 319987 w 2567281"/>
              <a:gd name="connsiteY38-978" fmla="*/ 435584 h 2567281"/>
              <a:gd name="connsiteX39-979" fmla="*/ 504477 w 2567281"/>
              <a:gd name="connsiteY39-980" fmla="*/ 263576 h 2567281"/>
              <a:gd name="connsiteX40-981" fmla="*/ 542723 w 2567281"/>
              <a:gd name="connsiteY40-982" fmla="*/ 237362 h 2567281"/>
              <a:gd name="connsiteX0-983" fmla="*/ 542723 w 2567281"/>
              <a:gd name="connsiteY0-984" fmla="*/ 237362 h 2567281"/>
              <a:gd name="connsiteX1-985" fmla="*/ 923626 w 2567281"/>
              <a:gd name="connsiteY1-986" fmla="*/ 341570 h 2567281"/>
              <a:gd name="connsiteX2-987" fmla="*/ 1104648 w 2567281"/>
              <a:gd name="connsiteY2-988" fmla="*/ 12940 h 2567281"/>
              <a:gd name="connsiteX3-989" fmla="*/ 1219853 w 2567281"/>
              <a:gd name="connsiteY3-990" fmla="*/ 1549 h 2567281"/>
              <a:gd name="connsiteX4-991" fmla="*/ 1467606 w 2567281"/>
              <a:gd name="connsiteY4-992" fmla="*/ 13418 h 2567281"/>
              <a:gd name="connsiteX5-993" fmla="*/ 1496875 w 2567281"/>
              <a:gd name="connsiteY5-994" fmla="*/ 19128 h 2567281"/>
              <a:gd name="connsiteX6-995" fmla="*/ 1697419 w 2567281"/>
              <a:gd name="connsiteY6-996" fmla="*/ 291655 h 2567281"/>
              <a:gd name="connsiteX7-997" fmla="*/ 2031761 w 2567281"/>
              <a:gd name="connsiteY7-998" fmla="*/ 240783 h 2567281"/>
              <a:gd name="connsiteX8-999" fmla="*/ 2034286 w 2567281"/>
              <a:gd name="connsiteY8-1000" fmla="*/ 242421 h 2567281"/>
              <a:gd name="connsiteX9-1001" fmla="*/ 2303706 w 2567281"/>
              <a:gd name="connsiteY9-1002" fmla="*/ 504477 h 2567281"/>
              <a:gd name="connsiteX10-1003" fmla="*/ 2313004 w 2567281"/>
              <a:gd name="connsiteY10-1004" fmla="*/ 518043 h 2567281"/>
              <a:gd name="connsiteX11-1005" fmla="*/ 2261606 w 2567281"/>
              <a:gd name="connsiteY11-1006" fmla="*/ 855842 h 2567281"/>
              <a:gd name="connsiteX12-1007" fmla="*/ 2547655 w 2567281"/>
              <a:gd name="connsiteY12-1008" fmla="*/ 1066337 h 2567281"/>
              <a:gd name="connsiteX13-1009" fmla="*/ 2553379 w 2567281"/>
              <a:gd name="connsiteY13-1010" fmla="*/ 1094904 h 2567281"/>
              <a:gd name="connsiteX14-1011" fmla="*/ 2565794 w 2567281"/>
              <a:gd name="connsiteY14-1012" fmla="*/ 1344373 h 2567281"/>
              <a:gd name="connsiteX15-1013" fmla="*/ 2556882 w 2567281"/>
              <a:gd name="connsiteY15-1014" fmla="*/ 1436427 h 2567281"/>
              <a:gd name="connsiteX16-1015" fmla="*/ 2261606 w 2567281"/>
              <a:gd name="connsiteY16-1016" fmla="*/ 1653711 h 2567281"/>
              <a:gd name="connsiteX17-1017" fmla="*/ 2320371 w 2567281"/>
              <a:gd name="connsiteY17-1018" fmla="*/ 2039924 h 2567281"/>
              <a:gd name="connsiteX18-1019" fmla="*/ 2247295 w 2567281"/>
              <a:gd name="connsiteY18-1020" fmla="*/ 2131698 h 2567281"/>
              <a:gd name="connsiteX19-1021" fmla="*/ 2159843 w 2567281"/>
              <a:gd name="connsiteY19-1022" fmla="*/ 2221792 h 2567281"/>
              <a:gd name="connsiteX20-1023" fmla="*/ 2093129 w 2567281"/>
              <a:gd name="connsiteY20-1024" fmla="*/ 2278108 h 2567281"/>
              <a:gd name="connsiteX21-1025" fmla="*/ 1697419 w 2567281"/>
              <a:gd name="connsiteY21-1026" fmla="*/ 2217898 h 2567281"/>
              <a:gd name="connsiteX22-1027" fmla="*/ 1448837 w 2567281"/>
              <a:gd name="connsiteY22-1028" fmla="*/ 2555706 h 2567281"/>
              <a:gd name="connsiteX23-1029" fmla="*/ 1347429 w 2567281"/>
              <a:gd name="connsiteY23-1030" fmla="*/ 2565733 h 2567281"/>
              <a:gd name="connsiteX24-1031" fmla="*/ 1222908 w 2567281"/>
              <a:gd name="connsiteY24-1032" fmla="*/ 2565794 h 2567281"/>
              <a:gd name="connsiteX25-1033" fmla="*/ 1150390 w 2567281"/>
              <a:gd name="connsiteY25-1034" fmla="*/ 2558774 h 2567281"/>
              <a:gd name="connsiteX26-1035" fmla="*/ 899550 w 2567281"/>
              <a:gd name="connsiteY26-1036" fmla="*/ 2217898 h 2567281"/>
              <a:gd name="connsiteX27-1037" fmla="*/ 479023 w 2567281"/>
              <a:gd name="connsiteY27-1038" fmla="*/ 2281883 h 2567281"/>
              <a:gd name="connsiteX28-1039" fmla="*/ 435584 w 2567281"/>
              <a:gd name="connsiteY28-1040" fmla="*/ 2247295 h 2567281"/>
              <a:gd name="connsiteX29-1041" fmla="*/ 345490 w 2567281"/>
              <a:gd name="connsiteY29-1042" fmla="*/ 2159843 h 2567281"/>
              <a:gd name="connsiteX30-1043" fmla="*/ 271660 w 2567281"/>
              <a:gd name="connsiteY30-1044" fmla="*/ 2072382 h 2567281"/>
              <a:gd name="connsiteX31-1045" fmla="*/ 335363 w 2567281"/>
              <a:gd name="connsiteY31-1046" fmla="*/ 1653711 h 2567281"/>
              <a:gd name="connsiteX32-1047" fmla="*/ 8015 w 2567281"/>
              <a:gd name="connsiteY32-1048" fmla="*/ 1412826 h 2567281"/>
              <a:gd name="connsiteX33-1049" fmla="*/ 1549 w 2567281"/>
              <a:gd name="connsiteY33-1050" fmla="*/ 1347429 h 2567281"/>
              <a:gd name="connsiteX34-1051" fmla="*/ 13418 w 2567281"/>
              <a:gd name="connsiteY34-1052" fmla="*/ 1099676 h 2567281"/>
              <a:gd name="connsiteX35-1053" fmla="*/ 14995 w 2567281"/>
              <a:gd name="connsiteY35-1054" fmla="*/ 1091591 h 2567281"/>
              <a:gd name="connsiteX36-1055" fmla="*/ 397317 w 2567281"/>
              <a:gd name="connsiteY36-1056" fmla="*/ 856724 h 2567281"/>
              <a:gd name="connsiteX37-1057" fmla="*/ 279210 w 2567281"/>
              <a:gd name="connsiteY37-1058" fmla="*/ 486794 h 2567281"/>
              <a:gd name="connsiteX38-1059" fmla="*/ 319987 w 2567281"/>
              <a:gd name="connsiteY38-1060" fmla="*/ 435584 h 2567281"/>
              <a:gd name="connsiteX39-1061" fmla="*/ 504477 w 2567281"/>
              <a:gd name="connsiteY39-1062" fmla="*/ 263576 h 2567281"/>
              <a:gd name="connsiteX40-1063" fmla="*/ 542723 w 2567281"/>
              <a:gd name="connsiteY40-1064" fmla="*/ 237362 h 2567281"/>
              <a:gd name="connsiteX0-1065" fmla="*/ 542723 w 2567281"/>
              <a:gd name="connsiteY0-1066" fmla="*/ 237362 h 2567281"/>
              <a:gd name="connsiteX1-1067" fmla="*/ 923626 w 2567281"/>
              <a:gd name="connsiteY1-1068" fmla="*/ 341570 h 2567281"/>
              <a:gd name="connsiteX2-1069" fmla="*/ 1104648 w 2567281"/>
              <a:gd name="connsiteY2-1070" fmla="*/ 12940 h 2567281"/>
              <a:gd name="connsiteX3-1071" fmla="*/ 1219853 w 2567281"/>
              <a:gd name="connsiteY3-1072" fmla="*/ 1549 h 2567281"/>
              <a:gd name="connsiteX4-1073" fmla="*/ 1467606 w 2567281"/>
              <a:gd name="connsiteY4-1074" fmla="*/ 13418 h 2567281"/>
              <a:gd name="connsiteX5-1075" fmla="*/ 1496875 w 2567281"/>
              <a:gd name="connsiteY5-1076" fmla="*/ 19128 h 2567281"/>
              <a:gd name="connsiteX6-1077" fmla="*/ 1697419 w 2567281"/>
              <a:gd name="connsiteY6-1078" fmla="*/ 291655 h 2567281"/>
              <a:gd name="connsiteX7-1079" fmla="*/ 2031761 w 2567281"/>
              <a:gd name="connsiteY7-1080" fmla="*/ 240783 h 2567281"/>
              <a:gd name="connsiteX8-1081" fmla="*/ 2034286 w 2567281"/>
              <a:gd name="connsiteY8-1082" fmla="*/ 242421 h 2567281"/>
              <a:gd name="connsiteX9-1083" fmla="*/ 2303706 w 2567281"/>
              <a:gd name="connsiteY9-1084" fmla="*/ 504477 h 2567281"/>
              <a:gd name="connsiteX10-1085" fmla="*/ 2313004 w 2567281"/>
              <a:gd name="connsiteY10-1086" fmla="*/ 518043 h 2567281"/>
              <a:gd name="connsiteX11-1087" fmla="*/ 2261606 w 2567281"/>
              <a:gd name="connsiteY11-1088" fmla="*/ 855842 h 2567281"/>
              <a:gd name="connsiteX12-1089" fmla="*/ 2547655 w 2567281"/>
              <a:gd name="connsiteY12-1090" fmla="*/ 1066337 h 2567281"/>
              <a:gd name="connsiteX13-1091" fmla="*/ 2553379 w 2567281"/>
              <a:gd name="connsiteY13-1092" fmla="*/ 1094904 h 2567281"/>
              <a:gd name="connsiteX14-1093" fmla="*/ 2565794 w 2567281"/>
              <a:gd name="connsiteY14-1094" fmla="*/ 1344373 h 2567281"/>
              <a:gd name="connsiteX15-1095" fmla="*/ 2556882 w 2567281"/>
              <a:gd name="connsiteY15-1096" fmla="*/ 1436427 h 2567281"/>
              <a:gd name="connsiteX16-1097" fmla="*/ 2261606 w 2567281"/>
              <a:gd name="connsiteY16-1098" fmla="*/ 1653711 h 2567281"/>
              <a:gd name="connsiteX17-1099" fmla="*/ 2320371 w 2567281"/>
              <a:gd name="connsiteY17-1100" fmla="*/ 2039924 h 2567281"/>
              <a:gd name="connsiteX18-1101" fmla="*/ 2247295 w 2567281"/>
              <a:gd name="connsiteY18-1102" fmla="*/ 2131698 h 2567281"/>
              <a:gd name="connsiteX19-1103" fmla="*/ 2159843 w 2567281"/>
              <a:gd name="connsiteY19-1104" fmla="*/ 2221792 h 2567281"/>
              <a:gd name="connsiteX20-1105" fmla="*/ 2093129 w 2567281"/>
              <a:gd name="connsiteY20-1106" fmla="*/ 2278108 h 2567281"/>
              <a:gd name="connsiteX21-1107" fmla="*/ 1697419 w 2567281"/>
              <a:gd name="connsiteY21-1108" fmla="*/ 2217898 h 2567281"/>
              <a:gd name="connsiteX22-1109" fmla="*/ 1448837 w 2567281"/>
              <a:gd name="connsiteY22-1110" fmla="*/ 2555706 h 2567281"/>
              <a:gd name="connsiteX23-1111" fmla="*/ 1347429 w 2567281"/>
              <a:gd name="connsiteY23-1112" fmla="*/ 2565733 h 2567281"/>
              <a:gd name="connsiteX24-1113" fmla="*/ 1222908 w 2567281"/>
              <a:gd name="connsiteY24-1114" fmla="*/ 2565794 h 2567281"/>
              <a:gd name="connsiteX25-1115" fmla="*/ 1150390 w 2567281"/>
              <a:gd name="connsiteY25-1116" fmla="*/ 2558774 h 2567281"/>
              <a:gd name="connsiteX26-1117" fmla="*/ 899550 w 2567281"/>
              <a:gd name="connsiteY26-1118" fmla="*/ 2217898 h 2567281"/>
              <a:gd name="connsiteX27-1119" fmla="*/ 479023 w 2567281"/>
              <a:gd name="connsiteY27-1120" fmla="*/ 2281883 h 2567281"/>
              <a:gd name="connsiteX28-1121" fmla="*/ 435584 w 2567281"/>
              <a:gd name="connsiteY28-1122" fmla="*/ 2247295 h 2567281"/>
              <a:gd name="connsiteX29-1123" fmla="*/ 345490 w 2567281"/>
              <a:gd name="connsiteY29-1124" fmla="*/ 2159843 h 2567281"/>
              <a:gd name="connsiteX30-1125" fmla="*/ 271660 w 2567281"/>
              <a:gd name="connsiteY30-1126" fmla="*/ 2072382 h 2567281"/>
              <a:gd name="connsiteX31-1127" fmla="*/ 335363 w 2567281"/>
              <a:gd name="connsiteY31-1128" fmla="*/ 1653711 h 2567281"/>
              <a:gd name="connsiteX32-1129" fmla="*/ 8015 w 2567281"/>
              <a:gd name="connsiteY32-1130" fmla="*/ 1412826 h 2567281"/>
              <a:gd name="connsiteX33-1131" fmla="*/ 1549 w 2567281"/>
              <a:gd name="connsiteY33-1132" fmla="*/ 1347429 h 2567281"/>
              <a:gd name="connsiteX34-1133" fmla="*/ 13418 w 2567281"/>
              <a:gd name="connsiteY34-1134" fmla="*/ 1099676 h 2567281"/>
              <a:gd name="connsiteX35-1135" fmla="*/ 14995 w 2567281"/>
              <a:gd name="connsiteY35-1136" fmla="*/ 1091591 h 2567281"/>
              <a:gd name="connsiteX36-1137" fmla="*/ 397317 w 2567281"/>
              <a:gd name="connsiteY36-1138" fmla="*/ 856724 h 2567281"/>
              <a:gd name="connsiteX37-1139" fmla="*/ 279210 w 2567281"/>
              <a:gd name="connsiteY37-1140" fmla="*/ 486794 h 2567281"/>
              <a:gd name="connsiteX38-1141" fmla="*/ 319987 w 2567281"/>
              <a:gd name="connsiteY38-1142" fmla="*/ 435584 h 2567281"/>
              <a:gd name="connsiteX39-1143" fmla="*/ 504477 w 2567281"/>
              <a:gd name="connsiteY39-1144" fmla="*/ 263576 h 2567281"/>
              <a:gd name="connsiteX40-1145" fmla="*/ 542723 w 2567281"/>
              <a:gd name="connsiteY40-1146" fmla="*/ 237362 h 2567281"/>
              <a:gd name="connsiteX0-1147" fmla="*/ 542723 w 2567281"/>
              <a:gd name="connsiteY0-1148" fmla="*/ 237362 h 2567281"/>
              <a:gd name="connsiteX1-1149" fmla="*/ 923626 w 2567281"/>
              <a:gd name="connsiteY1-1150" fmla="*/ 341570 h 2567281"/>
              <a:gd name="connsiteX2-1151" fmla="*/ 1104648 w 2567281"/>
              <a:gd name="connsiteY2-1152" fmla="*/ 12940 h 2567281"/>
              <a:gd name="connsiteX3-1153" fmla="*/ 1219853 w 2567281"/>
              <a:gd name="connsiteY3-1154" fmla="*/ 1549 h 2567281"/>
              <a:gd name="connsiteX4-1155" fmla="*/ 1467606 w 2567281"/>
              <a:gd name="connsiteY4-1156" fmla="*/ 13418 h 2567281"/>
              <a:gd name="connsiteX5-1157" fmla="*/ 1496875 w 2567281"/>
              <a:gd name="connsiteY5-1158" fmla="*/ 19128 h 2567281"/>
              <a:gd name="connsiteX6-1159" fmla="*/ 1697419 w 2567281"/>
              <a:gd name="connsiteY6-1160" fmla="*/ 291655 h 2567281"/>
              <a:gd name="connsiteX7-1161" fmla="*/ 2031761 w 2567281"/>
              <a:gd name="connsiteY7-1162" fmla="*/ 240783 h 2567281"/>
              <a:gd name="connsiteX8-1163" fmla="*/ 2034286 w 2567281"/>
              <a:gd name="connsiteY8-1164" fmla="*/ 242421 h 2567281"/>
              <a:gd name="connsiteX9-1165" fmla="*/ 2303706 w 2567281"/>
              <a:gd name="connsiteY9-1166" fmla="*/ 504477 h 2567281"/>
              <a:gd name="connsiteX10-1167" fmla="*/ 2313004 w 2567281"/>
              <a:gd name="connsiteY10-1168" fmla="*/ 518043 h 2567281"/>
              <a:gd name="connsiteX11-1169" fmla="*/ 2261606 w 2567281"/>
              <a:gd name="connsiteY11-1170" fmla="*/ 855842 h 2567281"/>
              <a:gd name="connsiteX12-1171" fmla="*/ 2547655 w 2567281"/>
              <a:gd name="connsiteY12-1172" fmla="*/ 1066337 h 2567281"/>
              <a:gd name="connsiteX13-1173" fmla="*/ 2553379 w 2567281"/>
              <a:gd name="connsiteY13-1174" fmla="*/ 1094904 h 2567281"/>
              <a:gd name="connsiteX14-1175" fmla="*/ 2565794 w 2567281"/>
              <a:gd name="connsiteY14-1176" fmla="*/ 1344373 h 2567281"/>
              <a:gd name="connsiteX15-1177" fmla="*/ 2556882 w 2567281"/>
              <a:gd name="connsiteY15-1178" fmla="*/ 1436427 h 2567281"/>
              <a:gd name="connsiteX16-1179" fmla="*/ 2261606 w 2567281"/>
              <a:gd name="connsiteY16-1180" fmla="*/ 1653711 h 2567281"/>
              <a:gd name="connsiteX17-1181" fmla="*/ 2320371 w 2567281"/>
              <a:gd name="connsiteY17-1182" fmla="*/ 2039924 h 2567281"/>
              <a:gd name="connsiteX18-1183" fmla="*/ 2247295 w 2567281"/>
              <a:gd name="connsiteY18-1184" fmla="*/ 2131698 h 2567281"/>
              <a:gd name="connsiteX19-1185" fmla="*/ 2159843 w 2567281"/>
              <a:gd name="connsiteY19-1186" fmla="*/ 2221792 h 2567281"/>
              <a:gd name="connsiteX20-1187" fmla="*/ 2093129 w 2567281"/>
              <a:gd name="connsiteY20-1188" fmla="*/ 2278108 h 2567281"/>
              <a:gd name="connsiteX21-1189" fmla="*/ 1697419 w 2567281"/>
              <a:gd name="connsiteY21-1190" fmla="*/ 2217898 h 2567281"/>
              <a:gd name="connsiteX22-1191" fmla="*/ 1448837 w 2567281"/>
              <a:gd name="connsiteY22-1192" fmla="*/ 2555706 h 2567281"/>
              <a:gd name="connsiteX23-1193" fmla="*/ 1347429 w 2567281"/>
              <a:gd name="connsiteY23-1194" fmla="*/ 2565733 h 2567281"/>
              <a:gd name="connsiteX24-1195" fmla="*/ 1222908 w 2567281"/>
              <a:gd name="connsiteY24-1196" fmla="*/ 2565794 h 2567281"/>
              <a:gd name="connsiteX25-1197" fmla="*/ 1150390 w 2567281"/>
              <a:gd name="connsiteY25-1198" fmla="*/ 2558774 h 2567281"/>
              <a:gd name="connsiteX26-1199" fmla="*/ 899550 w 2567281"/>
              <a:gd name="connsiteY26-1200" fmla="*/ 2217898 h 2567281"/>
              <a:gd name="connsiteX27-1201" fmla="*/ 479023 w 2567281"/>
              <a:gd name="connsiteY27-1202" fmla="*/ 2281883 h 2567281"/>
              <a:gd name="connsiteX28-1203" fmla="*/ 435584 w 2567281"/>
              <a:gd name="connsiteY28-1204" fmla="*/ 2247295 h 2567281"/>
              <a:gd name="connsiteX29-1205" fmla="*/ 345490 w 2567281"/>
              <a:gd name="connsiteY29-1206" fmla="*/ 2159843 h 2567281"/>
              <a:gd name="connsiteX30-1207" fmla="*/ 271660 w 2567281"/>
              <a:gd name="connsiteY30-1208" fmla="*/ 2072382 h 2567281"/>
              <a:gd name="connsiteX31-1209" fmla="*/ 335363 w 2567281"/>
              <a:gd name="connsiteY31-1210" fmla="*/ 1653711 h 2567281"/>
              <a:gd name="connsiteX32-1211" fmla="*/ 8015 w 2567281"/>
              <a:gd name="connsiteY32-1212" fmla="*/ 1412826 h 2567281"/>
              <a:gd name="connsiteX33-1213" fmla="*/ 1549 w 2567281"/>
              <a:gd name="connsiteY33-1214" fmla="*/ 1347429 h 2567281"/>
              <a:gd name="connsiteX34-1215" fmla="*/ 13418 w 2567281"/>
              <a:gd name="connsiteY34-1216" fmla="*/ 1099676 h 2567281"/>
              <a:gd name="connsiteX35-1217" fmla="*/ 14995 w 2567281"/>
              <a:gd name="connsiteY35-1218" fmla="*/ 1091591 h 2567281"/>
              <a:gd name="connsiteX36-1219" fmla="*/ 397317 w 2567281"/>
              <a:gd name="connsiteY36-1220" fmla="*/ 856724 h 2567281"/>
              <a:gd name="connsiteX37-1221" fmla="*/ 279210 w 2567281"/>
              <a:gd name="connsiteY37-1222" fmla="*/ 486794 h 2567281"/>
              <a:gd name="connsiteX38-1223" fmla="*/ 319987 w 2567281"/>
              <a:gd name="connsiteY38-1224" fmla="*/ 435584 h 2567281"/>
              <a:gd name="connsiteX39-1225" fmla="*/ 504477 w 2567281"/>
              <a:gd name="connsiteY39-1226" fmla="*/ 263576 h 2567281"/>
              <a:gd name="connsiteX40-1227" fmla="*/ 542723 w 2567281"/>
              <a:gd name="connsiteY40-1228" fmla="*/ 237362 h 2567281"/>
              <a:gd name="connsiteX0-1229" fmla="*/ 542723 w 2567281"/>
              <a:gd name="connsiteY0-1230" fmla="*/ 237362 h 2567281"/>
              <a:gd name="connsiteX1-1231" fmla="*/ 923626 w 2567281"/>
              <a:gd name="connsiteY1-1232" fmla="*/ 341570 h 2567281"/>
              <a:gd name="connsiteX2-1233" fmla="*/ 1104648 w 2567281"/>
              <a:gd name="connsiteY2-1234" fmla="*/ 12940 h 2567281"/>
              <a:gd name="connsiteX3-1235" fmla="*/ 1219853 w 2567281"/>
              <a:gd name="connsiteY3-1236" fmla="*/ 1549 h 2567281"/>
              <a:gd name="connsiteX4-1237" fmla="*/ 1467606 w 2567281"/>
              <a:gd name="connsiteY4-1238" fmla="*/ 13418 h 2567281"/>
              <a:gd name="connsiteX5-1239" fmla="*/ 1496875 w 2567281"/>
              <a:gd name="connsiteY5-1240" fmla="*/ 19128 h 2567281"/>
              <a:gd name="connsiteX6-1241" fmla="*/ 1703438 w 2567281"/>
              <a:gd name="connsiteY6-1242" fmla="*/ 304134 h 2567281"/>
              <a:gd name="connsiteX7-1243" fmla="*/ 2031761 w 2567281"/>
              <a:gd name="connsiteY7-1244" fmla="*/ 240783 h 2567281"/>
              <a:gd name="connsiteX8-1245" fmla="*/ 2034286 w 2567281"/>
              <a:gd name="connsiteY8-1246" fmla="*/ 242421 h 2567281"/>
              <a:gd name="connsiteX9-1247" fmla="*/ 2303706 w 2567281"/>
              <a:gd name="connsiteY9-1248" fmla="*/ 504477 h 2567281"/>
              <a:gd name="connsiteX10-1249" fmla="*/ 2313004 w 2567281"/>
              <a:gd name="connsiteY10-1250" fmla="*/ 518043 h 2567281"/>
              <a:gd name="connsiteX11-1251" fmla="*/ 2261606 w 2567281"/>
              <a:gd name="connsiteY11-1252" fmla="*/ 855842 h 2567281"/>
              <a:gd name="connsiteX12-1253" fmla="*/ 2547655 w 2567281"/>
              <a:gd name="connsiteY12-1254" fmla="*/ 1066337 h 2567281"/>
              <a:gd name="connsiteX13-1255" fmla="*/ 2553379 w 2567281"/>
              <a:gd name="connsiteY13-1256" fmla="*/ 1094904 h 2567281"/>
              <a:gd name="connsiteX14-1257" fmla="*/ 2565794 w 2567281"/>
              <a:gd name="connsiteY14-1258" fmla="*/ 1344373 h 2567281"/>
              <a:gd name="connsiteX15-1259" fmla="*/ 2556882 w 2567281"/>
              <a:gd name="connsiteY15-1260" fmla="*/ 1436427 h 2567281"/>
              <a:gd name="connsiteX16-1261" fmla="*/ 2261606 w 2567281"/>
              <a:gd name="connsiteY16-1262" fmla="*/ 1653711 h 2567281"/>
              <a:gd name="connsiteX17-1263" fmla="*/ 2320371 w 2567281"/>
              <a:gd name="connsiteY17-1264" fmla="*/ 2039924 h 2567281"/>
              <a:gd name="connsiteX18-1265" fmla="*/ 2247295 w 2567281"/>
              <a:gd name="connsiteY18-1266" fmla="*/ 2131698 h 2567281"/>
              <a:gd name="connsiteX19-1267" fmla="*/ 2159843 w 2567281"/>
              <a:gd name="connsiteY19-1268" fmla="*/ 2221792 h 2567281"/>
              <a:gd name="connsiteX20-1269" fmla="*/ 2093129 w 2567281"/>
              <a:gd name="connsiteY20-1270" fmla="*/ 2278108 h 2567281"/>
              <a:gd name="connsiteX21-1271" fmla="*/ 1697419 w 2567281"/>
              <a:gd name="connsiteY21-1272" fmla="*/ 2217898 h 2567281"/>
              <a:gd name="connsiteX22-1273" fmla="*/ 1448837 w 2567281"/>
              <a:gd name="connsiteY22-1274" fmla="*/ 2555706 h 2567281"/>
              <a:gd name="connsiteX23-1275" fmla="*/ 1347429 w 2567281"/>
              <a:gd name="connsiteY23-1276" fmla="*/ 2565733 h 2567281"/>
              <a:gd name="connsiteX24-1277" fmla="*/ 1222908 w 2567281"/>
              <a:gd name="connsiteY24-1278" fmla="*/ 2565794 h 2567281"/>
              <a:gd name="connsiteX25-1279" fmla="*/ 1150390 w 2567281"/>
              <a:gd name="connsiteY25-1280" fmla="*/ 2558774 h 2567281"/>
              <a:gd name="connsiteX26-1281" fmla="*/ 899550 w 2567281"/>
              <a:gd name="connsiteY26-1282" fmla="*/ 2217898 h 2567281"/>
              <a:gd name="connsiteX27-1283" fmla="*/ 479023 w 2567281"/>
              <a:gd name="connsiteY27-1284" fmla="*/ 2281883 h 2567281"/>
              <a:gd name="connsiteX28-1285" fmla="*/ 435584 w 2567281"/>
              <a:gd name="connsiteY28-1286" fmla="*/ 2247295 h 2567281"/>
              <a:gd name="connsiteX29-1287" fmla="*/ 345490 w 2567281"/>
              <a:gd name="connsiteY29-1288" fmla="*/ 2159843 h 2567281"/>
              <a:gd name="connsiteX30-1289" fmla="*/ 271660 w 2567281"/>
              <a:gd name="connsiteY30-1290" fmla="*/ 2072382 h 2567281"/>
              <a:gd name="connsiteX31-1291" fmla="*/ 335363 w 2567281"/>
              <a:gd name="connsiteY31-1292" fmla="*/ 1653711 h 2567281"/>
              <a:gd name="connsiteX32-1293" fmla="*/ 8015 w 2567281"/>
              <a:gd name="connsiteY32-1294" fmla="*/ 1412826 h 2567281"/>
              <a:gd name="connsiteX33-1295" fmla="*/ 1549 w 2567281"/>
              <a:gd name="connsiteY33-1296" fmla="*/ 1347429 h 2567281"/>
              <a:gd name="connsiteX34-1297" fmla="*/ 13418 w 2567281"/>
              <a:gd name="connsiteY34-1298" fmla="*/ 1099676 h 2567281"/>
              <a:gd name="connsiteX35-1299" fmla="*/ 14995 w 2567281"/>
              <a:gd name="connsiteY35-1300" fmla="*/ 1091591 h 2567281"/>
              <a:gd name="connsiteX36-1301" fmla="*/ 397317 w 2567281"/>
              <a:gd name="connsiteY36-1302" fmla="*/ 856724 h 2567281"/>
              <a:gd name="connsiteX37-1303" fmla="*/ 279210 w 2567281"/>
              <a:gd name="connsiteY37-1304" fmla="*/ 486794 h 2567281"/>
              <a:gd name="connsiteX38-1305" fmla="*/ 319987 w 2567281"/>
              <a:gd name="connsiteY38-1306" fmla="*/ 435584 h 2567281"/>
              <a:gd name="connsiteX39-1307" fmla="*/ 504477 w 2567281"/>
              <a:gd name="connsiteY39-1308" fmla="*/ 263576 h 2567281"/>
              <a:gd name="connsiteX40-1309" fmla="*/ 542723 w 2567281"/>
              <a:gd name="connsiteY40-1310" fmla="*/ 237362 h 2567281"/>
              <a:gd name="connsiteX0-1311" fmla="*/ 542723 w 2567281"/>
              <a:gd name="connsiteY0-1312" fmla="*/ 237362 h 2567281"/>
              <a:gd name="connsiteX1-1313" fmla="*/ 923626 w 2567281"/>
              <a:gd name="connsiteY1-1314" fmla="*/ 341570 h 2567281"/>
              <a:gd name="connsiteX2-1315" fmla="*/ 1104648 w 2567281"/>
              <a:gd name="connsiteY2-1316" fmla="*/ 12940 h 2567281"/>
              <a:gd name="connsiteX3-1317" fmla="*/ 1219853 w 2567281"/>
              <a:gd name="connsiteY3-1318" fmla="*/ 1549 h 2567281"/>
              <a:gd name="connsiteX4-1319" fmla="*/ 1467606 w 2567281"/>
              <a:gd name="connsiteY4-1320" fmla="*/ 13418 h 2567281"/>
              <a:gd name="connsiteX5-1321" fmla="*/ 1496875 w 2567281"/>
              <a:gd name="connsiteY5-1322" fmla="*/ 19128 h 2567281"/>
              <a:gd name="connsiteX6-1323" fmla="*/ 1628565 w 2567281"/>
              <a:gd name="connsiteY6-1324" fmla="*/ 340248 h 2567281"/>
              <a:gd name="connsiteX7-1325" fmla="*/ 2031761 w 2567281"/>
              <a:gd name="connsiteY7-1326" fmla="*/ 240783 h 2567281"/>
              <a:gd name="connsiteX8-1327" fmla="*/ 2034286 w 2567281"/>
              <a:gd name="connsiteY8-1328" fmla="*/ 242421 h 2567281"/>
              <a:gd name="connsiteX9-1329" fmla="*/ 2303706 w 2567281"/>
              <a:gd name="connsiteY9-1330" fmla="*/ 504477 h 2567281"/>
              <a:gd name="connsiteX10-1331" fmla="*/ 2313004 w 2567281"/>
              <a:gd name="connsiteY10-1332" fmla="*/ 518043 h 2567281"/>
              <a:gd name="connsiteX11-1333" fmla="*/ 2261606 w 2567281"/>
              <a:gd name="connsiteY11-1334" fmla="*/ 855842 h 2567281"/>
              <a:gd name="connsiteX12-1335" fmla="*/ 2547655 w 2567281"/>
              <a:gd name="connsiteY12-1336" fmla="*/ 1066337 h 2567281"/>
              <a:gd name="connsiteX13-1337" fmla="*/ 2553379 w 2567281"/>
              <a:gd name="connsiteY13-1338" fmla="*/ 1094904 h 2567281"/>
              <a:gd name="connsiteX14-1339" fmla="*/ 2565794 w 2567281"/>
              <a:gd name="connsiteY14-1340" fmla="*/ 1344373 h 2567281"/>
              <a:gd name="connsiteX15-1341" fmla="*/ 2556882 w 2567281"/>
              <a:gd name="connsiteY15-1342" fmla="*/ 1436427 h 2567281"/>
              <a:gd name="connsiteX16-1343" fmla="*/ 2261606 w 2567281"/>
              <a:gd name="connsiteY16-1344" fmla="*/ 1653711 h 2567281"/>
              <a:gd name="connsiteX17-1345" fmla="*/ 2320371 w 2567281"/>
              <a:gd name="connsiteY17-1346" fmla="*/ 2039924 h 2567281"/>
              <a:gd name="connsiteX18-1347" fmla="*/ 2247295 w 2567281"/>
              <a:gd name="connsiteY18-1348" fmla="*/ 2131698 h 2567281"/>
              <a:gd name="connsiteX19-1349" fmla="*/ 2159843 w 2567281"/>
              <a:gd name="connsiteY19-1350" fmla="*/ 2221792 h 2567281"/>
              <a:gd name="connsiteX20-1351" fmla="*/ 2093129 w 2567281"/>
              <a:gd name="connsiteY20-1352" fmla="*/ 2278108 h 2567281"/>
              <a:gd name="connsiteX21-1353" fmla="*/ 1697419 w 2567281"/>
              <a:gd name="connsiteY21-1354" fmla="*/ 2217898 h 2567281"/>
              <a:gd name="connsiteX22-1355" fmla="*/ 1448837 w 2567281"/>
              <a:gd name="connsiteY22-1356" fmla="*/ 2555706 h 2567281"/>
              <a:gd name="connsiteX23-1357" fmla="*/ 1347429 w 2567281"/>
              <a:gd name="connsiteY23-1358" fmla="*/ 2565733 h 2567281"/>
              <a:gd name="connsiteX24-1359" fmla="*/ 1222908 w 2567281"/>
              <a:gd name="connsiteY24-1360" fmla="*/ 2565794 h 2567281"/>
              <a:gd name="connsiteX25-1361" fmla="*/ 1150390 w 2567281"/>
              <a:gd name="connsiteY25-1362" fmla="*/ 2558774 h 2567281"/>
              <a:gd name="connsiteX26-1363" fmla="*/ 899550 w 2567281"/>
              <a:gd name="connsiteY26-1364" fmla="*/ 2217898 h 2567281"/>
              <a:gd name="connsiteX27-1365" fmla="*/ 479023 w 2567281"/>
              <a:gd name="connsiteY27-1366" fmla="*/ 2281883 h 2567281"/>
              <a:gd name="connsiteX28-1367" fmla="*/ 435584 w 2567281"/>
              <a:gd name="connsiteY28-1368" fmla="*/ 2247295 h 2567281"/>
              <a:gd name="connsiteX29-1369" fmla="*/ 345490 w 2567281"/>
              <a:gd name="connsiteY29-1370" fmla="*/ 2159843 h 2567281"/>
              <a:gd name="connsiteX30-1371" fmla="*/ 271660 w 2567281"/>
              <a:gd name="connsiteY30-1372" fmla="*/ 2072382 h 2567281"/>
              <a:gd name="connsiteX31-1373" fmla="*/ 335363 w 2567281"/>
              <a:gd name="connsiteY31-1374" fmla="*/ 1653711 h 2567281"/>
              <a:gd name="connsiteX32-1375" fmla="*/ 8015 w 2567281"/>
              <a:gd name="connsiteY32-1376" fmla="*/ 1412826 h 2567281"/>
              <a:gd name="connsiteX33-1377" fmla="*/ 1549 w 2567281"/>
              <a:gd name="connsiteY33-1378" fmla="*/ 1347429 h 2567281"/>
              <a:gd name="connsiteX34-1379" fmla="*/ 13418 w 2567281"/>
              <a:gd name="connsiteY34-1380" fmla="*/ 1099676 h 2567281"/>
              <a:gd name="connsiteX35-1381" fmla="*/ 14995 w 2567281"/>
              <a:gd name="connsiteY35-1382" fmla="*/ 1091591 h 2567281"/>
              <a:gd name="connsiteX36-1383" fmla="*/ 397317 w 2567281"/>
              <a:gd name="connsiteY36-1384" fmla="*/ 856724 h 2567281"/>
              <a:gd name="connsiteX37-1385" fmla="*/ 279210 w 2567281"/>
              <a:gd name="connsiteY37-1386" fmla="*/ 486794 h 2567281"/>
              <a:gd name="connsiteX38-1387" fmla="*/ 319987 w 2567281"/>
              <a:gd name="connsiteY38-1388" fmla="*/ 435584 h 2567281"/>
              <a:gd name="connsiteX39-1389" fmla="*/ 504477 w 2567281"/>
              <a:gd name="connsiteY39-1390" fmla="*/ 263576 h 2567281"/>
              <a:gd name="connsiteX40-1391" fmla="*/ 542723 w 2567281"/>
              <a:gd name="connsiteY40-1392" fmla="*/ 237362 h 2567281"/>
              <a:gd name="connsiteX0-1393" fmla="*/ 542723 w 2567281"/>
              <a:gd name="connsiteY0-1394" fmla="*/ 237362 h 2567281"/>
              <a:gd name="connsiteX1-1395" fmla="*/ 923626 w 2567281"/>
              <a:gd name="connsiteY1-1396" fmla="*/ 341570 h 2567281"/>
              <a:gd name="connsiteX2-1397" fmla="*/ 1104648 w 2567281"/>
              <a:gd name="connsiteY2-1398" fmla="*/ 12940 h 2567281"/>
              <a:gd name="connsiteX3-1399" fmla="*/ 1219853 w 2567281"/>
              <a:gd name="connsiteY3-1400" fmla="*/ 1549 h 2567281"/>
              <a:gd name="connsiteX4-1401" fmla="*/ 1467606 w 2567281"/>
              <a:gd name="connsiteY4-1402" fmla="*/ 13418 h 2567281"/>
              <a:gd name="connsiteX5-1403" fmla="*/ 1496875 w 2567281"/>
              <a:gd name="connsiteY5-1404" fmla="*/ 19128 h 2567281"/>
              <a:gd name="connsiteX6-1405" fmla="*/ 1628565 w 2567281"/>
              <a:gd name="connsiteY6-1406" fmla="*/ 340248 h 2567281"/>
              <a:gd name="connsiteX7-1407" fmla="*/ 2031761 w 2567281"/>
              <a:gd name="connsiteY7-1408" fmla="*/ 240783 h 2567281"/>
              <a:gd name="connsiteX8-1409" fmla="*/ 2034286 w 2567281"/>
              <a:gd name="connsiteY8-1410" fmla="*/ 242421 h 2567281"/>
              <a:gd name="connsiteX9-1411" fmla="*/ 2303706 w 2567281"/>
              <a:gd name="connsiteY9-1412" fmla="*/ 504477 h 2567281"/>
              <a:gd name="connsiteX10-1413" fmla="*/ 2313004 w 2567281"/>
              <a:gd name="connsiteY10-1414" fmla="*/ 518043 h 2567281"/>
              <a:gd name="connsiteX11-1415" fmla="*/ 2261606 w 2567281"/>
              <a:gd name="connsiteY11-1416" fmla="*/ 855842 h 2567281"/>
              <a:gd name="connsiteX12-1417" fmla="*/ 2547655 w 2567281"/>
              <a:gd name="connsiteY12-1418" fmla="*/ 1066337 h 2567281"/>
              <a:gd name="connsiteX13-1419" fmla="*/ 2553379 w 2567281"/>
              <a:gd name="connsiteY13-1420" fmla="*/ 1094904 h 2567281"/>
              <a:gd name="connsiteX14-1421" fmla="*/ 2565794 w 2567281"/>
              <a:gd name="connsiteY14-1422" fmla="*/ 1344373 h 2567281"/>
              <a:gd name="connsiteX15-1423" fmla="*/ 2556882 w 2567281"/>
              <a:gd name="connsiteY15-1424" fmla="*/ 1436427 h 2567281"/>
              <a:gd name="connsiteX16-1425" fmla="*/ 2261606 w 2567281"/>
              <a:gd name="connsiteY16-1426" fmla="*/ 1653711 h 2567281"/>
              <a:gd name="connsiteX17-1427" fmla="*/ 2320371 w 2567281"/>
              <a:gd name="connsiteY17-1428" fmla="*/ 2039924 h 2567281"/>
              <a:gd name="connsiteX18-1429" fmla="*/ 2247295 w 2567281"/>
              <a:gd name="connsiteY18-1430" fmla="*/ 2131698 h 2567281"/>
              <a:gd name="connsiteX19-1431" fmla="*/ 2159843 w 2567281"/>
              <a:gd name="connsiteY19-1432" fmla="*/ 2221792 h 2567281"/>
              <a:gd name="connsiteX20-1433" fmla="*/ 2093129 w 2567281"/>
              <a:gd name="connsiteY20-1434" fmla="*/ 2278108 h 2567281"/>
              <a:gd name="connsiteX21-1435" fmla="*/ 1697419 w 2567281"/>
              <a:gd name="connsiteY21-1436" fmla="*/ 2217898 h 2567281"/>
              <a:gd name="connsiteX22-1437" fmla="*/ 1448837 w 2567281"/>
              <a:gd name="connsiteY22-1438" fmla="*/ 2555706 h 2567281"/>
              <a:gd name="connsiteX23-1439" fmla="*/ 1347429 w 2567281"/>
              <a:gd name="connsiteY23-1440" fmla="*/ 2565733 h 2567281"/>
              <a:gd name="connsiteX24-1441" fmla="*/ 1222908 w 2567281"/>
              <a:gd name="connsiteY24-1442" fmla="*/ 2565794 h 2567281"/>
              <a:gd name="connsiteX25-1443" fmla="*/ 1150390 w 2567281"/>
              <a:gd name="connsiteY25-1444" fmla="*/ 2558774 h 2567281"/>
              <a:gd name="connsiteX26-1445" fmla="*/ 899550 w 2567281"/>
              <a:gd name="connsiteY26-1446" fmla="*/ 2217898 h 2567281"/>
              <a:gd name="connsiteX27-1447" fmla="*/ 479023 w 2567281"/>
              <a:gd name="connsiteY27-1448" fmla="*/ 2281883 h 2567281"/>
              <a:gd name="connsiteX28-1449" fmla="*/ 435584 w 2567281"/>
              <a:gd name="connsiteY28-1450" fmla="*/ 2247295 h 2567281"/>
              <a:gd name="connsiteX29-1451" fmla="*/ 345490 w 2567281"/>
              <a:gd name="connsiteY29-1452" fmla="*/ 2159843 h 2567281"/>
              <a:gd name="connsiteX30-1453" fmla="*/ 271660 w 2567281"/>
              <a:gd name="connsiteY30-1454" fmla="*/ 2072382 h 2567281"/>
              <a:gd name="connsiteX31-1455" fmla="*/ 335363 w 2567281"/>
              <a:gd name="connsiteY31-1456" fmla="*/ 1653711 h 2567281"/>
              <a:gd name="connsiteX32-1457" fmla="*/ 8015 w 2567281"/>
              <a:gd name="connsiteY32-1458" fmla="*/ 1412826 h 2567281"/>
              <a:gd name="connsiteX33-1459" fmla="*/ 1549 w 2567281"/>
              <a:gd name="connsiteY33-1460" fmla="*/ 1347429 h 2567281"/>
              <a:gd name="connsiteX34-1461" fmla="*/ 13418 w 2567281"/>
              <a:gd name="connsiteY34-1462" fmla="*/ 1099676 h 2567281"/>
              <a:gd name="connsiteX35-1463" fmla="*/ 14995 w 2567281"/>
              <a:gd name="connsiteY35-1464" fmla="*/ 1091591 h 2567281"/>
              <a:gd name="connsiteX36-1465" fmla="*/ 397317 w 2567281"/>
              <a:gd name="connsiteY36-1466" fmla="*/ 856724 h 2567281"/>
              <a:gd name="connsiteX37-1467" fmla="*/ 279210 w 2567281"/>
              <a:gd name="connsiteY37-1468" fmla="*/ 486794 h 2567281"/>
              <a:gd name="connsiteX38-1469" fmla="*/ 319987 w 2567281"/>
              <a:gd name="connsiteY38-1470" fmla="*/ 435584 h 2567281"/>
              <a:gd name="connsiteX39-1471" fmla="*/ 504477 w 2567281"/>
              <a:gd name="connsiteY39-1472" fmla="*/ 263576 h 2567281"/>
              <a:gd name="connsiteX40-1473" fmla="*/ 542723 w 2567281"/>
              <a:gd name="connsiteY40-1474" fmla="*/ 237362 h 2567281"/>
              <a:gd name="connsiteX0-1475" fmla="*/ 542723 w 2567281"/>
              <a:gd name="connsiteY0-1476" fmla="*/ 237362 h 2567281"/>
              <a:gd name="connsiteX1-1477" fmla="*/ 923626 w 2567281"/>
              <a:gd name="connsiteY1-1478" fmla="*/ 341570 h 2567281"/>
              <a:gd name="connsiteX2-1479" fmla="*/ 1104648 w 2567281"/>
              <a:gd name="connsiteY2-1480" fmla="*/ 12940 h 2567281"/>
              <a:gd name="connsiteX3-1481" fmla="*/ 1219853 w 2567281"/>
              <a:gd name="connsiteY3-1482" fmla="*/ 1549 h 2567281"/>
              <a:gd name="connsiteX4-1483" fmla="*/ 1467606 w 2567281"/>
              <a:gd name="connsiteY4-1484" fmla="*/ 13418 h 2567281"/>
              <a:gd name="connsiteX5-1485" fmla="*/ 1496875 w 2567281"/>
              <a:gd name="connsiteY5-1486" fmla="*/ 19128 h 2567281"/>
              <a:gd name="connsiteX6-1487" fmla="*/ 1628565 w 2567281"/>
              <a:gd name="connsiteY6-1488" fmla="*/ 340248 h 2567281"/>
              <a:gd name="connsiteX7-1489" fmla="*/ 2031761 w 2567281"/>
              <a:gd name="connsiteY7-1490" fmla="*/ 240783 h 2567281"/>
              <a:gd name="connsiteX8-1491" fmla="*/ 2034286 w 2567281"/>
              <a:gd name="connsiteY8-1492" fmla="*/ 242421 h 2567281"/>
              <a:gd name="connsiteX9-1493" fmla="*/ 2303706 w 2567281"/>
              <a:gd name="connsiteY9-1494" fmla="*/ 504477 h 2567281"/>
              <a:gd name="connsiteX10-1495" fmla="*/ 2313004 w 2567281"/>
              <a:gd name="connsiteY10-1496" fmla="*/ 518043 h 2567281"/>
              <a:gd name="connsiteX11-1497" fmla="*/ 2261606 w 2567281"/>
              <a:gd name="connsiteY11-1498" fmla="*/ 855842 h 2567281"/>
              <a:gd name="connsiteX12-1499" fmla="*/ 2547655 w 2567281"/>
              <a:gd name="connsiteY12-1500" fmla="*/ 1066337 h 2567281"/>
              <a:gd name="connsiteX13-1501" fmla="*/ 2553379 w 2567281"/>
              <a:gd name="connsiteY13-1502" fmla="*/ 1094904 h 2567281"/>
              <a:gd name="connsiteX14-1503" fmla="*/ 2565794 w 2567281"/>
              <a:gd name="connsiteY14-1504" fmla="*/ 1344373 h 2567281"/>
              <a:gd name="connsiteX15-1505" fmla="*/ 2556882 w 2567281"/>
              <a:gd name="connsiteY15-1506" fmla="*/ 1436427 h 2567281"/>
              <a:gd name="connsiteX16-1507" fmla="*/ 2261606 w 2567281"/>
              <a:gd name="connsiteY16-1508" fmla="*/ 1653711 h 2567281"/>
              <a:gd name="connsiteX17-1509" fmla="*/ 2320371 w 2567281"/>
              <a:gd name="connsiteY17-1510" fmla="*/ 2039924 h 2567281"/>
              <a:gd name="connsiteX18-1511" fmla="*/ 2247295 w 2567281"/>
              <a:gd name="connsiteY18-1512" fmla="*/ 2131698 h 2567281"/>
              <a:gd name="connsiteX19-1513" fmla="*/ 2159843 w 2567281"/>
              <a:gd name="connsiteY19-1514" fmla="*/ 2221792 h 2567281"/>
              <a:gd name="connsiteX20-1515" fmla="*/ 2093129 w 2567281"/>
              <a:gd name="connsiteY20-1516" fmla="*/ 2278108 h 2567281"/>
              <a:gd name="connsiteX21-1517" fmla="*/ 1697419 w 2567281"/>
              <a:gd name="connsiteY21-1518" fmla="*/ 2217898 h 2567281"/>
              <a:gd name="connsiteX22-1519" fmla="*/ 1448837 w 2567281"/>
              <a:gd name="connsiteY22-1520" fmla="*/ 2555706 h 2567281"/>
              <a:gd name="connsiteX23-1521" fmla="*/ 1347429 w 2567281"/>
              <a:gd name="connsiteY23-1522" fmla="*/ 2565733 h 2567281"/>
              <a:gd name="connsiteX24-1523" fmla="*/ 1222908 w 2567281"/>
              <a:gd name="connsiteY24-1524" fmla="*/ 2565794 h 2567281"/>
              <a:gd name="connsiteX25-1525" fmla="*/ 1150390 w 2567281"/>
              <a:gd name="connsiteY25-1526" fmla="*/ 2558774 h 2567281"/>
              <a:gd name="connsiteX26-1527" fmla="*/ 899550 w 2567281"/>
              <a:gd name="connsiteY26-1528" fmla="*/ 2217898 h 2567281"/>
              <a:gd name="connsiteX27-1529" fmla="*/ 479023 w 2567281"/>
              <a:gd name="connsiteY27-1530" fmla="*/ 2281883 h 2567281"/>
              <a:gd name="connsiteX28-1531" fmla="*/ 435584 w 2567281"/>
              <a:gd name="connsiteY28-1532" fmla="*/ 2247295 h 2567281"/>
              <a:gd name="connsiteX29-1533" fmla="*/ 345490 w 2567281"/>
              <a:gd name="connsiteY29-1534" fmla="*/ 2159843 h 2567281"/>
              <a:gd name="connsiteX30-1535" fmla="*/ 271660 w 2567281"/>
              <a:gd name="connsiteY30-1536" fmla="*/ 2072382 h 2567281"/>
              <a:gd name="connsiteX31-1537" fmla="*/ 335363 w 2567281"/>
              <a:gd name="connsiteY31-1538" fmla="*/ 1653711 h 2567281"/>
              <a:gd name="connsiteX32-1539" fmla="*/ 8015 w 2567281"/>
              <a:gd name="connsiteY32-1540" fmla="*/ 1412826 h 2567281"/>
              <a:gd name="connsiteX33-1541" fmla="*/ 1549 w 2567281"/>
              <a:gd name="connsiteY33-1542" fmla="*/ 1347429 h 2567281"/>
              <a:gd name="connsiteX34-1543" fmla="*/ 13418 w 2567281"/>
              <a:gd name="connsiteY34-1544" fmla="*/ 1099676 h 2567281"/>
              <a:gd name="connsiteX35-1545" fmla="*/ 14995 w 2567281"/>
              <a:gd name="connsiteY35-1546" fmla="*/ 1091591 h 2567281"/>
              <a:gd name="connsiteX36-1547" fmla="*/ 397317 w 2567281"/>
              <a:gd name="connsiteY36-1548" fmla="*/ 856724 h 2567281"/>
              <a:gd name="connsiteX37-1549" fmla="*/ 279210 w 2567281"/>
              <a:gd name="connsiteY37-1550" fmla="*/ 486794 h 2567281"/>
              <a:gd name="connsiteX38-1551" fmla="*/ 319987 w 2567281"/>
              <a:gd name="connsiteY38-1552" fmla="*/ 435584 h 2567281"/>
              <a:gd name="connsiteX39-1553" fmla="*/ 504477 w 2567281"/>
              <a:gd name="connsiteY39-1554" fmla="*/ 263576 h 2567281"/>
              <a:gd name="connsiteX40-1555" fmla="*/ 542723 w 2567281"/>
              <a:gd name="connsiteY40-1556" fmla="*/ 237362 h 2567281"/>
              <a:gd name="connsiteX0-1557" fmla="*/ 542723 w 2567281"/>
              <a:gd name="connsiteY0-1558" fmla="*/ 237362 h 2567281"/>
              <a:gd name="connsiteX1-1559" fmla="*/ 923626 w 2567281"/>
              <a:gd name="connsiteY1-1560" fmla="*/ 341570 h 2567281"/>
              <a:gd name="connsiteX2-1561" fmla="*/ 1104648 w 2567281"/>
              <a:gd name="connsiteY2-1562" fmla="*/ 12940 h 2567281"/>
              <a:gd name="connsiteX3-1563" fmla="*/ 1219853 w 2567281"/>
              <a:gd name="connsiteY3-1564" fmla="*/ 1549 h 2567281"/>
              <a:gd name="connsiteX4-1565" fmla="*/ 1467606 w 2567281"/>
              <a:gd name="connsiteY4-1566" fmla="*/ 13418 h 2567281"/>
              <a:gd name="connsiteX5-1567" fmla="*/ 1496875 w 2567281"/>
              <a:gd name="connsiteY5-1568" fmla="*/ 19128 h 2567281"/>
              <a:gd name="connsiteX6-1569" fmla="*/ 1628565 w 2567281"/>
              <a:gd name="connsiteY6-1570" fmla="*/ 340248 h 2567281"/>
              <a:gd name="connsiteX7-1571" fmla="*/ 2031761 w 2567281"/>
              <a:gd name="connsiteY7-1572" fmla="*/ 240783 h 2567281"/>
              <a:gd name="connsiteX8-1573" fmla="*/ 2034286 w 2567281"/>
              <a:gd name="connsiteY8-1574" fmla="*/ 242421 h 2567281"/>
              <a:gd name="connsiteX9-1575" fmla="*/ 2303706 w 2567281"/>
              <a:gd name="connsiteY9-1576" fmla="*/ 504477 h 2567281"/>
              <a:gd name="connsiteX10-1577" fmla="*/ 2313004 w 2567281"/>
              <a:gd name="connsiteY10-1578" fmla="*/ 518043 h 2567281"/>
              <a:gd name="connsiteX11-1579" fmla="*/ 2218151 w 2567281"/>
              <a:gd name="connsiteY11-1580" fmla="*/ 861420 h 2567281"/>
              <a:gd name="connsiteX12-1581" fmla="*/ 2547655 w 2567281"/>
              <a:gd name="connsiteY12-1582" fmla="*/ 1066337 h 2567281"/>
              <a:gd name="connsiteX13-1583" fmla="*/ 2553379 w 2567281"/>
              <a:gd name="connsiteY13-1584" fmla="*/ 1094904 h 2567281"/>
              <a:gd name="connsiteX14-1585" fmla="*/ 2565794 w 2567281"/>
              <a:gd name="connsiteY14-1586" fmla="*/ 1344373 h 2567281"/>
              <a:gd name="connsiteX15-1587" fmla="*/ 2556882 w 2567281"/>
              <a:gd name="connsiteY15-1588" fmla="*/ 1436427 h 2567281"/>
              <a:gd name="connsiteX16-1589" fmla="*/ 2261606 w 2567281"/>
              <a:gd name="connsiteY16-1590" fmla="*/ 1653711 h 2567281"/>
              <a:gd name="connsiteX17-1591" fmla="*/ 2320371 w 2567281"/>
              <a:gd name="connsiteY17-1592" fmla="*/ 2039924 h 2567281"/>
              <a:gd name="connsiteX18-1593" fmla="*/ 2247295 w 2567281"/>
              <a:gd name="connsiteY18-1594" fmla="*/ 2131698 h 2567281"/>
              <a:gd name="connsiteX19-1595" fmla="*/ 2159843 w 2567281"/>
              <a:gd name="connsiteY19-1596" fmla="*/ 2221792 h 2567281"/>
              <a:gd name="connsiteX20-1597" fmla="*/ 2093129 w 2567281"/>
              <a:gd name="connsiteY20-1598" fmla="*/ 2278108 h 2567281"/>
              <a:gd name="connsiteX21-1599" fmla="*/ 1697419 w 2567281"/>
              <a:gd name="connsiteY21-1600" fmla="*/ 2217898 h 2567281"/>
              <a:gd name="connsiteX22-1601" fmla="*/ 1448837 w 2567281"/>
              <a:gd name="connsiteY22-1602" fmla="*/ 2555706 h 2567281"/>
              <a:gd name="connsiteX23-1603" fmla="*/ 1347429 w 2567281"/>
              <a:gd name="connsiteY23-1604" fmla="*/ 2565733 h 2567281"/>
              <a:gd name="connsiteX24-1605" fmla="*/ 1222908 w 2567281"/>
              <a:gd name="connsiteY24-1606" fmla="*/ 2565794 h 2567281"/>
              <a:gd name="connsiteX25-1607" fmla="*/ 1150390 w 2567281"/>
              <a:gd name="connsiteY25-1608" fmla="*/ 2558774 h 2567281"/>
              <a:gd name="connsiteX26-1609" fmla="*/ 899550 w 2567281"/>
              <a:gd name="connsiteY26-1610" fmla="*/ 2217898 h 2567281"/>
              <a:gd name="connsiteX27-1611" fmla="*/ 479023 w 2567281"/>
              <a:gd name="connsiteY27-1612" fmla="*/ 2281883 h 2567281"/>
              <a:gd name="connsiteX28-1613" fmla="*/ 435584 w 2567281"/>
              <a:gd name="connsiteY28-1614" fmla="*/ 2247295 h 2567281"/>
              <a:gd name="connsiteX29-1615" fmla="*/ 345490 w 2567281"/>
              <a:gd name="connsiteY29-1616" fmla="*/ 2159843 h 2567281"/>
              <a:gd name="connsiteX30-1617" fmla="*/ 271660 w 2567281"/>
              <a:gd name="connsiteY30-1618" fmla="*/ 2072382 h 2567281"/>
              <a:gd name="connsiteX31-1619" fmla="*/ 335363 w 2567281"/>
              <a:gd name="connsiteY31-1620" fmla="*/ 1653711 h 2567281"/>
              <a:gd name="connsiteX32-1621" fmla="*/ 8015 w 2567281"/>
              <a:gd name="connsiteY32-1622" fmla="*/ 1412826 h 2567281"/>
              <a:gd name="connsiteX33-1623" fmla="*/ 1549 w 2567281"/>
              <a:gd name="connsiteY33-1624" fmla="*/ 1347429 h 2567281"/>
              <a:gd name="connsiteX34-1625" fmla="*/ 13418 w 2567281"/>
              <a:gd name="connsiteY34-1626" fmla="*/ 1099676 h 2567281"/>
              <a:gd name="connsiteX35-1627" fmla="*/ 14995 w 2567281"/>
              <a:gd name="connsiteY35-1628" fmla="*/ 1091591 h 2567281"/>
              <a:gd name="connsiteX36-1629" fmla="*/ 397317 w 2567281"/>
              <a:gd name="connsiteY36-1630" fmla="*/ 856724 h 2567281"/>
              <a:gd name="connsiteX37-1631" fmla="*/ 279210 w 2567281"/>
              <a:gd name="connsiteY37-1632" fmla="*/ 486794 h 2567281"/>
              <a:gd name="connsiteX38-1633" fmla="*/ 319987 w 2567281"/>
              <a:gd name="connsiteY38-1634" fmla="*/ 435584 h 2567281"/>
              <a:gd name="connsiteX39-1635" fmla="*/ 504477 w 2567281"/>
              <a:gd name="connsiteY39-1636" fmla="*/ 263576 h 2567281"/>
              <a:gd name="connsiteX40-1637" fmla="*/ 542723 w 2567281"/>
              <a:gd name="connsiteY40-1638" fmla="*/ 237362 h 2567281"/>
              <a:gd name="connsiteX0-1639" fmla="*/ 542723 w 2567281"/>
              <a:gd name="connsiteY0-1640" fmla="*/ 237362 h 2567281"/>
              <a:gd name="connsiteX1-1641" fmla="*/ 923626 w 2567281"/>
              <a:gd name="connsiteY1-1642" fmla="*/ 341570 h 2567281"/>
              <a:gd name="connsiteX2-1643" fmla="*/ 1104648 w 2567281"/>
              <a:gd name="connsiteY2-1644" fmla="*/ 12940 h 2567281"/>
              <a:gd name="connsiteX3-1645" fmla="*/ 1219853 w 2567281"/>
              <a:gd name="connsiteY3-1646" fmla="*/ 1549 h 2567281"/>
              <a:gd name="connsiteX4-1647" fmla="*/ 1467606 w 2567281"/>
              <a:gd name="connsiteY4-1648" fmla="*/ 13418 h 2567281"/>
              <a:gd name="connsiteX5-1649" fmla="*/ 1496875 w 2567281"/>
              <a:gd name="connsiteY5-1650" fmla="*/ 19128 h 2567281"/>
              <a:gd name="connsiteX6-1651" fmla="*/ 1628565 w 2567281"/>
              <a:gd name="connsiteY6-1652" fmla="*/ 340248 h 2567281"/>
              <a:gd name="connsiteX7-1653" fmla="*/ 2031761 w 2567281"/>
              <a:gd name="connsiteY7-1654" fmla="*/ 240783 h 2567281"/>
              <a:gd name="connsiteX8-1655" fmla="*/ 2034286 w 2567281"/>
              <a:gd name="connsiteY8-1656" fmla="*/ 242421 h 2567281"/>
              <a:gd name="connsiteX9-1657" fmla="*/ 2303706 w 2567281"/>
              <a:gd name="connsiteY9-1658" fmla="*/ 504477 h 2567281"/>
              <a:gd name="connsiteX10-1659" fmla="*/ 2313004 w 2567281"/>
              <a:gd name="connsiteY10-1660" fmla="*/ 518043 h 2567281"/>
              <a:gd name="connsiteX11-1661" fmla="*/ 2218151 w 2567281"/>
              <a:gd name="connsiteY11-1662" fmla="*/ 861420 h 2567281"/>
              <a:gd name="connsiteX12-1663" fmla="*/ 2547655 w 2567281"/>
              <a:gd name="connsiteY12-1664" fmla="*/ 1066337 h 2567281"/>
              <a:gd name="connsiteX13-1665" fmla="*/ 2553379 w 2567281"/>
              <a:gd name="connsiteY13-1666" fmla="*/ 1094904 h 2567281"/>
              <a:gd name="connsiteX14-1667" fmla="*/ 2565794 w 2567281"/>
              <a:gd name="connsiteY14-1668" fmla="*/ 1344373 h 2567281"/>
              <a:gd name="connsiteX15-1669" fmla="*/ 2556882 w 2567281"/>
              <a:gd name="connsiteY15-1670" fmla="*/ 1436427 h 2567281"/>
              <a:gd name="connsiteX16-1671" fmla="*/ 2261606 w 2567281"/>
              <a:gd name="connsiteY16-1672" fmla="*/ 1653711 h 2567281"/>
              <a:gd name="connsiteX17-1673" fmla="*/ 2320371 w 2567281"/>
              <a:gd name="connsiteY17-1674" fmla="*/ 2039924 h 2567281"/>
              <a:gd name="connsiteX18-1675" fmla="*/ 2247295 w 2567281"/>
              <a:gd name="connsiteY18-1676" fmla="*/ 2131698 h 2567281"/>
              <a:gd name="connsiteX19-1677" fmla="*/ 2159843 w 2567281"/>
              <a:gd name="connsiteY19-1678" fmla="*/ 2221792 h 2567281"/>
              <a:gd name="connsiteX20-1679" fmla="*/ 2093129 w 2567281"/>
              <a:gd name="connsiteY20-1680" fmla="*/ 2278108 h 2567281"/>
              <a:gd name="connsiteX21-1681" fmla="*/ 1697419 w 2567281"/>
              <a:gd name="connsiteY21-1682" fmla="*/ 2217898 h 2567281"/>
              <a:gd name="connsiteX22-1683" fmla="*/ 1448837 w 2567281"/>
              <a:gd name="connsiteY22-1684" fmla="*/ 2555706 h 2567281"/>
              <a:gd name="connsiteX23-1685" fmla="*/ 1347429 w 2567281"/>
              <a:gd name="connsiteY23-1686" fmla="*/ 2565733 h 2567281"/>
              <a:gd name="connsiteX24-1687" fmla="*/ 1222908 w 2567281"/>
              <a:gd name="connsiteY24-1688" fmla="*/ 2565794 h 2567281"/>
              <a:gd name="connsiteX25-1689" fmla="*/ 1150390 w 2567281"/>
              <a:gd name="connsiteY25-1690" fmla="*/ 2558774 h 2567281"/>
              <a:gd name="connsiteX26-1691" fmla="*/ 899550 w 2567281"/>
              <a:gd name="connsiteY26-1692" fmla="*/ 2217898 h 2567281"/>
              <a:gd name="connsiteX27-1693" fmla="*/ 479023 w 2567281"/>
              <a:gd name="connsiteY27-1694" fmla="*/ 2281883 h 2567281"/>
              <a:gd name="connsiteX28-1695" fmla="*/ 435584 w 2567281"/>
              <a:gd name="connsiteY28-1696" fmla="*/ 2247295 h 2567281"/>
              <a:gd name="connsiteX29-1697" fmla="*/ 345490 w 2567281"/>
              <a:gd name="connsiteY29-1698" fmla="*/ 2159843 h 2567281"/>
              <a:gd name="connsiteX30-1699" fmla="*/ 271660 w 2567281"/>
              <a:gd name="connsiteY30-1700" fmla="*/ 2072382 h 2567281"/>
              <a:gd name="connsiteX31-1701" fmla="*/ 335363 w 2567281"/>
              <a:gd name="connsiteY31-1702" fmla="*/ 1653711 h 2567281"/>
              <a:gd name="connsiteX32-1703" fmla="*/ 8015 w 2567281"/>
              <a:gd name="connsiteY32-1704" fmla="*/ 1412826 h 2567281"/>
              <a:gd name="connsiteX33-1705" fmla="*/ 1549 w 2567281"/>
              <a:gd name="connsiteY33-1706" fmla="*/ 1347429 h 2567281"/>
              <a:gd name="connsiteX34-1707" fmla="*/ 13418 w 2567281"/>
              <a:gd name="connsiteY34-1708" fmla="*/ 1099676 h 2567281"/>
              <a:gd name="connsiteX35-1709" fmla="*/ 14995 w 2567281"/>
              <a:gd name="connsiteY35-1710" fmla="*/ 1091591 h 2567281"/>
              <a:gd name="connsiteX36-1711" fmla="*/ 397317 w 2567281"/>
              <a:gd name="connsiteY36-1712" fmla="*/ 856724 h 2567281"/>
              <a:gd name="connsiteX37-1713" fmla="*/ 279210 w 2567281"/>
              <a:gd name="connsiteY37-1714" fmla="*/ 486794 h 2567281"/>
              <a:gd name="connsiteX38-1715" fmla="*/ 319987 w 2567281"/>
              <a:gd name="connsiteY38-1716" fmla="*/ 435584 h 2567281"/>
              <a:gd name="connsiteX39-1717" fmla="*/ 504477 w 2567281"/>
              <a:gd name="connsiteY39-1718" fmla="*/ 263576 h 2567281"/>
              <a:gd name="connsiteX40-1719" fmla="*/ 542723 w 2567281"/>
              <a:gd name="connsiteY40-1720" fmla="*/ 237362 h 2567281"/>
              <a:gd name="connsiteX0-1721" fmla="*/ 542723 w 2567281"/>
              <a:gd name="connsiteY0-1722" fmla="*/ 237362 h 2567281"/>
              <a:gd name="connsiteX1-1723" fmla="*/ 923626 w 2567281"/>
              <a:gd name="connsiteY1-1724" fmla="*/ 341570 h 2567281"/>
              <a:gd name="connsiteX2-1725" fmla="*/ 1104648 w 2567281"/>
              <a:gd name="connsiteY2-1726" fmla="*/ 12940 h 2567281"/>
              <a:gd name="connsiteX3-1727" fmla="*/ 1219853 w 2567281"/>
              <a:gd name="connsiteY3-1728" fmla="*/ 1549 h 2567281"/>
              <a:gd name="connsiteX4-1729" fmla="*/ 1467606 w 2567281"/>
              <a:gd name="connsiteY4-1730" fmla="*/ 13418 h 2567281"/>
              <a:gd name="connsiteX5-1731" fmla="*/ 1496875 w 2567281"/>
              <a:gd name="connsiteY5-1732" fmla="*/ 19128 h 2567281"/>
              <a:gd name="connsiteX6-1733" fmla="*/ 1628565 w 2567281"/>
              <a:gd name="connsiteY6-1734" fmla="*/ 340248 h 2567281"/>
              <a:gd name="connsiteX7-1735" fmla="*/ 2031761 w 2567281"/>
              <a:gd name="connsiteY7-1736" fmla="*/ 240783 h 2567281"/>
              <a:gd name="connsiteX8-1737" fmla="*/ 2034286 w 2567281"/>
              <a:gd name="connsiteY8-1738" fmla="*/ 242421 h 2567281"/>
              <a:gd name="connsiteX9-1739" fmla="*/ 2303706 w 2567281"/>
              <a:gd name="connsiteY9-1740" fmla="*/ 504477 h 2567281"/>
              <a:gd name="connsiteX10-1741" fmla="*/ 2313004 w 2567281"/>
              <a:gd name="connsiteY10-1742" fmla="*/ 518043 h 2567281"/>
              <a:gd name="connsiteX11-1743" fmla="*/ 2218151 w 2567281"/>
              <a:gd name="connsiteY11-1744" fmla="*/ 861420 h 2567281"/>
              <a:gd name="connsiteX12-1745" fmla="*/ 2547655 w 2567281"/>
              <a:gd name="connsiteY12-1746" fmla="*/ 1066337 h 2567281"/>
              <a:gd name="connsiteX13-1747" fmla="*/ 2553379 w 2567281"/>
              <a:gd name="connsiteY13-1748" fmla="*/ 1094904 h 2567281"/>
              <a:gd name="connsiteX14-1749" fmla="*/ 2565794 w 2567281"/>
              <a:gd name="connsiteY14-1750" fmla="*/ 1344373 h 2567281"/>
              <a:gd name="connsiteX15-1751" fmla="*/ 2556882 w 2567281"/>
              <a:gd name="connsiteY15-1752" fmla="*/ 1436427 h 2567281"/>
              <a:gd name="connsiteX16-1753" fmla="*/ 2261606 w 2567281"/>
              <a:gd name="connsiteY16-1754" fmla="*/ 1653711 h 2567281"/>
              <a:gd name="connsiteX17-1755" fmla="*/ 2320371 w 2567281"/>
              <a:gd name="connsiteY17-1756" fmla="*/ 2039924 h 2567281"/>
              <a:gd name="connsiteX18-1757" fmla="*/ 2247295 w 2567281"/>
              <a:gd name="connsiteY18-1758" fmla="*/ 2131698 h 2567281"/>
              <a:gd name="connsiteX19-1759" fmla="*/ 2159843 w 2567281"/>
              <a:gd name="connsiteY19-1760" fmla="*/ 2221792 h 2567281"/>
              <a:gd name="connsiteX20-1761" fmla="*/ 2093129 w 2567281"/>
              <a:gd name="connsiteY20-1762" fmla="*/ 2278108 h 2567281"/>
              <a:gd name="connsiteX21-1763" fmla="*/ 1697419 w 2567281"/>
              <a:gd name="connsiteY21-1764" fmla="*/ 2217898 h 2567281"/>
              <a:gd name="connsiteX22-1765" fmla="*/ 1448837 w 2567281"/>
              <a:gd name="connsiteY22-1766" fmla="*/ 2555706 h 2567281"/>
              <a:gd name="connsiteX23-1767" fmla="*/ 1347429 w 2567281"/>
              <a:gd name="connsiteY23-1768" fmla="*/ 2565733 h 2567281"/>
              <a:gd name="connsiteX24-1769" fmla="*/ 1222908 w 2567281"/>
              <a:gd name="connsiteY24-1770" fmla="*/ 2565794 h 2567281"/>
              <a:gd name="connsiteX25-1771" fmla="*/ 1150390 w 2567281"/>
              <a:gd name="connsiteY25-1772" fmla="*/ 2558774 h 2567281"/>
              <a:gd name="connsiteX26-1773" fmla="*/ 899550 w 2567281"/>
              <a:gd name="connsiteY26-1774" fmla="*/ 2217898 h 2567281"/>
              <a:gd name="connsiteX27-1775" fmla="*/ 479023 w 2567281"/>
              <a:gd name="connsiteY27-1776" fmla="*/ 2281883 h 2567281"/>
              <a:gd name="connsiteX28-1777" fmla="*/ 435584 w 2567281"/>
              <a:gd name="connsiteY28-1778" fmla="*/ 2247295 h 2567281"/>
              <a:gd name="connsiteX29-1779" fmla="*/ 345490 w 2567281"/>
              <a:gd name="connsiteY29-1780" fmla="*/ 2159843 h 2567281"/>
              <a:gd name="connsiteX30-1781" fmla="*/ 271660 w 2567281"/>
              <a:gd name="connsiteY30-1782" fmla="*/ 2072382 h 2567281"/>
              <a:gd name="connsiteX31-1783" fmla="*/ 335363 w 2567281"/>
              <a:gd name="connsiteY31-1784" fmla="*/ 1653711 h 2567281"/>
              <a:gd name="connsiteX32-1785" fmla="*/ 8015 w 2567281"/>
              <a:gd name="connsiteY32-1786" fmla="*/ 1412826 h 2567281"/>
              <a:gd name="connsiteX33-1787" fmla="*/ 1549 w 2567281"/>
              <a:gd name="connsiteY33-1788" fmla="*/ 1347429 h 2567281"/>
              <a:gd name="connsiteX34-1789" fmla="*/ 13418 w 2567281"/>
              <a:gd name="connsiteY34-1790" fmla="*/ 1099676 h 2567281"/>
              <a:gd name="connsiteX35-1791" fmla="*/ 14995 w 2567281"/>
              <a:gd name="connsiteY35-1792" fmla="*/ 1091591 h 2567281"/>
              <a:gd name="connsiteX36-1793" fmla="*/ 397317 w 2567281"/>
              <a:gd name="connsiteY36-1794" fmla="*/ 856724 h 2567281"/>
              <a:gd name="connsiteX37-1795" fmla="*/ 279210 w 2567281"/>
              <a:gd name="connsiteY37-1796" fmla="*/ 486794 h 2567281"/>
              <a:gd name="connsiteX38-1797" fmla="*/ 319987 w 2567281"/>
              <a:gd name="connsiteY38-1798" fmla="*/ 435584 h 2567281"/>
              <a:gd name="connsiteX39-1799" fmla="*/ 504477 w 2567281"/>
              <a:gd name="connsiteY39-1800" fmla="*/ 263576 h 2567281"/>
              <a:gd name="connsiteX40-1801" fmla="*/ 542723 w 2567281"/>
              <a:gd name="connsiteY40-1802" fmla="*/ 237362 h 2567281"/>
              <a:gd name="connsiteX0-1803" fmla="*/ 542723 w 2567281"/>
              <a:gd name="connsiteY0-1804" fmla="*/ 237362 h 2567281"/>
              <a:gd name="connsiteX1-1805" fmla="*/ 923626 w 2567281"/>
              <a:gd name="connsiteY1-1806" fmla="*/ 341570 h 2567281"/>
              <a:gd name="connsiteX2-1807" fmla="*/ 1104648 w 2567281"/>
              <a:gd name="connsiteY2-1808" fmla="*/ 12940 h 2567281"/>
              <a:gd name="connsiteX3-1809" fmla="*/ 1219853 w 2567281"/>
              <a:gd name="connsiteY3-1810" fmla="*/ 1549 h 2567281"/>
              <a:gd name="connsiteX4-1811" fmla="*/ 1467606 w 2567281"/>
              <a:gd name="connsiteY4-1812" fmla="*/ 13418 h 2567281"/>
              <a:gd name="connsiteX5-1813" fmla="*/ 1496875 w 2567281"/>
              <a:gd name="connsiteY5-1814" fmla="*/ 19128 h 2567281"/>
              <a:gd name="connsiteX6-1815" fmla="*/ 1628565 w 2567281"/>
              <a:gd name="connsiteY6-1816" fmla="*/ 340248 h 2567281"/>
              <a:gd name="connsiteX7-1817" fmla="*/ 2031761 w 2567281"/>
              <a:gd name="connsiteY7-1818" fmla="*/ 240783 h 2567281"/>
              <a:gd name="connsiteX8-1819" fmla="*/ 2034286 w 2567281"/>
              <a:gd name="connsiteY8-1820" fmla="*/ 242421 h 2567281"/>
              <a:gd name="connsiteX9-1821" fmla="*/ 2303706 w 2567281"/>
              <a:gd name="connsiteY9-1822" fmla="*/ 504477 h 2567281"/>
              <a:gd name="connsiteX10-1823" fmla="*/ 2313004 w 2567281"/>
              <a:gd name="connsiteY10-1824" fmla="*/ 518043 h 2567281"/>
              <a:gd name="connsiteX11-1825" fmla="*/ 2218151 w 2567281"/>
              <a:gd name="connsiteY11-1826" fmla="*/ 861420 h 2567281"/>
              <a:gd name="connsiteX12-1827" fmla="*/ 2547655 w 2567281"/>
              <a:gd name="connsiteY12-1828" fmla="*/ 1066337 h 2567281"/>
              <a:gd name="connsiteX13-1829" fmla="*/ 2553379 w 2567281"/>
              <a:gd name="connsiteY13-1830" fmla="*/ 1094904 h 2567281"/>
              <a:gd name="connsiteX14-1831" fmla="*/ 2565794 w 2567281"/>
              <a:gd name="connsiteY14-1832" fmla="*/ 1344373 h 2567281"/>
              <a:gd name="connsiteX15-1833" fmla="*/ 2556882 w 2567281"/>
              <a:gd name="connsiteY15-1834" fmla="*/ 1436427 h 2567281"/>
              <a:gd name="connsiteX16-1835" fmla="*/ 2175577 w 2567281"/>
              <a:gd name="connsiteY16-1836" fmla="*/ 1602914 h 2567281"/>
              <a:gd name="connsiteX17-1837" fmla="*/ 2320371 w 2567281"/>
              <a:gd name="connsiteY17-1838" fmla="*/ 2039924 h 2567281"/>
              <a:gd name="connsiteX18-1839" fmla="*/ 2247295 w 2567281"/>
              <a:gd name="connsiteY18-1840" fmla="*/ 2131698 h 2567281"/>
              <a:gd name="connsiteX19-1841" fmla="*/ 2159843 w 2567281"/>
              <a:gd name="connsiteY19-1842" fmla="*/ 2221792 h 2567281"/>
              <a:gd name="connsiteX20-1843" fmla="*/ 2093129 w 2567281"/>
              <a:gd name="connsiteY20-1844" fmla="*/ 2278108 h 2567281"/>
              <a:gd name="connsiteX21-1845" fmla="*/ 1697419 w 2567281"/>
              <a:gd name="connsiteY21-1846" fmla="*/ 2217898 h 2567281"/>
              <a:gd name="connsiteX22-1847" fmla="*/ 1448837 w 2567281"/>
              <a:gd name="connsiteY22-1848" fmla="*/ 2555706 h 2567281"/>
              <a:gd name="connsiteX23-1849" fmla="*/ 1347429 w 2567281"/>
              <a:gd name="connsiteY23-1850" fmla="*/ 2565733 h 2567281"/>
              <a:gd name="connsiteX24-1851" fmla="*/ 1222908 w 2567281"/>
              <a:gd name="connsiteY24-1852" fmla="*/ 2565794 h 2567281"/>
              <a:gd name="connsiteX25-1853" fmla="*/ 1150390 w 2567281"/>
              <a:gd name="connsiteY25-1854" fmla="*/ 2558774 h 2567281"/>
              <a:gd name="connsiteX26-1855" fmla="*/ 899550 w 2567281"/>
              <a:gd name="connsiteY26-1856" fmla="*/ 2217898 h 2567281"/>
              <a:gd name="connsiteX27-1857" fmla="*/ 479023 w 2567281"/>
              <a:gd name="connsiteY27-1858" fmla="*/ 2281883 h 2567281"/>
              <a:gd name="connsiteX28-1859" fmla="*/ 435584 w 2567281"/>
              <a:gd name="connsiteY28-1860" fmla="*/ 2247295 h 2567281"/>
              <a:gd name="connsiteX29-1861" fmla="*/ 345490 w 2567281"/>
              <a:gd name="connsiteY29-1862" fmla="*/ 2159843 h 2567281"/>
              <a:gd name="connsiteX30-1863" fmla="*/ 271660 w 2567281"/>
              <a:gd name="connsiteY30-1864" fmla="*/ 2072382 h 2567281"/>
              <a:gd name="connsiteX31-1865" fmla="*/ 335363 w 2567281"/>
              <a:gd name="connsiteY31-1866" fmla="*/ 1653711 h 2567281"/>
              <a:gd name="connsiteX32-1867" fmla="*/ 8015 w 2567281"/>
              <a:gd name="connsiteY32-1868" fmla="*/ 1412826 h 2567281"/>
              <a:gd name="connsiteX33-1869" fmla="*/ 1549 w 2567281"/>
              <a:gd name="connsiteY33-1870" fmla="*/ 1347429 h 2567281"/>
              <a:gd name="connsiteX34-1871" fmla="*/ 13418 w 2567281"/>
              <a:gd name="connsiteY34-1872" fmla="*/ 1099676 h 2567281"/>
              <a:gd name="connsiteX35-1873" fmla="*/ 14995 w 2567281"/>
              <a:gd name="connsiteY35-1874" fmla="*/ 1091591 h 2567281"/>
              <a:gd name="connsiteX36-1875" fmla="*/ 397317 w 2567281"/>
              <a:gd name="connsiteY36-1876" fmla="*/ 856724 h 2567281"/>
              <a:gd name="connsiteX37-1877" fmla="*/ 279210 w 2567281"/>
              <a:gd name="connsiteY37-1878" fmla="*/ 486794 h 2567281"/>
              <a:gd name="connsiteX38-1879" fmla="*/ 319987 w 2567281"/>
              <a:gd name="connsiteY38-1880" fmla="*/ 435584 h 2567281"/>
              <a:gd name="connsiteX39-1881" fmla="*/ 504477 w 2567281"/>
              <a:gd name="connsiteY39-1882" fmla="*/ 263576 h 2567281"/>
              <a:gd name="connsiteX40-1883" fmla="*/ 542723 w 2567281"/>
              <a:gd name="connsiteY40-1884" fmla="*/ 237362 h 2567281"/>
              <a:gd name="connsiteX0-1885" fmla="*/ 542723 w 2567281"/>
              <a:gd name="connsiteY0-1886" fmla="*/ 237362 h 2567281"/>
              <a:gd name="connsiteX1-1887" fmla="*/ 923626 w 2567281"/>
              <a:gd name="connsiteY1-1888" fmla="*/ 341570 h 2567281"/>
              <a:gd name="connsiteX2-1889" fmla="*/ 1104648 w 2567281"/>
              <a:gd name="connsiteY2-1890" fmla="*/ 12940 h 2567281"/>
              <a:gd name="connsiteX3-1891" fmla="*/ 1219853 w 2567281"/>
              <a:gd name="connsiteY3-1892" fmla="*/ 1549 h 2567281"/>
              <a:gd name="connsiteX4-1893" fmla="*/ 1467606 w 2567281"/>
              <a:gd name="connsiteY4-1894" fmla="*/ 13418 h 2567281"/>
              <a:gd name="connsiteX5-1895" fmla="*/ 1496875 w 2567281"/>
              <a:gd name="connsiteY5-1896" fmla="*/ 19128 h 2567281"/>
              <a:gd name="connsiteX6-1897" fmla="*/ 1628565 w 2567281"/>
              <a:gd name="connsiteY6-1898" fmla="*/ 340248 h 2567281"/>
              <a:gd name="connsiteX7-1899" fmla="*/ 2031761 w 2567281"/>
              <a:gd name="connsiteY7-1900" fmla="*/ 240783 h 2567281"/>
              <a:gd name="connsiteX8-1901" fmla="*/ 2034286 w 2567281"/>
              <a:gd name="connsiteY8-1902" fmla="*/ 242421 h 2567281"/>
              <a:gd name="connsiteX9-1903" fmla="*/ 2303706 w 2567281"/>
              <a:gd name="connsiteY9-1904" fmla="*/ 504477 h 2567281"/>
              <a:gd name="connsiteX10-1905" fmla="*/ 2313004 w 2567281"/>
              <a:gd name="connsiteY10-1906" fmla="*/ 518043 h 2567281"/>
              <a:gd name="connsiteX11-1907" fmla="*/ 2218151 w 2567281"/>
              <a:gd name="connsiteY11-1908" fmla="*/ 861420 h 2567281"/>
              <a:gd name="connsiteX12-1909" fmla="*/ 2547655 w 2567281"/>
              <a:gd name="connsiteY12-1910" fmla="*/ 1066337 h 2567281"/>
              <a:gd name="connsiteX13-1911" fmla="*/ 2553379 w 2567281"/>
              <a:gd name="connsiteY13-1912" fmla="*/ 1094904 h 2567281"/>
              <a:gd name="connsiteX14-1913" fmla="*/ 2565794 w 2567281"/>
              <a:gd name="connsiteY14-1914" fmla="*/ 1344373 h 2567281"/>
              <a:gd name="connsiteX15-1915" fmla="*/ 2556882 w 2567281"/>
              <a:gd name="connsiteY15-1916" fmla="*/ 1436427 h 2567281"/>
              <a:gd name="connsiteX16-1917" fmla="*/ 2175577 w 2567281"/>
              <a:gd name="connsiteY16-1918" fmla="*/ 1602914 h 2567281"/>
              <a:gd name="connsiteX17-1919" fmla="*/ 2320371 w 2567281"/>
              <a:gd name="connsiteY17-1920" fmla="*/ 2039924 h 2567281"/>
              <a:gd name="connsiteX18-1921" fmla="*/ 2247295 w 2567281"/>
              <a:gd name="connsiteY18-1922" fmla="*/ 2131698 h 2567281"/>
              <a:gd name="connsiteX19-1923" fmla="*/ 2159843 w 2567281"/>
              <a:gd name="connsiteY19-1924" fmla="*/ 2221792 h 2567281"/>
              <a:gd name="connsiteX20-1925" fmla="*/ 2093129 w 2567281"/>
              <a:gd name="connsiteY20-1926" fmla="*/ 2278108 h 2567281"/>
              <a:gd name="connsiteX21-1927" fmla="*/ 1697419 w 2567281"/>
              <a:gd name="connsiteY21-1928" fmla="*/ 2217898 h 2567281"/>
              <a:gd name="connsiteX22-1929" fmla="*/ 1448837 w 2567281"/>
              <a:gd name="connsiteY22-1930" fmla="*/ 2555706 h 2567281"/>
              <a:gd name="connsiteX23-1931" fmla="*/ 1347429 w 2567281"/>
              <a:gd name="connsiteY23-1932" fmla="*/ 2565733 h 2567281"/>
              <a:gd name="connsiteX24-1933" fmla="*/ 1222908 w 2567281"/>
              <a:gd name="connsiteY24-1934" fmla="*/ 2565794 h 2567281"/>
              <a:gd name="connsiteX25-1935" fmla="*/ 1150390 w 2567281"/>
              <a:gd name="connsiteY25-1936" fmla="*/ 2558774 h 2567281"/>
              <a:gd name="connsiteX26-1937" fmla="*/ 899550 w 2567281"/>
              <a:gd name="connsiteY26-1938" fmla="*/ 2217898 h 2567281"/>
              <a:gd name="connsiteX27-1939" fmla="*/ 479023 w 2567281"/>
              <a:gd name="connsiteY27-1940" fmla="*/ 2281883 h 2567281"/>
              <a:gd name="connsiteX28-1941" fmla="*/ 435584 w 2567281"/>
              <a:gd name="connsiteY28-1942" fmla="*/ 2247295 h 2567281"/>
              <a:gd name="connsiteX29-1943" fmla="*/ 345490 w 2567281"/>
              <a:gd name="connsiteY29-1944" fmla="*/ 2159843 h 2567281"/>
              <a:gd name="connsiteX30-1945" fmla="*/ 271660 w 2567281"/>
              <a:gd name="connsiteY30-1946" fmla="*/ 2072382 h 2567281"/>
              <a:gd name="connsiteX31-1947" fmla="*/ 335363 w 2567281"/>
              <a:gd name="connsiteY31-1948" fmla="*/ 1653711 h 2567281"/>
              <a:gd name="connsiteX32-1949" fmla="*/ 8015 w 2567281"/>
              <a:gd name="connsiteY32-1950" fmla="*/ 1412826 h 2567281"/>
              <a:gd name="connsiteX33-1951" fmla="*/ 1549 w 2567281"/>
              <a:gd name="connsiteY33-1952" fmla="*/ 1347429 h 2567281"/>
              <a:gd name="connsiteX34-1953" fmla="*/ 13418 w 2567281"/>
              <a:gd name="connsiteY34-1954" fmla="*/ 1099676 h 2567281"/>
              <a:gd name="connsiteX35-1955" fmla="*/ 14995 w 2567281"/>
              <a:gd name="connsiteY35-1956" fmla="*/ 1091591 h 2567281"/>
              <a:gd name="connsiteX36-1957" fmla="*/ 397317 w 2567281"/>
              <a:gd name="connsiteY36-1958" fmla="*/ 856724 h 2567281"/>
              <a:gd name="connsiteX37-1959" fmla="*/ 279210 w 2567281"/>
              <a:gd name="connsiteY37-1960" fmla="*/ 486794 h 2567281"/>
              <a:gd name="connsiteX38-1961" fmla="*/ 319987 w 2567281"/>
              <a:gd name="connsiteY38-1962" fmla="*/ 435584 h 2567281"/>
              <a:gd name="connsiteX39-1963" fmla="*/ 504477 w 2567281"/>
              <a:gd name="connsiteY39-1964" fmla="*/ 263576 h 2567281"/>
              <a:gd name="connsiteX40-1965" fmla="*/ 542723 w 2567281"/>
              <a:gd name="connsiteY40-1966" fmla="*/ 237362 h 2567281"/>
              <a:gd name="connsiteX0-1967" fmla="*/ 542723 w 2567281"/>
              <a:gd name="connsiteY0-1968" fmla="*/ 237362 h 2567281"/>
              <a:gd name="connsiteX1-1969" fmla="*/ 923626 w 2567281"/>
              <a:gd name="connsiteY1-1970" fmla="*/ 341570 h 2567281"/>
              <a:gd name="connsiteX2-1971" fmla="*/ 1104648 w 2567281"/>
              <a:gd name="connsiteY2-1972" fmla="*/ 12940 h 2567281"/>
              <a:gd name="connsiteX3-1973" fmla="*/ 1219853 w 2567281"/>
              <a:gd name="connsiteY3-1974" fmla="*/ 1549 h 2567281"/>
              <a:gd name="connsiteX4-1975" fmla="*/ 1467606 w 2567281"/>
              <a:gd name="connsiteY4-1976" fmla="*/ 13418 h 2567281"/>
              <a:gd name="connsiteX5-1977" fmla="*/ 1496875 w 2567281"/>
              <a:gd name="connsiteY5-1978" fmla="*/ 19128 h 2567281"/>
              <a:gd name="connsiteX6-1979" fmla="*/ 1628565 w 2567281"/>
              <a:gd name="connsiteY6-1980" fmla="*/ 340248 h 2567281"/>
              <a:gd name="connsiteX7-1981" fmla="*/ 2031761 w 2567281"/>
              <a:gd name="connsiteY7-1982" fmla="*/ 240783 h 2567281"/>
              <a:gd name="connsiteX8-1983" fmla="*/ 2034286 w 2567281"/>
              <a:gd name="connsiteY8-1984" fmla="*/ 242421 h 2567281"/>
              <a:gd name="connsiteX9-1985" fmla="*/ 2303706 w 2567281"/>
              <a:gd name="connsiteY9-1986" fmla="*/ 504477 h 2567281"/>
              <a:gd name="connsiteX10-1987" fmla="*/ 2313004 w 2567281"/>
              <a:gd name="connsiteY10-1988" fmla="*/ 518043 h 2567281"/>
              <a:gd name="connsiteX11-1989" fmla="*/ 2218151 w 2567281"/>
              <a:gd name="connsiteY11-1990" fmla="*/ 861420 h 2567281"/>
              <a:gd name="connsiteX12-1991" fmla="*/ 2547655 w 2567281"/>
              <a:gd name="connsiteY12-1992" fmla="*/ 1066337 h 2567281"/>
              <a:gd name="connsiteX13-1993" fmla="*/ 2553379 w 2567281"/>
              <a:gd name="connsiteY13-1994" fmla="*/ 1094904 h 2567281"/>
              <a:gd name="connsiteX14-1995" fmla="*/ 2565794 w 2567281"/>
              <a:gd name="connsiteY14-1996" fmla="*/ 1344373 h 2567281"/>
              <a:gd name="connsiteX15-1997" fmla="*/ 2556882 w 2567281"/>
              <a:gd name="connsiteY15-1998" fmla="*/ 1436427 h 2567281"/>
              <a:gd name="connsiteX16-1999" fmla="*/ 2175577 w 2567281"/>
              <a:gd name="connsiteY16-2000" fmla="*/ 1602914 h 2567281"/>
              <a:gd name="connsiteX17-2001" fmla="*/ 2320371 w 2567281"/>
              <a:gd name="connsiteY17-2002" fmla="*/ 2039924 h 2567281"/>
              <a:gd name="connsiteX18-2003" fmla="*/ 2247295 w 2567281"/>
              <a:gd name="connsiteY18-2004" fmla="*/ 2131698 h 2567281"/>
              <a:gd name="connsiteX19-2005" fmla="*/ 2159843 w 2567281"/>
              <a:gd name="connsiteY19-2006" fmla="*/ 2221792 h 2567281"/>
              <a:gd name="connsiteX20-2007" fmla="*/ 2093129 w 2567281"/>
              <a:gd name="connsiteY20-2008" fmla="*/ 2278108 h 2567281"/>
              <a:gd name="connsiteX21-2009" fmla="*/ 1697419 w 2567281"/>
              <a:gd name="connsiteY21-2010" fmla="*/ 2217898 h 2567281"/>
              <a:gd name="connsiteX22-2011" fmla="*/ 1448837 w 2567281"/>
              <a:gd name="connsiteY22-2012" fmla="*/ 2555706 h 2567281"/>
              <a:gd name="connsiteX23-2013" fmla="*/ 1347429 w 2567281"/>
              <a:gd name="connsiteY23-2014" fmla="*/ 2565733 h 2567281"/>
              <a:gd name="connsiteX24-2015" fmla="*/ 1222908 w 2567281"/>
              <a:gd name="connsiteY24-2016" fmla="*/ 2565794 h 2567281"/>
              <a:gd name="connsiteX25-2017" fmla="*/ 1150390 w 2567281"/>
              <a:gd name="connsiteY25-2018" fmla="*/ 2558774 h 2567281"/>
              <a:gd name="connsiteX26-2019" fmla="*/ 899550 w 2567281"/>
              <a:gd name="connsiteY26-2020" fmla="*/ 2217898 h 2567281"/>
              <a:gd name="connsiteX27-2021" fmla="*/ 479023 w 2567281"/>
              <a:gd name="connsiteY27-2022" fmla="*/ 2281883 h 2567281"/>
              <a:gd name="connsiteX28-2023" fmla="*/ 435584 w 2567281"/>
              <a:gd name="connsiteY28-2024" fmla="*/ 2247295 h 2567281"/>
              <a:gd name="connsiteX29-2025" fmla="*/ 345490 w 2567281"/>
              <a:gd name="connsiteY29-2026" fmla="*/ 2159843 h 2567281"/>
              <a:gd name="connsiteX30-2027" fmla="*/ 271660 w 2567281"/>
              <a:gd name="connsiteY30-2028" fmla="*/ 2072382 h 2567281"/>
              <a:gd name="connsiteX31-2029" fmla="*/ 335363 w 2567281"/>
              <a:gd name="connsiteY31-2030" fmla="*/ 1653711 h 2567281"/>
              <a:gd name="connsiteX32-2031" fmla="*/ 8015 w 2567281"/>
              <a:gd name="connsiteY32-2032" fmla="*/ 1412826 h 2567281"/>
              <a:gd name="connsiteX33-2033" fmla="*/ 1549 w 2567281"/>
              <a:gd name="connsiteY33-2034" fmla="*/ 1347429 h 2567281"/>
              <a:gd name="connsiteX34-2035" fmla="*/ 13418 w 2567281"/>
              <a:gd name="connsiteY34-2036" fmla="*/ 1099676 h 2567281"/>
              <a:gd name="connsiteX35-2037" fmla="*/ 14995 w 2567281"/>
              <a:gd name="connsiteY35-2038" fmla="*/ 1091591 h 2567281"/>
              <a:gd name="connsiteX36-2039" fmla="*/ 397317 w 2567281"/>
              <a:gd name="connsiteY36-2040" fmla="*/ 856724 h 2567281"/>
              <a:gd name="connsiteX37-2041" fmla="*/ 279210 w 2567281"/>
              <a:gd name="connsiteY37-2042" fmla="*/ 486794 h 2567281"/>
              <a:gd name="connsiteX38-2043" fmla="*/ 319987 w 2567281"/>
              <a:gd name="connsiteY38-2044" fmla="*/ 435584 h 2567281"/>
              <a:gd name="connsiteX39-2045" fmla="*/ 504477 w 2567281"/>
              <a:gd name="connsiteY39-2046" fmla="*/ 263576 h 2567281"/>
              <a:gd name="connsiteX40-2047" fmla="*/ 542723 w 2567281"/>
              <a:gd name="connsiteY40-2048" fmla="*/ 237362 h 2567281"/>
              <a:gd name="connsiteX0-2049" fmla="*/ 542723 w 2567281"/>
              <a:gd name="connsiteY0-2050" fmla="*/ 237362 h 2567281"/>
              <a:gd name="connsiteX1-2051" fmla="*/ 923626 w 2567281"/>
              <a:gd name="connsiteY1-2052" fmla="*/ 341570 h 2567281"/>
              <a:gd name="connsiteX2-2053" fmla="*/ 1104648 w 2567281"/>
              <a:gd name="connsiteY2-2054" fmla="*/ 12940 h 2567281"/>
              <a:gd name="connsiteX3-2055" fmla="*/ 1219853 w 2567281"/>
              <a:gd name="connsiteY3-2056" fmla="*/ 1549 h 2567281"/>
              <a:gd name="connsiteX4-2057" fmla="*/ 1467606 w 2567281"/>
              <a:gd name="connsiteY4-2058" fmla="*/ 13418 h 2567281"/>
              <a:gd name="connsiteX5-2059" fmla="*/ 1496875 w 2567281"/>
              <a:gd name="connsiteY5-2060" fmla="*/ 19128 h 2567281"/>
              <a:gd name="connsiteX6-2061" fmla="*/ 1628565 w 2567281"/>
              <a:gd name="connsiteY6-2062" fmla="*/ 340248 h 2567281"/>
              <a:gd name="connsiteX7-2063" fmla="*/ 2031761 w 2567281"/>
              <a:gd name="connsiteY7-2064" fmla="*/ 240783 h 2567281"/>
              <a:gd name="connsiteX8-2065" fmla="*/ 2034286 w 2567281"/>
              <a:gd name="connsiteY8-2066" fmla="*/ 242421 h 2567281"/>
              <a:gd name="connsiteX9-2067" fmla="*/ 2303706 w 2567281"/>
              <a:gd name="connsiteY9-2068" fmla="*/ 504477 h 2567281"/>
              <a:gd name="connsiteX10-2069" fmla="*/ 2313004 w 2567281"/>
              <a:gd name="connsiteY10-2070" fmla="*/ 518043 h 2567281"/>
              <a:gd name="connsiteX11-2071" fmla="*/ 2218151 w 2567281"/>
              <a:gd name="connsiteY11-2072" fmla="*/ 861420 h 2567281"/>
              <a:gd name="connsiteX12-2073" fmla="*/ 2547655 w 2567281"/>
              <a:gd name="connsiteY12-2074" fmla="*/ 1066337 h 2567281"/>
              <a:gd name="connsiteX13-2075" fmla="*/ 2553379 w 2567281"/>
              <a:gd name="connsiteY13-2076" fmla="*/ 1094904 h 2567281"/>
              <a:gd name="connsiteX14-2077" fmla="*/ 2565794 w 2567281"/>
              <a:gd name="connsiteY14-2078" fmla="*/ 1344373 h 2567281"/>
              <a:gd name="connsiteX15-2079" fmla="*/ 2556882 w 2567281"/>
              <a:gd name="connsiteY15-2080" fmla="*/ 1436427 h 2567281"/>
              <a:gd name="connsiteX16-2081" fmla="*/ 2175577 w 2567281"/>
              <a:gd name="connsiteY16-2082" fmla="*/ 1602914 h 2567281"/>
              <a:gd name="connsiteX17-2083" fmla="*/ 2320371 w 2567281"/>
              <a:gd name="connsiteY17-2084" fmla="*/ 2039924 h 2567281"/>
              <a:gd name="connsiteX18-2085" fmla="*/ 2247295 w 2567281"/>
              <a:gd name="connsiteY18-2086" fmla="*/ 2131698 h 2567281"/>
              <a:gd name="connsiteX19-2087" fmla="*/ 2159843 w 2567281"/>
              <a:gd name="connsiteY19-2088" fmla="*/ 2221792 h 2567281"/>
              <a:gd name="connsiteX20-2089" fmla="*/ 2093129 w 2567281"/>
              <a:gd name="connsiteY20-2090" fmla="*/ 2278108 h 2567281"/>
              <a:gd name="connsiteX21-2091" fmla="*/ 1655286 w 2567281"/>
              <a:gd name="connsiteY21-2092" fmla="*/ 2130546 h 2567281"/>
              <a:gd name="connsiteX22-2093" fmla="*/ 1448837 w 2567281"/>
              <a:gd name="connsiteY22-2094" fmla="*/ 2555706 h 2567281"/>
              <a:gd name="connsiteX23-2095" fmla="*/ 1347429 w 2567281"/>
              <a:gd name="connsiteY23-2096" fmla="*/ 2565733 h 2567281"/>
              <a:gd name="connsiteX24-2097" fmla="*/ 1222908 w 2567281"/>
              <a:gd name="connsiteY24-2098" fmla="*/ 2565794 h 2567281"/>
              <a:gd name="connsiteX25-2099" fmla="*/ 1150390 w 2567281"/>
              <a:gd name="connsiteY25-2100" fmla="*/ 2558774 h 2567281"/>
              <a:gd name="connsiteX26-2101" fmla="*/ 899550 w 2567281"/>
              <a:gd name="connsiteY26-2102" fmla="*/ 2217898 h 2567281"/>
              <a:gd name="connsiteX27-2103" fmla="*/ 479023 w 2567281"/>
              <a:gd name="connsiteY27-2104" fmla="*/ 2281883 h 2567281"/>
              <a:gd name="connsiteX28-2105" fmla="*/ 435584 w 2567281"/>
              <a:gd name="connsiteY28-2106" fmla="*/ 2247295 h 2567281"/>
              <a:gd name="connsiteX29-2107" fmla="*/ 345490 w 2567281"/>
              <a:gd name="connsiteY29-2108" fmla="*/ 2159843 h 2567281"/>
              <a:gd name="connsiteX30-2109" fmla="*/ 271660 w 2567281"/>
              <a:gd name="connsiteY30-2110" fmla="*/ 2072382 h 2567281"/>
              <a:gd name="connsiteX31-2111" fmla="*/ 335363 w 2567281"/>
              <a:gd name="connsiteY31-2112" fmla="*/ 1653711 h 2567281"/>
              <a:gd name="connsiteX32-2113" fmla="*/ 8015 w 2567281"/>
              <a:gd name="connsiteY32-2114" fmla="*/ 1412826 h 2567281"/>
              <a:gd name="connsiteX33-2115" fmla="*/ 1549 w 2567281"/>
              <a:gd name="connsiteY33-2116" fmla="*/ 1347429 h 2567281"/>
              <a:gd name="connsiteX34-2117" fmla="*/ 13418 w 2567281"/>
              <a:gd name="connsiteY34-2118" fmla="*/ 1099676 h 2567281"/>
              <a:gd name="connsiteX35-2119" fmla="*/ 14995 w 2567281"/>
              <a:gd name="connsiteY35-2120" fmla="*/ 1091591 h 2567281"/>
              <a:gd name="connsiteX36-2121" fmla="*/ 397317 w 2567281"/>
              <a:gd name="connsiteY36-2122" fmla="*/ 856724 h 2567281"/>
              <a:gd name="connsiteX37-2123" fmla="*/ 279210 w 2567281"/>
              <a:gd name="connsiteY37-2124" fmla="*/ 486794 h 2567281"/>
              <a:gd name="connsiteX38-2125" fmla="*/ 319987 w 2567281"/>
              <a:gd name="connsiteY38-2126" fmla="*/ 435584 h 2567281"/>
              <a:gd name="connsiteX39-2127" fmla="*/ 504477 w 2567281"/>
              <a:gd name="connsiteY39-2128" fmla="*/ 263576 h 2567281"/>
              <a:gd name="connsiteX40-2129" fmla="*/ 542723 w 2567281"/>
              <a:gd name="connsiteY40-2130" fmla="*/ 237362 h 2567281"/>
              <a:gd name="connsiteX0-2131" fmla="*/ 542723 w 2567281"/>
              <a:gd name="connsiteY0-2132" fmla="*/ 237362 h 2567281"/>
              <a:gd name="connsiteX1-2133" fmla="*/ 923626 w 2567281"/>
              <a:gd name="connsiteY1-2134" fmla="*/ 341570 h 2567281"/>
              <a:gd name="connsiteX2-2135" fmla="*/ 1104648 w 2567281"/>
              <a:gd name="connsiteY2-2136" fmla="*/ 12940 h 2567281"/>
              <a:gd name="connsiteX3-2137" fmla="*/ 1219853 w 2567281"/>
              <a:gd name="connsiteY3-2138" fmla="*/ 1549 h 2567281"/>
              <a:gd name="connsiteX4-2139" fmla="*/ 1467606 w 2567281"/>
              <a:gd name="connsiteY4-2140" fmla="*/ 13418 h 2567281"/>
              <a:gd name="connsiteX5-2141" fmla="*/ 1496875 w 2567281"/>
              <a:gd name="connsiteY5-2142" fmla="*/ 19128 h 2567281"/>
              <a:gd name="connsiteX6-2143" fmla="*/ 1628565 w 2567281"/>
              <a:gd name="connsiteY6-2144" fmla="*/ 340248 h 2567281"/>
              <a:gd name="connsiteX7-2145" fmla="*/ 2031761 w 2567281"/>
              <a:gd name="connsiteY7-2146" fmla="*/ 240783 h 2567281"/>
              <a:gd name="connsiteX8-2147" fmla="*/ 2034286 w 2567281"/>
              <a:gd name="connsiteY8-2148" fmla="*/ 242421 h 2567281"/>
              <a:gd name="connsiteX9-2149" fmla="*/ 2303706 w 2567281"/>
              <a:gd name="connsiteY9-2150" fmla="*/ 504477 h 2567281"/>
              <a:gd name="connsiteX10-2151" fmla="*/ 2313004 w 2567281"/>
              <a:gd name="connsiteY10-2152" fmla="*/ 518043 h 2567281"/>
              <a:gd name="connsiteX11-2153" fmla="*/ 2218151 w 2567281"/>
              <a:gd name="connsiteY11-2154" fmla="*/ 861420 h 2567281"/>
              <a:gd name="connsiteX12-2155" fmla="*/ 2547655 w 2567281"/>
              <a:gd name="connsiteY12-2156" fmla="*/ 1066337 h 2567281"/>
              <a:gd name="connsiteX13-2157" fmla="*/ 2553379 w 2567281"/>
              <a:gd name="connsiteY13-2158" fmla="*/ 1094904 h 2567281"/>
              <a:gd name="connsiteX14-2159" fmla="*/ 2565794 w 2567281"/>
              <a:gd name="connsiteY14-2160" fmla="*/ 1344373 h 2567281"/>
              <a:gd name="connsiteX15-2161" fmla="*/ 2556882 w 2567281"/>
              <a:gd name="connsiteY15-2162" fmla="*/ 1436427 h 2567281"/>
              <a:gd name="connsiteX16-2163" fmla="*/ 2175577 w 2567281"/>
              <a:gd name="connsiteY16-2164" fmla="*/ 1602914 h 2567281"/>
              <a:gd name="connsiteX17-2165" fmla="*/ 2320371 w 2567281"/>
              <a:gd name="connsiteY17-2166" fmla="*/ 2039924 h 2567281"/>
              <a:gd name="connsiteX18-2167" fmla="*/ 2247295 w 2567281"/>
              <a:gd name="connsiteY18-2168" fmla="*/ 2131698 h 2567281"/>
              <a:gd name="connsiteX19-2169" fmla="*/ 2159843 w 2567281"/>
              <a:gd name="connsiteY19-2170" fmla="*/ 2221792 h 2567281"/>
              <a:gd name="connsiteX20-2171" fmla="*/ 2093129 w 2567281"/>
              <a:gd name="connsiteY20-2172" fmla="*/ 2278108 h 2567281"/>
              <a:gd name="connsiteX21-2173" fmla="*/ 1655286 w 2567281"/>
              <a:gd name="connsiteY21-2174" fmla="*/ 2130546 h 2567281"/>
              <a:gd name="connsiteX22-2175" fmla="*/ 1448837 w 2567281"/>
              <a:gd name="connsiteY22-2176" fmla="*/ 2555706 h 2567281"/>
              <a:gd name="connsiteX23-2177" fmla="*/ 1347429 w 2567281"/>
              <a:gd name="connsiteY23-2178" fmla="*/ 2565733 h 2567281"/>
              <a:gd name="connsiteX24-2179" fmla="*/ 1222908 w 2567281"/>
              <a:gd name="connsiteY24-2180" fmla="*/ 2565794 h 2567281"/>
              <a:gd name="connsiteX25-2181" fmla="*/ 1150390 w 2567281"/>
              <a:gd name="connsiteY25-2182" fmla="*/ 2558774 h 2567281"/>
              <a:gd name="connsiteX26-2183" fmla="*/ 899550 w 2567281"/>
              <a:gd name="connsiteY26-2184" fmla="*/ 2217898 h 2567281"/>
              <a:gd name="connsiteX27-2185" fmla="*/ 479023 w 2567281"/>
              <a:gd name="connsiteY27-2186" fmla="*/ 2281883 h 2567281"/>
              <a:gd name="connsiteX28-2187" fmla="*/ 435584 w 2567281"/>
              <a:gd name="connsiteY28-2188" fmla="*/ 2247295 h 2567281"/>
              <a:gd name="connsiteX29-2189" fmla="*/ 345490 w 2567281"/>
              <a:gd name="connsiteY29-2190" fmla="*/ 2159843 h 2567281"/>
              <a:gd name="connsiteX30-2191" fmla="*/ 271660 w 2567281"/>
              <a:gd name="connsiteY30-2192" fmla="*/ 2072382 h 2567281"/>
              <a:gd name="connsiteX31-2193" fmla="*/ 335363 w 2567281"/>
              <a:gd name="connsiteY31-2194" fmla="*/ 1653711 h 2567281"/>
              <a:gd name="connsiteX32-2195" fmla="*/ 8015 w 2567281"/>
              <a:gd name="connsiteY32-2196" fmla="*/ 1412826 h 2567281"/>
              <a:gd name="connsiteX33-2197" fmla="*/ 1549 w 2567281"/>
              <a:gd name="connsiteY33-2198" fmla="*/ 1347429 h 2567281"/>
              <a:gd name="connsiteX34-2199" fmla="*/ 13418 w 2567281"/>
              <a:gd name="connsiteY34-2200" fmla="*/ 1099676 h 2567281"/>
              <a:gd name="connsiteX35-2201" fmla="*/ 14995 w 2567281"/>
              <a:gd name="connsiteY35-2202" fmla="*/ 1091591 h 2567281"/>
              <a:gd name="connsiteX36-2203" fmla="*/ 397317 w 2567281"/>
              <a:gd name="connsiteY36-2204" fmla="*/ 856724 h 2567281"/>
              <a:gd name="connsiteX37-2205" fmla="*/ 279210 w 2567281"/>
              <a:gd name="connsiteY37-2206" fmla="*/ 486794 h 2567281"/>
              <a:gd name="connsiteX38-2207" fmla="*/ 319987 w 2567281"/>
              <a:gd name="connsiteY38-2208" fmla="*/ 435584 h 2567281"/>
              <a:gd name="connsiteX39-2209" fmla="*/ 504477 w 2567281"/>
              <a:gd name="connsiteY39-2210" fmla="*/ 263576 h 2567281"/>
              <a:gd name="connsiteX40-2211" fmla="*/ 542723 w 2567281"/>
              <a:gd name="connsiteY40-2212" fmla="*/ 237362 h 2567281"/>
              <a:gd name="connsiteX0-2213" fmla="*/ 542723 w 2567281"/>
              <a:gd name="connsiteY0-2214" fmla="*/ 237362 h 2567281"/>
              <a:gd name="connsiteX1-2215" fmla="*/ 923626 w 2567281"/>
              <a:gd name="connsiteY1-2216" fmla="*/ 341570 h 2567281"/>
              <a:gd name="connsiteX2-2217" fmla="*/ 1104648 w 2567281"/>
              <a:gd name="connsiteY2-2218" fmla="*/ 12940 h 2567281"/>
              <a:gd name="connsiteX3-2219" fmla="*/ 1219853 w 2567281"/>
              <a:gd name="connsiteY3-2220" fmla="*/ 1549 h 2567281"/>
              <a:gd name="connsiteX4-2221" fmla="*/ 1467606 w 2567281"/>
              <a:gd name="connsiteY4-2222" fmla="*/ 13418 h 2567281"/>
              <a:gd name="connsiteX5-2223" fmla="*/ 1496875 w 2567281"/>
              <a:gd name="connsiteY5-2224" fmla="*/ 19128 h 2567281"/>
              <a:gd name="connsiteX6-2225" fmla="*/ 1628565 w 2567281"/>
              <a:gd name="connsiteY6-2226" fmla="*/ 340248 h 2567281"/>
              <a:gd name="connsiteX7-2227" fmla="*/ 2031761 w 2567281"/>
              <a:gd name="connsiteY7-2228" fmla="*/ 240783 h 2567281"/>
              <a:gd name="connsiteX8-2229" fmla="*/ 2034286 w 2567281"/>
              <a:gd name="connsiteY8-2230" fmla="*/ 242421 h 2567281"/>
              <a:gd name="connsiteX9-2231" fmla="*/ 2303706 w 2567281"/>
              <a:gd name="connsiteY9-2232" fmla="*/ 504477 h 2567281"/>
              <a:gd name="connsiteX10-2233" fmla="*/ 2313004 w 2567281"/>
              <a:gd name="connsiteY10-2234" fmla="*/ 518043 h 2567281"/>
              <a:gd name="connsiteX11-2235" fmla="*/ 2218151 w 2567281"/>
              <a:gd name="connsiteY11-2236" fmla="*/ 861420 h 2567281"/>
              <a:gd name="connsiteX12-2237" fmla="*/ 2547655 w 2567281"/>
              <a:gd name="connsiteY12-2238" fmla="*/ 1066337 h 2567281"/>
              <a:gd name="connsiteX13-2239" fmla="*/ 2553379 w 2567281"/>
              <a:gd name="connsiteY13-2240" fmla="*/ 1094904 h 2567281"/>
              <a:gd name="connsiteX14-2241" fmla="*/ 2565794 w 2567281"/>
              <a:gd name="connsiteY14-2242" fmla="*/ 1344373 h 2567281"/>
              <a:gd name="connsiteX15-2243" fmla="*/ 2556882 w 2567281"/>
              <a:gd name="connsiteY15-2244" fmla="*/ 1436427 h 2567281"/>
              <a:gd name="connsiteX16-2245" fmla="*/ 2175577 w 2567281"/>
              <a:gd name="connsiteY16-2246" fmla="*/ 1602914 h 2567281"/>
              <a:gd name="connsiteX17-2247" fmla="*/ 2320371 w 2567281"/>
              <a:gd name="connsiteY17-2248" fmla="*/ 2039924 h 2567281"/>
              <a:gd name="connsiteX18-2249" fmla="*/ 2247295 w 2567281"/>
              <a:gd name="connsiteY18-2250" fmla="*/ 2131698 h 2567281"/>
              <a:gd name="connsiteX19-2251" fmla="*/ 2159843 w 2567281"/>
              <a:gd name="connsiteY19-2252" fmla="*/ 2221792 h 2567281"/>
              <a:gd name="connsiteX20-2253" fmla="*/ 2093129 w 2567281"/>
              <a:gd name="connsiteY20-2254" fmla="*/ 2278108 h 2567281"/>
              <a:gd name="connsiteX21-2255" fmla="*/ 1655286 w 2567281"/>
              <a:gd name="connsiteY21-2256" fmla="*/ 2130546 h 2567281"/>
              <a:gd name="connsiteX22-2257" fmla="*/ 1448837 w 2567281"/>
              <a:gd name="connsiteY22-2258" fmla="*/ 2555706 h 2567281"/>
              <a:gd name="connsiteX23-2259" fmla="*/ 1347429 w 2567281"/>
              <a:gd name="connsiteY23-2260" fmla="*/ 2565733 h 2567281"/>
              <a:gd name="connsiteX24-2261" fmla="*/ 1222908 w 2567281"/>
              <a:gd name="connsiteY24-2262" fmla="*/ 2565794 h 2567281"/>
              <a:gd name="connsiteX25-2263" fmla="*/ 1150390 w 2567281"/>
              <a:gd name="connsiteY25-2264" fmla="*/ 2558774 h 2567281"/>
              <a:gd name="connsiteX26-2265" fmla="*/ 899550 w 2567281"/>
              <a:gd name="connsiteY26-2266" fmla="*/ 2217898 h 2567281"/>
              <a:gd name="connsiteX27-2267" fmla="*/ 479023 w 2567281"/>
              <a:gd name="connsiteY27-2268" fmla="*/ 2281883 h 2567281"/>
              <a:gd name="connsiteX28-2269" fmla="*/ 435584 w 2567281"/>
              <a:gd name="connsiteY28-2270" fmla="*/ 2247295 h 2567281"/>
              <a:gd name="connsiteX29-2271" fmla="*/ 345490 w 2567281"/>
              <a:gd name="connsiteY29-2272" fmla="*/ 2159843 h 2567281"/>
              <a:gd name="connsiteX30-2273" fmla="*/ 271660 w 2567281"/>
              <a:gd name="connsiteY30-2274" fmla="*/ 2072382 h 2567281"/>
              <a:gd name="connsiteX31-2275" fmla="*/ 335363 w 2567281"/>
              <a:gd name="connsiteY31-2276" fmla="*/ 1653711 h 2567281"/>
              <a:gd name="connsiteX32-2277" fmla="*/ 8015 w 2567281"/>
              <a:gd name="connsiteY32-2278" fmla="*/ 1412826 h 2567281"/>
              <a:gd name="connsiteX33-2279" fmla="*/ 1549 w 2567281"/>
              <a:gd name="connsiteY33-2280" fmla="*/ 1347429 h 2567281"/>
              <a:gd name="connsiteX34-2281" fmla="*/ 13418 w 2567281"/>
              <a:gd name="connsiteY34-2282" fmla="*/ 1099676 h 2567281"/>
              <a:gd name="connsiteX35-2283" fmla="*/ 14995 w 2567281"/>
              <a:gd name="connsiteY35-2284" fmla="*/ 1091591 h 2567281"/>
              <a:gd name="connsiteX36-2285" fmla="*/ 397317 w 2567281"/>
              <a:gd name="connsiteY36-2286" fmla="*/ 856724 h 2567281"/>
              <a:gd name="connsiteX37-2287" fmla="*/ 279210 w 2567281"/>
              <a:gd name="connsiteY37-2288" fmla="*/ 486794 h 2567281"/>
              <a:gd name="connsiteX38-2289" fmla="*/ 319987 w 2567281"/>
              <a:gd name="connsiteY38-2290" fmla="*/ 435584 h 2567281"/>
              <a:gd name="connsiteX39-2291" fmla="*/ 504477 w 2567281"/>
              <a:gd name="connsiteY39-2292" fmla="*/ 263576 h 2567281"/>
              <a:gd name="connsiteX40-2293" fmla="*/ 542723 w 2567281"/>
              <a:gd name="connsiteY40-2294" fmla="*/ 237362 h 2567281"/>
              <a:gd name="connsiteX0-2295" fmla="*/ 542723 w 2567281"/>
              <a:gd name="connsiteY0-2296" fmla="*/ 237362 h 2567281"/>
              <a:gd name="connsiteX1-2297" fmla="*/ 923626 w 2567281"/>
              <a:gd name="connsiteY1-2298" fmla="*/ 341570 h 2567281"/>
              <a:gd name="connsiteX2-2299" fmla="*/ 1104648 w 2567281"/>
              <a:gd name="connsiteY2-2300" fmla="*/ 12940 h 2567281"/>
              <a:gd name="connsiteX3-2301" fmla="*/ 1219853 w 2567281"/>
              <a:gd name="connsiteY3-2302" fmla="*/ 1549 h 2567281"/>
              <a:gd name="connsiteX4-2303" fmla="*/ 1467606 w 2567281"/>
              <a:gd name="connsiteY4-2304" fmla="*/ 13418 h 2567281"/>
              <a:gd name="connsiteX5-2305" fmla="*/ 1496875 w 2567281"/>
              <a:gd name="connsiteY5-2306" fmla="*/ 19128 h 2567281"/>
              <a:gd name="connsiteX6-2307" fmla="*/ 1628565 w 2567281"/>
              <a:gd name="connsiteY6-2308" fmla="*/ 340248 h 2567281"/>
              <a:gd name="connsiteX7-2309" fmla="*/ 2031761 w 2567281"/>
              <a:gd name="connsiteY7-2310" fmla="*/ 240783 h 2567281"/>
              <a:gd name="connsiteX8-2311" fmla="*/ 2034286 w 2567281"/>
              <a:gd name="connsiteY8-2312" fmla="*/ 242421 h 2567281"/>
              <a:gd name="connsiteX9-2313" fmla="*/ 2303706 w 2567281"/>
              <a:gd name="connsiteY9-2314" fmla="*/ 504477 h 2567281"/>
              <a:gd name="connsiteX10-2315" fmla="*/ 2313004 w 2567281"/>
              <a:gd name="connsiteY10-2316" fmla="*/ 518043 h 2567281"/>
              <a:gd name="connsiteX11-2317" fmla="*/ 2218151 w 2567281"/>
              <a:gd name="connsiteY11-2318" fmla="*/ 861420 h 2567281"/>
              <a:gd name="connsiteX12-2319" fmla="*/ 2547655 w 2567281"/>
              <a:gd name="connsiteY12-2320" fmla="*/ 1066337 h 2567281"/>
              <a:gd name="connsiteX13-2321" fmla="*/ 2553379 w 2567281"/>
              <a:gd name="connsiteY13-2322" fmla="*/ 1094904 h 2567281"/>
              <a:gd name="connsiteX14-2323" fmla="*/ 2565794 w 2567281"/>
              <a:gd name="connsiteY14-2324" fmla="*/ 1344373 h 2567281"/>
              <a:gd name="connsiteX15-2325" fmla="*/ 2556882 w 2567281"/>
              <a:gd name="connsiteY15-2326" fmla="*/ 1436427 h 2567281"/>
              <a:gd name="connsiteX16-2327" fmla="*/ 2175577 w 2567281"/>
              <a:gd name="connsiteY16-2328" fmla="*/ 1602914 h 2567281"/>
              <a:gd name="connsiteX17-2329" fmla="*/ 2320371 w 2567281"/>
              <a:gd name="connsiteY17-2330" fmla="*/ 2039924 h 2567281"/>
              <a:gd name="connsiteX18-2331" fmla="*/ 2247295 w 2567281"/>
              <a:gd name="connsiteY18-2332" fmla="*/ 2131698 h 2567281"/>
              <a:gd name="connsiteX19-2333" fmla="*/ 2159843 w 2567281"/>
              <a:gd name="connsiteY19-2334" fmla="*/ 2221792 h 2567281"/>
              <a:gd name="connsiteX20-2335" fmla="*/ 2093129 w 2567281"/>
              <a:gd name="connsiteY20-2336" fmla="*/ 2278108 h 2567281"/>
              <a:gd name="connsiteX21-2337" fmla="*/ 1655286 w 2567281"/>
              <a:gd name="connsiteY21-2338" fmla="*/ 2130546 h 2567281"/>
              <a:gd name="connsiteX22-2339" fmla="*/ 1448837 w 2567281"/>
              <a:gd name="connsiteY22-2340" fmla="*/ 2555706 h 2567281"/>
              <a:gd name="connsiteX23-2341" fmla="*/ 1347429 w 2567281"/>
              <a:gd name="connsiteY23-2342" fmla="*/ 2565733 h 2567281"/>
              <a:gd name="connsiteX24-2343" fmla="*/ 1222908 w 2567281"/>
              <a:gd name="connsiteY24-2344" fmla="*/ 2565794 h 2567281"/>
              <a:gd name="connsiteX25-2345" fmla="*/ 1150390 w 2567281"/>
              <a:gd name="connsiteY25-2346" fmla="*/ 2558774 h 2567281"/>
              <a:gd name="connsiteX26-2347" fmla="*/ 899550 w 2567281"/>
              <a:gd name="connsiteY26-2348" fmla="*/ 2217898 h 2567281"/>
              <a:gd name="connsiteX27-2349" fmla="*/ 479023 w 2567281"/>
              <a:gd name="connsiteY27-2350" fmla="*/ 2281883 h 2567281"/>
              <a:gd name="connsiteX28-2351" fmla="*/ 435584 w 2567281"/>
              <a:gd name="connsiteY28-2352" fmla="*/ 2247295 h 2567281"/>
              <a:gd name="connsiteX29-2353" fmla="*/ 345490 w 2567281"/>
              <a:gd name="connsiteY29-2354" fmla="*/ 2159843 h 2567281"/>
              <a:gd name="connsiteX30-2355" fmla="*/ 271660 w 2567281"/>
              <a:gd name="connsiteY30-2356" fmla="*/ 2072382 h 2567281"/>
              <a:gd name="connsiteX31-2357" fmla="*/ 335363 w 2567281"/>
              <a:gd name="connsiteY31-2358" fmla="*/ 1653711 h 2567281"/>
              <a:gd name="connsiteX32-2359" fmla="*/ 8015 w 2567281"/>
              <a:gd name="connsiteY32-2360" fmla="*/ 1412826 h 2567281"/>
              <a:gd name="connsiteX33-2361" fmla="*/ 1549 w 2567281"/>
              <a:gd name="connsiteY33-2362" fmla="*/ 1347429 h 2567281"/>
              <a:gd name="connsiteX34-2363" fmla="*/ 13418 w 2567281"/>
              <a:gd name="connsiteY34-2364" fmla="*/ 1099676 h 2567281"/>
              <a:gd name="connsiteX35-2365" fmla="*/ 14995 w 2567281"/>
              <a:gd name="connsiteY35-2366" fmla="*/ 1091591 h 2567281"/>
              <a:gd name="connsiteX36-2367" fmla="*/ 397317 w 2567281"/>
              <a:gd name="connsiteY36-2368" fmla="*/ 856724 h 2567281"/>
              <a:gd name="connsiteX37-2369" fmla="*/ 279210 w 2567281"/>
              <a:gd name="connsiteY37-2370" fmla="*/ 486794 h 2567281"/>
              <a:gd name="connsiteX38-2371" fmla="*/ 319987 w 2567281"/>
              <a:gd name="connsiteY38-2372" fmla="*/ 435584 h 2567281"/>
              <a:gd name="connsiteX39-2373" fmla="*/ 504477 w 2567281"/>
              <a:gd name="connsiteY39-2374" fmla="*/ 263576 h 2567281"/>
              <a:gd name="connsiteX40-2375" fmla="*/ 542723 w 2567281"/>
              <a:gd name="connsiteY40-2376" fmla="*/ 237362 h 2567281"/>
              <a:gd name="connsiteX0-2377" fmla="*/ 542723 w 2567281"/>
              <a:gd name="connsiteY0-2378" fmla="*/ 237362 h 2567281"/>
              <a:gd name="connsiteX1-2379" fmla="*/ 923626 w 2567281"/>
              <a:gd name="connsiteY1-2380" fmla="*/ 341570 h 2567281"/>
              <a:gd name="connsiteX2-2381" fmla="*/ 1104648 w 2567281"/>
              <a:gd name="connsiteY2-2382" fmla="*/ 12940 h 2567281"/>
              <a:gd name="connsiteX3-2383" fmla="*/ 1219853 w 2567281"/>
              <a:gd name="connsiteY3-2384" fmla="*/ 1549 h 2567281"/>
              <a:gd name="connsiteX4-2385" fmla="*/ 1467606 w 2567281"/>
              <a:gd name="connsiteY4-2386" fmla="*/ 13418 h 2567281"/>
              <a:gd name="connsiteX5-2387" fmla="*/ 1496875 w 2567281"/>
              <a:gd name="connsiteY5-2388" fmla="*/ 19128 h 2567281"/>
              <a:gd name="connsiteX6-2389" fmla="*/ 1628565 w 2567281"/>
              <a:gd name="connsiteY6-2390" fmla="*/ 340248 h 2567281"/>
              <a:gd name="connsiteX7-2391" fmla="*/ 2031761 w 2567281"/>
              <a:gd name="connsiteY7-2392" fmla="*/ 240783 h 2567281"/>
              <a:gd name="connsiteX8-2393" fmla="*/ 2034286 w 2567281"/>
              <a:gd name="connsiteY8-2394" fmla="*/ 242421 h 2567281"/>
              <a:gd name="connsiteX9-2395" fmla="*/ 2303706 w 2567281"/>
              <a:gd name="connsiteY9-2396" fmla="*/ 504477 h 2567281"/>
              <a:gd name="connsiteX10-2397" fmla="*/ 2313004 w 2567281"/>
              <a:gd name="connsiteY10-2398" fmla="*/ 518043 h 2567281"/>
              <a:gd name="connsiteX11-2399" fmla="*/ 2218151 w 2567281"/>
              <a:gd name="connsiteY11-2400" fmla="*/ 861420 h 2567281"/>
              <a:gd name="connsiteX12-2401" fmla="*/ 2547655 w 2567281"/>
              <a:gd name="connsiteY12-2402" fmla="*/ 1066337 h 2567281"/>
              <a:gd name="connsiteX13-2403" fmla="*/ 2553379 w 2567281"/>
              <a:gd name="connsiteY13-2404" fmla="*/ 1094904 h 2567281"/>
              <a:gd name="connsiteX14-2405" fmla="*/ 2565794 w 2567281"/>
              <a:gd name="connsiteY14-2406" fmla="*/ 1344373 h 2567281"/>
              <a:gd name="connsiteX15-2407" fmla="*/ 2556882 w 2567281"/>
              <a:gd name="connsiteY15-2408" fmla="*/ 1436427 h 2567281"/>
              <a:gd name="connsiteX16-2409" fmla="*/ 2175577 w 2567281"/>
              <a:gd name="connsiteY16-2410" fmla="*/ 1602914 h 2567281"/>
              <a:gd name="connsiteX17-2411" fmla="*/ 2320371 w 2567281"/>
              <a:gd name="connsiteY17-2412" fmla="*/ 2039924 h 2567281"/>
              <a:gd name="connsiteX18-2413" fmla="*/ 2247295 w 2567281"/>
              <a:gd name="connsiteY18-2414" fmla="*/ 2131698 h 2567281"/>
              <a:gd name="connsiteX19-2415" fmla="*/ 2159843 w 2567281"/>
              <a:gd name="connsiteY19-2416" fmla="*/ 2221792 h 2567281"/>
              <a:gd name="connsiteX20-2417" fmla="*/ 2093129 w 2567281"/>
              <a:gd name="connsiteY20-2418" fmla="*/ 2278108 h 2567281"/>
              <a:gd name="connsiteX21-2419" fmla="*/ 1655286 w 2567281"/>
              <a:gd name="connsiteY21-2420" fmla="*/ 2130546 h 2567281"/>
              <a:gd name="connsiteX22-2421" fmla="*/ 1448837 w 2567281"/>
              <a:gd name="connsiteY22-2422" fmla="*/ 2555706 h 2567281"/>
              <a:gd name="connsiteX23-2423" fmla="*/ 1347429 w 2567281"/>
              <a:gd name="connsiteY23-2424" fmla="*/ 2565733 h 2567281"/>
              <a:gd name="connsiteX24-2425" fmla="*/ 1222908 w 2567281"/>
              <a:gd name="connsiteY24-2426" fmla="*/ 2565794 h 2567281"/>
              <a:gd name="connsiteX25-2427" fmla="*/ 1150390 w 2567281"/>
              <a:gd name="connsiteY25-2428" fmla="*/ 2558774 h 2567281"/>
              <a:gd name="connsiteX26-2429" fmla="*/ 956807 w 2567281"/>
              <a:gd name="connsiteY26-2430" fmla="*/ 2113371 h 2567281"/>
              <a:gd name="connsiteX27-2431" fmla="*/ 479023 w 2567281"/>
              <a:gd name="connsiteY27-2432" fmla="*/ 2281883 h 2567281"/>
              <a:gd name="connsiteX28-2433" fmla="*/ 435584 w 2567281"/>
              <a:gd name="connsiteY28-2434" fmla="*/ 2247295 h 2567281"/>
              <a:gd name="connsiteX29-2435" fmla="*/ 345490 w 2567281"/>
              <a:gd name="connsiteY29-2436" fmla="*/ 2159843 h 2567281"/>
              <a:gd name="connsiteX30-2437" fmla="*/ 271660 w 2567281"/>
              <a:gd name="connsiteY30-2438" fmla="*/ 2072382 h 2567281"/>
              <a:gd name="connsiteX31-2439" fmla="*/ 335363 w 2567281"/>
              <a:gd name="connsiteY31-2440" fmla="*/ 1653711 h 2567281"/>
              <a:gd name="connsiteX32-2441" fmla="*/ 8015 w 2567281"/>
              <a:gd name="connsiteY32-2442" fmla="*/ 1412826 h 2567281"/>
              <a:gd name="connsiteX33-2443" fmla="*/ 1549 w 2567281"/>
              <a:gd name="connsiteY33-2444" fmla="*/ 1347429 h 2567281"/>
              <a:gd name="connsiteX34-2445" fmla="*/ 13418 w 2567281"/>
              <a:gd name="connsiteY34-2446" fmla="*/ 1099676 h 2567281"/>
              <a:gd name="connsiteX35-2447" fmla="*/ 14995 w 2567281"/>
              <a:gd name="connsiteY35-2448" fmla="*/ 1091591 h 2567281"/>
              <a:gd name="connsiteX36-2449" fmla="*/ 397317 w 2567281"/>
              <a:gd name="connsiteY36-2450" fmla="*/ 856724 h 2567281"/>
              <a:gd name="connsiteX37-2451" fmla="*/ 279210 w 2567281"/>
              <a:gd name="connsiteY37-2452" fmla="*/ 486794 h 2567281"/>
              <a:gd name="connsiteX38-2453" fmla="*/ 319987 w 2567281"/>
              <a:gd name="connsiteY38-2454" fmla="*/ 435584 h 2567281"/>
              <a:gd name="connsiteX39-2455" fmla="*/ 504477 w 2567281"/>
              <a:gd name="connsiteY39-2456" fmla="*/ 263576 h 2567281"/>
              <a:gd name="connsiteX40-2457" fmla="*/ 542723 w 2567281"/>
              <a:gd name="connsiteY40-2458" fmla="*/ 237362 h 2567281"/>
              <a:gd name="connsiteX0-2459" fmla="*/ 542723 w 2567281"/>
              <a:gd name="connsiteY0-2460" fmla="*/ 237362 h 2567281"/>
              <a:gd name="connsiteX1-2461" fmla="*/ 923626 w 2567281"/>
              <a:gd name="connsiteY1-2462" fmla="*/ 341570 h 2567281"/>
              <a:gd name="connsiteX2-2463" fmla="*/ 1104648 w 2567281"/>
              <a:gd name="connsiteY2-2464" fmla="*/ 12940 h 2567281"/>
              <a:gd name="connsiteX3-2465" fmla="*/ 1219853 w 2567281"/>
              <a:gd name="connsiteY3-2466" fmla="*/ 1549 h 2567281"/>
              <a:gd name="connsiteX4-2467" fmla="*/ 1467606 w 2567281"/>
              <a:gd name="connsiteY4-2468" fmla="*/ 13418 h 2567281"/>
              <a:gd name="connsiteX5-2469" fmla="*/ 1496875 w 2567281"/>
              <a:gd name="connsiteY5-2470" fmla="*/ 19128 h 2567281"/>
              <a:gd name="connsiteX6-2471" fmla="*/ 1628565 w 2567281"/>
              <a:gd name="connsiteY6-2472" fmla="*/ 340248 h 2567281"/>
              <a:gd name="connsiteX7-2473" fmla="*/ 2031761 w 2567281"/>
              <a:gd name="connsiteY7-2474" fmla="*/ 240783 h 2567281"/>
              <a:gd name="connsiteX8-2475" fmla="*/ 2034286 w 2567281"/>
              <a:gd name="connsiteY8-2476" fmla="*/ 242421 h 2567281"/>
              <a:gd name="connsiteX9-2477" fmla="*/ 2303706 w 2567281"/>
              <a:gd name="connsiteY9-2478" fmla="*/ 504477 h 2567281"/>
              <a:gd name="connsiteX10-2479" fmla="*/ 2313004 w 2567281"/>
              <a:gd name="connsiteY10-2480" fmla="*/ 518043 h 2567281"/>
              <a:gd name="connsiteX11-2481" fmla="*/ 2218151 w 2567281"/>
              <a:gd name="connsiteY11-2482" fmla="*/ 861420 h 2567281"/>
              <a:gd name="connsiteX12-2483" fmla="*/ 2547655 w 2567281"/>
              <a:gd name="connsiteY12-2484" fmla="*/ 1066337 h 2567281"/>
              <a:gd name="connsiteX13-2485" fmla="*/ 2553379 w 2567281"/>
              <a:gd name="connsiteY13-2486" fmla="*/ 1094904 h 2567281"/>
              <a:gd name="connsiteX14-2487" fmla="*/ 2565794 w 2567281"/>
              <a:gd name="connsiteY14-2488" fmla="*/ 1344373 h 2567281"/>
              <a:gd name="connsiteX15-2489" fmla="*/ 2556882 w 2567281"/>
              <a:gd name="connsiteY15-2490" fmla="*/ 1436427 h 2567281"/>
              <a:gd name="connsiteX16-2491" fmla="*/ 2175577 w 2567281"/>
              <a:gd name="connsiteY16-2492" fmla="*/ 1602914 h 2567281"/>
              <a:gd name="connsiteX17-2493" fmla="*/ 2320371 w 2567281"/>
              <a:gd name="connsiteY17-2494" fmla="*/ 2039924 h 2567281"/>
              <a:gd name="connsiteX18-2495" fmla="*/ 2247295 w 2567281"/>
              <a:gd name="connsiteY18-2496" fmla="*/ 2131698 h 2567281"/>
              <a:gd name="connsiteX19-2497" fmla="*/ 2159843 w 2567281"/>
              <a:gd name="connsiteY19-2498" fmla="*/ 2221792 h 2567281"/>
              <a:gd name="connsiteX20-2499" fmla="*/ 2093129 w 2567281"/>
              <a:gd name="connsiteY20-2500" fmla="*/ 2278108 h 2567281"/>
              <a:gd name="connsiteX21-2501" fmla="*/ 1655286 w 2567281"/>
              <a:gd name="connsiteY21-2502" fmla="*/ 2130546 h 2567281"/>
              <a:gd name="connsiteX22-2503" fmla="*/ 1448837 w 2567281"/>
              <a:gd name="connsiteY22-2504" fmla="*/ 2555706 h 2567281"/>
              <a:gd name="connsiteX23-2505" fmla="*/ 1347429 w 2567281"/>
              <a:gd name="connsiteY23-2506" fmla="*/ 2565733 h 2567281"/>
              <a:gd name="connsiteX24-2507" fmla="*/ 1222908 w 2567281"/>
              <a:gd name="connsiteY24-2508" fmla="*/ 2565794 h 2567281"/>
              <a:gd name="connsiteX25-2509" fmla="*/ 1150390 w 2567281"/>
              <a:gd name="connsiteY25-2510" fmla="*/ 2558774 h 2567281"/>
              <a:gd name="connsiteX26-2511" fmla="*/ 956807 w 2567281"/>
              <a:gd name="connsiteY26-2512" fmla="*/ 2113371 h 2567281"/>
              <a:gd name="connsiteX27-2513" fmla="*/ 479023 w 2567281"/>
              <a:gd name="connsiteY27-2514" fmla="*/ 2281883 h 2567281"/>
              <a:gd name="connsiteX28-2515" fmla="*/ 435584 w 2567281"/>
              <a:gd name="connsiteY28-2516" fmla="*/ 2247295 h 2567281"/>
              <a:gd name="connsiteX29-2517" fmla="*/ 345490 w 2567281"/>
              <a:gd name="connsiteY29-2518" fmla="*/ 2159843 h 2567281"/>
              <a:gd name="connsiteX30-2519" fmla="*/ 271660 w 2567281"/>
              <a:gd name="connsiteY30-2520" fmla="*/ 2072382 h 2567281"/>
              <a:gd name="connsiteX31-2521" fmla="*/ 335363 w 2567281"/>
              <a:gd name="connsiteY31-2522" fmla="*/ 1653711 h 2567281"/>
              <a:gd name="connsiteX32-2523" fmla="*/ 8015 w 2567281"/>
              <a:gd name="connsiteY32-2524" fmla="*/ 1412826 h 2567281"/>
              <a:gd name="connsiteX33-2525" fmla="*/ 1549 w 2567281"/>
              <a:gd name="connsiteY33-2526" fmla="*/ 1347429 h 2567281"/>
              <a:gd name="connsiteX34-2527" fmla="*/ 13418 w 2567281"/>
              <a:gd name="connsiteY34-2528" fmla="*/ 1099676 h 2567281"/>
              <a:gd name="connsiteX35-2529" fmla="*/ 14995 w 2567281"/>
              <a:gd name="connsiteY35-2530" fmla="*/ 1091591 h 2567281"/>
              <a:gd name="connsiteX36-2531" fmla="*/ 397317 w 2567281"/>
              <a:gd name="connsiteY36-2532" fmla="*/ 856724 h 2567281"/>
              <a:gd name="connsiteX37-2533" fmla="*/ 279210 w 2567281"/>
              <a:gd name="connsiteY37-2534" fmla="*/ 486794 h 2567281"/>
              <a:gd name="connsiteX38-2535" fmla="*/ 319987 w 2567281"/>
              <a:gd name="connsiteY38-2536" fmla="*/ 435584 h 2567281"/>
              <a:gd name="connsiteX39-2537" fmla="*/ 504477 w 2567281"/>
              <a:gd name="connsiteY39-2538" fmla="*/ 263576 h 2567281"/>
              <a:gd name="connsiteX40-2539" fmla="*/ 542723 w 2567281"/>
              <a:gd name="connsiteY40-2540" fmla="*/ 237362 h 2567281"/>
              <a:gd name="connsiteX0-2541" fmla="*/ 542723 w 2567281"/>
              <a:gd name="connsiteY0-2542" fmla="*/ 237362 h 2567281"/>
              <a:gd name="connsiteX1-2543" fmla="*/ 923626 w 2567281"/>
              <a:gd name="connsiteY1-2544" fmla="*/ 341570 h 2567281"/>
              <a:gd name="connsiteX2-2545" fmla="*/ 1104648 w 2567281"/>
              <a:gd name="connsiteY2-2546" fmla="*/ 12940 h 2567281"/>
              <a:gd name="connsiteX3-2547" fmla="*/ 1219853 w 2567281"/>
              <a:gd name="connsiteY3-2548" fmla="*/ 1549 h 2567281"/>
              <a:gd name="connsiteX4-2549" fmla="*/ 1467606 w 2567281"/>
              <a:gd name="connsiteY4-2550" fmla="*/ 13418 h 2567281"/>
              <a:gd name="connsiteX5-2551" fmla="*/ 1496875 w 2567281"/>
              <a:gd name="connsiteY5-2552" fmla="*/ 19128 h 2567281"/>
              <a:gd name="connsiteX6-2553" fmla="*/ 1628565 w 2567281"/>
              <a:gd name="connsiteY6-2554" fmla="*/ 340248 h 2567281"/>
              <a:gd name="connsiteX7-2555" fmla="*/ 2031761 w 2567281"/>
              <a:gd name="connsiteY7-2556" fmla="*/ 240783 h 2567281"/>
              <a:gd name="connsiteX8-2557" fmla="*/ 2034286 w 2567281"/>
              <a:gd name="connsiteY8-2558" fmla="*/ 242421 h 2567281"/>
              <a:gd name="connsiteX9-2559" fmla="*/ 2303706 w 2567281"/>
              <a:gd name="connsiteY9-2560" fmla="*/ 504477 h 2567281"/>
              <a:gd name="connsiteX10-2561" fmla="*/ 2313004 w 2567281"/>
              <a:gd name="connsiteY10-2562" fmla="*/ 518043 h 2567281"/>
              <a:gd name="connsiteX11-2563" fmla="*/ 2218151 w 2567281"/>
              <a:gd name="connsiteY11-2564" fmla="*/ 861420 h 2567281"/>
              <a:gd name="connsiteX12-2565" fmla="*/ 2547655 w 2567281"/>
              <a:gd name="connsiteY12-2566" fmla="*/ 1066337 h 2567281"/>
              <a:gd name="connsiteX13-2567" fmla="*/ 2553379 w 2567281"/>
              <a:gd name="connsiteY13-2568" fmla="*/ 1094904 h 2567281"/>
              <a:gd name="connsiteX14-2569" fmla="*/ 2565794 w 2567281"/>
              <a:gd name="connsiteY14-2570" fmla="*/ 1344373 h 2567281"/>
              <a:gd name="connsiteX15-2571" fmla="*/ 2556882 w 2567281"/>
              <a:gd name="connsiteY15-2572" fmla="*/ 1436427 h 2567281"/>
              <a:gd name="connsiteX16-2573" fmla="*/ 2175577 w 2567281"/>
              <a:gd name="connsiteY16-2574" fmla="*/ 1602914 h 2567281"/>
              <a:gd name="connsiteX17-2575" fmla="*/ 2320371 w 2567281"/>
              <a:gd name="connsiteY17-2576" fmla="*/ 2039924 h 2567281"/>
              <a:gd name="connsiteX18-2577" fmla="*/ 2247295 w 2567281"/>
              <a:gd name="connsiteY18-2578" fmla="*/ 2131698 h 2567281"/>
              <a:gd name="connsiteX19-2579" fmla="*/ 2159843 w 2567281"/>
              <a:gd name="connsiteY19-2580" fmla="*/ 2221792 h 2567281"/>
              <a:gd name="connsiteX20-2581" fmla="*/ 2093129 w 2567281"/>
              <a:gd name="connsiteY20-2582" fmla="*/ 2278108 h 2567281"/>
              <a:gd name="connsiteX21-2583" fmla="*/ 1655286 w 2567281"/>
              <a:gd name="connsiteY21-2584" fmla="*/ 2130546 h 2567281"/>
              <a:gd name="connsiteX22-2585" fmla="*/ 1448837 w 2567281"/>
              <a:gd name="connsiteY22-2586" fmla="*/ 2555706 h 2567281"/>
              <a:gd name="connsiteX23-2587" fmla="*/ 1347429 w 2567281"/>
              <a:gd name="connsiteY23-2588" fmla="*/ 2565733 h 2567281"/>
              <a:gd name="connsiteX24-2589" fmla="*/ 1222908 w 2567281"/>
              <a:gd name="connsiteY24-2590" fmla="*/ 2565794 h 2567281"/>
              <a:gd name="connsiteX25-2591" fmla="*/ 1150390 w 2567281"/>
              <a:gd name="connsiteY25-2592" fmla="*/ 2558774 h 2567281"/>
              <a:gd name="connsiteX26-2593" fmla="*/ 956807 w 2567281"/>
              <a:gd name="connsiteY26-2594" fmla="*/ 2113371 h 2567281"/>
              <a:gd name="connsiteX27-2595" fmla="*/ 479023 w 2567281"/>
              <a:gd name="connsiteY27-2596" fmla="*/ 2281883 h 2567281"/>
              <a:gd name="connsiteX28-2597" fmla="*/ 435584 w 2567281"/>
              <a:gd name="connsiteY28-2598" fmla="*/ 2247295 h 2567281"/>
              <a:gd name="connsiteX29-2599" fmla="*/ 345490 w 2567281"/>
              <a:gd name="connsiteY29-2600" fmla="*/ 2159843 h 2567281"/>
              <a:gd name="connsiteX30-2601" fmla="*/ 271660 w 2567281"/>
              <a:gd name="connsiteY30-2602" fmla="*/ 2072382 h 2567281"/>
              <a:gd name="connsiteX31-2603" fmla="*/ 335363 w 2567281"/>
              <a:gd name="connsiteY31-2604" fmla="*/ 1653711 h 2567281"/>
              <a:gd name="connsiteX32-2605" fmla="*/ 8015 w 2567281"/>
              <a:gd name="connsiteY32-2606" fmla="*/ 1412826 h 2567281"/>
              <a:gd name="connsiteX33-2607" fmla="*/ 1549 w 2567281"/>
              <a:gd name="connsiteY33-2608" fmla="*/ 1347429 h 2567281"/>
              <a:gd name="connsiteX34-2609" fmla="*/ 13418 w 2567281"/>
              <a:gd name="connsiteY34-2610" fmla="*/ 1099676 h 2567281"/>
              <a:gd name="connsiteX35-2611" fmla="*/ 14995 w 2567281"/>
              <a:gd name="connsiteY35-2612" fmla="*/ 1091591 h 2567281"/>
              <a:gd name="connsiteX36-2613" fmla="*/ 397317 w 2567281"/>
              <a:gd name="connsiteY36-2614" fmla="*/ 856724 h 2567281"/>
              <a:gd name="connsiteX37-2615" fmla="*/ 279210 w 2567281"/>
              <a:gd name="connsiteY37-2616" fmla="*/ 486794 h 2567281"/>
              <a:gd name="connsiteX38-2617" fmla="*/ 319987 w 2567281"/>
              <a:gd name="connsiteY38-2618" fmla="*/ 435584 h 2567281"/>
              <a:gd name="connsiteX39-2619" fmla="*/ 504477 w 2567281"/>
              <a:gd name="connsiteY39-2620" fmla="*/ 263576 h 2567281"/>
              <a:gd name="connsiteX40-2621" fmla="*/ 542723 w 2567281"/>
              <a:gd name="connsiteY40-2622" fmla="*/ 237362 h 2567281"/>
              <a:gd name="connsiteX0-2623" fmla="*/ 542723 w 2567281"/>
              <a:gd name="connsiteY0-2624" fmla="*/ 237362 h 2567281"/>
              <a:gd name="connsiteX1-2625" fmla="*/ 923626 w 2567281"/>
              <a:gd name="connsiteY1-2626" fmla="*/ 341570 h 2567281"/>
              <a:gd name="connsiteX2-2627" fmla="*/ 1104648 w 2567281"/>
              <a:gd name="connsiteY2-2628" fmla="*/ 12940 h 2567281"/>
              <a:gd name="connsiteX3-2629" fmla="*/ 1219853 w 2567281"/>
              <a:gd name="connsiteY3-2630" fmla="*/ 1549 h 2567281"/>
              <a:gd name="connsiteX4-2631" fmla="*/ 1467606 w 2567281"/>
              <a:gd name="connsiteY4-2632" fmla="*/ 13418 h 2567281"/>
              <a:gd name="connsiteX5-2633" fmla="*/ 1496875 w 2567281"/>
              <a:gd name="connsiteY5-2634" fmla="*/ 19128 h 2567281"/>
              <a:gd name="connsiteX6-2635" fmla="*/ 1628565 w 2567281"/>
              <a:gd name="connsiteY6-2636" fmla="*/ 340248 h 2567281"/>
              <a:gd name="connsiteX7-2637" fmla="*/ 2031761 w 2567281"/>
              <a:gd name="connsiteY7-2638" fmla="*/ 240783 h 2567281"/>
              <a:gd name="connsiteX8-2639" fmla="*/ 2034286 w 2567281"/>
              <a:gd name="connsiteY8-2640" fmla="*/ 242421 h 2567281"/>
              <a:gd name="connsiteX9-2641" fmla="*/ 2303706 w 2567281"/>
              <a:gd name="connsiteY9-2642" fmla="*/ 504477 h 2567281"/>
              <a:gd name="connsiteX10-2643" fmla="*/ 2313004 w 2567281"/>
              <a:gd name="connsiteY10-2644" fmla="*/ 518043 h 2567281"/>
              <a:gd name="connsiteX11-2645" fmla="*/ 2218151 w 2567281"/>
              <a:gd name="connsiteY11-2646" fmla="*/ 861420 h 2567281"/>
              <a:gd name="connsiteX12-2647" fmla="*/ 2547655 w 2567281"/>
              <a:gd name="connsiteY12-2648" fmla="*/ 1066337 h 2567281"/>
              <a:gd name="connsiteX13-2649" fmla="*/ 2553379 w 2567281"/>
              <a:gd name="connsiteY13-2650" fmla="*/ 1094904 h 2567281"/>
              <a:gd name="connsiteX14-2651" fmla="*/ 2565794 w 2567281"/>
              <a:gd name="connsiteY14-2652" fmla="*/ 1344373 h 2567281"/>
              <a:gd name="connsiteX15-2653" fmla="*/ 2556882 w 2567281"/>
              <a:gd name="connsiteY15-2654" fmla="*/ 1436427 h 2567281"/>
              <a:gd name="connsiteX16-2655" fmla="*/ 2175577 w 2567281"/>
              <a:gd name="connsiteY16-2656" fmla="*/ 1602914 h 2567281"/>
              <a:gd name="connsiteX17-2657" fmla="*/ 2320371 w 2567281"/>
              <a:gd name="connsiteY17-2658" fmla="*/ 2039924 h 2567281"/>
              <a:gd name="connsiteX18-2659" fmla="*/ 2247295 w 2567281"/>
              <a:gd name="connsiteY18-2660" fmla="*/ 2131698 h 2567281"/>
              <a:gd name="connsiteX19-2661" fmla="*/ 2159843 w 2567281"/>
              <a:gd name="connsiteY19-2662" fmla="*/ 2221792 h 2567281"/>
              <a:gd name="connsiteX20-2663" fmla="*/ 2093129 w 2567281"/>
              <a:gd name="connsiteY20-2664" fmla="*/ 2278108 h 2567281"/>
              <a:gd name="connsiteX21-2665" fmla="*/ 1655286 w 2567281"/>
              <a:gd name="connsiteY21-2666" fmla="*/ 2130546 h 2567281"/>
              <a:gd name="connsiteX22-2667" fmla="*/ 1448837 w 2567281"/>
              <a:gd name="connsiteY22-2668" fmla="*/ 2555706 h 2567281"/>
              <a:gd name="connsiteX23-2669" fmla="*/ 1347429 w 2567281"/>
              <a:gd name="connsiteY23-2670" fmla="*/ 2565733 h 2567281"/>
              <a:gd name="connsiteX24-2671" fmla="*/ 1222908 w 2567281"/>
              <a:gd name="connsiteY24-2672" fmla="*/ 2565794 h 2567281"/>
              <a:gd name="connsiteX25-2673" fmla="*/ 1150390 w 2567281"/>
              <a:gd name="connsiteY25-2674" fmla="*/ 2558774 h 2567281"/>
              <a:gd name="connsiteX26-2675" fmla="*/ 956807 w 2567281"/>
              <a:gd name="connsiteY26-2676" fmla="*/ 2113371 h 2567281"/>
              <a:gd name="connsiteX27-2677" fmla="*/ 479023 w 2567281"/>
              <a:gd name="connsiteY27-2678" fmla="*/ 2281883 h 2567281"/>
              <a:gd name="connsiteX28-2679" fmla="*/ 435584 w 2567281"/>
              <a:gd name="connsiteY28-2680" fmla="*/ 2247295 h 2567281"/>
              <a:gd name="connsiteX29-2681" fmla="*/ 345490 w 2567281"/>
              <a:gd name="connsiteY29-2682" fmla="*/ 2159843 h 2567281"/>
              <a:gd name="connsiteX30-2683" fmla="*/ 271660 w 2567281"/>
              <a:gd name="connsiteY30-2684" fmla="*/ 2072382 h 2567281"/>
              <a:gd name="connsiteX31-2685" fmla="*/ 447673 w 2567281"/>
              <a:gd name="connsiteY31-2686" fmla="*/ 1599540 h 2567281"/>
              <a:gd name="connsiteX32-2687" fmla="*/ 8015 w 2567281"/>
              <a:gd name="connsiteY32-2688" fmla="*/ 1412826 h 2567281"/>
              <a:gd name="connsiteX33-2689" fmla="*/ 1549 w 2567281"/>
              <a:gd name="connsiteY33-2690" fmla="*/ 1347429 h 2567281"/>
              <a:gd name="connsiteX34-2691" fmla="*/ 13418 w 2567281"/>
              <a:gd name="connsiteY34-2692" fmla="*/ 1099676 h 2567281"/>
              <a:gd name="connsiteX35-2693" fmla="*/ 14995 w 2567281"/>
              <a:gd name="connsiteY35-2694" fmla="*/ 1091591 h 2567281"/>
              <a:gd name="connsiteX36-2695" fmla="*/ 397317 w 2567281"/>
              <a:gd name="connsiteY36-2696" fmla="*/ 856724 h 2567281"/>
              <a:gd name="connsiteX37-2697" fmla="*/ 279210 w 2567281"/>
              <a:gd name="connsiteY37-2698" fmla="*/ 486794 h 2567281"/>
              <a:gd name="connsiteX38-2699" fmla="*/ 319987 w 2567281"/>
              <a:gd name="connsiteY38-2700" fmla="*/ 435584 h 2567281"/>
              <a:gd name="connsiteX39-2701" fmla="*/ 504477 w 2567281"/>
              <a:gd name="connsiteY39-2702" fmla="*/ 263576 h 2567281"/>
              <a:gd name="connsiteX40-2703" fmla="*/ 542723 w 2567281"/>
              <a:gd name="connsiteY40-2704" fmla="*/ 237362 h 2567281"/>
              <a:gd name="connsiteX0-2705" fmla="*/ 542723 w 2567281"/>
              <a:gd name="connsiteY0-2706" fmla="*/ 237362 h 2567281"/>
              <a:gd name="connsiteX1-2707" fmla="*/ 923626 w 2567281"/>
              <a:gd name="connsiteY1-2708" fmla="*/ 341570 h 2567281"/>
              <a:gd name="connsiteX2-2709" fmla="*/ 1104648 w 2567281"/>
              <a:gd name="connsiteY2-2710" fmla="*/ 12940 h 2567281"/>
              <a:gd name="connsiteX3-2711" fmla="*/ 1219853 w 2567281"/>
              <a:gd name="connsiteY3-2712" fmla="*/ 1549 h 2567281"/>
              <a:gd name="connsiteX4-2713" fmla="*/ 1467606 w 2567281"/>
              <a:gd name="connsiteY4-2714" fmla="*/ 13418 h 2567281"/>
              <a:gd name="connsiteX5-2715" fmla="*/ 1496875 w 2567281"/>
              <a:gd name="connsiteY5-2716" fmla="*/ 19128 h 2567281"/>
              <a:gd name="connsiteX6-2717" fmla="*/ 1628565 w 2567281"/>
              <a:gd name="connsiteY6-2718" fmla="*/ 340248 h 2567281"/>
              <a:gd name="connsiteX7-2719" fmla="*/ 2031761 w 2567281"/>
              <a:gd name="connsiteY7-2720" fmla="*/ 240783 h 2567281"/>
              <a:gd name="connsiteX8-2721" fmla="*/ 2034286 w 2567281"/>
              <a:gd name="connsiteY8-2722" fmla="*/ 242421 h 2567281"/>
              <a:gd name="connsiteX9-2723" fmla="*/ 2303706 w 2567281"/>
              <a:gd name="connsiteY9-2724" fmla="*/ 504477 h 2567281"/>
              <a:gd name="connsiteX10-2725" fmla="*/ 2313004 w 2567281"/>
              <a:gd name="connsiteY10-2726" fmla="*/ 518043 h 2567281"/>
              <a:gd name="connsiteX11-2727" fmla="*/ 2218151 w 2567281"/>
              <a:gd name="connsiteY11-2728" fmla="*/ 861420 h 2567281"/>
              <a:gd name="connsiteX12-2729" fmla="*/ 2547655 w 2567281"/>
              <a:gd name="connsiteY12-2730" fmla="*/ 1066337 h 2567281"/>
              <a:gd name="connsiteX13-2731" fmla="*/ 2553379 w 2567281"/>
              <a:gd name="connsiteY13-2732" fmla="*/ 1094904 h 2567281"/>
              <a:gd name="connsiteX14-2733" fmla="*/ 2565794 w 2567281"/>
              <a:gd name="connsiteY14-2734" fmla="*/ 1344373 h 2567281"/>
              <a:gd name="connsiteX15-2735" fmla="*/ 2556882 w 2567281"/>
              <a:gd name="connsiteY15-2736" fmla="*/ 1436427 h 2567281"/>
              <a:gd name="connsiteX16-2737" fmla="*/ 2175577 w 2567281"/>
              <a:gd name="connsiteY16-2738" fmla="*/ 1602914 h 2567281"/>
              <a:gd name="connsiteX17-2739" fmla="*/ 2320371 w 2567281"/>
              <a:gd name="connsiteY17-2740" fmla="*/ 2039924 h 2567281"/>
              <a:gd name="connsiteX18-2741" fmla="*/ 2247295 w 2567281"/>
              <a:gd name="connsiteY18-2742" fmla="*/ 2131698 h 2567281"/>
              <a:gd name="connsiteX19-2743" fmla="*/ 2159843 w 2567281"/>
              <a:gd name="connsiteY19-2744" fmla="*/ 2221792 h 2567281"/>
              <a:gd name="connsiteX20-2745" fmla="*/ 2093129 w 2567281"/>
              <a:gd name="connsiteY20-2746" fmla="*/ 2278108 h 2567281"/>
              <a:gd name="connsiteX21-2747" fmla="*/ 1655286 w 2567281"/>
              <a:gd name="connsiteY21-2748" fmla="*/ 2130546 h 2567281"/>
              <a:gd name="connsiteX22-2749" fmla="*/ 1448837 w 2567281"/>
              <a:gd name="connsiteY22-2750" fmla="*/ 2555706 h 2567281"/>
              <a:gd name="connsiteX23-2751" fmla="*/ 1347429 w 2567281"/>
              <a:gd name="connsiteY23-2752" fmla="*/ 2565733 h 2567281"/>
              <a:gd name="connsiteX24-2753" fmla="*/ 1222908 w 2567281"/>
              <a:gd name="connsiteY24-2754" fmla="*/ 2565794 h 2567281"/>
              <a:gd name="connsiteX25-2755" fmla="*/ 1150390 w 2567281"/>
              <a:gd name="connsiteY25-2756" fmla="*/ 2558774 h 2567281"/>
              <a:gd name="connsiteX26-2757" fmla="*/ 956807 w 2567281"/>
              <a:gd name="connsiteY26-2758" fmla="*/ 2113371 h 2567281"/>
              <a:gd name="connsiteX27-2759" fmla="*/ 479023 w 2567281"/>
              <a:gd name="connsiteY27-2760" fmla="*/ 2281883 h 2567281"/>
              <a:gd name="connsiteX28-2761" fmla="*/ 435584 w 2567281"/>
              <a:gd name="connsiteY28-2762" fmla="*/ 2247295 h 2567281"/>
              <a:gd name="connsiteX29-2763" fmla="*/ 345490 w 2567281"/>
              <a:gd name="connsiteY29-2764" fmla="*/ 2159843 h 2567281"/>
              <a:gd name="connsiteX30-2765" fmla="*/ 271660 w 2567281"/>
              <a:gd name="connsiteY30-2766" fmla="*/ 2072382 h 2567281"/>
              <a:gd name="connsiteX31-2767" fmla="*/ 447673 w 2567281"/>
              <a:gd name="connsiteY31-2768" fmla="*/ 1599540 h 2567281"/>
              <a:gd name="connsiteX32-2769" fmla="*/ 8015 w 2567281"/>
              <a:gd name="connsiteY32-2770" fmla="*/ 1412826 h 2567281"/>
              <a:gd name="connsiteX33-2771" fmla="*/ 1549 w 2567281"/>
              <a:gd name="connsiteY33-2772" fmla="*/ 1347429 h 2567281"/>
              <a:gd name="connsiteX34-2773" fmla="*/ 13418 w 2567281"/>
              <a:gd name="connsiteY34-2774" fmla="*/ 1099676 h 2567281"/>
              <a:gd name="connsiteX35-2775" fmla="*/ 14995 w 2567281"/>
              <a:gd name="connsiteY35-2776" fmla="*/ 1091591 h 2567281"/>
              <a:gd name="connsiteX36-2777" fmla="*/ 397317 w 2567281"/>
              <a:gd name="connsiteY36-2778" fmla="*/ 856724 h 2567281"/>
              <a:gd name="connsiteX37-2779" fmla="*/ 279210 w 2567281"/>
              <a:gd name="connsiteY37-2780" fmla="*/ 486794 h 2567281"/>
              <a:gd name="connsiteX38-2781" fmla="*/ 319987 w 2567281"/>
              <a:gd name="connsiteY38-2782" fmla="*/ 435584 h 2567281"/>
              <a:gd name="connsiteX39-2783" fmla="*/ 504477 w 2567281"/>
              <a:gd name="connsiteY39-2784" fmla="*/ 263576 h 2567281"/>
              <a:gd name="connsiteX40-2785" fmla="*/ 542723 w 2567281"/>
              <a:gd name="connsiteY40-2786" fmla="*/ 237362 h 2567281"/>
              <a:gd name="connsiteX0-2787" fmla="*/ 542723 w 2567281"/>
              <a:gd name="connsiteY0-2788" fmla="*/ 237362 h 2567281"/>
              <a:gd name="connsiteX1-2789" fmla="*/ 923626 w 2567281"/>
              <a:gd name="connsiteY1-2790" fmla="*/ 341570 h 2567281"/>
              <a:gd name="connsiteX2-2791" fmla="*/ 1104648 w 2567281"/>
              <a:gd name="connsiteY2-2792" fmla="*/ 12940 h 2567281"/>
              <a:gd name="connsiteX3-2793" fmla="*/ 1219853 w 2567281"/>
              <a:gd name="connsiteY3-2794" fmla="*/ 1549 h 2567281"/>
              <a:gd name="connsiteX4-2795" fmla="*/ 1467606 w 2567281"/>
              <a:gd name="connsiteY4-2796" fmla="*/ 13418 h 2567281"/>
              <a:gd name="connsiteX5-2797" fmla="*/ 1496875 w 2567281"/>
              <a:gd name="connsiteY5-2798" fmla="*/ 19128 h 2567281"/>
              <a:gd name="connsiteX6-2799" fmla="*/ 1628565 w 2567281"/>
              <a:gd name="connsiteY6-2800" fmla="*/ 340248 h 2567281"/>
              <a:gd name="connsiteX7-2801" fmla="*/ 2031761 w 2567281"/>
              <a:gd name="connsiteY7-2802" fmla="*/ 240783 h 2567281"/>
              <a:gd name="connsiteX8-2803" fmla="*/ 2034286 w 2567281"/>
              <a:gd name="connsiteY8-2804" fmla="*/ 242421 h 2567281"/>
              <a:gd name="connsiteX9-2805" fmla="*/ 2303706 w 2567281"/>
              <a:gd name="connsiteY9-2806" fmla="*/ 504477 h 2567281"/>
              <a:gd name="connsiteX10-2807" fmla="*/ 2313004 w 2567281"/>
              <a:gd name="connsiteY10-2808" fmla="*/ 518043 h 2567281"/>
              <a:gd name="connsiteX11-2809" fmla="*/ 2218151 w 2567281"/>
              <a:gd name="connsiteY11-2810" fmla="*/ 861420 h 2567281"/>
              <a:gd name="connsiteX12-2811" fmla="*/ 2547655 w 2567281"/>
              <a:gd name="connsiteY12-2812" fmla="*/ 1066337 h 2567281"/>
              <a:gd name="connsiteX13-2813" fmla="*/ 2553379 w 2567281"/>
              <a:gd name="connsiteY13-2814" fmla="*/ 1094904 h 2567281"/>
              <a:gd name="connsiteX14-2815" fmla="*/ 2565794 w 2567281"/>
              <a:gd name="connsiteY14-2816" fmla="*/ 1344373 h 2567281"/>
              <a:gd name="connsiteX15-2817" fmla="*/ 2556882 w 2567281"/>
              <a:gd name="connsiteY15-2818" fmla="*/ 1436427 h 2567281"/>
              <a:gd name="connsiteX16-2819" fmla="*/ 2175577 w 2567281"/>
              <a:gd name="connsiteY16-2820" fmla="*/ 1602914 h 2567281"/>
              <a:gd name="connsiteX17-2821" fmla="*/ 2320371 w 2567281"/>
              <a:gd name="connsiteY17-2822" fmla="*/ 2039924 h 2567281"/>
              <a:gd name="connsiteX18-2823" fmla="*/ 2247295 w 2567281"/>
              <a:gd name="connsiteY18-2824" fmla="*/ 2131698 h 2567281"/>
              <a:gd name="connsiteX19-2825" fmla="*/ 2159843 w 2567281"/>
              <a:gd name="connsiteY19-2826" fmla="*/ 2221792 h 2567281"/>
              <a:gd name="connsiteX20-2827" fmla="*/ 2093129 w 2567281"/>
              <a:gd name="connsiteY20-2828" fmla="*/ 2278108 h 2567281"/>
              <a:gd name="connsiteX21-2829" fmla="*/ 1655286 w 2567281"/>
              <a:gd name="connsiteY21-2830" fmla="*/ 2130546 h 2567281"/>
              <a:gd name="connsiteX22-2831" fmla="*/ 1448837 w 2567281"/>
              <a:gd name="connsiteY22-2832" fmla="*/ 2555706 h 2567281"/>
              <a:gd name="connsiteX23-2833" fmla="*/ 1347429 w 2567281"/>
              <a:gd name="connsiteY23-2834" fmla="*/ 2565733 h 2567281"/>
              <a:gd name="connsiteX24-2835" fmla="*/ 1222908 w 2567281"/>
              <a:gd name="connsiteY24-2836" fmla="*/ 2565794 h 2567281"/>
              <a:gd name="connsiteX25-2837" fmla="*/ 1150390 w 2567281"/>
              <a:gd name="connsiteY25-2838" fmla="*/ 2558774 h 2567281"/>
              <a:gd name="connsiteX26-2839" fmla="*/ 956807 w 2567281"/>
              <a:gd name="connsiteY26-2840" fmla="*/ 2113371 h 2567281"/>
              <a:gd name="connsiteX27-2841" fmla="*/ 479023 w 2567281"/>
              <a:gd name="connsiteY27-2842" fmla="*/ 2281883 h 2567281"/>
              <a:gd name="connsiteX28-2843" fmla="*/ 435584 w 2567281"/>
              <a:gd name="connsiteY28-2844" fmla="*/ 2247295 h 2567281"/>
              <a:gd name="connsiteX29-2845" fmla="*/ 345490 w 2567281"/>
              <a:gd name="connsiteY29-2846" fmla="*/ 2159843 h 2567281"/>
              <a:gd name="connsiteX30-2847" fmla="*/ 271660 w 2567281"/>
              <a:gd name="connsiteY30-2848" fmla="*/ 2072382 h 2567281"/>
              <a:gd name="connsiteX31-2849" fmla="*/ 447673 w 2567281"/>
              <a:gd name="connsiteY31-2850" fmla="*/ 1599540 h 2567281"/>
              <a:gd name="connsiteX32-2851" fmla="*/ 8015 w 2567281"/>
              <a:gd name="connsiteY32-2852" fmla="*/ 1412826 h 2567281"/>
              <a:gd name="connsiteX33-2853" fmla="*/ 1549 w 2567281"/>
              <a:gd name="connsiteY33-2854" fmla="*/ 1347429 h 2567281"/>
              <a:gd name="connsiteX34-2855" fmla="*/ 13418 w 2567281"/>
              <a:gd name="connsiteY34-2856" fmla="*/ 1099676 h 2567281"/>
              <a:gd name="connsiteX35-2857" fmla="*/ 14995 w 2567281"/>
              <a:gd name="connsiteY35-2858" fmla="*/ 1091591 h 2567281"/>
              <a:gd name="connsiteX36-2859" fmla="*/ 397317 w 2567281"/>
              <a:gd name="connsiteY36-2860" fmla="*/ 856724 h 2567281"/>
              <a:gd name="connsiteX37-2861" fmla="*/ 279210 w 2567281"/>
              <a:gd name="connsiteY37-2862" fmla="*/ 486794 h 2567281"/>
              <a:gd name="connsiteX38-2863" fmla="*/ 319987 w 2567281"/>
              <a:gd name="connsiteY38-2864" fmla="*/ 435584 h 2567281"/>
              <a:gd name="connsiteX39-2865" fmla="*/ 504477 w 2567281"/>
              <a:gd name="connsiteY39-2866" fmla="*/ 263576 h 2567281"/>
              <a:gd name="connsiteX40-2867" fmla="*/ 542723 w 2567281"/>
              <a:gd name="connsiteY40-2868" fmla="*/ 237362 h 2567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161" y="connsiteY40-162"/>
              </a:cxn>
            </a:cxnLst>
            <a:rect l="l" t="t" r="r" b="b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9EC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 rot="545508">
            <a:off x="3211513" y="1999298"/>
            <a:ext cx="1660525" cy="1660525"/>
          </a:xfrm>
          <a:custGeom>
            <a:avLst/>
            <a:gdLst>
              <a:gd name="connsiteX0" fmla="*/ 542723 w 2567281"/>
              <a:gd name="connsiteY0" fmla="*/ 237362 h 2567281"/>
              <a:gd name="connsiteX1" fmla="*/ 899550 w 2567281"/>
              <a:gd name="connsiteY1" fmla="*/ 291655 h 2567281"/>
              <a:gd name="connsiteX2" fmla="*/ 1104648 w 2567281"/>
              <a:gd name="connsiteY2" fmla="*/ 12940 h 2567281"/>
              <a:gd name="connsiteX3" fmla="*/ 1219853 w 2567281"/>
              <a:gd name="connsiteY3" fmla="*/ 1549 h 2567281"/>
              <a:gd name="connsiteX4" fmla="*/ 1467606 w 2567281"/>
              <a:gd name="connsiteY4" fmla="*/ 13418 h 2567281"/>
              <a:gd name="connsiteX5" fmla="*/ 1496875 w 2567281"/>
              <a:gd name="connsiteY5" fmla="*/ 19128 h 2567281"/>
              <a:gd name="connsiteX6" fmla="*/ 1697419 w 2567281"/>
              <a:gd name="connsiteY6" fmla="*/ 291655 h 2567281"/>
              <a:gd name="connsiteX7" fmla="*/ 2031761 w 2567281"/>
              <a:gd name="connsiteY7" fmla="*/ 240783 h 2567281"/>
              <a:gd name="connsiteX8" fmla="*/ 2034286 w 2567281"/>
              <a:gd name="connsiteY8" fmla="*/ 242421 h 2567281"/>
              <a:gd name="connsiteX9" fmla="*/ 2303706 w 2567281"/>
              <a:gd name="connsiteY9" fmla="*/ 504477 h 2567281"/>
              <a:gd name="connsiteX10" fmla="*/ 2313004 w 2567281"/>
              <a:gd name="connsiteY10" fmla="*/ 518043 h 2567281"/>
              <a:gd name="connsiteX11" fmla="*/ 2261606 w 2567281"/>
              <a:gd name="connsiteY11" fmla="*/ 855842 h 2567281"/>
              <a:gd name="connsiteX12" fmla="*/ 2547655 w 2567281"/>
              <a:gd name="connsiteY12" fmla="*/ 1066337 h 2567281"/>
              <a:gd name="connsiteX13" fmla="*/ 2553379 w 2567281"/>
              <a:gd name="connsiteY13" fmla="*/ 1094904 h 2567281"/>
              <a:gd name="connsiteX14" fmla="*/ 2565794 w 2567281"/>
              <a:gd name="connsiteY14" fmla="*/ 1344373 h 2567281"/>
              <a:gd name="connsiteX15" fmla="*/ 2556882 w 2567281"/>
              <a:gd name="connsiteY15" fmla="*/ 1436427 h 2567281"/>
              <a:gd name="connsiteX16" fmla="*/ 2261606 w 2567281"/>
              <a:gd name="connsiteY16" fmla="*/ 1653711 h 2567281"/>
              <a:gd name="connsiteX17" fmla="*/ 2320371 w 2567281"/>
              <a:gd name="connsiteY17" fmla="*/ 2039924 h 2567281"/>
              <a:gd name="connsiteX18" fmla="*/ 2247295 w 2567281"/>
              <a:gd name="connsiteY18" fmla="*/ 2131698 h 2567281"/>
              <a:gd name="connsiteX19" fmla="*/ 2159843 w 2567281"/>
              <a:gd name="connsiteY19" fmla="*/ 2221792 h 2567281"/>
              <a:gd name="connsiteX20" fmla="*/ 2093129 w 2567281"/>
              <a:gd name="connsiteY20" fmla="*/ 2278108 h 2567281"/>
              <a:gd name="connsiteX21" fmla="*/ 1697419 w 2567281"/>
              <a:gd name="connsiteY21" fmla="*/ 2217898 h 2567281"/>
              <a:gd name="connsiteX22" fmla="*/ 1448837 w 2567281"/>
              <a:gd name="connsiteY22" fmla="*/ 2555706 h 2567281"/>
              <a:gd name="connsiteX23" fmla="*/ 1347429 w 2567281"/>
              <a:gd name="connsiteY23" fmla="*/ 2565733 h 2567281"/>
              <a:gd name="connsiteX24" fmla="*/ 1222908 w 2567281"/>
              <a:gd name="connsiteY24" fmla="*/ 2565794 h 2567281"/>
              <a:gd name="connsiteX25" fmla="*/ 1150390 w 2567281"/>
              <a:gd name="connsiteY25" fmla="*/ 2558774 h 2567281"/>
              <a:gd name="connsiteX26" fmla="*/ 899550 w 2567281"/>
              <a:gd name="connsiteY26" fmla="*/ 2217898 h 2567281"/>
              <a:gd name="connsiteX27" fmla="*/ 479023 w 2567281"/>
              <a:gd name="connsiteY27" fmla="*/ 2281883 h 2567281"/>
              <a:gd name="connsiteX28" fmla="*/ 435584 w 2567281"/>
              <a:gd name="connsiteY28" fmla="*/ 2247295 h 2567281"/>
              <a:gd name="connsiteX29" fmla="*/ 345490 w 2567281"/>
              <a:gd name="connsiteY29" fmla="*/ 2159843 h 2567281"/>
              <a:gd name="connsiteX30" fmla="*/ 271660 w 2567281"/>
              <a:gd name="connsiteY30" fmla="*/ 2072382 h 2567281"/>
              <a:gd name="connsiteX31" fmla="*/ 335363 w 2567281"/>
              <a:gd name="connsiteY31" fmla="*/ 1653711 h 2567281"/>
              <a:gd name="connsiteX32" fmla="*/ 8015 w 2567281"/>
              <a:gd name="connsiteY32" fmla="*/ 1412826 h 2567281"/>
              <a:gd name="connsiteX33" fmla="*/ 1549 w 2567281"/>
              <a:gd name="connsiteY33" fmla="*/ 1347429 h 2567281"/>
              <a:gd name="connsiteX34" fmla="*/ 13418 w 2567281"/>
              <a:gd name="connsiteY34" fmla="*/ 1099676 h 2567281"/>
              <a:gd name="connsiteX35" fmla="*/ 14995 w 2567281"/>
              <a:gd name="connsiteY35" fmla="*/ 1091591 h 2567281"/>
              <a:gd name="connsiteX36" fmla="*/ 335363 w 2567281"/>
              <a:gd name="connsiteY36" fmla="*/ 855842 h 2567281"/>
              <a:gd name="connsiteX37" fmla="*/ 279210 w 2567281"/>
              <a:gd name="connsiteY37" fmla="*/ 486794 h 2567281"/>
              <a:gd name="connsiteX38" fmla="*/ 319987 w 2567281"/>
              <a:gd name="connsiteY38" fmla="*/ 435584 h 2567281"/>
              <a:gd name="connsiteX39" fmla="*/ 504477 w 2567281"/>
              <a:gd name="connsiteY39" fmla="*/ 263576 h 2567281"/>
              <a:gd name="connsiteX0-1" fmla="*/ 542723 w 2567281"/>
              <a:gd name="connsiteY0-2" fmla="*/ 237362 h 2567281"/>
              <a:gd name="connsiteX1-3" fmla="*/ 899550 w 2567281"/>
              <a:gd name="connsiteY1-4" fmla="*/ 291655 h 2567281"/>
              <a:gd name="connsiteX2-5" fmla="*/ 1104648 w 2567281"/>
              <a:gd name="connsiteY2-6" fmla="*/ 12940 h 2567281"/>
              <a:gd name="connsiteX3-7" fmla="*/ 1219853 w 2567281"/>
              <a:gd name="connsiteY3-8" fmla="*/ 1549 h 2567281"/>
              <a:gd name="connsiteX4-9" fmla="*/ 1467606 w 2567281"/>
              <a:gd name="connsiteY4-10" fmla="*/ 13418 h 2567281"/>
              <a:gd name="connsiteX5-11" fmla="*/ 1496875 w 2567281"/>
              <a:gd name="connsiteY5-12" fmla="*/ 19128 h 2567281"/>
              <a:gd name="connsiteX6-13" fmla="*/ 1697419 w 2567281"/>
              <a:gd name="connsiteY6-14" fmla="*/ 291655 h 2567281"/>
              <a:gd name="connsiteX7-15" fmla="*/ 2031761 w 2567281"/>
              <a:gd name="connsiteY7-16" fmla="*/ 240783 h 2567281"/>
              <a:gd name="connsiteX8-17" fmla="*/ 2034286 w 2567281"/>
              <a:gd name="connsiteY8-18" fmla="*/ 242421 h 2567281"/>
              <a:gd name="connsiteX9-19" fmla="*/ 2303706 w 2567281"/>
              <a:gd name="connsiteY9-20" fmla="*/ 504477 h 2567281"/>
              <a:gd name="connsiteX10-21" fmla="*/ 2313004 w 2567281"/>
              <a:gd name="connsiteY10-22" fmla="*/ 518043 h 2567281"/>
              <a:gd name="connsiteX11-23" fmla="*/ 2261606 w 2567281"/>
              <a:gd name="connsiteY11-24" fmla="*/ 855842 h 2567281"/>
              <a:gd name="connsiteX12-25" fmla="*/ 2547655 w 2567281"/>
              <a:gd name="connsiteY12-26" fmla="*/ 1066337 h 2567281"/>
              <a:gd name="connsiteX13-27" fmla="*/ 2553379 w 2567281"/>
              <a:gd name="connsiteY13-28" fmla="*/ 1094904 h 2567281"/>
              <a:gd name="connsiteX14-29" fmla="*/ 2565794 w 2567281"/>
              <a:gd name="connsiteY14-30" fmla="*/ 1344373 h 2567281"/>
              <a:gd name="connsiteX15-31" fmla="*/ 2556882 w 2567281"/>
              <a:gd name="connsiteY15-32" fmla="*/ 1436427 h 2567281"/>
              <a:gd name="connsiteX16-33" fmla="*/ 2261606 w 2567281"/>
              <a:gd name="connsiteY16-34" fmla="*/ 1653711 h 2567281"/>
              <a:gd name="connsiteX17-35" fmla="*/ 2320371 w 2567281"/>
              <a:gd name="connsiteY17-36" fmla="*/ 2039924 h 2567281"/>
              <a:gd name="connsiteX18-37" fmla="*/ 2247295 w 2567281"/>
              <a:gd name="connsiteY18-38" fmla="*/ 2131698 h 2567281"/>
              <a:gd name="connsiteX19-39" fmla="*/ 2159843 w 2567281"/>
              <a:gd name="connsiteY19-40" fmla="*/ 2221792 h 2567281"/>
              <a:gd name="connsiteX20-41" fmla="*/ 2093129 w 2567281"/>
              <a:gd name="connsiteY20-42" fmla="*/ 2278108 h 2567281"/>
              <a:gd name="connsiteX21-43" fmla="*/ 1697419 w 2567281"/>
              <a:gd name="connsiteY21-44" fmla="*/ 2217898 h 2567281"/>
              <a:gd name="connsiteX22-45" fmla="*/ 1448837 w 2567281"/>
              <a:gd name="connsiteY22-46" fmla="*/ 2555706 h 2567281"/>
              <a:gd name="connsiteX23-47" fmla="*/ 1347429 w 2567281"/>
              <a:gd name="connsiteY23-48" fmla="*/ 2565733 h 2567281"/>
              <a:gd name="connsiteX24-49" fmla="*/ 1222908 w 2567281"/>
              <a:gd name="connsiteY24-50" fmla="*/ 2565794 h 2567281"/>
              <a:gd name="connsiteX25-51" fmla="*/ 1150390 w 2567281"/>
              <a:gd name="connsiteY25-52" fmla="*/ 2558774 h 2567281"/>
              <a:gd name="connsiteX26-53" fmla="*/ 899550 w 2567281"/>
              <a:gd name="connsiteY26-54" fmla="*/ 2217898 h 2567281"/>
              <a:gd name="connsiteX27-55" fmla="*/ 479023 w 2567281"/>
              <a:gd name="connsiteY27-56" fmla="*/ 2281883 h 2567281"/>
              <a:gd name="connsiteX28-57" fmla="*/ 435584 w 2567281"/>
              <a:gd name="connsiteY28-58" fmla="*/ 2247295 h 2567281"/>
              <a:gd name="connsiteX29-59" fmla="*/ 345490 w 2567281"/>
              <a:gd name="connsiteY29-60" fmla="*/ 2159843 h 2567281"/>
              <a:gd name="connsiteX30-61" fmla="*/ 271660 w 2567281"/>
              <a:gd name="connsiteY30-62" fmla="*/ 2072382 h 2567281"/>
              <a:gd name="connsiteX31-63" fmla="*/ 335363 w 2567281"/>
              <a:gd name="connsiteY31-64" fmla="*/ 1653711 h 2567281"/>
              <a:gd name="connsiteX32-65" fmla="*/ 8015 w 2567281"/>
              <a:gd name="connsiteY32-66" fmla="*/ 1412826 h 2567281"/>
              <a:gd name="connsiteX33-67" fmla="*/ 1549 w 2567281"/>
              <a:gd name="connsiteY33-68" fmla="*/ 1347429 h 2567281"/>
              <a:gd name="connsiteX34-69" fmla="*/ 13418 w 2567281"/>
              <a:gd name="connsiteY34-70" fmla="*/ 1099676 h 2567281"/>
              <a:gd name="connsiteX35-71" fmla="*/ 14995 w 2567281"/>
              <a:gd name="connsiteY35-72" fmla="*/ 1091591 h 2567281"/>
              <a:gd name="connsiteX36-73" fmla="*/ 335363 w 2567281"/>
              <a:gd name="connsiteY36-74" fmla="*/ 855842 h 2567281"/>
              <a:gd name="connsiteX37-75" fmla="*/ 279210 w 2567281"/>
              <a:gd name="connsiteY37-76" fmla="*/ 486794 h 2567281"/>
              <a:gd name="connsiteX38-77" fmla="*/ 319987 w 2567281"/>
              <a:gd name="connsiteY38-78" fmla="*/ 435584 h 2567281"/>
              <a:gd name="connsiteX39-79" fmla="*/ 504477 w 2567281"/>
              <a:gd name="connsiteY39-80" fmla="*/ 263576 h 2567281"/>
              <a:gd name="connsiteX40" fmla="*/ 542723 w 2567281"/>
              <a:gd name="connsiteY40" fmla="*/ 237362 h 2567281"/>
              <a:gd name="connsiteX0-81" fmla="*/ 542723 w 2567281"/>
              <a:gd name="connsiteY0-82" fmla="*/ 237362 h 2567281"/>
              <a:gd name="connsiteX1-83" fmla="*/ 899550 w 2567281"/>
              <a:gd name="connsiteY1-84" fmla="*/ 291655 h 2567281"/>
              <a:gd name="connsiteX2-85" fmla="*/ 1104648 w 2567281"/>
              <a:gd name="connsiteY2-86" fmla="*/ 12940 h 2567281"/>
              <a:gd name="connsiteX3-87" fmla="*/ 1219853 w 2567281"/>
              <a:gd name="connsiteY3-88" fmla="*/ 1549 h 2567281"/>
              <a:gd name="connsiteX4-89" fmla="*/ 1467606 w 2567281"/>
              <a:gd name="connsiteY4-90" fmla="*/ 13418 h 2567281"/>
              <a:gd name="connsiteX5-91" fmla="*/ 1496875 w 2567281"/>
              <a:gd name="connsiteY5-92" fmla="*/ 19128 h 2567281"/>
              <a:gd name="connsiteX6-93" fmla="*/ 1697419 w 2567281"/>
              <a:gd name="connsiteY6-94" fmla="*/ 291655 h 2567281"/>
              <a:gd name="connsiteX7-95" fmla="*/ 2031761 w 2567281"/>
              <a:gd name="connsiteY7-96" fmla="*/ 240783 h 2567281"/>
              <a:gd name="connsiteX8-97" fmla="*/ 2034286 w 2567281"/>
              <a:gd name="connsiteY8-98" fmla="*/ 242421 h 2567281"/>
              <a:gd name="connsiteX9-99" fmla="*/ 2303706 w 2567281"/>
              <a:gd name="connsiteY9-100" fmla="*/ 504477 h 2567281"/>
              <a:gd name="connsiteX10-101" fmla="*/ 2313004 w 2567281"/>
              <a:gd name="connsiteY10-102" fmla="*/ 518043 h 2567281"/>
              <a:gd name="connsiteX11-103" fmla="*/ 2261606 w 2567281"/>
              <a:gd name="connsiteY11-104" fmla="*/ 855842 h 2567281"/>
              <a:gd name="connsiteX12-105" fmla="*/ 2547655 w 2567281"/>
              <a:gd name="connsiteY12-106" fmla="*/ 1066337 h 2567281"/>
              <a:gd name="connsiteX13-107" fmla="*/ 2553379 w 2567281"/>
              <a:gd name="connsiteY13-108" fmla="*/ 1094904 h 2567281"/>
              <a:gd name="connsiteX14-109" fmla="*/ 2565794 w 2567281"/>
              <a:gd name="connsiteY14-110" fmla="*/ 1344373 h 2567281"/>
              <a:gd name="connsiteX15-111" fmla="*/ 2556882 w 2567281"/>
              <a:gd name="connsiteY15-112" fmla="*/ 1436427 h 2567281"/>
              <a:gd name="connsiteX16-113" fmla="*/ 2261606 w 2567281"/>
              <a:gd name="connsiteY16-114" fmla="*/ 1653711 h 2567281"/>
              <a:gd name="connsiteX17-115" fmla="*/ 2320371 w 2567281"/>
              <a:gd name="connsiteY17-116" fmla="*/ 2039924 h 2567281"/>
              <a:gd name="connsiteX18-117" fmla="*/ 2247295 w 2567281"/>
              <a:gd name="connsiteY18-118" fmla="*/ 2131698 h 2567281"/>
              <a:gd name="connsiteX19-119" fmla="*/ 2159843 w 2567281"/>
              <a:gd name="connsiteY19-120" fmla="*/ 2221792 h 2567281"/>
              <a:gd name="connsiteX20-121" fmla="*/ 2093129 w 2567281"/>
              <a:gd name="connsiteY20-122" fmla="*/ 2278108 h 2567281"/>
              <a:gd name="connsiteX21-123" fmla="*/ 1697419 w 2567281"/>
              <a:gd name="connsiteY21-124" fmla="*/ 2217898 h 2567281"/>
              <a:gd name="connsiteX22-125" fmla="*/ 1448837 w 2567281"/>
              <a:gd name="connsiteY22-126" fmla="*/ 2555706 h 2567281"/>
              <a:gd name="connsiteX23-127" fmla="*/ 1347429 w 2567281"/>
              <a:gd name="connsiteY23-128" fmla="*/ 2565733 h 2567281"/>
              <a:gd name="connsiteX24-129" fmla="*/ 1222908 w 2567281"/>
              <a:gd name="connsiteY24-130" fmla="*/ 2565794 h 2567281"/>
              <a:gd name="connsiteX25-131" fmla="*/ 1150390 w 2567281"/>
              <a:gd name="connsiteY25-132" fmla="*/ 2558774 h 2567281"/>
              <a:gd name="connsiteX26-133" fmla="*/ 899550 w 2567281"/>
              <a:gd name="connsiteY26-134" fmla="*/ 2217898 h 2567281"/>
              <a:gd name="connsiteX27-135" fmla="*/ 479023 w 2567281"/>
              <a:gd name="connsiteY27-136" fmla="*/ 2281883 h 2567281"/>
              <a:gd name="connsiteX28-137" fmla="*/ 435584 w 2567281"/>
              <a:gd name="connsiteY28-138" fmla="*/ 2247295 h 2567281"/>
              <a:gd name="connsiteX29-139" fmla="*/ 345490 w 2567281"/>
              <a:gd name="connsiteY29-140" fmla="*/ 2159843 h 2567281"/>
              <a:gd name="connsiteX30-141" fmla="*/ 271660 w 2567281"/>
              <a:gd name="connsiteY30-142" fmla="*/ 2072382 h 2567281"/>
              <a:gd name="connsiteX31-143" fmla="*/ 335363 w 2567281"/>
              <a:gd name="connsiteY31-144" fmla="*/ 1653711 h 2567281"/>
              <a:gd name="connsiteX32-145" fmla="*/ 8015 w 2567281"/>
              <a:gd name="connsiteY32-146" fmla="*/ 1412826 h 2567281"/>
              <a:gd name="connsiteX33-147" fmla="*/ 1549 w 2567281"/>
              <a:gd name="connsiteY33-148" fmla="*/ 1347429 h 2567281"/>
              <a:gd name="connsiteX34-149" fmla="*/ 13418 w 2567281"/>
              <a:gd name="connsiteY34-150" fmla="*/ 1099676 h 2567281"/>
              <a:gd name="connsiteX35-151" fmla="*/ 14995 w 2567281"/>
              <a:gd name="connsiteY35-152" fmla="*/ 1091591 h 2567281"/>
              <a:gd name="connsiteX36-153" fmla="*/ 335363 w 2567281"/>
              <a:gd name="connsiteY36-154" fmla="*/ 855842 h 2567281"/>
              <a:gd name="connsiteX37-155" fmla="*/ 279210 w 2567281"/>
              <a:gd name="connsiteY37-156" fmla="*/ 486794 h 2567281"/>
              <a:gd name="connsiteX38-157" fmla="*/ 319987 w 2567281"/>
              <a:gd name="connsiteY38-158" fmla="*/ 435584 h 2567281"/>
              <a:gd name="connsiteX39-159" fmla="*/ 504477 w 2567281"/>
              <a:gd name="connsiteY39-160" fmla="*/ 263576 h 2567281"/>
              <a:gd name="connsiteX40-161" fmla="*/ 542723 w 2567281"/>
              <a:gd name="connsiteY40-162" fmla="*/ 237362 h 2567281"/>
              <a:gd name="connsiteX0-163" fmla="*/ 542723 w 2567281"/>
              <a:gd name="connsiteY0-164" fmla="*/ 237362 h 2567281"/>
              <a:gd name="connsiteX1-165" fmla="*/ 899550 w 2567281"/>
              <a:gd name="connsiteY1-166" fmla="*/ 291655 h 2567281"/>
              <a:gd name="connsiteX2-167" fmla="*/ 1104648 w 2567281"/>
              <a:gd name="connsiteY2-168" fmla="*/ 12940 h 2567281"/>
              <a:gd name="connsiteX3-169" fmla="*/ 1219853 w 2567281"/>
              <a:gd name="connsiteY3-170" fmla="*/ 1549 h 2567281"/>
              <a:gd name="connsiteX4-171" fmla="*/ 1467606 w 2567281"/>
              <a:gd name="connsiteY4-172" fmla="*/ 13418 h 2567281"/>
              <a:gd name="connsiteX5-173" fmla="*/ 1496875 w 2567281"/>
              <a:gd name="connsiteY5-174" fmla="*/ 19128 h 2567281"/>
              <a:gd name="connsiteX6-175" fmla="*/ 1697419 w 2567281"/>
              <a:gd name="connsiteY6-176" fmla="*/ 291655 h 2567281"/>
              <a:gd name="connsiteX7-177" fmla="*/ 2031761 w 2567281"/>
              <a:gd name="connsiteY7-178" fmla="*/ 240783 h 2567281"/>
              <a:gd name="connsiteX8-179" fmla="*/ 2034286 w 2567281"/>
              <a:gd name="connsiteY8-180" fmla="*/ 242421 h 2567281"/>
              <a:gd name="connsiteX9-181" fmla="*/ 2303706 w 2567281"/>
              <a:gd name="connsiteY9-182" fmla="*/ 504477 h 2567281"/>
              <a:gd name="connsiteX10-183" fmla="*/ 2313004 w 2567281"/>
              <a:gd name="connsiteY10-184" fmla="*/ 518043 h 2567281"/>
              <a:gd name="connsiteX11-185" fmla="*/ 2261606 w 2567281"/>
              <a:gd name="connsiteY11-186" fmla="*/ 855842 h 2567281"/>
              <a:gd name="connsiteX12-187" fmla="*/ 2547655 w 2567281"/>
              <a:gd name="connsiteY12-188" fmla="*/ 1066337 h 2567281"/>
              <a:gd name="connsiteX13-189" fmla="*/ 2553379 w 2567281"/>
              <a:gd name="connsiteY13-190" fmla="*/ 1094904 h 2567281"/>
              <a:gd name="connsiteX14-191" fmla="*/ 2565794 w 2567281"/>
              <a:gd name="connsiteY14-192" fmla="*/ 1344373 h 2567281"/>
              <a:gd name="connsiteX15-193" fmla="*/ 2556882 w 2567281"/>
              <a:gd name="connsiteY15-194" fmla="*/ 1436427 h 2567281"/>
              <a:gd name="connsiteX16-195" fmla="*/ 2261606 w 2567281"/>
              <a:gd name="connsiteY16-196" fmla="*/ 1653711 h 2567281"/>
              <a:gd name="connsiteX17-197" fmla="*/ 2320371 w 2567281"/>
              <a:gd name="connsiteY17-198" fmla="*/ 2039924 h 2567281"/>
              <a:gd name="connsiteX18-199" fmla="*/ 2247295 w 2567281"/>
              <a:gd name="connsiteY18-200" fmla="*/ 2131698 h 2567281"/>
              <a:gd name="connsiteX19-201" fmla="*/ 2159843 w 2567281"/>
              <a:gd name="connsiteY19-202" fmla="*/ 2221792 h 2567281"/>
              <a:gd name="connsiteX20-203" fmla="*/ 2093129 w 2567281"/>
              <a:gd name="connsiteY20-204" fmla="*/ 2278108 h 2567281"/>
              <a:gd name="connsiteX21-205" fmla="*/ 1697419 w 2567281"/>
              <a:gd name="connsiteY21-206" fmla="*/ 2217898 h 2567281"/>
              <a:gd name="connsiteX22-207" fmla="*/ 1448837 w 2567281"/>
              <a:gd name="connsiteY22-208" fmla="*/ 2555706 h 2567281"/>
              <a:gd name="connsiteX23-209" fmla="*/ 1347429 w 2567281"/>
              <a:gd name="connsiteY23-210" fmla="*/ 2565733 h 2567281"/>
              <a:gd name="connsiteX24-211" fmla="*/ 1222908 w 2567281"/>
              <a:gd name="connsiteY24-212" fmla="*/ 2565794 h 2567281"/>
              <a:gd name="connsiteX25-213" fmla="*/ 1150390 w 2567281"/>
              <a:gd name="connsiteY25-214" fmla="*/ 2558774 h 2567281"/>
              <a:gd name="connsiteX26-215" fmla="*/ 899550 w 2567281"/>
              <a:gd name="connsiteY26-216" fmla="*/ 2217898 h 2567281"/>
              <a:gd name="connsiteX27-217" fmla="*/ 479023 w 2567281"/>
              <a:gd name="connsiteY27-218" fmla="*/ 2281883 h 2567281"/>
              <a:gd name="connsiteX28-219" fmla="*/ 435584 w 2567281"/>
              <a:gd name="connsiteY28-220" fmla="*/ 2247295 h 2567281"/>
              <a:gd name="connsiteX29-221" fmla="*/ 345490 w 2567281"/>
              <a:gd name="connsiteY29-222" fmla="*/ 2159843 h 2567281"/>
              <a:gd name="connsiteX30-223" fmla="*/ 271660 w 2567281"/>
              <a:gd name="connsiteY30-224" fmla="*/ 2072382 h 2567281"/>
              <a:gd name="connsiteX31-225" fmla="*/ 335363 w 2567281"/>
              <a:gd name="connsiteY31-226" fmla="*/ 1653711 h 2567281"/>
              <a:gd name="connsiteX32-227" fmla="*/ 8015 w 2567281"/>
              <a:gd name="connsiteY32-228" fmla="*/ 1412826 h 2567281"/>
              <a:gd name="connsiteX33-229" fmla="*/ 1549 w 2567281"/>
              <a:gd name="connsiteY33-230" fmla="*/ 1347429 h 2567281"/>
              <a:gd name="connsiteX34-231" fmla="*/ 13418 w 2567281"/>
              <a:gd name="connsiteY34-232" fmla="*/ 1099676 h 2567281"/>
              <a:gd name="connsiteX35-233" fmla="*/ 14995 w 2567281"/>
              <a:gd name="connsiteY35-234" fmla="*/ 1091591 h 2567281"/>
              <a:gd name="connsiteX36-235" fmla="*/ 383955 w 2567281"/>
              <a:gd name="connsiteY36-236" fmla="*/ 924696 h 2567281"/>
              <a:gd name="connsiteX37-237" fmla="*/ 279210 w 2567281"/>
              <a:gd name="connsiteY37-238" fmla="*/ 486794 h 2567281"/>
              <a:gd name="connsiteX38-239" fmla="*/ 319987 w 2567281"/>
              <a:gd name="connsiteY38-240" fmla="*/ 435584 h 2567281"/>
              <a:gd name="connsiteX39-241" fmla="*/ 504477 w 2567281"/>
              <a:gd name="connsiteY39-242" fmla="*/ 263576 h 2567281"/>
              <a:gd name="connsiteX40-243" fmla="*/ 542723 w 2567281"/>
              <a:gd name="connsiteY40-244" fmla="*/ 237362 h 2567281"/>
              <a:gd name="connsiteX0-245" fmla="*/ 542723 w 2567281"/>
              <a:gd name="connsiteY0-246" fmla="*/ 237362 h 2567281"/>
              <a:gd name="connsiteX1-247" fmla="*/ 899550 w 2567281"/>
              <a:gd name="connsiteY1-248" fmla="*/ 291655 h 2567281"/>
              <a:gd name="connsiteX2-249" fmla="*/ 1104648 w 2567281"/>
              <a:gd name="connsiteY2-250" fmla="*/ 12940 h 2567281"/>
              <a:gd name="connsiteX3-251" fmla="*/ 1219853 w 2567281"/>
              <a:gd name="connsiteY3-252" fmla="*/ 1549 h 2567281"/>
              <a:gd name="connsiteX4-253" fmla="*/ 1467606 w 2567281"/>
              <a:gd name="connsiteY4-254" fmla="*/ 13418 h 2567281"/>
              <a:gd name="connsiteX5-255" fmla="*/ 1496875 w 2567281"/>
              <a:gd name="connsiteY5-256" fmla="*/ 19128 h 2567281"/>
              <a:gd name="connsiteX6-257" fmla="*/ 1697419 w 2567281"/>
              <a:gd name="connsiteY6-258" fmla="*/ 291655 h 2567281"/>
              <a:gd name="connsiteX7-259" fmla="*/ 2031761 w 2567281"/>
              <a:gd name="connsiteY7-260" fmla="*/ 240783 h 2567281"/>
              <a:gd name="connsiteX8-261" fmla="*/ 2034286 w 2567281"/>
              <a:gd name="connsiteY8-262" fmla="*/ 242421 h 2567281"/>
              <a:gd name="connsiteX9-263" fmla="*/ 2303706 w 2567281"/>
              <a:gd name="connsiteY9-264" fmla="*/ 504477 h 2567281"/>
              <a:gd name="connsiteX10-265" fmla="*/ 2313004 w 2567281"/>
              <a:gd name="connsiteY10-266" fmla="*/ 518043 h 2567281"/>
              <a:gd name="connsiteX11-267" fmla="*/ 2261606 w 2567281"/>
              <a:gd name="connsiteY11-268" fmla="*/ 855842 h 2567281"/>
              <a:gd name="connsiteX12-269" fmla="*/ 2547655 w 2567281"/>
              <a:gd name="connsiteY12-270" fmla="*/ 1066337 h 2567281"/>
              <a:gd name="connsiteX13-271" fmla="*/ 2553379 w 2567281"/>
              <a:gd name="connsiteY13-272" fmla="*/ 1094904 h 2567281"/>
              <a:gd name="connsiteX14-273" fmla="*/ 2565794 w 2567281"/>
              <a:gd name="connsiteY14-274" fmla="*/ 1344373 h 2567281"/>
              <a:gd name="connsiteX15-275" fmla="*/ 2556882 w 2567281"/>
              <a:gd name="connsiteY15-276" fmla="*/ 1436427 h 2567281"/>
              <a:gd name="connsiteX16-277" fmla="*/ 2261606 w 2567281"/>
              <a:gd name="connsiteY16-278" fmla="*/ 1653711 h 2567281"/>
              <a:gd name="connsiteX17-279" fmla="*/ 2320371 w 2567281"/>
              <a:gd name="connsiteY17-280" fmla="*/ 2039924 h 2567281"/>
              <a:gd name="connsiteX18-281" fmla="*/ 2247295 w 2567281"/>
              <a:gd name="connsiteY18-282" fmla="*/ 2131698 h 2567281"/>
              <a:gd name="connsiteX19-283" fmla="*/ 2159843 w 2567281"/>
              <a:gd name="connsiteY19-284" fmla="*/ 2221792 h 2567281"/>
              <a:gd name="connsiteX20-285" fmla="*/ 2093129 w 2567281"/>
              <a:gd name="connsiteY20-286" fmla="*/ 2278108 h 2567281"/>
              <a:gd name="connsiteX21-287" fmla="*/ 1697419 w 2567281"/>
              <a:gd name="connsiteY21-288" fmla="*/ 2217898 h 2567281"/>
              <a:gd name="connsiteX22-289" fmla="*/ 1448837 w 2567281"/>
              <a:gd name="connsiteY22-290" fmla="*/ 2555706 h 2567281"/>
              <a:gd name="connsiteX23-291" fmla="*/ 1347429 w 2567281"/>
              <a:gd name="connsiteY23-292" fmla="*/ 2565733 h 2567281"/>
              <a:gd name="connsiteX24-293" fmla="*/ 1222908 w 2567281"/>
              <a:gd name="connsiteY24-294" fmla="*/ 2565794 h 2567281"/>
              <a:gd name="connsiteX25-295" fmla="*/ 1150390 w 2567281"/>
              <a:gd name="connsiteY25-296" fmla="*/ 2558774 h 2567281"/>
              <a:gd name="connsiteX26-297" fmla="*/ 899550 w 2567281"/>
              <a:gd name="connsiteY26-298" fmla="*/ 2217898 h 2567281"/>
              <a:gd name="connsiteX27-299" fmla="*/ 479023 w 2567281"/>
              <a:gd name="connsiteY27-300" fmla="*/ 2281883 h 2567281"/>
              <a:gd name="connsiteX28-301" fmla="*/ 435584 w 2567281"/>
              <a:gd name="connsiteY28-302" fmla="*/ 2247295 h 2567281"/>
              <a:gd name="connsiteX29-303" fmla="*/ 345490 w 2567281"/>
              <a:gd name="connsiteY29-304" fmla="*/ 2159843 h 2567281"/>
              <a:gd name="connsiteX30-305" fmla="*/ 271660 w 2567281"/>
              <a:gd name="connsiteY30-306" fmla="*/ 2072382 h 2567281"/>
              <a:gd name="connsiteX31-307" fmla="*/ 335363 w 2567281"/>
              <a:gd name="connsiteY31-308" fmla="*/ 1653711 h 2567281"/>
              <a:gd name="connsiteX32-309" fmla="*/ 8015 w 2567281"/>
              <a:gd name="connsiteY32-310" fmla="*/ 1412826 h 2567281"/>
              <a:gd name="connsiteX33-311" fmla="*/ 1549 w 2567281"/>
              <a:gd name="connsiteY33-312" fmla="*/ 1347429 h 2567281"/>
              <a:gd name="connsiteX34-313" fmla="*/ 13418 w 2567281"/>
              <a:gd name="connsiteY34-314" fmla="*/ 1099676 h 2567281"/>
              <a:gd name="connsiteX35-315" fmla="*/ 14995 w 2567281"/>
              <a:gd name="connsiteY35-316" fmla="*/ 1091591 h 2567281"/>
              <a:gd name="connsiteX36-317" fmla="*/ 397757 w 2567281"/>
              <a:gd name="connsiteY36-318" fmla="*/ 825747 h 2567281"/>
              <a:gd name="connsiteX37-319" fmla="*/ 279210 w 2567281"/>
              <a:gd name="connsiteY37-320" fmla="*/ 486794 h 2567281"/>
              <a:gd name="connsiteX38-321" fmla="*/ 319987 w 2567281"/>
              <a:gd name="connsiteY38-322" fmla="*/ 435584 h 2567281"/>
              <a:gd name="connsiteX39-323" fmla="*/ 504477 w 2567281"/>
              <a:gd name="connsiteY39-324" fmla="*/ 263576 h 2567281"/>
              <a:gd name="connsiteX40-325" fmla="*/ 542723 w 2567281"/>
              <a:gd name="connsiteY40-326" fmla="*/ 237362 h 2567281"/>
              <a:gd name="connsiteX0-327" fmla="*/ 542723 w 2567281"/>
              <a:gd name="connsiteY0-328" fmla="*/ 237362 h 2567281"/>
              <a:gd name="connsiteX1-329" fmla="*/ 899550 w 2567281"/>
              <a:gd name="connsiteY1-330" fmla="*/ 291655 h 2567281"/>
              <a:gd name="connsiteX2-331" fmla="*/ 1104648 w 2567281"/>
              <a:gd name="connsiteY2-332" fmla="*/ 12940 h 2567281"/>
              <a:gd name="connsiteX3-333" fmla="*/ 1219853 w 2567281"/>
              <a:gd name="connsiteY3-334" fmla="*/ 1549 h 2567281"/>
              <a:gd name="connsiteX4-335" fmla="*/ 1467606 w 2567281"/>
              <a:gd name="connsiteY4-336" fmla="*/ 13418 h 2567281"/>
              <a:gd name="connsiteX5-337" fmla="*/ 1496875 w 2567281"/>
              <a:gd name="connsiteY5-338" fmla="*/ 19128 h 2567281"/>
              <a:gd name="connsiteX6-339" fmla="*/ 1697419 w 2567281"/>
              <a:gd name="connsiteY6-340" fmla="*/ 291655 h 2567281"/>
              <a:gd name="connsiteX7-341" fmla="*/ 2031761 w 2567281"/>
              <a:gd name="connsiteY7-342" fmla="*/ 240783 h 2567281"/>
              <a:gd name="connsiteX8-343" fmla="*/ 2034286 w 2567281"/>
              <a:gd name="connsiteY8-344" fmla="*/ 242421 h 2567281"/>
              <a:gd name="connsiteX9-345" fmla="*/ 2303706 w 2567281"/>
              <a:gd name="connsiteY9-346" fmla="*/ 504477 h 2567281"/>
              <a:gd name="connsiteX10-347" fmla="*/ 2313004 w 2567281"/>
              <a:gd name="connsiteY10-348" fmla="*/ 518043 h 2567281"/>
              <a:gd name="connsiteX11-349" fmla="*/ 2261606 w 2567281"/>
              <a:gd name="connsiteY11-350" fmla="*/ 855842 h 2567281"/>
              <a:gd name="connsiteX12-351" fmla="*/ 2547655 w 2567281"/>
              <a:gd name="connsiteY12-352" fmla="*/ 1066337 h 2567281"/>
              <a:gd name="connsiteX13-353" fmla="*/ 2553379 w 2567281"/>
              <a:gd name="connsiteY13-354" fmla="*/ 1094904 h 2567281"/>
              <a:gd name="connsiteX14-355" fmla="*/ 2565794 w 2567281"/>
              <a:gd name="connsiteY14-356" fmla="*/ 1344373 h 2567281"/>
              <a:gd name="connsiteX15-357" fmla="*/ 2556882 w 2567281"/>
              <a:gd name="connsiteY15-358" fmla="*/ 1436427 h 2567281"/>
              <a:gd name="connsiteX16-359" fmla="*/ 2261606 w 2567281"/>
              <a:gd name="connsiteY16-360" fmla="*/ 1653711 h 2567281"/>
              <a:gd name="connsiteX17-361" fmla="*/ 2320371 w 2567281"/>
              <a:gd name="connsiteY17-362" fmla="*/ 2039924 h 2567281"/>
              <a:gd name="connsiteX18-363" fmla="*/ 2247295 w 2567281"/>
              <a:gd name="connsiteY18-364" fmla="*/ 2131698 h 2567281"/>
              <a:gd name="connsiteX19-365" fmla="*/ 2159843 w 2567281"/>
              <a:gd name="connsiteY19-366" fmla="*/ 2221792 h 2567281"/>
              <a:gd name="connsiteX20-367" fmla="*/ 2093129 w 2567281"/>
              <a:gd name="connsiteY20-368" fmla="*/ 2278108 h 2567281"/>
              <a:gd name="connsiteX21-369" fmla="*/ 1697419 w 2567281"/>
              <a:gd name="connsiteY21-370" fmla="*/ 2217898 h 2567281"/>
              <a:gd name="connsiteX22-371" fmla="*/ 1448837 w 2567281"/>
              <a:gd name="connsiteY22-372" fmla="*/ 2555706 h 2567281"/>
              <a:gd name="connsiteX23-373" fmla="*/ 1347429 w 2567281"/>
              <a:gd name="connsiteY23-374" fmla="*/ 2565733 h 2567281"/>
              <a:gd name="connsiteX24-375" fmla="*/ 1222908 w 2567281"/>
              <a:gd name="connsiteY24-376" fmla="*/ 2565794 h 2567281"/>
              <a:gd name="connsiteX25-377" fmla="*/ 1150390 w 2567281"/>
              <a:gd name="connsiteY25-378" fmla="*/ 2558774 h 2567281"/>
              <a:gd name="connsiteX26-379" fmla="*/ 899550 w 2567281"/>
              <a:gd name="connsiteY26-380" fmla="*/ 2217898 h 2567281"/>
              <a:gd name="connsiteX27-381" fmla="*/ 479023 w 2567281"/>
              <a:gd name="connsiteY27-382" fmla="*/ 2281883 h 2567281"/>
              <a:gd name="connsiteX28-383" fmla="*/ 435584 w 2567281"/>
              <a:gd name="connsiteY28-384" fmla="*/ 2247295 h 2567281"/>
              <a:gd name="connsiteX29-385" fmla="*/ 345490 w 2567281"/>
              <a:gd name="connsiteY29-386" fmla="*/ 2159843 h 2567281"/>
              <a:gd name="connsiteX30-387" fmla="*/ 271660 w 2567281"/>
              <a:gd name="connsiteY30-388" fmla="*/ 2072382 h 2567281"/>
              <a:gd name="connsiteX31-389" fmla="*/ 335363 w 2567281"/>
              <a:gd name="connsiteY31-390" fmla="*/ 1653711 h 2567281"/>
              <a:gd name="connsiteX32-391" fmla="*/ 8015 w 2567281"/>
              <a:gd name="connsiteY32-392" fmla="*/ 1412826 h 2567281"/>
              <a:gd name="connsiteX33-393" fmla="*/ 1549 w 2567281"/>
              <a:gd name="connsiteY33-394" fmla="*/ 1347429 h 2567281"/>
              <a:gd name="connsiteX34-395" fmla="*/ 13418 w 2567281"/>
              <a:gd name="connsiteY34-396" fmla="*/ 1099676 h 2567281"/>
              <a:gd name="connsiteX35-397" fmla="*/ 14995 w 2567281"/>
              <a:gd name="connsiteY35-398" fmla="*/ 1091591 h 2567281"/>
              <a:gd name="connsiteX36-399" fmla="*/ 396436 w 2567281"/>
              <a:gd name="connsiteY36-400" fmla="*/ 918677 h 2567281"/>
              <a:gd name="connsiteX37-401" fmla="*/ 279210 w 2567281"/>
              <a:gd name="connsiteY37-402" fmla="*/ 486794 h 2567281"/>
              <a:gd name="connsiteX38-403" fmla="*/ 319987 w 2567281"/>
              <a:gd name="connsiteY38-404" fmla="*/ 435584 h 2567281"/>
              <a:gd name="connsiteX39-405" fmla="*/ 504477 w 2567281"/>
              <a:gd name="connsiteY39-406" fmla="*/ 263576 h 2567281"/>
              <a:gd name="connsiteX40-407" fmla="*/ 542723 w 2567281"/>
              <a:gd name="connsiteY40-408" fmla="*/ 237362 h 2567281"/>
              <a:gd name="connsiteX0-409" fmla="*/ 542723 w 2567281"/>
              <a:gd name="connsiteY0-410" fmla="*/ 237362 h 2567281"/>
              <a:gd name="connsiteX1-411" fmla="*/ 899550 w 2567281"/>
              <a:gd name="connsiteY1-412" fmla="*/ 291655 h 2567281"/>
              <a:gd name="connsiteX2-413" fmla="*/ 1104648 w 2567281"/>
              <a:gd name="connsiteY2-414" fmla="*/ 12940 h 2567281"/>
              <a:gd name="connsiteX3-415" fmla="*/ 1219853 w 2567281"/>
              <a:gd name="connsiteY3-416" fmla="*/ 1549 h 2567281"/>
              <a:gd name="connsiteX4-417" fmla="*/ 1467606 w 2567281"/>
              <a:gd name="connsiteY4-418" fmla="*/ 13418 h 2567281"/>
              <a:gd name="connsiteX5-419" fmla="*/ 1496875 w 2567281"/>
              <a:gd name="connsiteY5-420" fmla="*/ 19128 h 2567281"/>
              <a:gd name="connsiteX6-421" fmla="*/ 1697419 w 2567281"/>
              <a:gd name="connsiteY6-422" fmla="*/ 291655 h 2567281"/>
              <a:gd name="connsiteX7-423" fmla="*/ 2031761 w 2567281"/>
              <a:gd name="connsiteY7-424" fmla="*/ 240783 h 2567281"/>
              <a:gd name="connsiteX8-425" fmla="*/ 2034286 w 2567281"/>
              <a:gd name="connsiteY8-426" fmla="*/ 242421 h 2567281"/>
              <a:gd name="connsiteX9-427" fmla="*/ 2303706 w 2567281"/>
              <a:gd name="connsiteY9-428" fmla="*/ 504477 h 2567281"/>
              <a:gd name="connsiteX10-429" fmla="*/ 2313004 w 2567281"/>
              <a:gd name="connsiteY10-430" fmla="*/ 518043 h 2567281"/>
              <a:gd name="connsiteX11-431" fmla="*/ 2261606 w 2567281"/>
              <a:gd name="connsiteY11-432" fmla="*/ 855842 h 2567281"/>
              <a:gd name="connsiteX12-433" fmla="*/ 2547655 w 2567281"/>
              <a:gd name="connsiteY12-434" fmla="*/ 1066337 h 2567281"/>
              <a:gd name="connsiteX13-435" fmla="*/ 2553379 w 2567281"/>
              <a:gd name="connsiteY13-436" fmla="*/ 1094904 h 2567281"/>
              <a:gd name="connsiteX14-437" fmla="*/ 2565794 w 2567281"/>
              <a:gd name="connsiteY14-438" fmla="*/ 1344373 h 2567281"/>
              <a:gd name="connsiteX15-439" fmla="*/ 2556882 w 2567281"/>
              <a:gd name="connsiteY15-440" fmla="*/ 1436427 h 2567281"/>
              <a:gd name="connsiteX16-441" fmla="*/ 2261606 w 2567281"/>
              <a:gd name="connsiteY16-442" fmla="*/ 1653711 h 2567281"/>
              <a:gd name="connsiteX17-443" fmla="*/ 2320371 w 2567281"/>
              <a:gd name="connsiteY17-444" fmla="*/ 2039924 h 2567281"/>
              <a:gd name="connsiteX18-445" fmla="*/ 2247295 w 2567281"/>
              <a:gd name="connsiteY18-446" fmla="*/ 2131698 h 2567281"/>
              <a:gd name="connsiteX19-447" fmla="*/ 2159843 w 2567281"/>
              <a:gd name="connsiteY19-448" fmla="*/ 2221792 h 2567281"/>
              <a:gd name="connsiteX20-449" fmla="*/ 2093129 w 2567281"/>
              <a:gd name="connsiteY20-450" fmla="*/ 2278108 h 2567281"/>
              <a:gd name="connsiteX21-451" fmla="*/ 1697419 w 2567281"/>
              <a:gd name="connsiteY21-452" fmla="*/ 2217898 h 2567281"/>
              <a:gd name="connsiteX22-453" fmla="*/ 1448837 w 2567281"/>
              <a:gd name="connsiteY22-454" fmla="*/ 2555706 h 2567281"/>
              <a:gd name="connsiteX23-455" fmla="*/ 1347429 w 2567281"/>
              <a:gd name="connsiteY23-456" fmla="*/ 2565733 h 2567281"/>
              <a:gd name="connsiteX24-457" fmla="*/ 1222908 w 2567281"/>
              <a:gd name="connsiteY24-458" fmla="*/ 2565794 h 2567281"/>
              <a:gd name="connsiteX25-459" fmla="*/ 1150390 w 2567281"/>
              <a:gd name="connsiteY25-460" fmla="*/ 2558774 h 2567281"/>
              <a:gd name="connsiteX26-461" fmla="*/ 899550 w 2567281"/>
              <a:gd name="connsiteY26-462" fmla="*/ 2217898 h 2567281"/>
              <a:gd name="connsiteX27-463" fmla="*/ 479023 w 2567281"/>
              <a:gd name="connsiteY27-464" fmla="*/ 2281883 h 2567281"/>
              <a:gd name="connsiteX28-465" fmla="*/ 435584 w 2567281"/>
              <a:gd name="connsiteY28-466" fmla="*/ 2247295 h 2567281"/>
              <a:gd name="connsiteX29-467" fmla="*/ 345490 w 2567281"/>
              <a:gd name="connsiteY29-468" fmla="*/ 2159843 h 2567281"/>
              <a:gd name="connsiteX30-469" fmla="*/ 271660 w 2567281"/>
              <a:gd name="connsiteY30-470" fmla="*/ 2072382 h 2567281"/>
              <a:gd name="connsiteX31-471" fmla="*/ 335363 w 2567281"/>
              <a:gd name="connsiteY31-472" fmla="*/ 1653711 h 2567281"/>
              <a:gd name="connsiteX32-473" fmla="*/ 8015 w 2567281"/>
              <a:gd name="connsiteY32-474" fmla="*/ 1412826 h 2567281"/>
              <a:gd name="connsiteX33-475" fmla="*/ 1549 w 2567281"/>
              <a:gd name="connsiteY33-476" fmla="*/ 1347429 h 2567281"/>
              <a:gd name="connsiteX34-477" fmla="*/ 13418 w 2567281"/>
              <a:gd name="connsiteY34-478" fmla="*/ 1099676 h 2567281"/>
              <a:gd name="connsiteX35-479" fmla="*/ 14995 w 2567281"/>
              <a:gd name="connsiteY35-480" fmla="*/ 1091591 h 2567281"/>
              <a:gd name="connsiteX36-481" fmla="*/ 446351 w 2567281"/>
              <a:gd name="connsiteY36-482" fmla="*/ 894601 h 2567281"/>
              <a:gd name="connsiteX37-483" fmla="*/ 279210 w 2567281"/>
              <a:gd name="connsiteY37-484" fmla="*/ 486794 h 2567281"/>
              <a:gd name="connsiteX38-485" fmla="*/ 319987 w 2567281"/>
              <a:gd name="connsiteY38-486" fmla="*/ 435584 h 2567281"/>
              <a:gd name="connsiteX39-487" fmla="*/ 504477 w 2567281"/>
              <a:gd name="connsiteY39-488" fmla="*/ 263576 h 2567281"/>
              <a:gd name="connsiteX40-489" fmla="*/ 542723 w 2567281"/>
              <a:gd name="connsiteY40-490" fmla="*/ 237362 h 2567281"/>
              <a:gd name="connsiteX0-491" fmla="*/ 542723 w 2567281"/>
              <a:gd name="connsiteY0-492" fmla="*/ 237362 h 2567281"/>
              <a:gd name="connsiteX1-493" fmla="*/ 899550 w 2567281"/>
              <a:gd name="connsiteY1-494" fmla="*/ 291655 h 2567281"/>
              <a:gd name="connsiteX2-495" fmla="*/ 1104648 w 2567281"/>
              <a:gd name="connsiteY2-496" fmla="*/ 12940 h 2567281"/>
              <a:gd name="connsiteX3-497" fmla="*/ 1219853 w 2567281"/>
              <a:gd name="connsiteY3-498" fmla="*/ 1549 h 2567281"/>
              <a:gd name="connsiteX4-499" fmla="*/ 1467606 w 2567281"/>
              <a:gd name="connsiteY4-500" fmla="*/ 13418 h 2567281"/>
              <a:gd name="connsiteX5-501" fmla="*/ 1496875 w 2567281"/>
              <a:gd name="connsiteY5-502" fmla="*/ 19128 h 2567281"/>
              <a:gd name="connsiteX6-503" fmla="*/ 1697419 w 2567281"/>
              <a:gd name="connsiteY6-504" fmla="*/ 291655 h 2567281"/>
              <a:gd name="connsiteX7-505" fmla="*/ 2031761 w 2567281"/>
              <a:gd name="connsiteY7-506" fmla="*/ 240783 h 2567281"/>
              <a:gd name="connsiteX8-507" fmla="*/ 2034286 w 2567281"/>
              <a:gd name="connsiteY8-508" fmla="*/ 242421 h 2567281"/>
              <a:gd name="connsiteX9-509" fmla="*/ 2303706 w 2567281"/>
              <a:gd name="connsiteY9-510" fmla="*/ 504477 h 2567281"/>
              <a:gd name="connsiteX10-511" fmla="*/ 2313004 w 2567281"/>
              <a:gd name="connsiteY10-512" fmla="*/ 518043 h 2567281"/>
              <a:gd name="connsiteX11-513" fmla="*/ 2261606 w 2567281"/>
              <a:gd name="connsiteY11-514" fmla="*/ 855842 h 2567281"/>
              <a:gd name="connsiteX12-515" fmla="*/ 2547655 w 2567281"/>
              <a:gd name="connsiteY12-516" fmla="*/ 1066337 h 2567281"/>
              <a:gd name="connsiteX13-517" fmla="*/ 2553379 w 2567281"/>
              <a:gd name="connsiteY13-518" fmla="*/ 1094904 h 2567281"/>
              <a:gd name="connsiteX14-519" fmla="*/ 2565794 w 2567281"/>
              <a:gd name="connsiteY14-520" fmla="*/ 1344373 h 2567281"/>
              <a:gd name="connsiteX15-521" fmla="*/ 2556882 w 2567281"/>
              <a:gd name="connsiteY15-522" fmla="*/ 1436427 h 2567281"/>
              <a:gd name="connsiteX16-523" fmla="*/ 2261606 w 2567281"/>
              <a:gd name="connsiteY16-524" fmla="*/ 1653711 h 2567281"/>
              <a:gd name="connsiteX17-525" fmla="*/ 2320371 w 2567281"/>
              <a:gd name="connsiteY17-526" fmla="*/ 2039924 h 2567281"/>
              <a:gd name="connsiteX18-527" fmla="*/ 2247295 w 2567281"/>
              <a:gd name="connsiteY18-528" fmla="*/ 2131698 h 2567281"/>
              <a:gd name="connsiteX19-529" fmla="*/ 2159843 w 2567281"/>
              <a:gd name="connsiteY19-530" fmla="*/ 2221792 h 2567281"/>
              <a:gd name="connsiteX20-531" fmla="*/ 2093129 w 2567281"/>
              <a:gd name="connsiteY20-532" fmla="*/ 2278108 h 2567281"/>
              <a:gd name="connsiteX21-533" fmla="*/ 1697419 w 2567281"/>
              <a:gd name="connsiteY21-534" fmla="*/ 2217898 h 2567281"/>
              <a:gd name="connsiteX22-535" fmla="*/ 1448837 w 2567281"/>
              <a:gd name="connsiteY22-536" fmla="*/ 2555706 h 2567281"/>
              <a:gd name="connsiteX23-537" fmla="*/ 1347429 w 2567281"/>
              <a:gd name="connsiteY23-538" fmla="*/ 2565733 h 2567281"/>
              <a:gd name="connsiteX24-539" fmla="*/ 1222908 w 2567281"/>
              <a:gd name="connsiteY24-540" fmla="*/ 2565794 h 2567281"/>
              <a:gd name="connsiteX25-541" fmla="*/ 1150390 w 2567281"/>
              <a:gd name="connsiteY25-542" fmla="*/ 2558774 h 2567281"/>
              <a:gd name="connsiteX26-543" fmla="*/ 899550 w 2567281"/>
              <a:gd name="connsiteY26-544" fmla="*/ 2217898 h 2567281"/>
              <a:gd name="connsiteX27-545" fmla="*/ 479023 w 2567281"/>
              <a:gd name="connsiteY27-546" fmla="*/ 2281883 h 2567281"/>
              <a:gd name="connsiteX28-547" fmla="*/ 435584 w 2567281"/>
              <a:gd name="connsiteY28-548" fmla="*/ 2247295 h 2567281"/>
              <a:gd name="connsiteX29-549" fmla="*/ 345490 w 2567281"/>
              <a:gd name="connsiteY29-550" fmla="*/ 2159843 h 2567281"/>
              <a:gd name="connsiteX30-551" fmla="*/ 271660 w 2567281"/>
              <a:gd name="connsiteY30-552" fmla="*/ 2072382 h 2567281"/>
              <a:gd name="connsiteX31-553" fmla="*/ 335363 w 2567281"/>
              <a:gd name="connsiteY31-554" fmla="*/ 1653711 h 2567281"/>
              <a:gd name="connsiteX32-555" fmla="*/ 8015 w 2567281"/>
              <a:gd name="connsiteY32-556" fmla="*/ 1412826 h 2567281"/>
              <a:gd name="connsiteX33-557" fmla="*/ 1549 w 2567281"/>
              <a:gd name="connsiteY33-558" fmla="*/ 1347429 h 2567281"/>
              <a:gd name="connsiteX34-559" fmla="*/ 13418 w 2567281"/>
              <a:gd name="connsiteY34-560" fmla="*/ 1099676 h 2567281"/>
              <a:gd name="connsiteX35-561" fmla="*/ 14995 w 2567281"/>
              <a:gd name="connsiteY35-562" fmla="*/ 1091591 h 2567281"/>
              <a:gd name="connsiteX36-563" fmla="*/ 422275 w 2567281"/>
              <a:gd name="connsiteY36-564" fmla="*/ 844686 h 2567281"/>
              <a:gd name="connsiteX37-565" fmla="*/ 279210 w 2567281"/>
              <a:gd name="connsiteY37-566" fmla="*/ 486794 h 2567281"/>
              <a:gd name="connsiteX38-567" fmla="*/ 319987 w 2567281"/>
              <a:gd name="connsiteY38-568" fmla="*/ 435584 h 2567281"/>
              <a:gd name="connsiteX39-569" fmla="*/ 504477 w 2567281"/>
              <a:gd name="connsiteY39-570" fmla="*/ 263576 h 2567281"/>
              <a:gd name="connsiteX40-571" fmla="*/ 542723 w 2567281"/>
              <a:gd name="connsiteY40-572" fmla="*/ 237362 h 2567281"/>
              <a:gd name="connsiteX0-573" fmla="*/ 542723 w 2567281"/>
              <a:gd name="connsiteY0-574" fmla="*/ 237362 h 2567281"/>
              <a:gd name="connsiteX1-575" fmla="*/ 899550 w 2567281"/>
              <a:gd name="connsiteY1-576" fmla="*/ 291655 h 2567281"/>
              <a:gd name="connsiteX2-577" fmla="*/ 1104648 w 2567281"/>
              <a:gd name="connsiteY2-578" fmla="*/ 12940 h 2567281"/>
              <a:gd name="connsiteX3-579" fmla="*/ 1219853 w 2567281"/>
              <a:gd name="connsiteY3-580" fmla="*/ 1549 h 2567281"/>
              <a:gd name="connsiteX4-581" fmla="*/ 1467606 w 2567281"/>
              <a:gd name="connsiteY4-582" fmla="*/ 13418 h 2567281"/>
              <a:gd name="connsiteX5-583" fmla="*/ 1496875 w 2567281"/>
              <a:gd name="connsiteY5-584" fmla="*/ 19128 h 2567281"/>
              <a:gd name="connsiteX6-585" fmla="*/ 1697419 w 2567281"/>
              <a:gd name="connsiteY6-586" fmla="*/ 291655 h 2567281"/>
              <a:gd name="connsiteX7-587" fmla="*/ 2031761 w 2567281"/>
              <a:gd name="connsiteY7-588" fmla="*/ 240783 h 2567281"/>
              <a:gd name="connsiteX8-589" fmla="*/ 2034286 w 2567281"/>
              <a:gd name="connsiteY8-590" fmla="*/ 242421 h 2567281"/>
              <a:gd name="connsiteX9-591" fmla="*/ 2303706 w 2567281"/>
              <a:gd name="connsiteY9-592" fmla="*/ 504477 h 2567281"/>
              <a:gd name="connsiteX10-593" fmla="*/ 2313004 w 2567281"/>
              <a:gd name="connsiteY10-594" fmla="*/ 518043 h 2567281"/>
              <a:gd name="connsiteX11-595" fmla="*/ 2261606 w 2567281"/>
              <a:gd name="connsiteY11-596" fmla="*/ 855842 h 2567281"/>
              <a:gd name="connsiteX12-597" fmla="*/ 2547655 w 2567281"/>
              <a:gd name="connsiteY12-598" fmla="*/ 1066337 h 2567281"/>
              <a:gd name="connsiteX13-599" fmla="*/ 2553379 w 2567281"/>
              <a:gd name="connsiteY13-600" fmla="*/ 1094904 h 2567281"/>
              <a:gd name="connsiteX14-601" fmla="*/ 2565794 w 2567281"/>
              <a:gd name="connsiteY14-602" fmla="*/ 1344373 h 2567281"/>
              <a:gd name="connsiteX15-603" fmla="*/ 2556882 w 2567281"/>
              <a:gd name="connsiteY15-604" fmla="*/ 1436427 h 2567281"/>
              <a:gd name="connsiteX16-605" fmla="*/ 2261606 w 2567281"/>
              <a:gd name="connsiteY16-606" fmla="*/ 1653711 h 2567281"/>
              <a:gd name="connsiteX17-607" fmla="*/ 2320371 w 2567281"/>
              <a:gd name="connsiteY17-608" fmla="*/ 2039924 h 2567281"/>
              <a:gd name="connsiteX18-609" fmla="*/ 2247295 w 2567281"/>
              <a:gd name="connsiteY18-610" fmla="*/ 2131698 h 2567281"/>
              <a:gd name="connsiteX19-611" fmla="*/ 2159843 w 2567281"/>
              <a:gd name="connsiteY19-612" fmla="*/ 2221792 h 2567281"/>
              <a:gd name="connsiteX20-613" fmla="*/ 2093129 w 2567281"/>
              <a:gd name="connsiteY20-614" fmla="*/ 2278108 h 2567281"/>
              <a:gd name="connsiteX21-615" fmla="*/ 1697419 w 2567281"/>
              <a:gd name="connsiteY21-616" fmla="*/ 2217898 h 2567281"/>
              <a:gd name="connsiteX22-617" fmla="*/ 1448837 w 2567281"/>
              <a:gd name="connsiteY22-618" fmla="*/ 2555706 h 2567281"/>
              <a:gd name="connsiteX23-619" fmla="*/ 1347429 w 2567281"/>
              <a:gd name="connsiteY23-620" fmla="*/ 2565733 h 2567281"/>
              <a:gd name="connsiteX24-621" fmla="*/ 1222908 w 2567281"/>
              <a:gd name="connsiteY24-622" fmla="*/ 2565794 h 2567281"/>
              <a:gd name="connsiteX25-623" fmla="*/ 1150390 w 2567281"/>
              <a:gd name="connsiteY25-624" fmla="*/ 2558774 h 2567281"/>
              <a:gd name="connsiteX26-625" fmla="*/ 899550 w 2567281"/>
              <a:gd name="connsiteY26-626" fmla="*/ 2217898 h 2567281"/>
              <a:gd name="connsiteX27-627" fmla="*/ 479023 w 2567281"/>
              <a:gd name="connsiteY27-628" fmla="*/ 2281883 h 2567281"/>
              <a:gd name="connsiteX28-629" fmla="*/ 435584 w 2567281"/>
              <a:gd name="connsiteY28-630" fmla="*/ 2247295 h 2567281"/>
              <a:gd name="connsiteX29-631" fmla="*/ 345490 w 2567281"/>
              <a:gd name="connsiteY29-632" fmla="*/ 2159843 h 2567281"/>
              <a:gd name="connsiteX30-633" fmla="*/ 271660 w 2567281"/>
              <a:gd name="connsiteY30-634" fmla="*/ 2072382 h 2567281"/>
              <a:gd name="connsiteX31-635" fmla="*/ 335363 w 2567281"/>
              <a:gd name="connsiteY31-636" fmla="*/ 1653711 h 2567281"/>
              <a:gd name="connsiteX32-637" fmla="*/ 8015 w 2567281"/>
              <a:gd name="connsiteY32-638" fmla="*/ 1412826 h 2567281"/>
              <a:gd name="connsiteX33-639" fmla="*/ 1549 w 2567281"/>
              <a:gd name="connsiteY33-640" fmla="*/ 1347429 h 2567281"/>
              <a:gd name="connsiteX34-641" fmla="*/ 13418 w 2567281"/>
              <a:gd name="connsiteY34-642" fmla="*/ 1099676 h 2567281"/>
              <a:gd name="connsiteX35-643" fmla="*/ 14995 w 2567281"/>
              <a:gd name="connsiteY35-644" fmla="*/ 1091591 h 2567281"/>
              <a:gd name="connsiteX36-645" fmla="*/ 397317 w 2567281"/>
              <a:gd name="connsiteY36-646" fmla="*/ 856724 h 2567281"/>
              <a:gd name="connsiteX37-647" fmla="*/ 279210 w 2567281"/>
              <a:gd name="connsiteY37-648" fmla="*/ 486794 h 2567281"/>
              <a:gd name="connsiteX38-649" fmla="*/ 319987 w 2567281"/>
              <a:gd name="connsiteY38-650" fmla="*/ 435584 h 2567281"/>
              <a:gd name="connsiteX39-651" fmla="*/ 504477 w 2567281"/>
              <a:gd name="connsiteY39-652" fmla="*/ 263576 h 2567281"/>
              <a:gd name="connsiteX40-653" fmla="*/ 542723 w 2567281"/>
              <a:gd name="connsiteY40-654" fmla="*/ 237362 h 2567281"/>
              <a:gd name="connsiteX0-655" fmla="*/ 542723 w 2567281"/>
              <a:gd name="connsiteY0-656" fmla="*/ 237362 h 2567281"/>
              <a:gd name="connsiteX1-657" fmla="*/ 899550 w 2567281"/>
              <a:gd name="connsiteY1-658" fmla="*/ 291655 h 2567281"/>
              <a:gd name="connsiteX2-659" fmla="*/ 1104648 w 2567281"/>
              <a:gd name="connsiteY2-660" fmla="*/ 12940 h 2567281"/>
              <a:gd name="connsiteX3-661" fmla="*/ 1219853 w 2567281"/>
              <a:gd name="connsiteY3-662" fmla="*/ 1549 h 2567281"/>
              <a:gd name="connsiteX4-663" fmla="*/ 1467606 w 2567281"/>
              <a:gd name="connsiteY4-664" fmla="*/ 13418 h 2567281"/>
              <a:gd name="connsiteX5-665" fmla="*/ 1496875 w 2567281"/>
              <a:gd name="connsiteY5-666" fmla="*/ 19128 h 2567281"/>
              <a:gd name="connsiteX6-667" fmla="*/ 1697419 w 2567281"/>
              <a:gd name="connsiteY6-668" fmla="*/ 291655 h 2567281"/>
              <a:gd name="connsiteX7-669" fmla="*/ 2031761 w 2567281"/>
              <a:gd name="connsiteY7-670" fmla="*/ 240783 h 2567281"/>
              <a:gd name="connsiteX8-671" fmla="*/ 2034286 w 2567281"/>
              <a:gd name="connsiteY8-672" fmla="*/ 242421 h 2567281"/>
              <a:gd name="connsiteX9-673" fmla="*/ 2303706 w 2567281"/>
              <a:gd name="connsiteY9-674" fmla="*/ 504477 h 2567281"/>
              <a:gd name="connsiteX10-675" fmla="*/ 2313004 w 2567281"/>
              <a:gd name="connsiteY10-676" fmla="*/ 518043 h 2567281"/>
              <a:gd name="connsiteX11-677" fmla="*/ 2261606 w 2567281"/>
              <a:gd name="connsiteY11-678" fmla="*/ 855842 h 2567281"/>
              <a:gd name="connsiteX12-679" fmla="*/ 2547655 w 2567281"/>
              <a:gd name="connsiteY12-680" fmla="*/ 1066337 h 2567281"/>
              <a:gd name="connsiteX13-681" fmla="*/ 2553379 w 2567281"/>
              <a:gd name="connsiteY13-682" fmla="*/ 1094904 h 2567281"/>
              <a:gd name="connsiteX14-683" fmla="*/ 2565794 w 2567281"/>
              <a:gd name="connsiteY14-684" fmla="*/ 1344373 h 2567281"/>
              <a:gd name="connsiteX15-685" fmla="*/ 2556882 w 2567281"/>
              <a:gd name="connsiteY15-686" fmla="*/ 1436427 h 2567281"/>
              <a:gd name="connsiteX16-687" fmla="*/ 2261606 w 2567281"/>
              <a:gd name="connsiteY16-688" fmla="*/ 1653711 h 2567281"/>
              <a:gd name="connsiteX17-689" fmla="*/ 2320371 w 2567281"/>
              <a:gd name="connsiteY17-690" fmla="*/ 2039924 h 2567281"/>
              <a:gd name="connsiteX18-691" fmla="*/ 2247295 w 2567281"/>
              <a:gd name="connsiteY18-692" fmla="*/ 2131698 h 2567281"/>
              <a:gd name="connsiteX19-693" fmla="*/ 2159843 w 2567281"/>
              <a:gd name="connsiteY19-694" fmla="*/ 2221792 h 2567281"/>
              <a:gd name="connsiteX20-695" fmla="*/ 2093129 w 2567281"/>
              <a:gd name="connsiteY20-696" fmla="*/ 2278108 h 2567281"/>
              <a:gd name="connsiteX21-697" fmla="*/ 1697419 w 2567281"/>
              <a:gd name="connsiteY21-698" fmla="*/ 2217898 h 2567281"/>
              <a:gd name="connsiteX22-699" fmla="*/ 1448837 w 2567281"/>
              <a:gd name="connsiteY22-700" fmla="*/ 2555706 h 2567281"/>
              <a:gd name="connsiteX23-701" fmla="*/ 1347429 w 2567281"/>
              <a:gd name="connsiteY23-702" fmla="*/ 2565733 h 2567281"/>
              <a:gd name="connsiteX24-703" fmla="*/ 1222908 w 2567281"/>
              <a:gd name="connsiteY24-704" fmla="*/ 2565794 h 2567281"/>
              <a:gd name="connsiteX25-705" fmla="*/ 1150390 w 2567281"/>
              <a:gd name="connsiteY25-706" fmla="*/ 2558774 h 2567281"/>
              <a:gd name="connsiteX26-707" fmla="*/ 899550 w 2567281"/>
              <a:gd name="connsiteY26-708" fmla="*/ 2217898 h 2567281"/>
              <a:gd name="connsiteX27-709" fmla="*/ 479023 w 2567281"/>
              <a:gd name="connsiteY27-710" fmla="*/ 2281883 h 2567281"/>
              <a:gd name="connsiteX28-711" fmla="*/ 435584 w 2567281"/>
              <a:gd name="connsiteY28-712" fmla="*/ 2247295 h 2567281"/>
              <a:gd name="connsiteX29-713" fmla="*/ 345490 w 2567281"/>
              <a:gd name="connsiteY29-714" fmla="*/ 2159843 h 2567281"/>
              <a:gd name="connsiteX30-715" fmla="*/ 271660 w 2567281"/>
              <a:gd name="connsiteY30-716" fmla="*/ 2072382 h 2567281"/>
              <a:gd name="connsiteX31-717" fmla="*/ 335363 w 2567281"/>
              <a:gd name="connsiteY31-718" fmla="*/ 1653711 h 2567281"/>
              <a:gd name="connsiteX32-719" fmla="*/ 8015 w 2567281"/>
              <a:gd name="connsiteY32-720" fmla="*/ 1412826 h 2567281"/>
              <a:gd name="connsiteX33-721" fmla="*/ 1549 w 2567281"/>
              <a:gd name="connsiteY33-722" fmla="*/ 1347429 h 2567281"/>
              <a:gd name="connsiteX34-723" fmla="*/ 13418 w 2567281"/>
              <a:gd name="connsiteY34-724" fmla="*/ 1099676 h 2567281"/>
              <a:gd name="connsiteX35-725" fmla="*/ 14995 w 2567281"/>
              <a:gd name="connsiteY35-726" fmla="*/ 1091591 h 2567281"/>
              <a:gd name="connsiteX36-727" fmla="*/ 397317 w 2567281"/>
              <a:gd name="connsiteY36-728" fmla="*/ 856724 h 2567281"/>
              <a:gd name="connsiteX37-729" fmla="*/ 279210 w 2567281"/>
              <a:gd name="connsiteY37-730" fmla="*/ 486794 h 2567281"/>
              <a:gd name="connsiteX38-731" fmla="*/ 319987 w 2567281"/>
              <a:gd name="connsiteY38-732" fmla="*/ 435584 h 2567281"/>
              <a:gd name="connsiteX39-733" fmla="*/ 504477 w 2567281"/>
              <a:gd name="connsiteY39-734" fmla="*/ 263576 h 2567281"/>
              <a:gd name="connsiteX40-735" fmla="*/ 542723 w 2567281"/>
              <a:gd name="connsiteY40-736" fmla="*/ 237362 h 2567281"/>
              <a:gd name="connsiteX0-737" fmla="*/ 542723 w 2567281"/>
              <a:gd name="connsiteY0-738" fmla="*/ 237362 h 2567281"/>
              <a:gd name="connsiteX1-739" fmla="*/ 899550 w 2567281"/>
              <a:gd name="connsiteY1-740" fmla="*/ 291655 h 2567281"/>
              <a:gd name="connsiteX2-741" fmla="*/ 1104648 w 2567281"/>
              <a:gd name="connsiteY2-742" fmla="*/ 12940 h 2567281"/>
              <a:gd name="connsiteX3-743" fmla="*/ 1219853 w 2567281"/>
              <a:gd name="connsiteY3-744" fmla="*/ 1549 h 2567281"/>
              <a:gd name="connsiteX4-745" fmla="*/ 1467606 w 2567281"/>
              <a:gd name="connsiteY4-746" fmla="*/ 13418 h 2567281"/>
              <a:gd name="connsiteX5-747" fmla="*/ 1496875 w 2567281"/>
              <a:gd name="connsiteY5-748" fmla="*/ 19128 h 2567281"/>
              <a:gd name="connsiteX6-749" fmla="*/ 1697419 w 2567281"/>
              <a:gd name="connsiteY6-750" fmla="*/ 291655 h 2567281"/>
              <a:gd name="connsiteX7-751" fmla="*/ 2031761 w 2567281"/>
              <a:gd name="connsiteY7-752" fmla="*/ 240783 h 2567281"/>
              <a:gd name="connsiteX8-753" fmla="*/ 2034286 w 2567281"/>
              <a:gd name="connsiteY8-754" fmla="*/ 242421 h 2567281"/>
              <a:gd name="connsiteX9-755" fmla="*/ 2303706 w 2567281"/>
              <a:gd name="connsiteY9-756" fmla="*/ 504477 h 2567281"/>
              <a:gd name="connsiteX10-757" fmla="*/ 2313004 w 2567281"/>
              <a:gd name="connsiteY10-758" fmla="*/ 518043 h 2567281"/>
              <a:gd name="connsiteX11-759" fmla="*/ 2261606 w 2567281"/>
              <a:gd name="connsiteY11-760" fmla="*/ 855842 h 2567281"/>
              <a:gd name="connsiteX12-761" fmla="*/ 2547655 w 2567281"/>
              <a:gd name="connsiteY12-762" fmla="*/ 1066337 h 2567281"/>
              <a:gd name="connsiteX13-763" fmla="*/ 2553379 w 2567281"/>
              <a:gd name="connsiteY13-764" fmla="*/ 1094904 h 2567281"/>
              <a:gd name="connsiteX14-765" fmla="*/ 2565794 w 2567281"/>
              <a:gd name="connsiteY14-766" fmla="*/ 1344373 h 2567281"/>
              <a:gd name="connsiteX15-767" fmla="*/ 2556882 w 2567281"/>
              <a:gd name="connsiteY15-768" fmla="*/ 1436427 h 2567281"/>
              <a:gd name="connsiteX16-769" fmla="*/ 2261606 w 2567281"/>
              <a:gd name="connsiteY16-770" fmla="*/ 1653711 h 2567281"/>
              <a:gd name="connsiteX17-771" fmla="*/ 2320371 w 2567281"/>
              <a:gd name="connsiteY17-772" fmla="*/ 2039924 h 2567281"/>
              <a:gd name="connsiteX18-773" fmla="*/ 2247295 w 2567281"/>
              <a:gd name="connsiteY18-774" fmla="*/ 2131698 h 2567281"/>
              <a:gd name="connsiteX19-775" fmla="*/ 2159843 w 2567281"/>
              <a:gd name="connsiteY19-776" fmla="*/ 2221792 h 2567281"/>
              <a:gd name="connsiteX20-777" fmla="*/ 2093129 w 2567281"/>
              <a:gd name="connsiteY20-778" fmla="*/ 2278108 h 2567281"/>
              <a:gd name="connsiteX21-779" fmla="*/ 1697419 w 2567281"/>
              <a:gd name="connsiteY21-780" fmla="*/ 2217898 h 2567281"/>
              <a:gd name="connsiteX22-781" fmla="*/ 1448837 w 2567281"/>
              <a:gd name="connsiteY22-782" fmla="*/ 2555706 h 2567281"/>
              <a:gd name="connsiteX23-783" fmla="*/ 1347429 w 2567281"/>
              <a:gd name="connsiteY23-784" fmla="*/ 2565733 h 2567281"/>
              <a:gd name="connsiteX24-785" fmla="*/ 1222908 w 2567281"/>
              <a:gd name="connsiteY24-786" fmla="*/ 2565794 h 2567281"/>
              <a:gd name="connsiteX25-787" fmla="*/ 1150390 w 2567281"/>
              <a:gd name="connsiteY25-788" fmla="*/ 2558774 h 2567281"/>
              <a:gd name="connsiteX26-789" fmla="*/ 899550 w 2567281"/>
              <a:gd name="connsiteY26-790" fmla="*/ 2217898 h 2567281"/>
              <a:gd name="connsiteX27-791" fmla="*/ 479023 w 2567281"/>
              <a:gd name="connsiteY27-792" fmla="*/ 2281883 h 2567281"/>
              <a:gd name="connsiteX28-793" fmla="*/ 435584 w 2567281"/>
              <a:gd name="connsiteY28-794" fmla="*/ 2247295 h 2567281"/>
              <a:gd name="connsiteX29-795" fmla="*/ 345490 w 2567281"/>
              <a:gd name="connsiteY29-796" fmla="*/ 2159843 h 2567281"/>
              <a:gd name="connsiteX30-797" fmla="*/ 271660 w 2567281"/>
              <a:gd name="connsiteY30-798" fmla="*/ 2072382 h 2567281"/>
              <a:gd name="connsiteX31-799" fmla="*/ 335363 w 2567281"/>
              <a:gd name="connsiteY31-800" fmla="*/ 1653711 h 2567281"/>
              <a:gd name="connsiteX32-801" fmla="*/ 8015 w 2567281"/>
              <a:gd name="connsiteY32-802" fmla="*/ 1412826 h 2567281"/>
              <a:gd name="connsiteX33-803" fmla="*/ 1549 w 2567281"/>
              <a:gd name="connsiteY33-804" fmla="*/ 1347429 h 2567281"/>
              <a:gd name="connsiteX34-805" fmla="*/ 13418 w 2567281"/>
              <a:gd name="connsiteY34-806" fmla="*/ 1099676 h 2567281"/>
              <a:gd name="connsiteX35-807" fmla="*/ 14995 w 2567281"/>
              <a:gd name="connsiteY35-808" fmla="*/ 1091591 h 2567281"/>
              <a:gd name="connsiteX36-809" fmla="*/ 397317 w 2567281"/>
              <a:gd name="connsiteY36-810" fmla="*/ 856724 h 2567281"/>
              <a:gd name="connsiteX37-811" fmla="*/ 279210 w 2567281"/>
              <a:gd name="connsiteY37-812" fmla="*/ 486794 h 2567281"/>
              <a:gd name="connsiteX38-813" fmla="*/ 319987 w 2567281"/>
              <a:gd name="connsiteY38-814" fmla="*/ 435584 h 2567281"/>
              <a:gd name="connsiteX39-815" fmla="*/ 504477 w 2567281"/>
              <a:gd name="connsiteY39-816" fmla="*/ 263576 h 2567281"/>
              <a:gd name="connsiteX40-817" fmla="*/ 542723 w 2567281"/>
              <a:gd name="connsiteY40-818" fmla="*/ 237362 h 2567281"/>
              <a:gd name="connsiteX0-819" fmla="*/ 542723 w 2567281"/>
              <a:gd name="connsiteY0-820" fmla="*/ 237362 h 2567281"/>
              <a:gd name="connsiteX1-821" fmla="*/ 899550 w 2567281"/>
              <a:gd name="connsiteY1-822" fmla="*/ 291655 h 2567281"/>
              <a:gd name="connsiteX2-823" fmla="*/ 1104648 w 2567281"/>
              <a:gd name="connsiteY2-824" fmla="*/ 12940 h 2567281"/>
              <a:gd name="connsiteX3-825" fmla="*/ 1219853 w 2567281"/>
              <a:gd name="connsiteY3-826" fmla="*/ 1549 h 2567281"/>
              <a:gd name="connsiteX4-827" fmla="*/ 1467606 w 2567281"/>
              <a:gd name="connsiteY4-828" fmla="*/ 13418 h 2567281"/>
              <a:gd name="connsiteX5-829" fmla="*/ 1496875 w 2567281"/>
              <a:gd name="connsiteY5-830" fmla="*/ 19128 h 2567281"/>
              <a:gd name="connsiteX6-831" fmla="*/ 1697419 w 2567281"/>
              <a:gd name="connsiteY6-832" fmla="*/ 291655 h 2567281"/>
              <a:gd name="connsiteX7-833" fmla="*/ 2031761 w 2567281"/>
              <a:gd name="connsiteY7-834" fmla="*/ 240783 h 2567281"/>
              <a:gd name="connsiteX8-835" fmla="*/ 2034286 w 2567281"/>
              <a:gd name="connsiteY8-836" fmla="*/ 242421 h 2567281"/>
              <a:gd name="connsiteX9-837" fmla="*/ 2303706 w 2567281"/>
              <a:gd name="connsiteY9-838" fmla="*/ 504477 h 2567281"/>
              <a:gd name="connsiteX10-839" fmla="*/ 2313004 w 2567281"/>
              <a:gd name="connsiteY10-840" fmla="*/ 518043 h 2567281"/>
              <a:gd name="connsiteX11-841" fmla="*/ 2261606 w 2567281"/>
              <a:gd name="connsiteY11-842" fmla="*/ 855842 h 2567281"/>
              <a:gd name="connsiteX12-843" fmla="*/ 2547655 w 2567281"/>
              <a:gd name="connsiteY12-844" fmla="*/ 1066337 h 2567281"/>
              <a:gd name="connsiteX13-845" fmla="*/ 2553379 w 2567281"/>
              <a:gd name="connsiteY13-846" fmla="*/ 1094904 h 2567281"/>
              <a:gd name="connsiteX14-847" fmla="*/ 2565794 w 2567281"/>
              <a:gd name="connsiteY14-848" fmla="*/ 1344373 h 2567281"/>
              <a:gd name="connsiteX15-849" fmla="*/ 2556882 w 2567281"/>
              <a:gd name="connsiteY15-850" fmla="*/ 1436427 h 2567281"/>
              <a:gd name="connsiteX16-851" fmla="*/ 2261606 w 2567281"/>
              <a:gd name="connsiteY16-852" fmla="*/ 1653711 h 2567281"/>
              <a:gd name="connsiteX17-853" fmla="*/ 2320371 w 2567281"/>
              <a:gd name="connsiteY17-854" fmla="*/ 2039924 h 2567281"/>
              <a:gd name="connsiteX18-855" fmla="*/ 2247295 w 2567281"/>
              <a:gd name="connsiteY18-856" fmla="*/ 2131698 h 2567281"/>
              <a:gd name="connsiteX19-857" fmla="*/ 2159843 w 2567281"/>
              <a:gd name="connsiteY19-858" fmla="*/ 2221792 h 2567281"/>
              <a:gd name="connsiteX20-859" fmla="*/ 2093129 w 2567281"/>
              <a:gd name="connsiteY20-860" fmla="*/ 2278108 h 2567281"/>
              <a:gd name="connsiteX21-861" fmla="*/ 1697419 w 2567281"/>
              <a:gd name="connsiteY21-862" fmla="*/ 2217898 h 2567281"/>
              <a:gd name="connsiteX22-863" fmla="*/ 1448837 w 2567281"/>
              <a:gd name="connsiteY22-864" fmla="*/ 2555706 h 2567281"/>
              <a:gd name="connsiteX23-865" fmla="*/ 1347429 w 2567281"/>
              <a:gd name="connsiteY23-866" fmla="*/ 2565733 h 2567281"/>
              <a:gd name="connsiteX24-867" fmla="*/ 1222908 w 2567281"/>
              <a:gd name="connsiteY24-868" fmla="*/ 2565794 h 2567281"/>
              <a:gd name="connsiteX25-869" fmla="*/ 1150390 w 2567281"/>
              <a:gd name="connsiteY25-870" fmla="*/ 2558774 h 2567281"/>
              <a:gd name="connsiteX26-871" fmla="*/ 899550 w 2567281"/>
              <a:gd name="connsiteY26-872" fmla="*/ 2217898 h 2567281"/>
              <a:gd name="connsiteX27-873" fmla="*/ 479023 w 2567281"/>
              <a:gd name="connsiteY27-874" fmla="*/ 2281883 h 2567281"/>
              <a:gd name="connsiteX28-875" fmla="*/ 435584 w 2567281"/>
              <a:gd name="connsiteY28-876" fmla="*/ 2247295 h 2567281"/>
              <a:gd name="connsiteX29-877" fmla="*/ 345490 w 2567281"/>
              <a:gd name="connsiteY29-878" fmla="*/ 2159843 h 2567281"/>
              <a:gd name="connsiteX30-879" fmla="*/ 271660 w 2567281"/>
              <a:gd name="connsiteY30-880" fmla="*/ 2072382 h 2567281"/>
              <a:gd name="connsiteX31-881" fmla="*/ 335363 w 2567281"/>
              <a:gd name="connsiteY31-882" fmla="*/ 1653711 h 2567281"/>
              <a:gd name="connsiteX32-883" fmla="*/ 8015 w 2567281"/>
              <a:gd name="connsiteY32-884" fmla="*/ 1412826 h 2567281"/>
              <a:gd name="connsiteX33-885" fmla="*/ 1549 w 2567281"/>
              <a:gd name="connsiteY33-886" fmla="*/ 1347429 h 2567281"/>
              <a:gd name="connsiteX34-887" fmla="*/ 13418 w 2567281"/>
              <a:gd name="connsiteY34-888" fmla="*/ 1099676 h 2567281"/>
              <a:gd name="connsiteX35-889" fmla="*/ 14995 w 2567281"/>
              <a:gd name="connsiteY35-890" fmla="*/ 1091591 h 2567281"/>
              <a:gd name="connsiteX36-891" fmla="*/ 397317 w 2567281"/>
              <a:gd name="connsiteY36-892" fmla="*/ 856724 h 2567281"/>
              <a:gd name="connsiteX37-893" fmla="*/ 279210 w 2567281"/>
              <a:gd name="connsiteY37-894" fmla="*/ 486794 h 2567281"/>
              <a:gd name="connsiteX38-895" fmla="*/ 319987 w 2567281"/>
              <a:gd name="connsiteY38-896" fmla="*/ 435584 h 2567281"/>
              <a:gd name="connsiteX39-897" fmla="*/ 504477 w 2567281"/>
              <a:gd name="connsiteY39-898" fmla="*/ 263576 h 2567281"/>
              <a:gd name="connsiteX40-899" fmla="*/ 542723 w 2567281"/>
              <a:gd name="connsiteY40-900" fmla="*/ 237362 h 2567281"/>
              <a:gd name="connsiteX0-901" fmla="*/ 542723 w 2567281"/>
              <a:gd name="connsiteY0-902" fmla="*/ 237362 h 2567281"/>
              <a:gd name="connsiteX1-903" fmla="*/ 899550 w 2567281"/>
              <a:gd name="connsiteY1-904" fmla="*/ 291655 h 2567281"/>
              <a:gd name="connsiteX2-905" fmla="*/ 1104648 w 2567281"/>
              <a:gd name="connsiteY2-906" fmla="*/ 12940 h 2567281"/>
              <a:gd name="connsiteX3-907" fmla="*/ 1219853 w 2567281"/>
              <a:gd name="connsiteY3-908" fmla="*/ 1549 h 2567281"/>
              <a:gd name="connsiteX4-909" fmla="*/ 1467606 w 2567281"/>
              <a:gd name="connsiteY4-910" fmla="*/ 13418 h 2567281"/>
              <a:gd name="connsiteX5-911" fmla="*/ 1496875 w 2567281"/>
              <a:gd name="connsiteY5-912" fmla="*/ 19128 h 2567281"/>
              <a:gd name="connsiteX6-913" fmla="*/ 1697419 w 2567281"/>
              <a:gd name="connsiteY6-914" fmla="*/ 291655 h 2567281"/>
              <a:gd name="connsiteX7-915" fmla="*/ 2031761 w 2567281"/>
              <a:gd name="connsiteY7-916" fmla="*/ 240783 h 2567281"/>
              <a:gd name="connsiteX8-917" fmla="*/ 2034286 w 2567281"/>
              <a:gd name="connsiteY8-918" fmla="*/ 242421 h 2567281"/>
              <a:gd name="connsiteX9-919" fmla="*/ 2303706 w 2567281"/>
              <a:gd name="connsiteY9-920" fmla="*/ 504477 h 2567281"/>
              <a:gd name="connsiteX10-921" fmla="*/ 2313004 w 2567281"/>
              <a:gd name="connsiteY10-922" fmla="*/ 518043 h 2567281"/>
              <a:gd name="connsiteX11-923" fmla="*/ 2261606 w 2567281"/>
              <a:gd name="connsiteY11-924" fmla="*/ 855842 h 2567281"/>
              <a:gd name="connsiteX12-925" fmla="*/ 2547655 w 2567281"/>
              <a:gd name="connsiteY12-926" fmla="*/ 1066337 h 2567281"/>
              <a:gd name="connsiteX13-927" fmla="*/ 2553379 w 2567281"/>
              <a:gd name="connsiteY13-928" fmla="*/ 1094904 h 2567281"/>
              <a:gd name="connsiteX14-929" fmla="*/ 2565794 w 2567281"/>
              <a:gd name="connsiteY14-930" fmla="*/ 1344373 h 2567281"/>
              <a:gd name="connsiteX15-931" fmla="*/ 2556882 w 2567281"/>
              <a:gd name="connsiteY15-932" fmla="*/ 1436427 h 2567281"/>
              <a:gd name="connsiteX16-933" fmla="*/ 2261606 w 2567281"/>
              <a:gd name="connsiteY16-934" fmla="*/ 1653711 h 2567281"/>
              <a:gd name="connsiteX17-935" fmla="*/ 2320371 w 2567281"/>
              <a:gd name="connsiteY17-936" fmla="*/ 2039924 h 2567281"/>
              <a:gd name="connsiteX18-937" fmla="*/ 2247295 w 2567281"/>
              <a:gd name="connsiteY18-938" fmla="*/ 2131698 h 2567281"/>
              <a:gd name="connsiteX19-939" fmla="*/ 2159843 w 2567281"/>
              <a:gd name="connsiteY19-940" fmla="*/ 2221792 h 2567281"/>
              <a:gd name="connsiteX20-941" fmla="*/ 2093129 w 2567281"/>
              <a:gd name="connsiteY20-942" fmla="*/ 2278108 h 2567281"/>
              <a:gd name="connsiteX21-943" fmla="*/ 1697419 w 2567281"/>
              <a:gd name="connsiteY21-944" fmla="*/ 2217898 h 2567281"/>
              <a:gd name="connsiteX22-945" fmla="*/ 1448837 w 2567281"/>
              <a:gd name="connsiteY22-946" fmla="*/ 2555706 h 2567281"/>
              <a:gd name="connsiteX23-947" fmla="*/ 1347429 w 2567281"/>
              <a:gd name="connsiteY23-948" fmla="*/ 2565733 h 2567281"/>
              <a:gd name="connsiteX24-949" fmla="*/ 1222908 w 2567281"/>
              <a:gd name="connsiteY24-950" fmla="*/ 2565794 h 2567281"/>
              <a:gd name="connsiteX25-951" fmla="*/ 1150390 w 2567281"/>
              <a:gd name="connsiteY25-952" fmla="*/ 2558774 h 2567281"/>
              <a:gd name="connsiteX26-953" fmla="*/ 899550 w 2567281"/>
              <a:gd name="connsiteY26-954" fmla="*/ 2217898 h 2567281"/>
              <a:gd name="connsiteX27-955" fmla="*/ 479023 w 2567281"/>
              <a:gd name="connsiteY27-956" fmla="*/ 2281883 h 2567281"/>
              <a:gd name="connsiteX28-957" fmla="*/ 435584 w 2567281"/>
              <a:gd name="connsiteY28-958" fmla="*/ 2247295 h 2567281"/>
              <a:gd name="connsiteX29-959" fmla="*/ 345490 w 2567281"/>
              <a:gd name="connsiteY29-960" fmla="*/ 2159843 h 2567281"/>
              <a:gd name="connsiteX30-961" fmla="*/ 271660 w 2567281"/>
              <a:gd name="connsiteY30-962" fmla="*/ 2072382 h 2567281"/>
              <a:gd name="connsiteX31-963" fmla="*/ 335363 w 2567281"/>
              <a:gd name="connsiteY31-964" fmla="*/ 1653711 h 2567281"/>
              <a:gd name="connsiteX32-965" fmla="*/ 8015 w 2567281"/>
              <a:gd name="connsiteY32-966" fmla="*/ 1412826 h 2567281"/>
              <a:gd name="connsiteX33-967" fmla="*/ 1549 w 2567281"/>
              <a:gd name="connsiteY33-968" fmla="*/ 1347429 h 2567281"/>
              <a:gd name="connsiteX34-969" fmla="*/ 13418 w 2567281"/>
              <a:gd name="connsiteY34-970" fmla="*/ 1099676 h 2567281"/>
              <a:gd name="connsiteX35-971" fmla="*/ 14995 w 2567281"/>
              <a:gd name="connsiteY35-972" fmla="*/ 1091591 h 2567281"/>
              <a:gd name="connsiteX36-973" fmla="*/ 397317 w 2567281"/>
              <a:gd name="connsiteY36-974" fmla="*/ 856724 h 2567281"/>
              <a:gd name="connsiteX37-975" fmla="*/ 279210 w 2567281"/>
              <a:gd name="connsiteY37-976" fmla="*/ 486794 h 2567281"/>
              <a:gd name="connsiteX38-977" fmla="*/ 319987 w 2567281"/>
              <a:gd name="connsiteY38-978" fmla="*/ 435584 h 2567281"/>
              <a:gd name="connsiteX39-979" fmla="*/ 504477 w 2567281"/>
              <a:gd name="connsiteY39-980" fmla="*/ 263576 h 2567281"/>
              <a:gd name="connsiteX40-981" fmla="*/ 542723 w 2567281"/>
              <a:gd name="connsiteY40-982" fmla="*/ 237362 h 2567281"/>
              <a:gd name="connsiteX0-983" fmla="*/ 542723 w 2567281"/>
              <a:gd name="connsiteY0-984" fmla="*/ 237362 h 2567281"/>
              <a:gd name="connsiteX1-985" fmla="*/ 923626 w 2567281"/>
              <a:gd name="connsiteY1-986" fmla="*/ 341570 h 2567281"/>
              <a:gd name="connsiteX2-987" fmla="*/ 1104648 w 2567281"/>
              <a:gd name="connsiteY2-988" fmla="*/ 12940 h 2567281"/>
              <a:gd name="connsiteX3-989" fmla="*/ 1219853 w 2567281"/>
              <a:gd name="connsiteY3-990" fmla="*/ 1549 h 2567281"/>
              <a:gd name="connsiteX4-991" fmla="*/ 1467606 w 2567281"/>
              <a:gd name="connsiteY4-992" fmla="*/ 13418 h 2567281"/>
              <a:gd name="connsiteX5-993" fmla="*/ 1496875 w 2567281"/>
              <a:gd name="connsiteY5-994" fmla="*/ 19128 h 2567281"/>
              <a:gd name="connsiteX6-995" fmla="*/ 1697419 w 2567281"/>
              <a:gd name="connsiteY6-996" fmla="*/ 291655 h 2567281"/>
              <a:gd name="connsiteX7-997" fmla="*/ 2031761 w 2567281"/>
              <a:gd name="connsiteY7-998" fmla="*/ 240783 h 2567281"/>
              <a:gd name="connsiteX8-999" fmla="*/ 2034286 w 2567281"/>
              <a:gd name="connsiteY8-1000" fmla="*/ 242421 h 2567281"/>
              <a:gd name="connsiteX9-1001" fmla="*/ 2303706 w 2567281"/>
              <a:gd name="connsiteY9-1002" fmla="*/ 504477 h 2567281"/>
              <a:gd name="connsiteX10-1003" fmla="*/ 2313004 w 2567281"/>
              <a:gd name="connsiteY10-1004" fmla="*/ 518043 h 2567281"/>
              <a:gd name="connsiteX11-1005" fmla="*/ 2261606 w 2567281"/>
              <a:gd name="connsiteY11-1006" fmla="*/ 855842 h 2567281"/>
              <a:gd name="connsiteX12-1007" fmla="*/ 2547655 w 2567281"/>
              <a:gd name="connsiteY12-1008" fmla="*/ 1066337 h 2567281"/>
              <a:gd name="connsiteX13-1009" fmla="*/ 2553379 w 2567281"/>
              <a:gd name="connsiteY13-1010" fmla="*/ 1094904 h 2567281"/>
              <a:gd name="connsiteX14-1011" fmla="*/ 2565794 w 2567281"/>
              <a:gd name="connsiteY14-1012" fmla="*/ 1344373 h 2567281"/>
              <a:gd name="connsiteX15-1013" fmla="*/ 2556882 w 2567281"/>
              <a:gd name="connsiteY15-1014" fmla="*/ 1436427 h 2567281"/>
              <a:gd name="connsiteX16-1015" fmla="*/ 2261606 w 2567281"/>
              <a:gd name="connsiteY16-1016" fmla="*/ 1653711 h 2567281"/>
              <a:gd name="connsiteX17-1017" fmla="*/ 2320371 w 2567281"/>
              <a:gd name="connsiteY17-1018" fmla="*/ 2039924 h 2567281"/>
              <a:gd name="connsiteX18-1019" fmla="*/ 2247295 w 2567281"/>
              <a:gd name="connsiteY18-1020" fmla="*/ 2131698 h 2567281"/>
              <a:gd name="connsiteX19-1021" fmla="*/ 2159843 w 2567281"/>
              <a:gd name="connsiteY19-1022" fmla="*/ 2221792 h 2567281"/>
              <a:gd name="connsiteX20-1023" fmla="*/ 2093129 w 2567281"/>
              <a:gd name="connsiteY20-1024" fmla="*/ 2278108 h 2567281"/>
              <a:gd name="connsiteX21-1025" fmla="*/ 1697419 w 2567281"/>
              <a:gd name="connsiteY21-1026" fmla="*/ 2217898 h 2567281"/>
              <a:gd name="connsiteX22-1027" fmla="*/ 1448837 w 2567281"/>
              <a:gd name="connsiteY22-1028" fmla="*/ 2555706 h 2567281"/>
              <a:gd name="connsiteX23-1029" fmla="*/ 1347429 w 2567281"/>
              <a:gd name="connsiteY23-1030" fmla="*/ 2565733 h 2567281"/>
              <a:gd name="connsiteX24-1031" fmla="*/ 1222908 w 2567281"/>
              <a:gd name="connsiteY24-1032" fmla="*/ 2565794 h 2567281"/>
              <a:gd name="connsiteX25-1033" fmla="*/ 1150390 w 2567281"/>
              <a:gd name="connsiteY25-1034" fmla="*/ 2558774 h 2567281"/>
              <a:gd name="connsiteX26-1035" fmla="*/ 899550 w 2567281"/>
              <a:gd name="connsiteY26-1036" fmla="*/ 2217898 h 2567281"/>
              <a:gd name="connsiteX27-1037" fmla="*/ 479023 w 2567281"/>
              <a:gd name="connsiteY27-1038" fmla="*/ 2281883 h 2567281"/>
              <a:gd name="connsiteX28-1039" fmla="*/ 435584 w 2567281"/>
              <a:gd name="connsiteY28-1040" fmla="*/ 2247295 h 2567281"/>
              <a:gd name="connsiteX29-1041" fmla="*/ 345490 w 2567281"/>
              <a:gd name="connsiteY29-1042" fmla="*/ 2159843 h 2567281"/>
              <a:gd name="connsiteX30-1043" fmla="*/ 271660 w 2567281"/>
              <a:gd name="connsiteY30-1044" fmla="*/ 2072382 h 2567281"/>
              <a:gd name="connsiteX31-1045" fmla="*/ 335363 w 2567281"/>
              <a:gd name="connsiteY31-1046" fmla="*/ 1653711 h 2567281"/>
              <a:gd name="connsiteX32-1047" fmla="*/ 8015 w 2567281"/>
              <a:gd name="connsiteY32-1048" fmla="*/ 1412826 h 2567281"/>
              <a:gd name="connsiteX33-1049" fmla="*/ 1549 w 2567281"/>
              <a:gd name="connsiteY33-1050" fmla="*/ 1347429 h 2567281"/>
              <a:gd name="connsiteX34-1051" fmla="*/ 13418 w 2567281"/>
              <a:gd name="connsiteY34-1052" fmla="*/ 1099676 h 2567281"/>
              <a:gd name="connsiteX35-1053" fmla="*/ 14995 w 2567281"/>
              <a:gd name="connsiteY35-1054" fmla="*/ 1091591 h 2567281"/>
              <a:gd name="connsiteX36-1055" fmla="*/ 397317 w 2567281"/>
              <a:gd name="connsiteY36-1056" fmla="*/ 856724 h 2567281"/>
              <a:gd name="connsiteX37-1057" fmla="*/ 279210 w 2567281"/>
              <a:gd name="connsiteY37-1058" fmla="*/ 486794 h 2567281"/>
              <a:gd name="connsiteX38-1059" fmla="*/ 319987 w 2567281"/>
              <a:gd name="connsiteY38-1060" fmla="*/ 435584 h 2567281"/>
              <a:gd name="connsiteX39-1061" fmla="*/ 504477 w 2567281"/>
              <a:gd name="connsiteY39-1062" fmla="*/ 263576 h 2567281"/>
              <a:gd name="connsiteX40-1063" fmla="*/ 542723 w 2567281"/>
              <a:gd name="connsiteY40-1064" fmla="*/ 237362 h 2567281"/>
              <a:gd name="connsiteX0-1065" fmla="*/ 542723 w 2567281"/>
              <a:gd name="connsiteY0-1066" fmla="*/ 237362 h 2567281"/>
              <a:gd name="connsiteX1-1067" fmla="*/ 923626 w 2567281"/>
              <a:gd name="connsiteY1-1068" fmla="*/ 341570 h 2567281"/>
              <a:gd name="connsiteX2-1069" fmla="*/ 1104648 w 2567281"/>
              <a:gd name="connsiteY2-1070" fmla="*/ 12940 h 2567281"/>
              <a:gd name="connsiteX3-1071" fmla="*/ 1219853 w 2567281"/>
              <a:gd name="connsiteY3-1072" fmla="*/ 1549 h 2567281"/>
              <a:gd name="connsiteX4-1073" fmla="*/ 1467606 w 2567281"/>
              <a:gd name="connsiteY4-1074" fmla="*/ 13418 h 2567281"/>
              <a:gd name="connsiteX5-1075" fmla="*/ 1496875 w 2567281"/>
              <a:gd name="connsiteY5-1076" fmla="*/ 19128 h 2567281"/>
              <a:gd name="connsiteX6-1077" fmla="*/ 1697419 w 2567281"/>
              <a:gd name="connsiteY6-1078" fmla="*/ 291655 h 2567281"/>
              <a:gd name="connsiteX7-1079" fmla="*/ 2031761 w 2567281"/>
              <a:gd name="connsiteY7-1080" fmla="*/ 240783 h 2567281"/>
              <a:gd name="connsiteX8-1081" fmla="*/ 2034286 w 2567281"/>
              <a:gd name="connsiteY8-1082" fmla="*/ 242421 h 2567281"/>
              <a:gd name="connsiteX9-1083" fmla="*/ 2303706 w 2567281"/>
              <a:gd name="connsiteY9-1084" fmla="*/ 504477 h 2567281"/>
              <a:gd name="connsiteX10-1085" fmla="*/ 2313004 w 2567281"/>
              <a:gd name="connsiteY10-1086" fmla="*/ 518043 h 2567281"/>
              <a:gd name="connsiteX11-1087" fmla="*/ 2261606 w 2567281"/>
              <a:gd name="connsiteY11-1088" fmla="*/ 855842 h 2567281"/>
              <a:gd name="connsiteX12-1089" fmla="*/ 2547655 w 2567281"/>
              <a:gd name="connsiteY12-1090" fmla="*/ 1066337 h 2567281"/>
              <a:gd name="connsiteX13-1091" fmla="*/ 2553379 w 2567281"/>
              <a:gd name="connsiteY13-1092" fmla="*/ 1094904 h 2567281"/>
              <a:gd name="connsiteX14-1093" fmla="*/ 2565794 w 2567281"/>
              <a:gd name="connsiteY14-1094" fmla="*/ 1344373 h 2567281"/>
              <a:gd name="connsiteX15-1095" fmla="*/ 2556882 w 2567281"/>
              <a:gd name="connsiteY15-1096" fmla="*/ 1436427 h 2567281"/>
              <a:gd name="connsiteX16-1097" fmla="*/ 2261606 w 2567281"/>
              <a:gd name="connsiteY16-1098" fmla="*/ 1653711 h 2567281"/>
              <a:gd name="connsiteX17-1099" fmla="*/ 2320371 w 2567281"/>
              <a:gd name="connsiteY17-1100" fmla="*/ 2039924 h 2567281"/>
              <a:gd name="connsiteX18-1101" fmla="*/ 2247295 w 2567281"/>
              <a:gd name="connsiteY18-1102" fmla="*/ 2131698 h 2567281"/>
              <a:gd name="connsiteX19-1103" fmla="*/ 2159843 w 2567281"/>
              <a:gd name="connsiteY19-1104" fmla="*/ 2221792 h 2567281"/>
              <a:gd name="connsiteX20-1105" fmla="*/ 2093129 w 2567281"/>
              <a:gd name="connsiteY20-1106" fmla="*/ 2278108 h 2567281"/>
              <a:gd name="connsiteX21-1107" fmla="*/ 1697419 w 2567281"/>
              <a:gd name="connsiteY21-1108" fmla="*/ 2217898 h 2567281"/>
              <a:gd name="connsiteX22-1109" fmla="*/ 1448837 w 2567281"/>
              <a:gd name="connsiteY22-1110" fmla="*/ 2555706 h 2567281"/>
              <a:gd name="connsiteX23-1111" fmla="*/ 1347429 w 2567281"/>
              <a:gd name="connsiteY23-1112" fmla="*/ 2565733 h 2567281"/>
              <a:gd name="connsiteX24-1113" fmla="*/ 1222908 w 2567281"/>
              <a:gd name="connsiteY24-1114" fmla="*/ 2565794 h 2567281"/>
              <a:gd name="connsiteX25-1115" fmla="*/ 1150390 w 2567281"/>
              <a:gd name="connsiteY25-1116" fmla="*/ 2558774 h 2567281"/>
              <a:gd name="connsiteX26-1117" fmla="*/ 899550 w 2567281"/>
              <a:gd name="connsiteY26-1118" fmla="*/ 2217898 h 2567281"/>
              <a:gd name="connsiteX27-1119" fmla="*/ 479023 w 2567281"/>
              <a:gd name="connsiteY27-1120" fmla="*/ 2281883 h 2567281"/>
              <a:gd name="connsiteX28-1121" fmla="*/ 435584 w 2567281"/>
              <a:gd name="connsiteY28-1122" fmla="*/ 2247295 h 2567281"/>
              <a:gd name="connsiteX29-1123" fmla="*/ 345490 w 2567281"/>
              <a:gd name="connsiteY29-1124" fmla="*/ 2159843 h 2567281"/>
              <a:gd name="connsiteX30-1125" fmla="*/ 271660 w 2567281"/>
              <a:gd name="connsiteY30-1126" fmla="*/ 2072382 h 2567281"/>
              <a:gd name="connsiteX31-1127" fmla="*/ 335363 w 2567281"/>
              <a:gd name="connsiteY31-1128" fmla="*/ 1653711 h 2567281"/>
              <a:gd name="connsiteX32-1129" fmla="*/ 8015 w 2567281"/>
              <a:gd name="connsiteY32-1130" fmla="*/ 1412826 h 2567281"/>
              <a:gd name="connsiteX33-1131" fmla="*/ 1549 w 2567281"/>
              <a:gd name="connsiteY33-1132" fmla="*/ 1347429 h 2567281"/>
              <a:gd name="connsiteX34-1133" fmla="*/ 13418 w 2567281"/>
              <a:gd name="connsiteY34-1134" fmla="*/ 1099676 h 2567281"/>
              <a:gd name="connsiteX35-1135" fmla="*/ 14995 w 2567281"/>
              <a:gd name="connsiteY35-1136" fmla="*/ 1091591 h 2567281"/>
              <a:gd name="connsiteX36-1137" fmla="*/ 397317 w 2567281"/>
              <a:gd name="connsiteY36-1138" fmla="*/ 856724 h 2567281"/>
              <a:gd name="connsiteX37-1139" fmla="*/ 279210 w 2567281"/>
              <a:gd name="connsiteY37-1140" fmla="*/ 486794 h 2567281"/>
              <a:gd name="connsiteX38-1141" fmla="*/ 319987 w 2567281"/>
              <a:gd name="connsiteY38-1142" fmla="*/ 435584 h 2567281"/>
              <a:gd name="connsiteX39-1143" fmla="*/ 504477 w 2567281"/>
              <a:gd name="connsiteY39-1144" fmla="*/ 263576 h 2567281"/>
              <a:gd name="connsiteX40-1145" fmla="*/ 542723 w 2567281"/>
              <a:gd name="connsiteY40-1146" fmla="*/ 237362 h 2567281"/>
              <a:gd name="connsiteX0-1147" fmla="*/ 542723 w 2567281"/>
              <a:gd name="connsiteY0-1148" fmla="*/ 237362 h 2567281"/>
              <a:gd name="connsiteX1-1149" fmla="*/ 923626 w 2567281"/>
              <a:gd name="connsiteY1-1150" fmla="*/ 341570 h 2567281"/>
              <a:gd name="connsiteX2-1151" fmla="*/ 1104648 w 2567281"/>
              <a:gd name="connsiteY2-1152" fmla="*/ 12940 h 2567281"/>
              <a:gd name="connsiteX3-1153" fmla="*/ 1219853 w 2567281"/>
              <a:gd name="connsiteY3-1154" fmla="*/ 1549 h 2567281"/>
              <a:gd name="connsiteX4-1155" fmla="*/ 1467606 w 2567281"/>
              <a:gd name="connsiteY4-1156" fmla="*/ 13418 h 2567281"/>
              <a:gd name="connsiteX5-1157" fmla="*/ 1496875 w 2567281"/>
              <a:gd name="connsiteY5-1158" fmla="*/ 19128 h 2567281"/>
              <a:gd name="connsiteX6-1159" fmla="*/ 1697419 w 2567281"/>
              <a:gd name="connsiteY6-1160" fmla="*/ 291655 h 2567281"/>
              <a:gd name="connsiteX7-1161" fmla="*/ 2031761 w 2567281"/>
              <a:gd name="connsiteY7-1162" fmla="*/ 240783 h 2567281"/>
              <a:gd name="connsiteX8-1163" fmla="*/ 2034286 w 2567281"/>
              <a:gd name="connsiteY8-1164" fmla="*/ 242421 h 2567281"/>
              <a:gd name="connsiteX9-1165" fmla="*/ 2303706 w 2567281"/>
              <a:gd name="connsiteY9-1166" fmla="*/ 504477 h 2567281"/>
              <a:gd name="connsiteX10-1167" fmla="*/ 2313004 w 2567281"/>
              <a:gd name="connsiteY10-1168" fmla="*/ 518043 h 2567281"/>
              <a:gd name="connsiteX11-1169" fmla="*/ 2261606 w 2567281"/>
              <a:gd name="connsiteY11-1170" fmla="*/ 855842 h 2567281"/>
              <a:gd name="connsiteX12-1171" fmla="*/ 2547655 w 2567281"/>
              <a:gd name="connsiteY12-1172" fmla="*/ 1066337 h 2567281"/>
              <a:gd name="connsiteX13-1173" fmla="*/ 2553379 w 2567281"/>
              <a:gd name="connsiteY13-1174" fmla="*/ 1094904 h 2567281"/>
              <a:gd name="connsiteX14-1175" fmla="*/ 2565794 w 2567281"/>
              <a:gd name="connsiteY14-1176" fmla="*/ 1344373 h 2567281"/>
              <a:gd name="connsiteX15-1177" fmla="*/ 2556882 w 2567281"/>
              <a:gd name="connsiteY15-1178" fmla="*/ 1436427 h 2567281"/>
              <a:gd name="connsiteX16-1179" fmla="*/ 2261606 w 2567281"/>
              <a:gd name="connsiteY16-1180" fmla="*/ 1653711 h 2567281"/>
              <a:gd name="connsiteX17-1181" fmla="*/ 2320371 w 2567281"/>
              <a:gd name="connsiteY17-1182" fmla="*/ 2039924 h 2567281"/>
              <a:gd name="connsiteX18-1183" fmla="*/ 2247295 w 2567281"/>
              <a:gd name="connsiteY18-1184" fmla="*/ 2131698 h 2567281"/>
              <a:gd name="connsiteX19-1185" fmla="*/ 2159843 w 2567281"/>
              <a:gd name="connsiteY19-1186" fmla="*/ 2221792 h 2567281"/>
              <a:gd name="connsiteX20-1187" fmla="*/ 2093129 w 2567281"/>
              <a:gd name="connsiteY20-1188" fmla="*/ 2278108 h 2567281"/>
              <a:gd name="connsiteX21-1189" fmla="*/ 1697419 w 2567281"/>
              <a:gd name="connsiteY21-1190" fmla="*/ 2217898 h 2567281"/>
              <a:gd name="connsiteX22-1191" fmla="*/ 1448837 w 2567281"/>
              <a:gd name="connsiteY22-1192" fmla="*/ 2555706 h 2567281"/>
              <a:gd name="connsiteX23-1193" fmla="*/ 1347429 w 2567281"/>
              <a:gd name="connsiteY23-1194" fmla="*/ 2565733 h 2567281"/>
              <a:gd name="connsiteX24-1195" fmla="*/ 1222908 w 2567281"/>
              <a:gd name="connsiteY24-1196" fmla="*/ 2565794 h 2567281"/>
              <a:gd name="connsiteX25-1197" fmla="*/ 1150390 w 2567281"/>
              <a:gd name="connsiteY25-1198" fmla="*/ 2558774 h 2567281"/>
              <a:gd name="connsiteX26-1199" fmla="*/ 899550 w 2567281"/>
              <a:gd name="connsiteY26-1200" fmla="*/ 2217898 h 2567281"/>
              <a:gd name="connsiteX27-1201" fmla="*/ 479023 w 2567281"/>
              <a:gd name="connsiteY27-1202" fmla="*/ 2281883 h 2567281"/>
              <a:gd name="connsiteX28-1203" fmla="*/ 435584 w 2567281"/>
              <a:gd name="connsiteY28-1204" fmla="*/ 2247295 h 2567281"/>
              <a:gd name="connsiteX29-1205" fmla="*/ 345490 w 2567281"/>
              <a:gd name="connsiteY29-1206" fmla="*/ 2159843 h 2567281"/>
              <a:gd name="connsiteX30-1207" fmla="*/ 271660 w 2567281"/>
              <a:gd name="connsiteY30-1208" fmla="*/ 2072382 h 2567281"/>
              <a:gd name="connsiteX31-1209" fmla="*/ 335363 w 2567281"/>
              <a:gd name="connsiteY31-1210" fmla="*/ 1653711 h 2567281"/>
              <a:gd name="connsiteX32-1211" fmla="*/ 8015 w 2567281"/>
              <a:gd name="connsiteY32-1212" fmla="*/ 1412826 h 2567281"/>
              <a:gd name="connsiteX33-1213" fmla="*/ 1549 w 2567281"/>
              <a:gd name="connsiteY33-1214" fmla="*/ 1347429 h 2567281"/>
              <a:gd name="connsiteX34-1215" fmla="*/ 13418 w 2567281"/>
              <a:gd name="connsiteY34-1216" fmla="*/ 1099676 h 2567281"/>
              <a:gd name="connsiteX35-1217" fmla="*/ 14995 w 2567281"/>
              <a:gd name="connsiteY35-1218" fmla="*/ 1091591 h 2567281"/>
              <a:gd name="connsiteX36-1219" fmla="*/ 397317 w 2567281"/>
              <a:gd name="connsiteY36-1220" fmla="*/ 856724 h 2567281"/>
              <a:gd name="connsiteX37-1221" fmla="*/ 279210 w 2567281"/>
              <a:gd name="connsiteY37-1222" fmla="*/ 486794 h 2567281"/>
              <a:gd name="connsiteX38-1223" fmla="*/ 319987 w 2567281"/>
              <a:gd name="connsiteY38-1224" fmla="*/ 435584 h 2567281"/>
              <a:gd name="connsiteX39-1225" fmla="*/ 504477 w 2567281"/>
              <a:gd name="connsiteY39-1226" fmla="*/ 263576 h 2567281"/>
              <a:gd name="connsiteX40-1227" fmla="*/ 542723 w 2567281"/>
              <a:gd name="connsiteY40-1228" fmla="*/ 237362 h 2567281"/>
              <a:gd name="connsiteX0-1229" fmla="*/ 542723 w 2567281"/>
              <a:gd name="connsiteY0-1230" fmla="*/ 237362 h 2567281"/>
              <a:gd name="connsiteX1-1231" fmla="*/ 923626 w 2567281"/>
              <a:gd name="connsiteY1-1232" fmla="*/ 341570 h 2567281"/>
              <a:gd name="connsiteX2-1233" fmla="*/ 1104648 w 2567281"/>
              <a:gd name="connsiteY2-1234" fmla="*/ 12940 h 2567281"/>
              <a:gd name="connsiteX3-1235" fmla="*/ 1219853 w 2567281"/>
              <a:gd name="connsiteY3-1236" fmla="*/ 1549 h 2567281"/>
              <a:gd name="connsiteX4-1237" fmla="*/ 1467606 w 2567281"/>
              <a:gd name="connsiteY4-1238" fmla="*/ 13418 h 2567281"/>
              <a:gd name="connsiteX5-1239" fmla="*/ 1496875 w 2567281"/>
              <a:gd name="connsiteY5-1240" fmla="*/ 19128 h 2567281"/>
              <a:gd name="connsiteX6-1241" fmla="*/ 1703438 w 2567281"/>
              <a:gd name="connsiteY6-1242" fmla="*/ 304134 h 2567281"/>
              <a:gd name="connsiteX7-1243" fmla="*/ 2031761 w 2567281"/>
              <a:gd name="connsiteY7-1244" fmla="*/ 240783 h 2567281"/>
              <a:gd name="connsiteX8-1245" fmla="*/ 2034286 w 2567281"/>
              <a:gd name="connsiteY8-1246" fmla="*/ 242421 h 2567281"/>
              <a:gd name="connsiteX9-1247" fmla="*/ 2303706 w 2567281"/>
              <a:gd name="connsiteY9-1248" fmla="*/ 504477 h 2567281"/>
              <a:gd name="connsiteX10-1249" fmla="*/ 2313004 w 2567281"/>
              <a:gd name="connsiteY10-1250" fmla="*/ 518043 h 2567281"/>
              <a:gd name="connsiteX11-1251" fmla="*/ 2261606 w 2567281"/>
              <a:gd name="connsiteY11-1252" fmla="*/ 855842 h 2567281"/>
              <a:gd name="connsiteX12-1253" fmla="*/ 2547655 w 2567281"/>
              <a:gd name="connsiteY12-1254" fmla="*/ 1066337 h 2567281"/>
              <a:gd name="connsiteX13-1255" fmla="*/ 2553379 w 2567281"/>
              <a:gd name="connsiteY13-1256" fmla="*/ 1094904 h 2567281"/>
              <a:gd name="connsiteX14-1257" fmla="*/ 2565794 w 2567281"/>
              <a:gd name="connsiteY14-1258" fmla="*/ 1344373 h 2567281"/>
              <a:gd name="connsiteX15-1259" fmla="*/ 2556882 w 2567281"/>
              <a:gd name="connsiteY15-1260" fmla="*/ 1436427 h 2567281"/>
              <a:gd name="connsiteX16-1261" fmla="*/ 2261606 w 2567281"/>
              <a:gd name="connsiteY16-1262" fmla="*/ 1653711 h 2567281"/>
              <a:gd name="connsiteX17-1263" fmla="*/ 2320371 w 2567281"/>
              <a:gd name="connsiteY17-1264" fmla="*/ 2039924 h 2567281"/>
              <a:gd name="connsiteX18-1265" fmla="*/ 2247295 w 2567281"/>
              <a:gd name="connsiteY18-1266" fmla="*/ 2131698 h 2567281"/>
              <a:gd name="connsiteX19-1267" fmla="*/ 2159843 w 2567281"/>
              <a:gd name="connsiteY19-1268" fmla="*/ 2221792 h 2567281"/>
              <a:gd name="connsiteX20-1269" fmla="*/ 2093129 w 2567281"/>
              <a:gd name="connsiteY20-1270" fmla="*/ 2278108 h 2567281"/>
              <a:gd name="connsiteX21-1271" fmla="*/ 1697419 w 2567281"/>
              <a:gd name="connsiteY21-1272" fmla="*/ 2217898 h 2567281"/>
              <a:gd name="connsiteX22-1273" fmla="*/ 1448837 w 2567281"/>
              <a:gd name="connsiteY22-1274" fmla="*/ 2555706 h 2567281"/>
              <a:gd name="connsiteX23-1275" fmla="*/ 1347429 w 2567281"/>
              <a:gd name="connsiteY23-1276" fmla="*/ 2565733 h 2567281"/>
              <a:gd name="connsiteX24-1277" fmla="*/ 1222908 w 2567281"/>
              <a:gd name="connsiteY24-1278" fmla="*/ 2565794 h 2567281"/>
              <a:gd name="connsiteX25-1279" fmla="*/ 1150390 w 2567281"/>
              <a:gd name="connsiteY25-1280" fmla="*/ 2558774 h 2567281"/>
              <a:gd name="connsiteX26-1281" fmla="*/ 899550 w 2567281"/>
              <a:gd name="connsiteY26-1282" fmla="*/ 2217898 h 2567281"/>
              <a:gd name="connsiteX27-1283" fmla="*/ 479023 w 2567281"/>
              <a:gd name="connsiteY27-1284" fmla="*/ 2281883 h 2567281"/>
              <a:gd name="connsiteX28-1285" fmla="*/ 435584 w 2567281"/>
              <a:gd name="connsiteY28-1286" fmla="*/ 2247295 h 2567281"/>
              <a:gd name="connsiteX29-1287" fmla="*/ 345490 w 2567281"/>
              <a:gd name="connsiteY29-1288" fmla="*/ 2159843 h 2567281"/>
              <a:gd name="connsiteX30-1289" fmla="*/ 271660 w 2567281"/>
              <a:gd name="connsiteY30-1290" fmla="*/ 2072382 h 2567281"/>
              <a:gd name="connsiteX31-1291" fmla="*/ 335363 w 2567281"/>
              <a:gd name="connsiteY31-1292" fmla="*/ 1653711 h 2567281"/>
              <a:gd name="connsiteX32-1293" fmla="*/ 8015 w 2567281"/>
              <a:gd name="connsiteY32-1294" fmla="*/ 1412826 h 2567281"/>
              <a:gd name="connsiteX33-1295" fmla="*/ 1549 w 2567281"/>
              <a:gd name="connsiteY33-1296" fmla="*/ 1347429 h 2567281"/>
              <a:gd name="connsiteX34-1297" fmla="*/ 13418 w 2567281"/>
              <a:gd name="connsiteY34-1298" fmla="*/ 1099676 h 2567281"/>
              <a:gd name="connsiteX35-1299" fmla="*/ 14995 w 2567281"/>
              <a:gd name="connsiteY35-1300" fmla="*/ 1091591 h 2567281"/>
              <a:gd name="connsiteX36-1301" fmla="*/ 397317 w 2567281"/>
              <a:gd name="connsiteY36-1302" fmla="*/ 856724 h 2567281"/>
              <a:gd name="connsiteX37-1303" fmla="*/ 279210 w 2567281"/>
              <a:gd name="connsiteY37-1304" fmla="*/ 486794 h 2567281"/>
              <a:gd name="connsiteX38-1305" fmla="*/ 319987 w 2567281"/>
              <a:gd name="connsiteY38-1306" fmla="*/ 435584 h 2567281"/>
              <a:gd name="connsiteX39-1307" fmla="*/ 504477 w 2567281"/>
              <a:gd name="connsiteY39-1308" fmla="*/ 263576 h 2567281"/>
              <a:gd name="connsiteX40-1309" fmla="*/ 542723 w 2567281"/>
              <a:gd name="connsiteY40-1310" fmla="*/ 237362 h 2567281"/>
              <a:gd name="connsiteX0-1311" fmla="*/ 542723 w 2567281"/>
              <a:gd name="connsiteY0-1312" fmla="*/ 237362 h 2567281"/>
              <a:gd name="connsiteX1-1313" fmla="*/ 923626 w 2567281"/>
              <a:gd name="connsiteY1-1314" fmla="*/ 341570 h 2567281"/>
              <a:gd name="connsiteX2-1315" fmla="*/ 1104648 w 2567281"/>
              <a:gd name="connsiteY2-1316" fmla="*/ 12940 h 2567281"/>
              <a:gd name="connsiteX3-1317" fmla="*/ 1219853 w 2567281"/>
              <a:gd name="connsiteY3-1318" fmla="*/ 1549 h 2567281"/>
              <a:gd name="connsiteX4-1319" fmla="*/ 1467606 w 2567281"/>
              <a:gd name="connsiteY4-1320" fmla="*/ 13418 h 2567281"/>
              <a:gd name="connsiteX5-1321" fmla="*/ 1496875 w 2567281"/>
              <a:gd name="connsiteY5-1322" fmla="*/ 19128 h 2567281"/>
              <a:gd name="connsiteX6-1323" fmla="*/ 1628565 w 2567281"/>
              <a:gd name="connsiteY6-1324" fmla="*/ 340248 h 2567281"/>
              <a:gd name="connsiteX7-1325" fmla="*/ 2031761 w 2567281"/>
              <a:gd name="connsiteY7-1326" fmla="*/ 240783 h 2567281"/>
              <a:gd name="connsiteX8-1327" fmla="*/ 2034286 w 2567281"/>
              <a:gd name="connsiteY8-1328" fmla="*/ 242421 h 2567281"/>
              <a:gd name="connsiteX9-1329" fmla="*/ 2303706 w 2567281"/>
              <a:gd name="connsiteY9-1330" fmla="*/ 504477 h 2567281"/>
              <a:gd name="connsiteX10-1331" fmla="*/ 2313004 w 2567281"/>
              <a:gd name="connsiteY10-1332" fmla="*/ 518043 h 2567281"/>
              <a:gd name="connsiteX11-1333" fmla="*/ 2261606 w 2567281"/>
              <a:gd name="connsiteY11-1334" fmla="*/ 855842 h 2567281"/>
              <a:gd name="connsiteX12-1335" fmla="*/ 2547655 w 2567281"/>
              <a:gd name="connsiteY12-1336" fmla="*/ 1066337 h 2567281"/>
              <a:gd name="connsiteX13-1337" fmla="*/ 2553379 w 2567281"/>
              <a:gd name="connsiteY13-1338" fmla="*/ 1094904 h 2567281"/>
              <a:gd name="connsiteX14-1339" fmla="*/ 2565794 w 2567281"/>
              <a:gd name="connsiteY14-1340" fmla="*/ 1344373 h 2567281"/>
              <a:gd name="connsiteX15-1341" fmla="*/ 2556882 w 2567281"/>
              <a:gd name="connsiteY15-1342" fmla="*/ 1436427 h 2567281"/>
              <a:gd name="connsiteX16-1343" fmla="*/ 2261606 w 2567281"/>
              <a:gd name="connsiteY16-1344" fmla="*/ 1653711 h 2567281"/>
              <a:gd name="connsiteX17-1345" fmla="*/ 2320371 w 2567281"/>
              <a:gd name="connsiteY17-1346" fmla="*/ 2039924 h 2567281"/>
              <a:gd name="connsiteX18-1347" fmla="*/ 2247295 w 2567281"/>
              <a:gd name="connsiteY18-1348" fmla="*/ 2131698 h 2567281"/>
              <a:gd name="connsiteX19-1349" fmla="*/ 2159843 w 2567281"/>
              <a:gd name="connsiteY19-1350" fmla="*/ 2221792 h 2567281"/>
              <a:gd name="connsiteX20-1351" fmla="*/ 2093129 w 2567281"/>
              <a:gd name="connsiteY20-1352" fmla="*/ 2278108 h 2567281"/>
              <a:gd name="connsiteX21-1353" fmla="*/ 1697419 w 2567281"/>
              <a:gd name="connsiteY21-1354" fmla="*/ 2217898 h 2567281"/>
              <a:gd name="connsiteX22-1355" fmla="*/ 1448837 w 2567281"/>
              <a:gd name="connsiteY22-1356" fmla="*/ 2555706 h 2567281"/>
              <a:gd name="connsiteX23-1357" fmla="*/ 1347429 w 2567281"/>
              <a:gd name="connsiteY23-1358" fmla="*/ 2565733 h 2567281"/>
              <a:gd name="connsiteX24-1359" fmla="*/ 1222908 w 2567281"/>
              <a:gd name="connsiteY24-1360" fmla="*/ 2565794 h 2567281"/>
              <a:gd name="connsiteX25-1361" fmla="*/ 1150390 w 2567281"/>
              <a:gd name="connsiteY25-1362" fmla="*/ 2558774 h 2567281"/>
              <a:gd name="connsiteX26-1363" fmla="*/ 899550 w 2567281"/>
              <a:gd name="connsiteY26-1364" fmla="*/ 2217898 h 2567281"/>
              <a:gd name="connsiteX27-1365" fmla="*/ 479023 w 2567281"/>
              <a:gd name="connsiteY27-1366" fmla="*/ 2281883 h 2567281"/>
              <a:gd name="connsiteX28-1367" fmla="*/ 435584 w 2567281"/>
              <a:gd name="connsiteY28-1368" fmla="*/ 2247295 h 2567281"/>
              <a:gd name="connsiteX29-1369" fmla="*/ 345490 w 2567281"/>
              <a:gd name="connsiteY29-1370" fmla="*/ 2159843 h 2567281"/>
              <a:gd name="connsiteX30-1371" fmla="*/ 271660 w 2567281"/>
              <a:gd name="connsiteY30-1372" fmla="*/ 2072382 h 2567281"/>
              <a:gd name="connsiteX31-1373" fmla="*/ 335363 w 2567281"/>
              <a:gd name="connsiteY31-1374" fmla="*/ 1653711 h 2567281"/>
              <a:gd name="connsiteX32-1375" fmla="*/ 8015 w 2567281"/>
              <a:gd name="connsiteY32-1376" fmla="*/ 1412826 h 2567281"/>
              <a:gd name="connsiteX33-1377" fmla="*/ 1549 w 2567281"/>
              <a:gd name="connsiteY33-1378" fmla="*/ 1347429 h 2567281"/>
              <a:gd name="connsiteX34-1379" fmla="*/ 13418 w 2567281"/>
              <a:gd name="connsiteY34-1380" fmla="*/ 1099676 h 2567281"/>
              <a:gd name="connsiteX35-1381" fmla="*/ 14995 w 2567281"/>
              <a:gd name="connsiteY35-1382" fmla="*/ 1091591 h 2567281"/>
              <a:gd name="connsiteX36-1383" fmla="*/ 397317 w 2567281"/>
              <a:gd name="connsiteY36-1384" fmla="*/ 856724 h 2567281"/>
              <a:gd name="connsiteX37-1385" fmla="*/ 279210 w 2567281"/>
              <a:gd name="connsiteY37-1386" fmla="*/ 486794 h 2567281"/>
              <a:gd name="connsiteX38-1387" fmla="*/ 319987 w 2567281"/>
              <a:gd name="connsiteY38-1388" fmla="*/ 435584 h 2567281"/>
              <a:gd name="connsiteX39-1389" fmla="*/ 504477 w 2567281"/>
              <a:gd name="connsiteY39-1390" fmla="*/ 263576 h 2567281"/>
              <a:gd name="connsiteX40-1391" fmla="*/ 542723 w 2567281"/>
              <a:gd name="connsiteY40-1392" fmla="*/ 237362 h 2567281"/>
              <a:gd name="connsiteX0-1393" fmla="*/ 542723 w 2567281"/>
              <a:gd name="connsiteY0-1394" fmla="*/ 237362 h 2567281"/>
              <a:gd name="connsiteX1-1395" fmla="*/ 923626 w 2567281"/>
              <a:gd name="connsiteY1-1396" fmla="*/ 341570 h 2567281"/>
              <a:gd name="connsiteX2-1397" fmla="*/ 1104648 w 2567281"/>
              <a:gd name="connsiteY2-1398" fmla="*/ 12940 h 2567281"/>
              <a:gd name="connsiteX3-1399" fmla="*/ 1219853 w 2567281"/>
              <a:gd name="connsiteY3-1400" fmla="*/ 1549 h 2567281"/>
              <a:gd name="connsiteX4-1401" fmla="*/ 1467606 w 2567281"/>
              <a:gd name="connsiteY4-1402" fmla="*/ 13418 h 2567281"/>
              <a:gd name="connsiteX5-1403" fmla="*/ 1496875 w 2567281"/>
              <a:gd name="connsiteY5-1404" fmla="*/ 19128 h 2567281"/>
              <a:gd name="connsiteX6-1405" fmla="*/ 1628565 w 2567281"/>
              <a:gd name="connsiteY6-1406" fmla="*/ 340248 h 2567281"/>
              <a:gd name="connsiteX7-1407" fmla="*/ 2031761 w 2567281"/>
              <a:gd name="connsiteY7-1408" fmla="*/ 240783 h 2567281"/>
              <a:gd name="connsiteX8-1409" fmla="*/ 2034286 w 2567281"/>
              <a:gd name="connsiteY8-1410" fmla="*/ 242421 h 2567281"/>
              <a:gd name="connsiteX9-1411" fmla="*/ 2303706 w 2567281"/>
              <a:gd name="connsiteY9-1412" fmla="*/ 504477 h 2567281"/>
              <a:gd name="connsiteX10-1413" fmla="*/ 2313004 w 2567281"/>
              <a:gd name="connsiteY10-1414" fmla="*/ 518043 h 2567281"/>
              <a:gd name="connsiteX11-1415" fmla="*/ 2261606 w 2567281"/>
              <a:gd name="connsiteY11-1416" fmla="*/ 855842 h 2567281"/>
              <a:gd name="connsiteX12-1417" fmla="*/ 2547655 w 2567281"/>
              <a:gd name="connsiteY12-1418" fmla="*/ 1066337 h 2567281"/>
              <a:gd name="connsiteX13-1419" fmla="*/ 2553379 w 2567281"/>
              <a:gd name="connsiteY13-1420" fmla="*/ 1094904 h 2567281"/>
              <a:gd name="connsiteX14-1421" fmla="*/ 2565794 w 2567281"/>
              <a:gd name="connsiteY14-1422" fmla="*/ 1344373 h 2567281"/>
              <a:gd name="connsiteX15-1423" fmla="*/ 2556882 w 2567281"/>
              <a:gd name="connsiteY15-1424" fmla="*/ 1436427 h 2567281"/>
              <a:gd name="connsiteX16-1425" fmla="*/ 2261606 w 2567281"/>
              <a:gd name="connsiteY16-1426" fmla="*/ 1653711 h 2567281"/>
              <a:gd name="connsiteX17-1427" fmla="*/ 2320371 w 2567281"/>
              <a:gd name="connsiteY17-1428" fmla="*/ 2039924 h 2567281"/>
              <a:gd name="connsiteX18-1429" fmla="*/ 2247295 w 2567281"/>
              <a:gd name="connsiteY18-1430" fmla="*/ 2131698 h 2567281"/>
              <a:gd name="connsiteX19-1431" fmla="*/ 2159843 w 2567281"/>
              <a:gd name="connsiteY19-1432" fmla="*/ 2221792 h 2567281"/>
              <a:gd name="connsiteX20-1433" fmla="*/ 2093129 w 2567281"/>
              <a:gd name="connsiteY20-1434" fmla="*/ 2278108 h 2567281"/>
              <a:gd name="connsiteX21-1435" fmla="*/ 1697419 w 2567281"/>
              <a:gd name="connsiteY21-1436" fmla="*/ 2217898 h 2567281"/>
              <a:gd name="connsiteX22-1437" fmla="*/ 1448837 w 2567281"/>
              <a:gd name="connsiteY22-1438" fmla="*/ 2555706 h 2567281"/>
              <a:gd name="connsiteX23-1439" fmla="*/ 1347429 w 2567281"/>
              <a:gd name="connsiteY23-1440" fmla="*/ 2565733 h 2567281"/>
              <a:gd name="connsiteX24-1441" fmla="*/ 1222908 w 2567281"/>
              <a:gd name="connsiteY24-1442" fmla="*/ 2565794 h 2567281"/>
              <a:gd name="connsiteX25-1443" fmla="*/ 1150390 w 2567281"/>
              <a:gd name="connsiteY25-1444" fmla="*/ 2558774 h 2567281"/>
              <a:gd name="connsiteX26-1445" fmla="*/ 899550 w 2567281"/>
              <a:gd name="connsiteY26-1446" fmla="*/ 2217898 h 2567281"/>
              <a:gd name="connsiteX27-1447" fmla="*/ 479023 w 2567281"/>
              <a:gd name="connsiteY27-1448" fmla="*/ 2281883 h 2567281"/>
              <a:gd name="connsiteX28-1449" fmla="*/ 435584 w 2567281"/>
              <a:gd name="connsiteY28-1450" fmla="*/ 2247295 h 2567281"/>
              <a:gd name="connsiteX29-1451" fmla="*/ 345490 w 2567281"/>
              <a:gd name="connsiteY29-1452" fmla="*/ 2159843 h 2567281"/>
              <a:gd name="connsiteX30-1453" fmla="*/ 271660 w 2567281"/>
              <a:gd name="connsiteY30-1454" fmla="*/ 2072382 h 2567281"/>
              <a:gd name="connsiteX31-1455" fmla="*/ 335363 w 2567281"/>
              <a:gd name="connsiteY31-1456" fmla="*/ 1653711 h 2567281"/>
              <a:gd name="connsiteX32-1457" fmla="*/ 8015 w 2567281"/>
              <a:gd name="connsiteY32-1458" fmla="*/ 1412826 h 2567281"/>
              <a:gd name="connsiteX33-1459" fmla="*/ 1549 w 2567281"/>
              <a:gd name="connsiteY33-1460" fmla="*/ 1347429 h 2567281"/>
              <a:gd name="connsiteX34-1461" fmla="*/ 13418 w 2567281"/>
              <a:gd name="connsiteY34-1462" fmla="*/ 1099676 h 2567281"/>
              <a:gd name="connsiteX35-1463" fmla="*/ 14995 w 2567281"/>
              <a:gd name="connsiteY35-1464" fmla="*/ 1091591 h 2567281"/>
              <a:gd name="connsiteX36-1465" fmla="*/ 397317 w 2567281"/>
              <a:gd name="connsiteY36-1466" fmla="*/ 856724 h 2567281"/>
              <a:gd name="connsiteX37-1467" fmla="*/ 279210 w 2567281"/>
              <a:gd name="connsiteY37-1468" fmla="*/ 486794 h 2567281"/>
              <a:gd name="connsiteX38-1469" fmla="*/ 319987 w 2567281"/>
              <a:gd name="connsiteY38-1470" fmla="*/ 435584 h 2567281"/>
              <a:gd name="connsiteX39-1471" fmla="*/ 504477 w 2567281"/>
              <a:gd name="connsiteY39-1472" fmla="*/ 263576 h 2567281"/>
              <a:gd name="connsiteX40-1473" fmla="*/ 542723 w 2567281"/>
              <a:gd name="connsiteY40-1474" fmla="*/ 237362 h 2567281"/>
              <a:gd name="connsiteX0-1475" fmla="*/ 542723 w 2567281"/>
              <a:gd name="connsiteY0-1476" fmla="*/ 237362 h 2567281"/>
              <a:gd name="connsiteX1-1477" fmla="*/ 923626 w 2567281"/>
              <a:gd name="connsiteY1-1478" fmla="*/ 341570 h 2567281"/>
              <a:gd name="connsiteX2-1479" fmla="*/ 1104648 w 2567281"/>
              <a:gd name="connsiteY2-1480" fmla="*/ 12940 h 2567281"/>
              <a:gd name="connsiteX3-1481" fmla="*/ 1219853 w 2567281"/>
              <a:gd name="connsiteY3-1482" fmla="*/ 1549 h 2567281"/>
              <a:gd name="connsiteX4-1483" fmla="*/ 1467606 w 2567281"/>
              <a:gd name="connsiteY4-1484" fmla="*/ 13418 h 2567281"/>
              <a:gd name="connsiteX5-1485" fmla="*/ 1496875 w 2567281"/>
              <a:gd name="connsiteY5-1486" fmla="*/ 19128 h 2567281"/>
              <a:gd name="connsiteX6-1487" fmla="*/ 1628565 w 2567281"/>
              <a:gd name="connsiteY6-1488" fmla="*/ 340248 h 2567281"/>
              <a:gd name="connsiteX7-1489" fmla="*/ 2031761 w 2567281"/>
              <a:gd name="connsiteY7-1490" fmla="*/ 240783 h 2567281"/>
              <a:gd name="connsiteX8-1491" fmla="*/ 2034286 w 2567281"/>
              <a:gd name="connsiteY8-1492" fmla="*/ 242421 h 2567281"/>
              <a:gd name="connsiteX9-1493" fmla="*/ 2303706 w 2567281"/>
              <a:gd name="connsiteY9-1494" fmla="*/ 504477 h 2567281"/>
              <a:gd name="connsiteX10-1495" fmla="*/ 2313004 w 2567281"/>
              <a:gd name="connsiteY10-1496" fmla="*/ 518043 h 2567281"/>
              <a:gd name="connsiteX11-1497" fmla="*/ 2261606 w 2567281"/>
              <a:gd name="connsiteY11-1498" fmla="*/ 855842 h 2567281"/>
              <a:gd name="connsiteX12-1499" fmla="*/ 2547655 w 2567281"/>
              <a:gd name="connsiteY12-1500" fmla="*/ 1066337 h 2567281"/>
              <a:gd name="connsiteX13-1501" fmla="*/ 2553379 w 2567281"/>
              <a:gd name="connsiteY13-1502" fmla="*/ 1094904 h 2567281"/>
              <a:gd name="connsiteX14-1503" fmla="*/ 2565794 w 2567281"/>
              <a:gd name="connsiteY14-1504" fmla="*/ 1344373 h 2567281"/>
              <a:gd name="connsiteX15-1505" fmla="*/ 2556882 w 2567281"/>
              <a:gd name="connsiteY15-1506" fmla="*/ 1436427 h 2567281"/>
              <a:gd name="connsiteX16-1507" fmla="*/ 2261606 w 2567281"/>
              <a:gd name="connsiteY16-1508" fmla="*/ 1653711 h 2567281"/>
              <a:gd name="connsiteX17-1509" fmla="*/ 2320371 w 2567281"/>
              <a:gd name="connsiteY17-1510" fmla="*/ 2039924 h 2567281"/>
              <a:gd name="connsiteX18-1511" fmla="*/ 2247295 w 2567281"/>
              <a:gd name="connsiteY18-1512" fmla="*/ 2131698 h 2567281"/>
              <a:gd name="connsiteX19-1513" fmla="*/ 2159843 w 2567281"/>
              <a:gd name="connsiteY19-1514" fmla="*/ 2221792 h 2567281"/>
              <a:gd name="connsiteX20-1515" fmla="*/ 2093129 w 2567281"/>
              <a:gd name="connsiteY20-1516" fmla="*/ 2278108 h 2567281"/>
              <a:gd name="connsiteX21-1517" fmla="*/ 1697419 w 2567281"/>
              <a:gd name="connsiteY21-1518" fmla="*/ 2217898 h 2567281"/>
              <a:gd name="connsiteX22-1519" fmla="*/ 1448837 w 2567281"/>
              <a:gd name="connsiteY22-1520" fmla="*/ 2555706 h 2567281"/>
              <a:gd name="connsiteX23-1521" fmla="*/ 1347429 w 2567281"/>
              <a:gd name="connsiteY23-1522" fmla="*/ 2565733 h 2567281"/>
              <a:gd name="connsiteX24-1523" fmla="*/ 1222908 w 2567281"/>
              <a:gd name="connsiteY24-1524" fmla="*/ 2565794 h 2567281"/>
              <a:gd name="connsiteX25-1525" fmla="*/ 1150390 w 2567281"/>
              <a:gd name="connsiteY25-1526" fmla="*/ 2558774 h 2567281"/>
              <a:gd name="connsiteX26-1527" fmla="*/ 899550 w 2567281"/>
              <a:gd name="connsiteY26-1528" fmla="*/ 2217898 h 2567281"/>
              <a:gd name="connsiteX27-1529" fmla="*/ 479023 w 2567281"/>
              <a:gd name="connsiteY27-1530" fmla="*/ 2281883 h 2567281"/>
              <a:gd name="connsiteX28-1531" fmla="*/ 435584 w 2567281"/>
              <a:gd name="connsiteY28-1532" fmla="*/ 2247295 h 2567281"/>
              <a:gd name="connsiteX29-1533" fmla="*/ 345490 w 2567281"/>
              <a:gd name="connsiteY29-1534" fmla="*/ 2159843 h 2567281"/>
              <a:gd name="connsiteX30-1535" fmla="*/ 271660 w 2567281"/>
              <a:gd name="connsiteY30-1536" fmla="*/ 2072382 h 2567281"/>
              <a:gd name="connsiteX31-1537" fmla="*/ 335363 w 2567281"/>
              <a:gd name="connsiteY31-1538" fmla="*/ 1653711 h 2567281"/>
              <a:gd name="connsiteX32-1539" fmla="*/ 8015 w 2567281"/>
              <a:gd name="connsiteY32-1540" fmla="*/ 1412826 h 2567281"/>
              <a:gd name="connsiteX33-1541" fmla="*/ 1549 w 2567281"/>
              <a:gd name="connsiteY33-1542" fmla="*/ 1347429 h 2567281"/>
              <a:gd name="connsiteX34-1543" fmla="*/ 13418 w 2567281"/>
              <a:gd name="connsiteY34-1544" fmla="*/ 1099676 h 2567281"/>
              <a:gd name="connsiteX35-1545" fmla="*/ 14995 w 2567281"/>
              <a:gd name="connsiteY35-1546" fmla="*/ 1091591 h 2567281"/>
              <a:gd name="connsiteX36-1547" fmla="*/ 397317 w 2567281"/>
              <a:gd name="connsiteY36-1548" fmla="*/ 856724 h 2567281"/>
              <a:gd name="connsiteX37-1549" fmla="*/ 279210 w 2567281"/>
              <a:gd name="connsiteY37-1550" fmla="*/ 486794 h 2567281"/>
              <a:gd name="connsiteX38-1551" fmla="*/ 319987 w 2567281"/>
              <a:gd name="connsiteY38-1552" fmla="*/ 435584 h 2567281"/>
              <a:gd name="connsiteX39-1553" fmla="*/ 504477 w 2567281"/>
              <a:gd name="connsiteY39-1554" fmla="*/ 263576 h 2567281"/>
              <a:gd name="connsiteX40-1555" fmla="*/ 542723 w 2567281"/>
              <a:gd name="connsiteY40-1556" fmla="*/ 237362 h 2567281"/>
              <a:gd name="connsiteX0-1557" fmla="*/ 542723 w 2567281"/>
              <a:gd name="connsiteY0-1558" fmla="*/ 237362 h 2567281"/>
              <a:gd name="connsiteX1-1559" fmla="*/ 923626 w 2567281"/>
              <a:gd name="connsiteY1-1560" fmla="*/ 341570 h 2567281"/>
              <a:gd name="connsiteX2-1561" fmla="*/ 1104648 w 2567281"/>
              <a:gd name="connsiteY2-1562" fmla="*/ 12940 h 2567281"/>
              <a:gd name="connsiteX3-1563" fmla="*/ 1219853 w 2567281"/>
              <a:gd name="connsiteY3-1564" fmla="*/ 1549 h 2567281"/>
              <a:gd name="connsiteX4-1565" fmla="*/ 1467606 w 2567281"/>
              <a:gd name="connsiteY4-1566" fmla="*/ 13418 h 2567281"/>
              <a:gd name="connsiteX5-1567" fmla="*/ 1496875 w 2567281"/>
              <a:gd name="connsiteY5-1568" fmla="*/ 19128 h 2567281"/>
              <a:gd name="connsiteX6-1569" fmla="*/ 1628565 w 2567281"/>
              <a:gd name="connsiteY6-1570" fmla="*/ 340248 h 2567281"/>
              <a:gd name="connsiteX7-1571" fmla="*/ 2031761 w 2567281"/>
              <a:gd name="connsiteY7-1572" fmla="*/ 240783 h 2567281"/>
              <a:gd name="connsiteX8-1573" fmla="*/ 2034286 w 2567281"/>
              <a:gd name="connsiteY8-1574" fmla="*/ 242421 h 2567281"/>
              <a:gd name="connsiteX9-1575" fmla="*/ 2303706 w 2567281"/>
              <a:gd name="connsiteY9-1576" fmla="*/ 504477 h 2567281"/>
              <a:gd name="connsiteX10-1577" fmla="*/ 2313004 w 2567281"/>
              <a:gd name="connsiteY10-1578" fmla="*/ 518043 h 2567281"/>
              <a:gd name="connsiteX11-1579" fmla="*/ 2218151 w 2567281"/>
              <a:gd name="connsiteY11-1580" fmla="*/ 861420 h 2567281"/>
              <a:gd name="connsiteX12-1581" fmla="*/ 2547655 w 2567281"/>
              <a:gd name="connsiteY12-1582" fmla="*/ 1066337 h 2567281"/>
              <a:gd name="connsiteX13-1583" fmla="*/ 2553379 w 2567281"/>
              <a:gd name="connsiteY13-1584" fmla="*/ 1094904 h 2567281"/>
              <a:gd name="connsiteX14-1585" fmla="*/ 2565794 w 2567281"/>
              <a:gd name="connsiteY14-1586" fmla="*/ 1344373 h 2567281"/>
              <a:gd name="connsiteX15-1587" fmla="*/ 2556882 w 2567281"/>
              <a:gd name="connsiteY15-1588" fmla="*/ 1436427 h 2567281"/>
              <a:gd name="connsiteX16-1589" fmla="*/ 2261606 w 2567281"/>
              <a:gd name="connsiteY16-1590" fmla="*/ 1653711 h 2567281"/>
              <a:gd name="connsiteX17-1591" fmla="*/ 2320371 w 2567281"/>
              <a:gd name="connsiteY17-1592" fmla="*/ 2039924 h 2567281"/>
              <a:gd name="connsiteX18-1593" fmla="*/ 2247295 w 2567281"/>
              <a:gd name="connsiteY18-1594" fmla="*/ 2131698 h 2567281"/>
              <a:gd name="connsiteX19-1595" fmla="*/ 2159843 w 2567281"/>
              <a:gd name="connsiteY19-1596" fmla="*/ 2221792 h 2567281"/>
              <a:gd name="connsiteX20-1597" fmla="*/ 2093129 w 2567281"/>
              <a:gd name="connsiteY20-1598" fmla="*/ 2278108 h 2567281"/>
              <a:gd name="connsiteX21-1599" fmla="*/ 1697419 w 2567281"/>
              <a:gd name="connsiteY21-1600" fmla="*/ 2217898 h 2567281"/>
              <a:gd name="connsiteX22-1601" fmla="*/ 1448837 w 2567281"/>
              <a:gd name="connsiteY22-1602" fmla="*/ 2555706 h 2567281"/>
              <a:gd name="connsiteX23-1603" fmla="*/ 1347429 w 2567281"/>
              <a:gd name="connsiteY23-1604" fmla="*/ 2565733 h 2567281"/>
              <a:gd name="connsiteX24-1605" fmla="*/ 1222908 w 2567281"/>
              <a:gd name="connsiteY24-1606" fmla="*/ 2565794 h 2567281"/>
              <a:gd name="connsiteX25-1607" fmla="*/ 1150390 w 2567281"/>
              <a:gd name="connsiteY25-1608" fmla="*/ 2558774 h 2567281"/>
              <a:gd name="connsiteX26-1609" fmla="*/ 899550 w 2567281"/>
              <a:gd name="connsiteY26-1610" fmla="*/ 2217898 h 2567281"/>
              <a:gd name="connsiteX27-1611" fmla="*/ 479023 w 2567281"/>
              <a:gd name="connsiteY27-1612" fmla="*/ 2281883 h 2567281"/>
              <a:gd name="connsiteX28-1613" fmla="*/ 435584 w 2567281"/>
              <a:gd name="connsiteY28-1614" fmla="*/ 2247295 h 2567281"/>
              <a:gd name="connsiteX29-1615" fmla="*/ 345490 w 2567281"/>
              <a:gd name="connsiteY29-1616" fmla="*/ 2159843 h 2567281"/>
              <a:gd name="connsiteX30-1617" fmla="*/ 271660 w 2567281"/>
              <a:gd name="connsiteY30-1618" fmla="*/ 2072382 h 2567281"/>
              <a:gd name="connsiteX31-1619" fmla="*/ 335363 w 2567281"/>
              <a:gd name="connsiteY31-1620" fmla="*/ 1653711 h 2567281"/>
              <a:gd name="connsiteX32-1621" fmla="*/ 8015 w 2567281"/>
              <a:gd name="connsiteY32-1622" fmla="*/ 1412826 h 2567281"/>
              <a:gd name="connsiteX33-1623" fmla="*/ 1549 w 2567281"/>
              <a:gd name="connsiteY33-1624" fmla="*/ 1347429 h 2567281"/>
              <a:gd name="connsiteX34-1625" fmla="*/ 13418 w 2567281"/>
              <a:gd name="connsiteY34-1626" fmla="*/ 1099676 h 2567281"/>
              <a:gd name="connsiteX35-1627" fmla="*/ 14995 w 2567281"/>
              <a:gd name="connsiteY35-1628" fmla="*/ 1091591 h 2567281"/>
              <a:gd name="connsiteX36-1629" fmla="*/ 397317 w 2567281"/>
              <a:gd name="connsiteY36-1630" fmla="*/ 856724 h 2567281"/>
              <a:gd name="connsiteX37-1631" fmla="*/ 279210 w 2567281"/>
              <a:gd name="connsiteY37-1632" fmla="*/ 486794 h 2567281"/>
              <a:gd name="connsiteX38-1633" fmla="*/ 319987 w 2567281"/>
              <a:gd name="connsiteY38-1634" fmla="*/ 435584 h 2567281"/>
              <a:gd name="connsiteX39-1635" fmla="*/ 504477 w 2567281"/>
              <a:gd name="connsiteY39-1636" fmla="*/ 263576 h 2567281"/>
              <a:gd name="connsiteX40-1637" fmla="*/ 542723 w 2567281"/>
              <a:gd name="connsiteY40-1638" fmla="*/ 237362 h 2567281"/>
              <a:gd name="connsiteX0-1639" fmla="*/ 542723 w 2567281"/>
              <a:gd name="connsiteY0-1640" fmla="*/ 237362 h 2567281"/>
              <a:gd name="connsiteX1-1641" fmla="*/ 923626 w 2567281"/>
              <a:gd name="connsiteY1-1642" fmla="*/ 341570 h 2567281"/>
              <a:gd name="connsiteX2-1643" fmla="*/ 1104648 w 2567281"/>
              <a:gd name="connsiteY2-1644" fmla="*/ 12940 h 2567281"/>
              <a:gd name="connsiteX3-1645" fmla="*/ 1219853 w 2567281"/>
              <a:gd name="connsiteY3-1646" fmla="*/ 1549 h 2567281"/>
              <a:gd name="connsiteX4-1647" fmla="*/ 1467606 w 2567281"/>
              <a:gd name="connsiteY4-1648" fmla="*/ 13418 h 2567281"/>
              <a:gd name="connsiteX5-1649" fmla="*/ 1496875 w 2567281"/>
              <a:gd name="connsiteY5-1650" fmla="*/ 19128 h 2567281"/>
              <a:gd name="connsiteX6-1651" fmla="*/ 1628565 w 2567281"/>
              <a:gd name="connsiteY6-1652" fmla="*/ 340248 h 2567281"/>
              <a:gd name="connsiteX7-1653" fmla="*/ 2031761 w 2567281"/>
              <a:gd name="connsiteY7-1654" fmla="*/ 240783 h 2567281"/>
              <a:gd name="connsiteX8-1655" fmla="*/ 2034286 w 2567281"/>
              <a:gd name="connsiteY8-1656" fmla="*/ 242421 h 2567281"/>
              <a:gd name="connsiteX9-1657" fmla="*/ 2303706 w 2567281"/>
              <a:gd name="connsiteY9-1658" fmla="*/ 504477 h 2567281"/>
              <a:gd name="connsiteX10-1659" fmla="*/ 2313004 w 2567281"/>
              <a:gd name="connsiteY10-1660" fmla="*/ 518043 h 2567281"/>
              <a:gd name="connsiteX11-1661" fmla="*/ 2218151 w 2567281"/>
              <a:gd name="connsiteY11-1662" fmla="*/ 861420 h 2567281"/>
              <a:gd name="connsiteX12-1663" fmla="*/ 2547655 w 2567281"/>
              <a:gd name="connsiteY12-1664" fmla="*/ 1066337 h 2567281"/>
              <a:gd name="connsiteX13-1665" fmla="*/ 2553379 w 2567281"/>
              <a:gd name="connsiteY13-1666" fmla="*/ 1094904 h 2567281"/>
              <a:gd name="connsiteX14-1667" fmla="*/ 2565794 w 2567281"/>
              <a:gd name="connsiteY14-1668" fmla="*/ 1344373 h 2567281"/>
              <a:gd name="connsiteX15-1669" fmla="*/ 2556882 w 2567281"/>
              <a:gd name="connsiteY15-1670" fmla="*/ 1436427 h 2567281"/>
              <a:gd name="connsiteX16-1671" fmla="*/ 2261606 w 2567281"/>
              <a:gd name="connsiteY16-1672" fmla="*/ 1653711 h 2567281"/>
              <a:gd name="connsiteX17-1673" fmla="*/ 2320371 w 2567281"/>
              <a:gd name="connsiteY17-1674" fmla="*/ 2039924 h 2567281"/>
              <a:gd name="connsiteX18-1675" fmla="*/ 2247295 w 2567281"/>
              <a:gd name="connsiteY18-1676" fmla="*/ 2131698 h 2567281"/>
              <a:gd name="connsiteX19-1677" fmla="*/ 2159843 w 2567281"/>
              <a:gd name="connsiteY19-1678" fmla="*/ 2221792 h 2567281"/>
              <a:gd name="connsiteX20-1679" fmla="*/ 2093129 w 2567281"/>
              <a:gd name="connsiteY20-1680" fmla="*/ 2278108 h 2567281"/>
              <a:gd name="connsiteX21-1681" fmla="*/ 1697419 w 2567281"/>
              <a:gd name="connsiteY21-1682" fmla="*/ 2217898 h 2567281"/>
              <a:gd name="connsiteX22-1683" fmla="*/ 1448837 w 2567281"/>
              <a:gd name="connsiteY22-1684" fmla="*/ 2555706 h 2567281"/>
              <a:gd name="connsiteX23-1685" fmla="*/ 1347429 w 2567281"/>
              <a:gd name="connsiteY23-1686" fmla="*/ 2565733 h 2567281"/>
              <a:gd name="connsiteX24-1687" fmla="*/ 1222908 w 2567281"/>
              <a:gd name="connsiteY24-1688" fmla="*/ 2565794 h 2567281"/>
              <a:gd name="connsiteX25-1689" fmla="*/ 1150390 w 2567281"/>
              <a:gd name="connsiteY25-1690" fmla="*/ 2558774 h 2567281"/>
              <a:gd name="connsiteX26-1691" fmla="*/ 899550 w 2567281"/>
              <a:gd name="connsiteY26-1692" fmla="*/ 2217898 h 2567281"/>
              <a:gd name="connsiteX27-1693" fmla="*/ 479023 w 2567281"/>
              <a:gd name="connsiteY27-1694" fmla="*/ 2281883 h 2567281"/>
              <a:gd name="connsiteX28-1695" fmla="*/ 435584 w 2567281"/>
              <a:gd name="connsiteY28-1696" fmla="*/ 2247295 h 2567281"/>
              <a:gd name="connsiteX29-1697" fmla="*/ 345490 w 2567281"/>
              <a:gd name="connsiteY29-1698" fmla="*/ 2159843 h 2567281"/>
              <a:gd name="connsiteX30-1699" fmla="*/ 271660 w 2567281"/>
              <a:gd name="connsiteY30-1700" fmla="*/ 2072382 h 2567281"/>
              <a:gd name="connsiteX31-1701" fmla="*/ 335363 w 2567281"/>
              <a:gd name="connsiteY31-1702" fmla="*/ 1653711 h 2567281"/>
              <a:gd name="connsiteX32-1703" fmla="*/ 8015 w 2567281"/>
              <a:gd name="connsiteY32-1704" fmla="*/ 1412826 h 2567281"/>
              <a:gd name="connsiteX33-1705" fmla="*/ 1549 w 2567281"/>
              <a:gd name="connsiteY33-1706" fmla="*/ 1347429 h 2567281"/>
              <a:gd name="connsiteX34-1707" fmla="*/ 13418 w 2567281"/>
              <a:gd name="connsiteY34-1708" fmla="*/ 1099676 h 2567281"/>
              <a:gd name="connsiteX35-1709" fmla="*/ 14995 w 2567281"/>
              <a:gd name="connsiteY35-1710" fmla="*/ 1091591 h 2567281"/>
              <a:gd name="connsiteX36-1711" fmla="*/ 397317 w 2567281"/>
              <a:gd name="connsiteY36-1712" fmla="*/ 856724 h 2567281"/>
              <a:gd name="connsiteX37-1713" fmla="*/ 279210 w 2567281"/>
              <a:gd name="connsiteY37-1714" fmla="*/ 486794 h 2567281"/>
              <a:gd name="connsiteX38-1715" fmla="*/ 319987 w 2567281"/>
              <a:gd name="connsiteY38-1716" fmla="*/ 435584 h 2567281"/>
              <a:gd name="connsiteX39-1717" fmla="*/ 504477 w 2567281"/>
              <a:gd name="connsiteY39-1718" fmla="*/ 263576 h 2567281"/>
              <a:gd name="connsiteX40-1719" fmla="*/ 542723 w 2567281"/>
              <a:gd name="connsiteY40-1720" fmla="*/ 237362 h 2567281"/>
              <a:gd name="connsiteX0-1721" fmla="*/ 542723 w 2567281"/>
              <a:gd name="connsiteY0-1722" fmla="*/ 237362 h 2567281"/>
              <a:gd name="connsiteX1-1723" fmla="*/ 923626 w 2567281"/>
              <a:gd name="connsiteY1-1724" fmla="*/ 341570 h 2567281"/>
              <a:gd name="connsiteX2-1725" fmla="*/ 1104648 w 2567281"/>
              <a:gd name="connsiteY2-1726" fmla="*/ 12940 h 2567281"/>
              <a:gd name="connsiteX3-1727" fmla="*/ 1219853 w 2567281"/>
              <a:gd name="connsiteY3-1728" fmla="*/ 1549 h 2567281"/>
              <a:gd name="connsiteX4-1729" fmla="*/ 1467606 w 2567281"/>
              <a:gd name="connsiteY4-1730" fmla="*/ 13418 h 2567281"/>
              <a:gd name="connsiteX5-1731" fmla="*/ 1496875 w 2567281"/>
              <a:gd name="connsiteY5-1732" fmla="*/ 19128 h 2567281"/>
              <a:gd name="connsiteX6-1733" fmla="*/ 1628565 w 2567281"/>
              <a:gd name="connsiteY6-1734" fmla="*/ 340248 h 2567281"/>
              <a:gd name="connsiteX7-1735" fmla="*/ 2031761 w 2567281"/>
              <a:gd name="connsiteY7-1736" fmla="*/ 240783 h 2567281"/>
              <a:gd name="connsiteX8-1737" fmla="*/ 2034286 w 2567281"/>
              <a:gd name="connsiteY8-1738" fmla="*/ 242421 h 2567281"/>
              <a:gd name="connsiteX9-1739" fmla="*/ 2303706 w 2567281"/>
              <a:gd name="connsiteY9-1740" fmla="*/ 504477 h 2567281"/>
              <a:gd name="connsiteX10-1741" fmla="*/ 2313004 w 2567281"/>
              <a:gd name="connsiteY10-1742" fmla="*/ 518043 h 2567281"/>
              <a:gd name="connsiteX11-1743" fmla="*/ 2218151 w 2567281"/>
              <a:gd name="connsiteY11-1744" fmla="*/ 861420 h 2567281"/>
              <a:gd name="connsiteX12-1745" fmla="*/ 2547655 w 2567281"/>
              <a:gd name="connsiteY12-1746" fmla="*/ 1066337 h 2567281"/>
              <a:gd name="connsiteX13-1747" fmla="*/ 2553379 w 2567281"/>
              <a:gd name="connsiteY13-1748" fmla="*/ 1094904 h 2567281"/>
              <a:gd name="connsiteX14-1749" fmla="*/ 2565794 w 2567281"/>
              <a:gd name="connsiteY14-1750" fmla="*/ 1344373 h 2567281"/>
              <a:gd name="connsiteX15-1751" fmla="*/ 2556882 w 2567281"/>
              <a:gd name="connsiteY15-1752" fmla="*/ 1436427 h 2567281"/>
              <a:gd name="connsiteX16-1753" fmla="*/ 2261606 w 2567281"/>
              <a:gd name="connsiteY16-1754" fmla="*/ 1653711 h 2567281"/>
              <a:gd name="connsiteX17-1755" fmla="*/ 2320371 w 2567281"/>
              <a:gd name="connsiteY17-1756" fmla="*/ 2039924 h 2567281"/>
              <a:gd name="connsiteX18-1757" fmla="*/ 2247295 w 2567281"/>
              <a:gd name="connsiteY18-1758" fmla="*/ 2131698 h 2567281"/>
              <a:gd name="connsiteX19-1759" fmla="*/ 2159843 w 2567281"/>
              <a:gd name="connsiteY19-1760" fmla="*/ 2221792 h 2567281"/>
              <a:gd name="connsiteX20-1761" fmla="*/ 2093129 w 2567281"/>
              <a:gd name="connsiteY20-1762" fmla="*/ 2278108 h 2567281"/>
              <a:gd name="connsiteX21-1763" fmla="*/ 1697419 w 2567281"/>
              <a:gd name="connsiteY21-1764" fmla="*/ 2217898 h 2567281"/>
              <a:gd name="connsiteX22-1765" fmla="*/ 1448837 w 2567281"/>
              <a:gd name="connsiteY22-1766" fmla="*/ 2555706 h 2567281"/>
              <a:gd name="connsiteX23-1767" fmla="*/ 1347429 w 2567281"/>
              <a:gd name="connsiteY23-1768" fmla="*/ 2565733 h 2567281"/>
              <a:gd name="connsiteX24-1769" fmla="*/ 1222908 w 2567281"/>
              <a:gd name="connsiteY24-1770" fmla="*/ 2565794 h 2567281"/>
              <a:gd name="connsiteX25-1771" fmla="*/ 1150390 w 2567281"/>
              <a:gd name="connsiteY25-1772" fmla="*/ 2558774 h 2567281"/>
              <a:gd name="connsiteX26-1773" fmla="*/ 899550 w 2567281"/>
              <a:gd name="connsiteY26-1774" fmla="*/ 2217898 h 2567281"/>
              <a:gd name="connsiteX27-1775" fmla="*/ 479023 w 2567281"/>
              <a:gd name="connsiteY27-1776" fmla="*/ 2281883 h 2567281"/>
              <a:gd name="connsiteX28-1777" fmla="*/ 435584 w 2567281"/>
              <a:gd name="connsiteY28-1778" fmla="*/ 2247295 h 2567281"/>
              <a:gd name="connsiteX29-1779" fmla="*/ 345490 w 2567281"/>
              <a:gd name="connsiteY29-1780" fmla="*/ 2159843 h 2567281"/>
              <a:gd name="connsiteX30-1781" fmla="*/ 271660 w 2567281"/>
              <a:gd name="connsiteY30-1782" fmla="*/ 2072382 h 2567281"/>
              <a:gd name="connsiteX31-1783" fmla="*/ 335363 w 2567281"/>
              <a:gd name="connsiteY31-1784" fmla="*/ 1653711 h 2567281"/>
              <a:gd name="connsiteX32-1785" fmla="*/ 8015 w 2567281"/>
              <a:gd name="connsiteY32-1786" fmla="*/ 1412826 h 2567281"/>
              <a:gd name="connsiteX33-1787" fmla="*/ 1549 w 2567281"/>
              <a:gd name="connsiteY33-1788" fmla="*/ 1347429 h 2567281"/>
              <a:gd name="connsiteX34-1789" fmla="*/ 13418 w 2567281"/>
              <a:gd name="connsiteY34-1790" fmla="*/ 1099676 h 2567281"/>
              <a:gd name="connsiteX35-1791" fmla="*/ 14995 w 2567281"/>
              <a:gd name="connsiteY35-1792" fmla="*/ 1091591 h 2567281"/>
              <a:gd name="connsiteX36-1793" fmla="*/ 397317 w 2567281"/>
              <a:gd name="connsiteY36-1794" fmla="*/ 856724 h 2567281"/>
              <a:gd name="connsiteX37-1795" fmla="*/ 279210 w 2567281"/>
              <a:gd name="connsiteY37-1796" fmla="*/ 486794 h 2567281"/>
              <a:gd name="connsiteX38-1797" fmla="*/ 319987 w 2567281"/>
              <a:gd name="connsiteY38-1798" fmla="*/ 435584 h 2567281"/>
              <a:gd name="connsiteX39-1799" fmla="*/ 504477 w 2567281"/>
              <a:gd name="connsiteY39-1800" fmla="*/ 263576 h 2567281"/>
              <a:gd name="connsiteX40-1801" fmla="*/ 542723 w 2567281"/>
              <a:gd name="connsiteY40-1802" fmla="*/ 237362 h 2567281"/>
              <a:gd name="connsiteX0-1803" fmla="*/ 542723 w 2567281"/>
              <a:gd name="connsiteY0-1804" fmla="*/ 237362 h 2567281"/>
              <a:gd name="connsiteX1-1805" fmla="*/ 923626 w 2567281"/>
              <a:gd name="connsiteY1-1806" fmla="*/ 341570 h 2567281"/>
              <a:gd name="connsiteX2-1807" fmla="*/ 1104648 w 2567281"/>
              <a:gd name="connsiteY2-1808" fmla="*/ 12940 h 2567281"/>
              <a:gd name="connsiteX3-1809" fmla="*/ 1219853 w 2567281"/>
              <a:gd name="connsiteY3-1810" fmla="*/ 1549 h 2567281"/>
              <a:gd name="connsiteX4-1811" fmla="*/ 1467606 w 2567281"/>
              <a:gd name="connsiteY4-1812" fmla="*/ 13418 h 2567281"/>
              <a:gd name="connsiteX5-1813" fmla="*/ 1496875 w 2567281"/>
              <a:gd name="connsiteY5-1814" fmla="*/ 19128 h 2567281"/>
              <a:gd name="connsiteX6-1815" fmla="*/ 1628565 w 2567281"/>
              <a:gd name="connsiteY6-1816" fmla="*/ 340248 h 2567281"/>
              <a:gd name="connsiteX7-1817" fmla="*/ 2031761 w 2567281"/>
              <a:gd name="connsiteY7-1818" fmla="*/ 240783 h 2567281"/>
              <a:gd name="connsiteX8-1819" fmla="*/ 2034286 w 2567281"/>
              <a:gd name="connsiteY8-1820" fmla="*/ 242421 h 2567281"/>
              <a:gd name="connsiteX9-1821" fmla="*/ 2303706 w 2567281"/>
              <a:gd name="connsiteY9-1822" fmla="*/ 504477 h 2567281"/>
              <a:gd name="connsiteX10-1823" fmla="*/ 2313004 w 2567281"/>
              <a:gd name="connsiteY10-1824" fmla="*/ 518043 h 2567281"/>
              <a:gd name="connsiteX11-1825" fmla="*/ 2218151 w 2567281"/>
              <a:gd name="connsiteY11-1826" fmla="*/ 861420 h 2567281"/>
              <a:gd name="connsiteX12-1827" fmla="*/ 2547655 w 2567281"/>
              <a:gd name="connsiteY12-1828" fmla="*/ 1066337 h 2567281"/>
              <a:gd name="connsiteX13-1829" fmla="*/ 2553379 w 2567281"/>
              <a:gd name="connsiteY13-1830" fmla="*/ 1094904 h 2567281"/>
              <a:gd name="connsiteX14-1831" fmla="*/ 2565794 w 2567281"/>
              <a:gd name="connsiteY14-1832" fmla="*/ 1344373 h 2567281"/>
              <a:gd name="connsiteX15-1833" fmla="*/ 2556882 w 2567281"/>
              <a:gd name="connsiteY15-1834" fmla="*/ 1436427 h 2567281"/>
              <a:gd name="connsiteX16-1835" fmla="*/ 2175577 w 2567281"/>
              <a:gd name="connsiteY16-1836" fmla="*/ 1602914 h 2567281"/>
              <a:gd name="connsiteX17-1837" fmla="*/ 2320371 w 2567281"/>
              <a:gd name="connsiteY17-1838" fmla="*/ 2039924 h 2567281"/>
              <a:gd name="connsiteX18-1839" fmla="*/ 2247295 w 2567281"/>
              <a:gd name="connsiteY18-1840" fmla="*/ 2131698 h 2567281"/>
              <a:gd name="connsiteX19-1841" fmla="*/ 2159843 w 2567281"/>
              <a:gd name="connsiteY19-1842" fmla="*/ 2221792 h 2567281"/>
              <a:gd name="connsiteX20-1843" fmla="*/ 2093129 w 2567281"/>
              <a:gd name="connsiteY20-1844" fmla="*/ 2278108 h 2567281"/>
              <a:gd name="connsiteX21-1845" fmla="*/ 1697419 w 2567281"/>
              <a:gd name="connsiteY21-1846" fmla="*/ 2217898 h 2567281"/>
              <a:gd name="connsiteX22-1847" fmla="*/ 1448837 w 2567281"/>
              <a:gd name="connsiteY22-1848" fmla="*/ 2555706 h 2567281"/>
              <a:gd name="connsiteX23-1849" fmla="*/ 1347429 w 2567281"/>
              <a:gd name="connsiteY23-1850" fmla="*/ 2565733 h 2567281"/>
              <a:gd name="connsiteX24-1851" fmla="*/ 1222908 w 2567281"/>
              <a:gd name="connsiteY24-1852" fmla="*/ 2565794 h 2567281"/>
              <a:gd name="connsiteX25-1853" fmla="*/ 1150390 w 2567281"/>
              <a:gd name="connsiteY25-1854" fmla="*/ 2558774 h 2567281"/>
              <a:gd name="connsiteX26-1855" fmla="*/ 899550 w 2567281"/>
              <a:gd name="connsiteY26-1856" fmla="*/ 2217898 h 2567281"/>
              <a:gd name="connsiteX27-1857" fmla="*/ 479023 w 2567281"/>
              <a:gd name="connsiteY27-1858" fmla="*/ 2281883 h 2567281"/>
              <a:gd name="connsiteX28-1859" fmla="*/ 435584 w 2567281"/>
              <a:gd name="connsiteY28-1860" fmla="*/ 2247295 h 2567281"/>
              <a:gd name="connsiteX29-1861" fmla="*/ 345490 w 2567281"/>
              <a:gd name="connsiteY29-1862" fmla="*/ 2159843 h 2567281"/>
              <a:gd name="connsiteX30-1863" fmla="*/ 271660 w 2567281"/>
              <a:gd name="connsiteY30-1864" fmla="*/ 2072382 h 2567281"/>
              <a:gd name="connsiteX31-1865" fmla="*/ 335363 w 2567281"/>
              <a:gd name="connsiteY31-1866" fmla="*/ 1653711 h 2567281"/>
              <a:gd name="connsiteX32-1867" fmla="*/ 8015 w 2567281"/>
              <a:gd name="connsiteY32-1868" fmla="*/ 1412826 h 2567281"/>
              <a:gd name="connsiteX33-1869" fmla="*/ 1549 w 2567281"/>
              <a:gd name="connsiteY33-1870" fmla="*/ 1347429 h 2567281"/>
              <a:gd name="connsiteX34-1871" fmla="*/ 13418 w 2567281"/>
              <a:gd name="connsiteY34-1872" fmla="*/ 1099676 h 2567281"/>
              <a:gd name="connsiteX35-1873" fmla="*/ 14995 w 2567281"/>
              <a:gd name="connsiteY35-1874" fmla="*/ 1091591 h 2567281"/>
              <a:gd name="connsiteX36-1875" fmla="*/ 397317 w 2567281"/>
              <a:gd name="connsiteY36-1876" fmla="*/ 856724 h 2567281"/>
              <a:gd name="connsiteX37-1877" fmla="*/ 279210 w 2567281"/>
              <a:gd name="connsiteY37-1878" fmla="*/ 486794 h 2567281"/>
              <a:gd name="connsiteX38-1879" fmla="*/ 319987 w 2567281"/>
              <a:gd name="connsiteY38-1880" fmla="*/ 435584 h 2567281"/>
              <a:gd name="connsiteX39-1881" fmla="*/ 504477 w 2567281"/>
              <a:gd name="connsiteY39-1882" fmla="*/ 263576 h 2567281"/>
              <a:gd name="connsiteX40-1883" fmla="*/ 542723 w 2567281"/>
              <a:gd name="connsiteY40-1884" fmla="*/ 237362 h 2567281"/>
              <a:gd name="connsiteX0-1885" fmla="*/ 542723 w 2567281"/>
              <a:gd name="connsiteY0-1886" fmla="*/ 237362 h 2567281"/>
              <a:gd name="connsiteX1-1887" fmla="*/ 923626 w 2567281"/>
              <a:gd name="connsiteY1-1888" fmla="*/ 341570 h 2567281"/>
              <a:gd name="connsiteX2-1889" fmla="*/ 1104648 w 2567281"/>
              <a:gd name="connsiteY2-1890" fmla="*/ 12940 h 2567281"/>
              <a:gd name="connsiteX3-1891" fmla="*/ 1219853 w 2567281"/>
              <a:gd name="connsiteY3-1892" fmla="*/ 1549 h 2567281"/>
              <a:gd name="connsiteX4-1893" fmla="*/ 1467606 w 2567281"/>
              <a:gd name="connsiteY4-1894" fmla="*/ 13418 h 2567281"/>
              <a:gd name="connsiteX5-1895" fmla="*/ 1496875 w 2567281"/>
              <a:gd name="connsiteY5-1896" fmla="*/ 19128 h 2567281"/>
              <a:gd name="connsiteX6-1897" fmla="*/ 1628565 w 2567281"/>
              <a:gd name="connsiteY6-1898" fmla="*/ 340248 h 2567281"/>
              <a:gd name="connsiteX7-1899" fmla="*/ 2031761 w 2567281"/>
              <a:gd name="connsiteY7-1900" fmla="*/ 240783 h 2567281"/>
              <a:gd name="connsiteX8-1901" fmla="*/ 2034286 w 2567281"/>
              <a:gd name="connsiteY8-1902" fmla="*/ 242421 h 2567281"/>
              <a:gd name="connsiteX9-1903" fmla="*/ 2303706 w 2567281"/>
              <a:gd name="connsiteY9-1904" fmla="*/ 504477 h 2567281"/>
              <a:gd name="connsiteX10-1905" fmla="*/ 2313004 w 2567281"/>
              <a:gd name="connsiteY10-1906" fmla="*/ 518043 h 2567281"/>
              <a:gd name="connsiteX11-1907" fmla="*/ 2218151 w 2567281"/>
              <a:gd name="connsiteY11-1908" fmla="*/ 861420 h 2567281"/>
              <a:gd name="connsiteX12-1909" fmla="*/ 2547655 w 2567281"/>
              <a:gd name="connsiteY12-1910" fmla="*/ 1066337 h 2567281"/>
              <a:gd name="connsiteX13-1911" fmla="*/ 2553379 w 2567281"/>
              <a:gd name="connsiteY13-1912" fmla="*/ 1094904 h 2567281"/>
              <a:gd name="connsiteX14-1913" fmla="*/ 2565794 w 2567281"/>
              <a:gd name="connsiteY14-1914" fmla="*/ 1344373 h 2567281"/>
              <a:gd name="connsiteX15-1915" fmla="*/ 2556882 w 2567281"/>
              <a:gd name="connsiteY15-1916" fmla="*/ 1436427 h 2567281"/>
              <a:gd name="connsiteX16-1917" fmla="*/ 2175577 w 2567281"/>
              <a:gd name="connsiteY16-1918" fmla="*/ 1602914 h 2567281"/>
              <a:gd name="connsiteX17-1919" fmla="*/ 2320371 w 2567281"/>
              <a:gd name="connsiteY17-1920" fmla="*/ 2039924 h 2567281"/>
              <a:gd name="connsiteX18-1921" fmla="*/ 2247295 w 2567281"/>
              <a:gd name="connsiteY18-1922" fmla="*/ 2131698 h 2567281"/>
              <a:gd name="connsiteX19-1923" fmla="*/ 2159843 w 2567281"/>
              <a:gd name="connsiteY19-1924" fmla="*/ 2221792 h 2567281"/>
              <a:gd name="connsiteX20-1925" fmla="*/ 2093129 w 2567281"/>
              <a:gd name="connsiteY20-1926" fmla="*/ 2278108 h 2567281"/>
              <a:gd name="connsiteX21-1927" fmla="*/ 1697419 w 2567281"/>
              <a:gd name="connsiteY21-1928" fmla="*/ 2217898 h 2567281"/>
              <a:gd name="connsiteX22-1929" fmla="*/ 1448837 w 2567281"/>
              <a:gd name="connsiteY22-1930" fmla="*/ 2555706 h 2567281"/>
              <a:gd name="connsiteX23-1931" fmla="*/ 1347429 w 2567281"/>
              <a:gd name="connsiteY23-1932" fmla="*/ 2565733 h 2567281"/>
              <a:gd name="connsiteX24-1933" fmla="*/ 1222908 w 2567281"/>
              <a:gd name="connsiteY24-1934" fmla="*/ 2565794 h 2567281"/>
              <a:gd name="connsiteX25-1935" fmla="*/ 1150390 w 2567281"/>
              <a:gd name="connsiteY25-1936" fmla="*/ 2558774 h 2567281"/>
              <a:gd name="connsiteX26-1937" fmla="*/ 899550 w 2567281"/>
              <a:gd name="connsiteY26-1938" fmla="*/ 2217898 h 2567281"/>
              <a:gd name="connsiteX27-1939" fmla="*/ 479023 w 2567281"/>
              <a:gd name="connsiteY27-1940" fmla="*/ 2281883 h 2567281"/>
              <a:gd name="connsiteX28-1941" fmla="*/ 435584 w 2567281"/>
              <a:gd name="connsiteY28-1942" fmla="*/ 2247295 h 2567281"/>
              <a:gd name="connsiteX29-1943" fmla="*/ 345490 w 2567281"/>
              <a:gd name="connsiteY29-1944" fmla="*/ 2159843 h 2567281"/>
              <a:gd name="connsiteX30-1945" fmla="*/ 271660 w 2567281"/>
              <a:gd name="connsiteY30-1946" fmla="*/ 2072382 h 2567281"/>
              <a:gd name="connsiteX31-1947" fmla="*/ 335363 w 2567281"/>
              <a:gd name="connsiteY31-1948" fmla="*/ 1653711 h 2567281"/>
              <a:gd name="connsiteX32-1949" fmla="*/ 8015 w 2567281"/>
              <a:gd name="connsiteY32-1950" fmla="*/ 1412826 h 2567281"/>
              <a:gd name="connsiteX33-1951" fmla="*/ 1549 w 2567281"/>
              <a:gd name="connsiteY33-1952" fmla="*/ 1347429 h 2567281"/>
              <a:gd name="connsiteX34-1953" fmla="*/ 13418 w 2567281"/>
              <a:gd name="connsiteY34-1954" fmla="*/ 1099676 h 2567281"/>
              <a:gd name="connsiteX35-1955" fmla="*/ 14995 w 2567281"/>
              <a:gd name="connsiteY35-1956" fmla="*/ 1091591 h 2567281"/>
              <a:gd name="connsiteX36-1957" fmla="*/ 397317 w 2567281"/>
              <a:gd name="connsiteY36-1958" fmla="*/ 856724 h 2567281"/>
              <a:gd name="connsiteX37-1959" fmla="*/ 279210 w 2567281"/>
              <a:gd name="connsiteY37-1960" fmla="*/ 486794 h 2567281"/>
              <a:gd name="connsiteX38-1961" fmla="*/ 319987 w 2567281"/>
              <a:gd name="connsiteY38-1962" fmla="*/ 435584 h 2567281"/>
              <a:gd name="connsiteX39-1963" fmla="*/ 504477 w 2567281"/>
              <a:gd name="connsiteY39-1964" fmla="*/ 263576 h 2567281"/>
              <a:gd name="connsiteX40-1965" fmla="*/ 542723 w 2567281"/>
              <a:gd name="connsiteY40-1966" fmla="*/ 237362 h 2567281"/>
              <a:gd name="connsiteX0-1967" fmla="*/ 542723 w 2567281"/>
              <a:gd name="connsiteY0-1968" fmla="*/ 237362 h 2567281"/>
              <a:gd name="connsiteX1-1969" fmla="*/ 923626 w 2567281"/>
              <a:gd name="connsiteY1-1970" fmla="*/ 341570 h 2567281"/>
              <a:gd name="connsiteX2-1971" fmla="*/ 1104648 w 2567281"/>
              <a:gd name="connsiteY2-1972" fmla="*/ 12940 h 2567281"/>
              <a:gd name="connsiteX3-1973" fmla="*/ 1219853 w 2567281"/>
              <a:gd name="connsiteY3-1974" fmla="*/ 1549 h 2567281"/>
              <a:gd name="connsiteX4-1975" fmla="*/ 1467606 w 2567281"/>
              <a:gd name="connsiteY4-1976" fmla="*/ 13418 h 2567281"/>
              <a:gd name="connsiteX5-1977" fmla="*/ 1496875 w 2567281"/>
              <a:gd name="connsiteY5-1978" fmla="*/ 19128 h 2567281"/>
              <a:gd name="connsiteX6-1979" fmla="*/ 1628565 w 2567281"/>
              <a:gd name="connsiteY6-1980" fmla="*/ 340248 h 2567281"/>
              <a:gd name="connsiteX7-1981" fmla="*/ 2031761 w 2567281"/>
              <a:gd name="connsiteY7-1982" fmla="*/ 240783 h 2567281"/>
              <a:gd name="connsiteX8-1983" fmla="*/ 2034286 w 2567281"/>
              <a:gd name="connsiteY8-1984" fmla="*/ 242421 h 2567281"/>
              <a:gd name="connsiteX9-1985" fmla="*/ 2303706 w 2567281"/>
              <a:gd name="connsiteY9-1986" fmla="*/ 504477 h 2567281"/>
              <a:gd name="connsiteX10-1987" fmla="*/ 2313004 w 2567281"/>
              <a:gd name="connsiteY10-1988" fmla="*/ 518043 h 2567281"/>
              <a:gd name="connsiteX11-1989" fmla="*/ 2218151 w 2567281"/>
              <a:gd name="connsiteY11-1990" fmla="*/ 861420 h 2567281"/>
              <a:gd name="connsiteX12-1991" fmla="*/ 2547655 w 2567281"/>
              <a:gd name="connsiteY12-1992" fmla="*/ 1066337 h 2567281"/>
              <a:gd name="connsiteX13-1993" fmla="*/ 2553379 w 2567281"/>
              <a:gd name="connsiteY13-1994" fmla="*/ 1094904 h 2567281"/>
              <a:gd name="connsiteX14-1995" fmla="*/ 2565794 w 2567281"/>
              <a:gd name="connsiteY14-1996" fmla="*/ 1344373 h 2567281"/>
              <a:gd name="connsiteX15-1997" fmla="*/ 2556882 w 2567281"/>
              <a:gd name="connsiteY15-1998" fmla="*/ 1436427 h 2567281"/>
              <a:gd name="connsiteX16-1999" fmla="*/ 2175577 w 2567281"/>
              <a:gd name="connsiteY16-2000" fmla="*/ 1602914 h 2567281"/>
              <a:gd name="connsiteX17-2001" fmla="*/ 2320371 w 2567281"/>
              <a:gd name="connsiteY17-2002" fmla="*/ 2039924 h 2567281"/>
              <a:gd name="connsiteX18-2003" fmla="*/ 2247295 w 2567281"/>
              <a:gd name="connsiteY18-2004" fmla="*/ 2131698 h 2567281"/>
              <a:gd name="connsiteX19-2005" fmla="*/ 2159843 w 2567281"/>
              <a:gd name="connsiteY19-2006" fmla="*/ 2221792 h 2567281"/>
              <a:gd name="connsiteX20-2007" fmla="*/ 2093129 w 2567281"/>
              <a:gd name="connsiteY20-2008" fmla="*/ 2278108 h 2567281"/>
              <a:gd name="connsiteX21-2009" fmla="*/ 1697419 w 2567281"/>
              <a:gd name="connsiteY21-2010" fmla="*/ 2217898 h 2567281"/>
              <a:gd name="connsiteX22-2011" fmla="*/ 1448837 w 2567281"/>
              <a:gd name="connsiteY22-2012" fmla="*/ 2555706 h 2567281"/>
              <a:gd name="connsiteX23-2013" fmla="*/ 1347429 w 2567281"/>
              <a:gd name="connsiteY23-2014" fmla="*/ 2565733 h 2567281"/>
              <a:gd name="connsiteX24-2015" fmla="*/ 1222908 w 2567281"/>
              <a:gd name="connsiteY24-2016" fmla="*/ 2565794 h 2567281"/>
              <a:gd name="connsiteX25-2017" fmla="*/ 1150390 w 2567281"/>
              <a:gd name="connsiteY25-2018" fmla="*/ 2558774 h 2567281"/>
              <a:gd name="connsiteX26-2019" fmla="*/ 899550 w 2567281"/>
              <a:gd name="connsiteY26-2020" fmla="*/ 2217898 h 2567281"/>
              <a:gd name="connsiteX27-2021" fmla="*/ 479023 w 2567281"/>
              <a:gd name="connsiteY27-2022" fmla="*/ 2281883 h 2567281"/>
              <a:gd name="connsiteX28-2023" fmla="*/ 435584 w 2567281"/>
              <a:gd name="connsiteY28-2024" fmla="*/ 2247295 h 2567281"/>
              <a:gd name="connsiteX29-2025" fmla="*/ 345490 w 2567281"/>
              <a:gd name="connsiteY29-2026" fmla="*/ 2159843 h 2567281"/>
              <a:gd name="connsiteX30-2027" fmla="*/ 271660 w 2567281"/>
              <a:gd name="connsiteY30-2028" fmla="*/ 2072382 h 2567281"/>
              <a:gd name="connsiteX31-2029" fmla="*/ 335363 w 2567281"/>
              <a:gd name="connsiteY31-2030" fmla="*/ 1653711 h 2567281"/>
              <a:gd name="connsiteX32-2031" fmla="*/ 8015 w 2567281"/>
              <a:gd name="connsiteY32-2032" fmla="*/ 1412826 h 2567281"/>
              <a:gd name="connsiteX33-2033" fmla="*/ 1549 w 2567281"/>
              <a:gd name="connsiteY33-2034" fmla="*/ 1347429 h 2567281"/>
              <a:gd name="connsiteX34-2035" fmla="*/ 13418 w 2567281"/>
              <a:gd name="connsiteY34-2036" fmla="*/ 1099676 h 2567281"/>
              <a:gd name="connsiteX35-2037" fmla="*/ 14995 w 2567281"/>
              <a:gd name="connsiteY35-2038" fmla="*/ 1091591 h 2567281"/>
              <a:gd name="connsiteX36-2039" fmla="*/ 397317 w 2567281"/>
              <a:gd name="connsiteY36-2040" fmla="*/ 856724 h 2567281"/>
              <a:gd name="connsiteX37-2041" fmla="*/ 279210 w 2567281"/>
              <a:gd name="connsiteY37-2042" fmla="*/ 486794 h 2567281"/>
              <a:gd name="connsiteX38-2043" fmla="*/ 319987 w 2567281"/>
              <a:gd name="connsiteY38-2044" fmla="*/ 435584 h 2567281"/>
              <a:gd name="connsiteX39-2045" fmla="*/ 504477 w 2567281"/>
              <a:gd name="connsiteY39-2046" fmla="*/ 263576 h 2567281"/>
              <a:gd name="connsiteX40-2047" fmla="*/ 542723 w 2567281"/>
              <a:gd name="connsiteY40-2048" fmla="*/ 237362 h 2567281"/>
              <a:gd name="connsiteX0-2049" fmla="*/ 542723 w 2567281"/>
              <a:gd name="connsiteY0-2050" fmla="*/ 237362 h 2567281"/>
              <a:gd name="connsiteX1-2051" fmla="*/ 923626 w 2567281"/>
              <a:gd name="connsiteY1-2052" fmla="*/ 341570 h 2567281"/>
              <a:gd name="connsiteX2-2053" fmla="*/ 1104648 w 2567281"/>
              <a:gd name="connsiteY2-2054" fmla="*/ 12940 h 2567281"/>
              <a:gd name="connsiteX3-2055" fmla="*/ 1219853 w 2567281"/>
              <a:gd name="connsiteY3-2056" fmla="*/ 1549 h 2567281"/>
              <a:gd name="connsiteX4-2057" fmla="*/ 1467606 w 2567281"/>
              <a:gd name="connsiteY4-2058" fmla="*/ 13418 h 2567281"/>
              <a:gd name="connsiteX5-2059" fmla="*/ 1496875 w 2567281"/>
              <a:gd name="connsiteY5-2060" fmla="*/ 19128 h 2567281"/>
              <a:gd name="connsiteX6-2061" fmla="*/ 1628565 w 2567281"/>
              <a:gd name="connsiteY6-2062" fmla="*/ 340248 h 2567281"/>
              <a:gd name="connsiteX7-2063" fmla="*/ 2031761 w 2567281"/>
              <a:gd name="connsiteY7-2064" fmla="*/ 240783 h 2567281"/>
              <a:gd name="connsiteX8-2065" fmla="*/ 2034286 w 2567281"/>
              <a:gd name="connsiteY8-2066" fmla="*/ 242421 h 2567281"/>
              <a:gd name="connsiteX9-2067" fmla="*/ 2303706 w 2567281"/>
              <a:gd name="connsiteY9-2068" fmla="*/ 504477 h 2567281"/>
              <a:gd name="connsiteX10-2069" fmla="*/ 2313004 w 2567281"/>
              <a:gd name="connsiteY10-2070" fmla="*/ 518043 h 2567281"/>
              <a:gd name="connsiteX11-2071" fmla="*/ 2218151 w 2567281"/>
              <a:gd name="connsiteY11-2072" fmla="*/ 861420 h 2567281"/>
              <a:gd name="connsiteX12-2073" fmla="*/ 2547655 w 2567281"/>
              <a:gd name="connsiteY12-2074" fmla="*/ 1066337 h 2567281"/>
              <a:gd name="connsiteX13-2075" fmla="*/ 2553379 w 2567281"/>
              <a:gd name="connsiteY13-2076" fmla="*/ 1094904 h 2567281"/>
              <a:gd name="connsiteX14-2077" fmla="*/ 2565794 w 2567281"/>
              <a:gd name="connsiteY14-2078" fmla="*/ 1344373 h 2567281"/>
              <a:gd name="connsiteX15-2079" fmla="*/ 2556882 w 2567281"/>
              <a:gd name="connsiteY15-2080" fmla="*/ 1436427 h 2567281"/>
              <a:gd name="connsiteX16-2081" fmla="*/ 2175577 w 2567281"/>
              <a:gd name="connsiteY16-2082" fmla="*/ 1602914 h 2567281"/>
              <a:gd name="connsiteX17-2083" fmla="*/ 2320371 w 2567281"/>
              <a:gd name="connsiteY17-2084" fmla="*/ 2039924 h 2567281"/>
              <a:gd name="connsiteX18-2085" fmla="*/ 2247295 w 2567281"/>
              <a:gd name="connsiteY18-2086" fmla="*/ 2131698 h 2567281"/>
              <a:gd name="connsiteX19-2087" fmla="*/ 2159843 w 2567281"/>
              <a:gd name="connsiteY19-2088" fmla="*/ 2221792 h 2567281"/>
              <a:gd name="connsiteX20-2089" fmla="*/ 2093129 w 2567281"/>
              <a:gd name="connsiteY20-2090" fmla="*/ 2278108 h 2567281"/>
              <a:gd name="connsiteX21-2091" fmla="*/ 1655286 w 2567281"/>
              <a:gd name="connsiteY21-2092" fmla="*/ 2130546 h 2567281"/>
              <a:gd name="connsiteX22-2093" fmla="*/ 1448837 w 2567281"/>
              <a:gd name="connsiteY22-2094" fmla="*/ 2555706 h 2567281"/>
              <a:gd name="connsiteX23-2095" fmla="*/ 1347429 w 2567281"/>
              <a:gd name="connsiteY23-2096" fmla="*/ 2565733 h 2567281"/>
              <a:gd name="connsiteX24-2097" fmla="*/ 1222908 w 2567281"/>
              <a:gd name="connsiteY24-2098" fmla="*/ 2565794 h 2567281"/>
              <a:gd name="connsiteX25-2099" fmla="*/ 1150390 w 2567281"/>
              <a:gd name="connsiteY25-2100" fmla="*/ 2558774 h 2567281"/>
              <a:gd name="connsiteX26-2101" fmla="*/ 899550 w 2567281"/>
              <a:gd name="connsiteY26-2102" fmla="*/ 2217898 h 2567281"/>
              <a:gd name="connsiteX27-2103" fmla="*/ 479023 w 2567281"/>
              <a:gd name="connsiteY27-2104" fmla="*/ 2281883 h 2567281"/>
              <a:gd name="connsiteX28-2105" fmla="*/ 435584 w 2567281"/>
              <a:gd name="connsiteY28-2106" fmla="*/ 2247295 h 2567281"/>
              <a:gd name="connsiteX29-2107" fmla="*/ 345490 w 2567281"/>
              <a:gd name="connsiteY29-2108" fmla="*/ 2159843 h 2567281"/>
              <a:gd name="connsiteX30-2109" fmla="*/ 271660 w 2567281"/>
              <a:gd name="connsiteY30-2110" fmla="*/ 2072382 h 2567281"/>
              <a:gd name="connsiteX31-2111" fmla="*/ 335363 w 2567281"/>
              <a:gd name="connsiteY31-2112" fmla="*/ 1653711 h 2567281"/>
              <a:gd name="connsiteX32-2113" fmla="*/ 8015 w 2567281"/>
              <a:gd name="connsiteY32-2114" fmla="*/ 1412826 h 2567281"/>
              <a:gd name="connsiteX33-2115" fmla="*/ 1549 w 2567281"/>
              <a:gd name="connsiteY33-2116" fmla="*/ 1347429 h 2567281"/>
              <a:gd name="connsiteX34-2117" fmla="*/ 13418 w 2567281"/>
              <a:gd name="connsiteY34-2118" fmla="*/ 1099676 h 2567281"/>
              <a:gd name="connsiteX35-2119" fmla="*/ 14995 w 2567281"/>
              <a:gd name="connsiteY35-2120" fmla="*/ 1091591 h 2567281"/>
              <a:gd name="connsiteX36-2121" fmla="*/ 397317 w 2567281"/>
              <a:gd name="connsiteY36-2122" fmla="*/ 856724 h 2567281"/>
              <a:gd name="connsiteX37-2123" fmla="*/ 279210 w 2567281"/>
              <a:gd name="connsiteY37-2124" fmla="*/ 486794 h 2567281"/>
              <a:gd name="connsiteX38-2125" fmla="*/ 319987 w 2567281"/>
              <a:gd name="connsiteY38-2126" fmla="*/ 435584 h 2567281"/>
              <a:gd name="connsiteX39-2127" fmla="*/ 504477 w 2567281"/>
              <a:gd name="connsiteY39-2128" fmla="*/ 263576 h 2567281"/>
              <a:gd name="connsiteX40-2129" fmla="*/ 542723 w 2567281"/>
              <a:gd name="connsiteY40-2130" fmla="*/ 237362 h 2567281"/>
              <a:gd name="connsiteX0-2131" fmla="*/ 542723 w 2567281"/>
              <a:gd name="connsiteY0-2132" fmla="*/ 237362 h 2567281"/>
              <a:gd name="connsiteX1-2133" fmla="*/ 923626 w 2567281"/>
              <a:gd name="connsiteY1-2134" fmla="*/ 341570 h 2567281"/>
              <a:gd name="connsiteX2-2135" fmla="*/ 1104648 w 2567281"/>
              <a:gd name="connsiteY2-2136" fmla="*/ 12940 h 2567281"/>
              <a:gd name="connsiteX3-2137" fmla="*/ 1219853 w 2567281"/>
              <a:gd name="connsiteY3-2138" fmla="*/ 1549 h 2567281"/>
              <a:gd name="connsiteX4-2139" fmla="*/ 1467606 w 2567281"/>
              <a:gd name="connsiteY4-2140" fmla="*/ 13418 h 2567281"/>
              <a:gd name="connsiteX5-2141" fmla="*/ 1496875 w 2567281"/>
              <a:gd name="connsiteY5-2142" fmla="*/ 19128 h 2567281"/>
              <a:gd name="connsiteX6-2143" fmla="*/ 1628565 w 2567281"/>
              <a:gd name="connsiteY6-2144" fmla="*/ 340248 h 2567281"/>
              <a:gd name="connsiteX7-2145" fmla="*/ 2031761 w 2567281"/>
              <a:gd name="connsiteY7-2146" fmla="*/ 240783 h 2567281"/>
              <a:gd name="connsiteX8-2147" fmla="*/ 2034286 w 2567281"/>
              <a:gd name="connsiteY8-2148" fmla="*/ 242421 h 2567281"/>
              <a:gd name="connsiteX9-2149" fmla="*/ 2303706 w 2567281"/>
              <a:gd name="connsiteY9-2150" fmla="*/ 504477 h 2567281"/>
              <a:gd name="connsiteX10-2151" fmla="*/ 2313004 w 2567281"/>
              <a:gd name="connsiteY10-2152" fmla="*/ 518043 h 2567281"/>
              <a:gd name="connsiteX11-2153" fmla="*/ 2218151 w 2567281"/>
              <a:gd name="connsiteY11-2154" fmla="*/ 861420 h 2567281"/>
              <a:gd name="connsiteX12-2155" fmla="*/ 2547655 w 2567281"/>
              <a:gd name="connsiteY12-2156" fmla="*/ 1066337 h 2567281"/>
              <a:gd name="connsiteX13-2157" fmla="*/ 2553379 w 2567281"/>
              <a:gd name="connsiteY13-2158" fmla="*/ 1094904 h 2567281"/>
              <a:gd name="connsiteX14-2159" fmla="*/ 2565794 w 2567281"/>
              <a:gd name="connsiteY14-2160" fmla="*/ 1344373 h 2567281"/>
              <a:gd name="connsiteX15-2161" fmla="*/ 2556882 w 2567281"/>
              <a:gd name="connsiteY15-2162" fmla="*/ 1436427 h 2567281"/>
              <a:gd name="connsiteX16-2163" fmla="*/ 2175577 w 2567281"/>
              <a:gd name="connsiteY16-2164" fmla="*/ 1602914 h 2567281"/>
              <a:gd name="connsiteX17-2165" fmla="*/ 2320371 w 2567281"/>
              <a:gd name="connsiteY17-2166" fmla="*/ 2039924 h 2567281"/>
              <a:gd name="connsiteX18-2167" fmla="*/ 2247295 w 2567281"/>
              <a:gd name="connsiteY18-2168" fmla="*/ 2131698 h 2567281"/>
              <a:gd name="connsiteX19-2169" fmla="*/ 2159843 w 2567281"/>
              <a:gd name="connsiteY19-2170" fmla="*/ 2221792 h 2567281"/>
              <a:gd name="connsiteX20-2171" fmla="*/ 2093129 w 2567281"/>
              <a:gd name="connsiteY20-2172" fmla="*/ 2278108 h 2567281"/>
              <a:gd name="connsiteX21-2173" fmla="*/ 1655286 w 2567281"/>
              <a:gd name="connsiteY21-2174" fmla="*/ 2130546 h 2567281"/>
              <a:gd name="connsiteX22-2175" fmla="*/ 1448837 w 2567281"/>
              <a:gd name="connsiteY22-2176" fmla="*/ 2555706 h 2567281"/>
              <a:gd name="connsiteX23-2177" fmla="*/ 1347429 w 2567281"/>
              <a:gd name="connsiteY23-2178" fmla="*/ 2565733 h 2567281"/>
              <a:gd name="connsiteX24-2179" fmla="*/ 1222908 w 2567281"/>
              <a:gd name="connsiteY24-2180" fmla="*/ 2565794 h 2567281"/>
              <a:gd name="connsiteX25-2181" fmla="*/ 1150390 w 2567281"/>
              <a:gd name="connsiteY25-2182" fmla="*/ 2558774 h 2567281"/>
              <a:gd name="connsiteX26-2183" fmla="*/ 899550 w 2567281"/>
              <a:gd name="connsiteY26-2184" fmla="*/ 2217898 h 2567281"/>
              <a:gd name="connsiteX27-2185" fmla="*/ 479023 w 2567281"/>
              <a:gd name="connsiteY27-2186" fmla="*/ 2281883 h 2567281"/>
              <a:gd name="connsiteX28-2187" fmla="*/ 435584 w 2567281"/>
              <a:gd name="connsiteY28-2188" fmla="*/ 2247295 h 2567281"/>
              <a:gd name="connsiteX29-2189" fmla="*/ 345490 w 2567281"/>
              <a:gd name="connsiteY29-2190" fmla="*/ 2159843 h 2567281"/>
              <a:gd name="connsiteX30-2191" fmla="*/ 271660 w 2567281"/>
              <a:gd name="connsiteY30-2192" fmla="*/ 2072382 h 2567281"/>
              <a:gd name="connsiteX31-2193" fmla="*/ 335363 w 2567281"/>
              <a:gd name="connsiteY31-2194" fmla="*/ 1653711 h 2567281"/>
              <a:gd name="connsiteX32-2195" fmla="*/ 8015 w 2567281"/>
              <a:gd name="connsiteY32-2196" fmla="*/ 1412826 h 2567281"/>
              <a:gd name="connsiteX33-2197" fmla="*/ 1549 w 2567281"/>
              <a:gd name="connsiteY33-2198" fmla="*/ 1347429 h 2567281"/>
              <a:gd name="connsiteX34-2199" fmla="*/ 13418 w 2567281"/>
              <a:gd name="connsiteY34-2200" fmla="*/ 1099676 h 2567281"/>
              <a:gd name="connsiteX35-2201" fmla="*/ 14995 w 2567281"/>
              <a:gd name="connsiteY35-2202" fmla="*/ 1091591 h 2567281"/>
              <a:gd name="connsiteX36-2203" fmla="*/ 397317 w 2567281"/>
              <a:gd name="connsiteY36-2204" fmla="*/ 856724 h 2567281"/>
              <a:gd name="connsiteX37-2205" fmla="*/ 279210 w 2567281"/>
              <a:gd name="connsiteY37-2206" fmla="*/ 486794 h 2567281"/>
              <a:gd name="connsiteX38-2207" fmla="*/ 319987 w 2567281"/>
              <a:gd name="connsiteY38-2208" fmla="*/ 435584 h 2567281"/>
              <a:gd name="connsiteX39-2209" fmla="*/ 504477 w 2567281"/>
              <a:gd name="connsiteY39-2210" fmla="*/ 263576 h 2567281"/>
              <a:gd name="connsiteX40-2211" fmla="*/ 542723 w 2567281"/>
              <a:gd name="connsiteY40-2212" fmla="*/ 237362 h 2567281"/>
              <a:gd name="connsiteX0-2213" fmla="*/ 542723 w 2567281"/>
              <a:gd name="connsiteY0-2214" fmla="*/ 237362 h 2567281"/>
              <a:gd name="connsiteX1-2215" fmla="*/ 923626 w 2567281"/>
              <a:gd name="connsiteY1-2216" fmla="*/ 341570 h 2567281"/>
              <a:gd name="connsiteX2-2217" fmla="*/ 1104648 w 2567281"/>
              <a:gd name="connsiteY2-2218" fmla="*/ 12940 h 2567281"/>
              <a:gd name="connsiteX3-2219" fmla="*/ 1219853 w 2567281"/>
              <a:gd name="connsiteY3-2220" fmla="*/ 1549 h 2567281"/>
              <a:gd name="connsiteX4-2221" fmla="*/ 1467606 w 2567281"/>
              <a:gd name="connsiteY4-2222" fmla="*/ 13418 h 2567281"/>
              <a:gd name="connsiteX5-2223" fmla="*/ 1496875 w 2567281"/>
              <a:gd name="connsiteY5-2224" fmla="*/ 19128 h 2567281"/>
              <a:gd name="connsiteX6-2225" fmla="*/ 1628565 w 2567281"/>
              <a:gd name="connsiteY6-2226" fmla="*/ 340248 h 2567281"/>
              <a:gd name="connsiteX7-2227" fmla="*/ 2031761 w 2567281"/>
              <a:gd name="connsiteY7-2228" fmla="*/ 240783 h 2567281"/>
              <a:gd name="connsiteX8-2229" fmla="*/ 2034286 w 2567281"/>
              <a:gd name="connsiteY8-2230" fmla="*/ 242421 h 2567281"/>
              <a:gd name="connsiteX9-2231" fmla="*/ 2303706 w 2567281"/>
              <a:gd name="connsiteY9-2232" fmla="*/ 504477 h 2567281"/>
              <a:gd name="connsiteX10-2233" fmla="*/ 2313004 w 2567281"/>
              <a:gd name="connsiteY10-2234" fmla="*/ 518043 h 2567281"/>
              <a:gd name="connsiteX11-2235" fmla="*/ 2218151 w 2567281"/>
              <a:gd name="connsiteY11-2236" fmla="*/ 861420 h 2567281"/>
              <a:gd name="connsiteX12-2237" fmla="*/ 2547655 w 2567281"/>
              <a:gd name="connsiteY12-2238" fmla="*/ 1066337 h 2567281"/>
              <a:gd name="connsiteX13-2239" fmla="*/ 2553379 w 2567281"/>
              <a:gd name="connsiteY13-2240" fmla="*/ 1094904 h 2567281"/>
              <a:gd name="connsiteX14-2241" fmla="*/ 2565794 w 2567281"/>
              <a:gd name="connsiteY14-2242" fmla="*/ 1344373 h 2567281"/>
              <a:gd name="connsiteX15-2243" fmla="*/ 2556882 w 2567281"/>
              <a:gd name="connsiteY15-2244" fmla="*/ 1436427 h 2567281"/>
              <a:gd name="connsiteX16-2245" fmla="*/ 2175577 w 2567281"/>
              <a:gd name="connsiteY16-2246" fmla="*/ 1602914 h 2567281"/>
              <a:gd name="connsiteX17-2247" fmla="*/ 2320371 w 2567281"/>
              <a:gd name="connsiteY17-2248" fmla="*/ 2039924 h 2567281"/>
              <a:gd name="connsiteX18-2249" fmla="*/ 2247295 w 2567281"/>
              <a:gd name="connsiteY18-2250" fmla="*/ 2131698 h 2567281"/>
              <a:gd name="connsiteX19-2251" fmla="*/ 2159843 w 2567281"/>
              <a:gd name="connsiteY19-2252" fmla="*/ 2221792 h 2567281"/>
              <a:gd name="connsiteX20-2253" fmla="*/ 2093129 w 2567281"/>
              <a:gd name="connsiteY20-2254" fmla="*/ 2278108 h 2567281"/>
              <a:gd name="connsiteX21-2255" fmla="*/ 1655286 w 2567281"/>
              <a:gd name="connsiteY21-2256" fmla="*/ 2130546 h 2567281"/>
              <a:gd name="connsiteX22-2257" fmla="*/ 1448837 w 2567281"/>
              <a:gd name="connsiteY22-2258" fmla="*/ 2555706 h 2567281"/>
              <a:gd name="connsiteX23-2259" fmla="*/ 1347429 w 2567281"/>
              <a:gd name="connsiteY23-2260" fmla="*/ 2565733 h 2567281"/>
              <a:gd name="connsiteX24-2261" fmla="*/ 1222908 w 2567281"/>
              <a:gd name="connsiteY24-2262" fmla="*/ 2565794 h 2567281"/>
              <a:gd name="connsiteX25-2263" fmla="*/ 1150390 w 2567281"/>
              <a:gd name="connsiteY25-2264" fmla="*/ 2558774 h 2567281"/>
              <a:gd name="connsiteX26-2265" fmla="*/ 899550 w 2567281"/>
              <a:gd name="connsiteY26-2266" fmla="*/ 2217898 h 2567281"/>
              <a:gd name="connsiteX27-2267" fmla="*/ 479023 w 2567281"/>
              <a:gd name="connsiteY27-2268" fmla="*/ 2281883 h 2567281"/>
              <a:gd name="connsiteX28-2269" fmla="*/ 435584 w 2567281"/>
              <a:gd name="connsiteY28-2270" fmla="*/ 2247295 h 2567281"/>
              <a:gd name="connsiteX29-2271" fmla="*/ 345490 w 2567281"/>
              <a:gd name="connsiteY29-2272" fmla="*/ 2159843 h 2567281"/>
              <a:gd name="connsiteX30-2273" fmla="*/ 271660 w 2567281"/>
              <a:gd name="connsiteY30-2274" fmla="*/ 2072382 h 2567281"/>
              <a:gd name="connsiteX31-2275" fmla="*/ 335363 w 2567281"/>
              <a:gd name="connsiteY31-2276" fmla="*/ 1653711 h 2567281"/>
              <a:gd name="connsiteX32-2277" fmla="*/ 8015 w 2567281"/>
              <a:gd name="connsiteY32-2278" fmla="*/ 1412826 h 2567281"/>
              <a:gd name="connsiteX33-2279" fmla="*/ 1549 w 2567281"/>
              <a:gd name="connsiteY33-2280" fmla="*/ 1347429 h 2567281"/>
              <a:gd name="connsiteX34-2281" fmla="*/ 13418 w 2567281"/>
              <a:gd name="connsiteY34-2282" fmla="*/ 1099676 h 2567281"/>
              <a:gd name="connsiteX35-2283" fmla="*/ 14995 w 2567281"/>
              <a:gd name="connsiteY35-2284" fmla="*/ 1091591 h 2567281"/>
              <a:gd name="connsiteX36-2285" fmla="*/ 397317 w 2567281"/>
              <a:gd name="connsiteY36-2286" fmla="*/ 856724 h 2567281"/>
              <a:gd name="connsiteX37-2287" fmla="*/ 279210 w 2567281"/>
              <a:gd name="connsiteY37-2288" fmla="*/ 486794 h 2567281"/>
              <a:gd name="connsiteX38-2289" fmla="*/ 319987 w 2567281"/>
              <a:gd name="connsiteY38-2290" fmla="*/ 435584 h 2567281"/>
              <a:gd name="connsiteX39-2291" fmla="*/ 504477 w 2567281"/>
              <a:gd name="connsiteY39-2292" fmla="*/ 263576 h 2567281"/>
              <a:gd name="connsiteX40-2293" fmla="*/ 542723 w 2567281"/>
              <a:gd name="connsiteY40-2294" fmla="*/ 237362 h 2567281"/>
              <a:gd name="connsiteX0-2295" fmla="*/ 542723 w 2567281"/>
              <a:gd name="connsiteY0-2296" fmla="*/ 237362 h 2567281"/>
              <a:gd name="connsiteX1-2297" fmla="*/ 923626 w 2567281"/>
              <a:gd name="connsiteY1-2298" fmla="*/ 341570 h 2567281"/>
              <a:gd name="connsiteX2-2299" fmla="*/ 1104648 w 2567281"/>
              <a:gd name="connsiteY2-2300" fmla="*/ 12940 h 2567281"/>
              <a:gd name="connsiteX3-2301" fmla="*/ 1219853 w 2567281"/>
              <a:gd name="connsiteY3-2302" fmla="*/ 1549 h 2567281"/>
              <a:gd name="connsiteX4-2303" fmla="*/ 1467606 w 2567281"/>
              <a:gd name="connsiteY4-2304" fmla="*/ 13418 h 2567281"/>
              <a:gd name="connsiteX5-2305" fmla="*/ 1496875 w 2567281"/>
              <a:gd name="connsiteY5-2306" fmla="*/ 19128 h 2567281"/>
              <a:gd name="connsiteX6-2307" fmla="*/ 1628565 w 2567281"/>
              <a:gd name="connsiteY6-2308" fmla="*/ 340248 h 2567281"/>
              <a:gd name="connsiteX7-2309" fmla="*/ 2031761 w 2567281"/>
              <a:gd name="connsiteY7-2310" fmla="*/ 240783 h 2567281"/>
              <a:gd name="connsiteX8-2311" fmla="*/ 2034286 w 2567281"/>
              <a:gd name="connsiteY8-2312" fmla="*/ 242421 h 2567281"/>
              <a:gd name="connsiteX9-2313" fmla="*/ 2303706 w 2567281"/>
              <a:gd name="connsiteY9-2314" fmla="*/ 504477 h 2567281"/>
              <a:gd name="connsiteX10-2315" fmla="*/ 2313004 w 2567281"/>
              <a:gd name="connsiteY10-2316" fmla="*/ 518043 h 2567281"/>
              <a:gd name="connsiteX11-2317" fmla="*/ 2218151 w 2567281"/>
              <a:gd name="connsiteY11-2318" fmla="*/ 861420 h 2567281"/>
              <a:gd name="connsiteX12-2319" fmla="*/ 2547655 w 2567281"/>
              <a:gd name="connsiteY12-2320" fmla="*/ 1066337 h 2567281"/>
              <a:gd name="connsiteX13-2321" fmla="*/ 2553379 w 2567281"/>
              <a:gd name="connsiteY13-2322" fmla="*/ 1094904 h 2567281"/>
              <a:gd name="connsiteX14-2323" fmla="*/ 2565794 w 2567281"/>
              <a:gd name="connsiteY14-2324" fmla="*/ 1344373 h 2567281"/>
              <a:gd name="connsiteX15-2325" fmla="*/ 2556882 w 2567281"/>
              <a:gd name="connsiteY15-2326" fmla="*/ 1436427 h 2567281"/>
              <a:gd name="connsiteX16-2327" fmla="*/ 2175577 w 2567281"/>
              <a:gd name="connsiteY16-2328" fmla="*/ 1602914 h 2567281"/>
              <a:gd name="connsiteX17-2329" fmla="*/ 2320371 w 2567281"/>
              <a:gd name="connsiteY17-2330" fmla="*/ 2039924 h 2567281"/>
              <a:gd name="connsiteX18-2331" fmla="*/ 2247295 w 2567281"/>
              <a:gd name="connsiteY18-2332" fmla="*/ 2131698 h 2567281"/>
              <a:gd name="connsiteX19-2333" fmla="*/ 2159843 w 2567281"/>
              <a:gd name="connsiteY19-2334" fmla="*/ 2221792 h 2567281"/>
              <a:gd name="connsiteX20-2335" fmla="*/ 2093129 w 2567281"/>
              <a:gd name="connsiteY20-2336" fmla="*/ 2278108 h 2567281"/>
              <a:gd name="connsiteX21-2337" fmla="*/ 1655286 w 2567281"/>
              <a:gd name="connsiteY21-2338" fmla="*/ 2130546 h 2567281"/>
              <a:gd name="connsiteX22-2339" fmla="*/ 1448837 w 2567281"/>
              <a:gd name="connsiteY22-2340" fmla="*/ 2555706 h 2567281"/>
              <a:gd name="connsiteX23-2341" fmla="*/ 1347429 w 2567281"/>
              <a:gd name="connsiteY23-2342" fmla="*/ 2565733 h 2567281"/>
              <a:gd name="connsiteX24-2343" fmla="*/ 1222908 w 2567281"/>
              <a:gd name="connsiteY24-2344" fmla="*/ 2565794 h 2567281"/>
              <a:gd name="connsiteX25-2345" fmla="*/ 1150390 w 2567281"/>
              <a:gd name="connsiteY25-2346" fmla="*/ 2558774 h 2567281"/>
              <a:gd name="connsiteX26-2347" fmla="*/ 899550 w 2567281"/>
              <a:gd name="connsiteY26-2348" fmla="*/ 2217898 h 2567281"/>
              <a:gd name="connsiteX27-2349" fmla="*/ 479023 w 2567281"/>
              <a:gd name="connsiteY27-2350" fmla="*/ 2281883 h 2567281"/>
              <a:gd name="connsiteX28-2351" fmla="*/ 435584 w 2567281"/>
              <a:gd name="connsiteY28-2352" fmla="*/ 2247295 h 2567281"/>
              <a:gd name="connsiteX29-2353" fmla="*/ 345490 w 2567281"/>
              <a:gd name="connsiteY29-2354" fmla="*/ 2159843 h 2567281"/>
              <a:gd name="connsiteX30-2355" fmla="*/ 271660 w 2567281"/>
              <a:gd name="connsiteY30-2356" fmla="*/ 2072382 h 2567281"/>
              <a:gd name="connsiteX31-2357" fmla="*/ 335363 w 2567281"/>
              <a:gd name="connsiteY31-2358" fmla="*/ 1653711 h 2567281"/>
              <a:gd name="connsiteX32-2359" fmla="*/ 8015 w 2567281"/>
              <a:gd name="connsiteY32-2360" fmla="*/ 1412826 h 2567281"/>
              <a:gd name="connsiteX33-2361" fmla="*/ 1549 w 2567281"/>
              <a:gd name="connsiteY33-2362" fmla="*/ 1347429 h 2567281"/>
              <a:gd name="connsiteX34-2363" fmla="*/ 13418 w 2567281"/>
              <a:gd name="connsiteY34-2364" fmla="*/ 1099676 h 2567281"/>
              <a:gd name="connsiteX35-2365" fmla="*/ 14995 w 2567281"/>
              <a:gd name="connsiteY35-2366" fmla="*/ 1091591 h 2567281"/>
              <a:gd name="connsiteX36-2367" fmla="*/ 397317 w 2567281"/>
              <a:gd name="connsiteY36-2368" fmla="*/ 856724 h 2567281"/>
              <a:gd name="connsiteX37-2369" fmla="*/ 279210 w 2567281"/>
              <a:gd name="connsiteY37-2370" fmla="*/ 486794 h 2567281"/>
              <a:gd name="connsiteX38-2371" fmla="*/ 319987 w 2567281"/>
              <a:gd name="connsiteY38-2372" fmla="*/ 435584 h 2567281"/>
              <a:gd name="connsiteX39-2373" fmla="*/ 504477 w 2567281"/>
              <a:gd name="connsiteY39-2374" fmla="*/ 263576 h 2567281"/>
              <a:gd name="connsiteX40-2375" fmla="*/ 542723 w 2567281"/>
              <a:gd name="connsiteY40-2376" fmla="*/ 237362 h 2567281"/>
              <a:gd name="connsiteX0-2377" fmla="*/ 542723 w 2567281"/>
              <a:gd name="connsiteY0-2378" fmla="*/ 237362 h 2567281"/>
              <a:gd name="connsiteX1-2379" fmla="*/ 923626 w 2567281"/>
              <a:gd name="connsiteY1-2380" fmla="*/ 341570 h 2567281"/>
              <a:gd name="connsiteX2-2381" fmla="*/ 1104648 w 2567281"/>
              <a:gd name="connsiteY2-2382" fmla="*/ 12940 h 2567281"/>
              <a:gd name="connsiteX3-2383" fmla="*/ 1219853 w 2567281"/>
              <a:gd name="connsiteY3-2384" fmla="*/ 1549 h 2567281"/>
              <a:gd name="connsiteX4-2385" fmla="*/ 1467606 w 2567281"/>
              <a:gd name="connsiteY4-2386" fmla="*/ 13418 h 2567281"/>
              <a:gd name="connsiteX5-2387" fmla="*/ 1496875 w 2567281"/>
              <a:gd name="connsiteY5-2388" fmla="*/ 19128 h 2567281"/>
              <a:gd name="connsiteX6-2389" fmla="*/ 1628565 w 2567281"/>
              <a:gd name="connsiteY6-2390" fmla="*/ 340248 h 2567281"/>
              <a:gd name="connsiteX7-2391" fmla="*/ 2031761 w 2567281"/>
              <a:gd name="connsiteY7-2392" fmla="*/ 240783 h 2567281"/>
              <a:gd name="connsiteX8-2393" fmla="*/ 2034286 w 2567281"/>
              <a:gd name="connsiteY8-2394" fmla="*/ 242421 h 2567281"/>
              <a:gd name="connsiteX9-2395" fmla="*/ 2303706 w 2567281"/>
              <a:gd name="connsiteY9-2396" fmla="*/ 504477 h 2567281"/>
              <a:gd name="connsiteX10-2397" fmla="*/ 2313004 w 2567281"/>
              <a:gd name="connsiteY10-2398" fmla="*/ 518043 h 2567281"/>
              <a:gd name="connsiteX11-2399" fmla="*/ 2218151 w 2567281"/>
              <a:gd name="connsiteY11-2400" fmla="*/ 861420 h 2567281"/>
              <a:gd name="connsiteX12-2401" fmla="*/ 2547655 w 2567281"/>
              <a:gd name="connsiteY12-2402" fmla="*/ 1066337 h 2567281"/>
              <a:gd name="connsiteX13-2403" fmla="*/ 2553379 w 2567281"/>
              <a:gd name="connsiteY13-2404" fmla="*/ 1094904 h 2567281"/>
              <a:gd name="connsiteX14-2405" fmla="*/ 2565794 w 2567281"/>
              <a:gd name="connsiteY14-2406" fmla="*/ 1344373 h 2567281"/>
              <a:gd name="connsiteX15-2407" fmla="*/ 2556882 w 2567281"/>
              <a:gd name="connsiteY15-2408" fmla="*/ 1436427 h 2567281"/>
              <a:gd name="connsiteX16-2409" fmla="*/ 2175577 w 2567281"/>
              <a:gd name="connsiteY16-2410" fmla="*/ 1602914 h 2567281"/>
              <a:gd name="connsiteX17-2411" fmla="*/ 2320371 w 2567281"/>
              <a:gd name="connsiteY17-2412" fmla="*/ 2039924 h 2567281"/>
              <a:gd name="connsiteX18-2413" fmla="*/ 2247295 w 2567281"/>
              <a:gd name="connsiteY18-2414" fmla="*/ 2131698 h 2567281"/>
              <a:gd name="connsiteX19-2415" fmla="*/ 2159843 w 2567281"/>
              <a:gd name="connsiteY19-2416" fmla="*/ 2221792 h 2567281"/>
              <a:gd name="connsiteX20-2417" fmla="*/ 2093129 w 2567281"/>
              <a:gd name="connsiteY20-2418" fmla="*/ 2278108 h 2567281"/>
              <a:gd name="connsiteX21-2419" fmla="*/ 1655286 w 2567281"/>
              <a:gd name="connsiteY21-2420" fmla="*/ 2130546 h 2567281"/>
              <a:gd name="connsiteX22-2421" fmla="*/ 1448837 w 2567281"/>
              <a:gd name="connsiteY22-2422" fmla="*/ 2555706 h 2567281"/>
              <a:gd name="connsiteX23-2423" fmla="*/ 1347429 w 2567281"/>
              <a:gd name="connsiteY23-2424" fmla="*/ 2565733 h 2567281"/>
              <a:gd name="connsiteX24-2425" fmla="*/ 1222908 w 2567281"/>
              <a:gd name="connsiteY24-2426" fmla="*/ 2565794 h 2567281"/>
              <a:gd name="connsiteX25-2427" fmla="*/ 1150390 w 2567281"/>
              <a:gd name="connsiteY25-2428" fmla="*/ 2558774 h 2567281"/>
              <a:gd name="connsiteX26-2429" fmla="*/ 956807 w 2567281"/>
              <a:gd name="connsiteY26-2430" fmla="*/ 2113371 h 2567281"/>
              <a:gd name="connsiteX27-2431" fmla="*/ 479023 w 2567281"/>
              <a:gd name="connsiteY27-2432" fmla="*/ 2281883 h 2567281"/>
              <a:gd name="connsiteX28-2433" fmla="*/ 435584 w 2567281"/>
              <a:gd name="connsiteY28-2434" fmla="*/ 2247295 h 2567281"/>
              <a:gd name="connsiteX29-2435" fmla="*/ 345490 w 2567281"/>
              <a:gd name="connsiteY29-2436" fmla="*/ 2159843 h 2567281"/>
              <a:gd name="connsiteX30-2437" fmla="*/ 271660 w 2567281"/>
              <a:gd name="connsiteY30-2438" fmla="*/ 2072382 h 2567281"/>
              <a:gd name="connsiteX31-2439" fmla="*/ 335363 w 2567281"/>
              <a:gd name="connsiteY31-2440" fmla="*/ 1653711 h 2567281"/>
              <a:gd name="connsiteX32-2441" fmla="*/ 8015 w 2567281"/>
              <a:gd name="connsiteY32-2442" fmla="*/ 1412826 h 2567281"/>
              <a:gd name="connsiteX33-2443" fmla="*/ 1549 w 2567281"/>
              <a:gd name="connsiteY33-2444" fmla="*/ 1347429 h 2567281"/>
              <a:gd name="connsiteX34-2445" fmla="*/ 13418 w 2567281"/>
              <a:gd name="connsiteY34-2446" fmla="*/ 1099676 h 2567281"/>
              <a:gd name="connsiteX35-2447" fmla="*/ 14995 w 2567281"/>
              <a:gd name="connsiteY35-2448" fmla="*/ 1091591 h 2567281"/>
              <a:gd name="connsiteX36-2449" fmla="*/ 397317 w 2567281"/>
              <a:gd name="connsiteY36-2450" fmla="*/ 856724 h 2567281"/>
              <a:gd name="connsiteX37-2451" fmla="*/ 279210 w 2567281"/>
              <a:gd name="connsiteY37-2452" fmla="*/ 486794 h 2567281"/>
              <a:gd name="connsiteX38-2453" fmla="*/ 319987 w 2567281"/>
              <a:gd name="connsiteY38-2454" fmla="*/ 435584 h 2567281"/>
              <a:gd name="connsiteX39-2455" fmla="*/ 504477 w 2567281"/>
              <a:gd name="connsiteY39-2456" fmla="*/ 263576 h 2567281"/>
              <a:gd name="connsiteX40-2457" fmla="*/ 542723 w 2567281"/>
              <a:gd name="connsiteY40-2458" fmla="*/ 237362 h 2567281"/>
              <a:gd name="connsiteX0-2459" fmla="*/ 542723 w 2567281"/>
              <a:gd name="connsiteY0-2460" fmla="*/ 237362 h 2567281"/>
              <a:gd name="connsiteX1-2461" fmla="*/ 923626 w 2567281"/>
              <a:gd name="connsiteY1-2462" fmla="*/ 341570 h 2567281"/>
              <a:gd name="connsiteX2-2463" fmla="*/ 1104648 w 2567281"/>
              <a:gd name="connsiteY2-2464" fmla="*/ 12940 h 2567281"/>
              <a:gd name="connsiteX3-2465" fmla="*/ 1219853 w 2567281"/>
              <a:gd name="connsiteY3-2466" fmla="*/ 1549 h 2567281"/>
              <a:gd name="connsiteX4-2467" fmla="*/ 1467606 w 2567281"/>
              <a:gd name="connsiteY4-2468" fmla="*/ 13418 h 2567281"/>
              <a:gd name="connsiteX5-2469" fmla="*/ 1496875 w 2567281"/>
              <a:gd name="connsiteY5-2470" fmla="*/ 19128 h 2567281"/>
              <a:gd name="connsiteX6-2471" fmla="*/ 1628565 w 2567281"/>
              <a:gd name="connsiteY6-2472" fmla="*/ 340248 h 2567281"/>
              <a:gd name="connsiteX7-2473" fmla="*/ 2031761 w 2567281"/>
              <a:gd name="connsiteY7-2474" fmla="*/ 240783 h 2567281"/>
              <a:gd name="connsiteX8-2475" fmla="*/ 2034286 w 2567281"/>
              <a:gd name="connsiteY8-2476" fmla="*/ 242421 h 2567281"/>
              <a:gd name="connsiteX9-2477" fmla="*/ 2303706 w 2567281"/>
              <a:gd name="connsiteY9-2478" fmla="*/ 504477 h 2567281"/>
              <a:gd name="connsiteX10-2479" fmla="*/ 2313004 w 2567281"/>
              <a:gd name="connsiteY10-2480" fmla="*/ 518043 h 2567281"/>
              <a:gd name="connsiteX11-2481" fmla="*/ 2218151 w 2567281"/>
              <a:gd name="connsiteY11-2482" fmla="*/ 861420 h 2567281"/>
              <a:gd name="connsiteX12-2483" fmla="*/ 2547655 w 2567281"/>
              <a:gd name="connsiteY12-2484" fmla="*/ 1066337 h 2567281"/>
              <a:gd name="connsiteX13-2485" fmla="*/ 2553379 w 2567281"/>
              <a:gd name="connsiteY13-2486" fmla="*/ 1094904 h 2567281"/>
              <a:gd name="connsiteX14-2487" fmla="*/ 2565794 w 2567281"/>
              <a:gd name="connsiteY14-2488" fmla="*/ 1344373 h 2567281"/>
              <a:gd name="connsiteX15-2489" fmla="*/ 2556882 w 2567281"/>
              <a:gd name="connsiteY15-2490" fmla="*/ 1436427 h 2567281"/>
              <a:gd name="connsiteX16-2491" fmla="*/ 2175577 w 2567281"/>
              <a:gd name="connsiteY16-2492" fmla="*/ 1602914 h 2567281"/>
              <a:gd name="connsiteX17-2493" fmla="*/ 2320371 w 2567281"/>
              <a:gd name="connsiteY17-2494" fmla="*/ 2039924 h 2567281"/>
              <a:gd name="connsiteX18-2495" fmla="*/ 2247295 w 2567281"/>
              <a:gd name="connsiteY18-2496" fmla="*/ 2131698 h 2567281"/>
              <a:gd name="connsiteX19-2497" fmla="*/ 2159843 w 2567281"/>
              <a:gd name="connsiteY19-2498" fmla="*/ 2221792 h 2567281"/>
              <a:gd name="connsiteX20-2499" fmla="*/ 2093129 w 2567281"/>
              <a:gd name="connsiteY20-2500" fmla="*/ 2278108 h 2567281"/>
              <a:gd name="connsiteX21-2501" fmla="*/ 1655286 w 2567281"/>
              <a:gd name="connsiteY21-2502" fmla="*/ 2130546 h 2567281"/>
              <a:gd name="connsiteX22-2503" fmla="*/ 1448837 w 2567281"/>
              <a:gd name="connsiteY22-2504" fmla="*/ 2555706 h 2567281"/>
              <a:gd name="connsiteX23-2505" fmla="*/ 1347429 w 2567281"/>
              <a:gd name="connsiteY23-2506" fmla="*/ 2565733 h 2567281"/>
              <a:gd name="connsiteX24-2507" fmla="*/ 1222908 w 2567281"/>
              <a:gd name="connsiteY24-2508" fmla="*/ 2565794 h 2567281"/>
              <a:gd name="connsiteX25-2509" fmla="*/ 1150390 w 2567281"/>
              <a:gd name="connsiteY25-2510" fmla="*/ 2558774 h 2567281"/>
              <a:gd name="connsiteX26-2511" fmla="*/ 956807 w 2567281"/>
              <a:gd name="connsiteY26-2512" fmla="*/ 2113371 h 2567281"/>
              <a:gd name="connsiteX27-2513" fmla="*/ 479023 w 2567281"/>
              <a:gd name="connsiteY27-2514" fmla="*/ 2281883 h 2567281"/>
              <a:gd name="connsiteX28-2515" fmla="*/ 435584 w 2567281"/>
              <a:gd name="connsiteY28-2516" fmla="*/ 2247295 h 2567281"/>
              <a:gd name="connsiteX29-2517" fmla="*/ 345490 w 2567281"/>
              <a:gd name="connsiteY29-2518" fmla="*/ 2159843 h 2567281"/>
              <a:gd name="connsiteX30-2519" fmla="*/ 271660 w 2567281"/>
              <a:gd name="connsiteY30-2520" fmla="*/ 2072382 h 2567281"/>
              <a:gd name="connsiteX31-2521" fmla="*/ 335363 w 2567281"/>
              <a:gd name="connsiteY31-2522" fmla="*/ 1653711 h 2567281"/>
              <a:gd name="connsiteX32-2523" fmla="*/ 8015 w 2567281"/>
              <a:gd name="connsiteY32-2524" fmla="*/ 1412826 h 2567281"/>
              <a:gd name="connsiteX33-2525" fmla="*/ 1549 w 2567281"/>
              <a:gd name="connsiteY33-2526" fmla="*/ 1347429 h 2567281"/>
              <a:gd name="connsiteX34-2527" fmla="*/ 13418 w 2567281"/>
              <a:gd name="connsiteY34-2528" fmla="*/ 1099676 h 2567281"/>
              <a:gd name="connsiteX35-2529" fmla="*/ 14995 w 2567281"/>
              <a:gd name="connsiteY35-2530" fmla="*/ 1091591 h 2567281"/>
              <a:gd name="connsiteX36-2531" fmla="*/ 397317 w 2567281"/>
              <a:gd name="connsiteY36-2532" fmla="*/ 856724 h 2567281"/>
              <a:gd name="connsiteX37-2533" fmla="*/ 279210 w 2567281"/>
              <a:gd name="connsiteY37-2534" fmla="*/ 486794 h 2567281"/>
              <a:gd name="connsiteX38-2535" fmla="*/ 319987 w 2567281"/>
              <a:gd name="connsiteY38-2536" fmla="*/ 435584 h 2567281"/>
              <a:gd name="connsiteX39-2537" fmla="*/ 504477 w 2567281"/>
              <a:gd name="connsiteY39-2538" fmla="*/ 263576 h 2567281"/>
              <a:gd name="connsiteX40-2539" fmla="*/ 542723 w 2567281"/>
              <a:gd name="connsiteY40-2540" fmla="*/ 237362 h 2567281"/>
              <a:gd name="connsiteX0-2541" fmla="*/ 542723 w 2567281"/>
              <a:gd name="connsiteY0-2542" fmla="*/ 237362 h 2567281"/>
              <a:gd name="connsiteX1-2543" fmla="*/ 923626 w 2567281"/>
              <a:gd name="connsiteY1-2544" fmla="*/ 341570 h 2567281"/>
              <a:gd name="connsiteX2-2545" fmla="*/ 1104648 w 2567281"/>
              <a:gd name="connsiteY2-2546" fmla="*/ 12940 h 2567281"/>
              <a:gd name="connsiteX3-2547" fmla="*/ 1219853 w 2567281"/>
              <a:gd name="connsiteY3-2548" fmla="*/ 1549 h 2567281"/>
              <a:gd name="connsiteX4-2549" fmla="*/ 1467606 w 2567281"/>
              <a:gd name="connsiteY4-2550" fmla="*/ 13418 h 2567281"/>
              <a:gd name="connsiteX5-2551" fmla="*/ 1496875 w 2567281"/>
              <a:gd name="connsiteY5-2552" fmla="*/ 19128 h 2567281"/>
              <a:gd name="connsiteX6-2553" fmla="*/ 1628565 w 2567281"/>
              <a:gd name="connsiteY6-2554" fmla="*/ 340248 h 2567281"/>
              <a:gd name="connsiteX7-2555" fmla="*/ 2031761 w 2567281"/>
              <a:gd name="connsiteY7-2556" fmla="*/ 240783 h 2567281"/>
              <a:gd name="connsiteX8-2557" fmla="*/ 2034286 w 2567281"/>
              <a:gd name="connsiteY8-2558" fmla="*/ 242421 h 2567281"/>
              <a:gd name="connsiteX9-2559" fmla="*/ 2303706 w 2567281"/>
              <a:gd name="connsiteY9-2560" fmla="*/ 504477 h 2567281"/>
              <a:gd name="connsiteX10-2561" fmla="*/ 2313004 w 2567281"/>
              <a:gd name="connsiteY10-2562" fmla="*/ 518043 h 2567281"/>
              <a:gd name="connsiteX11-2563" fmla="*/ 2218151 w 2567281"/>
              <a:gd name="connsiteY11-2564" fmla="*/ 861420 h 2567281"/>
              <a:gd name="connsiteX12-2565" fmla="*/ 2547655 w 2567281"/>
              <a:gd name="connsiteY12-2566" fmla="*/ 1066337 h 2567281"/>
              <a:gd name="connsiteX13-2567" fmla="*/ 2553379 w 2567281"/>
              <a:gd name="connsiteY13-2568" fmla="*/ 1094904 h 2567281"/>
              <a:gd name="connsiteX14-2569" fmla="*/ 2565794 w 2567281"/>
              <a:gd name="connsiteY14-2570" fmla="*/ 1344373 h 2567281"/>
              <a:gd name="connsiteX15-2571" fmla="*/ 2556882 w 2567281"/>
              <a:gd name="connsiteY15-2572" fmla="*/ 1436427 h 2567281"/>
              <a:gd name="connsiteX16-2573" fmla="*/ 2175577 w 2567281"/>
              <a:gd name="connsiteY16-2574" fmla="*/ 1602914 h 2567281"/>
              <a:gd name="connsiteX17-2575" fmla="*/ 2320371 w 2567281"/>
              <a:gd name="connsiteY17-2576" fmla="*/ 2039924 h 2567281"/>
              <a:gd name="connsiteX18-2577" fmla="*/ 2247295 w 2567281"/>
              <a:gd name="connsiteY18-2578" fmla="*/ 2131698 h 2567281"/>
              <a:gd name="connsiteX19-2579" fmla="*/ 2159843 w 2567281"/>
              <a:gd name="connsiteY19-2580" fmla="*/ 2221792 h 2567281"/>
              <a:gd name="connsiteX20-2581" fmla="*/ 2093129 w 2567281"/>
              <a:gd name="connsiteY20-2582" fmla="*/ 2278108 h 2567281"/>
              <a:gd name="connsiteX21-2583" fmla="*/ 1655286 w 2567281"/>
              <a:gd name="connsiteY21-2584" fmla="*/ 2130546 h 2567281"/>
              <a:gd name="connsiteX22-2585" fmla="*/ 1448837 w 2567281"/>
              <a:gd name="connsiteY22-2586" fmla="*/ 2555706 h 2567281"/>
              <a:gd name="connsiteX23-2587" fmla="*/ 1347429 w 2567281"/>
              <a:gd name="connsiteY23-2588" fmla="*/ 2565733 h 2567281"/>
              <a:gd name="connsiteX24-2589" fmla="*/ 1222908 w 2567281"/>
              <a:gd name="connsiteY24-2590" fmla="*/ 2565794 h 2567281"/>
              <a:gd name="connsiteX25-2591" fmla="*/ 1150390 w 2567281"/>
              <a:gd name="connsiteY25-2592" fmla="*/ 2558774 h 2567281"/>
              <a:gd name="connsiteX26-2593" fmla="*/ 956807 w 2567281"/>
              <a:gd name="connsiteY26-2594" fmla="*/ 2113371 h 2567281"/>
              <a:gd name="connsiteX27-2595" fmla="*/ 479023 w 2567281"/>
              <a:gd name="connsiteY27-2596" fmla="*/ 2281883 h 2567281"/>
              <a:gd name="connsiteX28-2597" fmla="*/ 435584 w 2567281"/>
              <a:gd name="connsiteY28-2598" fmla="*/ 2247295 h 2567281"/>
              <a:gd name="connsiteX29-2599" fmla="*/ 345490 w 2567281"/>
              <a:gd name="connsiteY29-2600" fmla="*/ 2159843 h 2567281"/>
              <a:gd name="connsiteX30-2601" fmla="*/ 271660 w 2567281"/>
              <a:gd name="connsiteY30-2602" fmla="*/ 2072382 h 2567281"/>
              <a:gd name="connsiteX31-2603" fmla="*/ 335363 w 2567281"/>
              <a:gd name="connsiteY31-2604" fmla="*/ 1653711 h 2567281"/>
              <a:gd name="connsiteX32-2605" fmla="*/ 8015 w 2567281"/>
              <a:gd name="connsiteY32-2606" fmla="*/ 1412826 h 2567281"/>
              <a:gd name="connsiteX33-2607" fmla="*/ 1549 w 2567281"/>
              <a:gd name="connsiteY33-2608" fmla="*/ 1347429 h 2567281"/>
              <a:gd name="connsiteX34-2609" fmla="*/ 13418 w 2567281"/>
              <a:gd name="connsiteY34-2610" fmla="*/ 1099676 h 2567281"/>
              <a:gd name="connsiteX35-2611" fmla="*/ 14995 w 2567281"/>
              <a:gd name="connsiteY35-2612" fmla="*/ 1091591 h 2567281"/>
              <a:gd name="connsiteX36-2613" fmla="*/ 397317 w 2567281"/>
              <a:gd name="connsiteY36-2614" fmla="*/ 856724 h 2567281"/>
              <a:gd name="connsiteX37-2615" fmla="*/ 279210 w 2567281"/>
              <a:gd name="connsiteY37-2616" fmla="*/ 486794 h 2567281"/>
              <a:gd name="connsiteX38-2617" fmla="*/ 319987 w 2567281"/>
              <a:gd name="connsiteY38-2618" fmla="*/ 435584 h 2567281"/>
              <a:gd name="connsiteX39-2619" fmla="*/ 504477 w 2567281"/>
              <a:gd name="connsiteY39-2620" fmla="*/ 263576 h 2567281"/>
              <a:gd name="connsiteX40-2621" fmla="*/ 542723 w 2567281"/>
              <a:gd name="connsiteY40-2622" fmla="*/ 237362 h 2567281"/>
              <a:gd name="connsiteX0-2623" fmla="*/ 542723 w 2567281"/>
              <a:gd name="connsiteY0-2624" fmla="*/ 237362 h 2567281"/>
              <a:gd name="connsiteX1-2625" fmla="*/ 923626 w 2567281"/>
              <a:gd name="connsiteY1-2626" fmla="*/ 341570 h 2567281"/>
              <a:gd name="connsiteX2-2627" fmla="*/ 1104648 w 2567281"/>
              <a:gd name="connsiteY2-2628" fmla="*/ 12940 h 2567281"/>
              <a:gd name="connsiteX3-2629" fmla="*/ 1219853 w 2567281"/>
              <a:gd name="connsiteY3-2630" fmla="*/ 1549 h 2567281"/>
              <a:gd name="connsiteX4-2631" fmla="*/ 1467606 w 2567281"/>
              <a:gd name="connsiteY4-2632" fmla="*/ 13418 h 2567281"/>
              <a:gd name="connsiteX5-2633" fmla="*/ 1496875 w 2567281"/>
              <a:gd name="connsiteY5-2634" fmla="*/ 19128 h 2567281"/>
              <a:gd name="connsiteX6-2635" fmla="*/ 1628565 w 2567281"/>
              <a:gd name="connsiteY6-2636" fmla="*/ 340248 h 2567281"/>
              <a:gd name="connsiteX7-2637" fmla="*/ 2031761 w 2567281"/>
              <a:gd name="connsiteY7-2638" fmla="*/ 240783 h 2567281"/>
              <a:gd name="connsiteX8-2639" fmla="*/ 2034286 w 2567281"/>
              <a:gd name="connsiteY8-2640" fmla="*/ 242421 h 2567281"/>
              <a:gd name="connsiteX9-2641" fmla="*/ 2303706 w 2567281"/>
              <a:gd name="connsiteY9-2642" fmla="*/ 504477 h 2567281"/>
              <a:gd name="connsiteX10-2643" fmla="*/ 2313004 w 2567281"/>
              <a:gd name="connsiteY10-2644" fmla="*/ 518043 h 2567281"/>
              <a:gd name="connsiteX11-2645" fmla="*/ 2218151 w 2567281"/>
              <a:gd name="connsiteY11-2646" fmla="*/ 861420 h 2567281"/>
              <a:gd name="connsiteX12-2647" fmla="*/ 2547655 w 2567281"/>
              <a:gd name="connsiteY12-2648" fmla="*/ 1066337 h 2567281"/>
              <a:gd name="connsiteX13-2649" fmla="*/ 2553379 w 2567281"/>
              <a:gd name="connsiteY13-2650" fmla="*/ 1094904 h 2567281"/>
              <a:gd name="connsiteX14-2651" fmla="*/ 2565794 w 2567281"/>
              <a:gd name="connsiteY14-2652" fmla="*/ 1344373 h 2567281"/>
              <a:gd name="connsiteX15-2653" fmla="*/ 2556882 w 2567281"/>
              <a:gd name="connsiteY15-2654" fmla="*/ 1436427 h 2567281"/>
              <a:gd name="connsiteX16-2655" fmla="*/ 2175577 w 2567281"/>
              <a:gd name="connsiteY16-2656" fmla="*/ 1602914 h 2567281"/>
              <a:gd name="connsiteX17-2657" fmla="*/ 2320371 w 2567281"/>
              <a:gd name="connsiteY17-2658" fmla="*/ 2039924 h 2567281"/>
              <a:gd name="connsiteX18-2659" fmla="*/ 2247295 w 2567281"/>
              <a:gd name="connsiteY18-2660" fmla="*/ 2131698 h 2567281"/>
              <a:gd name="connsiteX19-2661" fmla="*/ 2159843 w 2567281"/>
              <a:gd name="connsiteY19-2662" fmla="*/ 2221792 h 2567281"/>
              <a:gd name="connsiteX20-2663" fmla="*/ 2093129 w 2567281"/>
              <a:gd name="connsiteY20-2664" fmla="*/ 2278108 h 2567281"/>
              <a:gd name="connsiteX21-2665" fmla="*/ 1655286 w 2567281"/>
              <a:gd name="connsiteY21-2666" fmla="*/ 2130546 h 2567281"/>
              <a:gd name="connsiteX22-2667" fmla="*/ 1448837 w 2567281"/>
              <a:gd name="connsiteY22-2668" fmla="*/ 2555706 h 2567281"/>
              <a:gd name="connsiteX23-2669" fmla="*/ 1347429 w 2567281"/>
              <a:gd name="connsiteY23-2670" fmla="*/ 2565733 h 2567281"/>
              <a:gd name="connsiteX24-2671" fmla="*/ 1222908 w 2567281"/>
              <a:gd name="connsiteY24-2672" fmla="*/ 2565794 h 2567281"/>
              <a:gd name="connsiteX25-2673" fmla="*/ 1150390 w 2567281"/>
              <a:gd name="connsiteY25-2674" fmla="*/ 2558774 h 2567281"/>
              <a:gd name="connsiteX26-2675" fmla="*/ 956807 w 2567281"/>
              <a:gd name="connsiteY26-2676" fmla="*/ 2113371 h 2567281"/>
              <a:gd name="connsiteX27-2677" fmla="*/ 479023 w 2567281"/>
              <a:gd name="connsiteY27-2678" fmla="*/ 2281883 h 2567281"/>
              <a:gd name="connsiteX28-2679" fmla="*/ 435584 w 2567281"/>
              <a:gd name="connsiteY28-2680" fmla="*/ 2247295 h 2567281"/>
              <a:gd name="connsiteX29-2681" fmla="*/ 345490 w 2567281"/>
              <a:gd name="connsiteY29-2682" fmla="*/ 2159843 h 2567281"/>
              <a:gd name="connsiteX30-2683" fmla="*/ 271660 w 2567281"/>
              <a:gd name="connsiteY30-2684" fmla="*/ 2072382 h 2567281"/>
              <a:gd name="connsiteX31-2685" fmla="*/ 447673 w 2567281"/>
              <a:gd name="connsiteY31-2686" fmla="*/ 1599540 h 2567281"/>
              <a:gd name="connsiteX32-2687" fmla="*/ 8015 w 2567281"/>
              <a:gd name="connsiteY32-2688" fmla="*/ 1412826 h 2567281"/>
              <a:gd name="connsiteX33-2689" fmla="*/ 1549 w 2567281"/>
              <a:gd name="connsiteY33-2690" fmla="*/ 1347429 h 2567281"/>
              <a:gd name="connsiteX34-2691" fmla="*/ 13418 w 2567281"/>
              <a:gd name="connsiteY34-2692" fmla="*/ 1099676 h 2567281"/>
              <a:gd name="connsiteX35-2693" fmla="*/ 14995 w 2567281"/>
              <a:gd name="connsiteY35-2694" fmla="*/ 1091591 h 2567281"/>
              <a:gd name="connsiteX36-2695" fmla="*/ 397317 w 2567281"/>
              <a:gd name="connsiteY36-2696" fmla="*/ 856724 h 2567281"/>
              <a:gd name="connsiteX37-2697" fmla="*/ 279210 w 2567281"/>
              <a:gd name="connsiteY37-2698" fmla="*/ 486794 h 2567281"/>
              <a:gd name="connsiteX38-2699" fmla="*/ 319987 w 2567281"/>
              <a:gd name="connsiteY38-2700" fmla="*/ 435584 h 2567281"/>
              <a:gd name="connsiteX39-2701" fmla="*/ 504477 w 2567281"/>
              <a:gd name="connsiteY39-2702" fmla="*/ 263576 h 2567281"/>
              <a:gd name="connsiteX40-2703" fmla="*/ 542723 w 2567281"/>
              <a:gd name="connsiteY40-2704" fmla="*/ 237362 h 2567281"/>
              <a:gd name="connsiteX0-2705" fmla="*/ 542723 w 2567281"/>
              <a:gd name="connsiteY0-2706" fmla="*/ 237362 h 2567281"/>
              <a:gd name="connsiteX1-2707" fmla="*/ 923626 w 2567281"/>
              <a:gd name="connsiteY1-2708" fmla="*/ 341570 h 2567281"/>
              <a:gd name="connsiteX2-2709" fmla="*/ 1104648 w 2567281"/>
              <a:gd name="connsiteY2-2710" fmla="*/ 12940 h 2567281"/>
              <a:gd name="connsiteX3-2711" fmla="*/ 1219853 w 2567281"/>
              <a:gd name="connsiteY3-2712" fmla="*/ 1549 h 2567281"/>
              <a:gd name="connsiteX4-2713" fmla="*/ 1467606 w 2567281"/>
              <a:gd name="connsiteY4-2714" fmla="*/ 13418 h 2567281"/>
              <a:gd name="connsiteX5-2715" fmla="*/ 1496875 w 2567281"/>
              <a:gd name="connsiteY5-2716" fmla="*/ 19128 h 2567281"/>
              <a:gd name="connsiteX6-2717" fmla="*/ 1628565 w 2567281"/>
              <a:gd name="connsiteY6-2718" fmla="*/ 340248 h 2567281"/>
              <a:gd name="connsiteX7-2719" fmla="*/ 2031761 w 2567281"/>
              <a:gd name="connsiteY7-2720" fmla="*/ 240783 h 2567281"/>
              <a:gd name="connsiteX8-2721" fmla="*/ 2034286 w 2567281"/>
              <a:gd name="connsiteY8-2722" fmla="*/ 242421 h 2567281"/>
              <a:gd name="connsiteX9-2723" fmla="*/ 2303706 w 2567281"/>
              <a:gd name="connsiteY9-2724" fmla="*/ 504477 h 2567281"/>
              <a:gd name="connsiteX10-2725" fmla="*/ 2313004 w 2567281"/>
              <a:gd name="connsiteY10-2726" fmla="*/ 518043 h 2567281"/>
              <a:gd name="connsiteX11-2727" fmla="*/ 2218151 w 2567281"/>
              <a:gd name="connsiteY11-2728" fmla="*/ 861420 h 2567281"/>
              <a:gd name="connsiteX12-2729" fmla="*/ 2547655 w 2567281"/>
              <a:gd name="connsiteY12-2730" fmla="*/ 1066337 h 2567281"/>
              <a:gd name="connsiteX13-2731" fmla="*/ 2553379 w 2567281"/>
              <a:gd name="connsiteY13-2732" fmla="*/ 1094904 h 2567281"/>
              <a:gd name="connsiteX14-2733" fmla="*/ 2565794 w 2567281"/>
              <a:gd name="connsiteY14-2734" fmla="*/ 1344373 h 2567281"/>
              <a:gd name="connsiteX15-2735" fmla="*/ 2556882 w 2567281"/>
              <a:gd name="connsiteY15-2736" fmla="*/ 1436427 h 2567281"/>
              <a:gd name="connsiteX16-2737" fmla="*/ 2175577 w 2567281"/>
              <a:gd name="connsiteY16-2738" fmla="*/ 1602914 h 2567281"/>
              <a:gd name="connsiteX17-2739" fmla="*/ 2320371 w 2567281"/>
              <a:gd name="connsiteY17-2740" fmla="*/ 2039924 h 2567281"/>
              <a:gd name="connsiteX18-2741" fmla="*/ 2247295 w 2567281"/>
              <a:gd name="connsiteY18-2742" fmla="*/ 2131698 h 2567281"/>
              <a:gd name="connsiteX19-2743" fmla="*/ 2159843 w 2567281"/>
              <a:gd name="connsiteY19-2744" fmla="*/ 2221792 h 2567281"/>
              <a:gd name="connsiteX20-2745" fmla="*/ 2093129 w 2567281"/>
              <a:gd name="connsiteY20-2746" fmla="*/ 2278108 h 2567281"/>
              <a:gd name="connsiteX21-2747" fmla="*/ 1655286 w 2567281"/>
              <a:gd name="connsiteY21-2748" fmla="*/ 2130546 h 2567281"/>
              <a:gd name="connsiteX22-2749" fmla="*/ 1448837 w 2567281"/>
              <a:gd name="connsiteY22-2750" fmla="*/ 2555706 h 2567281"/>
              <a:gd name="connsiteX23-2751" fmla="*/ 1347429 w 2567281"/>
              <a:gd name="connsiteY23-2752" fmla="*/ 2565733 h 2567281"/>
              <a:gd name="connsiteX24-2753" fmla="*/ 1222908 w 2567281"/>
              <a:gd name="connsiteY24-2754" fmla="*/ 2565794 h 2567281"/>
              <a:gd name="connsiteX25-2755" fmla="*/ 1150390 w 2567281"/>
              <a:gd name="connsiteY25-2756" fmla="*/ 2558774 h 2567281"/>
              <a:gd name="connsiteX26-2757" fmla="*/ 956807 w 2567281"/>
              <a:gd name="connsiteY26-2758" fmla="*/ 2113371 h 2567281"/>
              <a:gd name="connsiteX27-2759" fmla="*/ 479023 w 2567281"/>
              <a:gd name="connsiteY27-2760" fmla="*/ 2281883 h 2567281"/>
              <a:gd name="connsiteX28-2761" fmla="*/ 435584 w 2567281"/>
              <a:gd name="connsiteY28-2762" fmla="*/ 2247295 h 2567281"/>
              <a:gd name="connsiteX29-2763" fmla="*/ 345490 w 2567281"/>
              <a:gd name="connsiteY29-2764" fmla="*/ 2159843 h 2567281"/>
              <a:gd name="connsiteX30-2765" fmla="*/ 271660 w 2567281"/>
              <a:gd name="connsiteY30-2766" fmla="*/ 2072382 h 2567281"/>
              <a:gd name="connsiteX31-2767" fmla="*/ 447673 w 2567281"/>
              <a:gd name="connsiteY31-2768" fmla="*/ 1599540 h 2567281"/>
              <a:gd name="connsiteX32-2769" fmla="*/ 8015 w 2567281"/>
              <a:gd name="connsiteY32-2770" fmla="*/ 1412826 h 2567281"/>
              <a:gd name="connsiteX33-2771" fmla="*/ 1549 w 2567281"/>
              <a:gd name="connsiteY33-2772" fmla="*/ 1347429 h 2567281"/>
              <a:gd name="connsiteX34-2773" fmla="*/ 13418 w 2567281"/>
              <a:gd name="connsiteY34-2774" fmla="*/ 1099676 h 2567281"/>
              <a:gd name="connsiteX35-2775" fmla="*/ 14995 w 2567281"/>
              <a:gd name="connsiteY35-2776" fmla="*/ 1091591 h 2567281"/>
              <a:gd name="connsiteX36-2777" fmla="*/ 397317 w 2567281"/>
              <a:gd name="connsiteY36-2778" fmla="*/ 856724 h 2567281"/>
              <a:gd name="connsiteX37-2779" fmla="*/ 279210 w 2567281"/>
              <a:gd name="connsiteY37-2780" fmla="*/ 486794 h 2567281"/>
              <a:gd name="connsiteX38-2781" fmla="*/ 319987 w 2567281"/>
              <a:gd name="connsiteY38-2782" fmla="*/ 435584 h 2567281"/>
              <a:gd name="connsiteX39-2783" fmla="*/ 504477 w 2567281"/>
              <a:gd name="connsiteY39-2784" fmla="*/ 263576 h 2567281"/>
              <a:gd name="connsiteX40-2785" fmla="*/ 542723 w 2567281"/>
              <a:gd name="connsiteY40-2786" fmla="*/ 237362 h 2567281"/>
              <a:gd name="connsiteX0-2787" fmla="*/ 542723 w 2567281"/>
              <a:gd name="connsiteY0-2788" fmla="*/ 237362 h 2567281"/>
              <a:gd name="connsiteX1-2789" fmla="*/ 923626 w 2567281"/>
              <a:gd name="connsiteY1-2790" fmla="*/ 341570 h 2567281"/>
              <a:gd name="connsiteX2-2791" fmla="*/ 1104648 w 2567281"/>
              <a:gd name="connsiteY2-2792" fmla="*/ 12940 h 2567281"/>
              <a:gd name="connsiteX3-2793" fmla="*/ 1219853 w 2567281"/>
              <a:gd name="connsiteY3-2794" fmla="*/ 1549 h 2567281"/>
              <a:gd name="connsiteX4-2795" fmla="*/ 1467606 w 2567281"/>
              <a:gd name="connsiteY4-2796" fmla="*/ 13418 h 2567281"/>
              <a:gd name="connsiteX5-2797" fmla="*/ 1496875 w 2567281"/>
              <a:gd name="connsiteY5-2798" fmla="*/ 19128 h 2567281"/>
              <a:gd name="connsiteX6-2799" fmla="*/ 1628565 w 2567281"/>
              <a:gd name="connsiteY6-2800" fmla="*/ 340248 h 2567281"/>
              <a:gd name="connsiteX7-2801" fmla="*/ 2031761 w 2567281"/>
              <a:gd name="connsiteY7-2802" fmla="*/ 240783 h 2567281"/>
              <a:gd name="connsiteX8-2803" fmla="*/ 2034286 w 2567281"/>
              <a:gd name="connsiteY8-2804" fmla="*/ 242421 h 2567281"/>
              <a:gd name="connsiteX9-2805" fmla="*/ 2303706 w 2567281"/>
              <a:gd name="connsiteY9-2806" fmla="*/ 504477 h 2567281"/>
              <a:gd name="connsiteX10-2807" fmla="*/ 2313004 w 2567281"/>
              <a:gd name="connsiteY10-2808" fmla="*/ 518043 h 2567281"/>
              <a:gd name="connsiteX11-2809" fmla="*/ 2218151 w 2567281"/>
              <a:gd name="connsiteY11-2810" fmla="*/ 861420 h 2567281"/>
              <a:gd name="connsiteX12-2811" fmla="*/ 2547655 w 2567281"/>
              <a:gd name="connsiteY12-2812" fmla="*/ 1066337 h 2567281"/>
              <a:gd name="connsiteX13-2813" fmla="*/ 2553379 w 2567281"/>
              <a:gd name="connsiteY13-2814" fmla="*/ 1094904 h 2567281"/>
              <a:gd name="connsiteX14-2815" fmla="*/ 2565794 w 2567281"/>
              <a:gd name="connsiteY14-2816" fmla="*/ 1344373 h 2567281"/>
              <a:gd name="connsiteX15-2817" fmla="*/ 2556882 w 2567281"/>
              <a:gd name="connsiteY15-2818" fmla="*/ 1436427 h 2567281"/>
              <a:gd name="connsiteX16-2819" fmla="*/ 2175577 w 2567281"/>
              <a:gd name="connsiteY16-2820" fmla="*/ 1602914 h 2567281"/>
              <a:gd name="connsiteX17-2821" fmla="*/ 2320371 w 2567281"/>
              <a:gd name="connsiteY17-2822" fmla="*/ 2039924 h 2567281"/>
              <a:gd name="connsiteX18-2823" fmla="*/ 2247295 w 2567281"/>
              <a:gd name="connsiteY18-2824" fmla="*/ 2131698 h 2567281"/>
              <a:gd name="connsiteX19-2825" fmla="*/ 2159843 w 2567281"/>
              <a:gd name="connsiteY19-2826" fmla="*/ 2221792 h 2567281"/>
              <a:gd name="connsiteX20-2827" fmla="*/ 2093129 w 2567281"/>
              <a:gd name="connsiteY20-2828" fmla="*/ 2278108 h 2567281"/>
              <a:gd name="connsiteX21-2829" fmla="*/ 1655286 w 2567281"/>
              <a:gd name="connsiteY21-2830" fmla="*/ 2130546 h 2567281"/>
              <a:gd name="connsiteX22-2831" fmla="*/ 1448837 w 2567281"/>
              <a:gd name="connsiteY22-2832" fmla="*/ 2555706 h 2567281"/>
              <a:gd name="connsiteX23-2833" fmla="*/ 1347429 w 2567281"/>
              <a:gd name="connsiteY23-2834" fmla="*/ 2565733 h 2567281"/>
              <a:gd name="connsiteX24-2835" fmla="*/ 1222908 w 2567281"/>
              <a:gd name="connsiteY24-2836" fmla="*/ 2565794 h 2567281"/>
              <a:gd name="connsiteX25-2837" fmla="*/ 1150390 w 2567281"/>
              <a:gd name="connsiteY25-2838" fmla="*/ 2558774 h 2567281"/>
              <a:gd name="connsiteX26-2839" fmla="*/ 956807 w 2567281"/>
              <a:gd name="connsiteY26-2840" fmla="*/ 2113371 h 2567281"/>
              <a:gd name="connsiteX27-2841" fmla="*/ 479023 w 2567281"/>
              <a:gd name="connsiteY27-2842" fmla="*/ 2281883 h 2567281"/>
              <a:gd name="connsiteX28-2843" fmla="*/ 435584 w 2567281"/>
              <a:gd name="connsiteY28-2844" fmla="*/ 2247295 h 2567281"/>
              <a:gd name="connsiteX29-2845" fmla="*/ 345490 w 2567281"/>
              <a:gd name="connsiteY29-2846" fmla="*/ 2159843 h 2567281"/>
              <a:gd name="connsiteX30-2847" fmla="*/ 271660 w 2567281"/>
              <a:gd name="connsiteY30-2848" fmla="*/ 2072382 h 2567281"/>
              <a:gd name="connsiteX31-2849" fmla="*/ 447673 w 2567281"/>
              <a:gd name="connsiteY31-2850" fmla="*/ 1599540 h 2567281"/>
              <a:gd name="connsiteX32-2851" fmla="*/ 8015 w 2567281"/>
              <a:gd name="connsiteY32-2852" fmla="*/ 1412826 h 2567281"/>
              <a:gd name="connsiteX33-2853" fmla="*/ 1549 w 2567281"/>
              <a:gd name="connsiteY33-2854" fmla="*/ 1347429 h 2567281"/>
              <a:gd name="connsiteX34-2855" fmla="*/ 13418 w 2567281"/>
              <a:gd name="connsiteY34-2856" fmla="*/ 1099676 h 2567281"/>
              <a:gd name="connsiteX35-2857" fmla="*/ 14995 w 2567281"/>
              <a:gd name="connsiteY35-2858" fmla="*/ 1091591 h 2567281"/>
              <a:gd name="connsiteX36-2859" fmla="*/ 397317 w 2567281"/>
              <a:gd name="connsiteY36-2860" fmla="*/ 856724 h 2567281"/>
              <a:gd name="connsiteX37-2861" fmla="*/ 279210 w 2567281"/>
              <a:gd name="connsiteY37-2862" fmla="*/ 486794 h 2567281"/>
              <a:gd name="connsiteX38-2863" fmla="*/ 319987 w 2567281"/>
              <a:gd name="connsiteY38-2864" fmla="*/ 435584 h 2567281"/>
              <a:gd name="connsiteX39-2865" fmla="*/ 504477 w 2567281"/>
              <a:gd name="connsiteY39-2866" fmla="*/ 263576 h 2567281"/>
              <a:gd name="connsiteX40-2867" fmla="*/ 542723 w 2567281"/>
              <a:gd name="connsiteY40-2868" fmla="*/ 237362 h 2567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161" y="connsiteY40-162"/>
              </a:cxn>
            </a:cxnLst>
            <a:rect l="l" t="t" r="r" b="b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9EC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rot="545508">
            <a:off x="2295525" y="3250248"/>
            <a:ext cx="1300163" cy="1300163"/>
          </a:xfrm>
          <a:custGeom>
            <a:avLst/>
            <a:gdLst>
              <a:gd name="connsiteX0" fmla="*/ 542723 w 2567281"/>
              <a:gd name="connsiteY0" fmla="*/ 237362 h 2567281"/>
              <a:gd name="connsiteX1" fmla="*/ 899550 w 2567281"/>
              <a:gd name="connsiteY1" fmla="*/ 291655 h 2567281"/>
              <a:gd name="connsiteX2" fmla="*/ 1104648 w 2567281"/>
              <a:gd name="connsiteY2" fmla="*/ 12940 h 2567281"/>
              <a:gd name="connsiteX3" fmla="*/ 1219853 w 2567281"/>
              <a:gd name="connsiteY3" fmla="*/ 1549 h 2567281"/>
              <a:gd name="connsiteX4" fmla="*/ 1467606 w 2567281"/>
              <a:gd name="connsiteY4" fmla="*/ 13418 h 2567281"/>
              <a:gd name="connsiteX5" fmla="*/ 1496875 w 2567281"/>
              <a:gd name="connsiteY5" fmla="*/ 19128 h 2567281"/>
              <a:gd name="connsiteX6" fmla="*/ 1697419 w 2567281"/>
              <a:gd name="connsiteY6" fmla="*/ 291655 h 2567281"/>
              <a:gd name="connsiteX7" fmla="*/ 2031761 w 2567281"/>
              <a:gd name="connsiteY7" fmla="*/ 240783 h 2567281"/>
              <a:gd name="connsiteX8" fmla="*/ 2034286 w 2567281"/>
              <a:gd name="connsiteY8" fmla="*/ 242421 h 2567281"/>
              <a:gd name="connsiteX9" fmla="*/ 2303706 w 2567281"/>
              <a:gd name="connsiteY9" fmla="*/ 504477 h 2567281"/>
              <a:gd name="connsiteX10" fmla="*/ 2313004 w 2567281"/>
              <a:gd name="connsiteY10" fmla="*/ 518043 h 2567281"/>
              <a:gd name="connsiteX11" fmla="*/ 2261606 w 2567281"/>
              <a:gd name="connsiteY11" fmla="*/ 855842 h 2567281"/>
              <a:gd name="connsiteX12" fmla="*/ 2547655 w 2567281"/>
              <a:gd name="connsiteY12" fmla="*/ 1066337 h 2567281"/>
              <a:gd name="connsiteX13" fmla="*/ 2553379 w 2567281"/>
              <a:gd name="connsiteY13" fmla="*/ 1094904 h 2567281"/>
              <a:gd name="connsiteX14" fmla="*/ 2565794 w 2567281"/>
              <a:gd name="connsiteY14" fmla="*/ 1344373 h 2567281"/>
              <a:gd name="connsiteX15" fmla="*/ 2556882 w 2567281"/>
              <a:gd name="connsiteY15" fmla="*/ 1436427 h 2567281"/>
              <a:gd name="connsiteX16" fmla="*/ 2261606 w 2567281"/>
              <a:gd name="connsiteY16" fmla="*/ 1653711 h 2567281"/>
              <a:gd name="connsiteX17" fmla="*/ 2320371 w 2567281"/>
              <a:gd name="connsiteY17" fmla="*/ 2039924 h 2567281"/>
              <a:gd name="connsiteX18" fmla="*/ 2247295 w 2567281"/>
              <a:gd name="connsiteY18" fmla="*/ 2131698 h 2567281"/>
              <a:gd name="connsiteX19" fmla="*/ 2159843 w 2567281"/>
              <a:gd name="connsiteY19" fmla="*/ 2221792 h 2567281"/>
              <a:gd name="connsiteX20" fmla="*/ 2093129 w 2567281"/>
              <a:gd name="connsiteY20" fmla="*/ 2278108 h 2567281"/>
              <a:gd name="connsiteX21" fmla="*/ 1697419 w 2567281"/>
              <a:gd name="connsiteY21" fmla="*/ 2217898 h 2567281"/>
              <a:gd name="connsiteX22" fmla="*/ 1448837 w 2567281"/>
              <a:gd name="connsiteY22" fmla="*/ 2555706 h 2567281"/>
              <a:gd name="connsiteX23" fmla="*/ 1347429 w 2567281"/>
              <a:gd name="connsiteY23" fmla="*/ 2565733 h 2567281"/>
              <a:gd name="connsiteX24" fmla="*/ 1222908 w 2567281"/>
              <a:gd name="connsiteY24" fmla="*/ 2565794 h 2567281"/>
              <a:gd name="connsiteX25" fmla="*/ 1150390 w 2567281"/>
              <a:gd name="connsiteY25" fmla="*/ 2558774 h 2567281"/>
              <a:gd name="connsiteX26" fmla="*/ 899550 w 2567281"/>
              <a:gd name="connsiteY26" fmla="*/ 2217898 h 2567281"/>
              <a:gd name="connsiteX27" fmla="*/ 479023 w 2567281"/>
              <a:gd name="connsiteY27" fmla="*/ 2281883 h 2567281"/>
              <a:gd name="connsiteX28" fmla="*/ 435584 w 2567281"/>
              <a:gd name="connsiteY28" fmla="*/ 2247295 h 2567281"/>
              <a:gd name="connsiteX29" fmla="*/ 345490 w 2567281"/>
              <a:gd name="connsiteY29" fmla="*/ 2159843 h 2567281"/>
              <a:gd name="connsiteX30" fmla="*/ 271660 w 2567281"/>
              <a:gd name="connsiteY30" fmla="*/ 2072382 h 2567281"/>
              <a:gd name="connsiteX31" fmla="*/ 335363 w 2567281"/>
              <a:gd name="connsiteY31" fmla="*/ 1653711 h 2567281"/>
              <a:gd name="connsiteX32" fmla="*/ 8015 w 2567281"/>
              <a:gd name="connsiteY32" fmla="*/ 1412826 h 2567281"/>
              <a:gd name="connsiteX33" fmla="*/ 1549 w 2567281"/>
              <a:gd name="connsiteY33" fmla="*/ 1347429 h 2567281"/>
              <a:gd name="connsiteX34" fmla="*/ 13418 w 2567281"/>
              <a:gd name="connsiteY34" fmla="*/ 1099676 h 2567281"/>
              <a:gd name="connsiteX35" fmla="*/ 14995 w 2567281"/>
              <a:gd name="connsiteY35" fmla="*/ 1091591 h 2567281"/>
              <a:gd name="connsiteX36" fmla="*/ 335363 w 2567281"/>
              <a:gd name="connsiteY36" fmla="*/ 855842 h 2567281"/>
              <a:gd name="connsiteX37" fmla="*/ 279210 w 2567281"/>
              <a:gd name="connsiteY37" fmla="*/ 486794 h 2567281"/>
              <a:gd name="connsiteX38" fmla="*/ 319987 w 2567281"/>
              <a:gd name="connsiteY38" fmla="*/ 435584 h 2567281"/>
              <a:gd name="connsiteX39" fmla="*/ 504477 w 2567281"/>
              <a:gd name="connsiteY39" fmla="*/ 263576 h 2567281"/>
              <a:gd name="connsiteX0-1" fmla="*/ 542723 w 2567281"/>
              <a:gd name="connsiteY0-2" fmla="*/ 237362 h 2567281"/>
              <a:gd name="connsiteX1-3" fmla="*/ 899550 w 2567281"/>
              <a:gd name="connsiteY1-4" fmla="*/ 291655 h 2567281"/>
              <a:gd name="connsiteX2-5" fmla="*/ 1104648 w 2567281"/>
              <a:gd name="connsiteY2-6" fmla="*/ 12940 h 2567281"/>
              <a:gd name="connsiteX3-7" fmla="*/ 1219853 w 2567281"/>
              <a:gd name="connsiteY3-8" fmla="*/ 1549 h 2567281"/>
              <a:gd name="connsiteX4-9" fmla="*/ 1467606 w 2567281"/>
              <a:gd name="connsiteY4-10" fmla="*/ 13418 h 2567281"/>
              <a:gd name="connsiteX5-11" fmla="*/ 1496875 w 2567281"/>
              <a:gd name="connsiteY5-12" fmla="*/ 19128 h 2567281"/>
              <a:gd name="connsiteX6-13" fmla="*/ 1697419 w 2567281"/>
              <a:gd name="connsiteY6-14" fmla="*/ 291655 h 2567281"/>
              <a:gd name="connsiteX7-15" fmla="*/ 2031761 w 2567281"/>
              <a:gd name="connsiteY7-16" fmla="*/ 240783 h 2567281"/>
              <a:gd name="connsiteX8-17" fmla="*/ 2034286 w 2567281"/>
              <a:gd name="connsiteY8-18" fmla="*/ 242421 h 2567281"/>
              <a:gd name="connsiteX9-19" fmla="*/ 2303706 w 2567281"/>
              <a:gd name="connsiteY9-20" fmla="*/ 504477 h 2567281"/>
              <a:gd name="connsiteX10-21" fmla="*/ 2313004 w 2567281"/>
              <a:gd name="connsiteY10-22" fmla="*/ 518043 h 2567281"/>
              <a:gd name="connsiteX11-23" fmla="*/ 2261606 w 2567281"/>
              <a:gd name="connsiteY11-24" fmla="*/ 855842 h 2567281"/>
              <a:gd name="connsiteX12-25" fmla="*/ 2547655 w 2567281"/>
              <a:gd name="connsiteY12-26" fmla="*/ 1066337 h 2567281"/>
              <a:gd name="connsiteX13-27" fmla="*/ 2553379 w 2567281"/>
              <a:gd name="connsiteY13-28" fmla="*/ 1094904 h 2567281"/>
              <a:gd name="connsiteX14-29" fmla="*/ 2565794 w 2567281"/>
              <a:gd name="connsiteY14-30" fmla="*/ 1344373 h 2567281"/>
              <a:gd name="connsiteX15-31" fmla="*/ 2556882 w 2567281"/>
              <a:gd name="connsiteY15-32" fmla="*/ 1436427 h 2567281"/>
              <a:gd name="connsiteX16-33" fmla="*/ 2261606 w 2567281"/>
              <a:gd name="connsiteY16-34" fmla="*/ 1653711 h 2567281"/>
              <a:gd name="connsiteX17-35" fmla="*/ 2320371 w 2567281"/>
              <a:gd name="connsiteY17-36" fmla="*/ 2039924 h 2567281"/>
              <a:gd name="connsiteX18-37" fmla="*/ 2247295 w 2567281"/>
              <a:gd name="connsiteY18-38" fmla="*/ 2131698 h 2567281"/>
              <a:gd name="connsiteX19-39" fmla="*/ 2159843 w 2567281"/>
              <a:gd name="connsiteY19-40" fmla="*/ 2221792 h 2567281"/>
              <a:gd name="connsiteX20-41" fmla="*/ 2093129 w 2567281"/>
              <a:gd name="connsiteY20-42" fmla="*/ 2278108 h 2567281"/>
              <a:gd name="connsiteX21-43" fmla="*/ 1697419 w 2567281"/>
              <a:gd name="connsiteY21-44" fmla="*/ 2217898 h 2567281"/>
              <a:gd name="connsiteX22-45" fmla="*/ 1448837 w 2567281"/>
              <a:gd name="connsiteY22-46" fmla="*/ 2555706 h 2567281"/>
              <a:gd name="connsiteX23-47" fmla="*/ 1347429 w 2567281"/>
              <a:gd name="connsiteY23-48" fmla="*/ 2565733 h 2567281"/>
              <a:gd name="connsiteX24-49" fmla="*/ 1222908 w 2567281"/>
              <a:gd name="connsiteY24-50" fmla="*/ 2565794 h 2567281"/>
              <a:gd name="connsiteX25-51" fmla="*/ 1150390 w 2567281"/>
              <a:gd name="connsiteY25-52" fmla="*/ 2558774 h 2567281"/>
              <a:gd name="connsiteX26-53" fmla="*/ 899550 w 2567281"/>
              <a:gd name="connsiteY26-54" fmla="*/ 2217898 h 2567281"/>
              <a:gd name="connsiteX27-55" fmla="*/ 479023 w 2567281"/>
              <a:gd name="connsiteY27-56" fmla="*/ 2281883 h 2567281"/>
              <a:gd name="connsiteX28-57" fmla="*/ 435584 w 2567281"/>
              <a:gd name="connsiteY28-58" fmla="*/ 2247295 h 2567281"/>
              <a:gd name="connsiteX29-59" fmla="*/ 345490 w 2567281"/>
              <a:gd name="connsiteY29-60" fmla="*/ 2159843 h 2567281"/>
              <a:gd name="connsiteX30-61" fmla="*/ 271660 w 2567281"/>
              <a:gd name="connsiteY30-62" fmla="*/ 2072382 h 2567281"/>
              <a:gd name="connsiteX31-63" fmla="*/ 335363 w 2567281"/>
              <a:gd name="connsiteY31-64" fmla="*/ 1653711 h 2567281"/>
              <a:gd name="connsiteX32-65" fmla="*/ 8015 w 2567281"/>
              <a:gd name="connsiteY32-66" fmla="*/ 1412826 h 2567281"/>
              <a:gd name="connsiteX33-67" fmla="*/ 1549 w 2567281"/>
              <a:gd name="connsiteY33-68" fmla="*/ 1347429 h 2567281"/>
              <a:gd name="connsiteX34-69" fmla="*/ 13418 w 2567281"/>
              <a:gd name="connsiteY34-70" fmla="*/ 1099676 h 2567281"/>
              <a:gd name="connsiteX35-71" fmla="*/ 14995 w 2567281"/>
              <a:gd name="connsiteY35-72" fmla="*/ 1091591 h 2567281"/>
              <a:gd name="connsiteX36-73" fmla="*/ 335363 w 2567281"/>
              <a:gd name="connsiteY36-74" fmla="*/ 855842 h 2567281"/>
              <a:gd name="connsiteX37-75" fmla="*/ 279210 w 2567281"/>
              <a:gd name="connsiteY37-76" fmla="*/ 486794 h 2567281"/>
              <a:gd name="connsiteX38-77" fmla="*/ 319987 w 2567281"/>
              <a:gd name="connsiteY38-78" fmla="*/ 435584 h 2567281"/>
              <a:gd name="connsiteX39-79" fmla="*/ 504477 w 2567281"/>
              <a:gd name="connsiteY39-80" fmla="*/ 263576 h 2567281"/>
              <a:gd name="connsiteX40" fmla="*/ 542723 w 2567281"/>
              <a:gd name="connsiteY40" fmla="*/ 237362 h 2567281"/>
              <a:gd name="connsiteX0-81" fmla="*/ 542723 w 2567281"/>
              <a:gd name="connsiteY0-82" fmla="*/ 237362 h 2567281"/>
              <a:gd name="connsiteX1-83" fmla="*/ 899550 w 2567281"/>
              <a:gd name="connsiteY1-84" fmla="*/ 291655 h 2567281"/>
              <a:gd name="connsiteX2-85" fmla="*/ 1104648 w 2567281"/>
              <a:gd name="connsiteY2-86" fmla="*/ 12940 h 2567281"/>
              <a:gd name="connsiteX3-87" fmla="*/ 1219853 w 2567281"/>
              <a:gd name="connsiteY3-88" fmla="*/ 1549 h 2567281"/>
              <a:gd name="connsiteX4-89" fmla="*/ 1467606 w 2567281"/>
              <a:gd name="connsiteY4-90" fmla="*/ 13418 h 2567281"/>
              <a:gd name="connsiteX5-91" fmla="*/ 1496875 w 2567281"/>
              <a:gd name="connsiteY5-92" fmla="*/ 19128 h 2567281"/>
              <a:gd name="connsiteX6-93" fmla="*/ 1697419 w 2567281"/>
              <a:gd name="connsiteY6-94" fmla="*/ 291655 h 2567281"/>
              <a:gd name="connsiteX7-95" fmla="*/ 2031761 w 2567281"/>
              <a:gd name="connsiteY7-96" fmla="*/ 240783 h 2567281"/>
              <a:gd name="connsiteX8-97" fmla="*/ 2034286 w 2567281"/>
              <a:gd name="connsiteY8-98" fmla="*/ 242421 h 2567281"/>
              <a:gd name="connsiteX9-99" fmla="*/ 2303706 w 2567281"/>
              <a:gd name="connsiteY9-100" fmla="*/ 504477 h 2567281"/>
              <a:gd name="connsiteX10-101" fmla="*/ 2313004 w 2567281"/>
              <a:gd name="connsiteY10-102" fmla="*/ 518043 h 2567281"/>
              <a:gd name="connsiteX11-103" fmla="*/ 2261606 w 2567281"/>
              <a:gd name="connsiteY11-104" fmla="*/ 855842 h 2567281"/>
              <a:gd name="connsiteX12-105" fmla="*/ 2547655 w 2567281"/>
              <a:gd name="connsiteY12-106" fmla="*/ 1066337 h 2567281"/>
              <a:gd name="connsiteX13-107" fmla="*/ 2553379 w 2567281"/>
              <a:gd name="connsiteY13-108" fmla="*/ 1094904 h 2567281"/>
              <a:gd name="connsiteX14-109" fmla="*/ 2565794 w 2567281"/>
              <a:gd name="connsiteY14-110" fmla="*/ 1344373 h 2567281"/>
              <a:gd name="connsiteX15-111" fmla="*/ 2556882 w 2567281"/>
              <a:gd name="connsiteY15-112" fmla="*/ 1436427 h 2567281"/>
              <a:gd name="connsiteX16-113" fmla="*/ 2261606 w 2567281"/>
              <a:gd name="connsiteY16-114" fmla="*/ 1653711 h 2567281"/>
              <a:gd name="connsiteX17-115" fmla="*/ 2320371 w 2567281"/>
              <a:gd name="connsiteY17-116" fmla="*/ 2039924 h 2567281"/>
              <a:gd name="connsiteX18-117" fmla="*/ 2247295 w 2567281"/>
              <a:gd name="connsiteY18-118" fmla="*/ 2131698 h 2567281"/>
              <a:gd name="connsiteX19-119" fmla="*/ 2159843 w 2567281"/>
              <a:gd name="connsiteY19-120" fmla="*/ 2221792 h 2567281"/>
              <a:gd name="connsiteX20-121" fmla="*/ 2093129 w 2567281"/>
              <a:gd name="connsiteY20-122" fmla="*/ 2278108 h 2567281"/>
              <a:gd name="connsiteX21-123" fmla="*/ 1697419 w 2567281"/>
              <a:gd name="connsiteY21-124" fmla="*/ 2217898 h 2567281"/>
              <a:gd name="connsiteX22-125" fmla="*/ 1448837 w 2567281"/>
              <a:gd name="connsiteY22-126" fmla="*/ 2555706 h 2567281"/>
              <a:gd name="connsiteX23-127" fmla="*/ 1347429 w 2567281"/>
              <a:gd name="connsiteY23-128" fmla="*/ 2565733 h 2567281"/>
              <a:gd name="connsiteX24-129" fmla="*/ 1222908 w 2567281"/>
              <a:gd name="connsiteY24-130" fmla="*/ 2565794 h 2567281"/>
              <a:gd name="connsiteX25-131" fmla="*/ 1150390 w 2567281"/>
              <a:gd name="connsiteY25-132" fmla="*/ 2558774 h 2567281"/>
              <a:gd name="connsiteX26-133" fmla="*/ 899550 w 2567281"/>
              <a:gd name="connsiteY26-134" fmla="*/ 2217898 h 2567281"/>
              <a:gd name="connsiteX27-135" fmla="*/ 479023 w 2567281"/>
              <a:gd name="connsiteY27-136" fmla="*/ 2281883 h 2567281"/>
              <a:gd name="connsiteX28-137" fmla="*/ 435584 w 2567281"/>
              <a:gd name="connsiteY28-138" fmla="*/ 2247295 h 2567281"/>
              <a:gd name="connsiteX29-139" fmla="*/ 345490 w 2567281"/>
              <a:gd name="connsiteY29-140" fmla="*/ 2159843 h 2567281"/>
              <a:gd name="connsiteX30-141" fmla="*/ 271660 w 2567281"/>
              <a:gd name="connsiteY30-142" fmla="*/ 2072382 h 2567281"/>
              <a:gd name="connsiteX31-143" fmla="*/ 335363 w 2567281"/>
              <a:gd name="connsiteY31-144" fmla="*/ 1653711 h 2567281"/>
              <a:gd name="connsiteX32-145" fmla="*/ 8015 w 2567281"/>
              <a:gd name="connsiteY32-146" fmla="*/ 1412826 h 2567281"/>
              <a:gd name="connsiteX33-147" fmla="*/ 1549 w 2567281"/>
              <a:gd name="connsiteY33-148" fmla="*/ 1347429 h 2567281"/>
              <a:gd name="connsiteX34-149" fmla="*/ 13418 w 2567281"/>
              <a:gd name="connsiteY34-150" fmla="*/ 1099676 h 2567281"/>
              <a:gd name="connsiteX35-151" fmla="*/ 14995 w 2567281"/>
              <a:gd name="connsiteY35-152" fmla="*/ 1091591 h 2567281"/>
              <a:gd name="connsiteX36-153" fmla="*/ 335363 w 2567281"/>
              <a:gd name="connsiteY36-154" fmla="*/ 855842 h 2567281"/>
              <a:gd name="connsiteX37-155" fmla="*/ 279210 w 2567281"/>
              <a:gd name="connsiteY37-156" fmla="*/ 486794 h 2567281"/>
              <a:gd name="connsiteX38-157" fmla="*/ 319987 w 2567281"/>
              <a:gd name="connsiteY38-158" fmla="*/ 435584 h 2567281"/>
              <a:gd name="connsiteX39-159" fmla="*/ 504477 w 2567281"/>
              <a:gd name="connsiteY39-160" fmla="*/ 263576 h 2567281"/>
              <a:gd name="connsiteX40-161" fmla="*/ 542723 w 2567281"/>
              <a:gd name="connsiteY40-162" fmla="*/ 237362 h 2567281"/>
              <a:gd name="connsiteX0-163" fmla="*/ 542723 w 2567281"/>
              <a:gd name="connsiteY0-164" fmla="*/ 237362 h 2567281"/>
              <a:gd name="connsiteX1-165" fmla="*/ 899550 w 2567281"/>
              <a:gd name="connsiteY1-166" fmla="*/ 291655 h 2567281"/>
              <a:gd name="connsiteX2-167" fmla="*/ 1104648 w 2567281"/>
              <a:gd name="connsiteY2-168" fmla="*/ 12940 h 2567281"/>
              <a:gd name="connsiteX3-169" fmla="*/ 1219853 w 2567281"/>
              <a:gd name="connsiteY3-170" fmla="*/ 1549 h 2567281"/>
              <a:gd name="connsiteX4-171" fmla="*/ 1467606 w 2567281"/>
              <a:gd name="connsiteY4-172" fmla="*/ 13418 h 2567281"/>
              <a:gd name="connsiteX5-173" fmla="*/ 1496875 w 2567281"/>
              <a:gd name="connsiteY5-174" fmla="*/ 19128 h 2567281"/>
              <a:gd name="connsiteX6-175" fmla="*/ 1697419 w 2567281"/>
              <a:gd name="connsiteY6-176" fmla="*/ 291655 h 2567281"/>
              <a:gd name="connsiteX7-177" fmla="*/ 2031761 w 2567281"/>
              <a:gd name="connsiteY7-178" fmla="*/ 240783 h 2567281"/>
              <a:gd name="connsiteX8-179" fmla="*/ 2034286 w 2567281"/>
              <a:gd name="connsiteY8-180" fmla="*/ 242421 h 2567281"/>
              <a:gd name="connsiteX9-181" fmla="*/ 2303706 w 2567281"/>
              <a:gd name="connsiteY9-182" fmla="*/ 504477 h 2567281"/>
              <a:gd name="connsiteX10-183" fmla="*/ 2313004 w 2567281"/>
              <a:gd name="connsiteY10-184" fmla="*/ 518043 h 2567281"/>
              <a:gd name="connsiteX11-185" fmla="*/ 2261606 w 2567281"/>
              <a:gd name="connsiteY11-186" fmla="*/ 855842 h 2567281"/>
              <a:gd name="connsiteX12-187" fmla="*/ 2547655 w 2567281"/>
              <a:gd name="connsiteY12-188" fmla="*/ 1066337 h 2567281"/>
              <a:gd name="connsiteX13-189" fmla="*/ 2553379 w 2567281"/>
              <a:gd name="connsiteY13-190" fmla="*/ 1094904 h 2567281"/>
              <a:gd name="connsiteX14-191" fmla="*/ 2565794 w 2567281"/>
              <a:gd name="connsiteY14-192" fmla="*/ 1344373 h 2567281"/>
              <a:gd name="connsiteX15-193" fmla="*/ 2556882 w 2567281"/>
              <a:gd name="connsiteY15-194" fmla="*/ 1436427 h 2567281"/>
              <a:gd name="connsiteX16-195" fmla="*/ 2261606 w 2567281"/>
              <a:gd name="connsiteY16-196" fmla="*/ 1653711 h 2567281"/>
              <a:gd name="connsiteX17-197" fmla="*/ 2320371 w 2567281"/>
              <a:gd name="connsiteY17-198" fmla="*/ 2039924 h 2567281"/>
              <a:gd name="connsiteX18-199" fmla="*/ 2247295 w 2567281"/>
              <a:gd name="connsiteY18-200" fmla="*/ 2131698 h 2567281"/>
              <a:gd name="connsiteX19-201" fmla="*/ 2159843 w 2567281"/>
              <a:gd name="connsiteY19-202" fmla="*/ 2221792 h 2567281"/>
              <a:gd name="connsiteX20-203" fmla="*/ 2093129 w 2567281"/>
              <a:gd name="connsiteY20-204" fmla="*/ 2278108 h 2567281"/>
              <a:gd name="connsiteX21-205" fmla="*/ 1697419 w 2567281"/>
              <a:gd name="connsiteY21-206" fmla="*/ 2217898 h 2567281"/>
              <a:gd name="connsiteX22-207" fmla="*/ 1448837 w 2567281"/>
              <a:gd name="connsiteY22-208" fmla="*/ 2555706 h 2567281"/>
              <a:gd name="connsiteX23-209" fmla="*/ 1347429 w 2567281"/>
              <a:gd name="connsiteY23-210" fmla="*/ 2565733 h 2567281"/>
              <a:gd name="connsiteX24-211" fmla="*/ 1222908 w 2567281"/>
              <a:gd name="connsiteY24-212" fmla="*/ 2565794 h 2567281"/>
              <a:gd name="connsiteX25-213" fmla="*/ 1150390 w 2567281"/>
              <a:gd name="connsiteY25-214" fmla="*/ 2558774 h 2567281"/>
              <a:gd name="connsiteX26-215" fmla="*/ 899550 w 2567281"/>
              <a:gd name="connsiteY26-216" fmla="*/ 2217898 h 2567281"/>
              <a:gd name="connsiteX27-217" fmla="*/ 479023 w 2567281"/>
              <a:gd name="connsiteY27-218" fmla="*/ 2281883 h 2567281"/>
              <a:gd name="connsiteX28-219" fmla="*/ 435584 w 2567281"/>
              <a:gd name="connsiteY28-220" fmla="*/ 2247295 h 2567281"/>
              <a:gd name="connsiteX29-221" fmla="*/ 345490 w 2567281"/>
              <a:gd name="connsiteY29-222" fmla="*/ 2159843 h 2567281"/>
              <a:gd name="connsiteX30-223" fmla="*/ 271660 w 2567281"/>
              <a:gd name="connsiteY30-224" fmla="*/ 2072382 h 2567281"/>
              <a:gd name="connsiteX31-225" fmla="*/ 335363 w 2567281"/>
              <a:gd name="connsiteY31-226" fmla="*/ 1653711 h 2567281"/>
              <a:gd name="connsiteX32-227" fmla="*/ 8015 w 2567281"/>
              <a:gd name="connsiteY32-228" fmla="*/ 1412826 h 2567281"/>
              <a:gd name="connsiteX33-229" fmla="*/ 1549 w 2567281"/>
              <a:gd name="connsiteY33-230" fmla="*/ 1347429 h 2567281"/>
              <a:gd name="connsiteX34-231" fmla="*/ 13418 w 2567281"/>
              <a:gd name="connsiteY34-232" fmla="*/ 1099676 h 2567281"/>
              <a:gd name="connsiteX35-233" fmla="*/ 14995 w 2567281"/>
              <a:gd name="connsiteY35-234" fmla="*/ 1091591 h 2567281"/>
              <a:gd name="connsiteX36-235" fmla="*/ 383955 w 2567281"/>
              <a:gd name="connsiteY36-236" fmla="*/ 924696 h 2567281"/>
              <a:gd name="connsiteX37-237" fmla="*/ 279210 w 2567281"/>
              <a:gd name="connsiteY37-238" fmla="*/ 486794 h 2567281"/>
              <a:gd name="connsiteX38-239" fmla="*/ 319987 w 2567281"/>
              <a:gd name="connsiteY38-240" fmla="*/ 435584 h 2567281"/>
              <a:gd name="connsiteX39-241" fmla="*/ 504477 w 2567281"/>
              <a:gd name="connsiteY39-242" fmla="*/ 263576 h 2567281"/>
              <a:gd name="connsiteX40-243" fmla="*/ 542723 w 2567281"/>
              <a:gd name="connsiteY40-244" fmla="*/ 237362 h 2567281"/>
              <a:gd name="connsiteX0-245" fmla="*/ 542723 w 2567281"/>
              <a:gd name="connsiteY0-246" fmla="*/ 237362 h 2567281"/>
              <a:gd name="connsiteX1-247" fmla="*/ 899550 w 2567281"/>
              <a:gd name="connsiteY1-248" fmla="*/ 291655 h 2567281"/>
              <a:gd name="connsiteX2-249" fmla="*/ 1104648 w 2567281"/>
              <a:gd name="connsiteY2-250" fmla="*/ 12940 h 2567281"/>
              <a:gd name="connsiteX3-251" fmla="*/ 1219853 w 2567281"/>
              <a:gd name="connsiteY3-252" fmla="*/ 1549 h 2567281"/>
              <a:gd name="connsiteX4-253" fmla="*/ 1467606 w 2567281"/>
              <a:gd name="connsiteY4-254" fmla="*/ 13418 h 2567281"/>
              <a:gd name="connsiteX5-255" fmla="*/ 1496875 w 2567281"/>
              <a:gd name="connsiteY5-256" fmla="*/ 19128 h 2567281"/>
              <a:gd name="connsiteX6-257" fmla="*/ 1697419 w 2567281"/>
              <a:gd name="connsiteY6-258" fmla="*/ 291655 h 2567281"/>
              <a:gd name="connsiteX7-259" fmla="*/ 2031761 w 2567281"/>
              <a:gd name="connsiteY7-260" fmla="*/ 240783 h 2567281"/>
              <a:gd name="connsiteX8-261" fmla="*/ 2034286 w 2567281"/>
              <a:gd name="connsiteY8-262" fmla="*/ 242421 h 2567281"/>
              <a:gd name="connsiteX9-263" fmla="*/ 2303706 w 2567281"/>
              <a:gd name="connsiteY9-264" fmla="*/ 504477 h 2567281"/>
              <a:gd name="connsiteX10-265" fmla="*/ 2313004 w 2567281"/>
              <a:gd name="connsiteY10-266" fmla="*/ 518043 h 2567281"/>
              <a:gd name="connsiteX11-267" fmla="*/ 2261606 w 2567281"/>
              <a:gd name="connsiteY11-268" fmla="*/ 855842 h 2567281"/>
              <a:gd name="connsiteX12-269" fmla="*/ 2547655 w 2567281"/>
              <a:gd name="connsiteY12-270" fmla="*/ 1066337 h 2567281"/>
              <a:gd name="connsiteX13-271" fmla="*/ 2553379 w 2567281"/>
              <a:gd name="connsiteY13-272" fmla="*/ 1094904 h 2567281"/>
              <a:gd name="connsiteX14-273" fmla="*/ 2565794 w 2567281"/>
              <a:gd name="connsiteY14-274" fmla="*/ 1344373 h 2567281"/>
              <a:gd name="connsiteX15-275" fmla="*/ 2556882 w 2567281"/>
              <a:gd name="connsiteY15-276" fmla="*/ 1436427 h 2567281"/>
              <a:gd name="connsiteX16-277" fmla="*/ 2261606 w 2567281"/>
              <a:gd name="connsiteY16-278" fmla="*/ 1653711 h 2567281"/>
              <a:gd name="connsiteX17-279" fmla="*/ 2320371 w 2567281"/>
              <a:gd name="connsiteY17-280" fmla="*/ 2039924 h 2567281"/>
              <a:gd name="connsiteX18-281" fmla="*/ 2247295 w 2567281"/>
              <a:gd name="connsiteY18-282" fmla="*/ 2131698 h 2567281"/>
              <a:gd name="connsiteX19-283" fmla="*/ 2159843 w 2567281"/>
              <a:gd name="connsiteY19-284" fmla="*/ 2221792 h 2567281"/>
              <a:gd name="connsiteX20-285" fmla="*/ 2093129 w 2567281"/>
              <a:gd name="connsiteY20-286" fmla="*/ 2278108 h 2567281"/>
              <a:gd name="connsiteX21-287" fmla="*/ 1697419 w 2567281"/>
              <a:gd name="connsiteY21-288" fmla="*/ 2217898 h 2567281"/>
              <a:gd name="connsiteX22-289" fmla="*/ 1448837 w 2567281"/>
              <a:gd name="connsiteY22-290" fmla="*/ 2555706 h 2567281"/>
              <a:gd name="connsiteX23-291" fmla="*/ 1347429 w 2567281"/>
              <a:gd name="connsiteY23-292" fmla="*/ 2565733 h 2567281"/>
              <a:gd name="connsiteX24-293" fmla="*/ 1222908 w 2567281"/>
              <a:gd name="connsiteY24-294" fmla="*/ 2565794 h 2567281"/>
              <a:gd name="connsiteX25-295" fmla="*/ 1150390 w 2567281"/>
              <a:gd name="connsiteY25-296" fmla="*/ 2558774 h 2567281"/>
              <a:gd name="connsiteX26-297" fmla="*/ 899550 w 2567281"/>
              <a:gd name="connsiteY26-298" fmla="*/ 2217898 h 2567281"/>
              <a:gd name="connsiteX27-299" fmla="*/ 479023 w 2567281"/>
              <a:gd name="connsiteY27-300" fmla="*/ 2281883 h 2567281"/>
              <a:gd name="connsiteX28-301" fmla="*/ 435584 w 2567281"/>
              <a:gd name="connsiteY28-302" fmla="*/ 2247295 h 2567281"/>
              <a:gd name="connsiteX29-303" fmla="*/ 345490 w 2567281"/>
              <a:gd name="connsiteY29-304" fmla="*/ 2159843 h 2567281"/>
              <a:gd name="connsiteX30-305" fmla="*/ 271660 w 2567281"/>
              <a:gd name="connsiteY30-306" fmla="*/ 2072382 h 2567281"/>
              <a:gd name="connsiteX31-307" fmla="*/ 335363 w 2567281"/>
              <a:gd name="connsiteY31-308" fmla="*/ 1653711 h 2567281"/>
              <a:gd name="connsiteX32-309" fmla="*/ 8015 w 2567281"/>
              <a:gd name="connsiteY32-310" fmla="*/ 1412826 h 2567281"/>
              <a:gd name="connsiteX33-311" fmla="*/ 1549 w 2567281"/>
              <a:gd name="connsiteY33-312" fmla="*/ 1347429 h 2567281"/>
              <a:gd name="connsiteX34-313" fmla="*/ 13418 w 2567281"/>
              <a:gd name="connsiteY34-314" fmla="*/ 1099676 h 2567281"/>
              <a:gd name="connsiteX35-315" fmla="*/ 14995 w 2567281"/>
              <a:gd name="connsiteY35-316" fmla="*/ 1091591 h 2567281"/>
              <a:gd name="connsiteX36-317" fmla="*/ 397757 w 2567281"/>
              <a:gd name="connsiteY36-318" fmla="*/ 825747 h 2567281"/>
              <a:gd name="connsiteX37-319" fmla="*/ 279210 w 2567281"/>
              <a:gd name="connsiteY37-320" fmla="*/ 486794 h 2567281"/>
              <a:gd name="connsiteX38-321" fmla="*/ 319987 w 2567281"/>
              <a:gd name="connsiteY38-322" fmla="*/ 435584 h 2567281"/>
              <a:gd name="connsiteX39-323" fmla="*/ 504477 w 2567281"/>
              <a:gd name="connsiteY39-324" fmla="*/ 263576 h 2567281"/>
              <a:gd name="connsiteX40-325" fmla="*/ 542723 w 2567281"/>
              <a:gd name="connsiteY40-326" fmla="*/ 237362 h 2567281"/>
              <a:gd name="connsiteX0-327" fmla="*/ 542723 w 2567281"/>
              <a:gd name="connsiteY0-328" fmla="*/ 237362 h 2567281"/>
              <a:gd name="connsiteX1-329" fmla="*/ 899550 w 2567281"/>
              <a:gd name="connsiteY1-330" fmla="*/ 291655 h 2567281"/>
              <a:gd name="connsiteX2-331" fmla="*/ 1104648 w 2567281"/>
              <a:gd name="connsiteY2-332" fmla="*/ 12940 h 2567281"/>
              <a:gd name="connsiteX3-333" fmla="*/ 1219853 w 2567281"/>
              <a:gd name="connsiteY3-334" fmla="*/ 1549 h 2567281"/>
              <a:gd name="connsiteX4-335" fmla="*/ 1467606 w 2567281"/>
              <a:gd name="connsiteY4-336" fmla="*/ 13418 h 2567281"/>
              <a:gd name="connsiteX5-337" fmla="*/ 1496875 w 2567281"/>
              <a:gd name="connsiteY5-338" fmla="*/ 19128 h 2567281"/>
              <a:gd name="connsiteX6-339" fmla="*/ 1697419 w 2567281"/>
              <a:gd name="connsiteY6-340" fmla="*/ 291655 h 2567281"/>
              <a:gd name="connsiteX7-341" fmla="*/ 2031761 w 2567281"/>
              <a:gd name="connsiteY7-342" fmla="*/ 240783 h 2567281"/>
              <a:gd name="connsiteX8-343" fmla="*/ 2034286 w 2567281"/>
              <a:gd name="connsiteY8-344" fmla="*/ 242421 h 2567281"/>
              <a:gd name="connsiteX9-345" fmla="*/ 2303706 w 2567281"/>
              <a:gd name="connsiteY9-346" fmla="*/ 504477 h 2567281"/>
              <a:gd name="connsiteX10-347" fmla="*/ 2313004 w 2567281"/>
              <a:gd name="connsiteY10-348" fmla="*/ 518043 h 2567281"/>
              <a:gd name="connsiteX11-349" fmla="*/ 2261606 w 2567281"/>
              <a:gd name="connsiteY11-350" fmla="*/ 855842 h 2567281"/>
              <a:gd name="connsiteX12-351" fmla="*/ 2547655 w 2567281"/>
              <a:gd name="connsiteY12-352" fmla="*/ 1066337 h 2567281"/>
              <a:gd name="connsiteX13-353" fmla="*/ 2553379 w 2567281"/>
              <a:gd name="connsiteY13-354" fmla="*/ 1094904 h 2567281"/>
              <a:gd name="connsiteX14-355" fmla="*/ 2565794 w 2567281"/>
              <a:gd name="connsiteY14-356" fmla="*/ 1344373 h 2567281"/>
              <a:gd name="connsiteX15-357" fmla="*/ 2556882 w 2567281"/>
              <a:gd name="connsiteY15-358" fmla="*/ 1436427 h 2567281"/>
              <a:gd name="connsiteX16-359" fmla="*/ 2261606 w 2567281"/>
              <a:gd name="connsiteY16-360" fmla="*/ 1653711 h 2567281"/>
              <a:gd name="connsiteX17-361" fmla="*/ 2320371 w 2567281"/>
              <a:gd name="connsiteY17-362" fmla="*/ 2039924 h 2567281"/>
              <a:gd name="connsiteX18-363" fmla="*/ 2247295 w 2567281"/>
              <a:gd name="connsiteY18-364" fmla="*/ 2131698 h 2567281"/>
              <a:gd name="connsiteX19-365" fmla="*/ 2159843 w 2567281"/>
              <a:gd name="connsiteY19-366" fmla="*/ 2221792 h 2567281"/>
              <a:gd name="connsiteX20-367" fmla="*/ 2093129 w 2567281"/>
              <a:gd name="connsiteY20-368" fmla="*/ 2278108 h 2567281"/>
              <a:gd name="connsiteX21-369" fmla="*/ 1697419 w 2567281"/>
              <a:gd name="connsiteY21-370" fmla="*/ 2217898 h 2567281"/>
              <a:gd name="connsiteX22-371" fmla="*/ 1448837 w 2567281"/>
              <a:gd name="connsiteY22-372" fmla="*/ 2555706 h 2567281"/>
              <a:gd name="connsiteX23-373" fmla="*/ 1347429 w 2567281"/>
              <a:gd name="connsiteY23-374" fmla="*/ 2565733 h 2567281"/>
              <a:gd name="connsiteX24-375" fmla="*/ 1222908 w 2567281"/>
              <a:gd name="connsiteY24-376" fmla="*/ 2565794 h 2567281"/>
              <a:gd name="connsiteX25-377" fmla="*/ 1150390 w 2567281"/>
              <a:gd name="connsiteY25-378" fmla="*/ 2558774 h 2567281"/>
              <a:gd name="connsiteX26-379" fmla="*/ 899550 w 2567281"/>
              <a:gd name="connsiteY26-380" fmla="*/ 2217898 h 2567281"/>
              <a:gd name="connsiteX27-381" fmla="*/ 479023 w 2567281"/>
              <a:gd name="connsiteY27-382" fmla="*/ 2281883 h 2567281"/>
              <a:gd name="connsiteX28-383" fmla="*/ 435584 w 2567281"/>
              <a:gd name="connsiteY28-384" fmla="*/ 2247295 h 2567281"/>
              <a:gd name="connsiteX29-385" fmla="*/ 345490 w 2567281"/>
              <a:gd name="connsiteY29-386" fmla="*/ 2159843 h 2567281"/>
              <a:gd name="connsiteX30-387" fmla="*/ 271660 w 2567281"/>
              <a:gd name="connsiteY30-388" fmla="*/ 2072382 h 2567281"/>
              <a:gd name="connsiteX31-389" fmla="*/ 335363 w 2567281"/>
              <a:gd name="connsiteY31-390" fmla="*/ 1653711 h 2567281"/>
              <a:gd name="connsiteX32-391" fmla="*/ 8015 w 2567281"/>
              <a:gd name="connsiteY32-392" fmla="*/ 1412826 h 2567281"/>
              <a:gd name="connsiteX33-393" fmla="*/ 1549 w 2567281"/>
              <a:gd name="connsiteY33-394" fmla="*/ 1347429 h 2567281"/>
              <a:gd name="connsiteX34-395" fmla="*/ 13418 w 2567281"/>
              <a:gd name="connsiteY34-396" fmla="*/ 1099676 h 2567281"/>
              <a:gd name="connsiteX35-397" fmla="*/ 14995 w 2567281"/>
              <a:gd name="connsiteY35-398" fmla="*/ 1091591 h 2567281"/>
              <a:gd name="connsiteX36-399" fmla="*/ 396436 w 2567281"/>
              <a:gd name="connsiteY36-400" fmla="*/ 918677 h 2567281"/>
              <a:gd name="connsiteX37-401" fmla="*/ 279210 w 2567281"/>
              <a:gd name="connsiteY37-402" fmla="*/ 486794 h 2567281"/>
              <a:gd name="connsiteX38-403" fmla="*/ 319987 w 2567281"/>
              <a:gd name="connsiteY38-404" fmla="*/ 435584 h 2567281"/>
              <a:gd name="connsiteX39-405" fmla="*/ 504477 w 2567281"/>
              <a:gd name="connsiteY39-406" fmla="*/ 263576 h 2567281"/>
              <a:gd name="connsiteX40-407" fmla="*/ 542723 w 2567281"/>
              <a:gd name="connsiteY40-408" fmla="*/ 237362 h 2567281"/>
              <a:gd name="connsiteX0-409" fmla="*/ 542723 w 2567281"/>
              <a:gd name="connsiteY0-410" fmla="*/ 237362 h 2567281"/>
              <a:gd name="connsiteX1-411" fmla="*/ 899550 w 2567281"/>
              <a:gd name="connsiteY1-412" fmla="*/ 291655 h 2567281"/>
              <a:gd name="connsiteX2-413" fmla="*/ 1104648 w 2567281"/>
              <a:gd name="connsiteY2-414" fmla="*/ 12940 h 2567281"/>
              <a:gd name="connsiteX3-415" fmla="*/ 1219853 w 2567281"/>
              <a:gd name="connsiteY3-416" fmla="*/ 1549 h 2567281"/>
              <a:gd name="connsiteX4-417" fmla="*/ 1467606 w 2567281"/>
              <a:gd name="connsiteY4-418" fmla="*/ 13418 h 2567281"/>
              <a:gd name="connsiteX5-419" fmla="*/ 1496875 w 2567281"/>
              <a:gd name="connsiteY5-420" fmla="*/ 19128 h 2567281"/>
              <a:gd name="connsiteX6-421" fmla="*/ 1697419 w 2567281"/>
              <a:gd name="connsiteY6-422" fmla="*/ 291655 h 2567281"/>
              <a:gd name="connsiteX7-423" fmla="*/ 2031761 w 2567281"/>
              <a:gd name="connsiteY7-424" fmla="*/ 240783 h 2567281"/>
              <a:gd name="connsiteX8-425" fmla="*/ 2034286 w 2567281"/>
              <a:gd name="connsiteY8-426" fmla="*/ 242421 h 2567281"/>
              <a:gd name="connsiteX9-427" fmla="*/ 2303706 w 2567281"/>
              <a:gd name="connsiteY9-428" fmla="*/ 504477 h 2567281"/>
              <a:gd name="connsiteX10-429" fmla="*/ 2313004 w 2567281"/>
              <a:gd name="connsiteY10-430" fmla="*/ 518043 h 2567281"/>
              <a:gd name="connsiteX11-431" fmla="*/ 2261606 w 2567281"/>
              <a:gd name="connsiteY11-432" fmla="*/ 855842 h 2567281"/>
              <a:gd name="connsiteX12-433" fmla="*/ 2547655 w 2567281"/>
              <a:gd name="connsiteY12-434" fmla="*/ 1066337 h 2567281"/>
              <a:gd name="connsiteX13-435" fmla="*/ 2553379 w 2567281"/>
              <a:gd name="connsiteY13-436" fmla="*/ 1094904 h 2567281"/>
              <a:gd name="connsiteX14-437" fmla="*/ 2565794 w 2567281"/>
              <a:gd name="connsiteY14-438" fmla="*/ 1344373 h 2567281"/>
              <a:gd name="connsiteX15-439" fmla="*/ 2556882 w 2567281"/>
              <a:gd name="connsiteY15-440" fmla="*/ 1436427 h 2567281"/>
              <a:gd name="connsiteX16-441" fmla="*/ 2261606 w 2567281"/>
              <a:gd name="connsiteY16-442" fmla="*/ 1653711 h 2567281"/>
              <a:gd name="connsiteX17-443" fmla="*/ 2320371 w 2567281"/>
              <a:gd name="connsiteY17-444" fmla="*/ 2039924 h 2567281"/>
              <a:gd name="connsiteX18-445" fmla="*/ 2247295 w 2567281"/>
              <a:gd name="connsiteY18-446" fmla="*/ 2131698 h 2567281"/>
              <a:gd name="connsiteX19-447" fmla="*/ 2159843 w 2567281"/>
              <a:gd name="connsiteY19-448" fmla="*/ 2221792 h 2567281"/>
              <a:gd name="connsiteX20-449" fmla="*/ 2093129 w 2567281"/>
              <a:gd name="connsiteY20-450" fmla="*/ 2278108 h 2567281"/>
              <a:gd name="connsiteX21-451" fmla="*/ 1697419 w 2567281"/>
              <a:gd name="connsiteY21-452" fmla="*/ 2217898 h 2567281"/>
              <a:gd name="connsiteX22-453" fmla="*/ 1448837 w 2567281"/>
              <a:gd name="connsiteY22-454" fmla="*/ 2555706 h 2567281"/>
              <a:gd name="connsiteX23-455" fmla="*/ 1347429 w 2567281"/>
              <a:gd name="connsiteY23-456" fmla="*/ 2565733 h 2567281"/>
              <a:gd name="connsiteX24-457" fmla="*/ 1222908 w 2567281"/>
              <a:gd name="connsiteY24-458" fmla="*/ 2565794 h 2567281"/>
              <a:gd name="connsiteX25-459" fmla="*/ 1150390 w 2567281"/>
              <a:gd name="connsiteY25-460" fmla="*/ 2558774 h 2567281"/>
              <a:gd name="connsiteX26-461" fmla="*/ 899550 w 2567281"/>
              <a:gd name="connsiteY26-462" fmla="*/ 2217898 h 2567281"/>
              <a:gd name="connsiteX27-463" fmla="*/ 479023 w 2567281"/>
              <a:gd name="connsiteY27-464" fmla="*/ 2281883 h 2567281"/>
              <a:gd name="connsiteX28-465" fmla="*/ 435584 w 2567281"/>
              <a:gd name="connsiteY28-466" fmla="*/ 2247295 h 2567281"/>
              <a:gd name="connsiteX29-467" fmla="*/ 345490 w 2567281"/>
              <a:gd name="connsiteY29-468" fmla="*/ 2159843 h 2567281"/>
              <a:gd name="connsiteX30-469" fmla="*/ 271660 w 2567281"/>
              <a:gd name="connsiteY30-470" fmla="*/ 2072382 h 2567281"/>
              <a:gd name="connsiteX31-471" fmla="*/ 335363 w 2567281"/>
              <a:gd name="connsiteY31-472" fmla="*/ 1653711 h 2567281"/>
              <a:gd name="connsiteX32-473" fmla="*/ 8015 w 2567281"/>
              <a:gd name="connsiteY32-474" fmla="*/ 1412826 h 2567281"/>
              <a:gd name="connsiteX33-475" fmla="*/ 1549 w 2567281"/>
              <a:gd name="connsiteY33-476" fmla="*/ 1347429 h 2567281"/>
              <a:gd name="connsiteX34-477" fmla="*/ 13418 w 2567281"/>
              <a:gd name="connsiteY34-478" fmla="*/ 1099676 h 2567281"/>
              <a:gd name="connsiteX35-479" fmla="*/ 14995 w 2567281"/>
              <a:gd name="connsiteY35-480" fmla="*/ 1091591 h 2567281"/>
              <a:gd name="connsiteX36-481" fmla="*/ 446351 w 2567281"/>
              <a:gd name="connsiteY36-482" fmla="*/ 894601 h 2567281"/>
              <a:gd name="connsiteX37-483" fmla="*/ 279210 w 2567281"/>
              <a:gd name="connsiteY37-484" fmla="*/ 486794 h 2567281"/>
              <a:gd name="connsiteX38-485" fmla="*/ 319987 w 2567281"/>
              <a:gd name="connsiteY38-486" fmla="*/ 435584 h 2567281"/>
              <a:gd name="connsiteX39-487" fmla="*/ 504477 w 2567281"/>
              <a:gd name="connsiteY39-488" fmla="*/ 263576 h 2567281"/>
              <a:gd name="connsiteX40-489" fmla="*/ 542723 w 2567281"/>
              <a:gd name="connsiteY40-490" fmla="*/ 237362 h 2567281"/>
              <a:gd name="connsiteX0-491" fmla="*/ 542723 w 2567281"/>
              <a:gd name="connsiteY0-492" fmla="*/ 237362 h 2567281"/>
              <a:gd name="connsiteX1-493" fmla="*/ 899550 w 2567281"/>
              <a:gd name="connsiteY1-494" fmla="*/ 291655 h 2567281"/>
              <a:gd name="connsiteX2-495" fmla="*/ 1104648 w 2567281"/>
              <a:gd name="connsiteY2-496" fmla="*/ 12940 h 2567281"/>
              <a:gd name="connsiteX3-497" fmla="*/ 1219853 w 2567281"/>
              <a:gd name="connsiteY3-498" fmla="*/ 1549 h 2567281"/>
              <a:gd name="connsiteX4-499" fmla="*/ 1467606 w 2567281"/>
              <a:gd name="connsiteY4-500" fmla="*/ 13418 h 2567281"/>
              <a:gd name="connsiteX5-501" fmla="*/ 1496875 w 2567281"/>
              <a:gd name="connsiteY5-502" fmla="*/ 19128 h 2567281"/>
              <a:gd name="connsiteX6-503" fmla="*/ 1697419 w 2567281"/>
              <a:gd name="connsiteY6-504" fmla="*/ 291655 h 2567281"/>
              <a:gd name="connsiteX7-505" fmla="*/ 2031761 w 2567281"/>
              <a:gd name="connsiteY7-506" fmla="*/ 240783 h 2567281"/>
              <a:gd name="connsiteX8-507" fmla="*/ 2034286 w 2567281"/>
              <a:gd name="connsiteY8-508" fmla="*/ 242421 h 2567281"/>
              <a:gd name="connsiteX9-509" fmla="*/ 2303706 w 2567281"/>
              <a:gd name="connsiteY9-510" fmla="*/ 504477 h 2567281"/>
              <a:gd name="connsiteX10-511" fmla="*/ 2313004 w 2567281"/>
              <a:gd name="connsiteY10-512" fmla="*/ 518043 h 2567281"/>
              <a:gd name="connsiteX11-513" fmla="*/ 2261606 w 2567281"/>
              <a:gd name="connsiteY11-514" fmla="*/ 855842 h 2567281"/>
              <a:gd name="connsiteX12-515" fmla="*/ 2547655 w 2567281"/>
              <a:gd name="connsiteY12-516" fmla="*/ 1066337 h 2567281"/>
              <a:gd name="connsiteX13-517" fmla="*/ 2553379 w 2567281"/>
              <a:gd name="connsiteY13-518" fmla="*/ 1094904 h 2567281"/>
              <a:gd name="connsiteX14-519" fmla="*/ 2565794 w 2567281"/>
              <a:gd name="connsiteY14-520" fmla="*/ 1344373 h 2567281"/>
              <a:gd name="connsiteX15-521" fmla="*/ 2556882 w 2567281"/>
              <a:gd name="connsiteY15-522" fmla="*/ 1436427 h 2567281"/>
              <a:gd name="connsiteX16-523" fmla="*/ 2261606 w 2567281"/>
              <a:gd name="connsiteY16-524" fmla="*/ 1653711 h 2567281"/>
              <a:gd name="connsiteX17-525" fmla="*/ 2320371 w 2567281"/>
              <a:gd name="connsiteY17-526" fmla="*/ 2039924 h 2567281"/>
              <a:gd name="connsiteX18-527" fmla="*/ 2247295 w 2567281"/>
              <a:gd name="connsiteY18-528" fmla="*/ 2131698 h 2567281"/>
              <a:gd name="connsiteX19-529" fmla="*/ 2159843 w 2567281"/>
              <a:gd name="connsiteY19-530" fmla="*/ 2221792 h 2567281"/>
              <a:gd name="connsiteX20-531" fmla="*/ 2093129 w 2567281"/>
              <a:gd name="connsiteY20-532" fmla="*/ 2278108 h 2567281"/>
              <a:gd name="connsiteX21-533" fmla="*/ 1697419 w 2567281"/>
              <a:gd name="connsiteY21-534" fmla="*/ 2217898 h 2567281"/>
              <a:gd name="connsiteX22-535" fmla="*/ 1448837 w 2567281"/>
              <a:gd name="connsiteY22-536" fmla="*/ 2555706 h 2567281"/>
              <a:gd name="connsiteX23-537" fmla="*/ 1347429 w 2567281"/>
              <a:gd name="connsiteY23-538" fmla="*/ 2565733 h 2567281"/>
              <a:gd name="connsiteX24-539" fmla="*/ 1222908 w 2567281"/>
              <a:gd name="connsiteY24-540" fmla="*/ 2565794 h 2567281"/>
              <a:gd name="connsiteX25-541" fmla="*/ 1150390 w 2567281"/>
              <a:gd name="connsiteY25-542" fmla="*/ 2558774 h 2567281"/>
              <a:gd name="connsiteX26-543" fmla="*/ 899550 w 2567281"/>
              <a:gd name="connsiteY26-544" fmla="*/ 2217898 h 2567281"/>
              <a:gd name="connsiteX27-545" fmla="*/ 479023 w 2567281"/>
              <a:gd name="connsiteY27-546" fmla="*/ 2281883 h 2567281"/>
              <a:gd name="connsiteX28-547" fmla="*/ 435584 w 2567281"/>
              <a:gd name="connsiteY28-548" fmla="*/ 2247295 h 2567281"/>
              <a:gd name="connsiteX29-549" fmla="*/ 345490 w 2567281"/>
              <a:gd name="connsiteY29-550" fmla="*/ 2159843 h 2567281"/>
              <a:gd name="connsiteX30-551" fmla="*/ 271660 w 2567281"/>
              <a:gd name="connsiteY30-552" fmla="*/ 2072382 h 2567281"/>
              <a:gd name="connsiteX31-553" fmla="*/ 335363 w 2567281"/>
              <a:gd name="connsiteY31-554" fmla="*/ 1653711 h 2567281"/>
              <a:gd name="connsiteX32-555" fmla="*/ 8015 w 2567281"/>
              <a:gd name="connsiteY32-556" fmla="*/ 1412826 h 2567281"/>
              <a:gd name="connsiteX33-557" fmla="*/ 1549 w 2567281"/>
              <a:gd name="connsiteY33-558" fmla="*/ 1347429 h 2567281"/>
              <a:gd name="connsiteX34-559" fmla="*/ 13418 w 2567281"/>
              <a:gd name="connsiteY34-560" fmla="*/ 1099676 h 2567281"/>
              <a:gd name="connsiteX35-561" fmla="*/ 14995 w 2567281"/>
              <a:gd name="connsiteY35-562" fmla="*/ 1091591 h 2567281"/>
              <a:gd name="connsiteX36-563" fmla="*/ 422275 w 2567281"/>
              <a:gd name="connsiteY36-564" fmla="*/ 844686 h 2567281"/>
              <a:gd name="connsiteX37-565" fmla="*/ 279210 w 2567281"/>
              <a:gd name="connsiteY37-566" fmla="*/ 486794 h 2567281"/>
              <a:gd name="connsiteX38-567" fmla="*/ 319987 w 2567281"/>
              <a:gd name="connsiteY38-568" fmla="*/ 435584 h 2567281"/>
              <a:gd name="connsiteX39-569" fmla="*/ 504477 w 2567281"/>
              <a:gd name="connsiteY39-570" fmla="*/ 263576 h 2567281"/>
              <a:gd name="connsiteX40-571" fmla="*/ 542723 w 2567281"/>
              <a:gd name="connsiteY40-572" fmla="*/ 237362 h 2567281"/>
              <a:gd name="connsiteX0-573" fmla="*/ 542723 w 2567281"/>
              <a:gd name="connsiteY0-574" fmla="*/ 237362 h 2567281"/>
              <a:gd name="connsiteX1-575" fmla="*/ 899550 w 2567281"/>
              <a:gd name="connsiteY1-576" fmla="*/ 291655 h 2567281"/>
              <a:gd name="connsiteX2-577" fmla="*/ 1104648 w 2567281"/>
              <a:gd name="connsiteY2-578" fmla="*/ 12940 h 2567281"/>
              <a:gd name="connsiteX3-579" fmla="*/ 1219853 w 2567281"/>
              <a:gd name="connsiteY3-580" fmla="*/ 1549 h 2567281"/>
              <a:gd name="connsiteX4-581" fmla="*/ 1467606 w 2567281"/>
              <a:gd name="connsiteY4-582" fmla="*/ 13418 h 2567281"/>
              <a:gd name="connsiteX5-583" fmla="*/ 1496875 w 2567281"/>
              <a:gd name="connsiteY5-584" fmla="*/ 19128 h 2567281"/>
              <a:gd name="connsiteX6-585" fmla="*/ 1697419 w 2567281"/>
              <a:gd name="connsiteY6-586" fmla="*/ 291655 h 2567281"/>
              <a:gd name="connsiteX7-587" fmla="*/ 2031761 w 2567281"/>
              <a:gd name="connsiteY7-588" fmla="*/ 240783 h 2567281"/>
              <a:gd name="connsiteX8-589" fmla="*/ 2034286 w 2567281"/>
              <a:gd name="connsiteY8-590" fmla="*/ 242421 h 2567281"/>
              <a:gd name="connsiteX9-591" fmla="*/ 2303706 w 2567281"/>
              <a:gd name="connsiteY9-592" fmla="*/ 504477 h 2567281"/>
              <a:gd name="connsiteX10-593" fmla="*/ 2313004 w 2567281"/>
              <a:gd name="connsiteY10-594" fmla="*/ 518043 h 2567281"/>
              <a:gd name="connsiteX11-595" fmla="*/ 2261606 w 2567281"/>
              <a:gd name="connsiteY11-596" fmla="*/ 855842 h 2567281"/>
              <a:gd name="connsiteX12-597" fmla="*/ 2547655 w 2567281"/>
              <a:gd name="connsiteY12-598" fmla="*/ 1066337 h 2567281"/>
              <a:gd name="connsiteX13-599" fmla="*/ 2553379 w 2567281"/>
              <a:gd name="connsiteY13-600" fmla="*/ 1094904 h 2567281"/>
              <a:gd name="connsiteX14-601" fmla="*/ 2565794 w 2567281"/>
              <a:gd name="connsiteY14-602" fmla="*/ 1344373 h 2567281"/>
              <a:gd name="connsiteX15-603" fmla="*/ 2556882 w 2567281"/>
              <a:gd name="connsiteY15-604" fmla="*/ 1436427 h 2567281"/>
              <a:gd name="connsiteX16-605" fmla="*/ 2261606 w 2567281"/>
              <a:gd name="connsiteY16-606" fmla="*/ 1653711 h 2567281"/>
              <a:gd name="connsiteX17-607" fmla="*/ 2320371 w 2567281"/>
              <a:gd name="connsiteY17-608" fmla="*/ 2039924 h 2567281"/>
              <a:gd name="connsiteX18-609" fmla="*/ 2247295 w 2567281"/>
              <a:gd name="connsiteY18-610" fmla="*/ 2131698 h 2567281"/>
              <a:gd name="connsiteX19-611" fmla="*/ 2159843 w 2567281"/>
              <a:gd name="connsiteY19-612" fmla="*/ 2221792 h 2567281"/>
              <a:gd name="connsiteX20-613" fmla="*/ 2093129 w 2567281"/>
              <a:gd name="connsiteY20-614" fmla="*/ 2278108 h 2567281"/>
              <a:gd name="connsiteX21-615" fmla="*/ 1697419 w 2567281"/>
              <a:gd name="connsiteY21-616" fmla="*/ 2217898 h 2567281"/>
              <a:gd name="connsiteX22-617" fmla="*/ 1448837 w 2567281"/>
              <a:gd name="connsiteY22-618" fmla="*/ 2555706 h 2567281"/>
              <a:gd name="connsiteX23-619" fmla="*/ 1347429 w 2567281"/>
              <a:gd name="connsiteY23-620" fmla="*/ 2565733 h 2567281"/>
              <a:gd name="connsiteX24-621" fmla="*/ 1222908 w 2567281"/>
              <a:gd name="connsiteY24-622" fmla="*/ 2565794 h 2567281"/>
              <a:gd name="connsiteX25-623" fmla="*/ 1150390 w 2567281"/>
              <a:gd name="connsiteY25-624" fmla="*/ 2558774 h 2567281"/>
              <a:gd name="connsiteX26-625" fmla="*/ 899550 w 2567281"/>
              <a:gd name="connsiteY26-626" fmla="*/ 2217898 h 2567281"/>
              <a:gd name="connsiteX27-627" fmla="*/ 479023 w 2567281"/>
              <a:gd name="connsiteY27-628" fmla="*/ 2281883 h 2567281"/>
              <a:gd name="connsiteX28-629" fmla="*/ 435584 w 2567281"/>
              <a:gd name="connsiteY28-630" fmla="*/ 2247295 h 2567281"/>
              <a:gd name="connsiteX29-631" fmla="*/ 345490 w 2567281"/>
              <a:gd name="connsiteY29-632" fmla="*/ 2159843 h 2567281"/>
              <a:gd name="connsiteX30-633" fmla="*/ 271660 w 2567281"/>
              <a:gd name="connsiteY30-634" fmla="*/ 2072382 h 2567281"/>
              <a:gd name="connsiteX31-635" fmla="*/ 335363 w 2567281"/>
              <a:gd name="connsiteY31-636" fmla="*/ 1653711 h 2567281"/>
              <a:gd name="connsiteX32-637" fmla="*/ 8015 w 2567281"/>
              <a:gd name="connsiteY32-638" fmla="*/ 1412826 h 2567281"/>
              <a:gd name="connsiteX33-639" fmla="*/ 1549 w 2567281"/>
              <a:gd name="connsiteY33-640" fmla="*/ 1347429 h 2567281"/>
              <a:gd name="connsiteX34-641" fmla="*/ 13418 w 2567281"/>
              <a:gd name="connsiteY34-642" fmla="*/ 1099676 h 2567281"/>
              <a:gd name="connsiteX35-643" fmla="*/ 14995 w 2567281"/>
              <a:gd name="connsiteY35-644" fmla="*/ 1091591 h 2567281"/>
              <a:gd name="connsiteX36-645" fmla="*/ 397317 w 2567281"/>
              <a:gd name="connsiteY36-646" fmla="*/ 856724 h 2567281"/>
              <a:gd name="connsiteX37-647" fmla="*/ 279210 w 2567281"/>
              <a:gd name="connsiteY37-648" fmla="*/ 486794 h 2567281"/>
              <a:gd name="connsiteX38-649" fmla="*/ 319987 w 2567281"/>
              <a:gd name="connsiteY38-650" fmla="*/ 435584 h 2567281"/>
              <a:gd name="connsiteX39-651" fmla="*/ 504477 w 2567281"/>
              <a:gd name="connsiteY39-652" fmla="*/ 263576 h 2567281"/>
              <a:gd name="connsiteX40-653" fmla="*/ 542723 w 2567281"/>
              <a:gd name="connsiteY40-654" fmla="*/ 237362 h 2567281"/>
              <a:gd name="connsiteX0-655" fmla="*/ 542723 w 2567281"/>
              <a:gd name="connsiteY0-656" fmla="*/ 237362 h 2567281"/>
              <a:gd name="connsiteX1-657" fmla="*/ 899550 w 2567281"/>
              <a:gd name="connsiteY1-658" fmla="*/ 291655 h 2567281"/>
              <a:gd name="connsiteX2-659" fmla="*/ 1104648 w 2567281"/>
              <a:gd name="connsiteY2-660" fmla="*/ 12940 h 2567281"/>
              <a:gd name="connsiteX3-661" fmla="*/ 1219853 w 2567281"/>
              <a:gd name="connsiteY3-662" fmla="*/ 1549 h 2567281"/>
              <a:gd name="connsiteX4-663" fmla="*/ 1467606 w 2567281"/>
              <a:gd name="connsiteY4-664" fmla="*/ 13418 h 2567281"/>
              <a:gd name="connsiteX5-665" fmla="*/ 1496875 w 2567281"/>
              <a:gd name="connsiteY5-666" fmla="*/ 19128 h 2567281"/>
              <a:gd name="connsiteX6-667" fmla="*/ 1697419 w 2567281"/>
              <a:gd name="connsiteY6-668" fmla="*/ 291655 h 2567281"/>
              <a:gd name="connsiteX7-669" fmla="*/ 2031761 w 2567281"/>
              <a:gd name="connsiteY7-670" fmla="*/ 240783 h 2567281"/>
              <a:gd name="connsiteX8-671" fmla="*/ 2034286 w 2567281"/>
              <a:gd name="connsiteY8-672" fmla="*/ 242421 h 2567281"/>
              <a:gd name="connsiteX9-673" fmla="*/ 2303706 w 2567281"/>
              <a:gd name="connsiteY9-674" fmla="*/ 504477 h 2567281"/>
              <a:gd name="connsiteX10-675" fmla="*/ 2313004 w 2567281"/>
              <a:gd name="connsiteY10-676" fmla="*/ 518043 h 2567281"/>
              <a:gd name="connsiteX11-677" fmla="*/ 2261606 w 2567281"/>
              <a:gd name="connsiteY11-678" fmla="*/ 855842 h 2567281"/>
              <a:gd name="connsiteX12-679" fmla="*/ 2547655 w 2567281"/>
              <a:gd name="connsiteY12-680" fmla="*/ 1066337 h 2567281"/>
              <a:gd name="connsiteX13-681" fmla="*/ 2553379 w 2567281"/>
              <a:gd name="connsiteY13-682" fmla="*/ 1094904 h 2567281"/>
              <a:gd name="connsiteX14-683" fmla="*/ 2565794 w 2567281"/>
              <a:gd name="connsiteY14-684" fmla="*/ 1344373 h 2567281"/>
              <a:gd name="connsiteX15-685" fmla="*/ 2556882 w 2567281"/>
              <a:gd name="connsiteY15-686" fmla="*/ 1436427 h 2567281"/>
              <a:gd name="connsiteX16-687" fmla="*/ 2261606 w 2567281"/>
              <a:gd name="connsiteY16-688" fmla="*/ 1653711 h 2567281"/>
              <a:gd name="connsiteX17-689" fmla="*/ 2320371 w 2567281"/>
              <a:gd name="connsiteY17-690" fmla="*/ 2039924 h 2567281"/>
              <a:gd name="connsiteX18-691" fmla="*/ 2247295 w 2567281"/>
              <a:gd name="connsiteY18-692" fmla="*/ 2131698 h 2567281"/>
              <a:gd name="connsiteX19-693" fmla="*/ 2159843 w 2567281"/>
              <a:gd name="connsiteY19-694" fmla="*/ 2221792 h 2567281"/>
              <a:gd name="connsiteX20-695" fmla="*/ 2093129 w 2567281"/>
              <a:gd name="connsiteY20-696" fmla="*/ 2278108 h 2567281"/>
              <a:gd name="connsiteX21-697" fmla="*/ 1697419 w 2567281"/>
              <a:gd name="connsiteY21-698" fmla="*/ 2217898 h 2567281"/>
              <a:gd name="connsiteX22-699" fmla="*/ 1448837 w 2567281"/>
              <a:gd name="connsiteY22-700" fmla="*/ 2555706 h 2567281"/>
              <a:gd name="connsiteX23-701" fmla="*/ 1347429 w 2567281"/>
              <a:gd name="connsiteY23-702" fmla="*/ 2565733 h 2567281"/>
              <a:gd name="connsiteX24-703" fmla="*/ 1222908 w 2567281"/>
              <a:gd name="connsiteY24-704" fmla="*/ 2565794 h 2567281"/>
              <a:gd name="connsiteX25-705" fmla="*/ 1150390 w 2567281"/>
              <a:gd name="connsiteY25-706" fmla="*/ 2558774 h 2567281"/>
              <a:gd name="connsiteX26-707" fmla="*/ 899550 w 2567281"/>
              <a:gd name="connsiteY26-708" fmla="*/ 2217898 h 2567281"/>
              <a:gd name="connsiteX27-709" fmla="*/ 479023 w 2567281"/>
              <a:gd name="connsiteY27-710" fmla="*/ 2281883 h 2567281"/>
              <a:gd name="connsiteX28-711" fmla="*/ 435584 w 2567281"/>
              <a:gd name="connsiteY28-712" fmla="*/ 2247295 h 2567281"/>
              <a:gd name="connsiteX29-713" fmla="*/ 345490 w 2567281"/>
              <a:gd name="connsiteY29-714" fmla="*/ 2159843 h 2567281"/>
              <a:gd name="connsiteX30-715" fmla="*/ 271660 w 2567281"/>
              <a:gd name="connsiteY30-716" fmla="*/ 2072382 h 2567281"/>
              <a:gd name="connsiteX31-717" fmla="*/ 335363 w 2567281"/>
              <a:gd name="connsiteY31-718" fmla="*/ 1653711 h 2567281"/>
              <a:gd name="connsiteX32-719" fmla="*/ 8015 w 2567281"/>
              <a:gd name="connsiteY32-720" fmla="*/ 1412826 h 2567281"/>
              <a:gd name="connsiteX33-721" fmla="*/ 1549 w 2567281"/>
              <a:gd name="connsiteY33-722" fmla="*/ 1347429 h 2567281"/>
              <a:gd name="connsiteX34-723" fmla="*/ 13418 w 2567281"/>
              <a:gd name="connsiteY34-724" fmla="*/ 1099676 h 2567281"/>
              <a:gd name="connsiteX35-725" fmla="*/ 14995 w 2567281"/>
              <a:gd name="connsiteY35-726" fmla="*/ 1091591 h 2567281"/>
              <a:gd name="connsiteX36-727" fmla="*/ 397317 w 2567281"/>
              <a:gd name="connsiteY36-728" fmla="*/ 856724 h 2567281"/>
              <a:gd name="connsiteX37-729" fmla="*/ 279210 w 2567281"/>
              <a:gd name="connsiteY37-730" fmla="*/ 486794 h 2567281"/>
              <a:gd name="connsiteX38-731" fmla="*/ 319987 w 2567281"/>
              <a:gd name="connsiteY38-732" fmla="*/ 435584 h 2567281"/>
              <a:gd name="connsiteX39-733" fmla="*/ 504477 w 2567281"/>
              <a:gd name="connsiteY39-734" fmla="*/ 263576 h 2567281"/>
              <a:gd name="connsiteX40-735" fmla="*/ 542723 w 2567281"/>
              <a:gd name="connsiteY40-736" fmla="*/ 237362 h 2567281"/>
              <a:gd name="connsiteX0-737" fmla="*/ 542723 w 2567281"/>
              <a:gd name="connsiteY0-738" fmla="*/ 237362 h 2567281"/>
              <a:gd name="connsiteX1-739" fmla="*/ 899550 w 2567281"/>
              <a:gd name="connsiteY1-740" fmla="*/ 291655 h 2567281"/>
              <a:gd name="connsiteX2-741" fmla="*/ 1104648 w 2567281"/>
              <a:gd name="connsiteY2-742" fmla="*/ 12940 h 2567281"/>
              <a:gd name="connsiteX3-743" fmla="*/ 1219853 w 2567281"/>
              <a:gd name="connsiteY3-744" fmla="*/ 1549 h 2567281"/>
              <a:gd name="connsiteX4-745" fmla="*/ 1467606 w 2567281"/>
              <a:gd name="connsiteY4-746" fmla="*/ 13418 h 2567281"/>
              <a:gd name="connsiteX5-747" fmla="*/ 1496875 w 2567281"/>
              <a:gd name="connsiteY5-748" fmla="*/ 19128 h 2567281"/>
              <a:gd name="connsiteX6-749" fmla="*/ 1697419 w 2567281"/>
              <a:gd name="connsiteY6-750" fmla="*/ 291655 h 2567281"/>
              <a:gd name="connsiteX7-751" fmla="*/ 2031761 w 2567281"/>
              <a:gd name="connsiteY7-752" fmla="*/ 240783 h 2567281"/>
              <a:gd name="connsiteX8-753" fmla="*/ 2034286 w 2567281"/>
              <a:gd name="connsiteY8-754" fmla="*/ 242421 h 2567281"/>
              <a:gd name="connsiteX9-755" fmla="*/ 2303706 w 2567281"/>
              <a:gd name="connsiteY9-756" fmla="*/ 504477 h 2567281"/>
              <a:gd name="connsiteX10-757" fmla="*/ 2313004 w 2567281"/>
              <a:gd name="connsiteY10-758" fmla="*/ 518043 h 2567281"/>
              <a:gd name="connsiteX11-759" fmla="*/ 2261606 w 2567281"/>
              <a:gd name="connsiteY11-760" fmla="*/ 855842 h 2567281"/>
              <a:gd name="connsiteX12-761" fmla="*/ 2547655 w 2567281"/>
              <a:gd name="connsiteY12-762" fmla="*/ 1066337 h 2567281"/>
              <a:gd name="connsiteX13-763" fmla="*/ 2553379 w 2567281"/>
              <a:gd name="connsiteY13-764" fmla="*/ 1094904 h 2567281"/>
              <a:gd name="connsiteX14-765" fmla="*/ 2565794 w 2567281"/>
              <a:gd name="connsiteY14-766" fmla="*/ 1344373 h 2567281"/>
              <a:gd name="connsiteX15-767" fmla="*/ 2556882 w 2567281"/>
              <a:gd name="connsiteY15-768" fmla="*/ 1436427 h 2567281"/>
              <a:gd name="connsiteX16-769" fmla="*/ 2261606 w 2567281"/>
              <a:gd name="connsiteY16-770" fmla="*/ 1653711 h 2567281"/>
              <a:gd name="connsiteX17-771" fmla="*/ 2320371 w 2567281"/>
              <a:gd name="connsiteY17-772" fmla="*/ 2039924 h 2567281"/>
              <a:gd name="connsiteX18-773" fmla="*/ 2247295 w 2567281"/>
              <a:gd name="connsiteY18-774" fmla="*/ 2131698 h 2567281"/>
              <a:gd name="connsiteX19-775" fmla="*/ 2159843 w 2567281"/>
              <a:gd name="connsiteY19-776" fmla="*/ 2221792 h 2567281"/>
              <a:gd name="connsiteX20-777" fmla="*/ 2093129 w 2567281"/>
              <a:gd name="connsiteY20-778" fmla="*/ 2278108 h 2567281"/>
              <a:gd name="connsiteX21-779" fmla="*/ 1697419 w 2567281"/>
              <a:gd name="connsiteY21-780" fmla="*/ 2217898 h 2567281"/>
              <a:gd name="connsiteX22-781" fmla="*/ 1448837 w 2567281"/>
              <a:gd name="connsiteY22-782" fmla="*/ 2555706 h 2567281"/>
              <a:gd name="connsiteX23-783" fmla="*/ 1347429 w 2567281"/>
              <a:gd name="connsiteY23-784" fmla="*/ 2565733 h 2567281"/>
              <a:gd name="connsiteX24-785" fmla="*/ 1222908 w 2567281"/>
              <a:gd name="connsiteY24-786" fmla="*/ 2565794 h 2567281"/>
              <a:gd name="connsiteX25-787" fmla="*/ 1150390 w 2567281"/>
              <a:gd name="connsiteY25-788" fmla="*/ 2558774 h 2567281"/>
              <a:gd name="connsiteX26-789" fmla="*/ 899550 w 2567281"/>
              <a:gd name="connsiteY26-790" fmla="*/ 2217898 h 2567281"/>
              <a:gd name="connsiteX27-791" fmla="*/ 479023 w 2567281"/>
              <a:gd name="connsiteY27-792" fmla="*/ 2281883 h 2567281"/>
              <a:gd name="connsiteX28-793" fmla="*/ 435584 w 2567281"/>
              <a:gd name="connsiteY28-794" fmla="*/ 2247295 h 2567281"/>
              <a:gd name="connsiteX29-795" fmla="*/ 345490 w 2567281"/>
              <a:gd name="connsiteY29-796" fmla="*/ 2159843 h 2567281"/>
              <a:gd name="connsiteX30-797" fmla="*/ 271660 w 2567281"/>
              <a:gd name="connsiteY30-798" fmla="*/ 2072382 h 2567281"/>
              <a:gd name="connsiteX31-799" fmla="*/ 335363 w 2567281"/>
              <a:gd name="connsiteY31-800" fmla="*/ 1653711 h 2567281"/>
              <a:gd name="connsiteX32-801" fmla="*/ 8015 w 2567281"/>
              <a:gd name="connsiteY32-802" fmla="*/ 1412826 h 2567281"/>
              <a:gd name="connsiteX33-803" fmla="*/ 1549 w 2567281"/>
              <a:gd name="connsiteY33-804" fmla="*/ 1347429 h 2567281"/>
              <a:gd name="connsiteX34-805" fmla="*/ 13418 w 2567281"/>
              <a:gd name="connsiteY34-806" fmla="*/ 1099676 h 2567281"/>
              <a:gd name="connsiteX35-807" fmla="*/ 14995 w 2567281"/>
              <a:gd name="connsiteY35-808" fmla="*/ 1091591 h 2567281"/>
              <a:gd name="connsiteX36-809" fmla="*/ 397317 w 2567281"/>
              <a:gd name="connsiteY36-810" fmla="*/ 856724 h 2567281"/>
              <a:gd name="connsiteX37-811" fmla="*/ 279210 w 2567281"/>
              <a:gd name="connsiteY37-812" fmla="*/ 486794 h 2567281"/>
              <a:gd name="connsiteX38-813" fmla="*/ 319987 w 2567281"/>
              <a:gd name="connsiteY38-814" fmla="*/ 435584 h 2567281"/>
              <a:gd name="connsiteX39-815" fmla="*/ 504477 w 2567281"/>
              <a:gd name="connsiteY39-816" fmla="*/ 263576 h 2567281"/>
              <a:gd name="connsiteX40-817" fmla="*/ 542723 w 2567281"/>
              <a:gd name="connsiteY40-818" fmla="*/ 237362 h 2567281"/>
              <a:gd name="connsiteX0-819" fmla="*/ 542723 w 2567281"/>
              <a:gd name="connsiteY0-820" fmla="*/ 237362 h 2567281"/>
              <a:gd name="connsiteX1-821" fmla="*/ 899550 w 2567281"/>
              <a:gd name="connsiteY1-822" fmla="*/ 291655 h 2567281"/>
              <a:gd name="connsiteX2-823" fmla="*/ 1104648 w 2567281"/>
              <a:gd name="connsiteY2-824" fmla="*/ 12940 h 2567281"/>
              <a:gd name="connsiteX3-825" fmla="*/ 1219853 w 2567281"/>
              <a:gd name="connsiteY3-826" fmla="*/ 1549 h 2567281"/>
              <a:gd name="connsiteX4-827" fmla="*/ 1467606 w 2567281"/>
              <a:gd name="connsiteY4-828" fmla="*/ 13418 h 2567281"/>
              <a:gd name="connsiteX5-829" fmla="*/ 1496875 w 2567281"/>
              <a:gd name="connsiteY5-830" fmla="*/ 19128 h 2567281"/>
              <a:gd name="connsiteX6-831" fmla="*/ 1697419 w 2567281"/>
              <a:gd name="connsiteY6-832" fmla="*/ 291655 h 2567281"/>
              <a:gd name="connsiteX7-833" fmla="*/ 2031761 w 2567281"/>
              <a:gd name="connsiteY7-834" fmla="*/ 240783 h 2567281"/>
              <a:gd name="connsiteX8-835" fmla="*/ 2034286 w 2567281"/>
              <a:gd name="connsiteY8-836" fmla="*/ 242421 h 2567281"/>
              <a:gd name="connsiteX9-837" fmla="*/ 2303706 w 2567281"/>
              <a:gd name="connsiteY9-838" fmla="*/ 504477 h 2567281"/>
              <a:gd name="connsiteX10-839" fmla="*/ 2313004 w 2567281"/>
              <a:gd name="connsiteY10-840" fmla="*/ 518043 h 2567281"/>
              <a:gd name="connsiteX11-841" fmla="*/ 2261606 w 2567281"/>
              <a:gd name="connsiteY11-842" fmla="*/ 855842 h 2567281"/>
              <a:gd name="connsiteX12-843" fmla="*/ 2547655 w 2567281"/>
              <a:gd name="connsiteY12-844" fmla="*/ 1066337 h 2567281"/>
              <a:gd name="connsiteX13-845" fmla="*/ 2553379 w 2567281"/>
              <a:gd name="connsiteY13-846" fmla="*/ 1094904 h 2567281"/>
              <a:gd name="connsiteX14-847" fmla="*/ 2565794 w 2567281"/>
              <a:gd name="connsiteY14-848" fmla="*/ 1344373 h 2567281"/>
              <a:gd name="connsiteX15-849" fmla="*/ 2556882 w 2567281"/>
              <a:gd name="connsiteY15-850" fmla="*/ 1436427 h 2567281"/>
              <a:gd name="connsiteX16-851" fmla="*/ 2261606 w 2567281"/>
              <a:gd name="connsiteY16-852" fmla="*/ 1653711 h 2567281"/>
              <a:gd name="connsiteX17-853" fmla="*/ 2320371 w 2567281"/>
              <a:gd name="connsiteY17-854" fmla="*/ 2039924 h 2567281"/>
              <a:gd name="connsiteX18-855" fmla="*/ 2247295 w 2567281"/>
              <a:gd name="connsiteY18-856" fmla="*/ 2131698 h 2567281"/>
              <a:gd name="connsiteX19-857" fmla="*/ 2159843 w 2567281"/>
              <a:gd name="connsiteY19-858" fmla="*/ 2221792 h 2567281"/>
              <a:gd name="connsiteX20-859" fmla="*/ 2093129 w 2567281"/>
              <a:gd name="connsiteY20-860" fmla="*/ 2278108 h 2567281"/>
              <a:gd name="connsiteX21-861" fmla="*/ 1697419 w 2567281"/>
              <a:gd name="connsiteY21-862" fmla="*/ 2217898 h 2567281"/>
              <a:gd name="connsiteX22-863" fmla="*/ 1448837 w 2567281"/>
              <a:gd name="connsiteY22-864" fmla="*/ 2555706 h 2567281"/>
              <a:gd name="connsiteX23-865" fmla="*/ 1347429 w 2567281"/>
              <a:gd name="connsiteY23-866" fmla="*/ 2565733 h 2567281"/>
              <a:gd name="connsiteX24-867" fmla="*/ 1222908 w 2567281"/>
              <a:gd name="connsiteY24-868" fmla="*/ 2565794 h 2567281"/>
              <a:gd name="connsiteX25-869" fmla="*/ 1150390 w 2567281"/>
              <a:gd name="connsiteY25-870" fmla="*/ 2558774 h 2567281"/>
              <a:gd name="connsiteX26-871" fmla="*/ 899550 w 2567281"/>
              <a:gd name="connsiteY26-872" fmla="*/ 2217898 h 2567281"/>
              <a:gd name="connsiteX27-873" fmla="*/ 479023 w 2567281"/>
              <a:gd name="connsiteY27-874" fmla="*/ 2281883 h 2567281"/>
              <a:gd name="connsiteX28-875" fmla="*/ 435584 w 2567281"/>
              <a:gd name="connsiteY28-876" fmla="*/ 2247295 h 2567281"/>
              <a:gd name="connsiteX29-877" fmla="*/ 345490 w 2567281"/>
              <a:gd name="connsiteY29-878" fmla="*/ 2159843 h 2567281"/>
              <a:gd name="connsiteX30-879" fmla="*/ 271660 w 2567281"/>
              <a:gd name="connsiteY30-880" fmla="*/ 2072382 h 2567281"/>
              <a:gd name="connsiteX31-881" fmla="*/ 335363 w 2567281"/>
              <a:gd name="connsiteY31-882" fmla="*/ 1653711 h 2567281"/>
              <a:gd name="connsiteX32-883" fmla="*/ 8015 w 2567281"/>
              <a:gd name="connsiteY32-884" fmla="*/ 1412826 h 2567281"/>
              <a:gd name="connsiteX33-885" fmla="*/ 1549 w 2567281"/>
              <a:gd name="connsiteY33-886" fmla="*/ 1347429 h 2567281"/>
              <a:gd name="connsiteX34-887" fmla="*/ 13418 w 2567281"/>
              <a:gd name="connsiteY34-888" fmla="*/ 1099676 h 2567281"/>
              <a:gd name="connsiteX35-889" fmla="*/ 14995 w 2567281"/>
              <a:gd name="connsiteY35-890" fmla="*/ 1091591 h 2567281"/>
              <a:gd name="connsiteX36-891" fmla="*/ 397317 w 2567281"/>
              <a:gd name="connsiteY36-892" fmla="*/ 856724 h 2567281"/>
              <a:gd name="connsiteX37-893" fmla="*/ 279210 w 2567281"/>
              <a:gd name="connsiteY37-894" fmla="*/ 486794 h 2567281"/>
              <a:gd name="connsiteX38-895" fmla="*/ 319987 w 2567281"/>
              <a:gd name="connsiteY38-896" fmla="*/ 435584 h 2567281"/>
              <a:gd name="connsiteX39-897" fmla="*/ 504477 w 2567281"/>
              <a:gd name="connsiteY39-898" fmla="*/ 263576 h 2567281"/>
              <a:gd name="connsiteX40-899" fmla="*/ 542723 w 2567281"/>
              <a:gd name="connsiteY40-900" fmla="*/ 237362 h 2567281"/>
              <a:gd name="connsiteX0-901" fmla="*/ 542723 w 2567281"/>
              <a:gd name="connsiteY0-902" fmla="*/ 237362 h 2567281"/>
              <a:gd name="connsiteX1-903" fmla="*/ 899550 w 2567281"/>
              <a:gd name="connsiteY1-904" fmla="*/ 291655 h 2567281"/>
              <a:gd name="connsiteX2-905" fmla="*/ 1104648 w 2567281"/>
              <a:gd name="connsiteY2-906" fmla="*/ 12940 h 2567281"/>
              <a:gd name="connsiteX3-907" fmla="*/ 1219853 w 2567281"/>
              <a:gd name="connsiteY3-908" fmla="*/ 1549 h 2567281"/>
              <a:gd name="connsiteX4-909" fmla="*/ 1467606 w 2567281"/>
              <a:gd name="connsiteY4-910" fmla="*/ 13418 h 2567281"/>
              <a:gd name="connsiteX5-911" fmla="*/ 1496875 w 2567281"/>
              <a:gd name="connsiteY5-912" fmla="*/ 19128 h 2567281"/>
              <a:gd name="connsiteX6-913" fmla="*/ 1697419 w 2567281"/>
              <a:gd name="connsiteY6-914" fmla="*/ 291655 h 2567281"/>
              <a:gd name="connsiteX7-915" fmla="*/ 2031761 w 2567281"/>
              <a:gd name="connsiteY7-916" fmla="*/ 240783 h 2567281"/>
              <a:gd name="connsiteX8-917" fmla="*/ 2034286 w 2567281"/>
              <a:gd name="connsiteY8-918" fmla="*/ 242421 h 2567281"/>
              <a:gd name="connsiteX9-919" fmla="*/ 2303706 w 2567281"/>
              <a:gd name="connsiteY9-920" fmla="*/ 504477 h 2567281"/>
              <a:gd name="connsiteX10-921" fmla="*/ 2313004 w 2567281"/>
              <a:gd name="connsiteY10-922" fmla="*/ 518043 h 2567281"/>
              <a:gd name="connsiteX11-923" fmla="*/ 2261606 w 2567281"/>
              <a:gd name="connsiteY11-924" fmla="*/ 855842 h 2567281"/>
              <a:gd name="connsiteX12-925" fmla="*/ 2547655 w 2567281"/>
              <a:gd name="connsiteY12-926" fmla="*/ 1066337 h 2567281"/>
              <a:gd name="connsiteX13-927" fmla="*/ 2553379 w 2567281"/>
              <a:gd name="connsiteY13-928" fmla="*/ 1094904 h 2567281"/>
              <a:gd name="connsiteX14-929" fmla="*/ 2565794 w 2567281"/>
              <a:gd name="connsiteY14-930" fmla="*/ 1344373 h 2567281"/>
              <a:gd name="connsiteX15-931" fmla="*/ 2556882 w 2567281"/>
              <a:gd name="connsiteY15-932" fmla="*/ 1436427 h 2567281"/>
              <a:gd name="connsiteX16-933" fmla="*/ 2261606 w 2567281"/>
              <a:gd name="connsiteY16-934" fmla="*/ 1653711 h 2567281"/>
              <a:gd name="connsiteX17-935" fmla="*/ 2320371 w 2567281"/>
              <a:gd name="connsiteY17-936" fmla="*/ 2039924 h 2567281"/>
              <a:gd name="connsiteX18-937" fmla="*/ 2247295 w 2567281"/>
              <a:gd name="connsiteY18-938" fmla="*/ 2131698 h 2567281"/>
              <a:gd name="connsiteX19-939" fmla="*/ 2159843 w 2567281"/>
              <a:gd name="connsiteY19-940" fmla="*/ 2221792 h 2567281"/>
              <a:gd name="connsiteX20-941" fmla="*/ 2093129 w 2567281"/>
              <a:gd name="connsiteY20-942" fmla="*/ 2278108 h 2567281"/>
              <a:gd name="connsiteX21-943" fmla="*/ 1697419 w 2567281"/>
              <a:gd name="connsiteY21-944" fmla="*/ 2217898 h 2567281"/>
              <a:gd name="connsiteX22-945" fmla="*/ 1448837 w 2567281"/>
              <a:gd name="connsiteY22-946" fmla="*/ 2555706 h 2567281"/>
              <a:gd name="connsiteX23-947" fmla="*/ 1347429 w 2567281"/>
              <a:gd name="connsiteY23-948" fmla="*/ 2565733 h 2567281"/>
              <a:gd name="connsiteX24-949" fmla="*/ 1222908 w 2567281"/>
              <a:gd name="connsiteY24-950" fmla="*/ 2565794 h 2567281"/>
              <a:gd name="connsiteX25-951" fmla="*/ 1150390 w 2567281"/>
              <a:gd name="connsiteY25-952" fmla="*/ 2558774 h 2567281"/>
              <a:gd name="connsiteX26-953" fmla="*/ 899550 w 2567281"/>
              <a:gd name="connsiteY26-954" fmla="*/ 2217898 h 2567281"/>
              <a:gd name="connsiteX27-955" fmla="*/ 479023 w 2567281"/>
              <a:gd name="connsiteY27-956" fmla="*/ 2281883 h 2567281"/>
              <a:gd name="connsiteX28-957" fmla="*/ 435584 w 2567281"/>
              <a:gd name="connsiteY28-958" fmla="*/ 2247295 h 2567281"/>
              <a:gd name="connsiteX29-959" fmla="*/ 345490 w 2567281"/>
              <a:gd name="connsiteY29-960" fmla="*/ 2159843 h 2567281"/>
              <a:gd name="connsiteX30-961" fmla="*/ 271660 w 2567281"/>
              <a:gd name="connsiteY30-962" fmla="*/ 2072382 h 2567281"/>
              <a:gd name="connsiteX31-963" fmla="*/ 335363 w 2567281"/>
              <a:gd name="connsiteY31-964" fmla="*/ 1653711 h 2567281"/>
              <a:gd name="connsiteX32-965" fmla="*/ 8015 w 2567281"/>
              <a:gd name="connsiteY32-966" fmla="*/ 1412826 h 2567281"/>
              <a:gd name="connsiteX33-967" fmla="*/ 1549 w 2567281"/>
              <a:gd name="connsiteY33-968" fmla="*/ 1347429 h 2567281"/>
              <a:gd name="connsiteX34-969" fmla="*/ 13418 w 2567281"/>
              <a:gd name="connsiteY34-970" fmla="*/ 1099676 h 2567281"/>
              <a:gd name="connsiteX35-971" fmla="*/ 14995 w 2567281"/>
              <a:gd name="connsiteY35-972" fmla="*/ 1091591 h 2567281"/>
              <a:gd name="connsiteX36-973" fmla="*/ 397317 w 2567281"/>
              <a:gd name="connsiteY36-974" fmla="*/ 856724 h 2567281"/>
              <a:gd name="connsiteX37-975" fmla="*/ 279210 w 2567281"/>
              <a:gd name="connsiteY37-976" fmla="*/ 486794 h 2567281"/>
              <a:gd name="connsiteX38-977" fmla="*/ 319987 w 2567281"/>
              <a:gd name="connsiteY38-978" fmla="*/ 435584 h 2567281"/>
              <a:gd name="connsiteX39-979" fmla="*/ 504477 w 2567281"/>
              <a:gd name="connsiteY39-980" fmla="*/ 263576 h 2567281"/>
              <a:gd name="connsiteX40-981" fmla="*/ 542723 w 2567281"/>
              <a:gd name="connsiteY40-982" fmla="*/ 237362 h 2567281"/>
              <a:gd name="connsiteX0-983" fmla="*/ 542723 w 2567281"/>
              <a:gd name="connsiteY0-984" fmla="*/ 237362 h 2567281"/>
              <a:gd name="connsiteX1-985" fmla="*/ 923626 w 2567281"/>
              <a:gd name="connsiteY1-986" fmla="*/ 341570 h 2567281"/>
              <a:gd name="connsiteX2-987" fmla="*/ 1104648 w 2567281"/>
              <a:gd name="connsiteY2-988" fmla="*/ 12940 h 2567281"/>
              <a:gd name="connsiteX3-989" fmla="*/ 1219853 w 2567281"/>
              <a:gd name="connsiteY3-990" fmla="*/ 1549 h 2567281"/>
              <a:gd name="connsiteX4-991" fmla="*/ 1467606 w 2567281"/>
              <a:gd name="connsiteY4-992" fmla="*/ 13418 h 2567281"/>
              <a:gd name="connsiteX5-993" fmla="*/ 1496875 w 2567281"/>
              <a:gd name="connsiteY5-994" fmla="*/ 19128 h 2567281"/>
              <a:gd name="connsiteX6-995" fmla="*/ 1697419 w 2567281"/>
              <a:gd name="connsiteY6-996" fmla="*/ 291655 h 2567281"/>
              <a:gd name="connsiteX7-997" fmla="*/ 2031761 w 2567281"/>
              <a:gd name="connsiteY7-998" fmla="*/ 240783 h 2567281"/>
              <a:gd name="connsiteX8-999" fmla="*/ 2034286 w 2567281"/>
              <a:gd name="connsiteY8-1000" fmla="*/ 242421 h 2567281"/>
              <a:gd name="connsiteX9-1001" fmla="*/ 2303706 w 2567281"/>
              <a:gd name="connsiteY9-1002" fmla="*/ 504477 h 2567281"/>
              <a:gd name="connsiteX10-1003" fmla="*/ 2313004 w 2567281"/>
              <a:gd name="connsiteY10-1004" fmla="*/ 518043 h 2567281"/>
              <a:gd name="connsiteX11-1005" fmla="*/ 2261606 w 2567281"/>
              <a:gd name="connsiteY11-1006" fmla="*/ 855842 h 2567281"/>
              <a:gd name="connsiteX12-1007" fmla="*/ 2547655 w 2567281"/>
              <a:gd name="connsiteY12-1008" fmla="*/ 1066337 h 2567281"/>
              <a:gd name="connsiteX13-1009" fmla="*/ 2553379 w 2567281"/>
              <a:gd name="connsiteY13-1010" fmla="*/ 1094904 h 2567281"/>
              <a:gd name="connsiteX14-1011" fmla="*/ 2565794 w 2567281"/>
              <a:gd name="connsiteY14-1012" fmla="*/ 1344373 h 2567281"/>
              <a:gd name="connsiteX15-1013" fmla="*/ 2556882 w 2567281"/>
              <a:gd name="connsiteY15-1014" fmla="*/ 1436427 h 2567281"/>
              <a:gd name="connsiteX16-1015" fmla="*/ 2261606 w 2567281"/>
              <a:gd name="connsiteY16-1016" fmla="*/ 1653711 h 2567281"/>
              <a:gd name="connsiteX17-1017" fmla="*/ 2320371 w 2567281"/>
              <a:gd name="connsiteY17-1018" fmla="*/ 2039924 h 2567281"/>
              <a:gd name="connsiteX18-1019" fmla="*/ 2247295 w 2567281"/>
              <a:gd name="connsiteY18-1020" fmla="*/ 2131698 h 2567281"/>
              <a:gd name="connsiteX19-1021" fmla="*/ 2159843 w 2567281"/>
              <a:gd name="connsiteY19-1022" fmla="*/ 2221792 h 2567281"/>
              <a:gd name="connsiteX20-1023" fmla="*/ 2093129 w 2567281"/>
              <a:gd name="connsiteY20-1024" fmla="*/ 2278108 h 2567281"/>
              <a:gd name="connsiteX21-1025" fmla="*/ 1697419 w 2567281"/>
              <a:gd name="connsiteY21-1026" fmla="*/ 2217898 h 2567281"/>
              <a:gd name="connsiteX22-1027" fmla="*/ 1448837 w 2567281"/>
              <a:gd name="connsiteY22-1028" fmla="*/ 2555706 h 2567281"/>
              <a:gd name="connsiteX23-1029" fmla="*/ 1347429 w 2567281"/>
              <a:gd name="connsiteY23-1030" fmla="*/ 2565733 h 2567281"/>
              <a:gd name="connsiteX24-1031" fmla="*/ 1222908 w 2567281"/>
              <a:gd name="connsiteY24-1032" fmla="*/ 2565794 h 2567281"/>
              <a:gd name="connsiteX25-1033" fmla="*/ 1150390 w 2567281"/>
              <a:gd name="connsiteY25-1034" fmla="*/ 2558774 h 2567281"/>
              <a:gd name="connsiteX26-1035" fmla="*/ 899550 w 2567281"/>
              <a:gd name="connsiteY26-1036" fmla="*/ 2217898 h 2567281"/>
              <a:gd name="connsiteX27-1037" fmla="*/ 479023 w 2567281"/>
              <a:gd name="connsiteY27-1038" fmla="*/ 2281883 h 2567281"/>
              <a:gd name="connsiteX28-1039" fmla="*/ 435584 w 2567281"/>
              <a:gd name="connsiteY28-1040" fmla="*/ 2247295 h 2567281"/>
              <a:gd name="connsiteX29-1041" fmla="*/ 345490 w 2567281"/>
              <a:gd name="connsiteY29-1042" fmla="*/ 2159843 h 2567281"/>
              <a:gd name="connsiteX30-1043" fmla="*/ 271660 w 2567281"/>
              <a:gd name="connsiteY30-1044" fmla="*/ 2072382 h 2567281"/>
              <a:gd name="connsiteX31-1045" fmla="*/ 335363 w 2567281"/>
              <a:gd name="connsiteY31-1046" fmla="*/ 1653711 h 2567281"/>
              <a:gd name="connsiteX32-1047" fmla="*/ 8015 w 2567281"/>
              <a:gd name="connsiteY32-1048" fmla="*/ 1412826 h 2567281"/>
              <a:gd name="connsiteX33-1049" fmla="*/ 1549 w 2567281"/>
              <a:gd name="connsiteY33-1050" fmla="*/ 1347429 h 2567281"/>
              <a:gd name="connsiteX34-1051" fmla="*/ 13418 w 2567281"/>
              <a:gd name="connsiteY34-1052" fmla="*/ 1099676 h 2567281"/>
              <a:gd name="connsiteX35-1053" fmla="*/ 14995 w 2567281"/>
              <a:gd name="connsiteY35-1054" fmla="*/ 1091591 h 2567281"/>
              <a:gd name="connsiteX36-1055" fmla="*/ 397317 w 2567281"/>
              <a:gd name="connsiteY36-1056" fmla="*/ 856724 h 2567281"/>
              <a:gd name="connsiteX37-1057" fmla="*/ 279210 w 2567281"/>
              <a:gd name="connsiteY37-1058" fmla="*/ 486794 h 2567281"/>
              <a:gd name="connsiteX38-1059" fmla="*/ 319987 w 2567281"/>
              <a:gd name="connsiteY38-1060" fmla="*/ 435584 h 2567281"/>
              <a:gd name="connsiteX39-1061" fmla="*/ 504477 w 2567281"/>
              <a:gd name="connsiteY39-1062" fmla="*/ 263576 h 2567281"/>
              <a:gd name="connsiteX40-1063" fmla="*/ 542723 w 2567281"/>
              <a:gd name="connsiteY40-1064" fmla="*/ 237362 h 2567281"/>
              <a:gd name="connsiteX0-1065" fmla="*/ 542723 w 2567281"/>
              <a:gd name="connsiteY0-1066" fmla="*/ 237362 h 2567281"/>
              <a:gd name="connsiteX1-1067" fmla="*/ 923626 w 2567281"/>
              <a:gd name="connsiteY1-1068" fmla="*/ 341570 h 2567281"/>
              <a:gd name="connsiteX2-1069" fmla="*/ 1104648 w 2567281"/>
              <a:gd name="connsiteY2-1070" fmla="*/ 12940 h 2567281"/>
              <a:gd name="connsiteX3-1071" fmla="*/ 1219853 w 2567281"/>
              <a:gd name="connsiteY3-1072" fmla="*/ 1549 h 2567281"/>
              <a:gd name="connsiteX4-1073" fmla="*/ 1467606 w 2567281"/>
              <a:gd name="connsiteY4-1074" fmla="*/ 13418 h 2567281"/>
              <a:gd name="connsiteX5-1075" fmla="*/ 1496875 w 2567281"/>
              <a:gd name="connsiteY5-1076" fmla="*/ 19128 h 2567281"/>
              <a:gd name="connsiteX6-1077" fmla="*/ 1697419 w 2567281"/>
              <a:gd name="connsiteY6-1078" fmla="*/ 291655 h 2567281"/>
              <a:gd name="connsiteX7-1079" fmla="*/ 2031761 w 2567281"/>
              <a:gd name="connsiteY7-1080" fmla="*/ 240783 h 2567281"/>
              <a:gd name="connsiteX8-1081" fmla="*/ 2034286 w 2567281"/>
              <a:gd name="connsiteY8-1082" fmla="*/ 242421 h 2567281"/>
              <a:gd name="connsiteX9-1083" fmla="*/ 2303706 w 2567281"/>
              <a:gd name="connsiteY9-1084" fmla="*/ 504477 h 2567281"/>
              <a:gd name="connsiteX10-1085" fmla="*/ 2313004 w 2567281"/>
              <a:gd name="connsiteY10-1086" fmla="*/ 518043 h 2567281"/>
              <a:gd name="connsiteX11-1087" fmla="*/ 2261606 w 2567281"/>
              <a:gd name="connsiteY11-1088" fmla="*/ 855842 h 2567281"/>
              <a:gd name="connsiteX12-1089" fmla="*/ 2547655 w 2567281"/>
              <a:gd name="connsiteY12-1090" fmla="*/ 1066337 h 2567281"/>
              <a:gd name="connsiteX13-1091" fmla="*/ 2553379 w 2567281"/>
              <a:gd name="connsiteY13-1092" fmla="*/ 1094904 h 2567281"/>
              <a:gd name="connsiteX14-1093" fmla="*/ 2565794 w 2567281"/>
              <a:gd name="connsiteY14-1094" fmla="*/ 1344373 h 2567281"/>
              <a:gd name="connsiteX15-1095" fmla="*/ 2556882 w 2567281"/>
              <a:gd name="connsiteY15-1096" fmla="*/ 1436427 h 2567281"/>
              <a:gd name="connsiteX16-1097" fmla="*/ 2261606 w 2567281"/>
              <a:gd name="connsiteY16-1098" fmla="*/ 1653711 h 2567281"/>
              <a:gd name="connsiteX17-1099" fmla="*/ 2320371 w 2567281"/>
              <a:gd name="connsiteY17-1100" fmla="*/ 2039924 h 2567281"/>
              <a:gd name="connsiteX18-1101" fmla="*/ 2247295 w 2567281"/>
              <a:gd name="connsiteY18-1102" fmla="*/ 2131698 h 2567281"/>
              <a:gd name="connsiteX19-1103" fmla="*/ 2159843 w 2567281"/>
              <a:gd name="connsiteY19-1104" fmla="*/ 2221792 h 2567281"/>
              <a:gd name="connsiteX20-1105" fmla="*/ 2093129 w 2567281"/>
              <a:gd name="connsiteY20-1106" fmla="*/ 2278108 h 2567281"/>
              <a:gd name="connsiteX21-1107" fmla="*/ 1697419 w 2567281"/>
              <a:gd name="connsiteY21-1108" fmla="*/ 2217898 h 2567281"/>
              <a:gd name="connsiteX22-1109" fmla="*/ 1448837 w 2567281"/>
              <a:gd name="connsiteY22-1110" fmla="*/ 2555706 h 2567281"/>
              <a:gd name="connsiteX23-1111" fmla="*/ 1347429 w 2567281"/>
              <a:gd name="connsiteY23-1112" fmla="*/ 2565733 h 2567281"/>
              <a:gd name="connsiteX24-1113" fmla="*/ 1222908 w 2567281"/>
              <a:gd name="connsiteY24-1114" fmla="*/ 2565794 h 2567281"/>
              <a:gd name="connsiteX25-1115" fmla="*/ 1150390 w 2567281"/>
              <a:gd name="connsiteY25-1116" fmla="*/ 2558774 h 2567281"/>
              <a:gd name="connsiteX26-1117" fmla="*/ 899550 w 2567281"/>
              <a:gd name="connsiteY26-1118" fmla="*/ 2217898 h 2567281"/>
              <a:gd name="connsiteX27-1119" fmla="*/ 479023 w 2567281"/>
              <a:gd name="connsiteY27-1120" fmla="*/ 2281883 h 2567281"/>
              <a:gd name="connsiteX28-1121" fmla="*/ 435584 w 2567281"/>
              <a:gd name="connsiteY28-1122" fmla="*/ 2247295 h 2567281"/>
              <a:gd name="connsiteX29-1123" fmla="*/ 345490 w 2567281"/>
              <a:gd name="connsiteY29-1124" fmla="*/ 2159843 h 2567281"/>
              <a:gd name="connsiteX30-1125" fmla="*/ 271660 w 2567281"/>
              <a:gd name="connsiteY30-1126" fmla="*/ 2072382 h 2567281"/>
              <a:gd name="connsiteX31-1127" fmla="*/ 335363 w 2567281"/>
              <a:gd name="connsiteY31-1128" fmla="*/ 1653711 h 2567281"/>
              <a:gd name="connsiteX32-1129" fmla="*/ 8015 w 2567281"/>
              <a:gd name="connsiteY32-1130" fmla="*/ 1412826 h 2567281"/>
              <a:gd name="connsiteX33-1131" fmla="*/ 1549 w 2567281"/>
              <a:gd name="connsiteY33-1132" fmla="*/ 1347429 h 2567281"/>
              <a:gd name="connsiteX34-1133" fmla="*/ 13418 w 2567281"/>
              <a:gd name="connsiteY34-1134" fmla="*/ 1099676 h 2567281"/>
              <a:gd name="connsiteX35-1135" fmla="*/ 14995 w 2567281"/>
              <a:gd name="connsiteY35-1136" fmla="*/ 1091591 h 2567281"/>
              <a:gd name="connsiteX36-1137" fmla="*/ 397317 w 2567281"/>
              <a:gd name="connsiteY36-1138" fmla="*/ 856724 h 2567281"/>
              <a:gd name="connsiteX37-1139" fmla="*/ 279210 w 2567281"/>
              <a:gd name="connsiteY37-1140" fmla="*/ 486794 h 2567281"/>
              <a:gd name="connsiteX38-1141" fmla="*/ 319987 w 2567281"/>
              <a:gd name="connsiteY38-1142" fmla="*/ 435584 h 2567281"/>
              <a:gd name="connsiteX39-1143" fmla="*/ 504477 w 2567281"/>
              <a:gd name="connsiteY39-1144" fmla="*/ 263576 h 2567281"/>
              <a:gd name="connsiteX40-1145" fmla="*/ 542723 w 2567281"/>
              <a:gd name="connsiteY40-1146" fmla="*/ 237362 h 2567281"/>
              <a:gd name="connsiteX0-1147" fmla="*/ 542723 w 2567281"/>
              <a:gd name="connsiteY0-1148" fmla="*/ 237362 h 2567281"/>
              <a:gd name="connsiteX1-1149" fmla="*/ 923626 w 2567281"/>
              <a:gd name="connsiteY1-1150" fmla="*/ 341570 h 2567281"/>
              <a:gd name="connsiteX2-1151" fmla="*/ 1104648 w 2567281"/>
              <a:gd name="connsiteY2-1152" fmla="*/ 12940 h 2567281"/>
              <a:gd name="connsiteX3-1153" fmla="*/ 1219853 w 2567281"/>
              <a:gd name="connsiteY3-1154" fmla="*/ 1549 h 2567281"/>
              <a:gd name="connsiteX4-1155" fmla="*/ 1467606 w 2567281"/>
              <a:gd name="connsiteY4-1156" fmla="*/ 13418 h 2567281"/>
              <a:gd name="connsiteX5-1157" fmla="*/ 1496875 w 2567281"/>
              <a:gd name="connsiteY5-1158" fmla="*/ 19128 h 2567281"/>
              <a:gd name="connsiteX6-1159" fmla="*/ 1697419 w 2567281"/>
              <a:gd name="connsiteY6-1160" fmla="*/ 291655 h 2567281"/>
              <a:gd name="connsiteX7-1161" fmla="*/ 2031761 w 2567281"/>
              <a:gd name="connsiteY7-1162" fmla="*/ 240783 h 2567281"/>
              <a:gd name="connsiteX8-1163" fmla="*/ 2034286 w 2567281"/>
              <a:gd name="connsiteY8-1164" fmla="*/ 242421 h 2567281"/>
              <a:gd name="connsiteX9-1165" fmla="*/ 2303706 w 2567281"/>
              <a:gd name="connsiteY9-1166" fmla="*/ 504477 h 2567281"/>
              <a:gd name="connsiteX10-1167" fmla="*/ 2313004 w 2567281"/>
              <a:gd name="connsiteY10-1168" fmla="*/ 518043 h 2567281"/>
              <a:gd name="connsiteX11-1169" fmla="*/ 2261606 w 2567281"/>
              <a:gd name="connsiteY11-1170" fmla="*/ 855842 h 2567281"/>
              <a:gd name="connsiteX12-1171" fmla="*/ 2547655 w 2567281"/>
              <a:gd name="connsiteY12-1172" fmla="*/ 1066337 h 2567281"/>
              <a:gd name="connsiteX13-1173" fmla="*/ 2553379 w 2567281"/>
              <a:gd name="connsiteY13-1174" fmla="*/ 1094904 h 2567281"/>
              <a:gd name="connsiteX14-1175" fmla="*/ 2565794 w 2567281"/>
              <a:gd name="connsiteY14-1176" fmla="*/ 1344373 h 2567281"/>
              <a:gd name="connsiteX15-1177" fmla="*/ 2556882 w 2567281"/>
              <a:gd name="connsiteY15-1178" fmla="*/ 1436427 h 2567281"/>
              <a:gd name="connsiteX16-1179" fmla="*/ 2261606 w 2567281"/>
              <a:gd name="connsiteY16-1180" fmla="*/ 1653711 h 2567281"/>
              <a:gd name="connsiteX17-1181" fmla="*/ 2320371 w 2567281"/>
              <a:gd name="connsiteY17-1182" fmla="*/ 2039924 h 2567281"/>
              <a:gd name="connsiteX18-1183" fmla="*/ 2247295 w 2567281"/>
              <a:gd name="connsiteY18-1184" fmla="*/ 2131698 h 2567281"/>
              <a:gd name="connsiteX19-1185" fmla="*/ 2159843 w 2567281"/>
              <a:gd name="connsiteY19-1186" fmla="*/ 2221792 h 2567281"/>
              <a:gd name="connsiteX20-1187" fmla="*/ 2093129 w 2567281"/>
              <a:gd name="connsiteY20-1188" fmla="*/ 2278108 h 2567281"/>
              <a:gd name="connsiteX21-1189" fmla="*/ 1697419 w 2567281"/>
              <a:gd name="connsiteY21-1190" fmla="*/ 2217898 h 2567281"/>
              <a:gd name="connsiteX22-1191" fmla="*/ 1448837 w 2567281"/>
              <a:gd name="connsiteY22-1192" fmla="*/ 2555706 h 2567281"/>
              <a:gd name="connsiteX23-1193" fmla="*/ 1347429 w 2567281"/>
              <a:gd name="connsiteY23-1194" fmla="*/ 2565733 h 2567281"/>
              <a:gd name="connsiteX24-1195" fmla="*/ 1222908 w 2567281"/>
              <a:gd name="connsiteY24-1196" fmla="*/ 2565794 h 2567281"/>
              <a:gd name="connsiteX25-1197" fmla="*/ 1150390 w 2567281"/>
              <a:gd name="connsiteY25-1198" fmla="*/ 2558774 h 2567281"/>
              <a:gd name="connsiteX26-1199" fmla="*/ 899550 w 2567281"/>
              <a:gd name="connsiteY26-1200" fmla="*/ 2217898 h 2567281"/>
              <a:gd name="connsiteX27-1201" fmla="*/ 479023 w 2567281"/>
              <a:gd name="connsiteY27-1202" fmla="*/ 2281883 h 2567281"/>
              <a:gd name="connsiteX28-1203" fmla="*/ 435584 w 2567281"/>
              <a:gd name="connsiteY28-1204" fmla="*/ 2247295 h 2567281"/>
              <a:gd name="connsiteX29-1205" fmla="*/ 345490 w 2567281"/>
              <a:gd name="connsiteY29-1206" fmla="*/ 2159843 h 2567281"/>
              <a:gd name="connsiteX30-1207" fmla="*/ 271660 w 2567281"/>
              <a:gd name="connsiteY30-1208" fmla="*/ 2072382 h 2567281"/>
              <a:gd name="connsiteX31-1209" fmla="*/ 335363 w 2567281"/>
              <a:gd name="connsiteY31-1210" fmla="*/ 1653711 h 2567281"/>
              <a:gd name="connsiteX32-1211" fmla="*/ 8015 w 2567281"/>
              <a:gd name="connsiteY32-1212" fmla="*/ 1412826 h 2567281"/>
              <a:gd name="connsiteX33-1213" fmla="*/ 1549 w 2567281"/>
              <a:gd name="connsiteY33-1214" fmla="*/ 1347429 h 2567281"/>
              <a:gd name="connsiteX34-1215" fmla="*/ 13418 w 2567281"/>
              <a:gd name="connsiteY34-1216" fmla="*/ 1099676 h 2567281"/>
              <a:gd name="connsiteX35-1217" fmla="*/ 14995 w 2567281"/>
              <a:gd name="connsiteY35-1218" fmla="*/ 1091591 h 2567281"/>
              <a:gd name="connsiteX36-1219" fmla="*/ 397317 w 2567281"/>
              <a:gd name="connsiteY36-1220" fmla="*/ 856724 h 2567281"/>
              <a:gd name="connsiteX37-1221" fmla="*/ 279210 w 2567281"/>
              <a:gd name="connsiteY37-1222" fmla="*/ 486794 h 2567281"/>
              <a:gd name="connsiteX38-1223" fmla="*/ 319987 w 2567281"/>
              <a:gd name="connsiteY38-1224" fmla="*/ 435584 h 2567281"/>
              <a:gd name="connsiteX39-1225" fmla="*/ 504477 w 2567281"/>
              <a:gd name="connsiteY39-1226" fmla="*/ 263576 h 2567281"/>
              <a:gd name="connsiteX40-1227" fmla="*/ 542723 w 2567281"/>
              <a:gd name="connsiteY40-1228" fmla="*/ 237362 h 2567281"/>
              <a:gd name="connsiteX0-1229" fmla="*/ 542723 w 2567281"/>
              <a:gd name="connsiteY0-1230" fmla="*/ 237362 h 2567281"/>
              <a:gd name="connsiteX1-1231" fmla="*/ 923626 w 2567281"/>
              <a:gd name="connsiteY1-1232" fmla="*/ 341570 h 2567281"/>
              <a:gd name="connsiteX2-1233" fmla="*/ 1104648 w 2567281"/>
              <a:gd name="connsiteY2-1234" fmla="*/ 12940 h 2567281"/>
              <a:gd name="connsiteX3-1235" fmla="*/ 1219853 w 2567281"/>
              <a:gd name="connsiteY3-1236" fmla="*/ 1549 h 2567281"/>
              <a:gd name="connsiteX4-1237" fmla="*/ 1467606 w 2567281"/>
              <a:gd name="connsiteY4-1238" fmla="*/ 13418 h 2567281"/>
              <a:gd name="connsiteX5-1239" fmla="*/ 1496875 w 2567281"/>
              <a:gd name="connsiteY5-1240" fmla="*/ 19128 h 2567281"/>
              <a:gd name="connsiteX6-1241" fmla="*/ 1703438 w 2567281"/>
              <a:gd name="connsiteY6-1242" fmla="*/ 304134 h 2567281"/>
              <a:gd name="connsiteX7-1243" fmla="*/ 2031761 w 2567281"/>
              <a:gd name="connsiteY7-1244" fmla="*/ 240783 h 2567281"/>
              <a:gd name="connsiteX8-1245" fmla="*/ 2034286 w 2567281"/>
              <a:gd name="connsiteY8-1246" fmla="*/ 242421 h 2567281"/>
              <a:gd name="connsiteX9-1247" fmla="*/ 2303706 w 2567281"/>
              <a:gd name="connsiteY9-1248" fmla="*/ 504477 h 2567281"/>
              <a:gd name="connsiteX10-1249" fmla="*/ 2313004 w 2567281"/>
              <a:gd name="connsiteY10-1250" fmla="*/ 518043 h 2567281"/>
              <a:gd name="connsiteX11-1251" fmla="*/ 2261606 w 2567281"/>
              <a:gd name="connsiteY11-1252" fmla="*/ 855842 h 2567281"/>
              <a:gd name="connsiteX12-1253" fmla="*/ 2547655 w 2567281"/>
              <a:gd name="connsiteY12-1254" fmla="*/ 1066337 h 2567281"/>
              <a:gd name="connsiteX13-1255" fmla="*/ 2553379 w 2567281"/>
              <a:gd name="connsiteY13-1256" fmla="*/ 1094904 h 2567281"/>
              <a:gd name="connsiteX14-1257" fmla="*/ 2565794 w 2567281"/>
              <a:gd name="connsiteY14-1258" fmla="*/ 1344373 h 2567281"/>
              <a:gd name="connsiteX15-1259" fmla="*/ 2556882 w 2567281"/>
              <a:gd name="connsiteY15-1260" fmla="*/ 1436427 h 2567281"/>
              <a:gd name="connsiteX16-1261" fmla="*/ 2261606 w 2567281"/>
              <a:gd name="connsiteY16-1262" fmla="*/ 1653711 h 2567281"/>
              <a:gd name="connsiteX17-1263" fmla="*/ 2320371 w 2567281"/>
              <a:gd name="connsiteY17-1264" fmla="*/ 2039924 h 2567281"/>
              <a:gd name="connsiteX18-1265" fmla="*/ 2247295 w 2567281"/>
              <a:gd name="connsiteY18-1266" fmla="*/ 2131698 h 2567281"/>
              <a:gd name="connsiteX19-1267" fmla="*/ 2159843 w 2567281"/>
              <a:gd name="connsiteY19-1268" fmla="*/ 2221792 h 2567281"/>
              <a:gd name="connsiteX20-1269" fmla="*/ 2093129 w 2567281"/>
              <a:gd name="connsiteY20-1270" fmla="*/ 2278108 h 2567281"/>
              <a:gd name="connsiteX21-1271" fmla="*/ 1697419 w 2567281"/>
              <a:gd name="connsiteY21-1272" fmla="*/ 2217898 h 2567281"/>
              <a:gd name="connsiteX22-1273" fmla="*/ 1448837 w 2567281"/>
              <a:gd name="connsiteY22-1274" fmla="*/ 2555706 h 2567281"/>
              <a:gd name="connsiteX23-1275" fmla="*/ 1347429 w 2567281"/>
              <a:gd name="connsiteY23-1276" fmla="*/ 2565733 h 2567281"/>
              <a:gd name="connsiteX24-1277" fmla="*/ 1222908 w 2567281"/>
              <a:gd name="connsiteY24-1278" fmla="*/ 2565794 h 2567281"/>
              <a:gd name="connsiteX25-1279" fmla="*/ 1150390 w 2567281"/>
              <a:gd name="connsiteY25-1280" fmla="*/ 2558774 h 2567281"/>
              <a:gd name="connsiteX26-1281" fmla="*/ 899550 w 2567281"/>
              <a:gd name="connsiteY26-1282" fmla="*/ 2217898 h 2567281"/>
              <a:gd name="connsiteX27-1283" fmla="*/ 479023 w 2567281"/>
              <a:gd name="connsiteY27-1284" fmla="*/ 2281883 h 2567281"/>
              <a:gd name="connsiteX28-1285" fmla="*/ 435584 w 2567281"/>
              <a:gd name="connsiteY28-1286" fmla="*/ 2247295 h 2567281"/>
              <a:gd name="connsiteX29-1287" fmla="*/ 345490 w 2567281"/>
              <a:gd name="connsiteY29-1288" fmla="*/ 2159843 h 2567281"/>
              <a:gd name="connsiteX30-1289" fmla="*/ 271660 w 2567281"/>
              <a:gd name="connsiteY30-1290" fmla="*/ 2072382 h 2567281"/>
              <a:gd name="connsiteX31-1291" fmla="*/ 335363 w 2567281"/>
              <a:gd name="connsiteY31-1292" fmla="*/ 1653711 h 2567281"/>
              <a:gd name="connsiteX32-1293" fmla="*/ 8015 w 2567281"/>
              <a:gd name="connsiteY32-1294" fmla="*/ 1412826 h 2567281"/>
              <a:gd name="connsiteX33-1295" fmla="*/ 1549 w 2567281"/>
              <a:gd name="connsiteY33-1296" fmla="*/ 1347429 h 2567281"/>
              <a:gd name="connsiteX34-1297" fmla="*/ 13418 w 2567281"/>
              <a:gd name="connsiteY34-1298" fmla="*/ 1099676 h 2567281"/>
              <a:gd name="connsiteX35-1299" fmla="*/ 14995 w 2567281"/>
              <a:gd name="connsiteY35-1300" fmla="*/ 1091591 h 2567281"/>
              <a:gd name="connsiteX36-1301" fmla="*/ 397317 w 2567281"/>
              <a:gd name="connsiteY36-1302" fmla="*/ 856724 h 2567281"/>
              <a:gd name="connsiteX37-1303" fmla="*/ 279210 w 2567281"/>
              <a:gd name="connsiteY37-1304" fmla="*/ 486794 h 2567281"/>
              <a:gd name="connsiteX38-1305" fmla="*/ 319987 w 2567281"/>
              <a:gd name="connsiteY38-1306" fmla="*/ 435584 h 2567281"/>
              <a:gd name="connsiteX39-1307" fmla="*/ 504477 w 2567281"/>
              <a:gd name="connsiteY39-1308" fmla="*/ 263576 h 2567281"/>
              <a:gd name="connsiteX40-1309" fmla="*/ 542723 w 2567281"/>
              <a:gd name="connsiteY40-1310" fmla="*/ 237362 h 2567281"/>
              <a:gd name="connsiteX0-1311" fmla="*/ 542723 w 2567281"/>
              <a:gd name="connsiteY0-1312" fmla="*/ 237362 h 2567281"/>
              <a:gd name="connsiteX1-1313" fmla="*/ 923626 w 2567281"/>
              <a:gd name="connsiteY1-1314" fmla="*/ 341570 h 2567281"/>
              <a:gd name="connsiteX2-1315" fmla="*/ 1104648 w 2567281"/>
              <a:gd name="connsiteY2-1316" fmla="*/ 12940 h 2567281"/>
              <a:gd name="connsiteX3-1317" fmla="*/ 1219853 w 2567281"/>
              <a:gd name="connsiteY3-1318" fmla="*/ 1549 h 2567281"/>
              <a:gd name="connsiteX4-1319" fmla="*/ 1467606 w 2567281"/>
              <a:gd name="connsiteY4-1320" fmla="*/ 13418 h 2567281"/>
              <a:gd name="connsiteX5-1321" fmla="*/ 1496875 w 2567281"/>
              <a:gd name="connsiteY5-1322" fmla="*/ 19128 h 2567281"/>
              <a:gd name="connsiteX6-1323" fmla="*/ 1628565 w 2567281"/>
              <a:gd name="connsiteY6-1324" fmla="*/ 340248 h 2567281"/>
              <a:gd name="connsiteX7-1325" fmla="*/ 2031761 w 2567281"/>
              <a:gd name="connsiteY7-1326" fmla="*/ 240783 h 2567281"/>
              <a:gd name="connsiteX8-1327" fmla="*/ 2034286 w 2567281"/>
              <a:gd name="connsiteY8-1328" fmla="*/ 242421 h 2567281"/>
              <a:gd name="connsiteX9-1329" fmla="*/ 2303706 w 2567281"/>
              <a:gd name="connsiteY9-1330" fmla="*/ 504477 h 2567281"/>
              <a:gd name="connsiteX10-1331" fmla="*/ 2313004 w 2567281"/>
              <a:gd name="connsiteY10-1332" fmla="*/ 518043 h 2567281"/>
              <a:gd name="connsiteX11-1333" fmla="*/ 2261606 w 2567281"/>
              <a:gd name="connsiteY11-1334" fmla="*/ 855842 h 2567281"/>
              <a:gd name="connsiteX12-1335" fmla="*/ 2547655 w 2567281"/>
              <a:gd name="connsiteY12-1336" fmla="*/ 1066337 h 2567281"/>
              <a:gd name="connsiteX13-1337" fmla="*/ 2553379 w 2567281"/>
              <a:gd name="connsiteY13-1338" fmla="*/ 1094904 h 2567281"/>
              <a:gd name="connsiteX14-1339" fmla="*/ 2565794 w 2567281"/>
              <a:gd name="connsiteY14-1340" fmla="*/ 1344373 h 2567281"/>
              <a:gd name="connsiteX15-1341" fmla="*/ 2556882 w 2567281"/>
              <a:gd name="connsiteY15-1342" fmla="*/ 1436427 h 2567281"/>
              <a:gd name="connsiteX16-1343" fmla="*/ 2261606 w 2567281"/>
              <a:gd name="connsiteY16-1344" fmla="*/ 1653711 h 2567281"/>
              <a:gd name="connsiteX17-1345" fmla="*/ 2320371 w 2567281"/>
              <a:gd name="connsiteY17-1346" fmla="*/ 2039924 h 2567281"/>
              <a:gd name="connsiteX18-1347" fmla="*/ 2247295 w 2567281"/>
              <a:gd name="connsiteY18-1348" fmla="*/ 2131698 h 2567281"/>
              <a:gd name="connsiteX19-1349" fmla="*/ 2159843 w 2567281"/>
              <a:gd name="connsiteY19-1350" fmla="*/ 2221792 h 2567281"/>
              <a:gd name="connsiteX20-1351" fmla="*/ 2093129 w 2567281"/>
              <a:gd name="connsiteY20-1352" fmla="*/ 2278108 h 2567281"/>
              <a:gd name="connsiteX21-1353" fmla="*/ 1697419 w 2567281"/>
              <a:gd name="connsiteY21-1354" fmla="*/ 2217898 h 2567281"/>
              <a:gd name="connsiteX22-1355" fmla="*/ 1448837 w 2567281"/>
              <a:gd name="connsiteY22-1356" fmla="*/ 2555706 h 2567281"/>
              <a:gd name="connsiteX23-1357" fmla="*/ 1347429 w 2567281"/>
              <a:gd name="connsiteY23-1358" fmla="*/ 2565733 h 2567281"/>
              <a:gd name="connsiteX24-1359" fmla="*/ 1222908 w 2567281"/>
              <a:gd name="connsiteY24-1360" fmla="*/ 2565794 h 2567281"/>
              <a:gd name="connsiteX25-1361" fmla="*/ 1150390 w 2567281"/>
              <a:gd name="connsiteY25-1362" fmla="*/ 2558774 h 2567281"/>
              <a:gd name="connsiteX26-1363" fmla="*/ 899550 w 2567281"/>
              <a:gd name="connsiteY26-1364" fmla="*/ 2217898 h 2567281"/>
              <a:gd name="connsiteX27-1365" fmla="*/ 479023 w 2567281"/>
              <a:gd name="connsiteY27-1366" fmla="*/ 2281883 h 2567281"/>
              <a:gd name="connsiteX28-1367" fmla="*/ 435584 w 2567281"/>
              <a:gd name="connsiteY28-1368" fmla="*/ 2247295 h 2567281"/>
              <a:gd name="connsiteX29-1369" fmla="*/ 345490 w 2567281"/>
              <a:gd name="connsiteY29-1370" fmla="*/ 2159843 h 2567281"/>
              <a:gd name="connsiteX30-1371" fmla="*/ 271660 w 2567281"/>
              <a:gd name="connsiteY30-1372" fmla="*/ 2072382 h 2567281"/>
              <a:gd name="connsiteX31-1373" fmla="*/ 335363 w 2567281"/>
              <a:gd name="connsiteY31-1374" fmla="*/ 1653711 h 2567281"/>
              <a:gd name="connsiteX32-1375" fmla="*/ 8015 w 2567281"/>
              <a:gd name="connsiteY32-1376" fmla="*/ 1412826 h 2567281"/>
              <a:gd name="connsiteX33-1377" fmla="*/ 1549 w 2567281"/>
              <a:gd name="connsiteY33-1378" fmla="*/ 1347429 h 2567281"/>
              <a:gd name="connsiteX34-1379" fmla="*/ 13418 w 2567281"/>
              <a:gd name="connsiteY34-1380" fmla="*/ 1099676 h 2567281"/>
              <a:gd name="connsiteX35-1381" fmla="*/ 14995 w 2567281"/>
              <a:gd name="connsiteY35-1382" fmla="*/ 1091591 h 2567281"/>
              <a:gd name="connsiteX36-1383" fmla="*/ 397317 w 2567281"/>
              <a:gd name="connsiteY36-1384" fmla="*/ 856724 h 2567281"/>
              <a:gd name="connsiteX37-1385" fmla="*/ 279210 w 2567281"/>
              <a:gd name="connsiteY37-1386" fmla="*/ 486794 h 2567281"/>
              <a:gd name="connsiteX38-1387" fmla="*/ 319987 w 2567281"/>
              <a:gd name="connsiteY38-1388" fmla="*/ 435584 h 2567281"/>
              <a:gd name="connsiteX39-1389" fmla="*/ 504477 w 2567281"/>
              <a:gd name="connsiteY39-1390" fmla="*/ 263576 h 2567281"/>
              <a:gd name="connsiteX40-1391" fmla="*/ 542723 w 2567281"/>
              <a:gd name="connsiteY40-1392" fmla="*/ 237362 h 2567281"/>
              <a:gd name="connsiteX0-1393" fmla="*/ 542723 w 2567281"/>
              <a:gd name="connsiteY0-1394" fmla="*/ 237362 h 2567281"/>
              <a:gd name="connsiteX1-1395" fmla="*/ 923626 w 2567281"/>
              <a:gd name="connsiteY1-1396" fmla="*/ 341570 h 2567281"/>
              <a:gd name="connsiteX2-1397" fmla="*/ 1104648 w 2567281"/>
              <a:gd name="connsiteY2-1398" fmla="*/ 12940 h 2567281"/>
              <a:gd name="connsiteX3-1399" fmla="*/ 1219853 w 2567281"/>
              <a:gd name="connsiteY3-1400" fmla="*/ 1549 h 2567281"/>
              <a:gd name="connsiteX4-1401" fmla="*/ 1467606 w 2567281"/>
              <a:gd name="connsiteY4-1402" fmla="*/ 13418 h 2567281"/>
              <a:gd name="connsiteX5-1403" fmla="*/ 1496875 w 2567281"/>
              <a:gd name="connsiteY5-1404" fmla="*/ 19128 h 2567281"/>
              <a:gd name="connsiteX6-1405" fmla="*/ 1628565 w 2567281"/>
              <a:gd name="connsiteY6-1406" fmla="*/ 340248 h 2567281"/>
              <a:gd name="connsiteX7-1407" fmla="*/ 2031761 w 2567281"/>
              <a:gd name="connsiteY7-1408" fmla="*/ 240783 h 2567281"/>
              <a:gd name="connsiteX8-1409" fmla="*/ 2034286 w 2567281"/>
              <a:gd name="connsiteY8-1410" fmla="*/ 242421 h 2567281"/>
              <a:gd name="connsiteX9-1411" fmla="*/ 2303706 w 2567281"/>
              <a:gd name="connsiteY9-1412" fmla="*/ 504477 h 2567281"/>
              <a:gd name="connsiteX10-1413" fmla="*/ 2313004 w 2567281"/>
              <a:gd name="connsiteY10-1414" fmla="*/ 518043 h 2567281"/>
              <a:gd name="connsiteX11-1415" fmla="*/ 2261606 w 2567281"/>
              <a:gd name="connsiteY11-1416" fmla="*/ 855842 h 2567281"/>
              <a:gd name="connsiteX12-1417" fmla="*/ 2547655 w 2567281"/>
              <a:gd name="connsiteY12-1418" fmla="*/ 1066337 h 2567281"/>
              <a:gd name="connsiteX13-1419" fmla="*/ 2553379 w 2567281"/>
              <a:gd name="connsiteY13-1420" fmla="*/ 1094904 h 2567281"/>
              <a:gd name="connsiteX14-1421" fmla="*/ 2565794 w 2567281"/>
              <a:gd name="connsiteY14-1422" fmla="*/ 1344373 h 2567281"/>
              <a:gd name="connsiteX15-1423" fmla="*/ 2556882 w 2567281"/>
              <a:gd name="connsiteY15-1424" fmla="*/ 1436427 h 2567281"/>
              <a:gd name="connsiteX16-1425" fmla="*/ 2261606 w 2567281"/>
              <a:gd name="connsiteY16-1426" fmla="*/ 1653711 h 2567281"/>
              <a:gd name="connsiteX17-1427" fmla="*/ 2320371 w 2567281"/>
              <a:gd name="connsiteY17-1428" fmla="*/ 2039924 h 2567281"/>
              <a:gd name="connsiteX18-1429" fmla="*/ 2247295 w 2567281"/>
              <a:gd name="connsiteY18-1430" fmla="*/ 2131698 h 2567281"/>
              <a:gd name="connsiteX19-1431" fmla="*/ 2159843 w 2567281"/>
              <a:gd name="connsiteY19-1432" fmla="*/ 2221792 h 2567281"/>
              <a:gd name="connsiteX20-1433" fmla="*/ 2093129 w 2567281"/>
              <a:gd name="connsiteY20-1434" fmla="*/ 2278108 h 2567281"/>
              <a:gd name="connsiteX21-1435" fmla="*/ 1697419 w 2567281"/>
              <a:gd name="connsiteY21-1436" fmla="*/ 2217898 h 2567281"/>
              <a:gd name="connsiteX22-1437" fmla="*/ 1448837 w 2567281"/>
              <a:gd name="connsiteY22-1438" fmla="*/ 2555706 h 2567281"/>
              <a:gd name="connsiteX23-1439" fmla="*/ 1347429 w 2567281"/>
              <a:gd name="connsiteY23-1440" fmla="*/ 2565733 h 2567281"/>
              <a:gd name="connsiteX24-1441" fmla="*/ 1222908 w 2567281"/>
              <a:gd name="connsiteY24-1442" fmla="*/ 2565794 h 2567281"/>
              <a:gd name="connsiteX25-1443" fmla="*/ 1150390 w 2567281"/>
              <a:gd name="connsiteY25-1444" fmla="*/ 2558774 h 2567281"/>
              <a:gd name="connsiteX26-1445" fmla="*/ 899550 w 2567281"/>
              <a:gd name="connsiteY26-1446" fmla="*/ 2217898 h 2567281"/>
              <a:gd name="connsiteX27-1447" fmla="*/ 479023 w 2567281"/>
              <a:gd name="connsiteY27-1448" fmla="*/ 2281883 h 2567281"/>
              <a:gd name="connsiteX28-1449" fmla="*/ 435584 w 2567281"/>
              <a:gd name="connsiteY28-1450" fmla="*/ 2247295 h 2567281"/>
              <a:gd name="connsiteX29-1451" fmla="*/ 345490 w 2567281"/>
              <a:gd name="connsiteY29-1452" fmla="*/ 2159843 h 2567281"/>
              <a:gd name="connsiteX30-1453" fmla="*/ 271660 w 2567281"/>
              <a:gd name="connsiteY30-1454" fmla="*/ 2072382 h 2567281"/>
              <a:gd name="connsiteX31-1455" fmla="*/ 335363 w 2567281"/>
              <a:gd name="connsiteY31-1456" fmla="*/ 1653711 h 2567281"/>
              <a:gd name="connsiteX32-1457" fmla="*/ 8015 w 2567281"/>
              <a:gd name="connsiteY32-1458" fmla="*/ 1412826 h 2567281"/>
              <a:gd name="connsiteX33-1459" fmla="*/ 1549 w 2567281"/>
              <a:gd name="connsiteY33-1460" fmla="*/ 1347429 h 2567281"/>
              <a:gd name="connsiteX34-1461" fmla="*/ 13418 w 2567281"/>
              <a:gd name="connsiteY34-1462" fmla="*/ 1099676 h 2567281"/>
              <a:gd name="connsiteX35-1463" fmla="*/ 14995 w 2567281"/>
              <a:gd name="connsiteY35-1464" fmla="*/ 1091591 h 2567281"/>
              <a:gd name="connsiteX36-1465" fmla="*/ 397317 w 2567281"/>
              <a:gd name="connsiteY36-1466" fmla="*/ 856724 h 2567281"/>
              <a:gd name="connsiteX37-1467" fmla="*/ 279210 w 2567281"/>
              <a:gd name="connsiteY37-1468" fmla="*/ 486794 h 2567281"/>
              <a:gd name="connsiteX38-1469" fmla="*/ 319987 w 2567281"/>
              <a:gd name="connsiteY38-1470" fmla="*/ 435584 h 2567281"/>
              <a:gd name="connsiteX39-1471" fmla="*/ 504477 w 2567281"/>
              <a:gd name="connsiteY39-1472" fmla="*/ 263576 h 2567281"/>
              <a:gd name="connsiteX40-1473" fmla="*/ 542723 w 2567281"/>
              <a:gd name="connsiteY40-1474" fmla="*/ 237362 h 2567281"/>
              <a:gd name="connsiteX0-1475" fmla="*/ 542723 w 2567281"/>
              <a:gd name="connsiteY0-1476" fmla="*/ 237362 h 2567281"/>
              <a:gd name="connsiteX1-1477" fmla="*/ 923626 w 2567281"/>
              <a:gd name="connsiteY1-1478" fmla="*/ 341570 h 2567281"/>
              <a:gd name="connsiteX2-1479" fmla="*/ 1104648 w 2567281"/>
              <a:gd name="connsiteY2-1480" fmla="*/ 12940 h 2567281"/>
              <a:gd name="connsiteX3-1481" fmla="*/ 1219853 w 2567281"/>
              <a:gd name="connsiteY3-1482" fmla="*/ 1549 h 2567281"/>
              <a:gd name="connsiteX4-1483" fmla="*/ 1467606 w 2567281"/>
              <a:gd name="connsiteY4-1484" fmla="*/ 13418 h 2567281"/>
              <a:gd name="connsiteX5-1485" fmla="*/ 1496875 w 2567281"/>
              <a:gd name="connsiteY5-1486" fmla="*/ 19128 h 2567281"/>
              <a:gd name="connsiteX6-1487" fmla="*/ 1628565 w 2567281"/>
              <a:gd name="connsiteY6-1488" fmla="*/ 340248 h 2567281"/>
              <a:gd name="connsiteX7-1489" fmla="*/ 2031761 w 2567281"/>
              <a:gd name="connsiteY7-1490" fmla="*/ 240783 h 2567281"/>
              <a:gd name="connsiteX8-1491" fmla="*/ 2034286 w 2567281"/>
              <a:gd name="connsiteY8-1492" fmla="*/ 242421 h 2567281"/>
              <a:gd name="connsiteX9-1493" fmla="*/ 2303706 w 2567281"/>
              <a:gd name="connsiteY9-1494" fmla="*/ 504477 h 2567281"/>
              <a:gd name="connsiteX10-1495" fmla="*/ 2313004 w 2567281"/>
              <a:gd name="connsiteY10-1496" fmla="*/ 518043 h 2567281"/>
              <a:gd name="connsiteX11-1497" fmla="*/ 2261606 w 2567281"/>
              <a:gd name="connsiteY11-1498" fmla="*/ 855842 h 2567281"/>
              <a:gd name="connsiteX12-1499" fmla="*/ 2547655 w 2567281"/>
              <a:gd name="connsiteY12-1500" fmla="*/ 1066337 h 2567281"/>
              <a:gd name="connsiteX13-1501" fmla="*/ 2553379 w 2567281"/>
              <a:gd name="connsiteY13-1502" fmla="*/ 1094904 h 2567281"/>
              <a:gd name="connsiteX14-1503" fmla="*/ 2565794 w 2567281"/>
              <a:gd name="connsiteY14-1504" fmla="*/ 1344373 h 2567281"/>
              <a:gd name="connsiteX15-1505" fmla="*/ 2556882 w 2567281"/>
              <a:gd name="connsiteY15-1506" fmla="*/ 1436427 h 2567281"/>
              <a:gd name="connsiteX16-1507" fmla="*/ 2261606 w 2567281"/>
              <a:gd name="connsiteY16-1508" fmla="*/ 1653711 h 2567281"/>
              <a:gd name="connsiteX17-1509" fmla="*/ 2320371 w 2567281"/>
              <a:gd name="connsiteY17-1510" fmla="*/ 2039924 h 2567281"/>
              <a:gd name="connsiteX18-1511" fmla="*/ 2247295 w 2567281"/>
              <a:gd name="connsiteY18-1512" fmla="*/ 2131698 h 2567281"/>
              <a:gd name="connsiteX19-1513" fmla="*/ 2159843 w 2567281"/>
              <a:gd name="connsiteY19-1514" fmla="*/ 2221792 h 2567281"/>
              <a:gd name="connsiteX20-1515" fmla="*/ 2093129 w 2567281"/>
              <a:gd name="connsiteY20-1516" fmla="*/ 2278108 h 2567281"/>
              <a:gd name="connsiteX21-1517" fmla="*/ 1697419 w 2567281"/>
              <a:gd name="connsiteY21-1518" fmla="*/ 2217898 h 2567281"/>
              <a:gd name="connsiteX22-1519" fmla="*/ 1448837 w 2567281"/>
              <a:gd name="connsiteY22-1520" fmla="*/ 2555706 h 2567281"/>
              <a:gd name="connsiteX23-1521" fmla="*/ 1347429 w 2567281"/>
              <a:gd name="connsiteY23-1522" fmla="*/ 2565733 h 2567281"/>
              <a:gd name="connsiteX24-1523" fmla="*/ 1222908 w 2567281"/>
              <a:gd name="connsiteY24-1524" fmla="*/ 2565794 h 2567281"/>
              <a:gd name="connsiteX25-1525" fmla="*/ 1150390 w 2567281"/>
              <a:gd name="connsiteY25-1526" fmla="*/ 2558774 h 2567281"/>
              <a:gd name="connsiteX26-1527" fmla="*/ 899550 w 2567281"/>
              <a:gd name="connsiteY26-1528" fmla="*/ 2217898 h 2567281"/>
              <a:gd name="connsiteX27-1529" fmla="*/ 479023 w 2567281"/>
              <a:gd name="connsiteY27-1530" fmla="*/ 2281883 h 2567281"/>
              <a:gd name="connsiteX28-1531" fmla="*/ 435584 w 2567281"/>
              <a:gd name="connsiteY28-1532" fmla="*/ 2247295 h 2567281"/>
              <a:gd name="connsiteX29-1533" fmla="*/ 345490 w 2567281"/>
              <a:gd name="connsiteY29-1534" fmla="*/ 2159843 h 2567281"/>
              <a:gd name="connsiteX30-1535" fmla="*/ 271660 w 2567281"/>
              <a:gd name="connsiteY30-1536" fmla="*/ 2072382 h 2567281"/>
              <a:gd name="connsiteX31-1537" fmla="*/ 335363 w 2567281"/>
              <a:gd name="connsiteY31-1538" fmla="*/ 1653711 h 2567281"/>
              <a:gd name="connsiteX32-1539" fmla="*/ 8015 w 2567281"/>
              <a:gd name="connsiteY32-1540" fmla="*/ 1412826 h 2567281"/>
              <a:gd name="connsiteX33-1541" fmla="*/ 1549 w 2567281"/>
              <a:gd name="connsiteY33-1542" fmla="*/ 1347429 h 2567281"/>
              <a:gd name="connsiteX34-1543" fmla="*/ 13418 w 2567281"/>
              <a:gd name="connsiteY34-1544" fmla="*/ 1099676 h 2567281"/>
              <a:gd name="connsiteX35-1545" fmla="*/ 14995 w 2567281"/>
              <a:gd name="connsiteY35-1546" fmla="*/ 1091591 h 2567281"/>
              <a:gd name="connsiteX36-1547" fmla="*/ 397317 w 2567281"/>
              <a:gd name="connsiteY36-1548" fmla="*/ 856724 h 2567281"/>
              <a:gd name="connsiteX37-1549" fmla="*/ 279210 w 2567281"/>
              <a:gd name="connsiteY37-1550" fmla="*/ 486794 h 2567281"/>
              <a:gd name="connsiteX38-1551" fmla="*/ 319987 w 2567281"/>
              <a:gd name="connsiteY38-1552" fmla="*/ 435584 h 2567281"/>
              <a:gd name="connsiteX39-1553" fmla="*/ 504477 w 2567281"/>
              <a:gd name="connsiteY39-1554" fmla="*/ 263576 h 2567281"/>
              <a:gd name="connsiteX40-1555" fmla="*/ 542723 w 2567281"/>
              <a:gd name="connsiteY40-1556" fmla="*/ 237362 h 2567281"/>
              <a:gd name="connsiteX0-1557" fmla="*/ 542723 w 2567281"/>
              <a:gd name="connsiteY0-1558" fmla="*/ 237362 h 2567281"/>
              <a:gd name="connsiteX1-1559" fmla="*/ 923626 w 2567281"/>
              <a:gd name="connsiteY1-1560" fmla="*/ 341570 h 2567281"/>
              <a:gd name="connsiteX2-1561" fmla="*/ 1104648 w 2567281"/>
              <a:gd name="connsiteY2-1562" fmla="*/ 12940 h 2567281"/>
              <a:gd name="connsiteX3-1563" fmla="*/ 1219853 w 2567281"/>
              <a:gd name="connsiteY3-1564" fmla="*/ 1549 h 2567281"/>
              <a:gd name="connsiteX4-1565" fmla="*/ 1467606 w 2567281"/>
              <a:gd name="connsiteY4-1566" fmla="*/ 13418 h 2567281"/>
              <a:gd name="connsiteX5-1567" fmla="*/ 1496875 w 2567281"/>
              <a:gd name="connsiteY5-1568" fmla="*/ 19128 h 2567281"/>
              <a:gd name="connsiteX6-1569" fmla="*/ 1628565 w 2567281"/>
              <a:gd name="connsiteY6-1570" fmla="*/ 340248 h 2567281"/>
              <a:gd name="connsiteX7-1571" fmla="*/ 2031761 w 2567281"/>
              <a:gd name="connsiteY7-1572" fmla="*/ 240783 h 2567281"/>
              <a:gd name="connsiteX8-1573" fmla="*/ 2034286 w 2567281"/>
              <a:gd name="connsiteY8-1574" fmla="*/ 242421 h 2567281"/>
              <a:gd name="connsiteX9-1575" fmla="*/ 2303706 w 2567281"/>
              <a:gd name="connsiteY9-1576" fmla="*/ 504477 h 2567281"/>
              <a:gd name="connsiteX10-1577" fmla="*/ 2313004 w 2567281"/>
              <a:gd name="connsiteY10-1578" fmla="*/ 518043 h 2567281"/>
              <a:gd name="connsiteX11-1579" fmla="*/ 2218151 w 2567281"/>
              <a:gd name="connsiteY11-1580" fmla="*/ 861420 h 2567281"/>
              <a:gd name="connsiteX12-1581" fmla="*/ 2547655 w 2567281"/>
              <a:gd name="connsiteY12-1582" fmla="*/ 1066337 h 2567281"/>
              <a:gd name="connsiteX13-1583" fmla="*/ 2553379 w 2567281"/>
              <a:gd name="connsiteY13-1584" fmla="*/ 1094904 h 2567281"/>
              <a:gd name="connsiteX14-1585" fmla="*/ 2565794 w 2567281"/>
              <a:gd name="connsiteY14-1586" fmla="*/ 1344373 h 2567281"/>
              <a:gd name="connsiteX15-1587" fmla="*/ 2556882 w 2567281"/>
              <a:gd name="connsiteY15-1588" fmla="*/ 1436427 h 2567281"/>
              <a:gd name="connsiteX16-1589" fmla="*/ 2261606 w 2567281"/>
              <a:gd name="connsiteY16-1590" fmla="*/ 1653711 h 2567281"/>
              <a:gd name="connsiteX17-1591" fmla="*/ 2320371 w 2567281"/>
              <a:gd name="connsiteY17-1592" fmla="*/ 2039924 h 2567281"/>
              <a:gd name="connsiteX18-1593" fmla="*/ 2247295 w 2567281"/>
              <a:gd name="connsiteY18-1594" fmla="*/ 2131698 h 2567281"/>
              <a:gd name="connsiteX19-1595" fmla="*/ 2159843 w 2567281"/>
              <a:gd name="connsiteY19-1596" fmla="*/ 2221792 h 2567281"/>
              <a:gd name="connsiteX20-1597" fmla="*/ 2093129 w 2567281"/>
              <a:gd name="connsiteY20-1598" fmla="*/ 2278108 h 2567281"/>
              <a:gd name="connsiteX21-1599" fmla="*/ 1697419 w 2567281"/>
              <a:gd name="connsiteY21-1600" fmla="*/ 2217898 h 2567281"/>
              <a:gd name="connsiteX22-1601" fmla="*/ 1448837 w 2567281"/>
              <a:gd name="connsiteY22-1602" fmla="*/ 2555706 h 2567281"/>
              <a:gd name="connsiteX23-1603" fmla="*/ 1347429 w 2567281"/>
              <a:gd name="connsiteY23-1604" fmla="*/ 2565733 h 2567281"/>
              <a:gd name="connsiteX24-1605" fmla="*/ 1222908 w 2567281"/>
              <a:gd name="connsiteY24-1606" fmla="*/ 2565794 h 2567281"/>
              <a:gd name="connsiteX25-1607" fmla="*/ 1150390 w 2567281"/>
              <a:gd name="connsiteY25-1608" fmla="*/ 2558774 h 2567281"/>
              <a:gd name="connsiteX26-1609" fmla="*/ 899550 w 2567281"/>
              <a:gd name="connsiteY26-1610" fmla="*/ 2217898 h 2567281"/>
              <a:gd name="connsiteX27-1611" fmla="*/ 479023 w 2567281"/>
              <a:gd name="connsiteY27-1612" fmla="*/ 2281883 h 2567281"/>
              <a:gd name="connsiteX28-1613" fmla="*/ 435584 w 2567281"/>
              <a:gd name="connsiteY28-1614" fmla="*/ 2247295 h 2567281"/>
              <a:gd name="connsiteX29-1615" fmla="*/ 345490 w 2567281"/>
              <a:gd name="connsiteY29-1616" fmla="*/ 2159843 h 2567281"/>
              <a:gd name="connsiteX30-1617" fmla="*/ 271660 w 2567281"/>
              <a:gd name="connsiteY30-1618" fmla="*/ 2072382 h 2567281"/>
              <a:gd name="connsiteX31-1619" fmla="*/ 335363 w 2567281"/>
              <a:gd name="connsiteY31-1620" fmla="*/ 1653711 h 2567281"/>
              <a:gd name="connsiteX32-1621" fmla="*/ 8015 w 2567281"/>
              <a:gd name="connsiteY32-1622" fmla="*/ 1412826 h 2567281"/>
              <a:gd name="connsiteX33-1623" fmla="*/ 1549 w 2567281"/>
              <a:gd name="connsiteY33-1624" fmla="*/ 1347429 h 2567281"/>
              <a:gd name="connsiteX34-1625" fmla="*/ 13418 w 2567281"/>
              <a:gd name="connsiteY34-1626" fmla="*/ 1099676 h 2567281"/>
              <a:gd name="connsiteX35-1627" fmla="*/ 14995 w 2567281"/>
              <a:gd name="connsiteY35-1628" fmla="*/ 1091591 h 2567281"/>
              <a:gd name="connsiteX36-1629" fmla="*/ 397317 w 2567281"/>
              <a:gd name="connsiteY36-1630" fmla="*/ 856724 h 2567281"/>
              <a:gd name="connsiteX37-1631" fmla="*/ 279210 w 2567281"/>
              <a:gd name="connsiteY37-1632" fmla="*/ 486794 h 2567281"/>
              <a:gd name="connsiteX38-1633" fmla="*/ 319987 w 2567281"/>
              <a:gd name="connsiteY38-1634" fmla="*/ 435584 h 2567281"/>
              <a:gd name="connsiteX39-1635" fmla="*/ 504477 w 2567281"/>
              <a:gd name="connsiteY39-1636" fmla="*/ 263576 h 2567281"/>
              <a:gd name="connsiteX40-1637" fmla="*/ 542723 w 2567281"/>
              <a:gd name="connsiteY40-1638" fmla="*/ 237362 h 2567281"/>
              <a:gd name="connsiteX0-1639" fmla="*/ 542723 w 2567281"/>
              <a:gd name="connsiteY0-1640" fmla="*/ 237362 h 2567281"/>
              <a:gd name="connsiteX1-1641" fmla="*/ 923626 w 2567281"/>
              <a:gd name="connsiteY1-1642" fmla="*/ 341570 h 2567281"/>
              <a:gd name="connsiteX2-1643" fmla="*/ 1104648 w 2567281"/>
              <a:gd name="connsiteY2-1644" fmla="*/ 12940 h 2567281"/>
              <a:gd name="connsiteX3-1645" fmla="*/ 1219853 w 2567281"/>
              <a:gd name="connsiteY3-1646" fmla="*/ 1549 h 2567281"/>
              <a:gd name="connsiteX4-1647" fmla="*/ 1467606 w 2567281"/>
              <a:gd name="connsiteY4-1648" fmla="*/ 13418 h 2567281"/>
              <a:gd name="connsiteX5-1649" fmla="*/ 1496875 w 2567281"/>
              <a:gd name="connsiteY5-1650" fmla="*/ 19128 h 2567281"/>
              <a:gd name="connsiteX6-1651" fmla="*/ 1628565 w 2567281"/>
              <a:gd name="connsiteY6-1652" fmla="*/ 340248 h 2567281"/>
              <a:gd name="connsiteX7-1653" fmla="*/ 2031761 w 2567281"/>
              <a:gd name="connsiteY7-1654" fmla="*/ 240783 h 2567281"/>
              <a:gd name="connsiteX8-1655" fmla="*/ 2034286 w 2567281"/>
              <a:gd name="connsiteY8-1656" fmla="*/ 242421 h 2567281"/>
              <a:gd name="connsiteX9-1657" fmla="*/ 2303706 w 2567281"/>
              <a:gd name="connsiteY9-1658" fmla="*/ 504477 h 2567281"/>
              <a:gd name="connsiteX10-1659" fmla="*/ 2313004 w 2567281"/>
              <a:gd name="connsiteY10-1660" fmla="*/ 518043 h 2567281"/>
              <a:gd name="connsiteX11-1661" fmla="*/ 2218151 w 2567281"/>
              <a:gd name="connsiteY11-1662" fmla="*/ 861420 h 2567281"/>
              <a:gd name="connsiteX12-1663" fmla="*/ 2547655 w 2567281"/>
              <a:gd name="connsiteY12-1664" fmla="*/ 1066337 h 2567281"/>
              <a:gd name="connsiteX13-1665" fmla="*/ 2553379 w 2567281"/>
              <a:gd name="connsiteY13-1666" fmla="*/ 1094904 h 2567281"/>
              <a:gd name="connsiteX14-1667" fmla="*/ 2565794 w 2567281"/>
              <a:gd name="connsiteY14-1668" fmla="*/ 1344373 h 2567281"/>
              <a:gd name="connsiteX15-1669" fmla="*/ 2556882 w 2567281"/>
              <a:gd name="connsiteY15-1670" fmla="*/ 1436427 h 2567281"/>
              <a:gd name="connsiteX16-1671" fmla="*/ 2261606 w 2567281"/>
              <a:gd name="connsiteY16-1672" fmla="*/ 1653711 h 2567281"/>
              <a:gd name="connsiteX17-1673" fmla="*/ 2320371 w 2567281"/>
              <a:gd name="connsiteY17-1674" fmla="*/ 2039924 h 2567281"/>
              <a:gd name="connsiteX18-1675" fmla="*/ 2247295 w 2567281"/>
              <a:gd name="connsiteY18-1676" fmla="*/ 2131698 h 2567281"/>
              <a:gd name="connsiteX19-1677" fmla="*/ 2159843 w 2567281"/>
              <a:gd name="connsiteY19-1678" fmla="*/ 2221792 h 2567281"/>
              <a:gd name="connsiteX20-1679" fmla="*/ 2093129 w 2567281"/>
              <a:gd name="connsiteY20-1680" fmla="*/ 2278108 h 2567281"/>
              <a:gd name="connsiteX21-1681" fmla="*/ 1697419 w 2567281"/>
              <a:gd name="connsiteY21-1682" fmla="*/ 2217898 h 2567281"/>
              <a:gd name="connsiteX22-1683" fmla="*/ 1448837 w 2567281"/>
              <a:gd name="connsiteY22-1684" fmla="*/ 2555706 h 2567281"/>
              <a:gd name="connsiteX23-1685" fmla="*/ 1347429 w 2567281"/>
              <a:gd name="connsiteY23-1686" fmla="*/ 2565733 h 2567281"/>
              <a:gd name="connsiteX24-1687" fmla="*/ 1222908 w 2567281"/>
              <a:gd name="connsiteY24-1688" fmla="*/ 2565794 h 2567281"/>
              <a:gd name="connsiteX25-1689" fmla="*/ 1150390 w 2567281"/>
              <a:gd name="connsiteY25-1690" fmla="*/ 2558774 h 2567281"/>
              <a:gd name="connsiteX26-1691" fmla="*/ 899550 w 2567281"/>
              <a:gd name="connsiteY26-1692" fmla="*/ 2217898 h 2567281"/>
              <a:gd name="connsiteX27-1693" fmla="*/ 479023 w 2567281"/>
              <a:gd name="connsiteY27-1694" fmla="*/ 2281883 h 2567281"/>
              <a:gd name="connsiteX28-1695" fmla="*/ 435584 w 2567281"/>
              <a:gd name="connsiteY28-1696" fmla="*/ 2247295 h 2567281"/>
              <a:gd name="connsiteX29-1697" fmla="*/ 345490 w 2567281"/>
              <a:gd name="connsiteY29-1698" fmla="*/ 2159843 h 2567281"/>
              <a:gd name="connsiteX30-1699" fmla="*/ 271660 w 2567281"/>
              <a:gd name="connsiteY30-1700" fmla="*/ 2072382 h 2567281"/>
              <a:gd name="connsiteX31-1701" fmla="*/ 335363 w 2567281"/>
              <a:gd name="connsiteY31-1702" fmla="*/ 1653711 h 2567281"/>
              <a:gd name="connsiteX32-1703" fmla="*/ 8015 w 2567281"/>
              <a:gd name="connsiteY32-1704" fmla="*/ 1412826 h 2567281"/>
              <a:gd name="connsiteX33-1705" fmla="*/ 1549 w 2567281"/>
              <a:gd name="connsiteY33-1706" fmla="*/ 1347429 h 2567281"/>
              <a:gd name="connsiteX34-1707" fmla="*/ 13418 w 2567281"/>
              <a:gd name="connsiteY34-1708" fmla="*/ 1099676 h 2567281"/>
              <a:gd name="connsiteX35-1709" fmla="*/ 14995 w 2567281"/>
              <a:gd name="connsiteY35-1710" fmla="*/ 1091591 h 2567281"/>
              <a:gd name="connsiteX36-1711" fmla="*/ 397317 w 2567281"/>
              <a:gd name="connsiteY36-1712" fmla="*/ 856724 h 2567281"/>
              <a:gd name="connsiteX37-1713" fmla="*/ 279210 w 2567281"/>
              <a:gd name="connsiteY37-1714" fmla="*/ 486794 h 2567281"/>
              <a:gd name="connsiteX38-1715" fmla="*/ 319987 w 2567281"/>
              <a:gd name="connsiteY38-1716" fmla="*/ 435584 h 2567281"/>
              <a:gd name="connsiteX39-1717" fmla="*/ 504477 w 2567281"/>
              <a:gd name="connsiteY39-1718" fmla="*/ 263576 h 2567281"/>
              <a:gd name="connsiteX40-1719" fmla="*/ 542723 w 2567281"/>
              <a:gd name="connsiteY40-1720" fmla="*/ 237362 h 2567281"/>
              <a:gd name="connsiteX0-1721" fmla="*/ 542723 w 2567281"/>
              <a:gd name="connsiteY0-1722" fmla="*/ 237362 h 2567281"/>
              <a:gd name="connsiteX1-1723" fmla="*/ 923626 w 2567281"/>
              <a:gd name="connsiteY1-1724" fmla="*/ 341570 h 2567281"/>
              <a:gd name="connsiteX2-1725" fmla="*/ 1104648 w 2567281"/>
              <a:gd name="connsiteY2-1726" fmla="*/ 12940 h 2567281"/>
              <a:gd name="connsiteX3-1727" fmla="*/ 1219853 w 2567281"/>
              <a:gd name="connsiteY3-1728" fmla="*/ 1549 h 2567281"/>
              <a:gd name="connsiteX4-1729" fmla="*/ 1467606 w 2567281"/>
              <a:gd name="connsiteY4-1730" fmla="*/ 13418 h 2567281"/>
              <a:gd name="connsiteX5-1731" fmla="*/ 1496875 w 2567281"/>
              <a:gd name="connsiteY5-1732" fmla="*/ 19128 h 2567281"/>
              <a:gd name="connsiteX6-1733" fmla="*/ 1628565 w 2567281"/>
              <a:gd name="connsiteY6-1734" fmla="*/ 340248 h 2567281"/>
              <a:gd name="connsiteX7-1735" fmla="*/ 2031761 w 2567281"/>
              <a:gd name="connsiteY7-1736" fmla="*/ 240783 h 2567281"/>
              <a:gd name="connsiteX8-1737" fmla="*/ 2034286 w 2567281"/>
              <a:gd name="connsiteY8-1738" fmla="*/ 242421 h 2567281"/>
              <a:gd name="connsiteX9-1739" fmla="*/ 2303706 w 2567281"/>
              <a:gd name="connsiteY9-1740" fmla="*/ 504477 h 2567281"/>
              <a:gd name="connsiteX10-1741" fmla="*/ 2313004 w 2567281"/>
              <a:gd name="connsiteY10-1742" fmla="*/ 518043 h 2567281"/>
              <a:gd name="connsiteX11-1743" fmla="*/ 2218151 w 2567281"/>
              <a:gd name="connsiteY11-1744" fmla="*/ 861420 h 2567281"/>
              <a:gd name="connsiteX12-1745" fmla="*/ 2547655 w 2567281"/>
              <a:gd name="connsiteY12-1746" fmla="*/ 1066337 h 2567281"/>
              <a:gd name="connsiteX13-1747" fmla="*/ 2553379 w 2567281"/>
              <a:gd name="connsiteY13-1748" fmla="*/ 1094904 h 2567281"/>
              <a:gd name="connsiteX14-1749" fmla="*/ 2565794 w 2567281"/>
              <a:gd name="connsiteY14-1750" fmla="*/ 1344373 h 2567281"/>
              <a:gd name="connsiteX15-1751" fmla="*/ 2556882 w 2567281"/>
              <a:gd name="connsiteY15-1752" fmla="*/ 1436427 h 2567281"/>
              <a:gd name="connsiteX16-1753" fmla="*/ 2261606 w 2567281"/>
              <a:gd name="connsiteY16-1754" fmla="*/ 1653711 h 2567281"/>
              <a:gd name="connsiteX17-1755" fmla="*/ 2320371 w 2567281"/>
              <a:gd name="connsiteY17-1756" fmla="*/ 2039924 h 2567281"/>
              <a:gd name="connsiteX18-1757" fmla="*/ 2247295 w 2567281"/>
              <a:gd name="connsiteY18-1758" fmla="*/ 2131698 h 2567281"/>
              <a:gd name="connsiteX19-1759" fmla="*/ 2159843 w 2567281"/>
              <a:gd name="connsiteY19-1760" fmla="*/ 2221792 h 2567281"/>
              <a:gd name="connsiteX20-1761" fmla="*/ 2093129 w 2567281"/>
              <a:gd name="connsiteY20-1762" fmla="*/ 2278108 h 2567281"/>
              <a:gd name="connsiteX21-1763" fmla="*/ 1697419 w 2567281"/>
              <a:gd name="connsiteY21-1764" fmla="*/ 2217898 h 2567281"/>
              <a:gd name="connsiteX22-1765" fmla="*/ 1448837 w 2567281"/>
              <a:gd name="connsiteY22-1766" fmla="*/ 2555706 h 2567281"/>
              <a:gd name="connsiteX23-1767" fmla="*/ 1347429 w 2567281"/>
              <a:gd name="connsiteY23-1768" fmla="*/ 2565733 h 2567281"/>
              <a:gd name="connsiteX24-1769" fmla="*/ 1222908 w 2567281"/>
              <a:gd name="connsiteY24-1770" fmla="*/ 2565794 h 2567281"/>
              <a:gd name="connsiteX25-1771" fmla="*/ 1150390 w 2567281"/>
              <a:gd name="connsiteY25-1772" fmla="*/ 2558774 h 2567281"/>
              <a:gd name="connsiteX26-1773" fmla="*/ 899550 w 2567281"/>
              <a:gd name="connsiteY26-1774" fmla="*/ 2217898 h 2567281"/>
              <a:gd name="connsiteX27-1775" fmla="*/ 479023 w 2567281"/>
              <a:gd name="connsiteY27-1776" fmla="*/ 2281883 h 2567281"/>
              <a:gd name="connsiteX28-1777" fmla="*/ 435584 w 2567281"/>
              <a:gd name="connsiteY28-1778" fmla="*/ 2247295 h 2567281"/>
              <a:gd name="connsiteX29-1779" fmla="*/ 345490 w 2567281"/>
              <a:gd name="connsiteY29-1780" fmla="*/ 2159843 h 2567281"/>
              <a:gd name="connsiteX30-1781" fmla="*/ 271660 w 2567281"/>
              <a:gd name="connsiteY30-1782" fmla="*/ 2072382 h 2567281"/>
              <a:gd name="connsiteX31-1783" fmla="*/ 335363 w 2567281"/>
              <a:gd name="connsiteY31-1784" fmla="*/ 1653711 h 2567281"/>
              <a:gd name="connsiteX32-1785" fmla="*/ 8015 w 2567281"/>
              <a:gd name="connsiteY32-1786" fmla="*/ 1412826 h 2567281"/>
              <a:gd name="connsiteX33-1787" fmla="*/ 1549 w 2567281"/>
              <a:gd name="connsiteY33-1788" fmla="*/ 1347429 h 2567281"/>
              <a:gd name="connsiteX34-1789" fmla="*/ 13418 w 2567281"/>
              <a:gd name="connsiteY34-1790" fmla="*/ 1099676 h 2567281"/>
              <a:gd name="connsiteX35-1791" fmla="*/ 14995 w 2567281"/>
              <a:gd name="connsiteY35-1792" fmla="*/ 1091591 h 2567281"/>
              <a:gd name="connsiteX36-1793" fmla="*/ 397317 w 2567281"/>
              <a:gd name="connsiteY36-1794" fmla="*/ 856724 h 2567281"/>
              <a:gd name="connsiteX37-1795" fmla="*/ 279210 w 2567281"/>
              <a:gd name="connsiteY37-1796" fmla="*/ 486794 h 2567281"/>
              <a:gd name="connsiteX38-1797" fmla="*/ 319987 w 2567281"/>
              <a:gd name="connsiteY38-1798" fmla="*/ 435584 h 2567281"/>
              <a:gd name="connsiteX39-1799" fmla="*/ 504477 w 2567281"/>
              <a:gd name="connsiteY39-1800" fmla="*/ 263576 h 2567281"/>
              <a:gd name="connsiteX40-1801" fmla="*/ 542723 w 2567281"/>
              <a:gd name="connsiteY40-1802" fmla="*/ 237362 h 2567281"/>
              <a:gd name="connsiteX0-1803" fmla="*/ 542723 w 2567281"/>
              <a:gd name="connsiteY0-1804" fmla="*/ 237362 h 2567281"/>
              <a:gd name="connsiteX1-1805" fmla="*/ 923626 w 2567281"/>
              <a:gd name="connsiteY1-1806" fmla="*/ 341570 h 2567281"/>
              <a:gd name="connsiteX2-1807" fmla="*/ 1104648 w 2567281"/>
              <a:gd name="connsiteY2-1808" fmla="*/ 12940 h 2567281"/>
              <a:gd name="connsiteX3-1809" fmla="*/ 1219853 w 2567281"/>
              <a:gd name="connsiteY3-1810" fmla="*/ 1549 h 2567281"/>
              <a:gd name="connsiteX4-1811" fmla="*/ 1467606 w 2567281"/>
              <a:gd name="connsiteY4-1812" fmla="*/ 13418 h 2567281"/>
              <a:gd name="connsiteX5-1813" fmla="*/ 1496875 w 2567281"/>
              <a:gd name="connsiteY5-1814" fmla="*/ 19128 h 2567281"/>
              <a:gd name="connsiteX6-1815" fmla="*/ 1628565 w 2567281"/>
              <a:gd name="connsiteY6-1816" fmla="*/ 340248 h 2567281"/>
              <a:gd name="connsiteX7-1817" fmla="*/ 2031761 w 2567281"/>
              <a:gd name="connsiteY7-1818" fmla="*/ 240783 h 2567281"/>
              <a:gd name="connsiteX8-1819" fmla="*/ 2034286 w 2567281"/>
              <a:gd name="connsiteY8-1820" fmla="*/ 242421 h 2567281"/>
              <a:gd name="connsiteX9-1821" fmla="*/ 2303706 w 2567281"/>
              <a:gd name="connsiteY9-1822" fmla="*/ 504477 h 2567281"/>
              <a:gd name="connsiteX10-1823" fmla="*/ 2313004 w 2567281"/>
              <a:gd name="connsiteY10-1824" fmla="*/ 518043 h 2567281"/>
              <a:gd name="connsiteX11-1825" fmla="*/ 2218151 w 2567281"/>
              <a:gd name="connsiteY11-1826" fmla="*/ 861420 h 2567281"/>
              <a:gd name="connsiteX12-1827" fmla="*/ 2547655 w 2567281"/>
              <a:gd name="connsiteY12-1828" fmla="*/ 1066337 h 2567281"/>
              <a:gd name="connsiteX13-1829" fmla="*/ 2553379 w 2567281"/>
              <a:gd name="connsiteY13-1830" fmla="*/ 1094904 h 2567281"/>
              <a:gd name="connsiteX14-1831" fmla="*/ 2565794 w 2567281"/>
              <a:gd name="connsiteY14-1832" fmla="*/ 1344373 h 2567281"/>
              <a:gd name="connsiteX15-1833" fmla="*/ 2556882 w 2567281"/>
              <a:gd name="connsiteY15-1834" fmla="*/ 1436427 h 2567281"/>
              <a:gd name="connsiteX16-1835" fmla="*/ 2175577 w 2567281"/>
              <a:gd name="connsiteY16-1836" fmla="*/ 1602914 h 2567281"/>
              <a:gd name="connsiteX17-1837" fmla="*/ 2320371 w 2567281"/>
              <a:gd name="connsiteY17-1838" fmla="*/ 2039924 h 2567281"/>
              <a:gd name="connsiteX18-1839" fmla="*/ 2247295 w 2567281"/>
              <a:gd name="connsiteY18-1840" fmla="*/ 2131698 h 2567281"/>
              <a:gd name="connsiteX19-1841" fmla="*/ 2159843 w 2567281"/>
              <a:gd name="connsiteY19-1842" fmla="*/ 2221792 h 2567281"/>
              <a:gd name="connsiteX20-1843" fmla="*/ 2093129 w 2567281"/>
              <a:gd name="connsiteY20-1844" fmla="*/ 2278108 h 2567281"/>
              <a:gd name="connsiteX21-1845" fmla="*/ 1697419 w 2567281"/>
              <a:gd name="connsiteY21-1846" fmla="*/ 2217898 h 2567281"/>
              <a:gd name="connsiteX22-1847" fmla="*/ 1448837 w 2567281"/>
              <a:gd name="connsiteY22-1848" fmla="*/ 2555706 h 2567281"/>
              <a:gd name="connsiteX23-1849" fmla="*/ 1347429 w 2567281"/>
              <a:gd name="connsiteY23-1850" fmla="*/ 2565733 h 2567281"/>
              <a:gd name="connsiteX24-1851" fmla="*/ 1222908 w 2567281"/>
              <a:gd name="connsiteY24-1852" fmla="*/ 2565794 h 2567281"/>
              <a:gd name="connsiteX25-1853" fmla="*/ 1150390 w 2567281"/>
              <a:gd name="connsiteY25-1854" fmla="*/ 2558774 h 2567281"/>
              <a:gd name="connsiteX26-1855" fmla="*/ 899550 w 2567281"/>
              <a:gd name="connsiteY26-1856" fmla="*/ 2217898 h 2567281"/>
              <a:gd name="connsiteX27-1857" fmla="*/ 479023 w 2567281"/>
              <a:gd name="connsiteY27-1858" fmla="*/ 2281883 h 2567281"/>
              <a:gd name="connsiteX28-1859" fmla="*/ 435584 w 2567281"/>
              <a:gd name="connsiteY28-1860" fmla="*/ 2247295 h 2567281"/>
              <a:gd name="connsiteX29-1861" fmla="*/ 345490 w 2567281"/>
              <a:gd name="connsiteY29-1862" fmla="*/ 2159843 h 2567281"/>
              <a:gd name="connsiteX30-1863" fmla="*/ 271660 w 2567281"/>
              <a:gd name="connsiteY30-1864" fmla="*/ 2072382 h 2567281"/>
              <a:gd name="connsiteX31-1865" fmla="*/ 335363 w 2567281"/>
              <a:gd name="connsiteY31-1866" fmla="*/ 1653711 h 2567281"/>
              <a:gd name="connsiteX32-1867" fmla="*/ 8015 w 2567281"/>
              <a:gd name="connsiteY32-1868" fmla="*/ 1412826 h 2567281"/>
              <a:gd name="connsiteX33-1869" fmla="*/ 1549 w 2567281"/>
              <a:gd name="connsiteY33-1870" fmla="*/ 1347429 h 2567281"/>
              <a:gd name="connsiteX34-1871" fmla="*/ 13418 w 2567281"/>
              <a:gd name="connsiteY34-1872" fmla="*/ 1099676 h 2567281"/>
              <a:gd name="connsiteX35-1873" fmla="*/ 14995 w 2567281"/>
              <a:gd name="connsiteY35-1874" fmla="*/ 1091591 h 2567281"/>
              <a:gd name="connsiteX36-1875" fmla="*/ 397317 w 2567281"/>
              <a:gd name="connsiteY36-1876" fmla="*/ 856724 h 2567281"/>
              <a:gd name="connsiteX37-1877" fmla="*/ 279210 w 2567281"/>
              <a:gd name="connsiteY37-1878" fmla="*/ 486794 h 2567281"/>
              <a:gd name="connsiteX38-1879" fmla="*/ 319987 w 2567281"/>
              <a:gd name="connsiteY38-1880" fmla="*/ 435584 h 2567281"/>
              <a:gd name="connsiteX39-1881" fmla="*/ 504477 w 2567281"/>
              <a:gd name="connsiteY39-1882" fmla="*/ 263576 h 2567281"/>
              <a:gd name="connsiteX40-1883" fmla="*/ 542723 w 2567281"/>
              <a:gd name="connsiteY40-1884" fmla="*/ 237362 h 2567281"/>
              <a:gd name="connsiteX0-1885" fmla="*/ 542723 w 2567281"/>
              <a:gd name="connsiteY0-1886" fmla="*/ 237362 h 2567281"/>
              <a:gd name="connsiteX1-1887" fmla="*/ 923626 w 2567281"/>
              <a:gd name="connsiteY1-1888" fmla="*/ 341570 h 2567281"/>
              <a:gd name="connsiteX2-1889" fmla="*/ 1104648 w 2567281"/>
              <a:gd name="connsiteY2-1890" fmla="*/ 12940 h 2567281"/>
              <a:gd name="connsiteX3-1891" fmla="*/ 1219853 w 2567281"/>
              <a:gd name="connsiteY3-1892" fmla="*/ 1549 h 2567281"/>
              <a:gd name="connsiteX4-1893" fmla="*/ 1467606 w 2567281"/>
              <a:gd name="connsiteY4-1894" fmla="*/ 13418 h 2567281"/>
              <a:gd name="connsiteX5-1895" fmla="*/ 1496875 w 2567281"/>
              <a:gd name="connsiteY5-1896" fmla="*/ 19128 h 2567281"/>
              <a:gd name="connsiteX6-1897" fmla="*/ 1628565 w 2567281"/>
              <a:gd name="connsiteY6-1898" fmla="*/ 340248 h 2567281"/>
              <a:gd name="connsiteX7-1899" fmla="*/ 2031761 w 2567281"/>
              <a:gd name="connsiteY7-1900" fmla="*/ 240783 h 2567281"/>
              <a:gd name="connsiteX8-1901" fmla="*/ 2034286 w 2567281"/>
              <a:gd name="connsiteY8-1902" fmla="*/ 242421 h 2567281"/>
              <a:gd name="connsiteX9-1903" fmla="*/ 2303706 w 2567281"/>
              <a:gd name="connsiteY9-1904" fmla="*/ 504477 h 2567281"/>
              <a:gd name="connsiteX10-1905" fmla="*/ 2313004 w 2567281"/>
              <a:gd name="connsiteY10-1906" fmla="*/ 518043 h 2567281"/>
              <a:gd name="connsiteX11-1907" fmla="*/ 2218151 w 2567281"/>
              <a:gd name="connsiteY11-1908" fmla="*/ 861420 h 2567281"/>
              <a:gd name="connsiteX12-1909" fmla="*/ 2547655 w 2567281"/>
              <a:gd name="connsiteY12-1910" fmla="*/ 1066337 h 2567281"/>
              <a:gd name="connsiteX13-1911" fmla="*/ 2553379 w 2567281"/>
              <a:gd name="connsiteY13-1912" fmla="*/ 1094904 h 2567281"/>
              <a:gd name="connsiteX14-1913" fmla="*/ 2565794 w 2567281"/>
              <a:gd name="connsiteY14-1914" fmla="*/ 1344373 h 2567281"/>
              <a:gd name="connsiteX15-1915" fmla="*/ 2556882 w 2567281"/>
              <a:gd name="connsiteY15-1916" fmla="*/ 1436427 h 2567281"/>
              <a:gd name="connsiteX16-1917" fmla="*/ 2175577 w 2567281"/>
              <a:gd name="connsiteY16-1918" fmla="*/ 1602914 h 2567281"/>
              <a:gd name="connsiteX17-1919" fmla="*/ 2320371 w 2567281"/>
              <a:gd name="connsiteY17-1920" fmla="*/ 2039924 h 2567281"/>
              <a:gd name="connsiteX18-1921" fmla="*/ 2247295 w 2567281"/>
              <a:gd name="connsiteY18-1922" fmla="*/ 2131698 h 2567281"/>
              <a:gd name="connsiteX19-1923" fmla="*/ 2159843 w 2567281"/>
              <a:gd name="connsiteY19-1924" fmla="*/ 2221792 h 2567281"/>
              <a:gd name="connsiteX20-1925" fmla="*/ 2093129 w 2567281"/>
              <a:gd name="connsiteY20-1926" fmla="*/ 2278108 h 2567281"/>
              <a:gd name="connsiteX21-1927" fmla="*/ 1697419 w 2567281"/>
              <a:gd name="connsiteY21-1928" fmla="*/ 2217898 h 2567281"/>
              <a:gd name="connsiteX22-1929" fmla="*/ 1448837 w 2567281"/>
              <a:gd name="connsiteY22-1930" fmla="*/ 2555706 h 2567281"/>
              <a:gd name="connsiteX23-1931" fmla="*/ 1347429 w 2567281"/>
              <a:gd name="connsiteY23-1932" fmla="*/ 2565733 h 2567281"/>
              <a:gd name="connsiteX24-1933" fmla="*/ 1222908 w 2567281"/>
              <a:gd name="connsiteY24-1934" fmla="*/ 2565794 h 2567281"/>
              <a:gd name="connsiteX25-1935" fmla="*/ 1150390 w 2567281"/>
              <a:gd name="connsiteY25-1936" fmla="*/ 2558774 h 2567281"/>
              <a:gd name="connsiteX26-1937" fmla="*/ 899550 w 2567281"/>
              <a:gd name="connsiteY26-1938" fmla="*/ 2217898 h 2567281"/>
              <a:gd name="connsiteX27-1939" fmla="*/ 479023 w 2567281"/>
              <a:gd name="connsiteY27-1940" fmla="*/ 2281883 h 2567281"/>
              <a:gd name="connsiteX28-1941" fmla="*/ 435584 w 2567281"/>
              <a:gd name="connsiteY28-1942" fmla="*/ 2247295 h 2567281"/>
              <a:gd name="connsiteX29-1943" fmla="*/ 345490 w 2567281"/>
              <a:gd name="connsiteY29-1944" fmla="*/ 2159843 h 2567281"/>
              <a:gd name="connsiteX30-1945" fmla="*/ 271660 w 2567281"/>
              <a:gd name="connsiteY30-1946" fmla="*/ 2072382 h 2567281"/>
              <a:gd name="connsiteX31-1947" fmla="*/ 335363 w 2567281"/>
              <a:gd name="connsiteY31-1948" fmla="*/ 1653711 h 2567281"/>
              <a:gd name="connsiteX32-1949" fmla="*/ 8015 w 2567281"/>
              <a:gd name="connsiteY32-1950" fmla="*/ 1412826 h 2567281"/>
              <a:gd name="connsiteX33-1951" fmla="*/ 1549 w 2567281"/>
              <a:gd name="connsiteY33-1952" fmla="*/ 1347429 h 2567281"/>
              <a:gd name="connsiteX34-1953" fmla="*/ 13418 w 2567281"/>
              <a:gd name="connsiteY34-1954" fmla="*/ 1099676 h 2567281"/>
              <a:gd name="connsiteX35-1955" fmla="*/ 14995 w 2567281"/>
              <a:gd name="connsiteY35-1956" fmla="*/ 1091591 h 2567281"/>
              <a:gd name="connsiteX36-1957" fmla="*/ 397317 w 2567281"/>
              <a:gd name="connsiteY36-1958" fmla="*/ 856724 h 2567281"/>
              <a:gd name="connsiteX37-1959" fmla="*/ 279210 w 2567281"/>
              <a:gd name="connsiteY37-1960" fmla="*/ 486794 h 2567281"/>
              <a:gd name="connsiteX38-1961" fmla="*/ 319987 w 2567281"/>
              <a:gd name="connsiteY38-1962" fmla="*/ 435584 h 2567281"/>
              <a:gd name="connsiteX39-1963" fmla="*/ 504477 w 2567281"/>
              <a:gd name="connsiteY39-1964" fmla="*/ 263576 h 2567281"/>
              <a:gd name="connsiteX40-1965" fmla="*/ 542723 w 2567281"/>
              <a:gd name="connsiteY40-1966" fmla="*/ 237362 h 2567281"/>
              <a:gd name="connsiteX0-1967" fmla="*/ 542723 w 2567281"/>
              <a:gd name="connsiteY0-1968" fmla="*/ 237362 h 2567281"/>
              <a:gd name="connsiteX1-1969" fmla="*/ 923626 w 2567281"/>
              <a:gd name="connsiteY1-1970" fmla="*/ 341570 h 2567281"/>
              <a:gd name="connsiteX2-1971" fmla="*/ 1104648 w 2567281"/>
              <a:gd name="connsiteY2-1972" fmla="*/ 12940 h 2567281"/>
              <a:gd name="connsiteX3-1973" fmla="*/ 1219853 w 2567281"/>
              <a:gd name="connsiteY3-1974" fmla="*/ 1549 h 2567281"/>
              <a:gd name="connsiteX4-1975" fmla="*/ 1467606 w 2567281"/>
              <a:gd name="connsiteY4-1976" fmla="*/ 13418 h 2567281"/>
              <a:gd name="connsiteX5-1977" fmla="*/ 1496875 w 2567281"/>
              <a:gd name="connsiteY5-1978" fmla="*/ 19128 h 2567281"/>
              <a:gd name="connsiteX6-1979" fmla="*/ 1628565 w 2567281"/>
              <a:gd name="connsiteY6-1980" fmla="*/ 340248 h 2567281"/>
              <a:gd name="connsiteX7-1981" fmla="*/ 2031761 w 2567281"/>
              <a:gd name="connsiteY7-1982" fmla="*/ 240783 h 2567281"/>
              <a:gd name="connsiteX8-1983" fmla="*/ 2034286 w 2567281"/>
              <a:gd name="connsiteY8-1984" fmla="*/ 242421 h 2567281"/>
              <a:gd name="connsiteX9-1985" fmla="*/ 2303706 w 2567281"/>
              <a:gd name="connsiteY9-1986" fmla="*/ 504477 h 2567281"/>
              <a:gd name="connsiteX10-1987" fmla="*/ 2313004 w 2567281"/>
              <a:gd name="connsiteY10-1988" fmla="*/ 518043 h 2567281"/>
              <a:gd name="connsiteX11-1989" fmla="*/ 2218151 w 2567281"/>
              <a:gd name="connsiteY11-1990" fmla="*/ 861420 h 2567281"/>
              <a:gd name="connsiteX12-1991" fmla="*/ 2547655 w 2567281"/>
              <a:gd name="connsiteY12-1992" fmla="*/ 1066337 h 2567281"/>
              <a:gd name="connsiteX13-1993" fmla="*/ 2553379 w 2567281"/>
              <a:gd name="connsiteY13-1994" fmla="*/ 1094904 h 2567281"/>
              <a:gd name="connsiteX14-1995" fmla="*/ 2565794 w 2567281"/>
              <a:gd name="connsiteY14-1996" fmla="*/ 1344373 h 2567281"/>
              <a:gd name="connsiteX15-1997" fmla="*/ 2556882 w 2567281"/>
              <a:gd name="connsiteY15-1998" fmla="*/ 1436427 h 2567281"/>
              <a:gd name="connsiteX16-1999" fmla="*/ 2175577 w 2567281"/>
              <a:gd name="connsiteY16-2000" fmla="*/ 1602914 h 2567281"/>
              <a:gd name="connsiteX17-2001" fmla="*/ 2320371 w 2567281"/>
              <a:gd name="connsiteY17-2002" fmla="*/ 2039924 h 2567281"/>
              <a:gd name="connsiteX18-2003" fmla="*/ 2247295 w 2567281"/>
              <a:gd name="connsiteY18-2004" fmla="*/ 2131698 h 2567281"/>
              <a:gd name="connsiteX19-2005" fmla="*/ 2159843 w 2567281"/>
              <a:gd name="connsiteY19-2006" fmla="*/ 2221792 h 2567281"/>
              <a:gd name="connsiteX20-2007" fmla="*/ 2093129 w 2567281"/>
              <a:gd name="connsiteY20-2008" fmla="*/ 2278108 h 2567281"/>
              <a:gd name="connsiteX21-2009" fmla="*/ 1697419 w 2567281"/>
              <a:gd name="connsiteY21-2010" fmla="*/ 2217898 h 2567281"/>
              <a:gd name="connsiteX22-2011" fmla="*/ 1448837 w 2567281"/>
              <a:gd name="connsiteY22-2012" fmla="*/ 2555706 h 2567281"/>
              <a:gd name="connsiteX23-2013" fmla="*/ 1347429 w 2567281"/>
              <a:gd name="connsiteY23-2014" fmla="*/ 2565733 h 2567281"/>
              <a:gd name="connsiteX24-2015" fmla="*/ 1222908 w 2567281"/>
              <a:gd name="connsiteY24-2016" fmla="*/ 2565794 h 2567281"/>
              <a:gd name="connsiteX25-2017" fmla="*/ 1150390 w 2567281"/>
              <a:gd name="connsiteY25-2018" fmla="*/ 2558774 h 2567281"/>
              <a:gd name="connsiteX26-2019" fmla="*/ 899550 w 2567281"/>
              <a:gd name="connsiteY26-2020" fmla="*/ 2217898 h 2567281"/>
              <a:gd name="connsiteX27-2021" fmla="*/ 479023 w 2567281"/>
              <a:gd name="connsiteY27-2022" fmla="*/ 2281883 h 2567281"/>
              <a:gd name="connsiteX28-2023" fmla="*/ 435584 w 2567281"/>
              <a:gd name="connsiteY28-2024" fmla="*/ 2247295 h 2567281"/>
              <a:gd name="connsiteX29-2025" fmla="*/ 345490 w 2567281"/>
              <a:gd name="connsiteY29-2026" fmla="*/ 2159843 h 2567281"/>
              <a:gd name="connsiteX30-2027" fmla="*/ 271660 w 2567281"/>
              <a:gd name="connsiteY30-2028" fmla="*/ 2072382 h 2567281"/>
              <a:gd name="connsiteX31-2029" fmla="*/ 335363 w 2567281"/>
              <a:gd name="connsiteY31-2030" fmla="*/ 1653711 h 2567281"/>
              <a:gd name="connsiteX32-2031" fmla="*/ 8015 w 2567281"/>
              <a:gd name="connsiteY32-2032" fmla="*/ 1412826 h 2567281"/>
              <a:gd name="connsiteX33-2033" fmla="*/ 1549 w 2567281"/>
              <a:gd name="connsiteY33-2034" fmla="*/ 1347429 h 2567281"/>
              <a:gd name="connsiteX34-2035" fmla="*/ 13418 w 2567281"/>
              <a:gd name="connsiteY34-2036" fmla="*/ 1099676 h 2567281"/>
              <a:gd name="connsiteX35-2037" fmla="*/ 14995 w 2567281"/>
              <a:gd name="connsiteY35-2038" fmla="*/ 1091591 h 2567281"/>
              <a:gd name="connsiteX36-2039" fmla="*/ 397317 w 2567281"/>
              <a:gd name="connsiteY36-2040" fmla="*/ 856724 h 2567281"/>
              <a:gd name="connsiteX37-2041" fmla="*/ 279210 w 2567281"/>
              <a:gd name="connsiteY37-2042" fmla="*/ 486794 h 2567281"/>
              <a:gd name="connsiteX38-2043" fmla="*/ 319987 w 2567281"/>
              <a:gd name="connsiteY38-2044" fmla="*/ 435584 h 2567281"/>
              <a:gd name="connsiteX39-2045" fmla="*/ 504477 w 2567281"/>
              <a:gd name="connsiteY39-2046" fmla="*/ 263576 h 2567281"/>
              <a:gd name="connsiteX40-2047" fmla="*/ 542723 w 2567281"/>
              <a:gd name="connsiteY40-2048" fmla="*/ 237362 h 2567281"/>
              <a:gd name="connsiteX0-2049" fmla="*/ 542723 w 2567281"/>
              <a:gd name="connsiteY0-2050" fmla="*/ 237362 h 2567281"/>
              <a:gd name="connsiteX1-2051" fmla="*/ 923626 w 2567281"/>
              <a:gd name="connsiteY1-2052" fmla="*/ 341570 h 2567281"/>
              <a:gd name="connsiteX2-2053" fmla="*/ 1104648 w 2567281"/>
              <a:gd name="connsiteY2-2054" fmla="*/ 12940 h 2567281"/>
              <a:gd name="connsiteX3-2055" fmla="*/ 1219853 w 2567281"/>
              <a:gd name="connsiteY3-2056" fmla="*/ 1549 h 2567281"/>
              <a:gd name="connsiteX4-2057" fmla="*/ 1467606 w 2567281"/>
              <a:gd name="connsiteY4-2058" fmla="*/ 13418 h 2567281"/>
              <a:gd name="connsiteX5-2059" fmla="*/ 1496875 w 2567281"/>
              <a:gd name="connsiteY5-2060" fmla="*/ 19128 h 2567281"/>
              <a:gd name="connsiteX6-2061" fmla="*/ 1628565 w 2567281"/>
              <a:gd name="connsiteY6-2062" fmla="*/ 340248 h 2567281"/>
              <a:gd name="connsiteX7-2063" fmla="*/ 2031761 w 2567281"/>
              <a:gd name="connsiteY7-2064" fmla="*/ 240783 h 2567281"/>
              <a:gd name="connsiteX8-2065" fmla="*/ 2034286 w 2567281"/>
              <a:gd name="connsiteY8-2066" fmla="*/ 242421 h 2567281"/>
              <a:gd name="connsiteX9-2067" fmla="*/ 2303706 w 2567281"/>
              <a:gd name="connsiteY9-2068" fmla="*/ 504477 h 2567281"/>
              <a:gd name="connsiteX10-2069" fmla="*/ 2313004 w 2567281"/>
              <a:gd name="connsiteY10-2070" fmla="*/ 518043 h 2567281"/>
              <a:gd name="connsiteX11-2071" fmla="*/ 2218151 w 2567281"/>
              <a:gd name="connsiteY11-2072" fmla="*/ 861420 h 2567281"/>
              <a:gd name="connsiteX12-2073" fmla="*/ 2547655 w 2567281"/>
              <a:gd name="connsiteY12-2074" fmla="*/ 1066337 h 2567281"/>
              <a:gd name="connsiteX13-2075" fmla="*/ 2553379 w 2567281"/>
              <a:gd name="connsiteY13-2076" fmla="*/ 1094904 h 2567281"/>
              <a:gd name="connsiteX14-2077" fmla="*/ 2565794 w 2567281"/>
              <a:gd name="connsiteY14-2078" fmla="*/ 1344373 h 2567281"/>
              <a:gd name="connsiteX15-2079" fmla="*/ 2556882 w 2567281"/>
              <a:gd name="connsiteY15-2080" fmla="*/ 1436427 h 2567281"/>
              <a:gd name="connsiteX16-2081" fmla="*/ 2175577 w 2567281"/>
              <a:gd name="connsiteY16-2082" fmla="*/ 1602914 h 2567281"/>
              <a:gd name="connsiteX17-2083" fmla="*/ 2320371 w 2567281"/>
              <a:gd name="connsiteY17-2084" fmla="*/ 2039924 h 2567281"/>
              <a:gd name="connsiteX18-2085" fmla="*/ 2247295 w 2567281"/>
              <a:gd name="connsiteY18-2086" fmla="*/ 2131698 h 2567281"/>
              <a:gd name="connsiteX19-2087" fmla="*/ 2159843 w 2567281"/>
              <a:gd name="connsiteY19-2088" fmla="*/ 2221792 h 2567281"/>
              <a:gd name="connsiteX20-2089" fmla="*/ 2093129 w 2567281"/>
              <a:gd name="connsiteY20-2090" fmla="*/ 2278108 h 2567281"/>
              <a:gd name="connsiteX21-2091" fmla="*/ 1655286 w 2567281"/>
              <a:gd name="connsiteY21-2092" fmla="*/ 2130546 h 2567281"/>
              <a:gd name="connsiteX22-2093" fmla="*/ 1448837 w 2567281"/>
              <a:gd name="connsiteY22-2094" fmla="*/ 2555706 h 2567281"/>
              <a:gd name="connsiteX23-2095" fmla="*/ 1347429 w 2567281"/>
              <a:gd name="connsiteY23-2096" fmla="*/ 2565733 h 2567281"/>
              <a:gd name="connsiteX24-2097" fmla="*/ 1222908 w 2567281"/>
              <a:gd name="connsiteY24-2098" fmla="*/ 2565794 h 2567281"/>
              <a:gd name="connsiteX25-2099" fmla="*/ 1150390 w 2567281"/>
              <a:gd name="connsiteY25-2100" fmla="*/ 2558774 h 2567281"/>
              <a:gd name="connsiteX26-2101" fmla="*/ 899550 w 2567281"/>
              <a:gd name="connsiteY26-2102" fmla="*/ 2217898 h 2567281"/>
              <a:gd name="connsiteX27-2103" fmla="*/ 479023 w 2567281"/>
              <a:gd name="connsiteY27-2104" fmla="*/ 2281883 h 2567281"/>
              <a:gd name="connsiteX28-2105" fmla="*/ 435584 w 2567281"/>
              <a:gd name="connsiteY28-2106" fmla="*/ 2247295 h 2567281"/>
              <a:gd name="connsiteX29-2107" fmla="*/ 345490 w 2567281"/>
              <a:gd name="connsiteY29-2108" fmla="*/ 2159843 h 2567281"/>
              <a:gd name="connsiteX30-2109" fmla="*/ 271660 w 2567281"/>
              <a:gd name="connsiteY30-2110" fmla="*/ 2072382 h 2567281"/>
              <a:gd name="connsiteX31-2111" fmla="*/ 335363 w 2567281"/>
              <a:gd name="connsiteY31-2112" fmla="*/ 1653711 h 2567281"/>
              <a:gd name="connsiteX32-2113" fmla="*/ 8015 w 2567281"/>
              <a:gd name="connsiteY32-2114" fmla="*/ 1412826 h 2567281"/>
              <a:gd name="connsiteX33-2115" fmla="*/ 1549 w 2567281"/>
              <a:gd name="connsiteY33-2116" fmla="*/ 1347429 h 2567281"/>
              <a:gd name="connsiteX34-2117" fmla="*/ 13418 w 2567281"/>
              <a:gd name="connsiteY34-2118" fmla="*/ 1099676 h 2567281"/>
              <a:gd name="connsiteX35-2119" fmla="*/ 14995 w 2567281"/>
              <a:gd name="connsiteY35-2120" fmla="*/ 1091591 h 2567281"/>
              <a:gd name="connsiteX36-2121" fmla="*/ 397317 w 2567281"/>
              <a:gd name="connsiteY36-2122" fmla="*/ 856724 h 2567281"/>
              <a:gd name="connsiteX37-2123" fmla="*/ 279210 w 2567281"/>
              <a:gd name="connsiteY37-2124" fmla="*/ 486794 h 2567281"/>
              <a:gd name="connsiteX38-2125" fmla="*/ 319987 w 2567281"/>
              <a:gd name="connsiteY38-2126" fmla="*/ 435584 h 2567281"/>
              <a:gd name="connsiteX39-2127" fmla="*/ 504477 w 2567281"/>
              <a:gd name="connsiteY39-2128" fmla="*/ 263576 h 2567281"/>
              <a:gd name="connsiteX40-2129" fmla="*/ 542723 w 2567281"/>
              <a:gd name="connsiteY40-2130" fmla="*/ 237362 h 2567281"/>
              <a:gd name="connsiteX0-2131" fmla="*/ 542723 w 2567281"/>
              <a:gd name="connsiteY0-2132" fmla="*/ 237362 h 2567281"/>
              <a:gd name="connsiteX1-2133" fmla="*/ 923626 w 2567281"/>
              <a:gd name="connsiteY1-2134" fmla="*/ 341570 h 2567281"/>
              <a:gd name="connsiteX2-2135" fmla="*/ 1104648 w 2567281"/>
              <a:gd name="connsiteY2-2136" fmla="*/ 12940 h 2567281"/>
              <a:gd name="connsiteX3-2137" fmla="*/ 1219853 w 2567281"/>
              <a:gd name="connsiteY3-2138" fmla="*/ 1549 h 2567281"/>
              <a:gd name="connsiteX4-2139" fmla="*/ 1467606 w 2567281"/>
              <a:gd name="connsiteY4-2140" fmla="*/ 13418 h 2567281"/>
              <a:gd name="connsiteX5-2141" fmla="*/ 1496875 w 2567281"/>
              <a:gd name="connsiteY5-2142" fmla="*/ 19128 h 2567281"/>
              <a:gd name="connsiteX6-2143" fmla="*/ 1628565 w 2567281"/>
              <a:gd name="connsiteY6-2144" fmla="*/ 340248 h 2567281"/>
              <a:gd name="connsiteX7-2145" fmla="*/ 2031761 w 2567281"/>
              <a:gd name="connsiteY7-2146" fmla="*/ 240783 h 2567281"/>
              <a:gd name="connsiteX8-2147" fmla="*/ 2034286 w 2567281"/>
              <a:gd name="connsiteY8-2148" fmla="*/ 242421 h 2567281"/>
              <a:gd name="connsiteX9-2149" fmla="*/ 2303706 w 2567281"/>
              <a:gd name="connsiteY9-2150" fmla="*/ 504477 h 2567281"/>
              <a:gd name="connsiteX10-2151" fmla="*/ 2313004 w 2567281"/>
              <a:gd name="connsiteY10-2152" fmla="*/ 518043 h 2567281"/>
              <a:gd name="connsiteX11-2153" fmla="*/ 2218151 w 2567281"/>
              <a:gd name="connsiteY11-2154" fmla="*/ 861420 h 2567281"/>
              <a:gd name="connsiteX12-2155" fmla="*/ 2547655 w 2567281"/>
              <a:gd name="connsiteY12-2156" fmla="*/ 1066337 h 2567281"/>
              <a:gd name="connsiteX13-2157" fmla="*/ 2553379 w 2567281"/>
              <a:gd name="connsiteY13-2158" fmla="*/ 1094904 h 2567281"/>
              <a:gd name="connsiteX14-2159" fmla="*/ 2565794 w 2567281"/>
              <a:gd name="connsiteY14-2160" fmla="*/ 1344373 h 2567281"/>
              <a:gd name="connsiteX15-2161" fmla="*/ 2556882 w 2567281"/>
              <a:gd name="connsiteY15-2162" fmla="*/ 1436427 h 2567281"/>
              <a:gd name="connsiteX16-2163" fmla="*/ 2175577 w 2567281"/>
              <a:gd name="connsiteY16-2164" fmla="*/ 1602914 h 2567281"/>
              <a:gd name="connsiteX17-2165" fmla="*/ 2320371 w 2567281"/>
              <a:gd name="connsiteY17-2166" fmla="*/ 2039924 h 2567281"/>
              <a:gd name="connsiteX18-2167" fmla="*/ 2247295 w 2567281"/>
              <a:gd name="connsiteY18-2168" fmla="*/ 2131698 h 2567281"/>
              <a:gd name="connsiteX19-2169" fmla="*/ 2159843 w 2567281"/>
              <a:gd name="connsiteY19-2170" fmla="*/ 2221792 h 2567281"/>
              <a:gd name="connsiteX20-2171" fmla="*/ 2093129 w 2567281"/>
              <a:gd name="connsiteY20-2172" fmla="*/ 2278108 h 2567281"/>
              <a:gd name="connsiteX21-2173" fmla="*/ 1655286 w 2567281"/>
              <a:gd name="connsiteY21-2174" fmla="*/ 2130546 h 2567281"/>
              <a:gd name="connsiteX22-2175" fmla="*/ 1448837 w 2567281"/>
              <a:gd name="connsiteY22-2176" fmla="*/ 2555706 h 2567281"/>
              <a:gd name="connsiteX23-2177" fmla="*/ 1347429 w 2567281"/>
              <a:gd name="connsiteY23-2178" fmla="*/ 2565733 h 2567281"/>
              <a:gd name="connsiteX24-2179" fmla="*/ 1222908 w 2567281"/>
              <a:gd name="connsiteY24-2180" fmla="*/ 2565794 h 2567281"/>
              <a:gd name="connsiteX25-2181" fmla="*/ 1150390 w 2567281"/>
              <a:gd name="connsiteY25-2182" fmla="*/ 2558774 h 2567281"/>
              <a:gd name="connsiteX26-2183" fmla="*/ 899550 w 2567281"/>
              <a:gd name="connsiteY26-2184" fmla="*/ 2217898 h 2567281"/>
              <a:gd name="connsiteX27-2185" fmla="*/ 479023 w 2567281"/>
              <a:gd name="connsiteY27-2186" fmla="*/ 2281883 h 2567281"/>
              <a:gd name="connsiteX28-2187" fmla="*/ 435584 w 2567281"/>
              <a:gd name="connsiteY28-2188" fmla="*/ 2247295 h 2567281"/>
              <a:gd name="connsiteX29-2189" fmla="*/ 345490 w 2567281"/>
              <a:gd name="connsiteY29-2190" fmla="*/ 2159843 h 2567281"/>
              <a:gd name="connsiteX30-2191" fmla="*/ 271660 w 2567281"/>
              <a:gd name="connsiteY30-2192" fmla="*/ 2072382 h 2567281"/>
              <a:gd name="connsiteX31-2193" fmla="*/ 335363 w 2567281"/>
              <a:gd name="connsiteY31-2194" fmla="*/ 1653711 h 2567281"/>
              <a:gd name="connsiteX32-2195" fmla="*/ 8015 w 2567281"/>
              <a:gd name="connsiteY32-2196" fmla="*/ 1412826 h 2567281"/>
              <a:gd name="connsiteX33-2197" fmla="*/ 1549 w 2567281"/>
              <a:gd name="connsiteY33-2198" fmla="*/ 1347429 h 2567281"/>
              <a:gd name="connsiteX34-2199" fmla="*/ 13418 w 2567281"/>
              <a:gd name="connsiteY34-2200" fmla="*/ 1099676 h 2567281"/>
              <a:gd name="connsiteX35-2201" fmla="*/ 14995 w 2567281"/>
              <a:gd name="connsiteY35-2202" fmla="*/ 1091591 h 2567281"/>
              <a:gd name="connsiteX36-2203" fmla="*/ 397317 w 2567281"/>
              <a:gd name="connsiteY36-2204" fmla="*/ 856724 h 2567281"/>
              <a:gd name="connsiteX37-2205" fmla="*/ 279210 w 2567281"/>
              <a:gd name="connsiteY37-2206" fmla="*/ 486794 h 2567281"/>
              <a:gd name="connsiteX38-2207" fmla="*/ 319987 w 2567281"/>
              <a:gd name="connsiteY38-2208" fmla="*/ 435584 h 2567281"/>
              <a:gd name="connsiteX39-2209" fmla="*/ 504477 w 2567281"/>
              <a:gd name="connsiteY39-2210" fmla="*/ 263576 h 2567281"/>
              <a:gd name="connsiteX40-2211" fmla="*/ 542723 w 2567281"/>
              <a:gd name="connsiteY40-2212" fmla="*/ 237362 h 2567281"/>
              <a:gd name="connsiteX0-2213" fmla="*/ 542723 w 2567281"/>
              <a:gd name="connsiteY0-2214" fmla="*/ 237362 h 2567281"/>
              <a:gd name="connsiteX1-2215" fmla="*/ 923626 w 2567281"/>
              <a:gd name="connsiteY1-2216" fmla="*/ 341570 h 2567281"/>
              <a:gd name="connsiteX2-2217" fmla="*/ 1104648 w 2567281"/>
              <a:gd name="connsiteY2-2218" fmla="*/ 12940 h 2567281"/>
              <a:gd name="connsiteX3-2219" fmla="*/ 1219853 w 2567281"/>
              <a:gd name="connsiteY3-2220" fmla="*/ 1549 h 2567281"/>
              <a:gd name="connsiteX4-2221" fmla="*/ 1467606 w 2567281"/>
              <a:gd name="connsiteY4-2222" fmla="*/ 13418 h 2567281"/>
              <a:gd name="connsiteX5-2223" fmla="*/ 1496875 w 2567281"/>
              <a:gd name="connsiteY5-2224" fmla="*/ 19128 h 2567281"/>
              <a:gd name="connsiteX6-2225" fmla="*/ 1628565 w 2567281"/>
              <a:gd name="connsiteY6-2226" fmla="*/ 340248 h 2567281"/>
              <a:gd name="connsiteX7-2227" fmla="*/ 2031761 w 2567281"/>
              <a:gd name="connsiteY7-2228" fmla="*/ 240783 h 2567281"/>
              <a:gd name="connsiteX8-2229" fmla="*/ 2034286 w 2567281"/>
              <a:gd name="connsiteY8-2230" fmla="*/ 242421 h 2567281"/>
              <a:gd name="connsiteX9-2231" fmla="*/ 2303706 w 2567281"/>
              <a:gd name="connsiteY9-2232" fmla="*/ 504477 h 2567281"/>
              <a:gd name="connsiteX10-2233" fmla="*/ 2313004 w 2567281"/>
              <a:gd name="connsiteY10-2234" fmla="*/ 518043 h 2567281"/>
              <a:gd name="connsiteX11-2235" fmla="*/ 2218151 w 2567281"/>
              <a:gd name="connsiteY11-2236" fmla="*/ 861420 h 2567281"/>
              <a:gd name="connsiteX12-2237" fmla="*/ 2547655 w 2567281"/>
              <a:gd name="connsiteY12-2238" fmla="*/ 1066337 h 2567281"/>
              <a:gd name="connsiteX13-2239" fmla="*/ 2553379 w 2567281"/>
              <a:gd name="connsiteY13-2240" fmla="*/ 1094904 h 2567281"/>
              <a:gd name="connsiteX14-2241" fmla="*/ 2565794 w 2567281"/>
              <a:gd name="connsiteY14-2242" fmla="*/ 1344373 h 2567281"/>
              <a:gd name="connsiteX15-2243" fmla="*/ 2556882 w 2567281"/>
              <a:gd name="connsiteY15-2244" fmla="*/ 1436427 h 2567281"/>
              <a:gd name="connsiteX16-2245" fmla="*/ 2175577 w 2567281"/>
              <a:gd name="connsiteY16-2246" fmla="*/ 1602914 h 2567281"/>
              <a:gd name="connsiteX17-2247" fmla="*/ 2320371 w 2567281"/>
              <a:gd name="connsiteY17-2248" fmla="*/ 2039924 h 2567281"/>
              <a:gd name="connsiteX18-2249" fmla="*/ 2247295 w 2567281"/>
              <a:gd name="connsiteY18-2250" fmla="*/ 2131698 h 2567281"/>
              <a:gd name="connsiteX19-2251" fmla="*/ 2159843 w 2567281"/>
              <a:gd name="connsiteY19-2252" fmla="*/ 2221792 h 2567281"/>
              <a:gd name="connsiteX20-2253" fmla="*/ 2093129 w 2567281"/>
              <a:gd name="connsiteY20-2254" fmla="*/ 2278108 h 2567281"/>
              <a:gd name="connsiteX21-2255" fmla="*/ 1655286 w 2567281"/>
              <a:gd name="connsiteY21-2256" fmla="*/ 2130546 h 2567281"/>
              <a:gd name="connsiteX22-2257" fmla="*/ 1448837 w 2567281"/>
              <a:gd name="connsiteY22-2258" fmla="*/ 2555706 h 2567281"/>
              <a:gd name="connsiteX23-2259" fmla="*/ 1347429 w 2567281"/>
              <a:gd name="connsiteY23-2260" fmla="*/ 2565733 h 2567281"/>
              <a:gd name="connsiteX24-2261" fmla="*/ 1222908 w 2567281"/>
              <a:gd name="connsiteY24-2262" fmla="*/ 2565794 h 2567281"/>
              <a:gd name="connsiteX25-2263" fmla="*/ 1150390 w 2567281"/>
              <a:gd name="connsiteY25-2264" fmla="*/ 2558774 h 2567281"/>
              <a:gd name="connsiteX26-2265" fmla="*/ 899550 w 2567281"/>
              <a:gd name="connsiteY26-2266" fmla="*/ 2217898 h 2567281"/>
              <a:gd name="connsiteX27-2267" fmla="*/ 479023 w 2567281"/>
              <a:gd name="connsiteY27-2268" fmla="*/ 2281883 h 2567281"/>
              <a:gd name="connsiteX28-2269" fmla="*/ 435584 w 2567281"/>
              <a:gd name="connsiteY28-2270" fmla="*/ 2247295 h 2567281"/>
              <a:gd name="connsiteX29-2271" fmla="*/ 345490 w 2567281"/>
              <a:gd name="connsiteY29-2272" fmla="*/ 2159843 h 2567281"/>
              <a:gd name="connsiteX30-2273" fmla="*/ 271660 w 2567281"/>
              <a:gd name="connsiteY30-2274" fmla="*/ 2072382 h 2567281"/>
              <a:gd name="connsiteX31-2275" fmla="*/ 335363 w 2567281"/>
              <a:gd name="connsiteY31-2276" fmla="*/ 1653711 h 2567281"/>
              <a:gd name="connsiteX32-2277" fmla="*/ 8015 w 2567281"/>
              <a:gd name="connsiteY32-2278" fmla="*/ 1412826 h 2567281"/>
              <a:gd name="connsiteX33-2279" fmla="*/ 1549 w 2567281"/>
              <a:gd name="connsiteY33-2280" fmla="*/ 1347429 h 2567281"/>
              <a:gd name="connsiteX34-2281" fmla="*/ 13418 w 2567281"/>
              <a:gd name="connsiteY34-2282" fmla="*/ 1099676 h 2567281"/>
              <a:gd name="connsiteX35-2283" fmla="*/ 14995 w 2567281"/>
              <a:gd name="connsiteY35-2284" fmla="*/ 1091591 h 2567281"/>
              <a:gd name="connsiteX36-2285" fmla="*/ 397317 w 2567281"/>
              <a:gd name="connsiteY36-2286" fmla="*/ 856724 h 2567281"/>
              <a:gd name="connsiteX37-2287" fmla="*/ 279210 w 2567281"/>
              <a:gd name="connsiteY37-2288" fmla="*/ 486794 h 2567281"/>
              <a:gd name="connsiteX38-2289" fmla="*/ 319987 w 2567281"/>
              <a:gd name="connsiteY38-2290" fmla="*/ 435584 h 2567281"/>
              <a:gd name="connsiteX39-2291" fmla="*/ 504477 w 2567281"/>
              <a:gd name="connsiteY39-2292" fmla="*/ 263576 h 2567281"/>
              <a:gd name="connsiteX40-2293" fmla="*/ 542723 w 2567281"/>
              <a:gd name="connsiteY40-2294" fmla="*/ 237362 h 2567281"/>
              <a:gd name="connsiteX0-2295" fmla="*/ 542723 w 2567281"/>
              <a:gd name="connsiteY0-2296" fmla="*/ 237362 h 2567281"/>
              <a:gd name="connsiteX1-2297" fmla="*/ 923626 w 2567281"/>
              <a:gd name="connsiteY1-2298" fmla="*/ 341570 h 2567281"/>
              <a:gd name="connsiteX2-2299" fmla="*/ 1104648 w 2567281"/>
              <a:gd name="connsiteY2-2300" fmla="*/ 12940 h 2567281"/>
              <a:gd name="connsiteX3-2301" fmla="*/ 1219853 w 2567281"/>
              <a:gd name="connsiteY3-2302" fmla="*/ 1549 h 2567281"/>
              <a:gd name="connsiteX4-2303" fmla="*/ 1467606 w 2567281"/>
              <a:gd name="connsiteY4-2304" fmla="*/ 13418 h 2567281"/>
              <a:gd name="connsiteX5-2305" fmla="*/ 1496875 w 2567281"/>
              <a:gd name="connsiteY5-2306" fmla="*/ 19128 h 2567281"/>
              <a:gd name="connsiteX6-2307" fmla="*/ 1628565 w 2567281"/>
              <a:gd name="connsiteY6-2308" fmla="*/ 340248 h 2567281"/>
              <a:gd name="connsiteX7-2309" fmla="*/ 2031761 w 2567281"/>
              <a:gd name="connsiteY7-2310" fmla="*/ 240783 h 2567281"/>
              <a:gd name="connsiteX8-2311" fmla="*/ 2034286 w 2567281"/>
              <a:gd name="connsiteY8-2312" fmla="*/ 242421 h 2567281"/>
              <a:gd name="connsiteX9-2313" fmla="*/ 2303706 w 2567281"/>
              <a:gd name="connsiteY9-2314" fmla="*/ 504477 h 2567281"/>
              <a:gd name="connsiteX10-2315" fmla="*/ 2313004 w 2567281"/>
              <a:gd name="connsiteY10-2316" fmla="*/ 518043 h 2567281"/>
              <a:gd name="connsiteX11-2317" fmla="*/ 2218151 w 2567281"/>
              <a:gd name="connsiteY11-2318" fmla="*/ 861420 h 2567281"/>
              <a:gd name="connsiteX12-2319" fmla="*/ 2547655 w 2567281"/>
              <a:gd name="connsiteY12-2320" fmla="*/ 1066337 h 2567281"/>
              <a:gd name="connsiteX13-2321" fmla="*/ 2553379 w 2567281"/>
              <a:gd name="connsiteY13-2322" fmla="*/ 1094904 h 2567281"/>
              <a:gd name="connsiteX14-2323" fmla="*/ 2565794 w 2567281"/>
              <a:gd name="connsiteY14-2324" fmla="*/ 1344373 h 2567281"/>
              <a:gd name="connsiteX15-2325" fmla="*/ 2556882 w 2567281"/>
              <a:gd name="connsiteY15-2326" fmla="*/ 1436427 h 2567281"/>
              <a:gd name="connsiteX16-2327" fmla="*/ 2175577 w 2567281"/>
              <a:gd name="connsiteY16-2328" fmla="*/ 1602914 h 2567281"/>
              <a:gd name="connsiteX17-2329" fmla="*/ 2320371 w 2567281"/>
              <a:gd name="connsiteY17-2330" fmla="*/ 2039924 h 2567281"/>
              <a:gd name="connsiteX18-2331" fmla="*/ 2247295 w 2567281"/>
              <a:gd name="connsiteY18-2332" fmla="*/ 2131698 h 2567281"/>
              <a:gd name="connsiteX19-2333" fmla="*/ 2159843 w 2567281"/>
              <a:gd name="connsiteY19-2334" fmla="*/ 2221792 h 2567281"/>
              <a:gd name="connsiteX20-2335" fmla="*/ 2093129 w 2567281"/>
              <a:gd name="connsiteY20-2336" fmla="*/ 2278108 h 2567281"/>
              <a:gd name="connsiteX21-2337" fmla="*/ 1655286 w 2567281"/>
              <a:gd name="connsiteY21-2338" fmla="*/ 2130546 h 2567281"/>
              <a:gd name="connsiteX22-2339" fmla="*/ 1448837 w 2567281"/>
              <a:gd name="connsiteY22-2340" fmla="*/ 2555706 h 2567281"/>
              <a:gd name="connsiteX23-2341" fmla="*/ 1347429 w 2567281"/>
              <a:gd name="connsiteY23-2342" fmla="*/ 2565733 h 2567281"/>
              <a:gd name="connsiteX24-2343" fmla="*/ 1222908 w 2567281"/>
              <a:gd name="connsiteY24-2344" fmla="*/ 2565794 h 2567281"/>
              <a:gd name="connsiteX25-2345" fmla="*/ 1150390 w 2567281"/>
              <a:gd name="connsiteY25-2346" fmla="*/ 2558774 h 2567281"/>
              <a:gd name="connsiteX26-2347" fmla="*/ 899550 w 2567281"/>
              <a:gd name="connsiteY26-2348" fmla="*/ 2217898 h 2567281"/>
              <a:gd name="connsiteX27-2349" fmla="*/ 479023 w 2567281"/>
              <a:gd name="connsiteY27-2350" fmla="*/ 2281883 h 2567281"/>
              <a:gd name="connsiteX28-2351" fmla="*/ 435584 w 2567281"/>
              <a:gd name="connsiteY28-2352" fmla="*/ 2247295 h 2567281"/>
              <a:gd name="connsiteX29-2353" fmla="*/ 345490 w 2567281"/>
              <a:gd name="connsiteY29-2354" fmla="*/ 2159843 h 2567281"/>
              <a:gd name="connsiteX30-2355" fmla="*/ 271660 w 2567281"/>
              <a:gd name="connsiteY30-2356" fmla="*/ 2072382 h 2567281"/>
              <a:gd name="connsiteX31-2357" fmla="*/ 335363 w 2567281"/>
              <a:gd name="connsiteY31-2358" fmla="*/ 1653711 h 2567281"/>
              <a:gd name="connsiteX32-2359" fmla="*/ 8015 w 2567281"/>
              <a:gd name="connsiteY32-2360" fmla="*/ 1412826 h 2567281"/>
              <a:gd name="connsiteX33-2361" fmla="*/ 1549 w 2567281"/>
              <a:gd name="connsiteY33-2362" fmla="*/ 1347429 h 2567281"/>
              <a:gd name="connsiteX34-2363" fmla="*/ 13418 w 2567281"/>
              <a:gd name="connsiteY34-2364" fmla="*/ 1099676 h 2567281"/>
              <a:gd name="connsiteX35-2365" fmla="*/ 14995 w 2567281"/>
              <a:gd name="connsiteY35-2366" fmla="*/ 1091591 h 2567281"/>
              <a:gd name="connsiteX36-2367" fmla="*/ 397317 w 2567281"/>
              <a:gd name="connsiteY36-2368" fmla="*/ 856724 h 2567281"/>
              <a:gd name="connsiteX37-2369" fmla="*/ 279210 w 2567281"/>
              <a:gd name="connsiteY37-2370" fmla="*/ 486794 h 2567281"/>
              <a:gd name="connsiteX38-2371" fmla="*/ 319987 w 2567281"/>
              <a:gd name="connsiteY38-2372" fmla="*/ 435584 h 2567281"/>
              <a:gd name="connsiteX39-2373" fmla="*/ 504477 w 2567281"/>
              <a:gd name="connsiteY39-2374" fmla="*/ 263576 h 2567281"/>
              <a:gd name="connsiteX40-2375" fmla="*/ 542723 w 2567281"/>
              <a:gd name="connsiteY40-2376" fmla="*/ 237362 h 2567281"/>
              <a:gd name="connsiteX0-2377" fmla="*/ 542723 w 2567281"/>
              <a:gd name="connsiteY0-2378" fmla="*/ 237362 h 2567281"/>
              <a:gd name="connsiteX1-2379" fmla="*/ 923626 w 2567281"/>
              <a:gd name="connsiteY1-2380" fmla="*/ 341570 h 2567281"/>
              <a:gd name="connsiteX2-2381" fmla="*/ 1104648 w 2567281"/>
              <a:gd name="connsiteY2-2382" fmla="*/ 12940 h 2567281"/>
              <a:gd name="connsiteX3-2383" fmla="*/ 1219853 w 2567281"/>
              <a:gd name="connsiteY3-2384" fmla="*/ 1549 h 2567281"/>
              <a:gd name="connsiteX4-2385" fmla="*/ 1467606 w 2567281"/>
              <a:gd name="connsiteY4-2386" fmla="*/ 13418 h 2567281"/>
              <a:gd name="connsiteX5-2387" fmla="*/ 1496875 w 2567281"/>
              <a:gd name="connsiteY5-2388" fmla="*/ 19128 h 2567281"/>
              <a:gd name="connsiteX6-2389" fmla="*/ 1628565 w 2567281"/>
              <a:gd name="connsiteY6-2390" fmla="*/ 340248 h 2567281"/>
              <a:gd name="connsiteX7-2391" fmla="*/ 2031761 w 2567281"/>
              <a:gd name="connsiteY7-2392" fmla="*/ 240783 h 2567281"/>
              <a:gd name="connsiteX8-2393" fmla="*/ 2034286 w 2567281"/>
              <a:gd name="connsiteY8-2394" fmla="*/ 242421 h 2567281"/>
              <a:gd name="connsiteX9-2395" fmla="*/ 2303706 w 2567281"/>
              <a:gd name="connsiteY9-2396" fmla="*/ 504477 h 2567281"/>
              <a:gd name="connsiteX10-2397" fmla="*/ 2313004 w 2567281"/>
              <a:gd name="connsiteY10-2398" fmla="*/ 518043 h 2567281"/>
              <a:gd name="connsiteX11-2399" fmla="*/ 2218151 w 2567281"/>
              <a:gd name="connsiteY11-2400" fmla="*/ 861420 h 2567281"/>
              <a:gd name="connsiteX12-2401" fmla="*/ 2547655 w 2567281"/>
              <a:gd name="connsiteY12-2402" fmla="*/ 1066337 h 2567281"/>
              <a:gd name="connsiteX13-2403" fmla="*/ 2553379 w 2567281"/>
              <a:gd name="connsiteY13-2404" fmla="*/ 1094904 h 2567281"/>
              <a:gd name="connsiteX14-2405" fmla="*/ 2565794 w 2567281"/>
              <a:gd name="connsiteY14-2406" fmla="*/ 1344373 h 2567281"/>
              <a:gd name="connsiteX15-2407" fmla="*/ 2556882 w 2567281"/>
              <a:gd name="connsiteY15-2408" fmla="*/ 1436427 h 2567281"/>
              <a:gd name="connsiteX16-2409" fmla="*/ 2175577 w 2567281"/>
              <a:gd name="connsiteY16-2410" fmla="*/ 1602914 h 2567281"/>
              <a:gd name="connsiteX17-2411" fmla="*/ 2320371 w 2567281"/>
              <a:gd name="connsiteY17-2412" fmla="*/ 2039924 h 2567281"/>
              <a:gd name="connsiteX18-2413" fmla="*/ 2247295 w 2567281"/>
              <a:gd name="connsiteY18-2414" fmla="*/ 2131698 h 2567281"/>
              <a:gd name="connsiteX19-2415" fmla="*/ 2159843 w 2567281"/>
              <a:gd name="connsiteY19-2416" fmla="*/ 2221792 h 2567281"/>
              <a:gd name="connsiteX20-2417" fmla="*/ 2093129 w 2567281"/>
              <a:gd name="connsiteY20-2418" fmla="*/ 2278108 h 2567281"/>
              <a:gd name="connsiteX21-2419" fmla="*/ 1655286 w 2567281"/>
              <a:gd name="connsiteY21-2420" fmla="*/ 2130546 h 2567281"/>
              <a:gd name="connsiteX22-2421" fmla="*/ 1448837 w 2567281"/>
              <a:gd name="connsiteY22-2422" fmla="*/ 2555706 h 2567281"/>
              <a:gd name="connsiteX23-2423" fmla="*/ 1347429 w 2567281"/>
              <a:gd name="connsiteY23-2424" fmla="*/ 2565733 h 2567281"/>
              <a:gd name="connsiteX24-2425" fmla="*/ 1222908 w 2567281"/>
              <a:gd name="connsiteY24-2426" fmla="*/ 2565794 h 2567281"/>
              <a:gd name="connsiteX25-2427" fmla="*/ 1150390 w 2567281"/>
              <a:gd name="connsiteY25-2428" fmla="*/ 2558774 h 2567281"/>
              <a:gd name="connsiteX26-2429" fmla="*/ 956807 w 2567281"/>
              <a:gd name="connsiteY26-2430" fmla="*/ 2113371 h 2567281"/>
              <a:gd name="connsiteX27-2431" fmla="*/ 479023 w 2567281"/>
              <a:gd name="connsiteY27-2432" fmla="*/ 2281883 h 2567281"/>
              <a:gd name="connsiteX28-2433" fmla="*/ 435584 w 2567281"/>
              <a:gd name="connsiteY28-2434" fmla="*/ 2247295 h 2567281"/>
              <a:gd name="connsiteX29-2435" fmla="*/ 345490 w 2567281"/>
              <a:gd name="connsiteY29-2436" fmla="*/ 2159843 h 2567281"/>
              <a:gd name="connsiteX30-2437" fmla="*/ 271660 w 2567281"/>
              <a:gd name="connsiteY30-2438" fmla="*/ 2072382 h 2567281"/>
              <a:gd name="connsiteX31-2439" fmla="*/ 335363 w 2567281"/>
              <a:gd name="connsiteY31-2440" fmla="*/ 1653711 h 2567281"/>
              <a:gd name="connsiteX32-2441" fmla="*/ 8015 w 2567281"/>
              <a:gd name="connsiteY32-2442" fmla="*/ 1412826 h 2567281"/>
              <a:gd name="connsiteX33-2443" fmla="*/ 1549 w 2567281"/>
              <a:gd name="connsiteY33-2444" fmla="*/ 1347429 h 2567281"/>
              <a:gd name="connsiteX34-2445" fmla="*/ 13418 w 2567281"/>
              <a:gd name="connsiteY34-2446" fmla="*/ 1099676 h 2567281"/>
              <a:gd name="connsiteX35-2447" fmla="*/ 14995 w 2567281"/>
              <a:gd name="connsiteY35-2448" fmla="*/ 1091591 h 2567281"/>
              <a:gd name="connsiteX36-2449" fmla="*/ 397317 w 2567281"/>
              <a:gd name="connsiteY36-2450" fmla="*/ 856724 h 2567281"/>
              <a:gd name="connsiteX37-2451" fmla="*/ 279210 w 2567281"/>
              <a:gd name="connsiteY37-2452" fmla="*/ 486794 h 2567281"/>
              <a:gd name="connsiteX38-2453" fmla="*/ 319987 w 2567281"/>
              <a:gd name="connsiteY38-2454" fmla="*/ 435584 h 2567281"/>
              <a:gd name="connsiteX39-2455" fmla="*/ 504477 w 2567281"/>
              <a:gd name="connsiteY39-2456" fmla="*/ 263576 h 2567281"/>
              <a:gd name="connsiteX40-2457" fmla="*/ 542723 w 2567281"/>
              <a:gd name="connsiteY40-2458" fmla="*/ 237362 h 2567281"/>
              <a:gd name="connsiteX0-2459" fmla="*/ 542723 w 2567281"/>
              <a:gd name="connsiteY0-2460" fmla="*/ 237362 h 2567281"/>
              <a:gd name="connsiteX1-2461" fmla="*/ 923626 w 2567281"/>
              <a:gd name="connsiteY1-2462" fmla="*/ 341570 h 2567281"/>
              <a:gd name="connsiteX2-2463" fmla="*/ 1104648 w 2567281"/>
              <a:gd name="connsiteY2-2464" fmla="*/ 12940 h 2567281"/>
              <a:gd name="connsiteX3-2465" fmla="*/ 1219853 w 2567281"/>
              <a:gd name="connsiteY3-2466" fmla="*/ 1549 h 2567281"/>
              <a:gd name="connsiteX4-2467" fmla="*/ 1467606 w 2567281"/>
              <a:gd name="connsiteY4-2468" fmla="*/ 13418 h 2567281"/>
              <a:gd name="connsiteX5-2469" fmla="*/ 1496875 w 2567281"/>
              <a:gd name="connsiteY5-2470" fmla="*/ 19128 h 2567281"/>
              <a:gd name="connsiteX6-2471" fmla="*/ 1628565 w 2567281"/>
              <a:gd name="connsiteY6-2472" fmla="*/ 340248 h 2567281"/>
              <a:gd name="connsiteX7-2473" fmla="*/ 2031761 w 2567281"/>
              <a:gd name="connsiteY7-2474" fmla="*/ 240783 h 2567281"/>
              <a:gd name="connsiteX8-2475" fmla="*/ 2034286 w 2567281"/>
              <a:gd name="connsiteY8-2476" fmla="*/ 242421 h 2567281"/>
              <a:gd name="connsiteX9-2477" fmla="*/ 2303706 w 2567281"/>
              <a:gd name="connsiteY9-2478" fmla="*/ 504477 h 2567281"/>
              <a:gd name="connsiteX10-2479" fmla="*/ 2313004 w 2567281"/>
              <a:gd name="connsiteY10-2480" fmla="*/ 518043 h 2567281"/>
              <a:gd name="connsiteX11-2481" fmla="*/ 2218151 w 2567281"/>
              <a:gd name="connsiteY11-2482" fmla="*/ 861420 h 2567281"/>
              <a:gd name="connsiteX12-2483" fmla="*/ 2547655 w 2567281"/>
              <a:gd name="connsiteY12-2484" fmla="*/ 1066337 h 2567281"/>
              <a:gd name="connsiteX13-2485" fmla="*/ 2553379 w 2567281"/>
              <a:gd name="connsiteY13-2486" fmla="*/ 1094904 h 2567281"/>
              <a:gd name="connsiteX14-2487" fmla="*/ 2565794 w 2567281"/>
              <a:gd name="connsiteY14-2488" fmla="*/ 1344373 h 2567281"/>
              <a:gd name="connsiteX15-2489" fmla="*/ 2556882 w 2567281"/>
              <a:gd name="connsiteY15-2490" fmla="*/ 1436427 h 2567281"/>
              <a:gd name="connsiteX16-2491" fmla="*/ 2175577 w 2567281"/>
              <a:gd name="connsiteY16-2492" fmla="*/ 1602914 h 2567281"/>
              <a:gd name="connsiteX17-2493" fmla="*/ 2320371 w 2567281"/>
              <a:gd name="connsiteY17-2494" fmla="*/ 2039924 h 2567281"/>
              <a:gd name="connsiteX18-2495" fmla="*/ 2247295 w 2567281"/>
              <a:gd name="connsiteY18-2496" fmla="*/ 2131698 h 2567281"/>
              <a:gd name="connsiteX19-2497" fmla="*/ 2159843 w 2567281"/>
              <a:gd name="connsiteY19-2498" fmla="*/ 2221792 h 2567281"/>
              <a:gd name="connsiteX20-2499" fmla="*/ 2093129 w 2567281"/>
              <a:gd name="connsiteY20-2500" fmla="*/ 2278108 h 2567281"/>
              <a:gd name="connsiteX21-2501" fmla="*/ 1655286 w 2567281"/>
              <a:gd name="connsiteY21-2502" fmla="*/ 2130546 h 2567281"/>
              <a:gd name="connsiteX22-2503" fmla="*/ 1448837 w 2567281"/>
              <a:gd name="connsiteY22-2504" fmla="*/ 2555706 h 2567281"/>
              <a:gd name="connsiteX23-2505" fmla="*/ 1347429 w 2567281"/>
              <a:gd name="connsiteY23-2506" fmla="*/ 2565733 h 2567281"/>
              <a:gd name="connsiteX24-2507" fmla="*/ 1222908 w 2567281"/>
              <a:gd name="connsiteY24-2508" fmla="*/ 2565794 h 2567281"/>
              <a:gd name="connsiteX25-2509" fmla="*/ 1150390 w 2567281"/>
              <a:gd name="connsiteY25-2510" fmla="*/ 2558774 h 2567281"/>
              <a:gd name="connsiteX26-2511" fmla="*/ 956807 w 2567281"/>
              <a:gd name="connsiteY26-2512" fmla="*/ 2113371 h 2567281"/>
              <a:gd name="connsiteX27-2513" fmla="*/ 479023 w 2567281"/>
              <a:gd name="connsiteY27-2514" fmla="*/ 2281883 h 2567281"/>
              <a:gd name="connsiteX28-2515" fmla="*/ 435584 w 2567281"/>
              <a:gd name="connsiteY28-2516" fmla="*/ 2247295 h 2567281"/>
              <a:gd name="connsiteX29-2517" fmla="*/ 345490 w 2567281"/>
              <a:gd name="connsiteY29-2518" fmla="*/ 2159843 h 2567281"/>
              <a:gd name="connsiteX30-2519" fmla="*/ 271660 w 2567281"/>
              <a:gd name="connsiteY30-2520" fmla="*/ 2072382 h 2567281"/>
              <a:gd name="connsiteX31-2521" fmla="*/ 335363 w 2567281"/>
              <a:gd name="connsiteY31-2522" fmla="*/ 1653711 h 2567281"/>
              <a:gd name="connsiteX32-2523" fmla="*/ 8015 w 2567281"/>
              <a:gd name="connsiteY32-2524" fmla="*/ 1412826 h 2567281"/>
              <a:gd name="connsiteX33-2525" fmla="*/ 1549 w 2567281"/>
              <a:gd name="connsiteY33-2526" fmla="*/ 1347429 h 2567281"/>
              <a:gd name="connsiteX34-2527" fmla="*/ 13418 w 2567281"/>
              <a:gd name="connsiteY34-2528" fmla="*/ 1099676 h 2567281"/>
              <a:gd name="connsiteX35-2529" fmla="*/ 14995 w 2567281"/>
              <a:gd name="connsiteY35-2530" fmla="*/ 1091591 h 2567281"/>
              <a:gd name="connsiteX36-2531" fmla="*/ 397317 w 2567281"/>
              <a:gd name="connsiteY36-2532" fmla="*/ 856724 h 2567281"/>
              <a:gd name="connsiteX37-2533" fmla="*/ 279210 w 2567281"/>
              <a:gd name="connsiteY37-2534" fmla="*/ 486794 h 2567281"/>
              <a:gd name="connsiteX38-2535" fmla="*/ 319987 w 2567281"/>
              <a:gd name="connsiteY38-2536" fmla="*/ 435584 h 2567281"/>
              <a:gd name="connsiteX39-2537" fmla="*/ 504477 w 2567281"/>
              <a:gd name="connsiteY39-2538" fmla="*/ 263576 h 2567281"/>
              <a:gd name="connsiteX40-2539" fmla="*/ 542723 w 2567281"/>
              <a:gd name="connsiteY40-2540" fmla="*/ 237362 h 2567281"/>
              <a:gd name="connsiteX0-2541" fmla="*/ 542723 w 2567281"/>
              <a:gd name="connsiteY0-2542" fmla="*/ 237362 h 2567281"/>
              <a:gd name="connsiteX1-2543" fmla="*/ 923626 w 2567281"/>
              <a:gd name="connsiteY1-2544" fmla="*/ 341570 h 2567281"/>
              <a:gd name="connsiteX2-2545" fmla="*/ 1104648 w 2567281"/>
              <a:gd name="connsiteY2-2546" fmla="*/ 12940 h 2567281"/>
              <a:gd name="connsiteX3-2547" fmla="*/ 1219853 w 2567281"/>
              <a:gd name="connsiteY3-2548" fmla="*/ 1549 h 2567281"/>
              <a:gd name="connsiteX4-2549" fmla="*/ 1467606 w 2567281"/>
              <a:gd name="connsiteY4-2550" fmla="*/ 13418 h 2567281"/>
              <a:gd name="connsiteX5-2551" fmla="*/ 1496875 w 2567281"/>
              <a:gd name="connsiteY5-2552" fmla="*/ 19128 h 2567281"/>
              <a:gd name="connsiteX6-2553" fmla="*/ 1628565 w 2567281"/>
              <a:gd name="connsiteY6-2554" fmla="*/ 340248 h 2567281"/>
              <a:gd name="connsiteX7-2555" fmla="*/ 2031761 w 2567281"/>
              <a:gd name="connsiteY7-2556" fmla="*/ 240783 h 2567281"/>
              <a:gd name="connsiteX8-2557" fmla="*/ 2034286 w 2567281"/>
              <a:gd name="connsiteY8-2558" fmla="*/ 242421 h 2567281"/>
              <a:gd name="connsiteX9-2559" fmla="*/ 2303706 w 2567281"/>
              <a:gd name="connsiteY9-2560" fmla="*/ 504477 h 2567281"/>
              <a:gd name="connsiteX10-2561" fmla="*/ 2313004 w 2567281"/>
              <a:gd name="connsiteY10-2562" fmla="*/ 518043 h 2567281"/>
              <a:gd name="connsiteX11-2563" fmla="*/ 2218151 w 2567281"/>
              <a:gd name="connsiteY11-2564" fmla="*/ 861420 h 2567281"/>
              <a:gd name="connsiteX12-2565" fmla="*/ 2547655 w 2567281"/>
              <a:gd name="connsiteY12-2566" fmla="*/ 1066337 h 2567281"/>
              <a:gd name="connsiteX13-2567" fmla="*/ 2553379 w 2567281"/>
              <a:gd name="connsiteY13-2568" fmla="*/ 1094904 h 2567281"/>
              <a:gd name="connsiteX14-2569" fmla="*/ 2565794 w 2567281"/>
              <a:gd name="connsiteY14-2570" fmla="*/ 1344373 h 2567281"/>
              <a:gd name="connsiteX15-2571" fmla="*/ 2556882 w 2567281"/>
              <a:gd name="connsiteY15-2572" fmla="*/ 1436427 h 2567281"/>
              <a:gd name="connsiteX16-2573" fmla="*/ 2175577 w 2567281"/>
              <a:gd name="connsiteY16-2574" fmla="*/ 1602914 h 2567281"/>
              <a:gd name="connsiteX17-2575" fmla="*/ 2320371 w 2567281"/>
              <a:gd name="connsiteY17-2576" fmla="*/ 2039924 h 2567281"/>
              <a:gd name="connsiteX18-2577" fmla="*/ 2247295 w 2567281"/>
              <a:gd name="connsiteY18-2578" fmla="*/ 2131698 h 2567281"/>
              <a:gd name="connsiteX19-2579" fmla="*/ 2159843 w 2567281"/>
              <a:gd name="connsiteY19-2580" fmla="*/ 2221792 h 2567281"/>
              <a:gd name="connsiteX20-2581" fmla="*/ 2093129 w 2567281"/>
              <a:gd name="connsiteY20-2582" fmla="*/ 2278108 h 2567281"/>
              <a:gd name="connsiteX21-2583" fmla="*/ 1655286 w 2567281"/>
              <a:gd name="connsiteY21-2584" fmla="*/ 2130546 h 2567281"/>
              <a:gd name="connsiteX22-2585" fmla="*/ 1448837 w 2567281"/>
              <a:gd name="connsiteY22-2586" fmla="*/ 2555706 h 2567281"/>
              <a:gd name="connsiteX23-2587" fmla="*/ 1347429 w 2567281"/>
              <a:gd name="connsiteY23-2588" fmla="*/ 2565733 h 2567281"/>
              <a:gd name="connsiteX24-2589" fmla="*/ 1222908 w 2567281"/>
              <a:gd name="connsiteY24-2590" fmla="*/ 2565794 h 2567281"/>
              <a:gd name="connsiteX25-2591" fmla="*/ 1150390 w 2567281"/>
              <a:gd name="connsiteY25-2592" fmla="*/ 2558774 h 2567281"/>
              <a:gd name="connsiteX26-2593" fmla="*/ 956807 w 2567281"/>
              <a:gd name="connsiteY26-2594" fmla="*/ 2113371 h 2567281"/>
              <a:gd name="connsiteX27-2595" fmla="*/ 479023 w 2567281"/>
              <a:gd name="connsiteY27-2596" fmla="*/ 2281883 h 2567281"/>
              <a:gd name="connsiteX28-2597" fmla="*/ 435584 w 2567281"/>
              <a:gd name="connsiteY28-2598" fmla="*/ 2247295 h 2567281"/>
              <a:gd name="connsiteX29-2599" fmla="*/ 345490 w 2567281"/>
              <a:gd name="connsiteY29-2600" fmla="*/ 2159843 h 2567281"/>
              <a:gd name="connsiteX30-2601" fmla="*/ 271660 w 2567281"/>
              <a:gd name="connsiteY30-2602" fmla="*/ 2072382 h 2567281"/>
              <a:gd name="connsiteX31-2603" fmla="*/ 335363 w 2567281"/>
              <a:gd name="connsiteY31-2604" fmla="*/ 1653711 h 2567281"/>
              <a:gd name="connsiteX32-2605" fmla="*/ 8015 w 2567281"/>
              <a:gd name="connsiteY32-2606" fmla="*/ 1412826 h 2567281"/>
              <a:gd name="connsiteX33-2607" fmla="*/ 1549 w 2567281"/>
              <a:gd name="connsiteY33-2608" fmla="*/ 1347429 h 2567281"/>
              <a:gd name="connsiteX34-2609" fmla="*/ 13418 w 2567281"/>
              <a:gd name="connsiteY34-2610" fmla="*/ 1099676 h 2567281"/>
              <a:gd name="connsiteX35-2611" fmla="*/ 14995 w 2567281"/>
              <a:gd name="connsiteY35-2612" fmla="*/ 1091591 h 2567281"/>
              <a:gd name="connsiteX36-2613" fmla="*/ 397317 w 2567281"/>
              <a:gd name="connsiteY36-2614" fmla="*/ 856724 h 2567281"/>
              <a:gd name="connsiteX37-2615" fmla="*/ 279210 w 2567281"/>
              <a:gd name="connsiteY37-2616" fmla="*/ 486794 h 2567281"/>
              <a:gd name="connsiteX38-2617" fmla="*/ 319987 w 2567281"/>
              <a:gd name="connsiteY38-2618" fmla="*/ 435584 h 2567281"/>
              <a:gd name="connsiteX39-2619" fmla="*/ 504477 w 2567281"/>
              <a:gd name="connsiteY39-2620" fmla="*/ 263576 h 2567281"/>
              <a:gd name="connsiteX40-2621" fmla="*/ 542723 w 2567281"/>
              <a:gd name="connsiteY40-2622" fmla="*/ 237362 h 2567281"/>
              <a:gd name="connsiteX0-2623" fmla="*/ 542723 w 2567281"/>
              <a:gd name="connsiteY0-2624" fmla="*/ 237362 h 2567281"/>
              <a:gd name="connsiteX1-2625" fmla="*/ 923626 w 2567281"/>
              <a:gd name="connsiteY1-2626" fmla="*/ 341570 h 2567281"/>
              <a:gd name="connsiteX2-2627" fmla="*/ 1104648 w 2567281"/>
              <a:gd name="connsiteY2-2628" fmla="*/ 12940 h 2567281"/>
              <a:gd name="connsiteX3-2629" fmla="*/ 1219853 w 2567281"/>
              <a:gd name="connsiteY3-2630" fmla="*/ 1549 h 2567281"/>
              <a:gd name="connsiteX4-2631" fmla="*/ 1467606 w 2567281"/>
              <a:gd name="connsiteY4-2632" fmla="*/ 13418 h 2567281"/>
              <a:gd name="connsiteX5-2633" fmla="*/ 1496875 w 2567281"/>
              <a:gd name="connsiteY5-2634" fmla="*/ 19128 h 2567281"/>
              <a:gd name="connsiteX6-2635" fmla="*/ 1628565 w 2567281"/>
              <a:gd name="connsiteY6-2636" fmla="*/ 340248 h 2567281"/>
              <a:gd name="connsiteX7-2637" fmla="*/ 2031761 w 2567281"/>
              <a:gd name="connsiteY7-2638" fmla="*/ 240783 h 2567281"/>
              <a:gd name="connsiteX8-2639" fmla="*/ 2034286 w 2567281"/>
              <a:gd name="connsiteY8-2640" fmla="*/ 242421 h 2567281"/>
              <a:gd name="connsiteX9-2641" fmla="*/ 2303706 w 2567281"/>
              <a:gd name="connsiteY9-2642" fmla="*/ 504477 h 2567281"/>
              <a:gd name="connsiteX10-2643" fmla="*/ 2313004 w 2567281"/>
              <a:gd name="connsiteY10-2644" fmla="*/ 518043 h 2567281"/>
              <a:gd name="connsiteX11-2645" fmla="*/ 2218151 w 2567281"/>
              <a:gd name="connsiteY11-2646" fmla="*/ 861420 h 2567281"/>
              <a:gd name="connsiteX12-2647" fmla="*/ 2547655 w 2567281"/>
              <a:gd name="connsiteY12-2648" fmla="*/ 1066337 h 2567281"/>
              <a:gd name="connsiteX13-2649" fmla="*/ 2553379 w 2567281"/>
              <a:gd name="connsiteY13-2650" fmla="*/ 1094904 h 2567281"/>
              <a:gd name="connsiteX14-2651" fmla="*/ 2565794 w 2567281"/>
              <a:gd name="connsiteY14-2652" fmla="*/ 1344373 h 2567281"/>
              <a:gd name="connsiteX15-2653" fmla="*/ 2556882 w 2567281"/>
              <a:gd name="connsiteY15-2654" fmla="*/ 1436427 h 2567281"/>
              <a:gd name="connsiteX16-2655" fmla="*/ 2175577 w 2567281"/>
              <a:gd name="connsiteY16-2656" fmla="*/ 1602914 h 2567281"/>
              <a:gd name="connsiteX17-2657" fmla="*/ 2320371 w 2567281"/>
              <a:gd name="connsiteY17-2658" fmla="*/ 2039924 h 2567281"/>
              <a:gd name="connsiteX18-2659" fmla="*/ 2247295 w 2567281"/>
              <a:gd name="connsiteY18-2660" fmla="*/ 2131698 h 2567281"/>
              <a:gd name="connsiteX19-2661" fmla="*/ 2159843 w 2567281"/>
              <a:gd name="connsiteY19-2662" fmla="*/ 2221792 h 2567281"/>
              <a:gd name="connsiteX20-2663" fmla="*/ 2093129 w 2567281"/>
              <a:gd name="connsiteY20-2664" fmla="*/ 2278108 h 2567281"/>
              <a:gd name="connsiteX21-2665" fmla="*/ 1655286 w 2567281"/>
              <a:gd name="connsiteY21-2666" fmla="*/ 2130546 h 2567281"/>
              <a:gd name="connsiteX22-2667" fmla="*/ 1448837 w 2567281"/>
              <a:gd name="connsiteY22-2668" fmla="*/ 2555706 h 2567281"/>
              <a:gd name="connsiteX23-2669" fmla="*/ 1347429 w 2567281"/>
              <a:gd name="connsiteY23-2670" fmla="*/ 2565733 h 2567281"/>
              <a:gd name="connsiteX24-2671" fmla="*/ 1222908 w 2567281"/>
              <a:gd name="connsiteY24-2672" fmla="*/ 2565794 h 2567281"/>
              <a:gd name="connsiteX25-2673" fmla="*/ 1150390 w 2567281"/>
              <a:gd name="connsiteY25-2674" fmla="*/ 2558774 h 2567281"/>
              <a:gd name="connsiteX26-2675" fmla="*/ 956807 w 2567281"/>
              <a:gd name="connsiteY26-2676" fmla="*/ 2113371 h 2567281"/>
              <a:gd name="connsiteX27-2677" fmla="*/ 479023 w 2567281"/>
              <a:gd name="connsiteY27-2678" fmla="*/ 2281883 h 2567281"/>
              <a:gd name="connsiteX28-2679" fmla="*/ 435584 w 2567281"/>
              <a:gd name="connsiteY28-2680" fmla="*/ 2247295 h 2567281"/>
              <a:gd name="connsiteX29-2681" fmla="*/ 345490 w 2567281"/>
              <a:gd name="connsiteY29-2682" fmla="*/ 2159843 h 2567281"/>
              <a:gd name="connsiteX30-2683" fmla="*/ 271660 w 2567281"/>
              <a:gd name="connsiteY30-2684" fmla="*/ 2072382 h 2567281"/>
              <a:gd name="connsiteX31-2685" fmla="*/ 447673 w 2567281"/>
              <a:gd name="connsiteY31-2686" fmla="*/ 1599540 h 2567281"/>
              <a:gd name="connsiteX32-2687" fmla="*/ 8015 w 2567281"/>
              <a:gd name="connsiteY32-2688" fmla="*/ 1412826 h 2567281"/>
              <a:gd name="connsiteX33-2689" fmla="*/ 1549 w 2567281"/>
              <a:gd name="connsiteY33-2690" fmla="*/ 1347429 h 2567281"/>
              <a:gd name="connsiteX34-2691" fmla="*/ 13418 w 2567281"/>
              <a:gd name="connsiteY34-2692" fmla="*/ 1099676 h 2567281"/>
              <a:gd name="connsiteX35-2693" fmla="*/ 14995 w 2567281"/>
              <a:gd name="connsiteY35-2694" fmla="*/ 1091591 h 2567281"/>
              <a:gd name="connsiteX36-2695" fmla="*/ 397317 w 2567281"/>
              <a:gd name="connsiteY36-2696" fmla="*/ 856724 h 2567281"/>
              <a:gd name="connsiteX37-2697" fmla="*/ 279210 w 2567281"/>
              <a:gd name="connsiteY37-2698" fmla="*/ 486794 h 2567281"/>
              <a:gd name="connsiteX38-2699" fmla="*/ 319987 w 2567281"/>
              <a:gd name="connsiteY38-2700" fmla="*/ 435584 h 2567281"/>
              <a:gd name="connsiteX39-2701" fmla="*/ 504477 w 2567281"/>
              <a:gd name="connsiteY39-2702" fmla="*/ 263576 h 2567281"/>
              <a:gd name="connsiteX40-2703" fmla="*/ 542723 w 2567281"/>
              <a:gd name="connsiteY40-2704" fmla="*/ 237362 h 2567281"/>
              <a:gd name="connsiteX0-2705" fmla="*/ 542723 w 2567281"/>
              <a:gd name="connsiteY0-2706" fmla="*/ 237362 h 2567281"/>
              <a:gd name="connsiteX1-2707" fmla="*/ 923626 w 2567281"/>
              <a:gd name="connsiteY1-2708" fmla="*/ 341570 h 2567281"/>
              <a:gd name="connsiteX2-2709" fmla="*/ 1104648 w 2567281"/>
              <a:gd name="connsiteY2-2710" fmla="*/ 12940 h 2567281"/>
              <a:gd name="connsiteX3-2711" fmla="*/ 1219853 w 2567281"/>
              <a:gd name="connsiteY3-2712" fmla="*/ 1549 h 2567281"/>
              <a:gd name="connsiteX4-2713" fmla="*/ 1467606 w 2567281"/>
              <a:gd name="connsiteY4-2714" fmla="*/ 13418 h 2567281"/>
              <a:gd name="connsiteX5-2715" fmla="*/ 1496875 w 2567281"/>
              <a:gd name="connsiteY5-2716" fmla="*/ 19128 h 2567281"/>
              <a:gd name="connsiteX6-2717" fmla="*/ 1628565 w 2567281"/>
              <a:gd name="connsiteY6-2718" fmla="*/ 340248 h 2567281"/>
              <a:gd name="connsiteX7-2719" fmla="*/ 2031761 w 2567281"/>
              <a:gd name="connsiteY7-2720" fmla="*/ 240783 h 2567281"/>
              <a:gd name="connsiteX8-2721" fmla="*/ 2034286 w 2567281"/>
              <a:gd name="connsiteY8-2722" fmla="*/ 242421 h 2567281"/>
              <a:gd name="connsiteX9-2723" fmla="*/ 2303706 w 2567281"/>
              <a:gd name="connsiteY9-2724" fmla="*/ 504477 h 2567281"/>
              <a:gd name="connsiteX10-2725" fmla="*/ 2313004 w 2567281"/>
              <a:gd name="connsiteY10-2726" fmla="*/ 518043 h 2567281"/>
              <a:gd name="connsiteX11-2727" fmla="*/ 2218151 w 2567281"/>
              <a:gd name="connsiteY11-2728" fmla="*/ 861420 h 2567281"/>
              <a:gd name="connsiteX12-2729" fmla="*/ 2547655 w 2567281"/>
              <a:gd name="connsiteY12-2730" fmla="*/ 1066337 h 2567281"/>
              <a:gd name="connsiteX13-2731" fmla="*/ 2553379 w 2567281"/>
              <a:gd name="connsiteY13-2732" fmla="*/ 1094904 h 2567281"/>
              <a:gd name="connsiteX14-2733" fmla="*/ 2565794 w 2567281"/>
              <a:gd name="connsiteY14-2734" fmla="*/ 1344373 h 2567281"/>
              <a:gd name="connsiteX15-2735" fmla="*/ 2556882 w 2567281"/>
              <a:gd name="connsiteY15-2736" fmla="*/ 1436427 h 2567281"/>
              <a:gd name="connsiteX16-2737" fmla="*/ 2175577 w 2567281"/>
              <a:gd name="connsiteY16-2738" fmla="*/ 1602914 h 2567281"/>
              <a:gd name="connsiteX17-2739" fmla="*/ 2320371 w 2567281"/>
              <a:gd name="connsiteY17-2740" fmla="*/ 2039924 h 2567281"/>
              <a:gd name="connsiteX18-2741" fmla="*/ 2247295 w 2567281"/>
              <a:gd name="connsiteY18-2742" fmla="*/ 2131698 h 2567281"/>
              <a:gd name="connsiteX19-2743" fmla="*/ 2159843 w 2567281"/>
              <a:gd name="connsiteY19-2744" fmla="*/ 2221792 h 2567281"/>
              <a:gd name="connsiteX20-2745" fmla="*/ 2093129 w 2567281"/>
              <a:gd name="connsiteY20-2746" fmla="*/ 2278108 h 2567281"/>
              <a:gd name="connsiteX21-2747" fmla="*/ 1655286 w 2567281"/>
              <a:gd name="connsiteY21-2748" fmla="*/ 2130546 h 2567281"/>
              <a:gd name="connsiteX22-2749" fmla="*/ 1448837 w 2567281"/>
              <a:gd name="connsiteY22-2750" fmla="*/ 2555706 h 2567281"/>
              <a:gd name="connsiteX23-2751" fmla="*/ 1347429 w 2567281"/>
              <a:gd name="connsiteY23-2752" fmla="*/ 2565733 h 2567281"/>
              <a:gd name="connsiteX24-2753" fmla="*/ 1222908 w 2567281"/>
              <a:gd name="connsiteY24-2754" fmla="*/ 2565794 h 2567281"/>
              <a:gd name="connsiteX25-2755" fmla="*/ 1150390 w 2567281"/>
              <a:gd name="connsiteY25-2756" fmla="*/ 2558774 h 2567281"/>
              <a:gd name="connsiteX26-2757" fmla="*/ 956807 w 2567281"/>
              <a:gd name="connsiteY26-2758" fmla="*/ 2113371 h 2567281"/>
              <a:gd name="connsiteX27-2759" fmla="*/ 479023 w 2567281"/>
              <a:gd name="connsiteY27-2760" fmla="*/ 2281883 h 2567281"/>
              <a:gd name="connsiteX28-2761" fmla="*/ 435584 w 2567281"/>
              <a:gd name="connsiteY28-2762" fmla="*/ 2247295 h 2567281"/>
              <a:gd name="connsiteX29-2763" fmla="*/ 345490 w 2567281"/>
              <a:gd name="connsiteY29-2764" fmla="*/ 2159843 h 2567281"/>
              <a:gd name="connsiteX30-2765" fmla="*/ 271660 w 2567281"/>
              <a:gd name="connsiteY30-2766" fmla="*/ 2072382 h 2567281"/>
              <a:gd name="connsiteX31-2767" fmla="*/ 447673 w 2567281"/>
              <a:gd name="connsiteY31-2768" fmla="*/ 1599540 h 2567281"/>
              <a:gd name="connsiteX32-2769" fmla="*/ 8015 w 2567281"/>
              <a:gd name="connsiteY32-2770" fmla="*/ 1412826 h 2567281"/>
              <a:gd name="connsiteX33-2771" fmla="*/ 1549 w 2567281"/>
              <a:gd name="connsiteY33-2772" fmla="*/ 1347429 h 2567281"/>
              <a:gd name="connsiteX34-2773" fmla="*/ 13418 w 2567281"/>
              <a:gd name="connsiteY34-2774" fmla="*/ 1099676 h 2567281"/>
              <a:gd name="connsiteX35-2775" fmla="*/ 14995 w 2567281"/>
              <a:gd name="connsiteY35-2776" fmla="*/ 1091591 h 2567281"/>
              <a:gd name="connsiteX36-2777" fmla="*/ 397317 w 2567281"/>
              <a:gd name="connsiteY36-2778" fmla="*/ 856724 h 2567281"/>
              <a:gd name="connsiteX37-2779" fmla="*/ 279210 w 2567281"/>
              <a:gd name="connsiteY37-2780" fmla="*/ 486794 h 2567281"/>
              <a:gd name="connsiteX38-2781" fmla="*/ 319987 w 2567281"/>
              <a:gd name="connsiteY38-2782" fmla="*/ 435584 h 2567281"/>
              <a:gd name="connsiteX39-2783" fmla="*/ 504477 w 2567281"/>
              <a:gd name="connsiteY39-2784" fmla="*/ 263576 h 2567281"/>
              <a:gd name="connsiteX40-2785" fmla="*/ 542723 w 2567281"/>
              <a:gd name="connsiteY40-2786" fmla="*/ 237362 h 2567281"/>
              <a:gd name="connsiteX0-2787" fmla="*/ 542723 w 2567281"/>
              <a:gd name="connsiteY0-2788" fmla="*/ 237362 h 2567281"/>
              <a:gd name="connsiteX1-2789" fmla="*/ 923626 w 2567281"/>
              <a:gd name="connsiteY1-2790" fmla="*/ 341570 h 2567281"/>
              <a:gd name="connsiteX2-2791" fmla="*/ 1104648 w 2567281"/>
              <a:gd name="connsiteY2-2792" fmla="*/ 12940 h 2567281"/>
              <a:gd name="connsiteX3-2793" fmla="*/ 1219853 w 2567281"/>
              <a:gd name="connsiteY3-2794" fmla="*/ 1549 h 2567281"/>
              <a:gd name="connsiteX4-2795" fmla="*/ 1467606 w 2567281"/>
              <a:gd name="connsiteY4-2796" fmla="*/ 13418 h 2567281"/>
              <a:gd name="connsiteX5-2797" fmla="*/ 1496875 w 2567281"/>
              <a:gd name="connsiteY5-2798" fmla="*/ 19128 h 2567281"/>
              <a:gd name="connsiteX6-2799" fmla="*/ 1628565 w 2567281"/>
              <a:gd name="connsiteY6-2800" fmla="*/ 340248 h 2567281"/>
              <a:gd name="connsiteX7-2801" fmla="*/ 2031761 w 2567281"/>
              <a:gd name="connsiteY7-2802" fmla="*/ 240783 h 2567281"/>
              <a:gd name="connsiteX8-2803" fmla="*/ 2034286 w 2567281"/>
              <a:gd name="connsiteY8-2804" fmla="*/ 242421 h 2567281"/>
              <a:gd name="connsiteX9-2805" fmla="*/ 2303706 w 2567281"/>
              <a:gd name="connsiteY9-2806" fmla="*/ 504477 h 2567281"/>
              <a:gd name="connsiteX10-2807" fmla="*/ 2313004 w 2567281"/>
              <a:gd name="connsiteY10-2808" fmla="*/ 518043 h 2567281"/>
              <a:gd name="connsiteX11-2809" fmla="*/ 2218151 w 2567281"/>
              <a:gd name="connsiteY11-2810" fmla="*/ 861420 h 2567281"/>
              <a:gd name="connsiteX12-2811" fmla="*/ 2547655 w 2567281"/>
              <a:gd name="connsiteY12-2812" fmla="*/ 1066337 h 2567281"/>
              <a:gd name="connsiteX13-2813" fmla="*/ 2553379 w 2567281"/>
              <a:gd name="connsiteY13-2814" fmla="*/ 1094904 h 2567281"/>
              <a:gd name="connsiteX14-2815" fmla="*/ 2565794 w 2567281"/>
              <a:gd name="connsiteY14-2816" fmla="*/ 1344373 h 2567281"/>
              <a:gd name="connsiteX15-2817" fmla="*/ 2556882 w 2567281"/>
              <a:gd name="connsiteY15-2818" fmla="*/ 1436427 h 2567281"/>
              <a:gd name="connsiteX16-2819" fmla="*/ 2175577 w 2567281"/>
              <a:gd name="connsiteY16-2820" fmla="*/ 1602914 h 2567281"/>
              <a:gd name="connsiteX17-2821" fmla="*/ 2320371 w 2567281"/>
              <a:gd name="connsiteY17-2822" fmla="*/ 2039924 h 2567281"/>
              <a:gd name="connsiteX18-2823" fmla="*/ 2247295 w 2567281"/>
              <a:gd name="connsiteY18-2824" fmla="*/ 2131698 h 2567281"/>
              <a:gd name="connsiteX19-2825" fmla="*/ 2159843 w 2567281"/>
              <a:gd name="connsiteY19-2826" fmla="*/ 2221792 h 2567281"/>
              <a:gd name="connsiteX20-2827" fmla="*/ 2093129 w 2567281"/>
              <a:gd name="connsiteY20-2828" fmla="*/ 2278108 h 2567281"/>
              <a:gd name="connsiteX21-2829" fmla="*/ 1655286 w 2567281"/>
              <a:gd name="connsiteY21-2830" fmla="*/ 2130546 h 2567281"/>
              <a:gd name="connsiteX22-2831" fmla="*/ 1448837 w 2567281"/>
              <a:gd name="connsiteY22-2832" fmla="*/ 2555706 h 2567281"/>
              <a:gd name="connsiteX23-2833" fmla="*/ 1347429 w 2567281"/>
              <a:gd name="connsiteY23-2834" fmla="*/ 2565733 h 2567281"/>
              <a:gd name="connsiteX24-2835" fmla="*/ 1222908 w 2567281"/>
              <a:gd name="connsiteY24-2836" fmla="*/ 2565794 h 2567281"/>
              <a:gd name="connsiteX25-2837" fmla="*/ 1150390 w 2567281"/>
              <a:gd name="connsiteY25-2838" fmla="*/ 2558774 h 2567281"/>
              <a:gd name="connsiteX26-2839" fmla="*/ 956807 w 2567281"/>
              <a:gd name="connsiteY26-2840" fmla="*/ 2113371 h 2567281"/>
              <a:gd name="connsiteX27-2841" fmla="*/ 479023 w 2567281"/>
              <a:gd name="connsiteY27-2842" fmla="*/ 2281883 h 2567281"/>
              <a:gd name="connsiteX28-2843" fmla="*/ 435584 w 2567281"/>
              <a:gd name="connsiteY28-2844" fmla="*/ 2247295 h 2567281"/>
              <a:gd name="connsiteX29-2845" fmla="*/ 345490 w 2567281"/>
              <a:gd name="connsiteY29-2846" fmla="*/ 2159843 h 2567281"/>
              <a:gd name="connsiteX30-2847" fmla="*/ 271660 w 2567281"/>
              <a:gd name="connsiteY30-2848" fmla="*/ 2072382 h 2567281"/>
              <a:gd name="connsiteX31-2849" fmla="*/ 447673 w 2567281"/>
              <a:gd name="connsiteY31-2850" fmla="*/ 1599540 h 2567281"/>
              <a:gd name="connsiteX32-2851" fmla="*/ 8015 w 2567281"/>
              <a:gd name="connsiteY32-2852" fmla="*/ 1412826 h 2567281"/>
              <a:gd name="connsiteX33-2853" fmla="*/ 1549 w 2567281"/>
              <a:gd name="connsiteY33-2854" fmla="*/ 1347429 h 2567281"/>
              <a:gd name="connsiteX34-2855" fmla="*/ 13418 w 2567281"/>
              <a:gd name="connsiteY34-2856" fmla="*/ 1099676 h 2567281"/>
              <a:gd name="connsiteX35-2857" fmla="*/ 14995 w 2567281"/>
              <a:gd name="connsiteY35-2858" fmla="*/ 1091591 h 2567281"/>
              <a:gd name="connsiteX36-2859" fmla="*/ 397317 w 2567281"/>
              <a:gd name="connsiteY36-2860" fmla="*/ 856724 h 2567281"/>
              <a:gd name="connsiteX37-2861" fmla="*/ 279210 w 2567281"/>
              <a:gd name="connsiteY37-2862" fmla="*/ 486794 h 2567281"/>
              <a:gd name="connsiteX38-2863" fmla="*/ 319987 w 2567281"/>
              <a:gd name="connsiteY38-2864" fmla="*/ 435584 h 2567281"/>
              <a:gd name="connsiteX39-2865" fmla="*/ 504477 w 2567281"/>
              <a:gd name="connsiteY39-2866" fmla="*/ 263576 h 2567281"/>
              <a:gd name="connsiteX40-2867" fmla="*/ 542723 w 2567281"/>
              <a:gd name="connsiteY40-2868" fmla="*/ 237362 h 2567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161" y="connsiteY40-162"/>
              </a:cxn>
            </a:cxnLst>
            <a:rect l="l" t="t" r="r" b="b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35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9" name="文本框 11"/>
          <p:cNvSpPr txBox="1"/>
          <p:nvPr/>
        </p:nvSpPr>
        <p:spPr>
          <a:xfrm>
            <a:off x="5571490" y="2941320"/>
            <a:ext cx="1475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2800" dirty="0">
                <a:solidFill>
                  <a:srgbClr val="FFFFF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ТЕКСТ</a:t>
            </a:r>
            <a:endParaRPr lang="ru-RU" altLang="en-US" sz="2800" dirty="0">
              <a:solidFill>
                <a:srgbClr val="FFFFFF"/>
              </a:solidFill>
              <a:latin typeface="Montserrat Medium" panose="00000600000000000000" charset="0"/>
              <a:ea typeface="Arial" panose="020B0604020202020204" pitchFamily="34" charset="0"/>
              <a:cs typeface="Montserrat Medium" panose="00000600000000000000" charset="0"/>
            </a:endParaRPr>
          </a:p>
        </p:txBody>
      </p:sp>
      <p:sp>
        <p:nvSpPr>
          <p:cNvPr id="20490" name="文本框 12"/>
          <p:cNvSpPr txBox="1"/>
          <p:nvPr/>
        </p:nvSpPr>
        <p:spPr>
          <a:xfrm>
            <a:off x="7810500" y="4161473"/>
            <a:ext cx="11176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ru-RU" altLang="en-US" dirty="0">
                <a:solidFill>
                  <a:srgbClr val="FFFFF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ТЕКСТ</a:t>
            </a:r>
          </a:p>
        </p:txBody>
      </p:sp>
      <p:sp>
        <p:nvSpPr>
          <p:cNvPr id="20491" name="文本框 13"/>
          <p:cNvSpPr txBox="1"/>
          <p:nvPr/>
        </p:nvSpPr>
        <p:spPr>
          <a:xfrm>
            <a:off x="8862695" y="3094038"/>
            <a:ext cx="11176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ru-RU" altLang="en-US" dirty="0">
                <a:solidFill>
                  <a:srgbClr val="FFFFF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ТЕКСТ</a:t>
            </a:r>
          </a:p>
        </p:txBody>
      </p:sp>
      <p:sp>
        <p:nvSpPr>
          <p:cNvPr id="20492" name="文本框 14"/>
          <p:cNvSpPr txBox="1"/>
          <p:nvPr/>
        </p:nvSpPr>
        <p:spPr>
          <a:xfrm>
            <a:off x="3608388" y="2655253"/>
            <a:ext cx="11176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ru-RU" altLang="en-US" dirty="0">
                <a:solidFill>
                  <a:srgbClr val="FFFFF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ТЕКСТ</a:t>
            </a:r>
          </a:p>
        </p:txBody>
      </p:sp>
      <p:sp>
        <p:nvSpPr>
          <p:cNvPr id="20493" name="文本框 15"/>
          <p:cNvSpPr txBox="1"/>
          <p:nvPr/>
        </p:nvSpPr>
        <p:spPr>
          <a:xfrm>
            <a:off x="2491105" y="3716020"/>
            <a:ext cx="1117600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ru-RU" altLang="en-US" dirty="0">
                <a:solidFill>
                  <a:srgbClr val="FFFFF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ТЕКСТ</a:t>
            </a:r>
          </a:p>
        </p:txBody>
      </p:sp>
      <p:sp>
        <p:nvSpPr>
          <p:cNvPr id="20494" name="文本框 16"/>
          <p:cNvSpPr txBox="1"/>
          <p:nvPr/>
        </p:nvSpPr>
        <p:spPr>
          <a:xfrm>
            <a:off x="4119563" y="4342448"/>
            <a:ext cx="1116012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ru-RU" altLang="en-US" dirty="0">
                <a:solidFill>
                  <a:srgbClr val="FFFFF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ТЕКСТ</a:t>
            </a:r>
          </a:p>
        </p:txBody>
      </p:sp>
      <p:sp>
        <p:nvSpPr>
          <p:cNvPr id="20495" name="文本框 17"/>
          <p:cNvSpPr txBox="1"/>
          <p:nvPr/>
        </p:nvSpPr>
        <p:spPr>
          <a:xfrm>
            <a:off x="769938" y="5835333"/>
            <a:ext cx="11295062" cy="5899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12700" marR="5080">
              <a:lnSpc>
                <a:spcPct val="116000"/>
              </a:lnSpc>
              <a:spcBef>
                <a:spcPts val="795"/>
              </a:spcBef>
            </a:pPr>
            <a:r>
              <a:rPr sz="1400" spc="14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Presentations</a:t>
            </a:r>
            <a:r>
              <a:rPr sz="1400" spc="-1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0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are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4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typically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4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introduction,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7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speech </a:t>
            </a:r>
            <a:r>
              <a:rPr sz="1400" spc="-64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21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meant </a:t>
            </a:r>
            <a:r>
              <a:rPr sz="1400" spc="16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to </a:t>
            </a:r>
            <a:r>
              <a:rPr sz="1400" spc="1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inform, </a:t>
            </a:r>
            <a:r>
              <a:rPr sz="1400" spc="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persuade, </a:t>
            </a:r>
            <a:r>
              <a:rPr sz="1400" spc="9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inspire, </a:t>
            </a:r>
            <a:r>
              <a:rPr sz="1400" spc="12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motivate, </a:t>
            </a:r>
            <a:r>
              <a:rPr sz="1400" spc="1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or </a:t>
            </a:r>
            <a:r>
              <a:rPr sz="1400" spc="12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4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present</a:t>
            </a:r>
            <a:r>
              <a:rPr sz="1400" spc="-1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25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a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22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new</a:t>
            </a:r>
            <a:r>
              <a:rPr sz="1400" spc="-114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 </a:t>
            </a:r>
            <a:r>
              <a:rPr sz="1400" spc="130" dirty="0">
                <a:solidFill>
                  <a:srgbClr val="243361"/>
                </a:solidFill>
                <a:latin typeface="Montserrat Medium" panose="00000600000000000000" pitchFamily="2" charset="-52"/>
                <a:cs typeface="Tahoma" panose="020B0604030504040204"/>
                <a:sym typeface="+mn-ea"/>
              </a:rPr>
              <a:t>idea/product.</a:t>
            </a:r>
            <a:endParaRPr lang="zh-CN" altLang="zh-CN" sz="1400" dirty="0">
              <a:solidFill>
                <a:schemeClr val="bg2">
                  <a:lumMod val="10000"/>
                </a:schemeClr>
              </a:solidFill>
              <a:latin typeface="Montserrat Medium" panose="00000600000000000000" charset="0"/>
              <a:ea typeface="等线" pitchFamily="2" charset="-122"/>
              <a:cs typeface="Montserrat Medium" panose="00000600000000000000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769938" y="5597525"/>
            <a:ext cx="11090275" cy="15875"/>
          </a:xfrm>
          <a:prstGeom prst="line">
            <a:avLst/>
          </a:prstGeom>
          <a:ln>
            <a:solidFill>
              <a:srgbClr val="3537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1" name="文本框 6"/>
          <p:cNvSpPr txBox="1"/>
          <p:nvPr/>
        </p:nvSpPr>
        <p:spPr>
          <a:xfrm>
            <a:off x="3561715" y="767715"/>
            <a:ext cx="57823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3657600" y="1265555"/>
            <a:ext cx="5027930" cy="4564380"/>
          </a:xfrm>
          <a:prstGeom prst="hexagon">
            <a:avLst>
              <a:gd name="adj" fmla="val 26850"/>
              <a:gd name="vf" fmla="val 115470"/>
            </a:avLst>
          </a:prstGeom>
          <a:solidFill>
            <a:srgbClr val="992928"/>
          </a:solidFill>
          <a:ln w="25400">
            <a:solidFill>
              <a:srgbClr val="992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7" name="文本框 128"/>
          <p:cNvSpPr txBox="1"/>
          <p:nvPr/>
        </p:nvSpPr>
        <p:spPr>
          <a:xfrm>
            <a:off x="4488815" y="4102100"/>
            <a:ext cx="33655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zh-CN" sz="36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ЗАГОЛОВОК</a:t>
            </a:r>
          </a:p>
        </p:txBody>
      </p:sp>
      <p:sp>
        <p:nvSpPr>
          <p:cNvPr id="5121" name="文本框 6"/>
          <p:cNvSpPr txBox="1"/>
          <p:nvPr/>
        </p:nvSpPr>
        <p:spPr>
          <a:xfrm>
            <a:off x="5187950" y="1956435"/>
            <a:ext cx="1090295" cy="2399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en-US" sz="15000" b="1" dirty="0">
                <a:solidFill>
                  <a:srgbClr val="FFFFF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4</a:t>
            </a:r>
          </a:p>
        </p:txBody>
      </p:sp>
      <p:pic>
        <p:nvPicPr>
          <p:cNvPr id="2" name="Content Placeholder 1" descr="cap best-3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680000">
            <a:off x="7833649" y="3806501"/>
            <a:ext cx="2948940" cy="3088640"/>
          </a:xfrm>
          <a:prstGeom prst="rect">
            <a:avLst/>
          </a:prstGeom>
        </p:spPr>
      </p:pic>
      <p:pic>
        <p:nvPicPr>
          <p:cNvPr id="12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7584">
            <a:off x="9579786" y="4985959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cap best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20000">
            <a:off x="7122795" y="3858260"/>
            <a:ext cx="1847850" cy="1819275"/>
          </a:xfrm>
          <a:prstGeom prst="rect">
            <a:avLst/>
          </a:prstGeom>
        </p:spPr>
      </p:pic>
      <p:pic>
        <p:nvPicPr>
          <p:cNvPr id="11" name="Picture 10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44975" flipV="1">
            <a:off x="1148655" y="287908"/>
            <a:ext cx="1859809" cy="1948712"/>
          </a:xfrm>
          <a:prstGeom prst="rect">
            <a:avLst/>
          </a:prstGeom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20000">
            <a:off x="2285049" y="829818"/>
            <a:ext cx="2836718" cy="2972282"/>
          </a:xfrm>
          <a:prstGeom prst="rect">
            <a:avLst/>
          </a:prstGeom>
        </p:spPr>
      </p:pic>
      <p:pic>
        <p:nvPicPr>
          <p:cNvPr id="13" name="Content Placeholder 5" descr="cap best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280000">
            <a:off x="1807662" y="388156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35376F"/>
      </a:dk1>
      <a:lt1>
        <a:srgbClr val="D5D7E3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35376F"/>
      </a:dk1>
      <a:lt1>
        <a:srgbClr val="D5D7E3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347</Words>
  <Application>Microsoft Office PowerPoint</Application>
  <PresentationFormat>Широкоэкранный</PresentationFormat>
  <Paragraphs>78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Bicubik</vt:lpstr>
      <vt:lpstr>Calibri</vt:lpstr>
      <vt:lpstr>等线</vt:lpstr>
      <vt:lpstr>Mont</vt:lpstr>
      <vt:lpstr>Montserrat Medium</vt:lpstr>
      <vt:lpstr>Tahoma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ea.proekt@mail.ru</cp:lastModifiedBy>
  <cp:revision>91</cp:revision>
  <dcterms:created xsi:type="dcterms:W3CDTF">2015-10-17T07:33:00Z</dcterms:created>
  <dcterms:modified xsi:type="dcterms:W3CDTF">2023-11-30T17:57:49Z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1033-11.2.0.11219</vt:lpwstr>
  </property>
  <property fmtid="{D5CDD505-2E9C-101B-9397-08002B2CF9AE}" pid="3" name="ICV">
    <vt:lpwstr>579390055B5343DD9C19B5D7B00A78FA</vt:lpwstr>
  </property>
</Properties>
</file>