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790" b="35039"/>
          <a:stretch/>
        </p:blipFill>
        <p:spPr>
          <a:xfrm>
            <a:off x="0" y="-3545"/>
            <a:ext cx="9144000" cy="137514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-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382000" cy="478634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РОЛЬ МЕЖДИСЦИПЛИНАРНЫХ ИССЛЕДОВАНИЙ СОЦИАЛЬНО-ЭКОНОМИЧЕСКОЙ И ГУМАНИТАРНОЙ НАПРАВЛЕННОСТИ В УСТОЙЧИВОМ РАЗВИТИИ СОВРЕМЕННОГО ОБЩЕСТВА (ОБЗОР МИРОВЫХ ТЕНДЕНЦИЙ НАУКИ И ТЕХНОЛОГИЙ)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86808" cy="533400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solidFill>
                  <a:schemeClr val="bg1">
                    <a:lumMod val="95000"/>
                  </a:schemeClr>
                </a:solidFill>
              </a:rPr>
              <a:t>КАЗАНСКИЙ НАЦИОНАЛЬНЫЙ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5600" b="1" dirty="0" smtClean="0">
                <a:solidFill>
                  <a:schemeClr val="bg1">
                    <a:lumMod val="95000"/>
                  </a:schemeClr>
                </a:solidFill>
              </a:rPr>
              <a:t>ИССЛЕДОВАТЕЛЬСКИЙ ТЕХНОЛОГИЧЕСКИЙ УНИВЕРСИТЕТ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585789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Ф.Т.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Нежметдинова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, Э.Б.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Гаязова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290" name="Picture 2" descr="http://cs620424.vk.me/v620424478/1845b/bHTFyueKlt8.jpg"/>
          <p:cNvPicPr>
            <a:picLocks noChangeAspect="1" noChangeArrowheads="1"/>
          </p:cNvPicPr>
          <p:nvPr/>
        </p:nvPicPr>
        <p:blipFill>
          <a:blip r:embed="rId3" cstate="print">
            <a:lum bright="13000" contrast="-24000"/>
          </a:blip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26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86808" cy="452885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   В ближайшее десятилетие развитые страны перейдут к формированию новой технологической базы экономических систем, основанной на использовании новейших достижений в области биотехнологий, информатики и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нанотехнологий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, в том числе в сельском хозяйстве, медицине, ветеринарии, экологии и других сферах. 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  <a:latin typeface="Arial Black" pitchFamily="34" charset="0"/>
              </a:rPr>
              <a:t>Главные проблемы устойчивого развития</a:t>
            </a:r>
            <a:endParaRPr lang="ru-RU" b="1" dirty="0">
              <a:solidFill>
                <a:schemeClr val="bg2">
                  <a:lumMod val="9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продовольственное обеспечение,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качества здравоохранения,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деградация окружающей среды,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проблемы, связанные с истощением, исчерпанием энергетических, сырьевых и иных ресурсов.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331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Цели и потребности современного общества на мировом уровне (Программа ООН «Цели развития тысячелетия»)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6786610" cy="41259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ликвидация бедности и голода;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всеобщее образование;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равенство полов;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здоровье детей и матерей;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борьба с ВИЧ /СПИД;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устойчивость окружающей среды;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глобальное партнерство.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«Видение 2060 года: Долгосрочные перспективы мирового роста»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73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В аналитическом докладе ОЭСР,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опубликованном в 2012 году, прогнозируется развитие мировой экономики до 2060 года. Согласно этому прогнозу, в течение следующих 50 лет баланс экономической мощи будет резко смещаться от Соединенных Штатов, Европейского Союза и Японии к странам Азиатско-Тихоокеанского региона с развивающейся экономикой. Смещение баланса мирового производства приведет к соответствующим улучшениям в уровне жизни населения развивающихся стран.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2014 году на смену Седьмой рамочной программе ЕС пришла новая программа по научным исследованиям и инновациям «Горизонт 2020».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6758006" cy="426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Основные приоритеты: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передовая наука,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индустриальное лидерство,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социальные вызовы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329642" cy="44831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    Вышеуказанные стратегии, проблемы и вызовы глобального научно-технологического развития общества, привели к появлению новых дисциплин и отраслей знания, в которых уровень мульти- и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междисциплинарности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исследований оказался много выше, чем в других, (например, науки о жизни). Как следствие, в развитых странах, таких как США, страны ЕС, Японии, Канаде, а также в иных государствах возросло количество междисциплинарных исследований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социально-экономической и гуманитарной направленности.</a:t>
            </a:r>
            <a:endParaRPr lang="ru-RU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85736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Совершенно очевидно, что по мере развития современной архитектуры науки, масштабного внедрения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постбиологических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технологий будет возрастать необходимость механизмов социального контроля, а значит, будет усиливаться актуальность таких инструментов этического регулирования, как биоэтика.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3357562"/>
            <a:ext cx="8572560" cy="92869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Создаются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</a:rPr>
              <a:t>мультидисциплинарные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институты и исследовательские центры,  постоянно  публикуются и научные статьи на мульти - и междисциплинарные темы. 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35769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 данным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Thomson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Reuters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из 170000 статей, опубликованных в 60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мультидисциплинарных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журналах до 50% удовлетворяли тем или иным критериям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мультидисциплинарности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7214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последние годы за рубежом получили развитие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социогуманитарные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технологии, построенные на методах проектирования 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форсайта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362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РОЛЬ МЕЖДИСЦИПЛИНАРНЫХ ИССЛЕДОВАНИЙ СОЦИАЛЬНО-ЭКОНОМИЧЕСКОЙ И ГУМАНИТАРНОЙ НАПРАВЛЕННОСТИ В УСТОЙЧИВОМ РАЗВИТИИ СОВРЕМЕННОГО ОБЩЕСТВА (ОБЗОР МИРОВЫХ ТЕНДЕНЦИЙ НАУКИ И ТЕХНОЛОГИЙ)</vt:lpstr>
      <vt:lpstr>     В ближайшее десятилетие развитые страны перейдут к формированию новой технологической базы экономических систем, основанной на использовании новейших достижений в области биотехнологий, информатики и нанотехнологий, в том числе в сельском хозяйстве, медицине, ветеринарии, экологии и других сферах. </vt:lpstr>
      <vt:lpstr>Главные проблемы устойчивого развития</vt:lpstr>
      <vt:lpstr>Цели и потребности современного общества на мировом уровне (Программа ООН «Цели развития тысячелетия»)</vt:lpstr>
      <vt:lpstr>«Видение 2060 года: Долгосрочные перспективы мирового роста»</vt:lpstr>
      <vt:lpstr>В 2014 году на смену Седьмой рамочной программе ЕС пришла новая программа по научным исследованиям и инновациям «Горизонт 2020». </vt:lpstr>
      <vt:lpstr>Слайд 7</vt:lpstr>
      <vt:lpstr>Выводы</vt:lpstr>
      <vt:lpstr>Слайд 9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IUI</cp:lastModifiedBy>
  <cp:revision>32</cp:revision>
  <dcterms:created xsi:type="dcterms:W3CDTF">2015-12-09T15:59:37Z</dcterms:created>
  <dcterms:modified xsi:type="dcterms:W3CDTF">2016-07-04T08:45:46Z</dcterms:modified>
</cp:coreProperties>
</file>