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23"/>
  </p:notesMasterIdLst>
  <p:sldIdLst>
    <p:sldId id="256" r:id="rId2"/>
    <p:sldId id="732" r:id="rId3"/>
    <p:sldId id="734" r:id="rId4"/>
    <p:sldId id="745" r:id="rId5"/>
    <p:sldId id="746" r:id="rId6"/>
    <p:sldId id="737" r:id="rId7"/>
    <p:sldId id="738" r:id="rId8"/>
    <p:sldId id="739" r:id="rId9"/>
    <p:sldId id="740" r:id="rId10"/>
    <p:sldId id="741" r:id="rId11"/>
    <p:sldId id="742" r:id="rId12"/>
    <p:sldId id="743" r:id="rId13"/>
    <p:sldId id="744" r:id="rId14"/>
    <p:sldId id="750" r:id="rId15"/>
    <p:sldId id="751" r:id="rId16"/>
    <p:sldId id="752" r:id="rId17"/>
    <p:sldId id="753" r:id="rId18"/>
    <p:sldId id="748" r:id="rId19"/>
    <p:sldId id="754" r:id="rId20"/>
    <p:sldId id="755" r:id="rId21"/>
    <p:sldId id="757" r:id="rId2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924E186-FBA0-4AF3-957A-648B64A5FDDE}">
          <p14:sldIdLst>
            <p14:sldId id="256"/>
            <p14:sldId id="732"/>
            <p14:sldId id="734"/>
            <p14:sldId id="745"/>
            <p14:sldId id="746"/>
            <p14:sldId id="737"/>
            <p14:sldId id="738"/>
            <p14:sldId id="739"/>
            <p14:sldId id="740"/>
            <p14:sldId id="741"/>
            <p14:sldId id="742"/>
            <p14:sldId id="743"/>
            <p14:sldId id="744"/>
            <p14:sldId id="750"/>
            <p14:sldId id="751"/>
            <p14:sldId id="752"/>
            <p14:sldId id="753"/>
            <p14:sldId id="748"/>
            <p14:sldId id="754"/>
            <p14:sldId id="755"/>
            <p14:sldId id="757"/>
          </p14:sldIdLst>
        </p14:section>
        <p14:section name="Раздел без заголовка" id="{3A815F65-1984-44F6-B8B0-FF4EF95A9E8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000066"/>
    <a:srgbClr val="00CC00"/>
    <a:srgbClr val="FFCC99"/>
    <a:srgbClr val="CCFFCC"/>
    <a:srgbClr val="FF99CC"/>
    <a:srgbClr val="0099FF"/>
    <a:srgbClr val="FF33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70" autoAdjust="0"/>
    <p:restoredTop sz="96581" autoAdjust="0"/>
  </p:normalViewPr>
  <p:slideViewPr>
    <p:cSldViewPr>
      <p:cViewPr varScale="1">
        <p:scale>
          <a:sx n="103" d="100"/>
          <a:sy n="103" d="100"/>
        </p:scale>
        <p:origin x="1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6" name="Shape 44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6905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289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447256E-483B-4BC1-BFF8-D2418426C52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46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447256E-483B-4BC1-BFF8-D2418426C52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319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447256E-483B-4BC1-BFF8-D2418426C52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227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447256E-483B-4BC1-BFF8-D2418426C52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976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447256E-483B-4BC1-BFF8-D2418426C52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416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447256E-483B-4BC1-BFF8-D2418426C52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877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447256E-483B-4BC1-BFF8-D2418426C52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698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447256E-483B-4BC1-BFF8-D2418426C52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330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447256E-483B-4BC1-BFF8-D2418426C52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666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447256E-483B-4BC1-BFF8-D2418426C52D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635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447256E-483B-4BC1-BFF8-D2418426C52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0809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447256E-483B-4BC1-BFF8-D2418426C52D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276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447256E-483B-4BC1-BFF8-D2418426C52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956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447256E-483B-4BC1-BFF8-D2418426C52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487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6439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447256E-483B-4BC1-BFF8-D2418426C52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760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447256E-483B-4BC1-BFF8-D2418426C52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179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447256E-483B-4BC1-BFF8-D2418426C52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702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447256E-483B-4BC1-BFF8-D2418426C52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893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8330650" y="6301009"/>
            <a:ext cx="303925" cy="30777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877539" y="125061"/>
            <a:ext cx="3263453" cy="925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519" tIns="31519" rIns="31519" bIns="31519" anchor="ctr">
            <a:spAutoFit/>
          </a:bodyPr>
          <a:lstStyle>
            <a:lvl1pPr defTabSz="912652">
              <a:defRPr sz="1400" cap="all">
                <a:solidFill>
                  <a:srgbClr val="A6A6A6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r>
              <a:t>Магазин социального питания и адресной продовольственной поддержки</a:t>
            </a:r>
          </a:p>
        </p:txBody>
      </p:sp>
      <p:sp>
        <p:nvSpPr>
          <p:cNvPr id="158" name="Shape 158"/>
          <p:cNvSpPr/>
          <p:nvPr/>
        </p:nvSpPr>
        <p:spPr>
          <a:xfrm>
            <a:off x="200725" y="228781"/>
            <a:ext cx="659934" cy="699975"/>
          </a:xfrm>
          <a:prstGeom prst="ellipse">
            <a:avLst/>
          </a:prstGeom>
          <a:solidFill>
            <a:srgbClr val="31859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327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346183" y="377799"/>
            <a:ext cx="369018" cy="4019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018"/>
                </a:moveTo>
                <a:cubicBezTo>
                  <a:pt x="7387" y="21600"/>
                  <a:pt x="7387" y="21600"/>
                  <a:pt x="7387" y="21600"/>
                </a:cubicBezTo>
                <a:cubicBezTo>
                  <a:pt x="7387" y="5164"/>
                  <a:pt x="7387" y="5164"/>
                  <a:pt x="7387" y="5164"/>
                </a:cubicBezTo>
                <a:cubicBezTo>
                  <a:pt x="0" y="5164"/>
                  <a:pt x="0" y="5164"/>
                  <a:pt x="0" y="5164"/>
                </a:cubicBezTo>
                <a:lnTo>
                  <a:pt x="0" y="21018"/>
                </a:lnTo>
                <a:close/>
                <a:moveTo>
                  <a:pt x="7536" y="21600"/>
                </a:moveTo>
                <a:cubicBezTo>
                  <a:pt x="10856" y="20327"/>
                  <a:pt x="10856" y="20327"/>
                  <a:pt x="10856" y="20327"/>
                </a:cubicBezTo>
                <a:cubicBezTo>
                  <a:pt x="10856" y="5164"/>
                  <a:pt x="10856" y="5164"/>
                  <a:pt x="10856" y="5164"/>
                </a:cubicBezTo>
                <a:cubicBezTo>
                  <a:pt x="7536" y="5164"/>
                  <a:pt x="7536" y="5164"/>
                  <a:pt x="7536" y="5164"/>
                </a:cubicBezTo>
                <a:lnTo>
                  <a:pt x="7536" y="21600"/>
                </a:lnTo>
                <a:close/>
                <a:moveTo>
                  <a:pt x="1753" y="1745"/>
                </a:moveTo>
                <a:cubicBezTo>
                  <a:pt x="0" y="4982"/>
                  <a:pt x="0" y="4982"/>
                  <a:pt x="0" y="4982"/>
                </a:cubicBezTo>
                <a:cubicBezTo>
                  <a:pt x="7387" y="4982"/>
                  <a:pt x="7387" y="4982"/>
                  <a:pt x="7387" y="4982"/>
                </a:cubicBezTo>
                <a:cubicBezTo>
                  <a:pt x="8991" y="1745"/>
                  <a:pt x="8991" y="1745"/>
                  <a:pt x="8991" y="1745"/>
                </a:cubicBezTo>
                <a:lnTo>
                  <a:pt x="1753" y="1745"/>
                </a:lnTo>
                <a:close/>
                <a:moveTo>
                  <a:pt x="8991" y="764"/>
                </a:moveTo>
                <a:cubicBezTo>
                  <a:pt x="8991" y="364"/>
                  <a:pt x="8730" y="0"/>
                  <a:pt x="8431" y="0"/>
                </a:cubicBezTo>
                <a:cubicBezTo>
                  <a:pt x="2313" y="0"/>
                  <a:pt x="2313" y="0"/>
                  <a:pt x="2313" y="0"/>
                </a:cubicBezTo>
                <a:cubicBezTo>
                  <a:pt x="2015" y="0"/>
                  <a:pt x="1753" y="364"/>
                  <a:pt x="1753" y="764"/>
                </a:cubicBezTo>
                <a:cubicBezTo>
                  <a:pt x="1753" y="1564"/>
                  <a:pt x="1753" y="1564"/>
                  <a:pt x="1753" y="1564"/>
                </a:cubicBezTo>
                <a:cubicBezTo>
                  <a:pt x="8991" y="1564"/>
                  <a:pt x="8991" y="1564"/>
                  <a:pt x="8991" y="1564"/>
                </a:cubicBezTo>
                <a:lnTo>
                  <a:pt x="8991" y="764"/>
                </a:lnTo>
                <a:close/>
                <a:moveTo>
                  <a:pt x="7498" y="4982"/>
                </a:moveTo>
                <a:cubicBezTo>
                  <a:pt x="10856" y="4982"/>
                  <a:pt x="10856" y="4982"/>
                  <a:pt x="10856" y="4982"/>
                </a:cubicBezTo>
                <a:cubicBezTo>
                  <a:pt x="9065" y="1745"/>
                  <a:pt x="9065" y="1745"/>
                  <a:pt x="9065" y="1745"/>
                </a:cubicBezTo>
                <a:lnTo>
                  <a:pt x="7498" y="4982"/>
                </a:lnTo>
                <a:close/>
                <a:moveTo>
                  <a:pt x="21040" y="14873"/>
                </a:moveTo>
                <a:cubicBezTo>
                  <a:pt x="21600" y="14618"/>
                  <a:pt x="21600" y="14618"/>
                  <a:pt x="21600" y="14618"/>
                </a:cubicBezTo>
                <a:cubicBezTo>
                  <a:pt x="21600" y="14436"/>
                  <a:pt x="21600" y="14218"/>
                  <a:pt x="21563" y="14036"/>
                </a:cubicBezTo>
                <a:cubicBezTo>
                  <a:pt x="21525" y="13855"/>
                  <a:pt x="21488" y="13673"/>
                  <a:pt x="21413" y="13491"/>
                </a:cubicBezTo>
                <a:cubicBezTo>
                  <a:pt x="21339" y="13273"/>
                  <a:pt x="21339" y="13273"/>
                  <a:pt x="21339" y="13273"/>
                </a:cubicBezTo>
                <a:cubicBezTo>
                  <a:pt x="20593" y="13455"/>
                  <a:pt x="19847" y="13455"/>
                  <a:pt x="19138" y="13309"/>
                </a:cubicBezTo>
                <a:cubicBezTo>
                  <a:pt x="18392" y="13127"/>
                  <a:pt x="17832" y="12909"/>
                  <a:pt x="17459" y="12582"/>
                </a:cubicBezTo>
                <a:cubicBezTo>
                  <a:pt x="18093" y="12545"/>
                  <a:pt x="18653" y="12473"/>
                  <a:pt x="19138" y="12364"/>
                </a:cubicBezTo>
                <a:cubicBezTo>
                  <a:pt x="19585" y="12291"/>
                  <a:pt x="19996" y="12145"/>
                  <a:pt x="20257" y="12036"/>
                </a:cubicBezTo>
                <a:cubicBezTo>
                  <a:pt x="20667" y="11855"/>
                  <a:pt x="20667" y="11855"/>
                  <a:pt x="20667" y="11855"/>
                </a:cubicBezTo>
                <a:cubicBezTo>
                  <a:pt x="20705" y="11600"/>
                  <a:pt x="20705" y="11309"/>
                  <a:pt x="20630" y="10982"/>
                </a:cubicBezTo>
                <a:cubicBezTo>
                  <a:pt x="20593" y="10655"/>
                  <a:pt x="20555" y="10364"/>
                  <a:pt x="20481" y="10145"/>
                </a:cubicBezTo>
                <a:cubicBezTo>
                  <a:pt x="20406" y="9818"/>
                  <a:pt x="20406" y="9818"/>
                  <a:pt x="20406" y="9818"/>
                </a:cubicBezTo>
                <a:cubicBezTo>
                  <a:pt x="19809" y="10000"/>
                  <a:pt x="19250" y="10073"/>
                  <a:pt x="18653" y="10036"/>
                </a:cubicBezTo>
                <a:cubicBezTo>
                  <a:pt x="18056" y="10000"/>
                  <a:pt x="17608" y="9927"/>
                  <a:pt x="17310" y="9782"/>
                </a:cubicBezTo>
                <a:cubicBezTo>
                  <a:pt x="16825" y="9600"/>
                  <a:pt x="16825" y="9600"/>
                  <a:pt x="16825" y="9600"/>
                </a:cubicBezTo>
                <a:cubicBezTo>
                  <a:pt x="17235" y="9600"/>
                  <a:pt x="17720" y="9527"/>
                  <a:pt x="18242" y="9345"/>
                </a:cubicBezTo>
                <a:cubicBezTo>
                  <a:pt x="18727" y="9164"/>
                  <a:pt x="19138" y="8982"/>
                  <a:pt x="19436" y="8836"/>
                </a:cubicBezTo>
                <a:cubicBezTo>
                  <a:pt x="19884" y="8582"/>
                  <a:pt x="19884" y="8582"/>
                  <a:pt x="19884" y="8582"/>
                </a:cubicBezTo>
                <a:cubicBezTo>
                  <a:pt x="19847" y="8364"/>
                  <a:pt x="19809" y="8145"/>
                  <a:pt x="19735" y="7891"/>
                </a:cubicBezTo>
                <a:cubicBezTo>
                  <a:pt x="19660" y="7636"/>
                  <a:pt x="19585" y="7455"/>
                  <a:pt x="19511" y="7273"/>
                </a:cubicBezTo>
                <a:cubicBezTo>
                  <a:pt x="19436" y="7018"/>
                  <a:pt x="19436" y="7018"/>
                  <a:pt x="19436" y="7018"/>
                </a:cubicBezTo>
                <a:cubicBezTo>
                  <a:pt x="19212" y="7236"/>
                  <a:pt x="18802" y="7382"/>
                  <a:pt x="18317" y="7491"/>
                </a:cubicBezTo>
                <a:cubicBezTo>
                  <a:pt x="17832" y="7600"/>
                  <a:pt x="17384" y="7636"/>
                  <a:pt x="17011" y="7636"/>
                </a:cubicBezTo>
                <a:cubicBezTo>
                  <a:pt x="16452" y="7636"/>
                  <a:pt x="16452" y="7636"/>
                  <a:pt x="16452" y="7636"/>
                </a:cubicBezTo>
                <a:cubicBezTo>
                  <a:pt x="16937" y="7455"/>
                  <a:pt x="17384" y="7236"/>
                  <a:pt x="17795" y="6982"/>
                </a:cubicBezTo>
                <a:cubicBezTo>
                  <a:pt x="18205" y="6691"/>
                  <a:pt x="18504" y="6473"/>
                  <a:pt x="18653" y="6255"/>
                </a:cubicBezTo>
                <a:cubicBezTo>
                  <a:pt x="18914" y="6000"/>
                  <a:pt x="18914" y="6000"/>
                  <a:pt x="18914" y="6000"/>
                </a:cubicBezTo>
                <a:cubicBezTo>
                  <a:pt x="18131" y="4836"/>
                  <a:pt x="17347" y="4000"/>
                  <a:pt x="16526" y="3491"/>
                </a:cubicBezTo>
                <a:cubicBezTo>
                  <a:pt x="15743" y="3018"/>
                  <a:pt x="15034" y="2836"/>
                  <a:pt x="14437" y="2982"/>
                </a:cubicBezTo>
                <a:cubicBezTo>
                  <a:pt x="13878" y="3127"/>
                  <a:pt x="13355" y="3455"/>
                  <a:pt x="12945" y="3964"/>
                </a:cubicBezTo>
                <a:cubicBezTo>
                  <a:pt x="12535" y="4436"/>
                  <a:pt x="12274" y="5055"/>
                  <a:pt x="12124" y="5782"/>
                </a:cubicBezTo>
                <a:cubicBezTo>
                  <a:pt x="11863" y="7236"/>
                  <a:pt x="11975" y="9455"/>
                  <a:pt x="12497" y="12436"/>
                </a:cubicBezTo>
                <a:cubicBezTo>
                  <a:pt x="12982" y="15418"/>
                  <a:pt x="13766" y="17818"/>
                  <a:pt x="14848" y="19636"/>
                </a:cubicBezTo>
                <a:cubicBezTo>
                  <a:pt x="15295" y="20255"/>
                  <a:pt x="15780" y="20655"/>
                  <a:pt x="16377" y="20873"/>
                </a:cubicBezTo>
                <a:cubicBezTo>
                  <a:pt x="16937" y="21055"/>
                  <a:pt x="17496" y="21018"/>
                  <a:pt x="18056" y="20800"/>
                </a:cubicBezTo>
                <a:cubicBezTo>
                  <a:pt x="18616" y="20582"/>
                  <a:pt x="19138" y="20218"/>
                  <a:pt x="19660" y="19782"/>
                </a:cubicBezTo>
                <a:cubicBezTo>
                  <a:pt x="20145" y="19345"/>
                  <a:pt x="20593" y="18764"/>
                  <a:pt x="20928" y="18073"/>
                </a:cubicBezTo>
                <a:cubicBezTo>
                  <a:pt x="21264" y="17418"/>
                  <a:pt x="21488" y="16691"/>
                  <a:pt x="21563" y="15964"/>
                </a:cubicBezTo>
                <a:cubicBezTo>
                  <a:pt x="21003" y="16109"/>
                  <a:pt x="20406" y="16145"/>
                  <a:pt x="19809" y="16109"/>
                </a:cubicBezTo>
                <a:cubicBezTo>
                  <a:pt x="19175" y="16073"/>
                  <a:pt x="18727" y="16000"/>
                  <a:pt x="18429" y="15891"/>
                </a:cubicBezTo>
                <a:cubicBezTo>
                  <a:pt x="18019" y="15709"/>
                  <a:pt x="18019" y="15709"/>
                  <a:pt x="18019" y="15709"/>
                </a:cubicBezTo>
                <a:cubicBezTo>
                  <a:pt x="18466" y="15673"/>
                  <a:pt x="18989" y="15564"/>
                  <a:pt x="19585" y="15382"/>
                </a:cubicBezTo>
                <a:cubicBezTo>
                  <a:pt x="20220" y="15200"/>
                  <a:pt x="20705" y="15018"/>
                  <a:pt x="21040" y="1487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913270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0" y="6629491"/>
            <a:ext cx="9144000" cy="228781"/>
          </a:xfrm>
          <a:prstGeom prst="rect">
            <a:avLst/>
          </a:prstGeom>
          <a:solidFill>
            <a:srgbClr val="31859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327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sldNum" sz="quarter" idx="2"/>
          </p:nvPr>
        </p:nvSpPr>
        <p:spPr>
          <a:xfrm>
            <a:off x="6278135" y="6218117"/>
            <a:ext cx="275071" cy="2769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877539" y="125061"/>
            <a:ext cx="3263453" cy="925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519" tIns="31519" rIns="31519" bIns="31519" anchor="ctr">
            <a:spAutoFit/>
          </a:bodyPr>
          <a:lstStyle>
            <a:lvl1pPr defTabSz="912652">
              <a:defRPr sz="1400" cap="all">
                <a:solidFill>
                  <a:srgbClr val="A6A6A6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r>
              <a:t>Магазин социального питания и адресной продовольственной поддержки</a:t>
            </a:r>
          </a:p>
        </p:txBody>
      </p:sp>
      <p:sp>
        <p:nvSpPr>
          <p:cNvPr id="169" name="Shape 169"/>
          <p:cNvSpPr/>
          <p:nvPr/>
        </p:nvSpPr>
        <p:spPr>
          <a:xfrm>
            <a:off x="200725" y="228781"/>
            <a:ext cx="659934" cy="699975"/>
          </a:xfrm>
          <a:prstGeom prst="ellipse">
            <a:avLst/>
          </a:prstGeom>
          <a:solidFill>
            <a:srgbClr val="31859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327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346183" y="377799"/>
            <a:ext cx="369018" cy="4019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018"/>
                </a:moveTo>
                <a:cubicBezTo>
                  <a:pt x="7387" y="21600"/>
                  <a:pt x="7387" y="21600"/>
                  <a:pt x="7387" y="21600"/>
                </a:cubicBezTo>
                <a:cubicBezTo>
                  <a:pt x="7387" y="5164"/>
                  <a:pt x="7387" y="5164"/>
                  <a:pt x="7387" y="5164"/>
                </a:cubicBezTo>
                <a:cubicBezTo>
                  <a:pt x="0" y="5164"/>
                  <a:pt x="0" y="5164"/>
                  <a:pt x="0" y="5164"/>
                </a:cubicBezTo>
                <a:lnTo>
                  <a:pt x="0" y="21018"/>
                </a:lnTo>
                <a:close/>
                <a:moveTo>
                  <a:pt x="7536" y="21600"/>
                </a:moveTo>
                <a:cubicBezTo>
                  <a:pt x="10856" y="20327"/>
                  <a:pt x="10856" y="20327"/>
                  <a:pt x="10856" y="20327"/>
                </a:cubicBezTo>
                <a:cubicBezTo>
                  <a:pt x="10856" y="5164"/>
                  <a:pt x="10856" y="5164"/>
                  <a:pt x="10856" y="5164"/>
                </a:cubicBezTo>
                <a:cubicBezTo>
                  <a:pt x="7536" y="5164"/>
                  <a:pt x="7536" y="5164"/>
                  <a:pt x="7536" y="5164"/>
                </a:cubicBezTo>
                <a:lnTo>
                  <a:pt x="7536" y="21600"/>
                </a:lnTo>
                <a:close/>
                <a:moveTo>
                  <a:pt x="1753" y="1745"/>
                </a:moveTo>
                <a:cubicBezTo>
                  <a:pt x="0" y="4982"/>
                  <a:pt x="0" y="4982"/>
                  <a:pt x="0" y="4982"/>
                </a:cubicBezTo>
                <a:cubicBezTo>
                  <a:pt x="7387" y="4982"/>
                  <a:pt x="7387" y="4982"/>
                  <a:pt x="7387" y="4982"/>
                </a:cubicBezTo>
                <a:cubicBezTo>
                  <a:pt x="8991" y="1745"/>
                  <a:pt x="8991" y="1745"/>
                  <a:pt x="8991" y="1745"/>
                </a:cubicBezTo>
                <a:lnTo>
                  <a:pt x="1753" y="1745"/>
                </a:lnTo>
                <a:close/>
                <a:moveTo>
                  <a:pt x="8991" y="764"/>
                </a:moveTo>
                <a:cubicBezTo>
                  <a:pt x="8991" y="364"/>
                  <a:pt x="8730" y="0"/>
                  <a:pt x="8431" y="0"/>
                </a:cubicBezTo>
                <a:cubicBezTo>
                  <a:pt x="2313" y="0"/>
                  <a:pt x="2313" y="0"/>
                  <a:pt x="2313" y="0"/>
                </a:cubicBezTo>
                <a:cubicBezTo>
                  <a:pt x="2015" y="0"/>
                  <a:pt x="1753" y="364"/>
                  <a:pt x="1753" y="764"/>
                </a:cubicBezTo>
                <a:cubicBezTo>
                  <a:pt x="1753" y="1564"/>
                  <a:pt x="1753" y="1564"/>
                  <a:pt x="1753" y="1564"/>
                </a:cubicBezTo>
                <a:cubicBezTo>
                  <a:pt x="8991" y="1564"/>
                  <a:pt x="8991" y="1564"/>
                  <a:pt x="8991" y="1564"/>
                </a:cubicBezTo>
                <a:lnTo>
                  <a:pt x="8991" y="764"/>
                </a:lnTo>
                <a:close/>
                <a:moveTo>
                  <a:pt x="7498" y="4982"/>
                </a:moveTo>
                <a:cubicBezTo>
                  <a:pt x="10856" y="4982"/>
                  <a:pt x="10856" y="4982"/>
                  <a:pt x="10856" y="4982"/>
                </a:cubicBezTo>
                <a:cubicBezTo>
                  <a:pt x="9065" y="1745"/>
                  <a:pt x="9065" y="1745"/>
                  <a:pt x="9065" y="1745"/>
                </a:cubicBezTo>
                <a:lnTo>
                  <a:pt x="7498" y="4982"/>
                </a:lnTo>
                <a:close/>
                <a:moveTo>
                  <a:pt x="21040" y="14873"/>
                </a:moveTo>
                <a:cubicBezTo>
                  <a:pt x="21600" y="14618"/>
                  <a:pt x="21600" y="14618"/>
                  <a:pt x="21600" y="14618"/>
                </a:cubicBezTo>
                <a:cubicBezTo>
                  <a:pt x="21600" y="14436"/>
                  <a:pt x="21600" y="14218"/>
                  <a:pt x="21563" y="14036"/>
                </a:cubicBezTo>
                <a:cubicBezTo>
                  <a:pt x="21525" y="13855"/>
                  <a:pt x="21488" y="13673"/>
                  <a:pt x="21413" y="13491"/>
                </a:cubicBezTo>
                <a:cubicBezTo>
                  <a:pt x="21339" y="13273"/>
                  <a:pt x="21339" y="13273"/>
                  <a:pt x="21339" y="13273"/>
                </a:cubicBezTo>
                <a:cubicBezTo>
                  <a:pt x="20593" y="13455"/>
                  <a:pt x="19847" y="13455"/>
                  <a:pt x="19138" y="13309"/>
                </a:cubicBezTo>
                <a:cubicBezTo>
                  <a:pt x="18392" y="13127"/>
                  <a:pt x="17832" y="12909"/>
                  <a:pt x="17459" y="12582"/>
                </a:cubicBezTo>
                <a:cubicBezTo>
                  <a:pt x="18093" y="12545"/>
                  <a:pt x="18653" y="12473"/>
                  <a:pt x="19138" y="12364"/>
                </a:cubicBezTo>
                <a:cubicBezTo>
                  <a:pt x="19585" y="12291"/>
                  <a:pt x="19996" y="12145"/>
                  <a:pt x="20257" y="12036"/>
                </a:cubicBezTo>
                <a:cubicBezTo>
                  <a:pt x="20667" y="11855"/>
                  <a:pt x="20667" y="11855"/>
                  <a:pt x="20667" y="11855"/>
                </a:cubicBezTo>
                <a:cubicBezTo>
                  <a:pt x="20705" y="11600"/>
                  <a:pt x="20705" y="11309"/>
                  <a:pt x="20630" y="10982"/>
                </a:cubicBezTo>
                <a:cubicBezTo>
                  <a:pt x="20593" y="10655"/>
                  <a:pt x="20555" y="10364"/>
                  <a:pt x="20481" y="10145"/>
                </a:cubicBezTo>
                <a:cubicBezTo>
                  <a:pt x="20406" y="9818"/>
                  <a:pt x="20406" y="9818"/>
                  <a:pt x="20406" y="9818"/>
                </a:cubicBezTo>
                <a:cubicBezTo>
                  <a:pt x="19809" y="10000"/>
                  <a:pt x="19250" y="10073"/>
                  <a:pt x="18653" y="10036"/>
                </a:cubicBezTo>
                <a:cubicBezTo>
                  <a:pt x="18056" y="10000"/>
                  <a:pt x="17608" y="9927"/>
                  <a:pt x="17310" y="9782"/>
                </a:cubicBezTo>
                <a:cubicBezTo>
                  <a:pt x="16825" y="9600"/>
                  <a:pt x="16825" y="9600"/>
                  <a:pt x="16825" y="9600"/>
                </a:cubicBezTo>
                <a:cubicBezTo>
                  <a:pt x="17235" y="9600"/>
                  <a:pt x="17720" y="9527"/>
                  <a:pt x="18242" y="9345"/>
                </a:cubicBezTo>
                <a:cubicBezTo>
                  <a:pt x="18727" y="9164"/>
                  <a:pt x="19138" y="8982"/>
                  <a:pt x="19436" y="8836"/>
                </a:cubicBezTo>
                <a:cubicBezTo>
                  <a:pt x="19884" y="8582"/>
                  <a:pt x="19884" y="8582"/>
                  <a:pt x="19884" y="8582"/>
                </a:cubicBezTo>
                <a:cubicBezTo>
                  <a:pt x="19847" y="8364"/>
                  <a:pt x="19809" y="8145"/>
                  <a:pt x="19735" y="7891"/>
                </a:cubicBezTo>
                <a:cubicBezTo>
                  <a:pt x="19660" y="7636"/>
                  <a:pt x="19585" y="7455"/>
                  <a:pt x="19511" y="7273"/>
                </a:cubicBezTo>
                <a:cubicBezTo>
                  <a:pt x="19436" y="7018"/>
                  <a:pt x="19436" y="7018"/>
                  <a:pt x="19436" y="7018"/>
                </a:cubicBezTo>
                <a:cubicBezTo>
                  <a:pt x="19212" y="7236"/>
                  <a:pt x="18802" y="7382"/>
                  <a:pt x="18317" y="7491"/>
                </a:cubicBezTo>
                <a:cubicBezTo>
                  <a:pt x="17832" y="7600"/>
                  <a:pt x="17384" y="7636"/>
                  <a:pt x="17011" y="7636"/>
                </a:cubicBezTo>
                <a:cubicBezTo>
                  <a:pt x="16452" y="7636"/>
                  <a:pt x="16452" y="7636"/>
                  <a:pt x="16452" y="7636"/>
                </a:cubicBezTo>
                <a:cubicBezTo>
                  <a:pt x="16937" y="7455"/>
                  <a:pt x="17384" y="7236"/>
                  <a:pt x="17795" y="6982"/>
                </a:cubicBezTo>
                <a:cubicBezTo>
                  <a:pt x="18205" y="6691"/>
                  <a:pt x="18504" y="6473"/>
                  <a:pt x="18653" y="6255"/>
                </a:cubicBezTo>
                <a:cubicBezTo>
                  <a:pt x="18914" y="6000"/>
                  <a:pt x="18914" y="6000"/>
                  <a:pt x="18914" y="6000"/>
                </a:cubicBezTo>
                <a:cubicBezTo>
                  <a:pt x="18131" y="4836"/>
                  <a:pt x="17347" y="4000"/>
                  <a:pt x="16526" y="3491"/>
                </a:cubicBezTo>
                <a:cubicBezTo>
                  <a:pt x="15743" y="3018"/>
                  <a:pt x="15034" y="2836"/>
                  <a:pt x="14437" y="2982"/>
                </a:cubicBezTo>
                <a:cubicBezTo>
                  <a:pt x="13878" y="3127"/>
                  <a:pt x="13355" y="3455"/>
                  <a:pt x="12945" y="3964"/>
                </a:cubicBezTo>
                <a:cubicBezTo>
                  <a:pt x="12535" y="4436"/>
                  <a:pt x="12274" y="5055"/>
                  <a:pt x="12124" y="5782"/>
                </a:cubicBezTo>
                <a:cubicBezTo>
                  <a:pt x="11863" y="7236"/>
                  <a:pt x="11975" y="9455"/>
                  <a:pt x="12497" y="12436"/>
                </a:cubicBezTo>
                <a:cubicBezTo>
                  <a:pt x="12982" y="15418"/>
                  <a:pt x="13766" y="17818"/>
                  <a:pt x="14848" y="19636"/>
                </a:cubicBezTo>
                <a:cubicBezTo>
                  <a:pt x="15295" y="20255"/>
                  <a:pt x="15780" y="20655"/>
                  <a:pt x="16377" y="20873"/>
                </a:cubicBezTo>
                <a:cubicBezTo>
                  <a:pt x="16937" y="21055"/>
                  <a:pt x="17496" y="21018"/>
                  <a:pt x="18056" y="20800"/>
                </a:cubicBezTo>
                <a:cubicBezTo>
                  <a:pt x="18616" y="20582"/>
                  <a:pt x="19138" y="20218"/>
                  <a:pt x="19660" y="19782"/>
                </a:cubicBezTo>
                <a:cubicBezTo>
                  <a:pt x="20145" y="19345"/>
                  <a:pt x="20593" y="18764"/>
                  <a:pt x="20928" y="18073"/>
                </a:cubicBezTo>
                <a:cubicBezTo>
                  <a:pt x="21264" y="17418"/>
                  <a:pt x="21488" y="16691"/>
                  <a:pt x="21563" y="15964"/>
                </a:cubicBezTo>
                <a:cubicBezTo>
                  <a:pt x="21003" y="16109"/>
                  <a:pt x="20406" y="16145"/>
                  <a:pt x="19809" y="16109"/>
                </a:cubicBezTo>
                <a:cubicBezTo>
                  <a:pt x="19175" y="16073"/>
                  <a:pt x="18727" y="16000"/>
                  <a:pt x="18429" y="15891"/>
                </a:cubicBezTo>
                <a:cubicBezTo>
                  <a:pt x="18019" y="15709"/>
                  <a:pt x="18019" y="15709"/>
                  <a:pt x="18019" y="15709"/>
                </a:cubicBezTo>
                <a:cubicBezTo>
                  <a:pt x="18466" y="15673"/>
                  <a:pt x="18989" y="15564"/>
                  <a:pt x="19585" y="15382"/>
                </a:cubicBezTo>
                <a:cubicBezTo>
                  <a:pt x="20220" y="15200"/>
                  <a:pt x="20705" y="15018"/>
                  <a:pt x="21040" y="1487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913270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sldNum" sz="quarter" idx="2"/>
          </p:nvPr>
        </p:nvSpPr>
        <p:spPr>
          <a:xfrm>
            <a:off x="6278135" y="6218117"/>
            <a:ext cx="275071" cy="2769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877539" y="125061"/>
            <a:ext cx="3263453" cy="925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519" tIns="31519" rIns="31519" bIns="31519" anchor="ctr">
            <a:spAutoFit/>
          </a:bodyPr>
          <a:lstStyle>
            <a:lvl1pPr defTabSz="912652">
              <a:defRPr sz="1400" cap="all">
                <a:solidFill>
                  <a:srgbClr val="F2F2F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r>
              <a:t>Магазин социального питания и адресной продовольственной поддержки</a:t>
            </a:r>
          </a:p>
        </p:txBody>
      </p:sp>
      <p:sp>
        <p:nvSpPr>
          <p:cNvPr id="179" name="Shape 179"/>
          <p:cNvSpPr/>
          <p:nvPr/>
        </p:nvSpPr>
        <p:spPr>
          <a:xfrm>
            <a:off x="200725" y="228781"/>
            <a:ext cx="659934" cy="699975"/>
          </a:xfrm>
          <a:prstGeom prst="ellipse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327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346183" y="377799"/>
            <a:ext cx="369018" cy="4019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018"/>
                </a:moveTo>
                <a:cubicBezTo>
                  <a:pt x="7387" y="21600"/>
                  <a:pt x="7387" y="21600"/>
                  <a:pt x="7387" y="21600"/>
                </a:cubicBezTo>
                <a:cubicBezTo>
                  <a:pt x="7387" y="5164"/>
                  <a:pt x="7387" y="5164"/>
                  <a:pt x="7387" y="5164"/>
                </a:cubicBezTo>
                <a:cubicBezTo>
                  <a:pt x="0" y="5164"/>
                  <a:pt x="0" y="5164"/>
                  <a:pt x="0" y="5164"/>
                </a:cubicBezTo>
                <a:lnTo>
                  <a:pt x="0" y="21018"/>
                </a:lnTo>
                <a:close/>
                <a:moveTo>
                  <a:pt x="7536" y="21600"/>
                </a:moveTo>
                <a:cubicBezTo>
                  <a:pt x="10856" y="20327"/>
                  <a:pt x="10856" y="20327"/>
                  <a:pt x="10856" y="20327"/>
                </a:cubicBezTo>
                <a:cubicBezTo>
                  <a:pt x="10856" y="5164"/>
                  <a:pt x="10856" y="5164"/>
                  <a:pt x="10856" y="5164"/>
                </a:cubicBezTo>
                <a:cubicBezTo>
                  <a:pt x="7536" y="5164"/>
                  <a:pt x="7536" y="5164"/>
                  <a:pt x="7536" y="5164"/>
                </a:cubicBezTo>
                <a:lnTo>
                  <a:pt x="7536" y="21600"/>
                </a:lnTo>
                <a:close/>
                <a:moveTo>
                  <a:pt x="1753" y="1745"/>
                </a:moveTo>
                <a:cubicBezTo>
                  <a:pt x="0" y="4982"/>
                  <a:pt x="0" y="4982"/>
                  <a:pt x="0" y="4982"/>
                </a:cubicBezTo>
                <a:cubicBezTo>
                  <a:pt x="7387" y="4982"/>
                  <a:pt x="7387" y="4982"/>
                  <a:pt x="7387" y="4982"/>
                </a:cubicBezTo>
                <a:cubicBezTo>
                  <a:pt x="8991" y="1745"/>
                  <a:pt x="8991" y="1745"/>
                  <a:pt x="8991" y="1745"/>
                </a:cubicBezTo>
                <a:lnTo>
                  <a:pt x="1753" y="1745"/>
                </a:lnTo>
                <a:close/>
                <a:moveTo>
                  <a:pt x="8991" y="764"/>
                </a:moveTo>
                <a:cubicBezTo>
                  <a:pt x="8991" y="364"/>
                  <a:pt x="8730" y="0"/>
                  <a:pt x="8431" y="0"/>
                </a:cubicBezTo>
                <a:cubicBezTo>
                  <a:pt x="2313" y="0"/>
                  <a:pt x="2313" y="0"/>
                  <a:pt x="2313" y="0"/>
                </a:cubicBezTo>
                <a:cubicBezTo>
                  <a:pt x="2015" y="0"/>
                  <a:pt x="1753" y="364"/>
                  <a:pt x="1753" y="764"/>
                </a:cubicBezTo>
                <a:cubicBezTo>
                  <a:pt x="1753" y="1564"/>
                  <a:pt x="1753" y="1564"/>
                  <a:pt x="1753" y="1564"/>
                </a:cubicBezTo>
                <a:cubicBezTo>
                  <a:pt x="8991" y="1564"/>
                  <a:pt x="8991" y="1564"/>
                  <a:pt x="8991" y="1564"/>
                </a:cubicBezTo>
                <a:lnTo>
                  <a:pt x="8991" y="764"/>
                </a:lnTo>
                <a:close/>
                <a:moveTo>
                  <a:pt x="7498" y="4982"/>
                </a:moveTo>
                <a:cubicBezTo>
                  <a:pt x="10856" y="4982"/>
                  <a:pt x="10856" y="4982"/>
                  <a:pt x="10856" y="4982"/>
                </a:cubicBezTo>
                <a:cubicBezTo>
                  <a:pt x="9065" y="1745"/>
                  <a:pt x="9065" y="1745"/>
                  <a:pt x="9065" y="1745"/>
                </a:cubicBezTo>
                <a:lnTo>
                  <a:pt x="7498" y="4982"/>
                </a:lnTo>
                <a:close/>
                <a:moveTo>
                  <a:pt x="21040" y="14873"/>
                </a:moveTo>
                <a:cubicBezTo>
                  <a:pt x="21600" y="14618"/>
                  <a:pt x="21600" y="14618"/>
                  <a:pt x="21600" y="14618"/>
                </a:cubicBezTo>
                <a:cubicBezTo>
                  <a:pt x="21600" y="14436"/>
                  <a:pt x="21600" y="14218"/>
                  <a:pt x="21563" y="14036"/>
                </a:cubicBezTo>
                <a:cubicBezTo>
                  <a:pt x="21525" y="13855"/>
                  <a:pt x="21488" y="13673"/>
                  <a:pt x="21413" y="13491"/>
                </a:cubicBezTo>
                <a:cubicBezTo>
                  <a:pt x="21339" y="13273"/>
                  <a:pt x="21339" y="13273"/>
                  <a:pt x="21339" y="13273"/>
                </a:cubicBezTo>
                <a:cubicBezTo>
                  <a:pt x="20593" y="13455"/>
                  <a:pt x="19847" y="13455"/>
                  <a:pt x="19138" y="13309"/>
                </a:cubicBezTo>
                <a:cubicBezTo>
                  <a:pt x="18392" y="13127"/>
                  <a:pt x="17832" y="12909"/>
                  <a:pt x="17459" y="12582"/>
                </a:cubicBezTo>
                <a:cubicBezTo>
                  <a:pt x="18093" y="12545"/>
                  <a:pt x="18653" y="12473"/>
                  <a:pt x="19138" y="12364"/>
                </a:cubicBezTo>
                <a:cubicBezTo>
                  <a:pt x="19585" y="12291"/>
                  <a:pt x="19996" y="12145"/>
                  <a:pt x="20257" y="12036"/>
                </a:cubicBezTo>
                <a:cubicBezTo>
                  <a:pt x="20667" y="11855"/>
                  <a:pt x="20667" y="11855"/>
                  <a:pt x="20667" y="11855"/>
                </a:cubicBezTo>
                <a:cubicBezTo>
                  <a:pt x="20705" y="11600"/>
                  <a:pt x="20705" y="11309"/>
                  <a:pt x="20630" y="10982"/>
                </a:cubicBezTo>
                <a:cubicBezTo>
                  <a:pt x="20593" y="10655"/>
                  <a:pt x="20555" y="10364"/>
                  <a:pt x="20481" y="10145"/>
                </a:cubicBezTo>
                <a:cubicBezTo>
                  <a:pt x="20406" y="9818"/>
                  <a:pt x="20406" y="9818"/>
                  <a:pt x="20406" y="9818"/>
                </a:cubicBezTo>
                <a:cubicBezTo>
                  <a:pt x="19809" y="10000"/>
                  <a:pt x="19250" y="10073"/>
                  <a:pt x="18653" y="10036"/>
                </a:cubicBezTo>
                <a:cubicBezTo>
                  <a:pt x="18056" y="10000"/>
                  <a:pt x="17608" y="9927"/>
                  <a:pt x="17310" y="9782"/>
                </a:cubicBezTo>
                <a:cubicBezTo>
                  <a:pt x="16825" y="9600"/>
                  <a:pt x="16825" y="9600"/>
                  <a:pt x="16825" y="9600"/>
                </a:cubicBezTo>
                <a:cubicBezTo>
                  <a:pt x="17235" y="9600"/>
                  <a:pt x="17720" y="9527"/>
                  <a:pt x="18242" y="9345"/>
                </a:cubicBezTo>
                <a:cubicBezTo>
                  <a:pt x="18727" y="9164"/>
                  <a:pt x="19138" y="8982"/>
                  <a:pt x="19436" y="8836"/>
                </a:cubicBezTo>
                <a:cubicBezTo>
                  <a:pt x="19884" y="8582"/>
                  <a:pt x="19884" y="8582"/>
                  <a:pt x="19884" y="8582"/>
                </a:cubicBezTo>
                <a:cubicBezTo>
                  <a:pt x="19847" y="8364"/>
                  <a:pt x="19809" y="8145"/>
                  <a:pt x="19735" y="7891"/>
                </a:cubicBezTo>
                <a:cubicBezTo>
                  <a:pt x="19660" y="7636"/>
                  <a:pt x="19585" y="7455"/>
                  <a:pt x="19511" y="7273"/>
                </a:cubicBezTo>
                <a:cubicBezTo>
                  <a:pt x="19436" y="7018"/>
                  <a:pt x="19436" y="7018"/>
                  <a:pt x="19436" y="7018"/>
                </a:cubicBezTo>
                <a:cubicBezTo>
                  <a:pt x="19212" y="7236"/>
                  <a:pt x="18802" y="7382"/>
                  <a:pt x="18317" y="7491"/>
                </a:cubicBezTo>
                <a:cubicBezTo>
                  <a:pt x="17832" y="7600"/>
                  <a:pt x="17384" y="7636"/>
                  <a:pt x="17011" y="7636"/>
                </a:cubicBezTo>
                <a:cubicBezTo>
                  <a:pt x="16452" y="7636"/>
                  <a:pt x="16452" y="7636"/>
                  <a:pt x="16452" y="7636"/>
                </a:cubicBezTo>
                <a:cubicBezTo>
                  <a:pt x="16937" y="7455"/>
                  <a:pt x="17384" y="7236"/>
                  <a:pt x="17795" y="6982"/>
                </a:cubicBezTo>
                <a:cubicBezTo>
                  <a:pt x="18205" y="6691"/>
                  <a:pt x="18504" y="6473"/>
                  <a:pt x="18653" y="6255"/>
                </a:cubicBezTo>
                <a:cubicBezTo>
                  <a:pt x="18914" y="6000"/>
                  <a:pt x="18914" y="6000"/>
                  <a:pt x="18914" y="6000"/>
                </a:cubicBezTo>
                <a:cubicBezTo>
                  <a:pt x="18131" y="4836"/>
                  <a:pt x="17347" y="4000"/>
                  <a:pt x="16526" y="3491"/>
                </a:cubicBezTo>
                <a:cubicBezTo>
                  <a:pt x="15743" y="3018"/>
                  <a:pt x="15034" y="2836"/>
                  <a:pt x="14437" y="2982"/>
                </a:cubicBezTo>
                <a:cubicBezTo>
                  <a:pt x="13878" y="3127"/>
                  <a:pt x="13355" y="3455"/>
                  <a:pt x="12945" y="3964"/>
                </a:cubicBezTo>
                <a:cubicBezTo>
                  <a:pt x="12535" y="4436"/>
                  <a:pt x="12274" y="5055"/>
                  <a:pt x="12124" y="5782"/>
                </a:cubicBezTo>
                <a:cubicBezTo>
                  <a:pt x="11863" y="7236"/>
                  <a:pt x="11975" y="9455"/>
                  <a:pt x="12497" y="12436"/>
                </a:cubicBezTo>
                <a:cubicBezTo>
                  <a:pt x="12982" y="15418"/>
                  <a:pt x="13766" y="17818"/>
                  <a:pt x="14848" y="19636"/>
                </a:cubicBezTo>
                <a:cubicBezTo>
                  <a:pt x="15295" y="20255"/>
                  <a:pt x="15780" y="20655"/>
                  <a:pt x="16377" y="20873"/>
                </a:cubicBezTo>
                <a:cubicBezTo>
                  <a:pt x="16937" y="21055"/>
                  <a:pt x="17496" y="21018"/>
                  <a:pt x="18056" y="20800"/>
                </a:cubicBezTo>
                <a:cubicBezTo>
                  <a:pt x="18616" y="20582"/>
                  <a:pt x="19138" y="20218"/>
                  <a:pt x="19660" y="19782"/>
                </a:cubicBezTo>
                <a:cubicBezTo>
                  <a:pt x="20145" y="19345"/>
                  <a:pt x="20593" y="18764"/>
                  <a:pt x="20928" y="18073"/>
                </a:cubicBezTo>
                <a:cubicBezTo>
                  <a:pt x="21264" y="17418"/>
                  <a:pt x="21488" y="16691"/>
                  <a:pt x="21563" y="15964"/>
                </a:cubicBezTo>
                <a:cubicBezTo>
                  <a:pt x="21003" y="16109"/>
                  <a:pt x="20406" y="16145"/>
                  <a:pt x="19809" y="16109"/>
                </a:cubicBezTo>
                <a:cubicBezTo>
                  <a:pt x="19175" y="16073"/>
                  <a:pt x="18727" y="16000"/>
                  <a:pt x="18429" y="15891"/>
                </a:cubicBezTo>
                <a:cubicBezTo>
                  <a:pt x="18019" y="15709"/>
                  <a:pt x="18019" y="15709"/>
                  <a:pt x="18019" y="15709"/>
                </a:cubicBezTo>
                <a:cubicBezTo>
                  <a:pt x="18466" y="15673"/>
                  <a:pt x="18989" y="15564"/>
                  <a:pt x="19585" y="15382"/>
                </a:cubicBezTo>
                <a:cubicBezTo>
                  <a:pt x="20220" y="15200"/>
                  <a:pt x="20705" y="15018"/>
                  <a:pt x="21040" y="1487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913270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6278135" y="6218117"/>
            <a:ext cx="275071" cy="2769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 lIns="45664" tIns="45664" rIns="45664" bIns="45664"/>
          <a:lstStyle>
            <a:lvl1pPr defTabSz="913270"/>
          </a:lstStyle>
          <a:p>
            <a:r>
              <a:t>Текст заголовка</a:t>
            </a:r>
          </a:p>
        </p:txBody>
      </p:sp>
      <p:sp>
        <p:nvSpPr>
          <p:cNvPr id="189" name="Shape 18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664" tIns="45664" rIns="45664" bIns="45664"/>
          <a:lstStyle>
            <a:lvl1pPr marL="342475" indent="-342475" defTabSz="913270"/>
            <a:lvl2pPr marL="782804" indent="-326171" defTabSz="913270"/>
            <a:lvl3pPr marL="1217694" indent="-304423" defTabSz="913270"/>
            <a:lvl4pPr marL="1735215" indent="-365308" defTabSz="913270"/>
            <a:lvl5pPr marL="2191849" indent="-365307" defTabSz="913270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8411841" y="6400478"/>
            <a:ext cx="274962" cy="276886"/>
          </a:xfrm>
          <a:prstGeom prst="rect">
            <a:avLst/>
          </a:prstGeom>
        </p:spPr>
        <p:txBody>
          <a:bodyPr lIns="45664" tIns="45664" rIns="45664" bIns="45664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 lIns="45664" tIns="45664" rIns="45664" bIns="45664"/>
          <a:lstStyle>
            <a:lvl1pPr defTabSz="913270"/>
          </a:lstStyle>
          <a:p>
            <a:r>
              <a:t>Текст заголовка</a:t>
            </a:r>
          </a:p>
        </p:txBody>
      </p:sp>
      <p:sp>
        <p:nvSpPr>
          <p:cNvPr id="207" name="Shape 207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 lIns="45664" tIns="45664" rIns="45664" bIns="45664"/>
          <a:lstStyle>
            <a:lvl1pPr marL="342475" indent="-342475" defTabSz="913270">
              <a:spcBef>
                <a:spcPts val="600"/>
              </a:spcBef>
              <a:defRPr sz="2800"/>
            </a:lvl1pPr>
            <a:lvl2pPr marL="789598" indent="-332966" defTabSz="913270">
              <a:spcBef>
                <a:spcPts val="600"/>
              </a:spcBef>
              <a:defRPr sz="2800"/>
            </a:lvl2pPr>
            <a:lvl3pPr marL="1232916" indent="-319645" defTabSz="913270">
              <a:spcBef>
                <a:spcPts val="600"/>
              </a:spcBef>
              <a:defRPr sz="2800"/>
            </a:lvl3pPr>
            <a:lvl4pPr marL="1725067" indent="-355160" defTabSz="913270">
              <a:spcBef>
                <a:spcPts val="600"/>
              </a:spcBef>
              <a:defRPr sz="2800"/>
            </a:lvl4pPr>
            <a:lvl5pPr marL="2181703" indent="-355161" defTabSz="913270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8" name="Shape 208"/>
          <p:cNvSpPr>
            <a:spLocks noGrp="1"/>
          </p:cNvSpPr>
          <p:nvPr>
            <p:ph type="sldNum" sz="quarter" idx="2"/>
          </p:nvPr>
        </p:nvSpPr>
        <p:spPr>
          <a:xfrm>
            <a:off x="8411841" y="6400478"/>
            <a:ext cx="274962" cy="276886"/>
          </a:xfrm>
          <a:prstGeom prst="rect">
            <a:avLst/>
          </a:prstGeom>
        </p:spPr>
        <p:txBody>
          <a:bodyPr lIns="45664" tIns="45664" rIns="45664" bIns="45664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 lIns="45664" tIns="45664" rIns="45664" bIns="45664"/>
          <a:lstStyle>
            <a:lvl1pPr defTabSz="913270"/>
          </a:lstStyle>
          <a:p>
            <a:r>
              <a:t>Текст заголовка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lIns="45664" tIns="45664" rIns="45664" bIns="45664" anchor="b"/>
          <a:lstStyle>
            <a:lvl1pPr marL="0" indent="0" defTabSz="91327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 defTabSz="91327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 defTabSz="91327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 defTabSz="91327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 defTabSz="91327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17" name="Shape 217"/>
          <p:cNvSpPr>
            <a:spLocks noGrp="1"/>
          </p:cNvSpPr>
          <p:nvPr>
            <p:ph type="body" sz="quarter" idx="13"/>
          </p:nvPr>
        </p:nvSpPr>
        <p:spPr>
          <a:xfrm>
            <a:off x="4645031" y="1535111"/>
            <a:ext cx="4041777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sldNum" sz="quarter" idx="2"/>
          </p:nvPr>
        </p:nvSpPr>
        <p:spPr>
          <a:xfrm>
            <a:off x="8411841" y="6400478"/>
            <a:ext cx="274962" cy="276886"/>
          </a:xfrm>
          <a:prstGeom prst="rect">
            <a:avLst/>
          </a:prstGeom>
        </p:spPr>
        <p:txBody>
          <a:bodyPr lIns="45664" tIns="45664" rIns="45664" bIns="45664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 lIns="45664" tIns="45664" rIns="45664" bIns="45664"/>
          <a:lstStyle>
            <a:lvl1pPr defTabSz="913270"/>
          </a:lstStyle>
          <a:p>
            <a:r>
              <a:t>Текст заголовка</a:t>
            </a:r>
          </a:p>
        </p:txBody>
      </p:sp>
      <p:sp>
        <p:nvSpPr>
          <p:cNvPr id="226" name="Shape 226"/>
          <p:cNvSpPr>
            <a:spLocks noGrp="1"/>
          </p:cNvSpPr>
          <p:nvPr>
            <p:ph type="sldNum" sz="quarter" idx="2"/>
          </p:nvPr>
        </p:nvSpPr>
        <p:spPr>
          <a:xfrm>
            <a:off x="8411841" y="6400478"/>
            <a:ext cx="274962" cy="276886"/>
          </a:xfrm>
          <a:prstGeom prst="rect">
            <a:avLst/>
          </a:prstGeom>
        </p:spPr>
        <p:txBody>
          <a:bodyPr lIns="45664" tIns="45664" rIns="45664" bIns="45664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6" cy="1162050"/>
          </a:xfrm>
          <a:prstGeom prst="rect">
            <a:avLst/>
          </a:prstGeom>
        </p:spPr>
        <p:txBody>
          <a:bodyPr lIns="45664" tIns="45664" rIns="45664" bIns="45664" anchor="b"/>
          <a:lstStyle>
            <a:lvl1pPr algn="l" defTabSz="913270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241" name="Shape 241"/>
          <p:cNvSpPr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 lIns="45664" tIns="45664" rIns="45664" bIns="45664"/>
          <a:lstStyle>
            <a:lvl1pPr marL="342475" indent="-342475" defTabSz="913270"/>
            <a:lvl2pPr marL="782804" indent="-326171" defTabSz="913270"/>
            <a:lvl3pPr marL="1217694" indent="-304423" defTabSz="913270"/>
            <a:lvl4pPr marL="1735215" indent="-365308" defTabSz="913270"/>
            <a:lvl5pPr marL="2191849" indent="-365307" defTabSz="913270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2" name="Shape 242"/>
          <p:cNvSpPr>
            <a:spLocks noGrp="1"/>
          </p:cNvSpPr>
          <p:nvPr>
            <p:ph type="body" sz="half" idx="13"/>
          </p:nvPr>
        </p:nvSpPr>
        <p:spPr>
          <a:xfrm>
            <a:off x="457217" y="1435102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3" name="Shape 243"/>
          <p:cNvSpPr>
            <a:spLocks noGrp="1"/>
          </p:cNvSpPr>
          <p:nvPr>
            <p:ph type="sldNum" sz="quarter" idx="2"/>
          </p:nvPr>
        </p:nvSpPr>
        <p:spPr>
          <a:xfrm>
            <a:off x="8411841" y="6400478"/>
            <a:ext cx="274962" cy="276886"/>
          </a:xfrm>
          <a:prstGeom prst="rect">
            <a:avLst/>
          </a:prstGeom>
        </p:spPr>
        <p:txBody>
          <a:bodyPr lIns="45664" tIns="45664" rIns="45664" bIns="45664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lIns="45664" tIns="45664" rIns="45664" bIns="45664" anchor="b"/>
          <a:lstStyle>
            <a:lvl1pPr algn="l" defTabSz="913270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251" name="Shape 251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2" name="Shape 252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 lIns="45664" tIns="45664" rIns="45664" bIns="45664"/>
          <a:lstStyle>
            <a:lvl1pPr marL="0" indent="0" defTabSz="913270">
              <a:spcBef>
                <a:spcPts val="300"/>
              </a:spcBef>
              <a:buSzTx/>
              <a:buFontTx/>
              <a:buNone/>
              <a:defRPr sz="1400"/>
            </a:lvl1pPr>
            <a:lvl2pPr marL="0" indent="0" defTabSz="913270">
              <a:spcBef>
                <a:spcPts val="300"/>
              </a:spcBef>
              <a:buSzTx/>
              <a:buFontTx/>
              <a:buNone/>
              <a:defRPr sz="1400"/>
            </a:lvl2pPr>
            <a:lvl3pPr marL="0" indent="0" defTabSz="913270">
              <a:spcBef>
                <a:spcPts val="300"/>
              </a:spcBef>
              <a:buSzTx/>
              <a:buFontTx/>
              <a:buNone/>
              <a:defRPr sz="1400"/>
            </a:lvl3pPr>
            <a:lvl4pPr marL="0" indent="0" defTabSz="913270">
              <a:spcBef>
                <a:spcPts val="300"/>
              </a:spcBef>
              <a:buSzTx/>
              <a:buFontTx/>
              <a:buNone/>
              <a:defRPr sz="1400"/>
            </a:lvl4pPr>
            <a:lvl5pPr marL="0" indent="0" defTabSz="91327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3" name="Shape 253"/>
          <p:cNvSpPr>
            <a:spLocks noGrp="1"/>
          </p:cNvSpPr>
          <p:nvPr>
            <p:ph type="sldNum" sz="quarter" idx="2"/>
          </p:nvPr>
        </p:nvSpPr>
        <p:spPr>
          <a:xfrm>
            <a:off x="8411841" y="6400478"/>
            <a:ext cx="274962" cy="276886"/>
          </a:xfrm>
          <a:prstGeom prst="rect">
            <a:avLst/>
          </a:prstGeom>
        </p:spPr>
        <p:txBody>
          <a:bodyPr lIns="45664" tIns="45664" rIns="45664" bIns="45664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 lIns="45664" tIns="45664" rIns="45664" bIns="45664"/>
          <a:lstStyle>
            <a:lvl1pPr defTabSz="913270"/>
          </a:lstStyle>
          <a:p>
            <a:r>
              <a:t>Текст заголовка</a:t>
            </a:r>
          </a:p>
        </p:txBody>
      </p:sp>
      <p:sp>
        <p:nvSpPr>
          <p:cNvPr id="261" name="Shape 2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664" tIns="45664" rIns="45664" bIns="45664"/>
          <a:lstStyle>
            <a:lvl1pPr marL="342475" indent="-342475" defTabSz="913270"/>
            <a:lvl2pPr marL="782804" indent="-326171" defTabSz="913270"/>
            <a:lvl3pPr marL="1217694" indent="-304423" defTabSz="913270"/>
            <a:lvl4pPr marL="1735215" indent="-365308" defTabSz="913270"/>
            <a:lvl5pPr marL="2191849" indent="-365307" defTabSz="913270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2" name="Shape 262"/>
          <p:cNvSpPr>
            <a:spLocks noGrp="1"/>
          </p:cNvSpPr>
          <p:nvPr>
            <p:ph type="sldNum" sz="quarter" idx="2"/>
          </p:nvPr>
        </p:nvSpPr>
        <p:spPr>
          <a:xfrm>
            <a:off x="8411841" y="6400478"/>
            <a:ext cx="274962" cy="276886"/>
          </a:xfrm>
          <a:prstGeom prst="rect">
            <a:avLst/>
          </a:prstGeom>
        </p:spPr>
        <p:txBody>
          <a:bodyPr lIns="45664" tIns="45664" rIns="45664" bIns="45664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sz="quarter" idx="13"/>
          </p:nvPr>
        </p:nvSpPr>
        <p:spPr>
          <a:xfrm>
            <a:off x="4645151" y="1535111"/>
            <a:ext cx="4041775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xfrm>
            <a:off x="8328436" y="6285358"/>
            <a:ext cx="332779" cy="3385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xfrm>
            <a:off x="6629400" y="274642"/>
            <a:ext cx="2057400" cy="5851527"/>
          </a:xfrm>
          <a:prstGeom prst="rect">
            <a:avLst/>
          </a:prstGeom>
        </p:spPr>
        <p:txBody>
          <a:bodyPr lIns="45664" tIns="45664" rIns="45664" bIns="45664"/>
          <a:lstStyle>
            <a:lvl1pPr defTabSz="913270"/>
          </a:lstStyle>
          <a:p>
            <a:r>
              <a:t>Текст заголовка</a:t>
            </a:r>
          </a:p>
        </p:txBody>
      </p:sp>
      <p:sp>
        <p:nvSpPr>
          <p:cNvPr id="270" name="Shape 270"/>
          <p:cNvSpPr>
            <a:spLocks noGrp="1"/>
          </p:cNvSpPr>
          <p:nvPr>
            <p:ph type="body" idx="1"/>
          </p:nvPr>
        </p:nvSpPr>
        <p:spPr>
          <a:xfrm>
            <a:off x="457200" y="274642"/>
            <a:ext cx="6019800" cy="5851527"/>
          </a:xfrm>
          <a:prstGeom prst="rect">
            <a:avLst/>
          </a:prstGeom>
        </p:spPr>
        <p:txBody>
          <a:bodyPr lIns="45664" tIns="45664" rIns="45664" bIns="45664"/>
          <a:lstStyle>
            <a:lvl1pPr marL="342475" indent="-342475" defTabSz="913270"/>
            <a:lvl2pPr marL="782804" indent="-326171" defTabSz="913270"/>
            <a:lvl3pPr marL="1217694" indent="-304423" defTabSz="913270"/>
            <a:lvl4pPr marL="1735215" indent="-365308" defTabSz="913270"/>
            <a:lvl5pPr marL="2191849" indent="-365307" defTabSz="913270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1" name="Shape 271"/>
          <p:cNvSpPr>
            <a:spLocks noGrp="1"/>
          </p:cNvSpPr>
          <p:nvPr>
            <p:ph type="sldNum" sz="quarter" idx="2"/>
          </p:nvPr>
        </p:nvSpPr>
        <p:spPr>
          <a:xfrm>
            <a:off x="8411841" y="6400478"/>
            <a:ext cx="274962" cy="276886"/>
          </a:xfrm>
          <a:prstGeom prst="rect">
            <a:avLst/>
          </a:prstGeom>
        </p:spPr>
        <p:txBody>
          <a:bodyPr lIns="45664" tIns="45664" rIns="45664" bIns="45664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/>
          </p:cNvSpPr>
          <p:nvPr>
            <p:ph type="sldNum" sz="quarter" idx="2"/>
          </p:nvPr>
        </p:nvSpPr>
        <p:spPr>
          <a:xfrm>
            <a:off x="6278135" y="6218117"/>
            <a:ext cx="275071" cy="2769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/>
        </p:nvSpPr>
        <p:spPr>
          <a:xfrm>
            <a:off x="877551" y="1958"/>
            <a:ext cx="985193" cy="117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519" tIns="31519" rIns="31519" bIns="31519" anchor="ctr">
            <a:spAutoFit/>
          </a:bodyPr>
          <a:lstStyle/>
          <a:p>
            <a:pPr defTabSz="912652">
              <a:defRPr cap="all">
                <a:solidFill>
                  <a:srgbClr val="A6A6A6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Портал </a:t>
            </a:r>
            <a:endParaRPr sz="4800">
              <a:solidFill>
                <a:srgbClr val="FFFFFF"/>
              </a:solidFill>
            </a:endParaRPr>
          </a:p>
          <a:p>
            <a:pPr defTabSz="912652">
              <a:defRPr cap="all">
                <a:solidFill>
                  <a:srgbClr val="A6A6A6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фермера</a:t>
            </a:r>
          </a:p>
        </p:txBody>
      </p:sp>
      <p:sp>
        <p:nvSpPr>
          <p:cNvPr id="286" name="Shape 286"/>
          <p:cNvSpPr/>
          <p:nvPr/>
        </p:nvSpPr>
        <p:spPr>
          <a:xfrm>
            <a:off x="200725" y="228781"/>
            <a:ext cx="659934" cy="699975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3754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344093" y="380124"/>
            <a:ext cx="373197" cy="3620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81" y="17788"/>
                </a:moveTo>
                <a:cubicBezTo>
                  <a:pt x="20981" y="18424"/>
                  <a:pt x="20787" y="19016"/>
                  <a:pt x="20361" y="19440"/>
                </a:cubicBezTo>
                <a:cubicBezTo>
                  <a:pt x="19626" y="20245"/>
                  <a:pt x="19626" y="20245"/>
                  <a:pt x="19626" y="20245"/>
                </a:cubicBezTo>
                <a:cubicBezTo>
                  <a:pt x="19239" y="20668"/>
                  <a:pt x="18697" y="20922"/>
                  <a:pt x="18155" y="20880"/>
                </a:cubicBezTo>
                <a:cubicBezTo>
                  <a:pt x="17768" y="21346"/>
                  <a:pt x="17226" y="21600"/>
                  <a:pt x="16645" y="21600"/>
                </a:cubicBezTo>
                <a:cubicBezTo>
                  <a:pt x="15639" y="21600"/>
                  <a:pt x="15639" y="21600"/>
                  <a:pt x="15639" y="21600"/>
                </a:cubicBezTo>
                <a:cubicBezTo>
                  <a:pt x="15058" y="21600"/>
                  <a:pt x="14516" y="21346"/>
                  <a:pt x="14168" y="20880"/>
                </a:cubicBezTo>
                <a:cubicBezTo>
                  <a:pt x="13587" y="20922"/>
                  <a:pt x="13045" y="20668"/>
                  <a:pt x="12658" y="20245"/>
                </a:cubicBezTo>
                <a:cubicBezTo>
                  <a:pt x="11923" y="19440"/>
                  <a:pt x="11923" y="19440"/>
                  <a:pt x="11923" y="19440"/>
                </a:cubicBezTo>
                <a:cubicBezTo>
                  <a:pt x="11535" y="19016"/>
                  <a:pt x="11342" y="18424"/>
                  <a:pt x="11342" y="17831"/>
                </a:cubicBezTo>
                <a:cubicBezTo>
                  <a:pt x="10955" y="17407"/>
                  <a:pt x="10684" y="16814"/>
                  <a:pt x="10684" y="16179"/>
                </a:cubicBezTo>
                <a:cubicBezTo>
                  <a:pt x="10684" y="15078"/>
                  <a:pt x="10684" y="15078"/>
                  <a:pt x="10684" y="15078"/>
                </a:cubicBezTo>
                <a:cubicBezTo>
                  <a:pt x="10684" y="14442"/>
                  <a:pt x="10955" y="13849"/>
                  <a:pt x="11342" y="13426"/>
                </a:cubicBezTo>
                <a:cubicBezTo>
                  <a:pt x="11342" y="12833"/>
                  <a:pt x="11535" y="12240"/>
                  <a:pt x="11923" y="11816"/>
                </a:cubicBezTo>
                <a:cubicBezTo>
                  <a:pt x="12658" y="11012"/>
                  <a:pt x="12658" y="11012"/>
                  <a:pt x="12658" y="11012"/>
                </a:cubicBezTo>
                <a:cubicBezTo>
                  <a:pt x="13045" y="10588"/>
                  <a:pt x="13587" y="10334"/>
                  <a:pt x="14168" y="10334"/>
                </a:cubicBezTo>
                <a:cubicBezTo>
                  <a:pt x="14516" y="9911"/>
                  <a:pt x="15058" y="9656"/>
                  <a:pt x="15639" y="9656"/>
                </a:cubicBezTo>
                <a:cubicBezTo>
                  <a:pt x="16645" y="9656"/>
                  <a:pt x="16645" y="9656"/>
                  <a:pt x="16645" y="9656"/>
                </a:cubicBezTo>
                <a:cubicBezTo>
                  <a:pt x="17226" y="9656"/>
                  <a:pt x="17768" y="9911"/>
                  <a:pt x="18155" y="10334"/>
                </a:cubicBezTo>
                <a:cubicBezTo>
                  <a:pt x="18697" y="10334"/>
                  <a:pt x="19239" y="10588"/>
                  <a:pt x="19626" y="11012"/>
                </a:cubicBezTo>
                <a:cubicBezTo>
                  <a:pt x="20361" y="11816"/>
                  <a:pt x="20361" y="11816"/>
                  <a:pt x="20361" y="11816"/>
                </a:cubicBezTo>
                <a:cubicBezTo>
                  <a:pt x="20787" y="12240"/>
                  <a:pt x="20981" y="12833"/>
                  <a:pt x="20981" y="13468"/>
                </a:cubicBezTo>
                <a:cubicBezTo>
                  <a:pt x="21368" y="13849"/>
                  <a:pt x="21600" y="14442"/>
                  <a:pt x="21600" y="15078"/>
                </a:cubicBezTo>
                <a:cubicBezTo>
                  <a:pt x="21600" y="16179"/>
                  <a:pt x="21600" y="16179"/>
                  <a:pt x="21600" y="16179"/>
                </a:cubicBezTo>
                <a:cubicBezTo>
                  <a:pt x="21600" y="16814"/>
                  <a:pt x="21368" y="17407"/>
                  <a:pt x="20981" y="17788"/>
                </a:cubicBezTo>
                <a:close/>
                <a:moveTo>
                  <a:pt x="16142" y="11901"/>
                </a:moveTo>
                <a:cubicBezTo>
                  <a:pt x="14284" y="11901"/>
                  <a:pt x="12735" y="13553"/>
                  <a:pt x="12735" y="15628"/>
                </a:cubicBezTo>
                <a:cubicBezTo>
                  <a:pt x="12735" y="17704"/>
                  <a:pt x="14284" y="19355"/>
                  <a:pt x="16142" y="19355"/>
                </a:cubicBezTo>
                <a:cubicBezTo>
                  <a:pt x="18039" y="19355"/>
                  <a:pt x="19548" y="17704"/>
                  <a:pt x="19548" y="15628"/>
                </a:cubicBezTo>
                <a:cubicBezTo>
                  <a:pt x="19548" y="13553"/>
                  <a:pt x="18039" y="11901"/>
                  <a:pt x="16142" y="11901"/>
                </a:cubicBezTo>
                <a:close/>
                <a:moveTo>
                  <a:pt x="16142" y="17704"/>
                </a:moveTo>
                <a:cubicBezTo>
                  <a:pt x="15097" y="17704"/>
                  <a:pt x="14284" y="16772"/>
                  <a:pt x="14284" y="15628"/>
                </a:cubicBezTo>
                <a:cubicBezTo>
                  <a:pt x="14284" y="14485"/>
                  <a:pt x="15097" y="13553"/>
                  <a:pt x="16142" y="13553"/>
                </a:cubicBezTo>
                <a:cubicBezTo>
                  <a:pt x="17187" y="13553"/>
                  <a:pt x="18039" y="14485"/>
                  <a:pt x="18039" y="15628"/>
                </a:cubicBezTo>
                <a:cubicBezTo>
                  <a:pt x="18039" y="16772"/>
                  <a:pt x="17187" y="17704"/>
                  <a:pt x="16142" y="17704"/>
                </a:cubicBezTo>
                <a:close/>
                <a:moveTo>
                  <a:pt x="18232" y="9191"/>
                </a:moveTo>
                <a:cubicBezTo>
                  <a:pt x="17845" y="8682"/>
                  <a:pt x="17226" y="8386"/>
                  <a:pt x="16568" y="8386"/>
                </a:cubicBezTo>
                <a:cubicBezTo>
                  <a:pt x="15445" y="8386"/>
                  <a:pt x="15445" y="8386"/>
                  <a:pt x="15445" y="8386"/>
                </a:cubicBezTo>
                <a:cubicBezTo>
                  <a:pt x="14787" y="8386"/>
                  <a:pt x="14168" y="8682"/>
                  <a:pt x="13781" y="9191"/>
                </a:cubicBezTo>
                <a:cubicBezTo>
                  <a:pt x="13123" y="9191"/>
                  <a:pt x="12542" y="9445"/>
                  <a:pt x="12077" y="9911"/>
                </a:cubicBezTo>
                <a:cubicBezTo>
                  <a:pt x="11265" y="10800"/>
                  <a:pt x="11265" y="10800"/>
                  <a:pt x="11265" y="10800"/>
                </a:cubicBezTo>
                <a:cubicBezTo>
                  <a:pt x="10839" y="11308"/>
                  <a:pt x="10606" y="11986"/>
                  <a:pt x="10606" y="12664"/>
                </a:cubicBezTo>
                <a:cubicBezTo>
                  <a:pt x="10142" y="13129"/>
                  <a:pt x="9871" y="13765"/>
                  <a:pt x="9871" y="14485"/>
                </a:cubicBezTo>
                <a:cubicBezTo>
                  <a:pt x="9871" y="15628"/>
                  <a:pt x="9871" y="15628"/>
                  <a:pt x="9871" y="15628"/>
                </a:cubicBezTo>
                <a:cubicBezTo>
                  <a:pt x="6929" y="15628"/>
                  <a:pt x="6929" y="15628"/>
                  <a:pt x="6929" y="15628"/>
                </a:cubicBezTo>
                <a:cubicBezTo>
                  <a:pt x="6271" y="14612"/>
                  <a:pt x="5187" y="13976"/>
                  <a:pt x="3948" y="13976"/>
                </a:cubicBezTo>
                <a:cubicBezTo>
                  <a:pt x="2787" y="13976"/>
                  <a:pt x="1742" y="14569"/>
                  <a:pt x="1045" y="15501"/>
                </a:cubicBezTo>
                <a:cubicBezTo>
                  <a:pt x="503" y="15289"/>
                  <a:pt x="0" y="14866"/>
                  <a:pt x="0" y="14358"/>
                </a:cubicBezTo>
                <a:cubicBezTo>
                  <a:pt x="0" y="10122"/>
                  <a:pt x="0" y="10122"/>
                  <a:pt x="0" y="10122"/>
                </a:cubicBezTo>
                <a:cubicBezTo>
                  <a:pt x="0" y="9445"/>
                  <a:pt x="503" y="8852"/>
                  <a:pt x="1161" y="8852"/>
                </a:cubicBezTo>
                <a:cubicBezTo>
                  <a:pt x="7819" y="8852"/>
                  <a:pt x="7819" y="8852"/>
                  <a:pt x="7819" y="8852"/>
                </a:cubicBezTo>
                <a:cubicBezTo>
                  <a:pt x="10374" y="2202"/>
                  <a:pt x="10374" y="2202"/>
                  <a:pt x="10374" y="2202"/>
                </a:cubicBezTo>
                <a:cubicBezTo>
                  <a:pt x="10877" y="932"/>
                  <a:pt x="11574" y="0"/>
                  <a:pt x="12697" y="0"/>
                </a:cubicBezTo>
                <a:cubicBezTo>
                  <a:pt x="18271" y="0"/>
                  <a:pt x="18271" y="0"/>
                  <a:pt x="18271" y="0"/>
                </a:cubicBezTo>
                <a:cubicBezTo>
                  <a:pt x="19355" y="0"/>
                  <a:pt x="20284" y="974"/>
                  <a:pt x="20284" y="2202"/>
                </a:cubicBezTo>
                <a:cubicBezTo>
                  <a:pt x="20284" y="10292"/>
                  <a:pt x="20284" y="10292"/>
                  <a:pt x="20284" y="10292"/>
                </a:cubicBezTo>
                <a:cubicBezTo>
                  <a:pt x="19935" y="9911"/>
                  <a:pt x="19935" y="9911"/>
                  <a:pt x="19935" y="9911"/>
                </a:cubicBezTo>
                <a:cubicBezTo>
                  <a:pt x="19471" y="9445"/>
                  <a:pt x="18890" y="9191"/>
                  <a:pt x="18232" y="9191"/>
                </a:cubicBezTo>
                <a:close/>
                <a:moveTo>
                  <a:pt x="18542" y="2922"/>
                </a:moveTo>
                <a:cubicBezTo>
                  <a:pt x="18542" y="2118"/>
                  <a:pt x="17923" y="1440"/>
                  <a:pt x="17187" y="1440"/>
                </a:cubicBezTo>
                <a:cubicBezTo>
                  <a:pt x="13510" y="1440"/>
                  <a:pt x="13510" y="1440"/>
                  <a:pt x="13510" y="1440"/>
                </a:cubicBezTo>
                <a:cubicBezTo>
                  <a:pt x="12774" y="1440"/>
                  <a:pt x="12310" y="2075"/>
                  <a:pt x="11961" y="2922"/>
                </a:cubicBezTo>
                <a:cubicBezTo>
                  <a:pt x="10258" y="7369"/>
                  <a:pt x="10258" y="7369"/>
                  <a:pt x="10258" y="7369"/>
                </a:cubicBezTo>
                <a:cubicBezTo>
                  <a:pt x="18542" y="7327"/>
                  <a:pt x="18542" y="7327"/>
                  <a:pt x="18542" y="7327"/>
                </a:cubicBezTo>
                <a:lnTo>
                  <a:pt x="18542" y="2922"/>
                </a:lnTo>
                <a:close/>
                <a:moveTo>
                  <a:pt x="4026" y="14612"/>
                </a:moveTo>
                <a:cubicBezTo>
                  <a:pt x="5768" y="14612"/>
                  <a:pt x="7200" y="16179"/>
                  <a:pt x="7200" y="18127"/>
                </a:cubicBezTo>
                <a:cubicBezTo>
                  <a:pt x="7200" y="20033"/>
                  <a:pt x="5768" y="21600"/>
                  <a:pt x="4026" y="21600"/>
                </a:cubicBezTo>
                <a:cubicBezTo>
                  <a:pt x="2245" y="21600"/>
                  <a:pt x="813" y="20033"/>
                  <a:pt x="813" y="18127"/>
                </a:cubicBezTo>
                <a:cubicBezTo>
                  <a:pt x="813" y="16179"/>
                  <a:pt x="2245" y="14612"/>
                  <a:pt x="4026" y="14612"/>
                </a:cubicBezTo>
                <a:close/>
                <a:moveTo>
                  <a:pt x="4026" y="19779"/>
                </a:moveTo>
                <a:cubicBezTo>
                  <a:pt x="4839" y="19779"/>
                  <a:pt x="5535" y="19016"/>
                  <a:pt x="5535" y="18127"/>
                </a:cubicBezTo>
                <a:cubicBezTo>
                  <a:pt x="5535" y="17195"/>
                  <a:pt x="4839" y="16475"/>
                  <a:pt x="4026" y="16475"/>
                </a:cubicBezTo>
                <a:cubicBezTo>
                  <a:pt x="3174" y="16475"/>
                  <a:pt x="2516" y="17195"/>
                  <a:pt x="2516" y="18127"/>
                </a:cubicBezTo>
                <a:cubicBezTo>
                  <a:pt x="2516" y="19016"/>
                  <a:pt x="3174" y="19779"/>
                  <a:pt x="4026" y="1977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913754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0" y="6629488"/>
            <a:ext cx="9144000" cy="22878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3754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89" name="Shape 289"/>
          <p:cNvSpPr>
            <a:spLocks noGrp="1"/>
          </p:cNvSpPr>
          <p:nvPr>
            <p:ph type="sldNum" sz="quarter" idx="2"/>
          </p:nvPr>
        </p:nvSpPr>
        <p:spPr>
          <a:xfrm>
            <a:off x="6278135" y="6218117"/>
            <a:ext cx="275071" cy="2769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/>
        </p:nvSpPr>
        <p:spPr>
          <a:xfrm>
            <a:off x="877551" y="1958"/>
            <a:ext cx="985193" cy="117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519" tIns="31519" rIns="31519" bIns="31519" anchor="ctr">
            <a:spAutoFit/>
          </a:bodyPr>
          <a:lstStyle/>
          <a:p>
            <a:pPr defTabSz="912652">
              <a:defRPr cap="all">
                <a:solidFill>
                  <a:srgbClr val="A6A6A6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Портал </a:t>
            </a:r>
            <a:endParaRPr sz="4800">
              <a:solidFill>
                <a:srgbClr val="FFFFFF"/>
              </a:solidFill>
            </a:endParaRPr>
          </a:p>
          <a:p>
            <a:pPr defTabSz="912652">
              <a:defRPr cap="all">
                <a:solidFill>
                  <a:srgbClr val="A6A6A6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фермера</a:t>
            </a:r>
          </a:p>
        </p:txBody>
      </p:sp>
      <p:sp>
        <p:nvSpPr>
          <p:cNvPr id="297" name="Shape 297"/>
          <p:cNvSpPr/>
          <p:nvPr/>
        </p:nvSpPr>
        <p:spPr>
          <a:xfrm>
            <a:off x="200725" y="228781"/>
            <a:ext cx="659934" cy="699975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3754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98" name="Shape 298"/>
          <p:cNvSpPr/>
          <p:nvPr/>
        </p:nvSpPr>
        <p:spPr>
          <a:xfrm>
            <a:off x="344093" y="380124"/>
            <a:ext cx="373197" cy="3620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81" y="17788"/>
                </a:moveTo>
                <a:cubicBezTo>
                  <a:pt x="20981" y="18424"/>
                  <a:pt x="20787" y="19016"/>
                  <a:pt x="20361" y="19440"/>
                </a:cubicBezTo>
                <a:cubicBezTo>
                  <a:pt x="19626" y="20245"/>
                  <a:pt x="19626" y="20245"/>
                  <a:pt x="19626" y="20245"/>
                </a:cubicBezTo>
                <a:cubicBezTo>
                  <a:pt x="19239" y="20668"/>
                  <a:pt x="18697" y="20922"/>
                  <a:pt x="18155" y="20880"/>
                </a:cubicBezTo>
                <a:cubicBezTo>
                  <a:pt x="17768" y="21346"/>
                  <a:pt x="17226" y="21600"/>
                  <a:pt x="16645" y="21600"/>
                </a:cubicBezTo>
                <a:cubicBezTo>
                  <a:pt x="15639" y="21600"/>
                  <a:pt x="15639" y="21600"/>
                  <a:pt x="15639" y="21600"/>
                </a:cubicBezTo>
                <a:cubicBezTo>
                  <a:pt x="15058" y="21600"/>
                  <a:pt x="14516" y="21346"/>
                  <a:pt x="14168" y="20880"/>
                </a:cubicBezTo>
                <a:cubicBezTo>
                  <a:pt x="13587" y="20922"/>
                  <a:pt x="13045" y="20668"/>
                  <a:pt x="12658" y="20245"/>
                </a:cubicBezTo>
                <a:cubicBezTo>
                  <a:pt x="11923" y="19440"/>
                  <a:pt x="11923" y="19440"/>
                  <a:pt x="11923" y="19440"/>
                </a:cubicBezTo>
                <a:cubicBezTo>
                  <a:pt x="11535" y="19016"/>
                  <a:pt x="11342" y="18424"/>
                  <a:pt x="11342" y="17831"/>
                </a:cubicBezTo>
                <a:cubicBezTo>
                  <a:pt x="10955" y="17407"/>
                  <a:pt x="10684" y="16814"/>
                  <a:pt x="10684" y="16179"/>
                </a:cubicBezTo>
                <a:cubicBezTo>
                  <a:pt x="10684" y="15078"/>
                  <a:pt x="10684" y="15078"/>
                  <a:pt x="10684" y="15078"/>
                </a:cubicBezTo>
                <a:cubicBezTo>
                  <a:pt x="10684" y="14442"/>
                  <a:pt x="10955" y="13849"/>
                  <a:pt x="11342" y="13426"/>
                </a:cubicBezTo>
                <a:cubicBezTo>
                  <a:pt x="11342" y="12833"/>
                  <a:pt x="11535" y="12240"/>
                  <a:pt x="11923" y="11816"/>
                </a:cubicBezTo>
                <a:cubicBezTo>
                  <a:pt x="12658" y="11012"/>
                  <a:pt x="12658" y="11012"/>
                  <a:pt x="12658" y="11012"/>
                </a:cubicBezTo>
                <a:cubicBezTo>
                  <a:pt x="13045" y="10588"/>
                  <a:pt x="13587" y="10334"/>
                  <a:pt x="14168" y="10334"/>
                </a:cubicBezTo>
                <a:cubicBezTo>
                  <a:pt x="14516" y="9911"/>
                  <a:pt x="15058" y="9656"/>
                  <a:pt x="15639" y="9656"/>
                </a:cubicBezTo>
                <a:cubicBezTo>
                  <a:pt x="16645" y="9656"/>
                  <a:pt x="16645" y="9656"/>
                  <a:pt x="16645" y="9656"/>
                </a:cubicBezTo>
                <a:cubicBezTo>
                  <a:pt x="17226" y="9656"/>
                  <a:pt x="17768" y="9911"/>
                  <a:pt x="18155" y="10334"/>
                </a:cubicBezTo>
                <a:cubicBezTo>
                  <a:pt x="18697" y="10334"/>
                  <a:pt x="19239" y="10588"/>
                  <a:pt x="19626" y="11012"/>
                </a:cubicBezTo>
                <a:cubicBezTo>
                  <a:pt x="20361" y="11816"/>
                  <a:pt x="20361" y="11816"/>
                  <a:pt x="20361" y="11816"/>
                </a:cubicBezTo>
                <a:cubicBezTo>
                  <a:pt x="20787" y="12240"/>
                  <a:pt x="20981" y="12833"/>
                  <a:pt x="20981" y="13468"/>
                </a:cubicBezTo>
                <a:cubicBezTo>
                  <a:pt x="21368" y="13849"/>
                  <a:pt x="21600" y="14442"/>
                  <a:pt x="21600" y="15078"/>
                </a:cubicBezTo>
                <a:cubicBezTo>
                  <a:pt x="21600" y="16179"/>
                  <a:pt x="21600" y="16179"/>
                  <a:pt x="21600" y="16179"/>
                </a:cubicBezTo>
                <a:cubicBezTo>
                  <a:pt x="21600" y="16814"/>
                  <a:pt x="21368" y="17407"/>
                  <a:pt x="20981" y="17788"/>
                </a:cubicBezTo>
                <a:close/>
                <a:moveTo>
                  <a:pt x="16142" y="11901"/>
                </a:moveTo>
                <a:cubicBezTo>
                  <a:pt x="14284" y="11901"/>
                  <a:pt x="12735" y="13553"/>
                  <a:pt x="12735" y="15628"/>
                </a:cubicBezTo>
                <a:cubicBezTo>
                  <a:pt x="12735" y="17704"/>
                  <a:pt x="14284" y="19355"/>
                  <a:pt x="16142" y="19355"/>
                </a:cubicBezTo>
                <a:cubicBezTo>
                  <a:pt x="18039" y="19355"/>
                  <a:pt x="19548" y="17704"/>
                  <a:pt x="19548" y="15628"/>
                </a:cubicBezTo>
                <a:cubicBezTo>
                  <a:pt x="19548" y="13553"/>
                  <a:pt x="18039" y="11901"/>
                  <a:pt x="16142" y="11901"/>
                </a:cubicBezTo>
                <a:close/>
                <a:moveTo>
                  <a:pt x="16142" y="17704"/>
                </a:moveTo>
                <a:cubicBezTo>
                  <a:pt x="15097" y="17704"/>
                  <a:pt x="14284" y="16772"/>
                  <a:pt x="14284" y="15628"/>
                </a:cubicBezTo>
                <a:cubicBezTo>
                  <a:pt x="14284" y="14485"/>
                  <a:pt x="15097" y="13553"/>
                  <a:pt x="16142" y="13553"/>
                </a:cubicBezTo>
                <a:cubicBezTo>
                  <a:pt x="17187" y="13553"/>
                  <a:pt x="18039" y="14485"/>
                  <a:pt x="18039" y="15628"/>
                </a:cubicBezTo>
                <a:cubicBezTo>
                  <a:pt x="18039" y="16772"/>
                  <a:pt x="17187" y="17704"/>
                  <a:pt x="16142" y="17704"/>
                </a:cubicBezTo>
                <a:close/>
                <a:moveTo>
                  <a:pt x="18232" y="9191"/>
                </a:moveTo>
                <a:cubicBezTo>
                  <a:pt x="17845" y="8682"/>
                  <a:pt x="17226" y="8386"/>
                  <a:pt x="16568" y="8386"/>
                </a:cubicBezTo>
                <a:cubicBezTo>
                  <a:pt x="15445" y="8386"/>
                  <a:pt x="15445" y="8386"/>
                  <a:pt x="15445" y="8386"/>
                </a:cubicBezTo>
                <a:cubicBezTo>
                  <a:pt x="14787" y="8386"/>
                  <a:pt x="14168" y="8682"/>
                  <a:pt x="13781" y="9191"/>
                </a:cubicBezTo>
                <a:cubicBezTo>
                  <a:pt x="13123" y="9191"/>
                  <a:pt x="12542" y="9445"/>
                  <a:pt x="12077" y="9911"/>
                </a:cubicBezTo>
                <a:cubicBezTo>
                  <a:pt x="11265" y="10800"/>
                  <a:pt x="11265" y="10800"/>
                  <a:pt x="11265" y="10800"/>
                </a:cubicBezTo>
                <a:cubicBezTo>
                  <a:pt x="10839" y="11308"/>
                  <a:pt x="10606" y="11986"/>
                  <a:pt x="10606" y="12664"/>
                </a:cubicBezTo>
                <a:cubicBezTo>
                  <a:pt x="10142" y="13129"/>
                  <a:pt x="9871" y="13765"/>
                  <a:pt x="9871" y="14485"/>
                </a:cubicBezTo>
                <a:cubicBezTo>
                  <a:pt x="9871" y="15628"/>
                  <a:pt x="9871" y="15628"/>
                  <a:pt x="9871" y="15628"/>
                </a:cubicBezTo>
                <a:cubicBezTo>
                  <a:pt x="6929" y="15628"/>
                  <a:pt x="6929" y="15628"/>
                  <a:pt x="6929" y="15628"/>
                </a:cubicBezTo>
                <a:cubicBezTo>
                  <a:pt x="6271" y="14612"/>
                  <a:pt x="5187" y="13976"/>
                  <a:pt x="3948" y="13976"/>
                </a:cubicBezTo>
                <a:cubicBezTo>
                  <a:pt x="2787" y="13976"/>
                  <a:pt x="1742" y="14569"/>
                  <a:pt x="1045" y="15501"/>
                </a:cubicBezTo>
                <a:cubicBezTo>
                  <a:pt x="503" y="15289"/>
                  <a:pt x="0" y="14866"/>
                  <a:pt x="0" y="14358"/>
                </a:cubicBezTo>
                <a:cubicBezTo>
                  <a:pt x="0" y="10122"/>
                  <a:pt x="0" y="10122"/>
                  <a:pt x="0" y="10122"/>
                </a:cubicBezTo>
                <a:cubicBezTo>
                  <a:pt x="0" y="9445"/>
                  <a:pt x="503" y="8852"/>
                  <a:pt x="1161" y="8852"/>
                </a:cubicBezTo>
                <a:cubicBezTo>
                  <a:pt x="7819" y="8852"/>
                  <a:pt x="7819" y="8852"/>
                  <a:pt x="7819" y="8852"/>
                </a:cubicBezTo>
                <a:cubicBezTo>
                  <a:pt x="10374" y="2202"/>
                  <a:pt x="10374" y="2202"/>
                  <a:pt x="10374" y="2202"/>
                </a:cubicBezTo>
                <a:cubicBezTo>
                  <a:pt x="10877" y="932"/>
                  <a:pt x="11574" y="0"/>
                  <a:pt x="12697" y="0"/>
                </a:cubicBezTo>
                <a:cubicBezTo>
                  <a:pt x="18271" y="0"/>
                  <a:pt x="18271" y="0"/>
                  <a:pt x="18271" y="0"/>
                </a:cubicBezTo>
                <a:cubicBezTo>
                  <a:pt x="19355" y="0"/>
                  <a:pt x="20284" y="974"/>
                  <a:pt x="20284" y="2202"/>
                </a:cubicBezTo>
                <a:cubicBezTo>
                  <a:pt x="20284" y="10292"/>
                  <a:pt x="20284" y="10292"/>
                  <a:pt x="20284" y="10292"/>
                </a:cubicBezTo>
                <a:cubicBezTo>
                  <a:pt x="19935" y="9911"/>
                  <a:pt x="19935" y="9911"/>
                  <a:pt x="19935" y="9911"/>
                </a:cubicBezTo>
                <a:cubicBezTo>
                  <a:pt x="19471" y="9445"/>
                  <a:pt x="18890" y="9191"/>
                  <a:pt x="18232" y="9191"/>
                </a:cubicBezTo>
                <a:close/>
                <a:moveTo>
                  <a:pt x="18542" y="2922"/>
                </a:moveTo>
                <a:cubicBezTo>
                  <a:pt x="18542" y="2118"/>
                  <a:pt x="17923" y="1440"/>
                  <a:pt x="17187" y="1440"/>
                </a:cubicBezTo>
                <a:cubicBezTo>
                  <a:pt x="13510" y="1440"/>
                  <a:pt x="13510" y="1440"/>
                  <a:pt x="13510" y="1440"/>
                </a:cubicBezTo>
                <a:cubicBezTo>
                  <a:pt x="12774" y="1440"/>
                  <a:pt x="12310" y="2075"/>
                  <a:pt x="11961" y="2922"/>
                </a:cubicBezTo>
                <a:cubicBezTo>
                  <a:pt x="10258" y="7369"/>
                  <a:pt x="10258" y="7369"/>
                  <a:pt x="10258" y="7369"/>
                </a:cubicBezTo>
                <a:cubicBezTo>
                  <a:pt x="18542" y="7327"/>
                  <a:pt x="18542" y="7327"/>
                  <a:pt x="18542" y="7327"/>
                </a:cubicBezTo>
                <a:lnTo>
                  <a:pt x="18542" y="2922"/>
                </a:lnTo>
                <a:close/>
                <a:moveTo>
                  <a:pt x="4026" y="14612"/>
                </a:moveTo>
                <a:cubicBezTo>
                  <a:pt x="5768" y="14612"/>
                  <a:pt x="7200" y="16179"/>
                  <a:pt x="7200" y="18127"/>
                </a:cubicBezTo>
                <a:cubicBezTo>
                  <a:pt x="7200" y="20033"/>
                  <a:pt x="5768" y="21600"/>
                  <a:pt x="4026" y="21600"/>
                </a:cubicBezTo>
                <a:cubicBezTo>
                  <a:pt x="2245" y="21600"/>
                  <a:pt x="813" y="20033"/>
                  <a:pt x="813" y="18127"/>
                </a:cubicBezTo>
                <a:cubicBezTo>
                  <a:pt x="813" y="16179"/>
                  <a:pt x="2245" y="14612"/>
                  <a:pt x="4026" y="14612"/>
                </a:cubicBezTo>
                <a:close/>
                <a:moveTo>
                  <a:pt x="4026" y="19779"/>
                </a:moveTo>
                <a:cubicBezTo>
                  <a:pt x="4839" y="19779"/>
                  <a:pt x="5535" y="19016"/>
                  <a:pt x="5535" y="18127"/>
                </a:cubicBezTo>
                <a:cubicBezTo>
                  <a:pt x="5535" y="17195"/>
                  <a:pt x="4839" y="16475"/>
                  <a:pt x="4026" y="16475"/>
                </a:cubicBezTo>
                <a:cubicBezTo>
                  <a:pt x="3174" y="16475"/>
                  <a:pt x="2516" y="17195"/>
                  <a:pt x="2516" y="18127"/>
                </a:cubicBezTo>
                <a:cubicBezTo>
                  <a:pt x="2516" y="19016"/>
                  <a:pt x="3174" y="19779"/>
                  <a:pt x="4026" y="1977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913754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99" name="Shape 299"/>
          <p:cNvSpPr>
            <a:spLocks noGrp="1"/>
          </p:cNvSpPr>
          <p:nvPr>
            <p:ph type="sldNum" sz="quarter" idx="2"/>
          </p:nvPr>
        </p:nvSpPr>
        <p:spPr>
          <a:xfrm>
            <a:off x="6278135" y="6218117"/>
            <a:ext cx="275071" cy="2769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/>
        </p:nvSpPr>
        <p:spPr>
          <a:xfrm>
            <a:off x="877551" y="1958"/>
            <a:ext cx="985193" cy="117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519" tIns="31519" rIns="31519" bIns="31519" anchor="ctr">
            <a:spAutoFit/>
          </a:bodyPr>
          <a:lstStyle/>
          <a:p>
            <a:pPr defTabSz="912652">
              <a:defRPr cap="all">
                <a:solidFill>
                  <a:srgbClr val="F2F2F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Портал </a:t>
            </a:r>
            <a:endParaRPr sz="4800">
              <a:solidFill>
                <a:srgbClr val="FFFFFF"/>
              </a:solidFill>
            </a:endParaRPr>
          </a:p>
          <a:p>
            <a:pPr defTabSz="912652">
              <a:defRPr cap="all">
                <a:solidFill>
                  <a:srgbClr val="F2F2F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фермера</a:t>
            </a:r>
          </a:p>
        </p:txBody>
      </p:sp>
      <p:sp>
        <p:nvSpPr>
          <p:cNvPr id="307" name="Shape 307"/>
          <p:cNvSpPr/>
          <p:nvPr/>
        </p:nvSpPr>
        <p:spPr>
          <a:xfrm>
            <a:off x="200725" y="228781"/>
            <a:ext cx="659934" cy="699975"/>
          </a:xfrm>
          <a:prstGeom prst="ellipse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3754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344093" y="380124"/>
            <a:ext cx="373197" cy="3620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81" y="17788"/>
                </a:moveTo>
                <a:cubicBezTo>
                  <a:pt x="20981" y="18424"/>
                  <a:pt x="20787" y="19016"/>
                  <a:pt x="20361" y="19440"/>
                </a:cubicBezTo>
                <a:cubicBezTo>
                  <a:pt x="19626" y="20245"/>
                  <a:pt x="19626" y="20245"/>
                  <a:pt x="19626" y="20245"/>
                </a:cubicBezTo>
                <a:cubicBezTo>
                  <a:pt x="19239" y="20668"/>
                  <a:pt x="18697" y="20922"/>
                  <a:pt x="18155" y="20880"/>
                </a:cubicBezTo>
                <a:cubicBezTo>
                  <a:pt x="17768" y="21346"/>
                  <a:pt x="17226" y="21600"/>
                  <a:pt x="16645" y="21600"/>
                </a:cubicBezTo>
                <a:cubicBezTo>
                  <a:pt x="15639" y="21600"/>
                  <a:pt x="15639" y="21600"/>
                  <a:pt x="15639" y="21600"/>
                </a:cubicBezTo>
                <a:cubicBezTo>
                  <a:pt x="15058" y="21600"/>
                  <a:pt x="14516" y="21346"/>
                  <a:pt x="14168" y="20880"/>
                </a:cubicBezTo>
                <a:cubicBezTo>
                  <a:pt x="13587" y="20922"/>
                  <a:pt x="13045" y="20668"/>
                  <a:pt x="12658" y="20245"/>
                </a:cubicBezTo>
                <a:cubicBezTo>
                  <a:pt x="11923" y="19440"/>
                  <a:pt x="11923" y="19440"/>
                  <a:pt x="11923" y="19440"/>
                </a:cubicBezTo>
                <a:cubicBezTo>
                  <a:pt x="11535" y="19016"/>
                  <a:pt x="11342" y="18424"/>
                  <a:pt x="11342" y="17831"/>
                </a:cubicBezTo>
                <a:cubicBezTo>
                  <a:pt x="10955" y="17407"/>
                  <a:pt x="10684" y="16814"/>
                  <a:pt x="10684" y="16179"/>
                </a:cubicBezTo>
                <a:cubicBezTo>
                  <a:pt x="10684" y="15078"/>
                  <a:pt x="10684" y="15078"/>
                  <a:pt x="10684" y="15078"/>
                </a:cubicBezTo>
                <a:cubicBezTo>
                  <a:pt x="10684" y="14442"/>
                  <a:pt x="10955" y="13849"/>
                  <a:pt x="11342" y="13426"/>
                </a:cubicBezTo>
                <a:cubicBezTo>
                  <a:pt x="11342" y="12833"/>
                  <a:pt x="11535" y="12240"/>
                  <a:pt x="11923" y="11816"/>
                </a:cubicBezTo>
                <a:cubicBezTo>
                  <a:pt x="12658" y="11012"/>
                  <a:pt x="12658" y="11012"/>
                  <a:pt x="12658" y="11012"/>
                </a:cubicBezTo>
                <a:cubicBezTo>
                  <a:pt x="13045" y="10588"/>
                  <a:pt x="13587" y="10334"/>
                  <a:pt x="14168" y="10334"/>
                </a:cubicBezTo>
                <a:cubicBezTo>
                  <a:pt x="14516" y="9911"/>
                  <a:pt x="15058" y="9656"/>
                  <a:pt x="15639" y="9656"/>
                </a:cubicBezTo>
                <a:cubicBezTo>
                  <a:pt x="16645" y="9656"/>
                  <a:pt x="16645" y="9656"/>
                  <a:pt x="16645" y="9656"/>
                </a:cubicBezTo>
                <a:cubicBezTo>
                  <a:pt x="17226" y="9656"/>
                  <a:pt x="17768" y="9911"/>
                  <a:pt x="18155" y="10334"/>
                </a:cubicBezTo>
                <a:cubicBezTo>
                  <a:pt x="18697" y="10334"/>
                  <a:pt x="19239" y="10588"/>
                  <a:pt x="19626" y="11012"/>
                </a:cubicBezTo>
                <a:cubicBezTo>
                  <a:pt x="20361" y="11816"/>
                  <a:pt x="20361" y="11816"/>
                  <a:pt x="20361" y="11816"/>
                </a:cubicBezTo>
                <a:cubicBezTo>
                  <a:pt x="20787" y="12240"/>
                  <a:pt x="20981" y="12833"/>
                  <a:pt x="20981" y="13468"/>
                </a:cubicBezTo>
                <a:cubicBezTo>
                  <a:pt x="21368" y="13849"/>
                  <a:pt x="21600" y="14442"/>
                  <a:pt x="21600" y="15078"/>
                </a:cubicBezTo>
                <a:cubicBezTo>
                  <a:pt x="21600" y="16179"/>
                  <a:pt x="21600" y="16179"/>
                  <a:pt x="21600" y="16179"/>
                </a:cubicBezTo>
                <a:cubicBezTo>
                  <a:pt x="21600" y="16814"/>
                  <a:pt x="21368" y="17407"/>
                  <a:pt x="20981" y="17788"/>
                </a:cubicBezTo>
                <a:close/>
                <a:moveTo>
                  <a:pt x="16142" y="11901"/>
                </a:moveTo>
                <a:cubicBezTo>
                  <a:pt x="14284" y="11901"/>
                  <a:pt x="12735" y="13553"/>
                  <a:pt x="12735" y="15628"/>
                </a:cubicBezTo>
                <a:cubicBezTo>
                  <a:pt x="12735" y="17704"/>
                  <a:pt x="14284" y="19355"/>
                  <a:pt x="16142" y="19355"/>
                </a:cubicBezTo>
                <a:cubicBezTo>
                  <a:pt x="18039" y="19355"/>
                  <a:pt x="19548" y="17704"/>
                  <a:pt x="19548" y="15628"/>
                </a:cubicBezTo>
                <a:cubicBezTo>
                  <a:pt x="19548" y="13553"/>
                  <a:pt x="18039" y="11901"/>
                  <a:pt x="16142" y="11901"/>
                </a:cubicBezTo>
                <a:close/>
                <a:moveTo>
                  <a:pt x="16142" y="17704"/>
                </a:moveTo>
                <a:cubicBezTo>
                  <a:pt x="15097" y="17704"/>
                  <a:pt x="14284" y="16772"/>
                  <a:pt x="14284" y="15628"/>
                </a:cubicBezTo>
                <a:cubicBezTo>
                  <a:pt x="14284" y="14485"/>
                  <a:pt x="15097" y="13553"/>
                  <a:pt x="16142" y="13553"/>
                </a:cubicBezTo>
                <a:cubicBezTo>
                  <a:pt x="17187" y="13553"/>
                  <a:pt x="18039" y="14485"/>
                  <a:pt x="18039" y="15628"/>
                </a:cubicBezTo>
                <a:cubicBezTo>
                  <a:pt x="18039" y="16772"/>
                  <a:pt x="17187" y="17704"/>
                  <a:pt x="16142" y="17704"/>
                </a:cubicBezTo>
                <a:close/>
                <a:moveTo>
                  <a:pt x="18232" y="9191"/>
                </a:moveTo>
                <a:cubicBezTo>
                  <a:pt x="17845" y="8682"/>
                  <a:pt x="17226" y="8386"/>
                  <a:pt x="16568" y="8386"/>
                </a:cubicBezTo>
                <a:cubicBezTo>
                  <a:pt x="15445" y="8386"/>
                  <a:pt x="15445" y="8386"/>
                  <a:pt x="15445" y="8386"/>
                </a:cubicBezTo>
                <a:cubicBezTo>
                  <a:pt x="14787" y="8386"/>
                  <a:pt x="14168" y="8682"/>
                  <a:pt x="13781" y="9191"/>
                </a:cubicBezTo>
                <a:cubicBezTo>
                  <a:pt x="13123" y="9191"/>
                  <a:pt x="12542" y="9445"/>
                  <a:pt x="12077" y="9911"/>
                </a:cubicBezTo>
                <a:cubicBezTo>
                  <a:pt x="11265" y="10800"/>
                  <a:pt x="11265" y="10800"/>
                  <a:pt x="11265" y="10800"/>
                </a:cubicBezTo>
                <a:cubicBezTo>
                  <a:pt x="10839" y="11308"/>
                  <a:pt x="10606" y="11986"/>
                  <a:pt x="10606" y="12664"/>
                </a:cubicBezTo>
                <a:cubicBezTo>
                  <a:pt x="10142" y="13129"/>
                  <a:pt x="9871" y="13765"/>
                  <a:pt x="9871" y="14485"/>
                </a:cubicBezTo>
                <a:cubicBezTo>
                  <a:pt x="9871" y="15628"/>
                  <a:pt x="9871" y="15628"/>
                  <a:pt x="9871" y="15628"/>
                </a:cubicBezTo>
                <a:cubicBezTo>
                  <a:pt x="6929" y="15628"/>
                  <a:pt x="6929" y="15628"/>
                  <a:pt x="6929" y="15628"/>
                </a:cubicBezTo>
                <a:cubicBezTo>
                  <a:pt x="6271" y="14612"/>
                  <a:pt x="5187" y="13976"/>
                  <a:pt x="3948" y="13976"/>
                </a:cubicBezTo>
                <a:cubicBezTo>
                  <a:pt x="2787" y="13976"/>
                  <a:pt x="1742" y="14569"/>
                  <a:pt x="1045" y="15501"/>
                </a:cubicBezTo>
                <a:cubicBezTo>
                  <a:pt x="503" y="15289"/>
                  <a:pt x="0" y="14866"/>
                  <a:pt x="0" y="14358"/>
                </a:cubicBezTo>
                <a:cubicBezTo>
                  <a:pt x="0" y="10122"/>
                  <a:pt x="0" y="10122"/>
                  <a:pt x="0" y="10122"/>
                </a:cubicBezTo>
                <a:cubicBezTo>
                  <a:pt x="0" y="9445"/>
                  <a:pt x="503" y="8852"/>
                  <a:pt x="1161" y="8852"/>
                </a:cubicBezTo>
                <a:cubicBezTo>
                  <a:pt x="7819" y="8852"/>
                  <a:pt x="7819" y="8852"/>
                  <a:pt x="7819" y="8852"/>
                </a:cubicBezTo>
                <a:cubicBezTo>
                  <a:pt x="10374" y="2202"/>
                  <a:pt x="10374" y="2202"/>
                  <a:pt x="10374" y="2202"/>
                </a:cubicBezTo>
                <a:cubicBezTo>
                  <a:pt x="10877" y="932"/>
                  <a:pt x="11574" y="0"/>
                  <a:pt x="12697" y="0"/>
                </a:cubicBezTo>
                <a:cubicBezTo>
                  <a:pt x="18271" y="0"/>
                  <a:pt x="18271" y="0"/>
                  <a:pt x="18271" y="0"/>
                </a:cubicBezTo>
                <a:cubicBezTo>
                  <a:pt x="19355" y="0"/>
                  <a:pt x="20284" y="974"/>
                  <a:pt x="20284" y="2202"/>
                </a:cubicBezTo>
                <a:cubicBezTo>
                  <a:pt x="20284" y="10292"/>
                  <a:pt x="20284" y="10292"/>
                  <a:pt x="20284" y="10292"/>
                </a:cubicBezTo>
                <a:cubicBezTo>
                  <a:pt x="19935" y="9911"/>
                  <a:pt x="19935" y="9911"/>
                  <a:pt x="19935" y="9911"/>
                </a:cubicBezTo>
                <a:cubicBezTo>
                  <a:pt x="19471" y="9445"/>
                  <a:pt x="18890" y="9191"/>
                  <a:pt x="18232" y="9191"/>
                </a:cubicBezTo>
                <a:close/>
                <a:moveTo>
                  <a:pt x="18542" y="2922"/>
                </a:moveTo>
                <a:cubicBezTo>
                  <a:pt x="18542" y="2118"/>
                  <a:pt x="17923" y="1440"/>
                  <a:pt x="17187" y="1440"/>
                </a:cubicBezTo>
                <a:cubicBezTo>
                  <a:pt x="13510" y="1440"/>
                  <a:pt x="13510" y="1440"/>
                  <a:pt x="13510" y="1440"/>
                </a:cubicBezTo>
                <a:cubicBezTo>
                  <a:pt x="12774" y="1440"/>
                  <a:pt x="12310" y="2075"/>
                  <a:pt x="11961" y="2922"/>
                </a:cubicBezTo>
                <a:cubicBezTo>
                  <a:pt x="10258" y="7369"/>
                  <a:pt x="10258" y="7369"/>
                  <a:pt x="10258" y="7369"/>
                </a:cubicBezTo>
                <a:cubicBezTo>
                  <a:pt x="18542" y="7327"/>
                  <a:pt x="18542" y="7327"/>
                  <a:pt x="18542" y="7327"/>
                </a:cubicBezTo>
                <a:lnTo>
                  <a:pt x="18542" y="2922"/>
                </a:lnTo>
                <a:close/>
                <a:moveTo>
                  <a:pt x="4026" y="14612"/>
                </a:moveTo>
                <a:cubicBezTo>
                  <a:pt x="5768" y="14612"/>
                  <a:pt x="7200" y="16179"/>
                  <a:pt x="7200" y="18127"/>
                </a:cubicBezTo>
                <a:cubicBezTo>
                  <a:pt x="7200" y="20033"/>
                  <a:pt x="5768" y="21600"/>
                  <a:pt x="4026" y="21600"/>
                </a:cubicBezTo>
                <a:cubicBezTo>
                  <a:pt x="2245" y="21600"/>
                  <a:pt x="813" y="20033"/>
                  <a:pt x="813" y="18127"/>
                </a:cubicBezTo>
                <a:cubicBezTo>
                  <a:pt x="813" y="16179"/>
                  <a:pt x="2245" y="14612"/>
                  <a:pt x="4026" y="14612"/>
                </a:cubicBezTo>
                <a:close/>
                <a:moveTo>
                  <a:pt x="4026" y="19779"/>
                </a:moveTo>
                <a:cubicBezTo>
                  <a:pt x="4839" y="19779"/>
                  <a:pt x="5535" y="19016"/>
                  <a:pt x="5535" y="18127"/>
                </a:cubicBezTo>
                <a:cubicBezTo>
                  <a:pt x="5535" y="17195"/>
                  <a:pt x="4839" y="16475"/>
                  <a:pt x="4026" y="16475"/>
                </a:cubicBezTo>
                <a:cubicBezTo>
                  <a:pt x="3174" y="16475"/>
                  <a:pt x="2516" y="17195"/>
                  <a:pt x="2516" y="18127"/>
                </a:cubicBezTo>
                <a:cubicBezTo>
                  <a:pt x="2516" y="19016"/>
                  <a:pt x="3174" y="19779"/>
                  <a:pt x="4026" y="1977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913754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09" name="Shape 309"/>
          <p:cNvSpPr>
            <a:spLocks noGrp="1"/>
          </p:cNvSpPr>
          <p:nvPr>
            <p:ph type="sldNum" sz="quarter" idx="2"/>
          </p:nvPr>
        </p:nvSpPr>
        <p:spPr>
          <a:xfrm>
            <a:off x="6278135" y="6218117"/>
            <a:ext cx="275071" cy="2769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/>
        </p:nvSpPr>
        <p:spPr>
          <a:xfrm>
            <a:off x="877539" y="125061"/>
            <a:ext cx="3263453" cy="925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519" tIns="31519" rIns="31519" bIns="31519" anchor="ctr">
            <a:spAutoFit/>
          </a:bodyPr>
          <a:lstStyle>
            <a:lvl1pPr defTabSz="912652">
              <a:defRPr sz="1400" cap="all">
                <a:solidFill>
                  <a:srgbClr val="A6A6A6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r>
              <a:t>Магазин социального питания и адресной продовольственной поддержки</a:t>
            </a:r>
          </a:p>
        </p:txBody>
      </p:sp>
      <p:sp>
        <p:nvSpPr>
          <p:cNvPr id="317" name="Shape 317"/>
          <p:cNvSpPr/>
          <p:nvPr/>
        </p:nvSpPr>
        <p:spPr>
          <a:xfrm>
            <a:off x="200725" y="228781"/>
            <a:ext cx="659934" cy="699975"/>
          </a:xfrm>
          <a:prstGeom prst="ellipse">
            <a:avLst/>
          </a:prstGeom>
          <a:solidFill>
            <a:srgbClr val="31859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3754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346183" y="377800"/>
            <a:ext cx="369018" cy="401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018"/>
                </a:moveTo>
                <a:cubicBezTo>
                  <a:pt x="7387" y="21600"/>
                  <a:pt x="7387" y="21600"/>
                  <a:pt x="7387" y="21600"/>
                </a:cubicBezTo>
                <a:cubicBezTo>
                  <a:pt x="7387" y="5164"/>
                  <a:pt x="7387" y="5164"/>
                  <a:pt x="7387" y="5164"/>
                </a:cubicBezTo>
                <a:cubicBezTo>
                  <a:pt x="0" y="5164"/>
                  <a:pt x="0" y="5164"/>
                  <a:pt x="0" y="5164"/>
                </a:cubicBezTo>
                <a:lnTo>
                  <a:pt x="0" y="21018"/>
                </a:lnTo>
                <a:close/>
                <a:moveTo>
                  <a:pt x="7536" y="21600"/>
                </a:moveTo>
                <a:cubicBezTo>
                  <a:pt x="10856" y="20327"/>
                  <a:pt x="10856" y="20327"/>
                  <a:pt x="10856" y="20327"/>
                </a:cubicBezTo>
                <a:cubicBezTo>
                  <a:pt x="10856" y="5164"/>
                  <a:pt x="10856" y="5164"/>
                  <a:pt x="10856" y="5164"/>
                </a:cubicBezTo>
                <a:cubicBezTo>
                  <a:pt x="7536" y="5164"/>
                  <a:pt x="7536" y="5164"/>
                  <a:pt x="7536" y="5164"/>
                </a:cubicBezTo>
                <a:lnTo>
                  <a:pt x="7536" y="21600"/>
                </a:lnTo>
                <a:close/>
                <a:moveTo>
                  <a:pt x="1753" y="1745"/>
                </a:moveTo>
                <a:cubicBezTo>
                  <a:pt x="0" y="4982"/>
                  <a:pt x="0" y="4982"/>
                  <a:pt x="0" y="4982"/>
                </a:cubicBezTo>
                <a:cubicBezTo>
                  <a:pt x="7387" y="4982"/>
                  <a:pt x="7387" y="4982"/>
                  <a:pt x="7387" y="4982"/>
                </a:cubicBezTo>
                <a:cubicBezTo>
                  <a:pt x="8991" y="1745"/>
                  <a:pt x="8991" y="1745"/>
                  <a:pt x="8991" y="1745"/>
                </a:cubicBezTo>
                <a:lnTo>
                  <a:pt x="1753" y="1745"/>
                </a:lnTo>
                <a:close/>
                <a:moveTo>
                  <a:pt x="8991" y="764"/>
                </a:moveTo>
                <a:cubicBezTo>
                  <a:pt x="8991" y="364"/>
                  <a:pt x="8730" y="0"/>
                  <a:pt x="8431" y="0"/>
                </a:cubicBezTo>
                <a:cubicBezTo>
                  <a:pt x="2313" y="0"/>
                  <a:pt x="2313" y="0"/>
                  <a:pt x="2313" y="0"/>
                </a:cubicBezTo>
                <a:cubicBezTo>
                  <a:pt x="2015" y="0"/>
                  <a:pt x="1753" y="364"/>
                  <a:pt x="1753" y="764"/>
                </a:cubicBezTo>
                <a:cubicBezTo>
                  <a:pt x="1753" y="1564"/>
                  <a:pt x="1753" y="1564"/>
                  <a:pt x="1753" y="1564"/>
                </a:cubicBezTo>
                <a:cubicBezTo>
                  <a:pt x="8991" y="1564"/>
                  <a:pt x="8991" y="1564"/>
                  <a:pt x="8991" y="1564"/>
                </a:cubicBezTo>
                <a:lnTo>
                  <a:pt x="8991" y="764"/>
                </a:lnTo>
                <a:close/>
                <a:moveTo>
                  <a:pt x="7498" y="4982"/>
                </a:moveTo>
                <a:cubicBezTo>
                  <a:pt x="10856" y="4982"/>
                  <a:pt x="10856" y="4982"/>
                  <a:pt x="10856" y="4982"/>
                </a:cubicBezTo>
                <a:cubicBezTo>
                  <a:pt x="9065" y="1745"/>
                  <a:pt x="9065" y="1745"/>
                  <a:pt x="9065" y="1745"/>
                </a:cubicBezTo>
                <a:lnTo>
                  <a:pt x="7498" y="4982"/>
                </a:lnTo>
                <a:close/>
                <a:moveTo>
                  <a:pt x="21040" y="14873"/>
                </a:moveTo>
                <a:cubicBezTo>
                  <a:pt x="21600" y="14618"/>
                  <a:pt x="21600" y="14618"/>
                  <a:pt x="21600" y="14618"/>
                </a:cubicBezTo>
                <a:cubicBezTo>
                  <a:pt x="21600" y="14436"/>
                  <a:pt x="21600" y="14218"/>
                  <a:pt x="21563" y="14036"/>
                </a:cubicBezTo>
                <a:cubicBezTo>
                  <a:pt x="21525" y="13855"/>
                  <a:pt x="21488" y="13673"/>
                  <a:pt x="21413" y="13491"/>
                </a:cubicBezTo>
                <a:cubicBezTo>
                  <a:pt x="21339" y="13273"/>
                  <a:pt x="21339" y="13273"/>
                  <a:pt x="21339" y="13273"/>
                </a:cubicBezTo>
                <a:cubicBezTo>
                  <a:pt x="20593" y="13455"/>
                  <a:pt x="19847" y="13455"/>
                  <a:pt x="19138" y="13309"/>
                </a:cubicBezTo>
                <a:cubicBezTo>
                  <a:pt x="18392" y="13127"/>
                  <a:pt x="17832" y="12909"/>
                  <a:pt x="17459" y="12582"/>
                </a:cubicBezTo>
                <a:cubicBezTo>
                  <a:pt x="18093" y="12545"/>
                  <a:pt x="18653" y="12473"/>
                  <a:pt x="19138" y="12364"/>
                </a:cubicBezTo>
                <a:cubicBezTo>
                  <a:pt x="19585" y="12291"/>
                  <a:pt x="19996" y="12145"/>
                  <a:pt x="20257" y="12036"/>
                </a:cubicBezTo>
                <a:cubicBezTo>
                  <a:pt x="20667" y="11855"/>
                  <a:pt x="20667" y="11855"/>
                  <a:pt x="20667" y="11855"/>
                </a:cubicBezTo>
                <a:cubicBezTo>
                  <a:pt x="20705" y="11600"/>
                  <a:pt x="20705" y="11309"/>
                  <a:pt x="20630" y="10982"/>
                </a:cubicBezTo>
                <a:cubicBezTo>
                  <a:pt x="20593" y="10655"/>
                  <a:pt x="20555" y="10364"/>
                  <a:pt x="20481" y="10145"/>
                </a:cubicBezTo>
                <a:cubicBezTo>
                  <a:pt x="20406" y="9818"/>
                  <a:pt x="20406" y="9818"/>
                  <a:pt x="20406" y="9818"/>
                </a:cubicBezTo>
                <a:cubicBezTo>
                  <a:pt x="19809" y="10000"/>
                  <a:pt x="19250" y="10073"/>
                  <a:pt x="18653" y="10036"/>
                </a:cubicBezTo>
                <a:cubicBezTo>
                  <a:pt x="18056" y="10000"/>
                  <a:pt x="17608" y="9927"/>
                  <a:pt x="17310" y="9782"/>
                </a:cubicBezTo>
                <a:cubicBezTo>
                  <a:pt x="16825" y="9600"/>
                  <a:pt x="16825" y="9600"/>
                  <a:pt x="16825" y="9600"/>
                </a:cubicBezTo>
                <a:cubicBezTo>
                  <a:pt x="17235" y="9600"/>
                  <a:pt x="17720" y="9527"/>
                  <a:pt x="18242" y="9345"/>
                </a:cubicBezTo>
                <a:cubicBezTo>
                  <a:pt x="18727" y="9164"/>
                  <a:pt x="19138" y="8982"/>
                  <a:pt x="19436" y="8836"/>
                </a:cubicBezTo>
                <a:cubicBezTo>
                  <a:pt x="19884" y="8582"/>
                  <a:pt x="19884" y="8582"/>
                  <a:pt x="19884" y="8582"/>
                </a:cubicBezTo>
                <a:cubicBezTo>
                  <a:pt x="19847" y="8364"/>
                  <a:pt x="19809" y="8145"/>
                  <a:pt x="19735" y="7891"/>
                </a:cubicBezTo>
                <a:cubicBezTo>
                  <a:pt x="19660" y="7636"/>
                  <a:pt x="19585" y="7455"/>
                  <a:pt x="19511" y="7273"/>
                </a:cubicBezTo>
                <a:cubicBezTo>
                  <a:pt x="19436" y="7018"/>
                  <a:pt x="19436" y="7018"/>
                  <a:pt x="19436" y="7018"/>
                </a:cubicBezTo>
                <a:cubicBezTo>
                  <a:pt x="19212" y="7236"/>
                  <a:pt x="18802" y="7382"/>
                  <a:pt x="18317" y="7491"/>
                </a:cubicBezTo>
                <a:cubicBezTo>
                  <a:pt x="17832" y="7600"/>
                  <a:pt x="17384" y="7636"/>
                  <a:pt x="17011" y="7636"/>
                </a:cubicBezTo>
                <a:cubicBezTo>
                  <a:pt x="16452" y="7636"/>
                  <a:pt x="16452" y="7636"/>
                  <a:pt x="16452" y="7636"/>
                </a:cubicBezTo>
                <a:cubicBezTo>
                  <a:pt x="16937" y="7455"/>
                  <a:pt x="17384" y="7236"/>
                  <a:pt x="17795" y="6982"/>
                </a:cubicBezTo>
                <a:cubicBezTo>
                  <a:pt x="18205" y="6691"/>
                  <a:pt x="18504" y="6473"/>
                  <a:pt x="18653" y="6255"/>
                </a:cubicBezTo>
                <a:cubicBezTo>
                  <a:pt x="18914" y="6000"/>
                  <a:pt x="18914" y="6000"/>
                  <a:pt x="18914" y="6000"/>
                </a:cubicBezTo>
                <a:cubicBezTo>
                  <a:pt x="18131" y="4836"/>
                  <a:pt x="17347" y="4000"/>
                  <a:pt x="16526" y="3491"/>
                </a:cubicBezTo>
                <a:cubicBezTo>
                  <a:pt x="15743" y="3018"/>
                  <a:pt x="15034" y="2836"/>
                  <a:pt x="14437" y="2982"/>
                </a:cubicBezTo>
                <a:cubicBezTo>
                  <a:pt x="13878" y="3127"/>
                  <a:pt x="13355" y="3455"/>
                  <a:pt x="12945" y="3964"/>
                </a:cubicBezTo>
                <a:cubicBezTo>
                  <a:pt x="12535" y="4436"/>
                  <a:pt x="12274" y="5055"/>
                  <a:pt x="12124" y="5782"/>
                </a:cubicBezTo>
                <a:cubicBezTo>
                  <a:pt x="11863" y="7236"/>
                  <a:pt x="11975" y="9455"/>
                  <a:pt x="12497" y="12436"/>
                </a:cubicBezTo>
                <a:cubicBezTo>
                  <a:pt x="12982" y="15418"/>
                  <a:pt x="13766" y="17818"/>
                  <a:pt x="14848" y="19636"/>
                </a:cubicBezTo>
                <a:cubicBezTo>
                  <a:pt x="15295" y="20255"/>
                  <a:pt x="15780" y="20655"/>
                  <a:pt x="16377" y="20873"/>
                </a:cubicBezTo>
                <a:cubicBezTo>
                  <a:pt x="16937" y="21055"/>
                  <a:pt x="17496" y="21018"/>
                  <a:pt x="18056" y="20800"/>
                </a:cubicBezTo>
                <a:cubicBezTo>
                  <a:pt x="18616" y="20582"/>
                  <a:pt x="19138" y="20218"/>
                  <a:pt x="19660" y="19782"/>
                </a:cubicBezTo>
                <a:cubicBezTo>
                  <a:pt x="20145" y="19345"/>
                  <a:pt x="20593" y="18764"/>
                  <a:pt x="20928" y="18073"/>
                </a:cubicBezTo>
                <a:cubicBezTo>
                  <a:pt x="21264" y="17418"/>
                  <a:pt x="21488" y="16691"/>
                  <a:pt x="21563" y="15964"/>
                </a:cubicBezTo>
                <a:cubicBezTo>
                  <a:pt x="21003" y="16109"/>
                  <a:pt x="20406" y="16145"/>
                  <a:pt x="19809" y="16109"/>
                </a:cubicBezTo>
                <a:cubicBezTo>
                  <a:pt x="19175" y="16073"/>
                  <a:pt x="18727" y="16000"/>
                  <a:pt x="18429" y="15891"/>
                </a:cubicBezTo>
                <a:cubicBezTo>
                  <a:pt x="18019" y="15709"/>
                  <a:pt x="18019" y="15709"/>
                  <a:pt x="18019" y="15709"/>
                </a:cubicBezTo>
                <a:cubicBezTo>
                  <a:pt x="18466" y="15673"/>
                  <a:pt x="18989" y="15564"/>
                  <a:pt x="19585" y="15382"/>
                </a:cubicBezTo>
                <a:cubicBezTo>
                  <a:pt x="20220" y="15200"/>
                  <a:pt x="20705" y="15018"/>
                  <a:pt x="21040" y="1487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913754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19" name="Shape 319"/>
          <p:cNvSpPr/>
          <p:nvPr/>
        </p:nvSpPr>
        <p:spPr>
          <a:xfrm>
            <a:off x="0" y="6629488"/>
            <a:ext cx="9144000" cy="228781"/>
          </a:xfrm>
          <a:prstGeom prst="rect">
            <a:avLst/>
          </a:prstGeom>
          <a:solidFill>
            <a:srgbClr val="31859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3754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20" name="Shape 320"/>
          <p:cNvSpPr>
            <a:spLocks noGrp="1"/>
          </p:cNvSpPr>
          <p:nvPr>
            <p:ph type="sldNum" sz="quarter" idx="2"/>
          </p:nvPr>
        </p:nvSpPr>
        <p:spPr>
          <a:xfrm>
            <a:off x="6278135" y="6218117"/>
            <a:ext cx="275071" cy="2769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/>
        </p:nvSpPr>
        <p:spPr>
          <a:xfrm>
            <a:off x="877539" y="125061"/>
            <a:ext cx="3263453" cy="925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519" tIns="31519" rIns="31519" bIns="31519" anchor="ctr">
            <a:spAutoFit/>
          </a:bodyPr>
          <a:lstStyle>
            <a:lvl1pPr defTabSz="912652">
              <a:defRPr sz="1400" cap="all">
                <a:solidFill>
                  <a:srgbClr val="A6A6A6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r>
              <a:t>Магазин социального питания и адресной продовольственной поддержки</a:t>
            </a:r>
          </a:p>
        </p:txBody>
      </p:sp>
      <p:sp>
        <p:nvSpPr>
          <p:cNvPr id="328" name="Shape 328"/>
          <p:cNvSpPr/>
          <p:nvPr/>
        </p:nvSpPr>
        <p:spPr>
          <a:xfrm>
            <a:off x="200725" y="228781"/>
            <a:ext cx="659934" cy="699975"/>
          </a:xfrm>
          <a:prstGeom prst="ellipse">
            <a:avLst/>
          </a:prstGeom>
          <a:solidFill>
            <a:srgbClr val="31859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3754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29" name="Shape 329"/>
          <p:cNvSpPr/>
          <p:nvPr/>
        </p:nvSpPr>
        <p:spPr>
          <a:xfrm>
            <a:off x="346183" y="377800"/>
            <a:ext cx="369018" cy="401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018"/>
                </a:moveTo>
                <a:cubicBezTo>
                  <a:pt x="7387" y="21600"/>
                  <a:pt x="7387" y="21600"/>
                  <a:pt x="7387" y="21600"/>
                </a:cubicBezTo>
                <a:cubicBezTo>
                  <a:pt x="7387" y="5164"/>
                  <a:pt x="7387" y="5164"/>
                  <a:pt x="7387" y="5164"/>
                </a:cubicBezTo>
                <a:cubicBezTo>
                  <a:pt x="0" y="5164"/>
                  <a:pt x="0" y="5164"/>
                  <a:pt x="0" y="5164"/>
                </a:cubicBezTo>
                <a:lnTo>
                  <a:pt x="0" y="21018"/>
                </a:lnTo>
                <a:close/>
                <a:moveTo>
                  <a:pt x="7536" y="21600"/>
                </a:moveTo>
                <a:cubicBezTo>
                  <a:pt x="10856" y="20327"/>
                  <a:pt x="10856" y="20327"/>
                  <a:pt x="10856" y="20327"/>
                </a:cubicBezTo>
                <a:cubicBezTo>
                  <a:pt x="10856" y="5164"/>
                  <a:pt x="10856" y="5164"/>
                  <a:pt x="10856" y="5164"/>
                </a:cubicBezTo>
                <a:cubicBezTo>
                  <a:pt x="7536" y="5164"/>
                  <a:pt x="7536" y="5164"/>
                  <a:pt x="7536" y="5164"/>
                </a:cubicBezTo>
                <a:lnTo>
                  <a:pt x="7536" y="21600"/>
                </a:lnTo>
                <a:close/>
                <a:moveTo>
                  <a:pt x="1753" y="1745"/>
                </a:moveTo>
                <a:cubicBezTo>
                  <a:pt x="0" y="4982"/>
                  <a:pt x="0" y="4982"/>
                  <a:pt x="0" y="4982"/>
                </a:cubicBezTo>
                <a:cubicBezTo>
                  <a:pt x="7387" y="4982"/>
                  <a:pt x="7387" y="4982"/>
                  <a:pt x="7387" y="4982"/>
                </a:cubicBezTo>
                <a:cubicBezTo>
                  <a:pt x="8991" y="1745"/>
                  <a:pt x="8991" y="1745"/>
                  <a:pt x="8991" y="1745"/>
                </a:cubicBezTo>
                <a:lnTo>
                  <a:pt x="1753" y="1745"/>
                </a:lnTo>
                <a:close/>
                <a:moveTo>
                  <a:pt x="8991" y="764"/>
                </a:moveTo>
                <a:cubicBezTo>
                  <a:pt x="8991" y="364"/>
                  <a:pt x="8730" y="0"/>
                  <a:pt x="8431" y="0"/>
                </a:cubicBezTo>
                <a:cubicBezTo>
                  <a:pt x="2313" y="0"/>
                  <a:pt x="2313" y="0"/>
                  <a:pt x="2313" y="0"/>
                </a:cubicBezTo>
                <a:cubicBezTo>
                  <a:pt x="2015" y="0"/>
                  <a:pt x="1753" y="364"/>
                  <a:pt x="1753" y="764"/>
                </a:cubicBezTo>
                <a:cubicBezTo>
                  <a:pt x="1753" y="1564"/>
                  <a:pt x="1753" y="1564"/>
                  <a:pt x="1753" y="1564"/>
                </a:cubicBezTo>
                <a:cubicBezTo>
                  <a:pt x="8991" y="1564"/>
                  <a:pt x="8991" y="1564"/>
                  <a:pt x="8991" y="1564"/>
                </a:cubicBezTo>
                <a:lnTo>
                  <a:pt x="8991" y="764"/>
                </a:lnTo>
                <a:close/>
                <a:moveTo>
                  <a:pt x="7498" y="4982"/>
                </a:moveTo>
                <a:cubicBezTo>
                  <a:pt x="10856" y="4982"/>
                  <a:pt x="10856" y="4982"/>
                  <a:pt x="10856" y="4982"/>
                </a:cubicBezTo>
                <a:cubicBezTo>
                  <a:pt x="9065" y="1745"/>
                  <a:pt x="9065" y="1745"/>
                  <a:pt x="9065" y="1745"/>
                </a:cubicBezTo>
                <a:lnTo>
                  <a:pt x="7498" y="4982"/>
                </a:lnTo>
                <a:close/>
                <a:moveTo>
                  <a:pt x="21040" y="14873"/>
                </a:moveTo>
                <a:cubicBezTo>
                  <a:pt x="21600" y="14618"/>
                  <a:pt x="21600" y="14618"/>
                  <a:pt x="21600" y="14618"/>
                </a:cubicBezTo>
                <a:cubicBezTo>
                  <a:pt x="21600" y="14436"/>
                  <a:pt x="21600" y="14218"/>
                  <a:pt x="21563" y="14036"/>
                </a:cubicBezTo>
                <a:cubicBezTo>
                  <a:pt x="21525" y="13855"/>
                  <a:pt x="21488" y="13673"/>
                  <a:pt x="21413" y="13491"/>
                </a:cubicBezTo>
                <a:cubicBezTo>
                  <a:pt x="21339" y="13273"/>
                  <a:pt x="21339" y="13273"/>
                  <a:pt x="21339" y="13273"/>
                </a:cubicBezTo>
                <a:cubicBezTo>
                  <a:pt x="20593" y="13455"/>
                  <a:pt x="19847" y="13455"/>
                  <a:pt x="19138" y="13309"/>
                </a:cubicBezTo>
                <a:cubicBezTo>
                  <a:pt x="18392" y="13127"/>
                  <a:pt x="17832" y="12909"/>
                  <a:pt x="17459" y="12582"/>
                </a:cubicBezTo>
                <a:cubicBezTo>
                  <a:pt x="18093" y="12545"/>
                  <a:pt x="18653" y="12473"/>
                  <a:pt x="19138" y="12364"/>
                </a:cubicBezTo>
                <a:cubicBezTo>
                  <a:pt x="19585" y="12291"/>
                  <a:pt x="19996" y="12145"/>
                  <a:pt x="20257" y="12036"/>
                </a:cubicBezTo>
                <a:cubicBezTo>
                  <a:pt x="20667" y="11855"/>
                  <a:pt x="20667" y="11855"/>
                  <a:pt x="20667" y="11855"/>
                </a:cubicBezTo>
                <a:cubicBezTo>
                  <a:pt x="20705" y="11600"/>
                  <a:pt x="20705" y="11309"/>
                  <a:pt x="20630" y="10982"/>
                </a:cubicBezTo>
                <a:cubicBezTo>
                  <a:pt x="20593" y="10655"/>
                  <a:pt x="20555" y="10364"/>
                  <a:pt x="20481" y="10145"/>
                </a:cubicBezTo>
                <a:cubicBezTo>
                  <a:pt x="20406" y="9818"/>
                  <a:pt x="20406" y="9818"/>
                  <a:pt x="20406" y="9818"/>
                </a:cubicBezTo>
                <a:cubicBezTo>
                  <a:pt x="19809" y="10000"/>
                  <a:pt x="19250" y="10073"/>
                  <a:pt x="18653" y="10036"/>
                </a:cubicBezTo>
                <a:cubicBezTo>
                  <a:pt x="18056" y="10000"/>
                  <a:pt x="17608" y="9927"/>
                  <a:pt x="17310" y="9782"/>
                </a:cubicBezTo>
                <a:cubicBezTo>
                  <a:pt x="16825" y="9600"/>
                  <a:pt x="16825" y="9600"/>
                  <a:pt x="16825" y="9600"/>
                </a:cubicBezTo>
                <a:cubicBezTo>
                  <a:pt x="17235" y="9600"/>
                  <a:pt x="17720" y="9527"/>
                  <a:pt x="18242" y="9345"/>
                </a:cubicBezTo>
                <a:cubicBezTo>
                  <a:pt x="18727" y="9164"/>
                  <a:pt x="19138" y="8982"/>
                  <a:pt x="19436" y="8836"/>
                </a:cubicBezTo>
                <a:cubicBezTo>
                  <a:pt x="19884" y="8582"/>
                  <a:pt x="19884" y="8582"/>
                  <a:pt x="19884" y="8582"/>
                </a:cubicBezTo>
                <a:cubicBezTo>
                  <a:pt x="19847" y="8364"/>
                  <a:pt x="19809" y="8145"/>
                  <a:pt x="19735" y="7891"/>
                </a:cubicBezTo>
                <a:cubicBezTo>
                  <a:pt x="19660" y="7636"/>
                  <a:pt x="19585" y="7455"/>
                  <a:pt x="19511" y="7273"/>
                </a:cubicBezTo>
                <a:cubicBezTo>
                  <a:pt x="19436" y="7018"/>
                  <a:pt x="19436" y="7018"/>
                  <a:pt x="19436" y="7018"/>
                </a:cubicBezTo>
                <a:cubicBezTo>
                  <a:pt x="19212" y="7236"/>
                  <a:pt x="18802" y="7382"/>
                  <a:pt x="18317" y="7491"/>
                </a:cubicBezTo>
                <a:cubicBezTo>
                  <a:pt x="17832" y="7600"/>
                  <a:pt x="17384" y="7636"/>
                  <a:pt x="17011" y="7636"/>
                </a:cubicBezTo>
                <a:cubicBezTo>
                  <a:pt x="16452" y="7636"/>
                  <a:pt x="16452" y="7636"/>
                  <a:pt x="16452" y="7636"/>
                </a:cubicBezTo>
                <a:cubicBezTo>
                  <a:pt x="16937" y="7455"/>
                  <a:pt x="17384" y="7236"/>
                  <a:pt x="17795" y="6982"/>
                </a:cubicBezTo>
                <a:cubicBezTo>
                  <a:pt x="18205" y="6691"/>
                  <a:pt x="18504" y="6473"/>
                  <a:pt x="18653" y="6255"/>
                </a:cubicBezTo>
                <a:cubicBezTo>
                  <a:pt x="18914" y="6000"/>
                  <a:pt x="18914" y="6000"/>
                  <a:pt x="18914" y="6000"/>
                </a:cubicBezTo>
                <a:cubicBezTo>
                  <a:pt x="18131" y="4836"/>
                  <a:pt x="17347" y="4000"/>
                  <a:pt x="16526" y="3491"/>
                </a:cubicBezTo>
                <a:cubicBezTo>
                  <a:pt x="15743" y="3018"/>
                  <a:pt x="15034" y="2836"/>
                  <a:pt x="14437" y="2982"/>
                </a:cubicBezTo>
                <a:cubicBezTo>
                  <a:pt x="13878" y="3127"/>
                  <a:pt x="13355" y="3455"/>
                  <a:pt x="12945" y="3964"/>
                </a:cubicBezTo>
                <a:cubicBezTo>
                  <a:pt x="12535" y="4436"/>
                  <a:pt x="12274" y="5055"/>
                  <a:pt x="12124" y="5782"/>
                </a:cubicBezTo>
                <a:cubicBezTo>
                  <a:pt x="11863" y="7236"/>
                  <a:pt x="11975" y="9455"/>
                  <a:pt x="12497" y="12436"/>
                </a:cubicBezTo>
                <a:cubicBezTo>
                  <a:pt x="12982" y="15418"/>
                  <a:pt x="13766" y="17818"/>
                  <a:pt x="14848" y="19636"/>
                </a:cubicBezTo>
                <a:cubicBezTo>
                  <a:pt x="15295" y="20255"/>
                  <a:pt x="15780" y="20655"/>
                  <a:pt x="16377" y="20873"/>
                </a:cubicBezTo>
                <a:cubicBezTo>
                  <a:pt x="16937" y="21055"/>
                  <a:pt x="17496" y="21018"/>
                  <a:pt x="18056" y="20800"/>
                </a:cubicBezTo>
                <a:cubicBezTo>
                  <a:pt x="18616" y="20582"/>
                  <a:pt x="19138" y="20218"/>
                  <a:pt x="19660" y="19782"/>
                </a:cubicBezTo>
                <a:cubicBezTo>
                  <a:pt x="20145" y="19345"/>
                  <a:pt x="20593" y="18764"/>
                  <a:pt x="20928" y="18073"/>
                </a:cubicBezTo>
                <a:cubicBezTo>
                  <a:pt x="21264" y="17418"/>
                  <a:pt x="21488" y="16691"/>
                  <a:pt x="21563" y="15964"/>
                </a:cubicBezTo>
                <a:cubicBezTo>
                  <a:pt x="21003" y="16109"/>
                  <a:pt x="20406" y="16145"/>
                  <a:pt x="19809" y="16109"/>
                </a:cubicBezTo>
                <a:cubicBezTo>
                  <a:pt x="19175" y="16073"/>
                  <a:pt x="18727" y="16000"/>
                  <a:pt x="18429" y="15891"/>
                </a:cubicBezTo>
                <a:cubicBezTo>
                  <a:pt x="18019" y="15709"/>
                  <a:pt x="18019" y="15709"/>
                  <a:pt x="18019" y="15709"/>
                </a:cubicBezTo>
                <a:cubicBezTo>
                  <a:pt x="18466" y="15673"/>
                  <a:pt x="18989" y="15564"/>
                  <a:pt x="19585" y="15382"/>
                </a:cubicBezTo>
                <a:cubicBezTo>
                  <a:pt x="20220" y="15200"/>
                  <a:pt x="20705" y="15018"/>
                  <a:pt x="21040" y="1487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913754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30" name="Shape 330"/>
          <p:cNvSpPr>
            <a:spLocks noGrp="1"/>
          </p:cNvSpPr>
          <p:nvPr>
            <p:ph type="sldNum" sz="quarter" idx="2"/>
          </p:nvPr>
        </p:nvSpPr>
        <p:spPr>
          <a:xfrm>
            <a:off x="6278135" y="6218117"/>
            <a:ext cx="275071" cy="2769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/>
        </p:nvSpPr>
        <p:spPr>
          <a:xfrm>
            <a:off x="877539" y="125061"/>
            <a:ext cx="3263453" cy="925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519" tIns="31519" rIns="31519" bIns="31519" anchor="ctr">
            <a:spAutoFit/>
          </a:bodyPr>
          <a:lstStyle>
            <a:lvl1pPr defTabSz="912652">
              <a:defRPr sz="1400" cap="all">
                <a:solidFill>
                  <a:srgbClr val="F2F2F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r>
              <a:t>Магазин социального питания и адресной продовольственной поддержки</a:t>
            </a:r>
          </a:p>
        </p:txBody>
      </p:sp>
      <p:sp>
        <p:nvSpPr>
          <p:cNvPr id="338" name="Shape 338"/>
          <p:cNvSpPr/>
          <p:nvPr/>
        </p:nvSpPr>
        <p:spPr>
          <a:xfrm>
            <a:off x="200725" y="228781"/>
            <a:ext cx="659934" cy="699975"/>
          </a:xfrm>
          <a:prstGeom prst="ellipse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3754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346183" y="377800"/>
            <a:ext cx="369018" cy="401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018"/>
                </a:moveTo>
                <a:cubicBezTo>
                  <a:pt x="7387" y="21600"/>
                  <a:pt x="7387" y="21600"/>
                  <a:pt x="7387" y="21600"/>
                </a:cubicBezTo>
                <a:cubicBezTo>
                  <a:pt x="7387" y="5164"/>
                  <a:pt x="7387" y="5164"/>
                  <a:pt x="7387" y="5164"/>
                </a:cubicBezTo>
                <a:cubicBezTo>
                  <a:pt x="0" y="5164"/>
                  <a:pt x="0" y="5164"/>
                  <a:pt x="0" y="5164"/>
                </a:cubicBezTo>
                <a:lnTo>
                  <a:pt x="0" y="21018"/>
                </a:lnTo>
                <a:close/>
                <a:moveTo>
                  <a:pt x="7536" y="21600"/>
                </a:moveTo>
                <a:cubicBezTo>
                  <a:pt x="10856" y="20327"/>
                  <a:pt x="10856" y="20327"/>
                  <a:pt x="10856" y="20327"/>
                </a:cubicBezTo>
                <a:cubicBezTo>
                  <a:pt x="10856" y="5164"/>
                  <a:pt x="10856" y="5164"/>
                  <a:pt x="10856" y="5164"/>
                </a:cubicBezTo>
                <a:cubicBezTo>
                  <a:pt x="7536" y="5164"/>
                  <a:pt x="7536" y="5164"/>
                  <a:pt x="7536" y="5164"/>
                </a:cubicBezTo>
                <a:lnTo>
                  <a:pt x="7536" y="21600"/>
                </a:lnTo>
                <a:close/>
                <a:moveTo>
                  <a:pt x="1753" y="1745"/>
                </a:moveTo>
                <a:cubicBezTo>
                  <a:pt x="0" y="4982"/>
                  <a:pt x="0" y="4982"/>
                  <a:pt x="0" y="4982"/>
                </a:cubicBezTo>
                <a:cubicBezTo>
                  <a:pt x="7387" y="4982"/>
                  <a:pt x="7387" y="4982"/>
                  <a:pt x="7387" y="4982"/>
                </a:cubicBezTo>
                <a:cubicBezTo>
                  <a:pt x="8991" y="1745"/>
                  <a:pt x="8991" y="1745"/>
                  <a:pt x="8991" y="1745"/>
                </a:cubicBezTo>
                <a:lnTo>
                  <a:pt x="1753" y="1745"/>
                </a:lnTo>
                <a:close/>
                <a:moveTo>
                  <a:pt x="8991" y="764"/>
                </a:moveTo>
                <a:cubicBezTo>
                  <a:pt x="8991" y="364"/>
                  <a:pt x="8730" y="0"/>
                  <a:pt x="8431" y="0"/>
                </a:cubicBezTo>
                <a:cubicBezTo>
                  <a:pt x="2313" y="0"/>
                  <a:pt x="2313" y="0"/>
                  <a:pt x="2313" y="0"/>
                </a:cubicBezTo>
                <a:cubicBezTo>
                  <a:pt x="2015" y="0"/>
                  <a:pt x="1753" y="364"/>
                  <a:pt x="1753" y="764"/>
                </a:cubicBezTo>
                <a:cubicBezTo>
                  <a:pt x="1753" y="1564"/>
                  <a:pt x="1753" y="1564"/>
                  <a:pt x="1753" y="1564"/>
                </a:cubicBezTo>
                <a:cubicBezTo>
                  <a:pt x="8991" y="1564"/>
                  <a:pt x="8991" y="1564"/>
                  <a:pt x="8991" y="1564"/>
                </a:cubicBezTo>
                <a:lnTo>
                  <a:pt x="8991" y="764"/>
                </a:lnTo>
                <a:close/>
                <a:moveTo>
                  <a:pt x="7498" y="4982"/>
                </a:moveTo>
                <a:cubicBezTo>
                  <a:pt x="10856" y="4982"/>
                  <a:pt x="10856" y="4982"/>
                  <a:pt x="10856" y="4982"/>
                </a:cubicBezTo>
                <a:cubicBezTo>
                  <a:pt x="9065" y="1745"/>
                  <a:pt x="9065" y="1745"/>
                  <a:pt x="9065" y="1745"/>
                </a:cubicBezTo>
                <a:lnTo>
                  <a:pt x="7498" y="4982"/>
                </a:lnTo>
                <a:close/>
                <a:moveTo>
                  <a:pt x="21040" y="14873"/>
                </a:moveTo>
                <a:cubicBezTo>
                  <a:pt x="21600" y="14618"/>
                  <a:pt x="21600" y="14618"/>
                  <a:pt x="21600" y="14618"/>
                </a:cubicBezTo>
                <a:cubicBezTo>
                  <a:pt x="21600" y="14436"/>
                  <a:pt x="21600" y="14218"/>
                  <a:pt x="21563" y="14036"/>
                </a:cubicBezTo>
                <a:cubicBezTo>
                  <a:pt x="21525" y="13855"/>
                  <a:pt x="21488" y="13673"/>
                  <a:pt x="21413" y="13491"/>
                </a:cubicBezTo>
                <a:cubicBezTo>
                  <a:pt x="21339" y="13273"/>
                  <a:pt x="21339" y="13273"/>
                  <a:pt x="21339" y="13273"/>
                </a:cubicBezTo>
                <a:cubicBezTo>
                  <a:pt x="20593" y="13455"/>
                  <a:pt x="19847" y="13455"/>
                  <a:pt x="19138" y="13309"/>
                </a:cubicBezTo>
                <a:cubicBezTo>
                  <a:pt x="18392" y="13127"/>
                  <a:pt x="17832" y="12909"/>
                  <a:pt x="17459" y="12582"/>
                </a:cubicBezTo>
                <a:cubicBezTo>
                  <a:pt x="18093" y="12545"/>
                  <a:pt x="18653" y="12473"/>
                  <a:pt x="19138" y="12364"/>
                </a:cubicBezTo>
                <a:cubicBezTo>
                  <a:pt x="19585" y="12291"/>
                  <a:pt x="19996" y="12145"/>
                  <a:pt x="20257" y="12036"/>
                </a:cubicBezTo>
                <a:cubicBezTo>
                  <a:pt x="20667" y="11855"/>
                  <a:pt x="20667" y="11855"/>
                  <a:pt x="20667" y="11855"/>
                </a:cubicBezTo>
                <a:cubicBezTo>
                  <a:pt x="20705" y="11600"/>
                  <a:pt x="20705" y="11309"/>
                  <a:pt x="20630" y="10982"/>
                </a:cubicBezTo>
                <a:cubicBezTo>
                  <a:pt x="20593" y="10655"/>
                  <a:pt x="20555" y="10364"/>
                  <a:pt x="20481" y="10145"/>
                </a:cubicBezTo>
                <a:cubicBezTo>
                  <a:pt x="20406" y="9818"/>
                  <a:pt x="20406" y="9818"/>
                  <a:pt x="20406" y="9818"/>
                </a:cubicBezTo>
                <a:cubicBezTo>
                  <a:pt x="19809" y="10000"/>
                  <a:pt x="19250" y="10073"/>
                  <a:pt x="18653" y="10036"/>
                </a:cubicBezTo>
                <a:cubicBezTo>
                  <a:pt x="18056" y="10000"/>
                  <a:pt x="17608" y="9927"/>
                  <a:pt x="17310" y="9782"/>
                </a:cubicBezTo>
                <a:cubicBezTo>
                  <a:pt x="16825" y="9600"/>
                  <a:pt x="16825" y="9600"/>
                  <a:pt x="16825" y="9600"/>
                </a:cubicBezTo>
                <a:cubicBezTo>
                  <a:pt x="17235" y="9600"/>
                  <a:pt x="17720" y="9527"/>
                  <a:pt x="18242" y="9345"/>
                </a:cubicBezTo>
                <a:cubicBezTo>
                  <a:pt x="18727" y="9164"/>
                  <a:pt x="19138" y="8982"/>
                  <a:pt x="19436" y="8836"/>
                </a:cubicBezTo>
                <a:cubicBezTo>
                  <a:pt x="19884" y="8582"/>
                  <a:pt x="19884" y="8582"/>
                  <a:pt x="19884" y="8582"/>
                </a:cubicBezTo>
                <a:cubicBezTo>
                  <a:pt x="19847" y="8364"/>
                  <a:pt x="19809" y="8145"/>
                  <a:pt x="19735" y="7891"/>
                </a:cubicBezTo>
                <a:cubicBezTo>
                  <a:pt x="19660" y="7636"/>
                  <a:pt x="19585" y="7455"/>
                  <a:pt x="19511" y="7273"/>
                </a:cubicBezTo>
                <a:cubicBezTo>
                  <a:pt x="19436" y="7018"/>
                  <a:pt x="19436" y="7018"/>
                  <a:pt x="19436" y="7018"/>
                </a:cubicBezTo>
                <a:cubicBezTo>
                  <a:pt x="19212" y="7236"/>
                  <a:pt x="18802" y="7382"/>
                  <a:pt x="18317" y="7491"/>
                </a:cubicBezTo>
                <a:cubicBezTo>
                  <a:pt x="17832" y="7600"/>
                  <a:pt x="17384" y="7636"/>
                  <a:pt x="17011" y="7636"/>
                </a:cubicBezTo>
                <a:cubicBezTo>
                  <a:pt x="16452" y="7636"/>
                  <a:pt x="16452" y="7636"/>
                  <a:pt x="16452" y="7636"/>
                </a:cubicBezTo>
                <a:cubicBezTo>
                  <a:pt x="16937" y="7455"/>
                  <a:pt x="17384" y="7236"/>
                  <a:pt x="17795" y="6982"/>
                </a:cubicBezTo>
                <a:cubicBezTo>
                  <a:pt x="18205" y="6691"/>
                  <a:pt x="18504" y="6473"/>
                  <a:pt x="18653" y="6255"/>
                </a:cubicBezTo>
                <a:cubicBezTo>
                  <a:pt x="18914" y="6000"/>
                  <a:pt x="18914" y="6000"/>
                  <a:pt x="18914" y="6000"/>
                </a:cubicBezTo>
                <a:cubicBezTo>
                  <a:pt x="18131" y="4836"/>
                  <a:pt x="17347" y="4000"/>
                  <a:pt x="16526" y="3491"/>
                </a:cubicBezTo>
                <a:cubicBezTo>
                  <a:pt x="15743" y="3018"/>
                  <a:pt x="15034" y="2836"/>
                  <a:pt x="14437" y="2982"/>
                </a:cubicBezTo>
                <a:cubicBezTo>
                  <a:pt x="13878" y="3127"/>
                  <a:pt x="13355" y="3455"/>
                  <a:pt x="12945" y="3964"/>
                </a:cubicBezTo>
                <a:cubicBezTo>
                  <a:pt x="12535" y="4436"/>
                  <a:pt x="12274" y="5055"/>
                  <a:pt x="12124" y="5782"/>
                </a:cubicBezTo>
                <a:cubicBezTo>
                  <a:pt x="11863" y="7236"/>
                  <a:pt x="11975" y="9455"/>
                  <a:pt x="12497" y="12436"/>
                </a:cubicBezTo>
                <a:cubicBezTo>
                  <a:pt x="12982" y="15418"/>
                  <a:pt x="13766" y="17818"/>
                  <a:pt x="14848" y="19636"/>
                </a:cubicBezTo>
                <a:cubicBezTo>
                  <a:pt x="15295" y="20255"/>
                  <a:pt x="15780" y="20655"/>
                  <a:pt x="16377" y="20873"/>
                </a:cubicBezTo>
                <a:cubicBezTo>
                  <a:pt x="16937" y="21055"/>
                  <a:pt x="17496" y="21018"/>
                  <a:pt x="18056" y="20800"/>
                </a:cubicBezTo>
                <a:cubicBezTo>
                  <a:pt x="18616" y="20582"/>
                  <a:pt x="19138" y="20218"/>
                  <a:pt x="19660" y="19782"/>
                </a:cubicBezTo>
                <a:cubicBezTo>
                  <a:pt x="20145" y="19345"/>
                  <a:pt x="20593" y="18764"/>
                  <a:pt x="20928" y="18073"/>
                </a:cubicBezTo>
                <a:cubicBezTo>
                  <a:pt x="21264" y="17418"/>
                  <a:pt x="21488" y="16691"/>
                  <a:pt x="21563" y="15964"/>
                </a:cubicBezTo>
                <a:cubicBezTo>
                  <a:pt x="21003" y="16109"/>
                  <a:pt x="20406" y="16145"/>
                  <a:pt x="19809" y="16109"/>
                </a:cubicBezTo>
                <a:cubicBezTo>
                  <a:pt x="19175" y="16073"/>
                  <a:pt x="18727" y="16000"/>
                  <a:pt x="18429" y="15891"/>
                </a:cubicBezTo>
                <a:cubicBezTo>
                  <a:pt x="18019" y="15709"/>
                  <a:pt x="18019" y="15709"/>
                  <a:pt x="18019" y="15709"/>
                </a:cubicBezTo>
                <a:cubicBezTo>
                  <a:pt x="18466" y="15673"/>
                  <a:pt x="18989" y="15564"/>
                  <a:pt x="19585" y="15382"/>
                </a:cubicBezTo>
                <a:cubicBezTo>
                  <a:pt x="20220" y="15200"/>
                  <a:pt x="20705" y="15018"/>
                  <a:pt x="21040" y="1487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913754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40" name="Shape 340"/>
          <p:cNvSpPr>
            <a:spLocks noGrp="1"/>
          </p:cNvSpPr>
          <p:nvPr>
            <p:ph type="sldNum" sz="quarter" idx="2"/>
          </p:nvPr>
        </p:nvSpPr>
        <p:spPr>
          <a:xfrm>
            <a:off x="6278135" y="6218117"/>
            <a:ext cx="275071" cy="2769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 lIns="45687" tIns="45687" rIns="45687" bIns="45687"/>
          <a:lstStyle>
            <a:lvl1pPr defTabSz="913754"/>
          </a:lstStyle>
          <a:p>
            <a:r>
              <a:t>Текст заголовка</a:t>
            </a:r>
          </a:p>
        </p:txBody>
      </p:sp>
      <p:sp>
        <p:nvSpPr>
          <p:cNvPr id="348" name="Shape 3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687" tIns="45687" rIns="45687" bIns="45687"/>
          <a:lstStyle>
            <a:lvl1pPr marL="342655" indent="-342655" defTabSz="913754"/>
            <a:lvl2pPr marL="783217" indent="-326341" defTabSz="913754"/>
            <a:lvl3pPr marL="1218339" indent="-304584" defTabSz="913754"/>
            <a:lvl4pPr marL="1736133" indent="-365502" defTabSz="913754"/>
            <a:lvl5pPr marL="2193010" indent="-365501" defTabSz="913754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9" name="Shape 349"/>
          <p:cNvSpPr>
            <a:spLocks noGrp="1"/>
          </p:cNvSpPr>
          <p:nvPr>
            <p:ph type="sldNum" sz="quarter" idx="2"/>
          </p:nvPr>
        </p:nvSpPr>
        <p:spPr>
          <a:xfrm>
            <a:off x="8411990" y="6400452"/>
            <a:ext cx="275009" cy="276932"/>
          </a:xfrm>
          <a:prstGeom prst="rect">
            <a:avLst/>
          </a:prstGeom>
        </p:spPr>
        <p:txBody>
          <a:bodyPr lIns="45687" tIns="45687" rIns="45687" bIns="45687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 lIns="45687" tIns="45687" rIns="45687" bIns="45687"/>
          <a:lstStyle>
            <a:lvl1pPr defTabSz="913754"/>
          </a:lstStyle>
          <a:p>
            <a:r>
              <a:t>Текст заголовка</a:t>
            </a:r>
          </a:p>
        </p:txBody>
      </p:sp>
      <p:sp>
        <p:nvSpPr>
          <p:cNvPr id="366" name="Shape 366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 lIns="45687" tIns="45687" rIns="45687" bIns="45687"/>
          <a:lstStyle>
            <a:lvl1pPr marL="342655" indent="-342655" defTabSz="913754">
              <a:spcBef>
                <a:spcPts val="600"/>
              </a:spcBef>
              <a:defRPr sz="2800"/>
            </a:lvl1pPr>
            <a:lvl2pPr marL="790016" indent="-333141" defTabSz="913754">
              <a:spcBef>
                <a:spcPts val="600"/>
              </a:spcBef>
              <a:defRPr sz="2800"/>
            </a:lvl2pPr>
            <a:lvl3pPr marL="1233568" indent="-319814" defTabSz="913754">
              <a:spcBef>
                <a:spcPts val="600"/>
              </a:spcBef>
              <a:defRPr sz="2800"/>
            </a:lvl3pPr>
            <a:lvl4pPr marL="1725981" indent="-355349" defTabSz="913754">
              <a:spcBef>
                <a:spcPts val="600"/>
              </a:spcBef>
              <a:defRPr sz="2800"/>
            </a:lvl4pPr>
            <a:lvl5pPr marL="2182858" indent="-355349" defTabSz="913754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7" name="Shape 367"/>
          <p:cNvSpPr>
            <a:spLocks noGrp="1"/>
          </p:cNvSpPr>
          <p:nvPr>
            <p:ph type="sldNum" sz="quarter" idx="2"/>
          </p:nvPr>
        </p:nvSpPr>
        <p:spPr>
          <a:xfrm>
            <a:off x="8411990" y="6400452"/>
            <a:ext cx="275009" cy="276932"/>
          </a:xfrm>
          <a:prstGeom prst="rect">
            <a:avLst/>
          </a:prstGeom>
        </p:spPr>
        <p:txBody>
          <a:bodyPr lIns="45687" tIns="45687" rIns="45687" bIns="45687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xfrm>
            <a:off x="8328436" y="6285358"/>
            <a:ext cx="332779" cy="3385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 lIns="45687" tIns="45687" rIns="45687" bIns="45687"/>
          <a:lstStyle>
            <a:lvl1pPr defTabSz="913754"/>
          </a:lstStyle>
          <a:p>
            <a:r>
              <a:t>Текст заголовка</a:t>
            </a:r>
          </a:p>
        </p:txBody>
      </p:sp>
      <p:sp>
        <p:nvSpPr>
          <p:cNvPr id="375" name="Shape 375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lIns="45687" tIns="45687" rIns="45687" bIns="45687" anchor="b"/>
          <a:lstStyle>
            <a:lvl1pPr marL="0" indent="0" defTabSz="913754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 defTabSz="913754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 defTabSz="913754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 defTabSz="913754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 defTabSz="913754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76" name="Shape 376"/>
          <p:cNvSpPr>
            <a:spLocks noGrp="1"/>
          </p:cNvSpPr>
          <p:nvPr>
            <p:ph type="body" sz="quarter" idx="13"/>
          </p:nvPr>
        </p:nvSpPr>
        <p:spPr>
          <a:xfrm>
            <a:off x="4645028" y="1535111"/>
            <a:ext cx="4041777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377" name="Shape 377"/>
          <p:cNvSpPr>
            <a:spLocks noGrp="1"/>
          </p:cNvSpPr>
          <p:nvPr>
            <p:ph type="sldNum" sz="quarter" idx="2"/>
          </p:nvPr>
        </p:nvSpPr>
        <p:spPr>
          <a:xfrm>
            <a:off x="8411990" y="6400452"/>
            <a:ext cx="275009" cy="276932"/>
          </a:xfrm>
          <a:prstGeom prst="rect">
            <a:avLst/>
          </a:prstGeom>
        </p:spPr>
        <p:txBody>
          <a:bodyPr lIns="45687" tIns="45687" rIns="45687" bIns="45687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 lIns="45687" tIns="45687" rIns="45687" bIns="45687"/>
          <a:lstStyle>
            <a:lvl1pPr defTabSz="913754"/>
          </a:lstStyle>
          <a:p>
            <a:r>
              <a:t>Текст заголовка</a:t>
            </a:r>
          </a:p>
        </p:txBody>
      </p:sp>
      <p:sp>
        <p:nvSpPr>
          <p:cNvPr id="385" name="Shape 385"/>
          <p:cNvSpPr>
            <a:spLocks noGrp="1"/>
          </p:cNvSpPr>
          <p:nvPr>
            <p:ph type="sldNum" sz="quarter" idx="2"/>
          </p:nvPr>
        </p:nvSpPr>
        <p:spPr>
          <a:xfrm>
            <a:off x="8411990" y="6400452"/>
            <a:ext cx="275009" cy="276932"/>
          </a:xfrm>
          <a:prstGeom prst="rect">
            <a:avLst/>
          </a:prstGeom>
        </p:spPr>
        <p:txBody>
          <a:bodyPr lIns="45687" tIns="45687" rIns="45687" bIns="45687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/>
          </p:cNvSpPr>
          <p:nvPr>
            <p:ph type="sldNum" sz="quarter" idx="2"/>
          </p:nvPr>
        </p:nvSpPr>
        <p:spPr>
          <a:xfrm>
            <a:off x="8411990" y="6400452"/>
            <a:ext cx="275009" cy="276932"/>
          </a:xfrm>
          <a:prstGeom prst="rect">
            <a:avLst/>
          </a:prstGeom>
        </p:spPr>
        <p:txBody>
          <a:bodyPr lIns="45687" tIns="45687" rIns="45687" bIns="45687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/>
          </p:cNvSpPr>
          <p:nvPr>
            <p:ph type="title"/>
          </p:nvPr>
        </p:nvSpPr>
        <p:spPr>
          <a:xfrm>
            <a:off x="457218" y="273050"/>
            <a:ext cx="3008315" cy="1162050"/>
          </a:xfrm>
          <a:prstGeom prst="rect">
            <a:avLst/>
          </a:prstGeom>
        </p:spPr>
        <p:txBody>
          <a:bodyPr lIns="45687" tIns="45687" rIns="45687" bIns="45687" anchor="b"/>
          <a:lstStyle>
            <a:lvl1pPr algn="l" defTabSz="913754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400" name="Shape 400"/>
          <p:cNvSpPr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 lIns="45687" tIns="45687" rIns="45687" bIns="45687"/>
          <a:lstStyle>
            <a:lvl1pPr marL="342655" indent="-342655" defTabSz="913754"/>
            <a:lvl2pPr marL="783217" indent="-326341" defTabSz="913754"/>
            <a:lvl3pPr marL="1218339" indent="-304584" defTabSz="913754"/>
            <a:lvl4pPr marL="1736133" indent="-365502" defTabSz="913754"/>
            <a:lvl5pPr marL="2193010" indent="-365501" defTabSz="913754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1" name="Shape 401"/>
          <p:cNvSpPr>
            <a:spLocks noGrp="1"/>
          </p:cNvSpPr>
          <p:nvPr>
            <p:ph type="body" sz="half" idx="13"/>
          </p:nvPr>
        </p:nvSpPr>
        <p:spPr>
          <a:xfrm>
            <a:off x="457217" y="1435102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2" name="Shape 402"/>
          <p:cNvSpPr>
            <a:spLocks noGrp="1"/>
          </p:cNvSpPr>
          <p:nvPr>
            <p:ph type="sldNum" sz="quarter" idx="2"/>
          </p:nvPr>
        </p:nvSpPr>
        <p:spPr>
          <a:xfrm>
            <a:off x="8411990" y="6400452"/>
            <a:ext cx="275009" cy="276932"/>
          </a:xfrm>
          <a:prstGeom prst="rect">
            <a:avLst/>
          </a:prstGeom>
        </p:spPr>
        <p:txBody>
          <a:bodyPr lIns="45687" tIns="45687" rIns="45687" bIns="45687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lIns="45687" tIns="45687" rIns="45687" bIns="45687" anchor="b"/>
          <a:lstStyle>
            <a:lvl1pPr algn="l" defTabSz="913754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410" name="Shape 410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11" name="Shape 411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 lIns="45687" tIns="45687" rIns="45687" bIns="45687"/>
          <a:lstStyle>
            <a:lvl1pPr marL="0" indent="0" defTabSz="913754">
              <a:spcBef>
                <a:spcPts val="300"/>
              </a:spcBef>
              <a:buSzTx/>
              <a:buFontTx/>
              <a:buNone/>
              <a:defRPr sz="1400"/>
            </a:lvl1pPr>
            <a:lvl2pPr marL="0" indent="0" defTabSz="913754">
              <a:spcBef>
                <a:spcPts val="300"/>
              </a:spcBef>
              <a:buSzTx/>
              <a:buFontTx/>
              <a:buNone/>
              <a:defRPr sz="1400"/>
            </a:lvl2pPr>
            <a:lvl3pPr marL="0" indent="0" defTabSz="913754">
              <a:spcBef>
                <a:spcPts val="300"/>
              </a:spcBef>
              <a:buSzTx/>
              <a:buFontTx/>
              <a:buNone/>
              <a:defRPr sz="1400"/>
            </a:lvl3pPr>
            <a:lvl4pPr marL="0" indent="0" defTabSz="913754">
              <a:spcBef>
                <a:spcPts val="300"/>
              </a:spcBef>
              <a:buSzTx/>
              <a:buFontTx/>
              <a:buNone/>
              <a:defRPr sz="1400"/>
            </a:lvl4pPr>
            <a:lvl5pPr marL="0" indent="0" defTabSz="913754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2" name="Shape 412"/>
          <p:cNvSpPr>
            <a:spLocks noGrp="1"/>
          </p:cNvSpPr>
          <p:nvPr>
            <p:ph type="sldNum" sz="quarter" idx="2"/>
          </p:nvPr>
        </p:nvSpPr>
        <p:spPr>
          <a:xfrm>
            <a:off x="8411990" y="6400452"/>
            <a:ext cx="275009" cy="276932"/>
          </a:xfrm>
          <a:prstGeom prst="rect">
            <a:avLst/>
          </a:prstGeom>
        </p:spPr>
        <p:txBody>
          <a:bodyPr lIns="45687" tIns="45687" rIns="45687" bIns="45687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</p:spPr>
        <p:txBody>
          <a:bodyPr lIns="45687" tIns="45687" rIns="45687" bIns="45687"/>
          <a:lstStyle>
            <a:lvl1pPr defTabSz="913754"/>
          </a:lstStyle>
          <a:p>
            <a:r>
              <a:t>Текст заголовка</a:t>
            </a:r>
          </a:p>
        </p:txBody>
      </p:sp>
      <p:sp>
        <p:nvSpPr>
          <p:cNvPr id="420" name="Shape 4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687" tIns="45687" rIns="45687" bIns="45687"/>
          <a:lstStyle>
            <a:lvl1pPr marL="342655" indent="-342655" defTabSz="913754"/>
            <a:lvl2pPr marL="783217" indent="-326341" defTabSz="913754"/>
            <a:lvl3pPr marL="1218339" indent="-304584" defTabSz="913754"/>
            <a:lvl4pPr marL="1736133" indent="-365502" defTabSz="913754"/>
            <a:lvl5pPr marL="2193010" indent="-365501" defTabSz="913754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21" name="Shape 421"/>
          <p:cNvSpPr>
            <a:spLocks noGrp="1"/>
          </p:cNvSpPr>
          <p:nvPr>
            <p:ph type="sldNum" sz="quarter" idx="2"/>
          </p:nvPr>
        </p:nvSpPr>
        <p:spPr>
          <a:xfrm>
            <a:off x="8411990" y="6400452"/>
            <a:ext cx="275009" cy="276932"/>
          </a:xfrm>
          <a:prstGeom prst="rect">
            <a:avLst/>
          </a:prstGeom>
        </p:spPr>
        <p:txBody>
          <a:bodyPr lIns="45687" tIns="45687" rIns="45687" bIns="45687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>
            <a:spLocks noGrp="1"/>
          </p:cNvSpPr>
          <p:nvPr>
            <p:ph type="title"/>
          </p:nvPr>
        </p:nvSpPr>
        <p:spPr>
          <a:xfrm>
            <a:off x="6629400" y="274642"/>
            <a:ext cx="2057400" cy="5851527"/>
          </a:xfrm>
          <a:prstGeom prst="rect">
            <a:avLst/>
          </a:prstGeom>
        </p:spPr>
        <p:txBody>
          <a:bodyPr lIns="45687" tIns="45687" rIns="45687" bIns="45687"/>
          <a:lstStyle>
            <a:lvl1pPr defTabSz="913754"/>
          </a:lstStyle>
          <a:p>
            <a:r>
              <a:t>Текст заголовка</a:t>
            </a:r>
          </a:p>
        </p:txBody>
      </p:sp>
      <p:sp>
        <p:nvSpPr>
          <p:cNvPr id="429" name="Shape 429"/>
          <p:cNvSpPr>
            <a:spLocks noGrp="1"/>
          </p:cNvSpPr>
          <p:nvPr>
            <p:ph type="body" idx="1"/>
          </p:nvPr>
        </p:nvSpPr>
        <p:spPr>
          <a:xfrm>
            <a:off x="457200" y="274642"/>
            <a:ext cx="6019800" cy="5851527"/>
          </a:xfrm>
          <a:prstGeom prst="rect">
            <a:avLst/>
          </a:prstGeom>
        </p:spPr>
        <p:txBody>
          <a:bodyPr lIns="45687" tIns="45687" rIns="45687" bIns="45687"/>
          <a:lstStyle>
            <a:lvl1pPr marL="342655" indent="-342655" defTabSz="913754"/>
            <a:lvl2pPr marL="783217" indent="-326341" defTabSz="913754"/>
            <a:lvl3pPr marL="1218339" indent="-304584" defTabSz="913754"/>
            <a:lvl4pPr marL="1736133" indent="-365502" defTabSz="913754"/>
            <a:lvl5pPr marL="2193010" indent="-365501" defTabSz="913754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30" name="Shape 430"/>
          <p:cNvSpPr>
            <a:spLocks noGrp="1"/>
          </p:cNvSpPr>
          <p:nvPr>
            <p:ph type="sldNum" sz="quarter" idx="2"/>
          </p:nvPr>
        </p:nvSpPr>
        <p:spPr>
          <a:xfrm>
            <a:off x="8411990" y="6400452"/>
            <a:ext cx="275009" cy="276932"/>
          </a:xfrm>
          <a:prstGeom prst="rect">
            <a:avLst/>
          </a:prstGeom>
        </p:spPr>
        <p:txBody>
          <a:bodyPr lIns="45687" tIns="45687" rIns="45687" bIns="45687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38" name="Shape 4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39" name="Shape 439"/>
          <p:cNvSpPr>
            <a:spLocks noGrp="1"/>
          </p:cNvSpPr>
          <p:nvPr>
            <p:ph type="sldNum" sz="quarter" idx="2"/>
          </p:nvPr>
        </p:nvSpPr>
        <p:spPr>
          <a:xfrm>
            <a:off x="8411861" y="6400679"/>
            <a:ext cx="275071" cy="2769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457218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sz="half" idx="13"/>
          </p:nvPr>
        </p:nvSpPr>
        <p:spPr>
          <a:xfrm>
            <a:off x="457198" y="1435102"/>
            <a:ext cx="3008316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xfrm>
            <a:off x="8328436" y="6285358"/>
            <a:ext cx="332779" cy="3385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85" name="Shape 85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8301694" y="6285358"/>
            <a:ext cx="332779" cy="3385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xfrm>
            <a:off x="8301694" y="6285358"/>
            <a:ext cx="332779" cy="3385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xfrm>
            <a:off x="8301694" y="6285358"/>
            <a:ext cx="332779" cy="3385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6278135" y="6218117"/>
            <a:ext cx="275071" cy="2769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877551" y="1958"/>
            <a:ext cx="985193" cy="117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519" tIns="31519" rIns="31519" bIns="31519" anchor="ctr">
            <a:spAutoFit/>
          </a:bodyPr>
          <a:lstStyle/>
          <a:p>
            <a:pPr defTabSz="912652">
              <a:defRPr cap="all">
                <a:solidFill>
                  <a:srgbClr val="F2F2F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Портал </a:t>
            </a:r>
            <a:endParaRPr sz="4800">
              <a:solidFill>
                <a:srgbClr val="FFFFFF"/>
              </a:solidFill>
            </a:endParaRPr>
          </a:p>
          <a:p>
            <a:pPr defTabSz="912652">
              <a:defRPr cap="all">
                <a:solidFill>
                  <a:srgbClr val="F2F2F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фермера</a:t>
            </a:r>
          </a:p>
        </p:txBody>
      </p:sp>
      <p:sp>
        <p:nvSpPr>
          <p:cNvPr id="148" name="Shape 148"/>
          <p:cNvSpPr/>
          <p:nvPr/>
        </p:nvSpPr>
        <p:spPr>
          <a:xfrm>
            <a:off x="200725" y="228781"/>
            <a:ext cx="659934" cy="699975"/>
          </a:xfrm>
          <a:prstGeom prst="ellipse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327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344093" y="380124"/>
            <a:ext cx="373197" cy="3620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81" y="17788"/>
                </a:moveTo>
                <a:cubicBezTo>
                  <a:pt x="20981" y="18424"/>
                  <a:pt x="20787" y="19016"/>
                  <a:pt x="20361" y="19440"/>
                </a:cubicBezTo>
                <a:cubicBezTo>
                  <a:pt x="19626" y="20245"/>
                  <a:pt x="19626" y="20245"/>
                  <a:pt x="19626" y="20245"/>
                </a:cubicBezTo>
                <a:cubicBezTo>
                  <a:pt x="19239" y="20668"/>
                  <a:pt x="18697" y="20922"/>
                  <a:pt x="18155" y="20880"/>
                </a:cubicBezTo>
                <a:cubicBezTo>
                  <a:pt x="17768" y="21346"/>
                  <a:pt x="17226" y="21600"/>
                  <a:pt x="16645" y="21600"/>
                </a:cubicBezTo>
                <a:cubicBezTo>
                  <a:pt x="15639" y="21600"/>
                  <a:pt x="15639" y="21600"/>
                  <a:pt x="15639" y="21600"/>
                </a:cubicBezTo>
                <a:cubicBezTo>
                  <a:pt x="15058" y="21600"/>
                  <a:pt x="14516" y="21346"/>
                  <a:pt x="14168" y="20880"/>
                </a:cubicBezTo>
                <a:cubicBezTo>
                  <a:pt x="13587" y="20922"/>
                  <a:pt x="13045" y="20668"/>
                  <a:pt x="12658" y="20245"/>
                </a:cubicBezTo>
                <a:cubicBezTo>
                  <a:pt x="11923" y="19440"/>
                  <a:pt x="11923" y="19440"/>
                  <a:pt x="11923" y="19440"/>
                </a:cubicBezTo>
                <a:cubicBezTo>
                  <a:pt x="11535" y="19016"/>
                  <a:pt x="11342" y="18424"/>
                  <a:pt x="11342" y="17831"/>
                </a:cubicBezTo>
                <a:cubicBezTo>
                  <a:pt x="10955" y="17407"/>
                  <a:pt x="10684" y="16814"/>
                  <a:pt x="10684" y="16179"/>
                </a:cubicBezTo>
                <a:cubicBezTo>
                  <a:pt x="10684" y="15078"/>
                  <a:pt x="10684" y="15078"/>
                  <a:pt x="10684" y="15078"/>
                </a:cubicBezTo>
                <a:cubicBezTo>
                  <a:pt x="10684" y="14442"/>
                  <a:pt x="10955" y="13849"/>
                  <a:pt x="11342" y="13426"/>
                </a:cubicBezTo>
                <a:cubicBezTo>
                  <a:pt x="11342" y="12833"/>
                  <a:pt x="11535" y="12240"/>
                  <a:pt x="11923" y="11816"/>
                </a:cubicBezTo>
                <a:cubicBezTo>
                  <a:pt x="12658" y="11012"/>
                  <a:pt x="12658" y="11012"/>
                  <a:pt x="12658" y="11012"/>
                </a:cubicBezTo>
                <a:cubicBezTo>
                  <a:pt x="13045" y="10588"/>
                  <a:pt x="13587" y="10334"/>
                  <a:pt x="14168" y="10334"/>
                </a:cubicBezTo>
                <a:cubicBezTo>
                  <a:pt x="14516" y="9911"/>
                  <a:pt x="15058" y="9656"/>
                  <a:pt x="15639" y="9656"/>
                </a:cubicBezTo>
                <a:cubicBezTo>
                  <a:pt x="16645" y="9656"/>
                  <a:pt x="16645" y="9656"/>
                  <a:pt x="16645" y="9656"/>
                </a:cubicBezTo>
                <a:cubicBezTo>
                  <a:pt x="17226" y="9656"/>
                  <a:pt x="17768" y="9911"/>
                  <a:pt x="18155" y="10334"/>
                </a:cubicBezTo>
                <a:cubicBezTo>
                  <a:pt x="18697" y="10334"/>
                  <a:pt x="19239" y="10588"/>
                  <a:pt x="19626" y="11012"/>
                </a:cubicBezTo>
                <a:cubicBezTo>
                  <a:pt x="20361" y="11816"/>
                  <a:pt x="20361" y="11816"/>
                  <a:pt x="20361" y="11816"/>
                </a:cubicBezTo>
                <a:cubicBezTo>
                  <a:pt x="20787" y="12240"/>
                  <a:pt x="20981" y="12833"/>
                  <a:pt x="20981" y="13468"/>
                </a:cubicBezTo>
                <a:cubicBezTo>
                  <a:pt x="21368" y="13849"/>
                  <a:pt x="21600" y="14442"/>
                  <a:pt x="21600" y="15078"/>
                </a:cubicBezTo>
                <a:cubicBezTo>
                  <a:pt x="21600" y="16179"/>
                  <a:pt x="21600" y="16179"/>
                  <a:pt x="21600" y="16179"/>
                </a:cubicBezTo>
                <a:cubicBezTo>
                  <a:pt x="21600" y="16814"/>
                  <a:pt x="21368" y="17407"/>
                  <a:pt x="20981" y="17788"/>
                </a:cubicBezTo>
                <a:close/>
                <a:moveTo>
                  <a:pt x="16142" y="11901"/>
                </a:moveTo>
                <a:cubicBezTo>
                  <a:pt x="14284" y="11901"/>
                  <a:pt x="12735" y="13553"/>
                  <a:pt x="12735" y="15628"/>
                </a:cubicBezTo>
                <a:cubicBezTo>
                  <a:pt x="12735" y="17704"/>
                  <a:pt x="14284" y="19355"/>
                  <a:pt x="16142" y="19355"/>
                </a:cubicBezTo>
                <a:cubicBezTo>
                  <a:pt x="18039" y="19355"/>
                  <a:pt x="19548" y="17704"/>
                  <a:pt x="19548" y="15628"/>
                </a:cubicBezTo>
                <a:cubicBezTo>
                  <a:pt x="19548" y="13553"/>
                  <a:pt x="18039" y="11901"/>
                  <a:pt x="16142" y="11901"/>
                </a:cubicBezTo>
                <a:close/>
                <a:moveTo>
                  <a:pt x="16142" y="17704"/>
                </a:moveTo>
                <a:cubicBezTo>
                  <a:pt x="15097" y="17704"/>
                  <a:pt x="14284" y="16772"/>
                  <a:pt x="14284" y="15628"/>
                </a:cubicBezTo>
                <a:cubicBezTo>
                  <a:pt x="14284" y="14485"/>
                  <a:pt x="15097" y="13553"/>
                  <a:pt x="16142" y="13553"/>
                </a:cubicBezTo>
                <a:cubicBezTo>
                  <a:pt x="17187" y="13553"/>
                  <a:pt x="18039" y="14485"/>
                  <a:pt x="18039" y="15628"/>
                </a:cubicBezTo>
                <a:cubicBezTo>
                  <a:pt x="18039" y="16772"/>
                  <a:pt x="17187" y="17704"/>
                  <a:pt x="16142" y="17704"/>
                </a:cubicBezTo>
                <a:close/>
                <a:moveTo>
                  <a:pt x="18232" y="9191"/>
                </a:moveTo>
                <a:cubicBezTo>
                  <a:pt x="17845" y="8682"/>
                  <a:pt x="17226" y="8386"/>
                  <a:pt x="16568" y="8386"/>
                </a:cubicBezTo>
                <a:cubicBezTo>
                  <a:pt x="15445" y="8386"/>
                  <a:pt x="15445" y="8386"/>
                  <a:pt x="15445" y="8386"/>
                </a:cubicBezTo>
                <a:cubicBezTo>
                  <a:pt x="14787" y="8386"/>
                  <a:pt x="14168" y="8682"/>
                  <a:pt x="13781" y="9191"/>
                </a:cubicBezTo>
                <a:cubicBezTo>
                  <a:pt x="13123" y="9191"/>
                  <a:pt x="12542" y="9445"/>
                  <a:pt x="12077" y="9911"/>
                </a:cubicBezTo>
                <a:cubicBezTo>
                  <a:pt x="11265" y="10800"/>
                  <a:pt x="11265" y="10800"/>
                  <a:pt x="11265" y="10800"/>
                </a:cubicBezTo>
                <a:cubicBezTo>
                  <a:pt x="10839" y="11308"/>
                  <a:pt x="10606" y="11986"/>
                  <a:pt x="10606" y="12664"/>
                </a:cubicBezTo>
                <a:cubicBezTo>
                  <a:pt x="10142" y="13129"/>
                  <a:pt x="9871" y="13765"/>
                  <a:pt x="9871" y="14485"/>
                </a:cubicBezTo>
                <a:cubicBezTo>
                  <a:pt x="9871" y="15628"/>
                  <a:pt x="9871" y="15628"/>
                  <a:pt x="9871" y="15628"/>
                </a:cubicBezTo>
                <a:cubicBezTo>
                  <a:pt x="6929" y="15628"/>
                  <a:pt x="6929" y="15628"/>
                  <a:pt x="6929" y="15628"/>
                </a:cubicBezTo>
                <a:cubicBezTo>
                  <a:pt x="6271" y="14612"/>
                  <a:pt x="5187" y="13976"/>
                  <a:pt x="3948" y="13976"/>
                </a:cubicBezTo>
                <a:cubicBezTo>
                  <a:pt x="2787" y="13976"/>
                  <a:pt x="1742" y="14569"/>
                  <a:pt x="1045" y="15501"/>
                </a:cubicBezTo>
                <a:cubicBezTo>
                  <a:pt x="503" y="15289"/>
                  <a:pt x="0" y="14866"/>
                  <a:pt x="0" y="14358"/>
                </a:cubicBezTo>
                <a:cubicBezTo>
                  <a:pt x="0" y="10122"/>
                  <a:pt x="0" y="10122"/>
                  <a:pt x="0" y="10122"/>
                </a:cubicBezTo>
                <a:cubicBezTo>
                  <a:pt x="0" y="9445"/>
                  <a:pt x="503" y="8852"/>
                  <a:pt x="1161" y="8852"/>
                </a:cubicBezTo>
                <a:cubicBezTo>
                  <a:pt x="7819" y="8852"/>
                  <a:pt x="7819" y="8852"/>
                  <a:pt x="7819" y="8852"/>
                </a:cubicBezTo>
                <a:cubicBezTo>
                  <a:pt x="10374" y="2202"/>
                  <a:pt x="10374" y="2202"/>
                  <a:pt x="10374" y="2202"/>
                </a:cubicBezTo>
                <a:cubicBezTo>
                  <a:pt x="10877" y="932"/>
                  <a:pt x="11574" y="0"/>
                  <a:pt x="12697" y="0"/>
                </a:cubicBezTo>
                <a:cubicBezTo>
                  <a:pt x="18271" y="0"/>
                  <a:pt x="18271" y="0"/>
                  <a:pt x="18271" y="0"/>
                </a:cubicBezTo>
                <a:cubicBezTo>
                  <a:pt x="19355" y="0"/>
                  <a:pt x="20284" y="974"/>
                  <a:pt x="20284" y="2202"/>
                </a:cubicBezTo>
                <a:cubicBezTo>
                  <a:pt x="20284" y="10292"/>
                  <a:pt x="20284" y="10292"/>
                  <a:pt x="20284" y="10292"/>
                </a:cubicBezTo>
                <a:cubicBezTo>
                  <a:pt x="19935" y="9911"/>
                  <a:pt x="19935" y="9911"/>
                  <a:pt x="19935" y="9911"/>
                </a:cubicBezTo>
                <a:cubicBezTo>
                  <a:pt x="19471" y="9445"/>
                  <a:pt x="18890" y="9191"/>
                  <a:pt x="18232" y="9191"/>
                </a:cubicBezTo>
                <a:close/>
                <a:moveTo>
                  <a:pt x="18542" y="2922"/>
                </a:moveTo>
                <a:cubicBezTo>
                  <a:pt x="18542" y="2118"/>
                  <a:pt x="17923" y="1440"/>
                  <a:pt x="17187" y="1440"/>
                </a:cubicBezTo>
                <a:cubicBezTo>
                  <a:pt x="13510" y="1440"/>
                  <a:pt x="13510" y="1440"/>
                  <a:pt x="13510" y="1440"/>
                </a:cubicBezTo>
                <a:cubicBezTo>
                  <a:pt x="12774" y="1440"/>
                  <a:pt x="12310" y="2075"/>
                  <a:pt x="11961" y="2922"/>
                </a:cubicBezTo>
                <a:cubicBezTo>
                  <a:pt x="10258" y="7369"/>
                  <a:pt x="10258" y="7369"/>
                  <a:pt x="10258" y="7369"/>
                </a:cubicBezTo>
                <a:cubicBezTo>
                  <a:pt x="18542" y="7327"/>
                  <a:pt x="18542" y="7327"/>
                  <a:pt x="18542" y="7327"/>
                </a:cubicBezTo>
                <a:lnTo>
                  <a:pt x="18542" y="2922"/>
                </a:lnTo>
                <a:close/>
                <a:moveTo>
                  <a:pt x="4026" y="14612"/>
                </a:moveTo>
                <a:cubicBezTo>
                  <a:pt x="5768" y="14612"/>
                  <a:pt x="7200" y="16179"/>
                  <a:pt x="7200" y="18127"/>
                </a:cubicBezTo>
                <a:cubicBezTo>
                  <a:pt x="7200" y="20033"/>
                  <a:pt x="5768" y="21600"/>
                  <a:pt x="4026" y="21600"/>
                </a:cubicBezTo>
                <a:cubicBezTo>
                  <a:pt x="2245" y="21600"/>
                  <a:pt x="813" y="20033"/>
                  <a:pt x="813" y="18127"/>
                </a:cubicBezTo>
                <a:cubicBezTo>
                  <a:pt x="813" y="16179"/>
                  <a:pt x="2245" y="14612"/>
                  <a:pt x="4026" y="14612"/>
                </a:cubicBezTo>
                <a:close/>
                <a:moveTo>
                  <a:pt x="4026" y="19779"/>
                </a:moveTo>
                <a:cubicBezTo>
                  <a:pt x="4839" y="19779"/>
                  <a:pt x="5535" y="19016"/>
                  <a:pt x="5535" y="18127"/>
                </a:cubicBezTo>
                <a:cubicBezTo>
                  <a:pt x="5535" y="17195"/>
                  <a:pt x="4839" y="16475"/>
                  <a:pt x="4026" y="16475"/>
                </a:cubicBezTo>
                <a:cubicBezTo>
                  <a:pt x="3174" y="16475"/>
                  <a:pt x="2516" y="17195"/>
                  <a:pt x="2516" y="18127"/>
                </a:cubicBezTo>
                <a:cubicBezTo>
                  <a:pt x="2516" y="19016"/>
                  <a:pt x="3174" y="19779"/>
                  <a:pt x="4026" y="1977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913270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278135" y="6218117"/>
            <a:ext cx="275071" cy="2769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-3" y="6227061"/>
            <a:ext cx="9144004" cy="455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png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8252421" y="6272331"/>
            <a:ext cx="500064" cy="36512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328436" y="6305821"/>
            <a:ext cx="332779" cy="33855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600">
                <a:solidFill>
                  <a:srgbClr val="00549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6" r:id="rId4"/>
    <p:sldLayoutId id="2147483657" r:id="rId5"/>
    <p:sldLayoutId id="2147483658" r:id="rId6"/>
    <p:sldLayoutId id="2147483659" r:id="rId7"/>
    <p:sldLayoutId id="2147483661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70" r:id="rId14"/>
    <p:sldLayoutId id="2147483671" r:id="rId15"/>
    <p:sldLayoutId id="2147483672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image1.jpeg"/>
          <p:cNvPicPr>
            <a:picLocks noChangeAspect="1"/>
          </p:cNvPicPr>
          <p:nvPr/>
        </p:nvPicPr>
        <p:blipFill rotWithShape="1">
          <a:blip r:embed="rId3"/>
          <a:srcRect r="5562" b="11754"/>
          <a:stretch/>
        </p:blipFill>
        <p:spPr>
          <a:xfrm>
            <a:off x="30088" y="26640"/>
            <a:ext cx="9143985" cy="688307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7065"/>
            <a:ext cx="2895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662DEC6-FEBD-4A10-A0D9-9B1A9D4EC4CB}"/>
              </a:ext>
            </a:extLst>
          </p:cNvPr>
          <p:cNvSpPr/>
          <p:nvPr/>
        </p:nvSpPr>
        <p:spPr>
          <a:xfrm>
            <a:off x="3635896" y="2821172"/>
            <a:ext cx="5328592" cy="387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165" marR="213360">
              <a:lnSpc>
                <a:spcPct val="103000"/>
              </a:lnSpc>
              <a:spcBef>
                <a:spcPts val="165"/>
              </a:spcBef>
            </a:pPr>
            <a:r>
              <a:rPr lang="ru-RU" sz="2800" b="1" dirty="0">
                <a:solidFill>
                  <a:srgbClr val="014593"/>
                </a:solidFill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«Химический эксперимент как неотъемлемая часть образовательного процесса при изучении химии»</a:t>
            </a:r>
          </a:p>
          <a:p>
            <a:pPr marL="50165" marR="213360" algn="r">
              <a:lnSpc>
                <a:spcPct val="103000"/>
              </a:lnSpc>
              <a:spcBef>
                <a:spcPts val="165"/>
              </a:spcBef>
            </a:pPr>
            <a:endParaRPr lang="ru-RU" b="1" dirty="0">
              <a:solidFill>
                <a:srgbClr val="014593"/>
              </a:solidFill>
              <a:latin typeface="Arial" panose="020B060402020202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50165" marR="213360" algn="r">
              <a:lnSpc>
                <a:spcPct val="103000"/>
              </a:lnSpc>
              <a:spcBef>
                <a:spcPts val="165"/>
              </a:spcBef>
            </a:pP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Деглина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Т.Е.</a:t>
            </a:r>
          </a:p>
          <a:p>
            <a:pPr algn="r"/>
            <a:r>
              <a:rPr lang="ru-RU" sz="1400" b="1" i="1" dirty="0"/>
              <a:t>методическая сессия </a:t>
            </a:r>
          </a:p>
          <a:p>
            <a:pPr algn="r"/>
            <a:r>
              <a:rPr lang="ru-RU" sz="1400" b="1" i="1" dirty="0"/>
              <a:t>«Химия и ФГОС: кто виноват и что делать?»</a:t>
            </a:r>
          </a:p>
          <a:p>
            <a:pPr algn="r"/>
            <a:r>
              <a:rPr lang="ru-RU" sz="1400" b="1" i="1" dirty="0"/>
              <a:t>3 октября 2019 года</a:t>
            </a:r>
          </a:p>
          <a:p>
            <a:pPr marL="50165" marR="213360">
              <a:lnSpc>
                <a:spcPct val="103000"/>
              </a:lnSpc>
              <a:spcBef>
                <a:spcPts val="165"/>
              </a:spcBef>
            </a:pPr>
            <a:endParaRPr lang="ru-RU" dirty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lin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87864"/>
            <a:ext cx="9144000" cy="7013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37448" y="128248"/>
            <a:ext cx="1526240" cy="626298"/>
            <a:chOff x="316597" y="192428"/>
            <a:chExt cx="1753739" cy="626298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2068286" y="192428"/>
              <a:ext cx="2050" cy="626298"/>
            </a:xfrm>
            <a:prstGeom prst="line">
              <a:avLst/>
            </a:prstGeom>
            <a:ln>
              <a:solidFill>
                <a:srgbClr val="2947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Группа 44"/>
            <p:cNvGrpSpPr/>
            <p:nvPr/>
          </p:nvGrpSpPr>
          <p:grpSpPr>
            <a:xfrm>
              <a:off x="316597" y="256608"/>
              <a:ext cx="1440066" cy="497938"/>
              <a:chOff x="338369" y="163286"/>
              <a:chExt cx="1440066" cy="497938"/>
            </a:xfrm>
          </p:grpSpPr>
          <p:sp>
            <p:nvSpPr>
              <p:cNvPr id="3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8369" y="163286"/>
                <a:ext cx="1429001" cy="493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6"/>
              <p:cNvSpPr>
                <a:spLocks/>
              </p:cNvSpPr>
              <p:nvPr/>
            </p:nvSpPr>
            <p:spPr bwMode="auto">
              <a:xfrm>
                <a:off x="343111" y="397237"/>
                <a:ext cx="548521" cy="31615"/>
              </a:xfrm>
              <a:custGeom>
                <a:avLst/>
                <a:gdLst/>
                <a:ahLst/>
                <a:cxnLst>
                  <a:cxn ang="0">
                    <a:pos x="1505" y="0"/>
                  </a:cxn>
                  <a:cxn ang="0">
                    <a:pos x="0" y="0"/>
                  </a:cxn>
                  <a:cxn ang="0">
                    <a:pos x="0" y="84"/>
                  </a:cxn>
                  <a:cxn ang="0">
                    <a:pos x="1509" y="84"/>
                  </a:cxn>
                  <a:cxn ang="0">
                    <a:pos x="1505" y="0"/>
                  </a:cxn>
                </a:cxnLst>
                <a:rect l="0" t="0" r="r" b="b"/>
                <a:pathLst>
                  <a:path w="1509" h="84">
                    <a:moveTo>
                      <a:pt x="1505" y="0"/>
                    </a:moveTo>
                    <a:lnTo>
                      <a:pt x="0" y="0"/>
                    </a:lnTo>
                    <a:lnTo>
                      <a:pt x="0" y="84"/>
                    </a:lnTo>
                    <a:lnTo>
                      <a:pt x="1509" y="84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7"/>
              <p:cNvSpPr>
                <a:spLocks/>
              </p:cNvSpPr>
              <p:nvPr/>
            </p:nvSpPr>
            <p:spPr bwMode="auto">
              <a:xfrm>
                <a:off x="1223591" y="397237"/>
                <a:ext cx="548521" cy="31615"/>
              </a:xfrm>
              <a:custGeom>
                <a:avLst/>
                <a:gdLst/>
                <a:ahLst/>
                <a:cxnLst>
                  <a:cxn ang="0">
                    <a:pos x="1510" y="0"/>
                  </a:cxn>
                  <a:cxn ang="0">
                    <a:pos x="9" y="0"/>
                  </a:cxn>
                  <a:cxn ang="0">
                    <a:pos x="0" y="84"/>
                  </a:cxn>
                  <a:cxn ang="0">
                    <a:pos x="1510" y="84"/>
                  </a:cxn>
                  <a:cxn ang="0">
                    <a:pos x="1510" y="0"/>
                  </a:cxn>
                </a:cxnLst>
                <a:rect l="0" t="0" r="r" b="b"/>
                <a:pathLst>
                  <a:path w="1510" h="84">
                    <a:moveTo>
                      <a:pt x="1510" y="0"/>
                    </a:moveTo>
                    <a:lnTo>
                      <a:pt x="9" y="0"/>
                    </a:lnTo>
                    <a:lnTo>
                      <a:pt x="0" y="84"/>
                    </a:lnTo>
                    <a:lnTo>
                      <a:pt x="1510" y="84"/>
                    </a:lnTo>
                    <a:lnTo>
                      <a:pt x="1510" y="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338369" y="511052"/>
                <a:ext cx="124880" cy="116976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48" y="309"/>
                  </a:cxn>
                  <a:cxn ang="0">
                    <a:pos x="148" y="292"/>
                  </a:cxn>
                  <a:cxn ang="0">
                    <a:pos x="106" y="283"/>
                  </a:cxn>
                  <a:cxn ang="0">
                    <a:pos x="106" y="30"/>
                  </a:cxn>
                  <a:cxn ang="0">
                    <a:pos x="232" y="30"/>
                  </a:cxn>
                  <a:cxn ang="0">
                    <a:pos x="232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0" y="0"/>
                  </a:cxn>
                  <a:cxn ang="0">
                    <a:pos x="0" y="17"/>
                  </a:cxn>
                </a:cxnLst>
                <a:rect l="0" t="0" r="r" b="b"/>
                <a:pathLst>
                  <a:path w="342" h="309">
                    <a:moveTo>
                      <a:pt x="0" y="17"/>
                    </a:move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48" y="309"/>
                    </a:lnTo>
                    <a:lnTo>
                      <a:pt x="148" y="292"/>
                    </a:lnTo>
                    <a:lnTo>
                      <a:pt x="106" y="283"/>
                    </a:lnTo>
                    <a:lnTo>
                      <a:pt x="106" y="30"/>
                    </a:lnTo>
                    <a:lnTo>
                      <a:pt x="232" y="30"/>
                    </a:lnTo>
                    <a:lnTo>
                      <a:pt x="232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9"/>
              <p:cNvSpPr>
                <a:spLocks noEditPoints="1"/>
              </p:cNvSpPr>
              <p:nvPr/>
            </p:nvSpPr>
            <p:spPr bwMode="auto">
              <a:xfrm>
                <a:off x="485379" y="511052"/>
                <a:ext cx="85361" cy="116976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39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39" y="309"/>
                  </a:cxn>
                  <a:cxn ang="0">
                    <a:pos x="156" y="309"/>
                  </a:cxn>
                  <a:cxn ang="0">
                    <a:pos x="156" y="292"/>
                  </a:cxn>
                  <a:cxn ang="0">
                    <a:pos x="139" y="288"/>
                  </a:cxn>
                  <a:cxn ang="0">
                    <a:pos x="101" y="283"/>
                  </a:cxn>
                  <a:cxn ang="0">
                    <a:pos x="101" y="178"/>
                  </a:cxn>
                  <a:cxn ang="0">
                    <a:pos x="127" y="178"/>
                  </a:cxn>
                  <a:cxn ang="0">
                    <a:pos x="139" y="178"/>
                  </a:cxn>
                  <a:cxn ang="0">
                    <a:pos x="236" y="81"/>
                  </a:cxn>
                  <a:cxn ang="0">
                    <a:pos x="148" y="0"/>
                  </a:cxn>
                  <a:cxn ang="0">
                    <a:pos x="139" y="161"/>
                  </a:cxn>
                  <a:cxn ang="0">
                    <a:pos x="139" y="161"/>
                  </a:cxn>
                  <a:cxn ang="0">
                    <a:pos x="118" y="161"/>
                  </a:cxn>
                  <a:cxn ang="0">
                    <a:pos x="101" y="161"/>
                  </a:cxn>
                  <a:cxn ang="0">
                    <a:pos x="101" y="21"/>
                  </a:cxn>
                  <a:cxn ang="0">
                    <a:pos x="118" y="21"/>
                  </a:cxn>
                  <a:cxn ang="0">
                    <a:pos x="139" y="26"/>
                  </a:cxn>
                  <a:cxn ang="0">
                    <a:pos x="173" y="93"/>
                  </a:cxn>
                  <a:cxn ang="0">
                    <a:pos x="139" y="161"/>
                  </a:cxn>
                </a:cxnLst>
                <a:rect l="0" t="0" r="r" b="b"/>
                <a:pathLst>
                  <a:path w="236" h="309">
                    <a:moveTo>
                      <a:pt x="148" y="0"/>
                    </a:moveTo>
                    <a:lnTo>
                      <a:pt x="139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39" y="309"/>
                    </a:lnTo>
                    <a:lnTo>
                      <a:pt x="156" y="309"/>
                    </a:lnTo>
                    <a:lnTo>
                      <a:pt x="156" y="292"/>
                    </a:lnTo>
                    <a:lnTo>
                      <a:pt x="139" y="288"/>
                    </a:lnTo>
                    <a:lnTo>
                      <a:pt x="101" y="283"/>
                    </a:lnTo>
                    <a:lnTo>
                      <a:pt x="101" y="178"/>
                    </a:lnTo>
                    <a:lnTo>
                      <a:pt x="127" y="178"/>
                    </a:lnTo>
                    <a:lnTo>
                      <a:pt x="139" y="178"/>
                    </a:lnTo>
                    <a:cubicBezTo>
                      <a:pt x="203" y="174"/>
                      <a:pt x="236" y="144"/>
                      <a:pt x="236" y="81"/>
                    </a:cubicBezTo>
                    <a:cubicBezTo>
                      <a:pt x="236" y="26"/>
                      <a:pt x="198" y="0"/>
                      <a:pt x="148" y="0"/>
                    </a:cubicBezTo>
                    <a:close/>
                    <a:moveTo>
                      <a:pt x="139" y="161"/>
                    </a:moveTo>
                    <a:lnTo>
                      <a:pt x="139" y="161"/>
                    </a:lnTo>
                    <a:lnTo>
                      <a:pt x="118" y="161"/>
                    </a:lnTo>
                    <a:lnTo>
                      <a:pt x="101" y="161"/>
                    </a:lnTo>
                    <a:lnTo>
                      <a:pt x="101" y="21"/>
                    </a:lnTo>
                    <a:lnTo>
                      <a:pt x="118" y="21"/>
                    </a:lnTo>
                    <a:cubicBezTo>
                      <a:pt x="122" y="21"/>
                      <a:pt x="131" y="21"/>
                      <a:pt x="139" y="26"/>
                    </a:cubicBezTo>
                    <a:cubicBezTo>
                      <a:pt x="156" y="30"/>
                      <a:pt x="173" y="51"/>
                      <a:pt x="173" y="93"/>
                    </a:cubicBezTo>
                    <a:cubicBezTo>
                      <a:pt x="173" y="123"/>
                      <a:pt x="165" y="152"/>
                      <a:pt x="139" y="161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10"/>
              <p:cNvSpPr>
                <a:spLocks noEditPoints="1"/>
              </p:cNvSpPr>
              <p:nvPr/>
            </p:nvSpPr>
            <p:spPr bwMode="auto">
              <a:xfrm>
                <a:off x="594451" y="509471"/>
                <a:ext cx="115395" cy="120137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156" y="0"/>
                  </a:cxn>
                  <a:cxn ang="0">
                    <a:pos x="0" y="156"/>
                  </a:cxn>
                  <a:cxn ang="0">
                    <a:pos x="156" y="317"/>
                  </a:cxn>
                  <a:cxn ang="0">
                    <a:pos x="160" y="317"/>
                  </a:cxn>
                  <a:cxn ang="0">
                    <a:pos x="317" y="156"/>
                  </a:cxn>
                  <a:cxn ang="0">
                    <a:pos x="160" y="0"/>
                  </a:cxn>
                  <a:cxn ang="0">
                    <a:pos x="160" y="300"/>
                  </a:cxn>
                  <a:cxn ang="0">
                    <a:pos x="160" y="300"/>
                  </a:cxn>
                  <a:cxn ang="0">
                    <a:pos x="156" y="300"/>
                  </a:cxn>
                  <a:cxn ang="0">
                    <a:pos x="72" y="148"/>
                  </a:cxn>
                  <a:cxn ang="0">
                    <a:pos x="156" y="17"/>
                  </a:cxn>
                  <a:cxn ang="0">
                    <a:pos x="245" y="169"/>
                  </a:cxn>
                  <a:cxn ang="0">
                    <a:pos x="160" y="300"/>
                  </a:cxn>
                </a:cxnLst>
                <a:rect l="0" t="0" r="r" b="b"/>
                <a:pathLst>
                  <a:path w="317" h="317">
                    <a:moveTo>
                      <a:pt x="160" y="0"/>
                    </a:moveTo>
                    <a:lnTo>
                      <a:pt x="156" y="0"/>
                    </a:lnTo>
                    <a:cubicBezTo>
                      <a:pt x="55" y="0"/>
                      <a:pt x="0" y="55"/>
                      <a:pt x="0" y="156"/>
                    </a:cubicBezTo>
                    <a:cubicBezTo>
                      <a:pt x="0" y="262"/>
                      <a:pt x="55" y="317"/>
                      <a:pt x="156" y="317"/>
                    </a:cubicBezTo>
                    <a:lnTo>
                      <a:pt x="160" y="317"/>
                    </a:lnTo>
                    <a:cubicBezTo>
                      <a:pt x="258" y="317"/>
                      <a:pt x="317" y="262"/>
                      <a:pt x="317" y="156"/>
                    </a:cubicBezTo>
                    <a:cubicBezTo>
                      <a:pt x="317" y="55"/>
                      <a:pt x="262" y="0"/>
                      <a:pt x="160" y="0"/>
                    </a:cubicBezTo>
                    <a:close/>
                    <a:moveTo>
                      <a:pt x="160" y="300"/>
                    </a:moveTo>
                    <a:lnTo>
                      <a:pt x="160" y="300"/>
                    </a:lnTo>
                    <a:lnTo>
                      <a:pt x="156" y="300"/>
                    </a:lnTo>
                    <a:cubicBezTo>
                      <a:pt x="110" y="296"/>
                      <a:pt x="72" y="258"/>
                      <a:pt x="72" y="148"/>
                    </a:cubicBezTo>
                    <a:cubicBezTo>
                      <a:pt x="72" y="55"/>
                      <a:pt x="106" y="21"/>
                      <a:pt x="156" y="17"/>
                    </a:cubicBezTo>
                    <a:cubicBezTo>
                      <a:pt x="207" y="21"/>
                      <a:pt x="245" y="63"/>
                      <a:pt x="245" y="169"/>
                    </a:cubicBezTo>
                    <a:cubicBezTo>
                      <a:pt x="245" y="232"/>
                      <a:pt x="220" y="300"/>
                      <a:pt x="160" y="300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736719" y="509471"/>
                <a:ext cx="105910" cy="120137"/>
              </a:xfrm>
              <a:custGeom>
                <a:avLst/>
                <a:gdLst/>
                <a:ahLst/>
                <a:cxnLst>
                  <a:cxn ang="0">
                    <a:pos x="190" y="296"/>
                  </a:cxn>
                  <a:cxn ang="0">
                    <a:pos x="72" y="156"/>
                  </a:cxn>
                  <a:cxn ang="0">
                    <a:pos x="173" y="21"/>
                  </a:cxn>
                  <a:cxn ang="0">
                    <a:pos x="266" y="101"/>
                  </a:cxn>
                  <a:cxn ang="0">
                    <a:pos x="283" y="101"/>
                  </a:cxn>
                  <a:cxn ang="0">
                    <a:pos x="283" y="17"/>
                  </a:cxn>
                  <a:cxn ang="0">
                    <a:pos x="262" y="17"/>
                  </a:cxn>
                  <a:cxn ang="0">
                    <a:pos x="165" y="0"/>
                  </a:cxn>
                  <a:cxn ang="0">
                    <a:pos x="0" y="152"/>
                  </a:cxn>
                  <a:cxn ang="0">
                    <a:pos x="165" y="317"/>
                  </a:cxn>
                  <a:cxn ang="0">
                    <a:pos x="292" y="287"/>
                  </a:cxn>
                  <a:cxn ang="0">
                    <a:pos x="292" y="241"/>
                  </a:cxn>
                  <a:cxn ang="0">
                    <a:pos x="283" y="241"/>
                  </a:cxn>
                  <a:cxn ang="0">
                    <a:pos x="190" y="296"/>
                  </a:cxn>
                </a:cxnLst>
                <a:rect l="0" t="0" r="r" b="b"/>
                <a:pathLst>
                  <a:path w="292" h="317">
                    <a:moveTo>
                      <a:pt x="190" y="296"/>
                    </a:moveTo>
                    <a:cubicBezTo>
                      <a:pt x="114" y="296"/>
                      <a:pt x="72" y="224"/>
                      <a:pt x="72" y="156"/>
                    </a:cubicBezTo>
                    <a:cubicBezTo>
                      <a:pt x="72" y="80"/>
                      <a:pt x="110" y="21"/>
                      <a:pt x="173" y="21"/>
                    </a:cubicBezTo>
                    <a:cubicBezTo>
                      <a:pt x="224" y="21"/>
                      <a:pt x="258" y="51"/>
                      <a:pt x="266" y="101"/>
                    </a:cubicBezTo>
                    <a:lnTo>
                      <a:pt x="283" y="101"/>
                    </a:lnTo>
                    <a:lnTo>
                      <a:pt x="283" y="17"/>
                    </a:lnTo>
                    <a:lnTo>
                      <a:pt x="262" y="17"/>
                    </a:lnTo>
                    <a:cubicBezTo>
                      <a:pt x="233" y="8"/>
                      <a:pt x="199" y="0"/>
                      <a:pt x="165" y="0"/>
                    </a:cubicBezTo>
                    <a:cubicBezTo>
                      <a:pt x="76" y="0"/>
                      <a:pt x="0" y="47"/>
                      <a:pt x="0" y="152"/>
                    </a:cubicBezTo>
                    <a:cubicBezTo>
                      <a:pt x="0" y="254"/>
                      <a:pt x="68" y="317"/>
                      <a:pt x="165" y="317"/>
                    </a:cubicBezTo>
                    <a:cubicBezTo>
                      <a:pt x="237" y="317"/>
                      <a:pt x="262" y="300"/>
                      <a:pt x="292" y="287"/>
                    </a:cubicBezTo>
                    <a:lnTo>
                      <a:pt x="292" y="241"/>
                    </a:lnTo>
                    <a:lnTo>
                      <a:pt x="283" y="241"/>
                    </a:lnTo>
                    <a:cubicBezTo>
                      <a:pt x="271" y="279"/>
                      <a:pt x="228" y="296"/>
                      <a:pt x="190" y="296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12"/>
              <p:cNvSpPr>
                <a:spLocks noEditPoints="1"/>
              </p:cNvSpPr>
              <p:nvPr/>
            </p:nvSpPr>
            <p:spPr bwMode="auto">
              <a:xfrm>
                <a:off x="866341" y="511052"/>
                <a:ext cx="91684" cy="116976"/>
              </a:xfrm>
              <a:custGeom>
                <a:avLst/>
                <a:gdLst/>
                <a:ahLst/>
                <a:cxnLst>
                  <a:cxn ang="0">
                    <a:pos x="174" y="148"/>
                  </a:cxn>
                  <a:cxn ang="0">
                    <a:pos x="174" y="144"/>
                  </a:cxn>
                  <a:cxn ang="0">
                    <a:pos x="241" y="72"/>
                  </a:cxn>
                  <a:cxn ang="0">
                    <a:pos x="140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40" y="309"/>
                  </a:cxn>
                  <a:cxn ang="0">
                    <a:pos x="148" y="309"/>
                  </a:cxn>
                  <a:cxn ang="0">
                    <a:pos x="254" y="228"/>
                  </a:cxn>
                  <a:cxn ang="0">
                    <a:pos x="174" y="148"/>
                  </a:cxn>
                  <a:cxn ang="0">
                    <a:pos x="102" y="21"/>
                  </a:cxn>
                  <a:cxn ang="0">
                    <a:pos x="102" y="21"/>
                  </a:cxn>
                  <a:cxn ang="0">
                    <a:pos x="140" y="26"/>
                  </a:cxn>
                  <a:cxn ang="0">
                    <a:pos x="174" y="81"/>
                  </a:cxn>
                  <a:cxn ang="0">
                    <a:pos x="140" y="136"/>
                  </a:cxn>
                  <a:cxn ang="0">
                    <a:pos x="127" y="140"/>
                  </a:cxn>
                  <a:cxn ang="0">
                    <a:pos x="102" y="140"/>
                  </a:cxn>
                  <a:cxn ang="0">
                    <a:pos x="102" y="21"/>
                  </a:cxn>
                  <a:cxn ang="0">
                    <a:pos x="140" y="288"/>
                  </a:cxn>
                  <a:cxn ang="0">
                    <a:pos x="140" y="288"/>
                  </a:cxn>
                  <a:cxn ang="0">
                    <a:pos x="102" y="271"/>
                  </a:cxn>
                  <a:cxn ang="0">
                    <a:pos x="102" y="157"/>
                  </a:cxn>
                  <a:cxn ang="0">
                    <a:pos x="127" y="157"/>
                  </a:cxn>
                  <a:cxn ang="0">
                    <a:pos x="140" y="157"/>
                  </a:cxn>
                  <a:cxn ang="0">
                    <a:pos x="190" y="228"/>
                  </a:cxn>
                  <a:cxn ang="0">
                    <a:pos x="140" y="288"/>
                  </a:cxn>
                </a:cxnLst>
                <a:rect l="0" t="0" r="r" b="b"/>
                <a:pathLst>
                  <a:path w="254" h="309">
                    <a:moveTo>
                      <a:pt x="174" y="148"/>
                    </a:moveTo>
                    <a:lnTo>
                      <a:pt x="174" y="144"/>
                    </a:lnTo>
                    <a:cubicBezTo>
                      <a:pt x="212" y="136"/>
                      <a:pt x="241" y="110"/>
                      <a:pt x="241" y="72"/>
                    </a:cubicBezTo>
                    <a:cubicBezTo>
                      <a:pt x="241" y="21"/>
                      <a:pt x="199" y="0"/>
                      <a:pt x="140" y="0"/>
                    </a:cubicBez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40" y="309"/>
                    </a:lnTo>
                    <a:lnTo>
                      <a:pt x="148" y="309"/>
                    </a:lnTo>
                    <a:cubicBezTo>
                      <a:pt x="207" y="309"/>
                      <a:pt x="254" y="279"/>
                      <a:pt x="254" y="228"/>
                    </a:cubicBezTo>
                    <a:cubicBezTo>
                      <a:pt x="254" y="174"/>
                      <a:pt x="224" y="152"/>
                      <a:pt x="174" y="148"/>
                    </a:cubicBezTo>
                    <a:close/>
                    <a:moveTo>
                      <a:pt x="102" y="21"/>
                    </a:moveTo>
                    <a:lnTo>
                      <a:pt x="102" y="21"/>
                    </a:lnTo>
                    <a:cubicBezTo>
                      <a:pt x="114" y="21"/>
                      <a:pt x="127" y="21"/>
                      <a:pt x="140" y="26"/>
                    </a:cubicBezTo>
                    <a:cubicBezTo>
                      <a:pt x="161" y="30"/>
                      <a:pt x="174" y="47"/>
                      <a:pt x="174" y="81"/>
                    </a:cubicBezTo>
                    <a:cubicBezTo>
                      <a:pt x="174" y="106"/>
                      <a:pt x="165" y="131"/>
                      <a:pt x="140" y="136"/>
                    </a:cubicBezTo>
                    <a:cubicBezTo>
                      <a:pt x="135" y="136"/>
                      <a:pt x="131" y="140"/>
                      <a:pt x="127" y="140"/>
                    </a:cubicBezTo>
                    <a:lnTo>
                      <a:pt x="102" y="140"/>
                    </a:lnTo>
                    <a:lnTo>
                      <a:pt x="102" y="21"/>
                    </a:lnTo>
                    <a:close/>
                    <a:moveTo>
                      <a:pt x="140" y="288"/>
                    </a:moveTo>
                    <a:lnTo>
                      <a:pt x="140" y="288"/>
                    </a:lnTo>
                    <a:cubicBezTo>
                      <a:pt x="123" y="288"/>
                      <a:pt x="110" y="279"/>
                      <a:pt x="102" y="271"/>
                    </a:cubicBezTo>
                    <a:lnTo>
                      <a:pt x="102" y="157"/>
                    </a:lnTo>
                    <a:lnTo>
                      <a:pt x="127" y="157"/>
                    </a:lnTo>
                    <a:lnTo>
                      <a:pt x="140" y="157"/>
                    </a:lnTo>
                    <a:cubicBezTo>
                      <a:pt x="174" y="165"/>
                      <a:pt x="190" y="190"/>
                      <a:pt x="190" y="228"/>
                    </a:cubicBezTo>
                    <a:cubicBezTo>
                      <a:pt x="190" y="262"/>
                      <a:pt x="174" y="288"/>
                      <a:pt x="140" y="288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13"/>
              <p:cNvSpPr>
                <a:spLocks/>
              </p:cNvSpPr>
              <p:nvPr/>
            </p:nvSpPr>
            <p:spPr bwMode="auto">
              <a:xfrm>
                <a:off x="984897" y="511052"/>
                <a:ext cx="85361" cy="116976"/>
              </a:xfrm>
              <a:custGeom>
                <a:avLst/>
                <a:gdLst/>
                <a:ahLst/>
                <a:cxnLst>
                  <a:cxn ang="0">
                    <a:pos x="199" y="279"/>
                  </a:cxn>
                  <a:cxn ang="0">
                    <a:pos x="101" y="279"/>
                  </a:cxn>
                  <a:cxn ang="0">
                    <a:pos x="101" y="157"/>
                  </a:cxn>
                  <a:cxn ang="0">
                    <a:pos x="156" y="157"/>
                  </a:cxn>
                  <a:cxn ang="0">
                    <a:pos x="169" y="199"/>
                  </a:cxn>
                  <a:cxn ang="0">
                    <a:pos x="186" y="199"/>
                  </a:cxn>
                  <a:cxn ang="0">
                    <a:pos x="182" y="144"/>
                  </a:cxn>
                  <a:cxn ang="0">
                    <a:pos x="186" y="93"/>
                  </a:cxn>
                  <a:cxn ang="0">
                    <a:pos x="169" y="93"/>
                  </a:cxn>
                  <a:cxn ang="0">
                    <a:pos x="156" y="136"/>
                  </a:cxn>
                  <a:cxn ang="0">
                    <a:pos x="101" y="136"/>
                  </a:cxn>
                  <a:cxn ang="0">
                    <a:pos x="101" y="30"/>
                  </a:cxn>
                  <a:cxn ang="0">
                    <a:pos x="194" y="30"/>
                  </a:cxn>
                  <a:cxn ang="0">
                    <a:pos x="207" y="81"/>
                  </a:cxn>
                  <a:cxn ang="0">
                    <a:pos x="224" y="81"/>
                  </a:cxn>
                  <a:cxn ang="0">
                    <a:pos x="220" y="0"/>
                  </a:cxn>
                  <a:cxn ang="0">
                    <a:pos x="203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4" y="309"/>
                  </a:cxn>
                  <a:cxn ang="0">
                    <a:pos x="237" y="220"/>
                  </a:cxn>
                  <a:cxn ang="0">
                    <a:pos x="220" y="220"/>
                  </a:cxn>
                  <a:cxn ang="0">
                    <a:pos x="199" y="279"/>
                  </a:cxn>
                </a:cxnLst>
                <a:rect l="0" t="0" r="r" b="b"/>
                <a:pathLst>
                  <a:path w="237" h="309">
                    <a:moveTo>
                      <a:pt x="199" y="279"/>
                    </a:moveTo>
                    <a:lnTo>
                      <a:pt x="101" y="279"/>
                    </a:lnTo>
                    <a:lnTo>
                      <a:pt x="101" y="157"/>
                    </a:lnTo>
                    <a:lnTo>
                      <a:pt x="156" y="157"/>
                    </a:lnTo>
                    <a:lnTo>
                      <a:pt x="169" y="199"/>
                    </a:lnTo>
                    <a:lnTo>
                      <a:pt x="186" y="199"/>
                    </a:lnTo>
                    <a:cubicBezTo>
                      <a:pt x="182" y="182"/>
                      <a:pt x="182" y="165"/>
                      <a:pt x="182" y="144"/>
                    </a:cubicBezTo>
                    <a:cubicBezTo>
                      <a:pt x="182" y="127"/>
                      <a:pt x="182" y="110"/>
                      <a:pt x="186" y="93"/>
                    </a:cubicBezTo>
                    <a:lnTo>
                      <a:pt x="169" y="93"/>
                    </a:lnTo>
                    <a:lnTo>
                      <a:pt x="156" y="136"/>
                    </a:lnTo>
                    <a:lnTo>
                      <a:pt x="101" y="136"/>
                    </a:lnTo>
                    <a:lnTo>
                      <a:pt x="101" y="30"/>
                    </a:lnTo>
                    <a:lnTo>
                      <a:pt x="194" y="30"/>
                    </a:lnTo>
                    <a:lnTo>
                      <a:pt x="207" y="81"/>
                    </a:lnTo>
                    <a:lnTo>
                      <a:pt x="224" y="81"/>
                    </a:lnTo>
                    <a:lnTo>
                      <a:pt x="220" y="0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4" y="309"/>
                    </a:lnTo>
                    <a:lnTo>
                      <a:pt x="237" y="220"/>
                    </a:lnTo>
                    <a:lnTo>
                      <a:pt x="220" y="220"/>
                    </a:lnTo>
                    <a:lnTo>
                      <a:pt x="199" y="279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1093969" y="511052"/>
                <a:ext cx="180206" cy="150172"/>
              </a:xfrm>
              <a:custGeom>
                <a:avLst/>
                <a:gdLst/>
                <a:ahLst/>
                <a:cxnLst>
                  <a:cxn ang="0">
                    <a:pos x="444" y="26"/>
                  </a:cxn>
                  <a:cxn ang="0">
                    <a:pos x="490" y="17"/>
                  </a:cxn>
                  <a:cxn ang="0">
                    <a:pos x="490" y="0"/>
                  </a:cxn>
                  <a:cxn ang="0">
                    <a:pos x="338" y="0"/>
                  </a:cxn>
                  <a:cxn ang="0">
                    <a:pos x="338" y="17"/>
                  </a:cxn>
                  <a:cxn ang="0">
                    <a:pos x="380" y="26"/>
                  </a:cxn>
                  <a:cxn ang="0">
                    <a:pos x="380" y="283"/>
                  </a:cxn>
                  <a:cxn ang="0">
                    <a:pos x="275" y="283"/>
                  </a:cxn>
                  <a:cxn ang="0">
                    <a:pos x="275" y="26"/>
                  </a:cxn>
                  <a:cxn ang="0">
                    <a:pos x="317" y="17"/>
                  </a:cxn>
                  <a:cxn ang="0">
                    <a:pos x="317" y="0"/>
                  </a:cxn>
                  <a:cxn ang="0">
                    <a:pos x="169" y="0"/>
                  </a:cxn>
                  <a:cxn ang="0">
                    <a:pos x="169" y="17"/>
                  </a:cxn>
                  <a:cxn ang="0">
                    <a:pos x="211" y="26"/>
                  </a:cxn>
                  <a:cxn ang="0">
                    <a:pos x="211" y="283"/>
                  </a:cxn>
                  <a:cxn ang="0">
                    <a:pos x="106" y="283"/>
                  </a:cxn>
                  <a:cxn ang="0">
                    <a:pos x="106" y="26"/>
                  </a:cxn>
                  <a:cxn ang="0">
                    <a:pos x="148" y="17"/>
                  </a:cxn>
                  <a:cxn ang="0">
                    <a:pos x="148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457" y="309"/>
                  </a:cxn>
                  <a:cxn ang="0">
                    <a:pos x="457" y="398"/>
                  </a:cxn>
                  <a:cxn ang="0">
                    <a:pos x="474" y="398"/>
                  </a:cxn>
                  <a:cxn ang="0">
                    <a:pos x="495" y="283"/>
                  </a:cxn>
                  <a:cxn ang="0">
                    <a:pos x="444" y="283"/>
                  </a:cxn>
                  <a:cxn ang="0">
                    <a:pos x="444" y="26"/>
                  </a:cxn>
                </a:cxnLst>
                <a:rect l="0" t="0" r="r" b="b"/>
                <a:pathLst>
                  <a:path w="495" h="398">
                    <a:moveTo>
                      <a:pt x="444" y="26"/>
                    </a:moveTo>
                    <a:lnTo>
                      <a:pt x="490" y="17"/>
                    </a:lnTo>
                    <a:lnTo>
                      <a:pt x="490" y="0"/>
                    </a:lnTo>
                    <a:lnTo>
                      <a:pt x="338" y="0"/>
                    </a:lnTo>
                    <a:lnTo>
                      <a:pt x="338" y="17"/>
                    </a:lnTo>
                    <a:lnTo>
                      <a:pt x="380" y="26"/>
                    </a:lnTo>
                    <a:lnTo>
                      <a:pt x="380" y="283"/>
                    </a:lnTo>
                    <a:lnTo>
                      <a:pt x="275" y="283"/>
                    </a:lnTo>
                    <a:lnTo>
                      <a:pt x="275" y="26"/>
                    </a:lnTo>
                    <a:lnTo>
                      <a:pt x="317" y="17"/>
                    </a:lnTo>
                    <a:lnTo>
                      <a:pt x="317" y="0"/>
                    </a:lnTo>
                    <a:lnTo>
                      <a:pt x="169" y="0"/>
                    </a:lnTo>
                    <a:lnTo>
                      <a:pt x="169" y="17"/>
                    </a:lnTo>
                    <a:lnTo>
                      <a:pt x="211" y="26"/>
                    </a:lnTo>
                    <a:lnTo>
                      <a:pt x="211" y="283"/>
                    </a:lnTo>
                    <a:lnTo>
                      <a:pt x="106" y="283"/>
                    </a:lnTo>
                    <a:lnTo>
                      <a:pt x="106" y="26"/>
                    </a:lnTo>
                    <a:lnTo>
                      <a:pt x="148" y="17"/>
                    </a:lnTo>
                    <a:lnTo>
                      <a:pt x="148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457" y="309"/>
                    </a:lnTo>
                    <a:lnTo>
                      <a:pt x="457" y="398"/>
                    </a:lnTo>
                    <a:lnTo>
                      <a:pt x="474" y="398"/>
                    </a:lnTo>
                    <a:lnTo>
                      <a:pt x="495" y="283"/>
                    </a:lnTo>
                    <a:lnTo>
                      <a:pt x="444" y="283"/>
                    </a:lnTo>
                    <a:lnTo>
                      <a:pt x="444" y="26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15"/>
              <p:cNvSpPr>
                <a:spLocks/>
              </p:cNvSpPr>
              <p:nvPr/>
            </p:nvSpPr>
            <p:spPr bwMode="auto">
              <a:xfrm>
                <a:off x="1291563" y="511052"/>
                <a:ext cx="86941" cy="116976"/>
              </a:xfrm>
              <a:custGeom>
                <a:avLst/>
                <a:gdLst/>
                <a:ahLst/>
                <a:cxnLst>
                  <a:cxn ang="0">
                    <a:pos x="237" y="220"/>
                  </a:cxn>
                  <a:cxn ang="0">
                    <a:pos x="224" y="220"/>
                  </a:cxn>
                  <a:cxn ang="0">
                    <a:pos x="199" y="279"/>
                  </a:cxn>
                  <a:cxn ang="0">
                    <a:pos x="102" y="279"/>
                  </a:cxn>
                  <a:cxn ang="0">
                    <a:pos x="102" y="157"/>
                  </a:cxn>
                  <a:cxn ang="0">
                    <a:pos x="157" y="157"/>
                  </a:cxn>
                  <a:cxn ang="0">
                    <a:pos x="170" y="199"/>
                  </a:cxn>
                  <a:cxn ang="0">
                    <a:pos x="186" y="199"/>
                  </a:cxn>
                  <a:cxn ang="0">
                    <a:pos x="182" y="144"/>
                  </a:cxn>
                  <a:cxn ang="0">
                    <a:pos x="186" y="93"/>
                  </a:cxn>
                  <a:cxn ang="0">
                    <a:pos x="174" y="93"/>
                  </a:cxn>
                  <a:cxn ang="0">
                    <a:pos x="157" y="136"/>
                  </a:cxn>
                  <a:cxn ang="0">
                    <a:pos x="102" y="136"/>
                  </a:cxn>
                  <a:cxn ang="0">
                    <a:pos x="102" y="30"/>
                  </a:cxn>
                  <a:cxn ang="0">
                    <a:pos x="195" y="30"/>
                  </a:cxn>
                  <a:cxn ang="0">
                    <a:pos x="208" y="81"/>
                  </a:cxn>
                  <a:cxn ang="0">
                    <a:pos x="224" y="81"/>
                  </a:cxn>
                  <a:cxn ang="0">
                    <a:pos x="220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9" y="309"/>
                  </a:cxn>
                  <a:cxn ang="0">
                    <a:pos x="237" y="220"/>
                  </a:cxn>
                </a:cxnLst>
                <a:rect l="0" t="0" r="r" b="b"/>
                <a:pathLst>
                  <a:path w="237" h="309">
                    <a:moveTo>
                      <a:pt x="237" y="220"/>
                    </a:moveTo>
                    <a:lnTo>
                      <a:pt x="224" y="220"/>
                    </a:lnTo>
                    <a:lnTo>
                      <a:pt x="199" y="279"/>
                    </a:lnTo>
                    <a:lnTo>
                      <a:pt x="102" y="279"/>
                    </a:lnTo>
                    <a:lnTo>
                      <a:pt x="102" y="157"/>
                    </a:lnTo>
                    <a:lnTo>
                      <a:pt x="157" y="157"/>
                    </a:lnTo>
                    <a:lnTo>
                      <a:pt x="170" y="199"/>
                    </a:lnTo>
                    <a:lnTo>
                      <a:pt x="186" y="199"/>
                    </a:lnTo>
                    <a:cubicBezTo>
                      <a:pt x="186" y="182"/>
                      <a:pt x="182" y="165"/>
                      <a:pt x="182" y="144"/>
                    </a:cubicBezTo>
                    <a:cubicBezTo>
                      <a:pt x="182" y="127"/>
                      <a:pt x="186" y="110"/>
                      <a:pt x="186" y="93"/>
                    </a:cubicBezTo>
                    <a:lnTo>
                      <a:pt x="174" y="93"/>
                    </a:lnTo>
                    <a:lnTo>
                      <a:pt x="157" y="136"/>
                    </a:lnTo>
                    <a:lnTo>
                      <a:pt x="102" y="136"/>
                    </a:lnTo>
                    <a:lnTo>
                      <a:pt x="102" y="30"/>
                    </a:lnTo>
                    <a:lnTo>
                      <a:pt x="195" y="30"/>
                    </a:lnTo>
                    <a:lnTo>
                      <a:pt x="208" y="81"/>
                    </a:lnTo>
                    <a:lnTo>
                      <a:pt x="224" y="81"/>
                    </a:lnTo>
                    <a:lnTo>
                      <a:pt x="220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9" y="309"/>
                    </a:lnTo>
                    <a:lnTo>
                      <a:pt x="237" y="22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16"/>
              <p:cNvSpPr>
                <a:spLocks/>
              </p:cNvSpPr>
              <p:nvPr/>
            </p:nvSpPr>
            <p:spPr bwMode="auto">
              <a:xfrm>
                <a:off x="1402216" y="511052"/>
                <a:ext cx="123299" cy="116976"/>
              </a:xfrm>
              <a:custGeom>
                <a:avLst/>
                <a:gdLst/>
                <a:ahLst/>
                <a:cxnLst>
                  <a:cxn ang="0">
                    <a:pos x="190" y="17"/>
                  </a:cxn>
                  <a:cxn ang="0">
                    <a:pos x="236" y="26"/>
                  </a:cxn>
                  <a:cxn ang="0">
                    <a:pos x="236" y="136"/>
                  </a:cxn>
                  <a:cxn ang="0">
                    <a:pos x="105" y="136"/>
                  </a:cxn>
                  <a:cxn ang="0">
                    <a:pos x="105" y="26"/>
                  </a:cxn>
                  <a:cxn ang="0">
                    <a:pos x="152" y="17"/>
                  </a:cxn>
                  <a:cxn ang="0">
                    <a:pos x="152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52" y="309"/>
                  </a:cxn>
                  <a:cxn ang="0">
                    <a:pos x="152" y="292"/>
                  </a:cxn>
                  <a:cxn ang="0">
                    <a:pos x="105" y="283"/>
                  </a:cxn>
                  <a:cxn ang="0">
                    <a:pos x="105" y="161"/>
                  </a:cxn>
                  <a:cxn ang="0">
                    <a:pos x="236" y="161"/>
                  </a:cxn>
                  <a:cxn ang="0">
                    <a:pos x="236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190" y="0"/>
                  </a:cxn>
                  <a:cxn ang="0">
                    <a:pos x="190" y="17"/>
                  </a:cxn>
                </a:cxnLst>
                <a:rect l="0" t="0" r="r" b="b"/>
                <a:pathLst>
                  <a:path w="342" h="309">
                    <a:moveTo>
                      <a:pt x="190" y="17"/>
                    </a:moveTo>
                    <a:lnTo>
                      <a:pt x="236" y="26"/>
                    </a:lnTo>
                    <a:lnTo>
                      <a:pt x="236" y="136"/>
                    </a:lnTo>
                    <a:lnTo>
                      <a:pt x="105" y="136"/>
                    </a:lnTo>
                    <a:lnTo>
                      <a:pt x="105" y="26"/>
                    </a:lnTo>
                    <a:lnTo>
                      <a:pt x="152" y="17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52" y="309"/>
                    </a:lnTo>
                    <a:lnTo>
                      <a:pt x="152" y="292"/>
                    </a:lnTo>
                    <a:lnTo>
                      <a:pt x="105" y="283"/>
                    </a:lnTo>
                    <a:lnTo>
                      <a:pt x="105" y="161"/>
                    </a:lnTo>
                    <a:lnTo>
                      <a:pt x="236" y="161"/>
                    </a:lnTo>
                    <a:lnTo>
                      <a:pt x="236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190" y="0"/>
                    </a:lnTo>
                    <a:lnTo>
                      <a:pt x="19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17"/>
              <p:cNvSpPr>
                <a:spLocks/>
              </p:cNvSpPr>
              <p:nvPr/>
            </p:nvSpPr>
            <p:spPr bwMode="auto">
              <a:xfrm>
                <a:off x="1546065" y="511052"/>
                <a:ext cx="124880" cy="116976"/>
              </a:xfrm>
              <a:custGeom>
                <a:avLst/>
                <a:gdLst/>
                <a:ahLst/>
                <a:cxnLst>
                  <a:cxn ang="0">
                    <a:pos x="190" y="17"/>
                  </a:cxn>
                  <a:cxn ang="0">
                    <a:pos x="237" y="26"/>
                  </a:cxn>
                  <a:cxn ang="0">
                    <a:pos x="237" y="30"/>
                  </a:cxn>
                  <a:cxn ang="0">
                    <a:pos x="106" y="237"/>
                  </a:cxn>
                  <a:cxn ang="0">
                    <a:pos x="106" y="26"/>
                  </a:cxn>
                  <a:cxn ang="0">
                    <a:pos x="152" y="17"/>
                  </a:cxn>
                  <a:cxn ang="0">
                    <a:pos x="152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52" y="309"/>
                  </a:cxn>
                  <a:cxn ang="0">
                    <a:pos x="152" y="292"/>
                  </a:cxn>
                  <a:cxn ang="0">
                    <a:pos x="106" y="283"/>
                  </a:cxn>
                  <a:cxn ang="0">
                    <a:pos x="106" y="279"/>
                  </a:cxn>
                  <a:cxn ang="0">
                    <a:pos x="237" y="72"/>
                  </a:cxn>
                  <a:cxn ang="0">
                    <a:pos x="237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190" y="0"/>
                  </a:cxn>
                  <a:cxn ang="0">
                    <a:pos x="190" y="17"/>
                  </a:cxn>
                </a:cxnLst>
                <a:rect l="0" t="0" r="r" b="b"/>
                <a:pathLst>
                  <a:path w="342" h="309">
                    <a:moveTo>
                      <a:pt x="190" y="17"/>
                    </a:moveTo>
                    <a:lnTo>
                      <a:pt x="237" y="26"/>
                    </a:lnTo>
                    <a:lnTo>
                      <a:pt x="237" y="30"/>
                    </a:lnTo>
                    <a:lnTo>
                      <a:pt x="106" y="237"/>
                    </a:lnTo>
                    <a:lnTo>
                      <a:pt x="106" y="26"/>
                    </a:lnTo>
                    <a:lnTo>
                      <a:pt x="152" y="17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52" y="309"/>
                    </a:lnTo>
                    <a:lnTo>
                      <a:pt x="152" y="292"/>
                    </a:lnTo>
                    <a:lnTo>
                      <a:pt x="106" y="283"/>
                    </a:lnTo>
                    <a:lnTo>
                      <a:pt x="106" y="279"/>
                    </a:lnTo>
                    <a:lnTo>
                      <a:pt x="237" y="72"/>
                    </a:lnTo>
                    <a:lnTo>
                      <a:pt x="237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190" y="0"/>
                    </a:lnTo>
                    <a:lnTo>
                      <a:pt x="19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18"/>
              <p:cNvSpPr>
                <a:spLocks/>
              </p:cNvSpPr>
              <p:nvPr/>
            </p:nvSpPr>
            <p:spPr bwMode="auto">
              <a:xfrm>
                <a:off x="1689913" y="511052"/>
                <a:ext cx="88522" cy="116976"/>
              </a:xfrm>
              <a:custGeom>
                <a:avLst/>
                <a:gdLst/>
                <a:ahLst/>
                <a:cxnLst>
                  <a:cxn ang="0">
                    <a:pos x="225" y="220"/>
                  </a:cxn>
                  <a:cxn ang="0">
                    <a:pos x="199" y="279"/>
                  </a:cxn>
                  <a:cxn ang="0">
                    <a:pos x="106" y="279"/>
                  </a:cxn>
                  <a:cxn ang="0">
                    <a:pos x="106" y="157"/>
                  </a:cxn>
                  <a:cxn ang="0">
                    <a:pos x="161" y="157"/>
                  </a:cxn>
                  <a:cxn ang="0">
                    <a:pos x="174" y="199"/>
                  </a:cxn>
                  <a:cxn ang="0">
                    <a:pos x="187" y="199"/>
                  </a:cxn>
                  <a:cxn ang="0">
                    <a:pos x="187" y="144"/>
                  </a:cxn>
                  <a:cxn ang="0">
                    <a:pos x="187" y="93"/>
                  </a:cxn>
                  <a:cxn ang="0">
                    <a:pos x="174" y="93"/>
                  </a:cxn>
                  <a:cxn ang="0">
                    <a:pos x="161" y="136"/>
                  </a:cxn>
                  <a:cxn ang="0">
                    <a:pos x="106" y="136"/>
                  </a:cxn>
                  <a:cxn ang="0">
                    <a:pos x="106" y="30"/>
                  </a:cxn>
                  <a:cxn ang="0">
                    <a:pos x="195" y="30"/>
                  </a:cxn>
                  <a:cxn ang="0">
                    <a:pos x="212" y="81"/>
                  </a:cxn>
                  <a:cxn ang="0">
                    <a:pos x="225" y="81"/>
                  </a:cxn>
                  <a:cxn ang="0">
                    <a:pos x="225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3" y="26"/>
                  </a:cxn>
                  <a:cxn ang="0">
                    <a:pos x="43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9" y="309"/>
                  </a:cxn>
                  <a:cxn ang="0">
                    <a:pos x="241" y="220"/>
                  </a:cxn>
                  <a:cxn ang="0">
                    <a:pos x="225" y="220"/>
                  </a:cxn>
                </a:cxnLst>
                <a:rect l="0" t="0" r="r" b="b"/>
                <a:pathLst>
                  <a:path w="241" h="309">
                    <a:moveTo>
                      <a:pt x="225" y="220"/>
                    </a:moveTo>
                    <a:lnTo>
                      <a:pt x="199" y="279"/>
                    </a:lnTo>
                    <a:lnTo>
                      <a:pt x="106" y="279"/>
                    </a:lnTo>
                    <a:lnTo>
                      <a:pt x="106" y="157"/>
                    </a:lnTo>
                    <a:lnTo>
                      <a:pt x="161" y="157"/>
                    </a:lnTo>
                    <a:lnTo>
                      <a:pt x="174" y="199"/>
                    </a:lnTo>
                    <a:lnTo>
                      <a:pt x="187" y="199"/>
                    </a:lnTo>
                    <a:lnTo>
                      <a:pt x="187" y="144"/>
                    </a:lnTo>
                    <a:lnTo>
                      <a:pt x="187" y="93"/>
                    </a:lnTo>
                    <a:lnTo>
                      <a:pt x="174" y="93"/>
                    </a:lnTo>
                    <a:lnTo>
                      <a:pt x="161" y="136"/>
                    </a:lnTo>
                    <a:lnTo>
                      <a:pt x="106" y="136"/>
                    </a:lnTo>
                    <a:lnTo>
                      <a:pt x="106" y="30"/>
                    </a:lnTo>
                    <a:lnTo>
                      <a:pt x="195" y="30"/>
                    </a:lnTo>
                    <a:lnTo>
                      <a:pt x="212" y="81"/>
                    </a:lnTo>
                    <a:lnTo>
                      <a:pt x="225" y="81"/>
                    </a:lnTo>
                    <a:lnTo>
                      <a:pt x="225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3" y="26"/>
                    </a:lnTo>
                    <a:lnTo>
                      <a:pt x="43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9" y="309"/>
                    </a:lnTo>
                    <a:lnTo>
                      <a:pt x="241" y="220"/>
                    </a:lnTo>
                    <a:lnTo>
                      <a:pt x="225" y="22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19"/>
              <p:cNvSpPr>
                <a:spLocks noEditPoints="1"/>
              </p:cNvSpPr>
              <p:nvPr/>
            </p:nvSpPr>
            <p:spPr bwMode="auto">
              <a:xfrm>
                <a:off x="943798" y="163286"/>
                <a:ext cx="229209" cy="289278"/>
              </a:xfrm>
              <a:custGeom>
                <a:avLst/>
                <a:gdLst/>
                <a:ahLst/>
                <a:cxnLst>
                  <a:cxn ang="0">
                    <a:pos x="317" y="774"/>
                  </a:cxn>
                  <a:cxn ang="0">
                    <a:pos x="587" y="668"/>
                  </a:cxn>
                  <a:cxn ang="0">
                    <a:pos x="630" y="85"/>
                  </a:cxn>
                  <a:cxn ang="0">
                    <a:pos x="317" y="0"/>
                  </a:cxn>
                  <a:cxn ang="0">
                    <a:pos x="160" y="42"/>
                  </a:cxn>
                  <a:cxn ang="0">
                    <a:pos x="0" y="85"/>
                  </a:cxn>
                  <a:cxn ang="0">
                    <a:pos x="42" y="668"/>
                  </a:cxn>
                  <a:cxn ang="0">
                    <a:pos x="160" y="715"/>
                  </a:cxn>
                  <a:cxn ang="0">
                    <a:pos x="317" y="774"/>
                  </a:cxn>
                  <a:cxn ang="0">
                    <a:pos x="160" y="76"/>
                  </a:cxn>
                  <a:cxn ang="0">
                    <a:pos x="160" y="76"/>
                  </a:cxn>
                  <a:cxn ang="0">
                    <a:pos x="224" y="59"/>
                  </a:cxn>
                  <a:cxn ang="0">
                    <a:pos x="160" y="161"/>
                  </a:cxn>
                  <a:cxn ang="0">
                    <a:pos x="105" y="258"/>
                  </a:cxn>
                  <a:cxn ang="0">
                    <a:pos x="105" y="186"/>
                  </a:cxn>
                  <a:cxn ang="0">
                    <a:pos x="101" y="93"/>
                  </a:cxn>
                  <a:cxn ang="0">
                    <a:pos x="160" y="76"/>
                  </a:cxn>
                  <a:cxn ang="0">
                    <a:pos x="76" y="643"/>
                  </a:cxn>
                  <a:cxn ang="0">
                    <a:pos x="76" y="643"/>
                  </a:cxn>
                  <a:cxn ang="0">
                    <a:pos x="55" y="385"/>
                  </a:cxn>
                  <a:cxn ang="0">
                    <a:pos x="114" y="389"/>
                  </a:cxn>
                  <a:cxn ang="0">
                    <a:pos x="160" y="313"/>
                  </a:cxn>
                  <a:cxn ang="0">
                    <a:pos x="228" y="203"/>
                  </a:cxn>
                  <a:cxn ang="0">
                    <a:pos x="224" y="275"/>
                  </a:cxn>
                  <a:cxn ang="0">
                    <a:pos x="228" y="397"/>
                  </a:cxn>
                  <a:cxn ang="0">
                    <a:pos x="317" y="402"/>
                  </a:cxn>
                  <a:cxn ang="0">
                    <a:pos x="317" y="34"/>
                  </a:cxn>
                  <a:cxn ang="0">
                    <a:pos x="596" y="110"/>
                  </a:cxn>
                  <a:cxn ang="0">
                    <a:pos x="575" y="385"/>
                  </a:cxn>
                  <a:cxn ang="0">
                    <a:pos x="494" y="389"/>
                  </a:cxn>
                  <a:cxn ang="0">
                    <a:pos x="507" y="156"/>
                  </a:cxn>
                  <a:cxn ang="0">
                    <a:pos x="410" y="140"/>
                  </a:cxn>
                  <a:cxn ang="0">
                    <a:pos x="406" y="397"/>
                  </a:cxn>
                  <a:cxn ang="0">
                    <a:pos x="317" y="402"/>
                  </a:cxn>
                  <a:cxn ang="0">
                    <a:pos x="317" y="736"/>
                  </a:cxn>
                  <a:cxn ang="0">
                    <a:pos x="160" y="676"/>
                  </a:cxn>
                  <a:cxn ang="0">
                    <a:pos x="76" y="643"/>
                  </a:cxn>
                </a:cxnLst>
                <a:rect l="0" t="0" r="r" b="b"/>
                <a:pathLst>
                  <a:path w="630" h="774">
                    <a:moveTo>
                      <a:pt x="317" y="774"/>
                    </a:moveTo>
                    <a:lnTo>
                      <a:pt x="587" y="668"/>
                    </a:lnTo>
                    <a:lnTo>
                      <a:pt x="630" y="85"/>
                    </a:lnTo>
                    <a:lnTo>
                      <a:pt x="317" y="0"/>
                    </a:lnTo>
                    <a:lnTo>
                      <a:pt x="160" y="42"/>
                    </a:lnTo>
                    <a:lnTo>
                      <a:pt x="0" y="85"/>
                    </a:lnTo>
                    <a:lnTo>
                      <a:pt x="42" y="668"/>
                    </a:lnTo>
                    <a:lnTo>
                      <a:pt x="160" y="715"/>
                    </a:lnTo>
                    <a:lnTo>
                      <a:pt x="317" y="774"/>
                    </a:lnTo>
                    <a:close/>
                    <a:moveTo>
                      <a:pt x="160" y="76"/>
                    </a:moveTo>
                    <a:lnTo>
                      <a:pt x="160" y="76"/>
                    </a:lnTo>
                    <a:lnTo>
                      <a:pt x="224" y="59"/>
                    </a:lnTo>
                    <a:lnTo>
                      <a:pt x="160" y="161"/>
                    </a:lnTo>
                    <a:lnTo>
                      <a:pt x="105" y="258"/>
                    </a:lnTo>
                    <a:lnTo>
                      <a:pt x="105" y="186"/>
                    </a:lnTo>
                    <a:lnTo>
                      <a:pt x="101" y="93"/>
                    </a:lnTo>
                    <a:lnTo>
                      <a:pt x="160" y="76"/>
                    </a:lnTo>
                    <a:close/>
                    <a:moveTo>
                      <a:pt x="76" y="643"/>
                    </a:moveTo>
                    <a:lnTo>
                      <a:pt x="76" y="643"/>
                    </a:lnTo>
                    <a:lnTo>
                      <a:pt x="55" y="385"/>
                    </a:lnTo>
                    <a:lnTo>
                      <a:pt x="114" y="389"/>
                    </a:lnTo>
                    <a:lnTo>
                      <a:pt x="160" y="313"/>
                    </a:lnTo>
                    <a:lnTo>
                      <a:pt x="228" y="203"/>
                    </a:lnTo>
                    <a:lnTo>
                      <a:pt x="224" y="275"/>
                    </a:lnTo>
                    <a:lnTo>
                      <a:pt x="228" y="397"/>
                    </a:lnTo>
                    <a:lnTo>
                      <a:pt x="317" y="402"/>
                    </a:lnTo>
                    <a:lnTo>
                      <a:pt x="317" y="34"/>
                    </a:lnTo>
                    <a:lnTo>
                      <a:pt x="596" y="110"/>
                    </a:lnTo>
                    <a:lnTo>
                      <a:pt x="575" y="385"/>
                    </a:lnTo>
                    <a:lnTo>
                      <a:pt x="494" y="389"/>
                    </a:lnTo>
                    <a:lnTo>
                      <a:pt x="507" y="156"/>
                    </a:lnTo>
                    <a:lnTo>
                      <a:pt x="410" y="140"/>
                    </a:lnTo>
                    <a:lnTo>
                      <a:pt x="406" y="397"/>
                    </a:lnTo>
                    <a:lnTo>
                      <a:pt x="317" y="402"/>
                    </a:lnTo>
                    <a:lnTo>
                      <a:pt x="317" y="736"/>
                    </a:lnTo>
                    <a:lnTo>
                      <a:pt x="160" y="676"/>
                    </a:lnTo>
                    <a:lnTo>
                      <a:pt x="76" y="643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21" name="Прямая соединительная линия 20"/>
          <p:cNvCxnSpPr/>
          <p:nvPr/>
        </p:nvCxnSpPr>
        <p:spPr>
          <a:xfrm>
            <a:off x="-3" y="818726"/>
            <a:ext cx="9144003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81" y="6481567"/>
            <a:ext cx="2895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B4AB3B-E194-4D10-99B3-7728E62E8969}"/>
              </a:ext>
            </a:extLst>
          </p:cNvPr>
          <p:cNvSpPr txBox="1"/>
          <p:nvPr/>
        </p:nvSpPr>
        <p:spPr>
          <a:xfrm>
            <a:off x="1974903" y="115861"/>
            <a:ext cx="6869125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/>
            <a:r>
              <a:rPr lang="ru-RU" sz="2000" b="1" u="sng" dirty="0"/>
              <a:t>Часть 1. Техника безопасности. Химическая посуда. Разделение смесей. Растворы.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96A795-9222-4456-8151-375FEF2751E9}"/>
              </a:ext>
            </a:extLst>
          </p:cNvPr>
          <p:cNvSpPr txBox="1"/>
          <p:nvPr/>
        </p:nvSpPr>
        <p:spPr>
          <a:xfrm>
            <a:off x="237448" y="980728"/>
            <a:ext cx="8727040" cy="57232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>
              <a:lnSpc>
                <a:spcPct val="107000"/>
              </a:lnSpc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Задания для самостоятельной работы: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(более 100 вопросов)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Выберите верные суждения о правилах техники безопасности, правилах обращения с химической посудой и реактивами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химическом загрязнении окружающей среды и его последствиях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склянки, содержащие химические реактивы, должны быть подписаны.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Принимать пищу в лаборатории можно, но только за специальным столом.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практической работе можно проводить любые реакции с предложенными реактивами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Вещества нельзя брать руками, для этого используют ложечки и шпатели.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брать с собой вещества из кабинета химии по заявлению родителей.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попадании кислоты на кожу место попадания надо промыть большим количеством проточной воды и обработать раствором питьевой соды.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если разлиты или рассыпаны вещества нужно самостоятельно их убрать.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неполадок в электрооборудовании немедленно сообщить об этом учителю или лаборанту.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отсутствия спичек спиртовку можно зажечь от другой спиртовки.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окончания лабораторных учащиеся обязаны вымыть руки с мылом.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00162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lin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87864"/>
            <a:ext cx="9144000" cy="7013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37448" y="128248"/>
            <a:ext cx="1526240" cy="626298"/>
            <a:chOff x="316597" y="192428"/>
            <a:chExt cx="1753739" cy="626298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2068286" y="192428"/>
              <a:ext cx="2050" cy="626298"/>
            </a:xfrm>
            <a:prstGeom prst="line">
              <a:avLst/>
            </a:prstGeom>
            <a:ln>
              <a:solidFill>
                <a:srgbClr val="2947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Группа 44"/>
            <p:cNvGrpSpPr/>
            <p:nvPr/>
          </p:nvGrpSpPr>
          <p:grpSpPr>
            <a:xfrm>
              <a:off x="316597" y="256608"/>
              <a:ext cx="1440066" cy="497938"/>
              <a:chOff x="338369" y="163286"/>
              <a:chExt cx="1440066" cy="497938"/>
            </a:xfrm>
          </p:grpSpPr>
          <p:sp>
            <p:nvSpPr>
              <p:cNvPr id="3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8369" y="163286"/>
                <a:ext cx="1429001" cy="493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6"/>
              <p:cNvSpPr>
                <a:spLocks/>
              </p:cNvSpPr>
              <p:nvPr/>
            </p:nvSpPr>
            <p:spPr bwMode="auto">
              <a:xfrm>
                <a:off x="343111" y="397237"/>
                <a:ext cx="548521" cy="31615"/>
              </a:xfrm>
              <a:custGeom>
                <a:avLst/>
                <a:gdLst/>
                <a:ahLst/>
                <a:cxnLst>
                  <a:cxn ang="0">
                    <a:pos x="1505" y="0"/>
                  </a:cxn>
                  <a:cxn ang="0">
                    <a:pos x="0" y="0"/>
                  </a:cxn>
                  <a:cxn ang="0">
                    <a:pos x="0" y="84"/>
                  </a:cxn>
                  <a:cxn ang="0">
                    <a:pos x="1509" y="84"/>
                  </a:cxn>
                  <a:cxn ang="0">
                    <a:pos x="1505" y="0"/>
                  </a:cxn>
                </a:cxnLst>
                <a:rect l="0" t="0" r="r" b="b"/>
                <a:pathLst>
                  <a:path w="1509" h="84">
                    <a:moveTo>
                      <a:pt x="1505" y="0"/>
                    </a:moveTo>
                    <a:lnTo>
                      <a:pt x="0" y="0"/>
                    </a:lnTo>
                    <a:lnTo>
                      <a:pt x="0" y="84"/>
                    </a:lnTo>
                    <a:lnTo>
                      <a:pt x="1509" y="84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7"/>
              <p:cNvSpPr>
                <a:spLocks/>
              </p:cNvSpPr>
              <p:nvPr/>
            </p:nvSpPr>
            <p:spPr bwMode="auto">
              <a:xfrm>
                <a:off x="1223591" y="397237"/>
                <a:ext cx="548521" cy="31615"/>
              </a:xfrm>
              <a:custGeom>
                <a:avLst/>
                <a:gdLst/>
                <a:ahLst/>
                <a:cxnLst>
                  <a:cxn ang="0">
                    <a:pos x="1510" y="0"/>
                  </a:cxn>
                  <a:cxn ang="0">
                    <a:pos x="9" y="0"/>
                  </a:cxn>
                  <a:cxn ang="0">
                    <a:pos x="0" y="84"/>
                  </a:cxn>
                  <a:cxn ang="0">
                    <a:pos x="1510" y="84"/>
                  </a:cxn>
                  <a:cxn ang="0">
                    <a:pos x="1510" y="0"/>
                  </a:cxn>
                </a:cxnLst>
                <a:rect l="0" t="0" r="r" b="b"/>
                <a:pathLst>
                  <a:path w="1510" h="84">
                    <a:moveTo>
                      <a:pt x="1510" y="0"/>
                    </a:moveTo>
                    <a:lnTo>
                      <a:pt x="9" y="0"/>
                    </a:lnTo>
                    <a:lnTo>
                      <a:pt x="0" y="84"/>
                    </a:lnTo>
                    <a:lnTo>
                      <a:pt x="1510" y="84"/>
                    </a:lnTo>
                    <a:lnTo>
                      <a:pt x="1510" y="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338369" y="511052"/>
                <a:ext cx="124880" cy="116976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48" y="309"/>
                  </a:cxn>
                  <a:cxn ang="0">
                    <a:pos x="148" y="292"/>
                  </a:cxn>
                  <a:cxn ang="0">
                    <a:pos x="106" y="283"/>
                  </a:cxn>
                  <a:cxn ang="0">
                    <a:pos x="106" y="30"/>
                  </a:cxn>
                  <a:cxn ang="0">
                    <a:pos x="232" y="30"/>
                  </a:cxn>
                  <a:cxn ang="0">
                    <a:pos x="232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0" y="0"/>
                  </a:cxn>
                  <a:cxn ang="0">
                    <a:pos x="0" y="17"/>
                  </a:cxn>
                </a:cxnLst>
                <a:rect l="0" t="0" r="r" b="b"/>
                <a:pathLst>
                  <a:path w="342" h="309">
                    <a:moveTo>
                      <a:pt x="0" y="17"/>
                    </a:move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48" y="309"/>
                    </a:lnTo>
                    <a:lnTo>
                      <a:pt x="148" y="292"/>
                    </a:lnTo>
                    <a:lnTo>
                      <a:pt x="106" y="283"/>
                    </a:lnTo>
                    <a:lnTo>
                      <a:pt x="106" y="30"/>
                    </a:lnTo>
                    <a:lnTo>
                      <a:pt x="232" y="30"/>
                    </a:lnTo>
                    <a:lnTo>
                      <a:pt x="232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9"/>
              <p:cNvSpPr>
                <a:spLocks noEditPoints="1"/>
              </p:cNvSpPr>
              <p:nvPr/>
            </p:nvSpPr>
            <p:spPr bwMode="auto">
              <a:xfrm>
                <a:off x="485379" y="511052"/>
                <a:ext cx="85361" cy="116976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39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39" y="309"/>
                  </a:cxn>
                  <a:cxn ang="0">
                    <a:pos x="156" y="309"/>
                  </a:cxn>
                  <a:cxn ang="0">
                    <a:pos x="156" y="292"/>
                  </a:cxn>
                  <a:cxn ang="0">
                    <a:pos x="139" y="288"/>
                  </a:cxn>
                  <a:cxn ang="0">
                    <a:pos x="101" y="283"/>
                  </a:cxn>
                  <a:cxn ang="0">
                    <a:pos x="101" y="178"/>
                  </a:cxn>
                  <a:cxn ang="0">
                    <a:pos x="127" y="178"/>
                  </a:cxn>
                  <a:cxn ang="0">
                    <a:pos x="139" y="178"/>
                  </a:cxn>
                  <a:cxn ang="0">
                    <a:pos x="236" y="81"/>
                  </a:cxn>
                  <a:cxn ang="0">
                    <a:pos x="148" y="0"/>
                  </a:cxn>
                  <a:cxn ang="0">
                    <a:pos x="139" y="161"/>
                  </a:cxn>
                  <a:cxn ang="0">
                    <a:pos x="139" y="161"/>
                  </a:cxn>
                  <a:cxn ang="0">
                    <a:pos x="118" y="161"/>
                  </a:cxn>
                  <a:cxn ang="0">
                    <a:pos x="101" y="161"/>
                  </a:cxn>
                  <a:cxn ang="0">
                    <a:pos x="101" y="21"/>
                  </a:cxn>
                  <a:cxn ang="0">
                    <a:pos x="118" y="21"/>
                  </a:cxn>
                  <a:cxn ang="0">
                    <a:pos x="139" y="26"/>
                  </a:cxn>
                  <a:cxn ang="0">
                    <a:pos x="173" y="93"/>
                  </a:cxn>
                  <a:cxn ang="0">
                    <a:pos x="139" y="161"/>
                  </a:cxn>
                </a:cxnLst>
                <a:rect l="0" t="0" r="r" b="b"/>
                <a:pathLst>
                  <a:path w="236" h="309">
                    <a:moveTo>
                      <a:pt x="148" y="0"/>
                    </a:moveTo>
                    <a:lnTo>
                      <a:pt x="139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39" y="309"/>
                    </a:lnTo>
                    <a:lnTo>
                      <a:pt x="156" y="309"/>
                    </a:lnTo>
                    <a:lnTo>
                      <a:pt x="156" y="292"/>
                    </a:lnTo>
                    <a:lnTo>
                      <a:pt x="139" y="288"/>
                    </a:lnTo>
                    <a:lnTo>
                      <a:pt x="101" y="283"/>
                    </a:lnTo>
                    <a:lnTo>
                      <a:pt x="101" y="178"/>
                    </a:lnTo>
                    <a:lnTo>
                      <a:pt x="127" y="178"/>
                    </a:lnTo>
                    <a:lnTo>
                      <a:pt x="139" y="178"/>
                    </a:lnTo>
                    <a:cubicBezTo>
                      <a:pt x="203" y="174"/>
                      <a:pt x="236" y="144"/>
                      <a:pt x="236" y="81"/>
                    </a:cubicBezTo>
                    <a:cubicBezTo>
                      <a:pt x="236" y="26"/>
                      <a:pt x="198" y="0"/>
                      <a:pt x="148" y="0"/>
                    </a:cubicBezTo>
                    <a:close/>
                    <a:moveTo>
                      <a:pt x="139" y="161"/>
                    </a:moveTo>
                    <a:lnTo>
                      <a:pt x="139" y="161"/>
                    </a:lnTo>
                    <a:lnTo>
                      <a:pt x="118" y="161"/>
                    </a:lnTo>
                    <a:lnTo>
                      <a:pt x="101" y="161"/>
                    </a:lnTo>
                    <a:lnTo>
                      <a:pt x="101" y="21"/>
                    </a:lnTo>
                    <a:lnTo>
                      <a:pt x="118" y="21"/>
                    </a:lnTo>
                    <a:cubicBezTo>
                      <a:pt x="122" y="21"/>
                      <a:pt x="131" y="21"/>
                      <a:pt x="139" y="26"/>
                    </a:cubicBezTo>
                    <a:cubicBezTo>
                      <a:pt x="156" y="30"/>
                      <a:pt x="173" y="51"/>
                      <a:pt x="173" y="93"/>
                    </a:cubicBezTo>
                    <a:cubicBezTo>
                      <a:pt x="173" y="123"/>
                      <a:pt x="165" y="152"/>
                      <a:pt x="139" y="161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10"/>
              <p:cNvSpPr>
                <a:spLocks noEditPoints="1"/>
              </p:cNvSpPr>
              <p:nvPr/>
            </p:nvSpPr>
            <p:spPr bwMode="auto">
              <a:xfrm>
                <a:off x="594451" y="509471"/>
                <a:ext cx="115395" cy="120137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156" y="0"/>
                  </a:cxn>
                  <a:cxn ang="0">
                    <a:pos x="0" y="156"/>
                  </a:cxn>
                  <a:cxn ang="0">
                    <a:pos x="156" y="317"/>
                  </a:cxn>
                  <a:cxn ang="0">
                    <a:pos x="160" y="317"/>
                  </a:cxn>
                  <a:cxn ang="0">
                    <a:pos x="317" y="156"/>
                  </a:cxn>
                  <a:cxn ang="0">
                    <a:pos x="160" y="0"/>
                  </a:cxn>
                  <a:cxn ang="0">
                    <a:pos x="160" y="300"/>
                  </a:cxn>
                  <a:cxn ang="0">
                    <a:pos x="160" y="300"/>
                  </a:cxn>
                  <a:cxn ang="0">
                    <a:pos x="156" y="300"/>
                  </a:cxn>
                  <a:cxn ang="0">
                    <a:pos x="72" y="148"/>
                  </a:cxn>
                  <a:cxn ang="0">
                    <a:pos x="156" y="17"/>
                  </a:cxn>
                  <a:cxn ang="0">
                    <a:pos x="245" y="169"/>
                  </a:cxn>
                  <a:cxn ang="0">
                    <a:pos x="160" y="300"/>
                  </a:cxn>
                </a:cxnLst>
                <a:rect l="0" t="0" r="r" b="b"/>
                <a:pathLst>
                  <a:path w="317" h="317">
                    <a:moveTo>
                      <a:pt x="160" y="0"/>
                    </a:moveTo>
                    <a:lnTo>
                      <a:pt x="156" y="0"/>
                    </a:lnTo>
                    <a:cubicBezTo>
                      <a:pt x="55" y="0"/>
                      <a:pt x="0" y="55"/>
                      <a:pt x="0" y="156"/>
                    </a:cubicBezTo>
                    <a:cubicBezTo>
                      <a:pt x="0" y="262"/>
                      <a:pt x="55" y="317"/>
                      <a:pt x="156" y="317"/>
                    </a:cubicBezTo>
                    <a:lnTo>
                      <a:pt x="160" y="317"/>
                    </a:lnTo>
                    <a:cubicBezTo>
                      <a:pt x="258" y="317"/>
                      <a:pt x="317" y="262"/>
                      <a:pt x="317" y="156"/>
                    </a:cubicBezTo>
                    <a:cubicBezTo>
                      <a:pt x="317" y="55"/>
                      <a:pt x="262" y="0"/>
                      <a:pt x="160" y="0"/>
                    </a:cubicBezTo>
                    <a:close/>
                    <a:moveTo>
                      <a:pt x="160" y="300"/>
                    </a:moveTo>
                    <a:lnTo>
                      <a:pt x="160" y="300"/>
                    </a:lnTo>
                    <a:lnTo>
                      <a:pt x="156" y="300"/>
                    </a:lnTo>
                    <a:cubicBezTo>
                      <a:pt x="110" y="296"/>
                      <a:pt x="72" y="258"/>
                      <a:pt x="72" y="148"/>
                    </a:cubicBezTo>
                    <a:cubicBezTo>
                      <a:pt x="72" y="55"/>
                      <a:pt x="106" y="21"/>
                      <a:pt x="156" y="17"/>
                    </a:cubicBezTo>
                    <a:cubicBezTo>
                      <a:pt x="207" y="21"/>
                      <a:pt x="245" y="63"/>
                      <a:pt x="245" y="169"/>
                    </a:cubicBezTo>
                    <a:cubicBezTo>
                      <a:pt x="245" y="232"/>
                      <a:pt x="220" y="300"/>
                      <a:pt x="160" y="300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736719" y="509471"/>
                <a:ext cx="105910" cy="120137"/>
              </a:xfrm>
              <a:custGeom>
                <a:avLst/>
                <a:gdLst/>
                <a:ahLst/>
                <a:cxnLst>
                  <a:cxn ang="0">
                    <a:pos x="190" y="296"/>
                  </a:cxn>
                  <a:cxn ang="0">
                    <a:pos x="72" y="156"/>
                  </a:cxn>
                  <a:cxn ang="0">
                    <a:pos x="173" y="21"/>
                  </a:cxn>
                  <a:cxn ang="0">
                    <a:pos x="266" y="101"/>
                  </a:cxn>
                  <a:cxn ang="0">
                    <a:pos x="283" y="101"/>
                  </a:cxn>
                  <a:cxn ang="0">
                    <a:pos x="283" y="17"/>
                  </a:cxn>
                  <a:cxn ang="0">
                    <a:pos x="262" y="17"/>
                  </a:cxn>
                  <a:cxn ang="0">
                    <a:pos x="165" y="0"/>
                  </a:cxn>
                  <a:cxn ang="0">
                    <a:pos x="0" y="152"/>
                  </a:cxn>
                  <a:cxn ang="0">
                    <a:pos x="165" y="317"/>
                  </a:cxn>
                  <a:cxn ang="0">
                    <a:pos x="292" y="287"/>
                  </a:cxn>
                  <a:cxn ang="0">
                    <a:pos x="292" y="241"/>
                  </a:cxn>
                  <a:cxn ang="0">
                    <a:pos x="283" y="241"/>
                  </a:cxn>
                  <a:cxn ang="0">
                    <a:pos x="190" y="296"/>
                  </a:cxn>
                </a:cxnLst>
                <a:rect l="0" t="0" r="r" b="b"/>
                <a:pathLst>
                  <a:path w="292" h="317">
                    <a:moveTo>
                      <a:pt x="190" y="296"/>
                    </a:moveTo>
                    <a:cubicBezTo>
                      <a:pt x="114" y="296"/>
                      <a:pt x="72" y="224"/>
                      <a:pt x="72" y="156"/>
                    </a:cubicBezTo>
                    <a:cubicBezTo>
                      <a:pt x="72" y="80"/>
                      <a:pt x="110" y="21"/>
                      <a:pt x="173" y="21"/>
                    </a:cubicBezTo>
                    <a:cubicBezTo>
                      <a:pt x="224" y="21"/>
                      <a:pt x="258" y="51"/>
                      <a:pt x="266" y="101"/>
                    </a:cubicBezTo>
                    <a:lnTo>
                      <a:pt x="283" y="101"/>
                    </a:lnTo>
                    <a:lnTo>
                      <a:pt x="283" y="17"/>
                    </a:lnTo>
                    <a:lnTo>
                      <a:pt x="262" y="17"/>
                    </a:lnTo>
                    <a:cubicBezTo>
                      <a:pt x="233" y="8"/>
                      <a:pt x="199" y="0"/>
                      <a:pt x="165" y="0"/>
                    </a:cubicBezTo>
                    <a:cubicBezTo>
                      <a:pt x="76" y="0"/>
                      <a:pt x="0" y="47"/>
                      <a:pt x="0" y="152"/>
                    </a:cubicBezTo>
                    <a:cubicBezTo>
                      <a:pt x="0" y="254"/>
                      <a:pt x="68" y="317"/>
                      <a:pt x="165" y="317"/>
                    </a:cubicBezTo>
                    <a:cubicBezTo>
                      <a:pt x="237" y="317"/>
                      <a:pt x="262" y="300"/>
                      <a:pt x="292" y="287"/>
                    </a:cubicBezTo>
                    <a:lnTo>
                      <a:pt x="292" y="241"/>
                    </a:lnTo>
                    <a:lnTo>
                      <a:pt x="283" y="241"/>
                    </a:lnTo>
                    <a:cubicBezTo>
                      <a:pt x="271" y="279"/>
                      <a:pt x="228" y="296"/>
                      <a:pt x="190" y="296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12"/>
              <p:cNvSpPr>
                <a:spLocks noEditPoints="1"/>
              </p:cNvSpPr>
              <p:nvPr/>
            </p:nvSpPr>
            <p:spPr bwMode="auto">
              <a:xfrm>
                <a:off x="866341" y="511052"/>
                <a:ext cx="91684" cy="116976"/>
              </a:xfrm>
              <a:custGeom>
                <a:avLst/>
                <a:gdLst/>
                <a:ahLst/>
                <a:cxnLst>
                  <a:cxn ang="0">
                    <a:pos x="174" y="148"/>
                  </a:cxn>
                  <a:cxn ang="0">
                    <a:pos x="174" y="144"/>
                  </a:cxn>
                  <a:cxn ang="0">
                    <a:pos x="241" y="72"/>
                  </a:cxn>
                  <a:cxn ang="0">
                    <a:pos x="140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40" y="309"/>
                  </a:cxn>
                  <a:cxn ang="0">
                    <a:pos x="148" y="309"/>
                  </a:cxn>
                  <a:cxn ang="0">
                    <a:pos x="254" y="228"/>
                  </a:cxn>
                  <a:cxn ang="0">
                    <a:pos x="174" y="148"/>
                  </a:cxn>
                  <a:cxn ang="0">
                    <a:pos x="102" y="21"/>
                  </a:cxn>
                  <a:cxn ang="0">
                    <a:pos x="102" y="21"/>
                  </a:cxn>
                  <a:cxn ang="0">
                    <a:pos x="140" y="26"/>
                  </a:cxn>
                  <a:cxn ang="0">
                    <a:pos x="174" y="81"/>
                  </a:cxn>
                  <a:cxn ang="0">
                    <a:pos x="140" y="136"/>
                  </a:cxn>
                  <a:cxn ang="0">
                    <a:pos x="127" y="140"/>
                  </a:cxn>
                  <a:cxn ang="0">
                    <a:pos x="102" y="140"/>
                  </a:cxn>
                  <a:cxn ang="0">
                    <a:pos x="102" y="21"/>
                  </a:cxn>
                  <a:cxn ang="0">
                    <a:pos x="140" y="288"/>
                  </a:cxn>
                  <a:cxn ang="0">
                    <a:pos x="140" y="288"/>
                  </a:cxn>
                  <a:cxn ang="0">
                    <a:pos x="102" y="271"/>
                  </a:cxn>
                  <a:cxn ang="0">
                    <a:pos x="102" y="157"/>
                  </a:cxn>
                  <a:cxn ang="0">
                    <a:pos x="127" y="157"/>
                  </a:cxn>
                  <a:cxn ang="0">
                    <a:pos x="140" y="157"/>
                  </a:cxn>
                  <a:cxn ang="0">
                    <a:pos x="190" y="228"/>
                  </a:cxn>
                  <a:cxn ang="0">
                    <a:pos x="140" y="288"/>
                  </a:cxn>
                </a:cxnLst>
                <a:rect l="0" t="0" r="r" b="b"/>
                <a:pathLst>
                  <a:path w="254" h="309">
                    <a:moveTo>
                      <a:pt x="174" y="148"/>
                    </a:moveTo>
                    <a:lnTo>
                      <a:pt x="174" y="144"/>
                    </a:lnTo>
                    <a:cubicBezTo>
                      <a:pt x="212" y="136"/>
                      <a:pt x="241" y="110"/>
                      <a:pt x="241" y="72"/>
                    </a:cubicBezTo>
                    <a:cubicBezTo>
                      <a:pt x="241" y="21"/>
                      <a:pt x="199" y="0"/>
                      <a:pt x="140" y="0"/>
                    </a:cubicBez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40" y="309"/>
                    </a:lnTo>
                    <a:lnTo>
                      <a:pt x="148" y="309"/>
                    </a:lnTo>
                    <a:cubicBezTo>
                      <a:pt x="207" y="309"/>
                      <a:pt x="254" y="279"/>
                      <a:pt x="254" y="228"/>
                    </a:cubicBezTo>
                    <a:cubicBezTo>
                      <a:pt x="254" y="174"/>
                      <a:pt x="224" y="152"/>
                      <a:pt x="174" y="148"/>
                    </a:cubicBezTo>
                    <a:close/>
                    <a:moveTo>
                      <a:pt x="102" y="21"/>
                    </a:moveTo>
                    <a:lnTo>
                      <a:pt x="102" y="21"/>
                    </a:lnTo>
                    <a:cubicBezTo>
                      <a:pt x="114" y="21"/>
                      <a:pt x="127" y="21"/>
                      <a:pt x="140" y="26"/>
                    </a:cubicBezTo>
                    <a:cubicBezTo>
                      <a:pt x="161" y="30"/>
                      <a:pt x="174" y="47"/>
                      <a:pt x="174" y="81"/>
                    </a:cubicBezTo>
                    <a:cubicBezTo>
                      <a:pt x="174" y="106"/>
                      <a:pt x="165" y="131"/>
                      <a:pt x="140" y="136"/>
                    </a:cubicBezTo>
                    <a:cubicBezTo>
                      <a:pt x="135" y="136"/>
                      <a:pt x="131" y="140"/>
                      <a:pt x="127" y="140"/>
                    </a:cubicBezTo>
                    <a:lnTo>
                      <a:pt x="102" y="140"/>
                    </a:lnTo>
                    <a:lnTo>
                      <a:pt x="102" y="21"/>
                    </a:lnTo>
                    <a:close/>
                    <a:moveTo>
                      <a:pt x="140" y="288"/>
                    </a:moveTo>
                    <a:lnTo>
                      <a:pt x="140" y="288"/>
                    </a:lnTo>
                    <a:cubicBezTo>
                      <a:pt x="123" y="288"/>
                      <a:pt x="110" y="279"/>
                      <a:pt x="102" y="271"/>
                    </a:cubicBezTo>
                    <a:lnTo>
                      <a:pt x="102" y="157"/>
                    </a:lnTo>
                    <a:lnTo>
                      <a:pt x="127" y="157"/>
                    </a:lnTo>
                    <a:lnTo>
                      <a:pt x="140" y="157"/>
                    </a:lnTo>
                    <a:cubicBezTo>
                      <a:pt x="174" y="165"/>
                      <a:pt x="190" y="190"/>
                      <a:pt x="190" y="228"/>
                    </a:cubicBezTo>
                    <a:cubicBezTo>
                      <a:pt x="190" y="262"/>
                      <a:pt x="174" y="288"/>
                      <a:pt x="140" y="288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13"/>
              <p:cNvSpPr>
                <a:spLocks/>
              </p:cNvSpPr>
              <p:nvPr/>
            </p:nvSpPr>
            <p:spPr bwMode="auto">
              <a:xfrm>
                <a:off x="984897" y="511052"/>
                <a:ext cx="85361" cy="116976"/>
              </a:xfrm>
              <a:custGeom>
                <a:avLst/>
                <a:gdLst/>
                <a:ahLst/>
                <a:cxnLst>
                  <a:cxn ang="0">
                    <a:pos x="199" y="279"/>
                  </a:cxn>
                  <a:cxn ang="0">
                    <a:pos x="101" y="279"/>
                  </a:cxn>
                  <a:cxn ang="0">
                    <a:pos x="101" y="157"/>
                  </a:cxn>
                  <a:cxn ang="0">
                    <a:pos x="156" y="157"/>
                  </a:cxn>
                  <a:cxn ang="0">
                    <a:pos x="169" y="199"/>
                  </a:cxn>
                  <a:cxn ang="0">
                    <a:pos x="186" y="199"/>
                  </a:cxn>
                  <a:cxn ang="0">
                    <a:pos x="182" y="144"/>
                  </a:cxn>
                  <a:cxn ang="0">
                    <a:pos x="186" y="93"/>
                  </a:cxn>
                  <a:cxn ang="0">
                    <a:pos x="169" y="93"/>
                  </a:cxn>
                  <a:cxn ang="0">
                    <a:pos x="156" y="136"/>
                  </a:cxn>
                  <a:cxn ang="0">
                    <a:pos x="101" y="136"/>
                  </a:cxn>
                  <a:cxn ang="0">
                    <a:pos x="101" y="30"/>
                  </a:cxn>
                  <a:cxn ang="0">
                    <a:pos x="194" y="30"/>
                  </a:cxn>
                  <a:cxn ang="0">
                    <a:pos x="207" y="81"/>
                  </a:cxn>
                  <a:cxn ang="0">
                    <a:pos x="224" y="81"/>
                  </a:cxn>
                  <a:cxn ang="0">
                    <a:pos x="220" y="0"/>
                  </a:cxn>
                  <a:cxn ang="0">
                    <a:pos x="203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4" y="309"/>
                  </a:cxn>
                  <a:cxn ang="0">
                    <a:pos x="237" y="220"/>
                  </a:cxn>
                  <a:cxn ang="0">
                    <a:pos x="220" y="220"/>
                  </a:cxn>
                  <a:cxn ang="0">
                    <a:pos x="199" y="279"/>
                  </a:cxn>
                </a:cxnLst>
                <a:rect l="0" t="0" r="r" b="b"/>
                <a:pathLst>
                  <a:path w="237" h="309">
                    <a:moveTo>
                      <a:pt x="199" y="279"/>
                    </a:moveTo>
                    <a:lnTo>
                      <a:pt x="101" y="279"/>
                    </a:lnTo>
                    <a:lnTo>
                      <a:pt x="101" y="157"/>
                    </a:lnTo>
                    <a:lnTo>
                      <a:pt x="156" y="157"/>
                    </a:lnTo>
                    <a:lnTo>
                      <a:pt x="169" y="199"/>
                    </a:lnTo>
                    <a:lnTo>
                      <a:pt x="186" y="199"/>
                    </a:lnTo>
                    <a:cubicBezTo>
                      <a:pt x="182" y="182"/>
                      <a:pt x="182" y="165"/>
                      <a:pt x="182" y="144"/>
                    </a:cubicBezTo>
                    <a:cubicBezTo>
                      <a:pt x="182" y="127"/>
                      <a:pt x="182" y="110"/>
                      <a:pt x="186" y="93"/>
                    </a:cubicBezTo>
                    <a:lnTo>
                      <a:pt x="169" y="93"/>
                    </a:lnTo>
                    <a:lnTo>
                      <a:pt x="156" y="136"/>
                    </a:lnTo>
                    <a:lnTo>
                      <a:pt x="101" y="136"/>
                    </a:lnTo>
                    <a:lnTo>
                      <a:pt x="101" y="30"/>
                    </a:lnTo>
                    <a:lnTo>
                      <a:pt x="194" y="30"/>
                    </a:lnTo>
                    <a:lnTo>
                      <a:pt x="207" y="81"/>
                    </a:lnTo>
                    <a:lnTo>
                      <a:pt x="224" y="81"/>
                    </a:lnTo>
                    <a:lnTo>
                      <a:pt x="220" y="0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4" y="309"/>
                    </a:lnTo>
                    <a:lnTo>
                      <a:pt x="237" y="220"/>
                    </a:lnTo>
                    <a:lnTo>
                      <a:pt x="220" y="220"/>
                    </a:lnTo>
                    <a:lnTo>
                      <a:pt x="199" y="279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1093969" y="511052"/>
                <a:ext cx="180206" cy="150172"/>
              </a:xfrm>
              <a:custGeom>
                <a:avLst/>
                <a:gdLst/>
                <a:ahLst/>
                <a:cxnLst>
                  <a:cxn ang="0">
                    <a:pos x="444" y="26"/>
                  </a:cxn>
                  <a:cxn ang="0">
                    <a:pos x="490" y="17"/>
                  </a:cxn>
                  <a:cxn ang="0">
                    <a:pos x="490" y="0"/>
                  </a:cxn>
                  <a:cxn ang="0">
                    <a:pos x="338" y="0"/>
                  </a:cxn>
                  <a:cxn ang="0">
                    <a:pos x="338" y="17"/>
                  </a:cxn>
                  <a:cxn ang="0">
                    <a:pos x="380" y="26"/>
                  </a:cxn>
                  <a:cxn ang="0">
                    <a:pos x="380" y="283"/>
                  </a:cxn>
                  <a:cxn ang="0">
                    <a:pos x="275" y="283"/>
                  </a:cxn>
                  <a:cxn ang="0">
                    <a:pos x="275" y="26"/>
                  </a:cxn>
                  <a:cxn ang="0">
                    <a:pos x="317" y="17"/>
                  </a:cxn>
                  <a:cxn ang="0">
                    <a:pos x="317" y="0"/>
                  </a:cxn>
                  <a:cxn ang="0">
                    <a:pos x="169" y="0"/>
                  </a:cxn>
                  <a:cxn ang="0">
                    <a:pos x="169" y="17"/>
                  </a:cxn>
                  <a:cxn ang="0">
                    <a:pos x="211" y="26"/>
                  </a:cxn>
                  <a:cxn ang="0">
                    <a:pos x="211" y="283"/>
                  </a:cxn>
                  <a:cxn ang="0">
                    <a:pos x="106" y="283"/>
                  </a:cxn>
                  <a:cxn ang="0">
                    <a:pos x="106" y="26"/>
                  </a:cxn>
                  <a:cxn ang="0">
                    <a:pos x="148" y="17"/>
                  </a:cxn>
                  <a:cxn ang="0">
                    <a:pos x="148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457" y="309"/>
                  </a:cxn>
                  <a:cxn ang="0">
                    <a:pos x="457" y="398"/>
                  </a:cxn>
                  <a:cxn ang="0">
                    <a:pos x="474" y="398"/>
                  </a:cxn>
                  <a:cxn ang="0">
                    <a:pos x="495" y="283"/>
                  </a:cxn>
                  <a:cxn ang="0">
                    <a:pos x="444" y="283"/>
                  </a:cxn>
                  <a:cxn ang="0">
                    <a:pos x="444" y="26"/>
                  </a:cxn>
                </a:cxnLst>
                <a:rect l="0" t="0" r="r" b="b"/>
                <a:pathLst>
                  <a:path w="495" h="398">
                    <a:moveTo>
                      <a:pt x="444" y="26"/>
                    </a:moveTo>
                    <a:lnTo>
                      <a:pt x="490" y="17"/>
                    </a:lnTo>
                    <a:lnTo>
                      <a:pt x="490" y="0"/>
                    </a:lnTo>
                    <a:lnTo>
                      <a:pt x="338" y="0"/>
                    </a:lnTo>
                    <a:lnTo>
                      <a:pt x="338" y="17"/>
                    </a:lnTo>
                    <a:lnTo>
                      <a:pt x="380" y="26"/>
                    </a:lnTo>
                    <a:lnTo>
                      <a:pt x="380" y="283"/>
                    </a:lnTo>
                    <a:lnTo>
                      <a:pt x="275" y="283"/>
                    </a:lnTo>
                    <a:lnTo>
                      <a:pt x="275" y="26"/>
                    </a:lnTo>
                    <a:lnTo>
                      <a:pt x="317" y="17"/>
                    </a:lnTo>
                    <a:lnTo>
                      <a:pt x="317" y="0"/>
                    </a:lnTo>
                    <a:lnTo>
                      <a:pt x="169" y="0"/>
                    </a:lnTo>
                    <a:lnTo>
                      <a:pt x="169" y="17"/>
                    </a:lnTo>
                    <a:lnTo>
                      <a:pt x="211" y="26"/>
                    </a:lnTo>
                    <a:lnTo>
                      <a:pt x="211" y="283"/>
                    </a:lnTo>
                    <a:lnTo>
                      <a:pt x="106" y="283"/>
                    </a:lnTo>
                    <a:lnTo>
                      <a:pt x="106" y="26"/>
                    </a:lnTo>
                    <a:lnTo>
                      <a:pt x="148" y="17"/>
                    </a:lnTo>
                    <a:lnTo>
                      <a:pt x="148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457" y="309"/>
                    </a:lnTo>
                    <a:lnTo>
                      <a:pt x="457" y="398"/>
                    </a:lnTo>
                    <a:lnTo>
                      <a:pt x="474" y="398"/>
                    </a:lnTo>
                    <a:lnTo>
                      <a:pt x="495" y="283"/>
                    </a:lnTo>
                    <a:lnTo>
                      <a:pt x="444" y="283"/>
                    </a:lnTo>
                    <a:lnTo>
                      <a:pt x="444" y="26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15"/>
              <p:cNvSpPr>
                <a:spLocks/>
              </p:cNvSpPr>
              <p:nvPr/>
            </p:nvSpPr>
            <p:spPr bwMode="auto">
              <a:xfrm>
                <a:off x="1291563" y="511052"/>
                <a:ext cx="86941" cy="116976"/>
              </a:xfrm>
              <a:custGeom>
                <a:avLst/>
                <a:gdLst/>
                <a:ahLst/>
                <a:cxnLst>
                  <a:cxn ang="0">
                    <a:pos x="237" y="220"/>
                  </a:cxn>
                  <a:cxn ang="0">
                    <a:pos x="224" y="220"/>
                  </a:cxn>
                  <a:cxn ang="0">
                    <a:pos x="199" y="279"/>
                  </a:cxn>
                  <a:cxn ang="0">
                    <a:pos x="102" y="279"/>
                  </a:cxn>
                  <a:cxn ang="0">
                    <a:pos x="102" y="157"/>
                  </a:cxn>
                  <a:cxn ang="0">
                    <a:pos x="157" y="157"/>
                  </a:cxn>
                  <a:cxn ang="0">
                    <a:pos x="170" y="199"/>
                  </a:cxn>
                  <a:cxn ang="0">
                    <a:pos x="186" y="199"/>
                  </a:cxn>
                  <a:cxn ang="0">
                    <a:pos x="182" y="144"/>
                  </a:cxn>
                  <a:cxn ang="0">
                    <a:pos x="186" y="93"/>
                  </a:cxn>
                  <a:cxn ang="0">
                    <a:pos x="174" y="93"/>
                  </a:cxn>
                  <a:cxn ang="0">
                    <a:pos x="157" y="136"/>
                  </a:cxn>
                  <a:cxn ang="0">
                    <a:pos x="102" y="136"/>
                  </a:cxn>
                  <a:cxn ang="0">
                    <a:pos x="102" y="30"/>
                  </a:cxn>
                  <a:cxn ang="0">
                    <a:pos x="195" y="30"/>
                  </a:cxn>
                  <a:cxn ang="0">
                    <a:pos x="208" y="81"/>
                  </a:cxn>
                  <a:cxn ang="0">
                    <a:pos x="224" y="81"/>
                  </a:cxn>
                  <a:cxn ang="0">
                    <a:pos x="220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9" y="309"/>
                  </a:cxn>
                  <a:cxn ang="0">
                    <a:pos x="237" y="220"/>
                  </a:cxn>
                </a:cxnLst>
                <a:rect l="0" t="0" r="r" b="b"/>
                <a:pathLst>
                  <a:path w="237" h="309">
                    <a:moveTo>
                      <a:pt x="237" y="220"/>
                    </a:moveTo>
                    <a:lnTo>
                      <a:pt x="224" y="220"/>
                    </a:lnTo>
                    <a:lnTo>
                      <a:pt x="199" y="279"/>
                    </a:lnTo>
                    <a:lnTo>
                      <a:pt x="102" y="279"/>
                    </a:lnTo>
                    <a:lnTo>
                      <a:pt x="102" y="157"/>
                    </a:lnTo>
                    <a:lnTo>
                      <a:pt x="157" y="157"/>
                    </a:lnTo>
                    <a:lnTo>
                      <a:pt x="170" y="199"/>
                    </a:lnTo>
                    <a:lnTo>
                      <a:pt x="186" y="199"/>
                    </a:lnTo>
                    <a:cubicBezTo>
                      <a:pt x="186" y="182"/>
                      <a:pt x="182" y="165"/>
                      <a:pt x="182" y="144"/>
                    </a:cubicBezTo>
                    <a:cubicBezTo>
                      <a:pt x="182" y="127"/>
                      <a:pt x="186" y="110"/>
                      <a:pt x="186" y="93"/>
                    </a:cubicBezTo>
                    <a:lnTo>
                      <a:pt x="174" y="93"/>
                    </a:lnTo>
                    <a:lnTo>
                      <a:pt x="157" y="136"/>
                    </a:lnTo>
                    <a:lnTo>
                      <a:pt x="102" y="136"/>
                    </a:lnTo>
                    <a:lnTo>
                      <a:pt x="102" y="30"/>
                    </a:lnTo>
                    <a:lnTo>
                      <a:pt x="195" y="30"/>
                    </a:lnTo>
                    <a:lnTo>
                      <a:pt x="208" y="81"/>
                    </a:lnTo>
                    <a:lnTo>
                      <a:pt x="224" y="81"/>
                    </a:lnTo>
                    <a:lnTo>
                      <a:pt x="220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9" y="309"/>
                    </a:lnTo>
                    <a:lnTo>
                      <a:pt x="237" y="22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16"/>
              <p:cNvSpPr>
                <a:spLocks/>
              </p:cNvSpPr>
              <p:nvPr/>
            </p:nvSpPr>
            <p:spPr bwMode="auto">
              <a:xfrm>
                <a:off x="1402216" y="511052"/>
                <a:ext cx="123299" cy="116976"/>
              </a:xfrm>
              <a:custGeom>
                <a:avLst/>
                <a:gdLst/>
                <a:ahLst/>
                <a:cxnLst>
                  <a:cxn ang="0">
                    <a:pos x="190" y="17"/>
                  </a:cxn>
                  <a:cxn ang="0">
                    <a:pos x="236" y="26"/>
                  </a:cxn>
                  <a:cxn ang="0">
                    <a:pos x="236" y="136"/>
                  </a:cxn>
                  <a:cxn ang="0">
                    <a:pos x="105" y="136"/>
                  </a:cxn>
                  <a:cxn ang="0">
                    <a:pos x="105" y="26"/>
                  </a:cxn>
                  <a:cxn ang="0">
                    <a:pos x="152" y="17"/>
                  </a:cxn>
                  <a:cxn ang="0">
                    <a:pos x="152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52" y="309"/>
                  </a:cxn>
                  <a:cxn ang="0">
                    <a:pos x="152" y="292"/>
                  </a:cxn>
                  <a:cxn ang="0">
                    <a:pos x="105" y="283"/>
                  </a:cxn>
                  <a:cxn ang="0">
                    <a:pos x="105" y="161"/>
                  </a:cxn>
                  <a:cxn ang="0">
                    <a:pos x="236" y="161"/>
                  </a:cxn>
                  <a:cxn ang="0">
                    <a:pos x="236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190" y="0"/>
                  </a:cxn>
                  <a:cxn ang="0">
                    <a:pos x="190" y="17"/>
                  </a:cxn>
                </a:cxnLst>
                <a:rect l="0" t="0" r="r" b="b"/>
                <a:pathLst>
                  <a:path w="342" h="309">
                    <a:moveTo>
                      <a:pt x="190" y="17"/>
                    </a:moveTo>
                    <a:lnTo>
                      <a:pt x="236" y="26"/>
                    </a:lnTo>
                    <a:lnTo>
                      <a:pt x="236" y="136"/>
                    </a:lnTo>
                    <a:lnTo>
                      <a:pt x="105" y="136"/>
                    </a:lnTo>
                    <a:lnTo>
                      <a:pt x="105" y="26"/>
                    </a:lnTo>
                    <a:lnTo>
                      <a:pt x="152" y="17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52" y="309"/>
                    </a:lnTo>
                    <a:lnTo>
                      <a:pt x="152" y="292"/>
                    </a:lnTo>
                    <a:lnTo>
                      <a:pt x="105" y="283"/>
                    </a:lnTo>
                    <a:lnTo>
                      <a:pt x="105" y="161"/>
                    </a:lnTo>
                    <a:lnTo>
                      <a:pt x="236" y="161"/>
                    </a:lnTo>
                    <a:lnTo>
                      <a:pt x="236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190" y="0"/>
                    </a:lnTo>
                    <a:lnTo>
                      <a:pt x="19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17"/>
              <p:cNvSpPr>
                <a:spLocks/>
              </p:cNvSpPr>
              <p:nvPr/>
            </p:nvSpPr>
            <p:spPr bwMode="auto">
              <a:xfrm>
                <a:off x="1546065" y="511052"/>
                <a:ext cx="124880" cy="116976"/>
              </a:xfrm>
              <a:custGeom>
                <a:avLst/>
                <a:gdLst/>
                <a:ahLst/>
                <a:cxnLst>
                  <a:cxn ang="0">
                    <a:pos x="190" y="17"/>
                  </a:cxn>
                  <a:cxn ang="0">
                    <a:pos x="237" y="26"/>
                  </a:cxn>
                  <a:cxn ang="0">
                    <a:pos x="237" y="30"/>
                  </a:cxn>
                  <a:cxn ang="0">
                    <a:pos x="106" y="237"/>
                  </a:cxn>
                  <a:cxn ang="0">
                    <a:pos x="106" y="26"/>
                  </a:cxn>
                  <a:cxn ang="0">
                    <a:pos x="152" y="17"/>
                  </a:cxn>
                  <a:cxn ang="0">
                    <a:pos x="152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52" y="309"/>
                  </a:cxn>
                  <a:cxn ang="0">
                    <a:pos x="152" y="292"/>
                  </a:cxn>
                  <a:cxn ang="0">
                    <a:pos x="106" y="283"/>
                  </a:cxn>
                  <a:cxn ang="0">
                    <a:pos x="106" y="279"/>
                  </a:cxn>
                  <a:cxn ang="0">
                    <a:pos x="237" y="72"/>
                  </a:cxn>
                  <a:cxn ang="0">
                    <a:pos x="237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190" y="0"/>
                  </a:cxn>
                  <a:cxn ang="0">
                    <a:pos x="190" y="17"/>
                  </a:cxn>
                </a:cxnLst>
                <a:rect l="0" t="0" r="r" b="b"/>
                <a:pathLst>
                  <a:path w="342" h="309">
                    <a:moveTo>
                      <a:pt x="190" y="17"/>
                    </a:moveTo>
                    <a:lnTo>
                      <a:pt x="237" y="26"/>
                    </a:lnTo>
                    <a:lnTo>
                      <a:pt x="237" y="30"/>
                    </a:lnTo>
                    <a:lnTo>
                      <a:pt x="106" y="237"/>
                    </a:lnTo>
                    <a:lnTo>
                      <a:pt x="106" y="26"/>
                    </a:lnTo>
                    <a:lnTo>
                      <a:pt x="152" y="17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52" y="309"/>
                    </a:lnTo>
                    <a:lnTo>
                      <a:pt x="152" y="292"/>
                    </a:lnTo>
                    <a:lnTo>
                      <a:pt x="106" y="283"/>
                    </a:lnTo>
                    <a:lnTo>
                      <a:pt x="106" y="279"/>
                    </a:lnTo>
                    <a:lnTo>
                      <a:pt x="237" y="72"/>
                    </a:lnTo>
                    <a:lnTo>
                      <a:pt x="237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190" y="0"/>
                    </a:lnTo>
                    <a:lnTo>
                      <a:pt x="19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18"/>
              <p:cNvSpPr>
                <a:spLocks/>
              </p:cNvSpPr>
              <p:nvPr/>
            </p:nvSpPr>
            <p:spPr bwMode="auto">
              <a:xfrm>
                <a:off x="1689913" y="511052"/>
                <a:ext cx="88522" cy="116976"/>
              </a:xfrm>
              <a:custGeom>
                <a:avLst/>
                <a:gdLst/>
                <a:ahLst/>
                <a:cxnLst>
                  <a:cxn ang="0">
                    <a:pos x="225" y="220"/>
                  </a:cxn>
                  <a:cxn ang="0">
                    <a:pos x="199" y="279"/>
                  </a:cxn>
                  <a:cxn ang="0">
                    <a:pos x="106" y="279"/>
                  </a:cxn>
                  <a:cxn ang="0">
                    <a:pos x="106" y="157"/>
                  </a:cxn>
                  <a:cxn ang="0">
                    <a:pos x="161" y="157"/>
                  </a:cxn>
                  <a:cxn ang="0">
                    <a:pos x="174" y="199"/>
                  </a:cxn>
                  <a:cxn ang="0">
                    <a:pos x="187" y="199"/>
                  </a:cxn>
                  <a:cxn ang="0">
                    <a:pos x="187" y="144"/>
                  </a:cxn>
                  <a:cxn ang="0">
                    <a:pos x="187" y="93"/>
                  </a:cxn>
                  <a:cxn ang="0">
                    <a:pos x="174" y="93"/>
                  </a:cxn>
                  <a:cxn ang="0">
                    <a:pos x="161" y="136"/>
                  </a:cxn>
                  <a:cxn ang="0">
                    <a:pos x="106" y="136"/>
                  </a:cxn>
                  <a:cxn ang="0">
                    <a:pos x="106" y="30"/>
                  </a:cxn>
                  <a:cxn ang="0">
                    <a:pos x="195" y="30"/>
                  </a:cxn>
                  <a:cxn ang="0">
                    <a:pos x="212" y="81"/>
                  </a:cxn>
                  <a:cxn ang="0">
                    <a:pos x="225" y="81"/>
                  </a:cxn>
                  <a:cxn ang="0">
                    <a:pos x="225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3" y="26"/>
                  </a:cxn>
                  <a:cxn ang="0">
                    <a:pos x="43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9" y="309"/>
                  </a:cxn>
                  <a:cxn ang="0">
                    <a:pos x="241" y="220"/>
                  </a:cxn>
                  <a:cxn ang="0">
                    <a:pos x="225" y="220"/>
                  </a:cxn>
                </a:cxnLst>
                <a:rect l="0" t="0" r="r" b="b"/>
                <a:pathLst>
                  <a:path w="241" h="309">
                    <a:moveTo>
                      <a:pt x="225" y="220"/>
                    </a:moveTo>
                    <a:lnTo>
                      <a:pt x="199" y="279"/>
                    </a:lnTo>
                    <a:lnTo>
                      <a:pt x="106" y="279"/>
                    </a:lnTo>
                    <a:lnTo>
                      <a:pt x="106" y="157"/>
                    </a:lnTo>
                    <a:lnTo>
                      <a:pt x="161" y="157"/>
                    </a:lnTo>
                    <a:lnTo>
                      <a:pt x="174" y="199"/>
                    </a:lnTo>
                    <a:lnTo>
                      <a:pt x="187" y="199"/>
                    </a:lnTo>
                    <a:lnTo>
                      <a:pt x="187" y="144"/>
                    </a:lnTo>
                    <a:lnTo>
                      <a:pt x="187" y="93"/>
                    </a:lnTo>
                    <a:lnTo>
                      <a:pt x="174" y="93"/>
                    </a:lnTo>
                    <a:lnTo>
                      <a:pt x="161" y="136"/>
                    </a:lnTo>
                    <a:lnTo>
                      <a:pt x="106" y="136"/>
                    </a:lnTo>
                    <a:lnTo>
                      <a:pt x="106" y="30"/>
                    </a:lnTo>
                    <a:lnTo>
                      <a:pt x="195" y="30"/>
                    </a:lnTo>
                    <a:lnTo>
                      <a:pt x="212" y="81"/>
                    </a:lnTo>
                    <a:lnTo>
                      <a:pt x="225" y="81"/>
                    </a:lnTo>
                    <a:lnTo>
                      <a:pt x="225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3" y="26"/>
                    </a:lnTo>
                    <a:lnTo>
                      <a:pt x="43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9" y="309"/>
                    </a:lnTo>
                    <a:lnTo>
                      <a:pt x="241" y="220"/>
                    </a:lnTo>
                    <a:lnTo>
                      <a:pt x="225" y="22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19"/>
              <p:cNvSpPr>
                <a:spLocks noEditPoints="1"/>
              </p:cNvSpPr>
              <p:nvPr/>
            </p:nvSpPr>
            <p:spPr bwMode="auto">
              <a:xfrm>
                <a:off x="943798" y="163286"/>
                <a:ext cx="229209" cy="289278"/>
              </a:xfrm>
              <a:custGeom>
                <a:avLst/>
                <a:gdLst/>
                <a:ahLst/>
                <a:cxnLst>
                  <a:cxn ang="0">
                    <a:pos x="317" y="774"/>
                  </a:cxn>
                  <a:cxn ang="0">
                    <a:pos x="587" y="668"/>
                  </a:cxn>
                  <a:cxn ang="0">
                    <a:pos x="630" y="85"/>
                  </a:cxn>
                  <a:cxn ang="0">
                    <a:pos x="317" y="0"/>
                  </a:cxn>
                  <a:cxn ang="0">
                    <a:pos x="160" y="42"/>
                  </a:cxn>
                  <a:cxn ang="0">
                    <a:pos x="0" y="85"/>
                  </a:cxn>
                  <a:cxn ang="0">
                    <a:pos x="42" y="668"/>
                  </a:cxn>
                  <a:cxn ang="0">
                    <a:pos x="160" y="715"/>
                  </a:cxn>
                  <a:cxn ang="0">
                    <a:pos x="317" y="774"/>
                  </a:cxn>
                  <a:cxn ang="0">
                    <a:pos x="160" y="76"/>
                  </a:cxn>
                  <a:cxn ang="0">
                    <a:pos x="160" y="76"/>
                  </a:cxn>
                  <a:cxn ang="0">
                    <a:pos x="224" y="59"/>
                  </a:cxn>
                  <a:cxn ang="0">
                    <a:pos x="160" y="161"/>
                  </a:cxn>
                  <a:cxn ang="0">
                    <a:pos x="105" y="258"/>
                  </a:cxn>
                  <a:cxn ang="0">
                    <a:pos x="105" y="186"/>
                  </a:cxn>
                  <a:cxn ang="0">
                    <a:pos x="101" y="93"/>
                  </a:cxn>
                  <a:cxn ang="0">
                    <a:pos x="160" y="76"/>
                  </a:cxn>
                  <a:cxn ang="0">
                    <a:pos x="76" y="643"/>
                  </a:cxn>
                  <a:cxn ang="0">
                    <a:pos x="76" y="643"/>
                  </a:cxn>
                  <a:cxn ang="0">
                    <a:pos x="55" y="385"/>
                  </a:cxn>
                  <a:cxn ang="0">
                    <a:pos x="114" y="389"/>
                  </a:cxn>
                  <a:cxn ang="0">
                    <a:pos x="160" y="313"/>
                  </a:cxn>
                  <a:cxn ang="0">
                    <a:pos x="228" y="203"/>
                  </a:cxn>
                  <a:cxn ang="0">
                    <a:pos x="224" y="275"/>
                  </a:cxn>
                  <a:cxn ang="0">
                    <a:pos x="228" y="397"/>
                  </a:cxn>
                  <a:cxn ang="0">
                    <a:pos x="317" y="402"/>
                  </a:cxn>
                  <a:cxn ang="0">
                    <a:pos x="317" y="34"/>
                  </a:cxn>
                  <a:cxn ang="0">
                    <a:pos x="596" y="110"/>
                  </a:cxn>
                  <a:cxn ang="0">
                    <a:pos x="575" y="385"/>
                  </a:cxn>
                  <a:cxn ang="0">
                    <a:pos x="494" y="389"/>
                  </a:cxn>
                  <a:cxn ang="0">
                    <a:pos x="507" y="156"/>
                  </a:cxn>
                  <a:cxn ang="0">
                    <a:pos x="410" y="140"/>
                  </a:cxn>
                  <a:cxn ang="0">
                    <a:pos x="406" y="397"/>
                  </a:cxn>
                  <a:cxn ang="0">
                    <a:pos x="317" y="402"/>
                  </a:cxn>
                  <a:cxn ang="0">
                    <a:pos x="317" y="736"/>
                  </a:cxn>
                  <a:cxn ang="0">
                    <a:pos x="160" y="676"/>
                  </a:cxn>
                  <a:cxn ang="0">
                    <a:pos x="76" y="643"/>
                  </a:cxn>
                </a:cxnLst>
                <a:rect l="0" t="0" r="r" b="b"/>
                <a:pathLst>
                  <a:path w="630" h="774">
                    <a:moveTo>
                      <a:pt x="317" y="774"/>
                    </a:moveTo>
                    <a:lnTo>
                      <a:pt x="587" y="668"/>
                    </a:lnTo>
                    <a:lnTo>
                      <a:pt x="630" y="85"/>
                    </a:lnTo>
                    <a:lnTo>
                      <a:pt x="317" y="0"/>
                    </a:lnTo>
                    <a:lnTo>
                      <a:pt x="160" y="42"/>
                    </a:lnTo>
                    <a:lnTo>
                      <a:pt x="0" y="85"/>
                    </a:lnTo>
                    <a:lnTo>
                      <a:pt x="42" y="668"/>
                    </a:lnTo>
                    <a:lnTo>
                      <a:pt x="160" y="715"/>
                    </a:lnTo>
                    <a:lnTo>
                      <a:pt x="317" y="774"/>
                    </a:lnTo>
                    <a:close/>
                    <a:moveTo>
                      <a:pt x="160" y="76"/>
                    </a:moveTo>
                    <a:lnTo>
                      <a:pt x="160" y="76"/>
                    </a:lnTo>
                    <a:lnTo>
                      <a:pt x="224" y="59"/>
                    </a:lnTo>
                    <a:lnTo>
                      <a:pt x="160" y="161"/>
                    </a:lnTo>
                    <a:lnTo>
                      <a:pt x="105" y="258"/>
                    </a:lnTo>
                    <a:lnTo>
                      <a:pt x="105" y="186"/>
                    </a:lnTo>
                    <a:lnTo>
                      <a:pt x="101" y="93"/>
                    </a:lnTo>
                    <a:lnTo>
                      <a:pt x="160" y="76"/>
                    </a:lnTo>
                    <a:close/>
                    <a:moveTo>
                      <a:pt x="76" y="643"/>
                    </a:moveTo>
                    <a:lnTo>
                      <a:pt x="76" y="643"/>
                    </a:lnTo>
                    <a:lnTo>
                      <a:pt x="55" y="385"/>
                    </a:lnTo>
                    <a:lnTo>
                      <a:pt x="114" y="389"/>
                    </a:lnTo>
                    <a:lnTo>
                      <a:pt x="160" y="313"/>
                    </a:lnTo>
                    <a:lnTo>
                      <a:pt x="228" y="203"/>
                    </a:lnTo>
                    <a:lnTo>
                      <a:pt x="224" y="275"/>
                    </a:lnTo>
                    <a:lnTo>
                      <a:pt x="228" y="397"/>
                    </a:lnTo>
                    <a:lnTo>
                      <a:pt x="317" y="402"/>
                    </a:lnTo>
                    <a:lnTo>
                      <a:pt x="317" y="34"/>
                    </a:lnTo>
                    <a:lnTo>
                      <a:pt x="596" y="110"/>
                    </a:lnTo>
                    <a:lnTo>
                      <a:pt x="575" y="385"/>
                    </a:lnTo>
                    <a:lnTo>
                      <a:pt x="494" y="389"/>
                    </a:lnTo>
                    <a:lnTo>
                      <a:pt x="507" y="156"/>
                    </a:lnTo>
                    <a:lnTo>
                      <a:pt x="410" y="140"/>
                    </a:lnTo>
                    <a:lnTo>
                      <a:pt x="406" y="397"/>
                    </a:lnTo>
                    <a:lnTo>
                      <a:pt x="317" y="402"/>
                    </a:lnTo>
                    <a:lnTo>
                      <a:pt x="317" y="736"/>
                    </a:lnTo>
                    <a:lnTo>
                      <a:pt x="160" y="676"/>
                    </a:lnTo>
                    <a:lnTo>
                      <a:pt x="76" y="643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21" name="Прямая соединительная линия 20"/>
          <p:cNvCxnSpPr/>
          <p:nvPr/>
        </p:nvCxnSpPr>
        <p:spPr>
          <a:xfrm>
            <a:off x="-3" y="818726"/>
            <a:ext cx="9144003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81" y="6481567"/>
            <a:ext cx="2895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53C613-5E37-4E81-9934-43A22F7C113D}"/>
              </a:ext>
            </a:extLst>
          </p:cNvPr>
          <p:cNvSpPr txBox="1"/>
          <p:nvPr/>
        </p:nvSpPr>
        <p:spPr>
          <a:xfrm>
            <a:off x="1835696" y="192428"/>
            <a:ext cx="7063161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0" algn="just"/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Часть 1. </a:t>
            </a: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Техника безопасности. Химическая посуда. Разделение смесей. Растворы</a:t>
            </a:r>
            <a:endParaRPr lang="ru-RU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4658D0-BC44-4166-91D4-CEBF1967A6C9}"/>
              </a:ext>
            </a:extLst>
          </p:cNvPr>
          <p:cNvSpPr txBox="1"/>
          <p:nvPr/>
        </p:nvSpPr>
        <p:spPr>
          <a:xfrm>
            <a:off x="237448" y="1052736"/>
            <a:ext cx="8541165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D044A4-2CC1-435F-A667-C7CF0CDD2F35}"/>
              </a:ext>
            </a:extLst>
          </p:cNvPr>
          <p:cNvSpPr txBox="1"/>
          <p:nvPr/>
        </p:nvSpPr>
        <p:spPr>
          <a:xfrm>
            <a:off x="237448" y="911946"/>
            <a:ext cx="8541165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ru-RU" sz="2000" b="1" dirty="0"/>
              <a:t>Задачи на вычисление массовой доли растворенного вещества, в том числе на разбавление, концентрирование и смешивание растворов («правило креста») </a:t>
            </a:r>
            <a:r>
              <a:rPr lang="ru-RU" sz="2000" b="1" dirty="0">
                <a:solidFill>
                  <a:srgbClr val="FF0000"/>
                </a:solidFill>
              </a:rPr>
              <a:t>25 задач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EE7F646-E7F9-471D-B6F7-F0CF614D7C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55" t="14654" r="32360" b="33938"/>
          <a:stretch/>
        </p:blipFill>
        <p:spPr>
          <a:xfrm>
            <a:off x="800107" y="1949213"/>
            <a:ext cx="7156269" cy="458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9265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lin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87864"/>
            <a:ext cx="9144000" cy="7013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37448" y="128248"/>
            <a:ext cx="1526240" cy="626298"/>
            <a:chOff x="316597" y="192428"/>
            <a:chExt cx="1753739" cy="626298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2068286" y="192428"/>
              <a:ext cx="2050" cy="626298"/>
            </a:xfrm>
            <a:prstGeom prst="line">
              <a:avLst/>
            </a:prstGeom>
            <a:ln>
              <a:solidFill>
                <a:srgbClr val="2947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Группа 44"/>
            <p:cNvGrpSpPr/>
            <p:nvPr/>
          </p:nvGrpSpPr>
          <p:grpSpPr>
            <a:xfrm>
              <a:off x="316597" y="256608"/>
              <a:ext cx="1440066" cy="497938"/>
              <a:chOff x="338369" y="163286"/>
              <a:chExt cx="1440066" cy="497938"/>
            </a:xfrm>
          </p:grpSpPr>
          <p:sp>
            <p:nvSpPr>
              <p:cNvPr id="3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8369" y="163286"/>
                <a:ext cx="1429001" cy="493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6"/>
              <p:cNvSpPr>
                <a:spLocks/>
              </p:cNvSpPr>
              <p:nvPr/>
            </p:nvSpPr>
            <p:spPr bwMode="auto">
              <a:xfrm>
                <a:off x="343111" y="397237"/>
                <a:ext cx="548521" cy="31615"/>
              </a:xfrm>
              <a:custGeom>
                <a:avLst/>
                <a:gdLst/>
                <a:ahLst/>
                <a:cxnLst>
                  <a:cxn ang="0">
                    <a:pos x="1505" y="0"/>
                  </a:cxn>
                  <a:cxn ang="0">
                    <a:pos x="0" y="0"/>
                  </a:cxn>
                  <a:cxn ang="0">
                    <a:pos x="0" y="84"/>
                  </a:cxn>
                  <a:cxn ang="0">
                    <a:pos x="1509" y="84"/>
                  </a:cxn>
                  <a:cxn ang="0">
                    <a:pos x="1505" y="0"/>
                  </a:cxn>
                </a:cxnLst>
                <a:rect l="0" t="0" r="r" b="b"/>
                <a:pathLst>
                  <a:path w="1509" h="84">
                    <a:moveTo>
                      <a:pt x="1505" y="0"/>
                    </a:moveTo>
                    <a:lnTo>
                      <a:pt x="0" y="0"/>
                    </a:lnTo>
                    <a:lnTo>
                      <a:pt x="0" y="84"/>
                    </a:lnTo>
                    <a:lnTo>
                      <a:pt x="1509" y="84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7"/>
              <p:cNvSpPr>
                <a:spLocks/>
              </p:cNvSpPr>
              <p:nvPr/>
            </p:nvSpPr>
            <p:spPr bwMode="auto">
              <a:xfrm>
                <a:off x="1223591" y="397237"/>
                <a:ext cx="548521" cy="31615"/>
              </a:xfrm>
              <a:custGeom>
                <a:avLst/>
                <a:gdLst/>
                <a:ahLst/>
                <a:cxnLst>
                  <a:cxn ang="0">
                    <a:pos x="1510" y="0"/>
                  </a:cxn>
                  <a:cxn ang="0">
                    <a:pos x="9" y="0"/>
                  </a:cxn>
                  <a:cxn ang="0">
                    <a:pos x="0" y="84"/>
                  </a:cxn>
                  <a:cxn ang="0">
                    <a:pos x="1510" y="84"/>
                  </a:cxn>
                  <a:cxn ang="0">
                    <a:pos x="1510" y="0"/>
                  </a:cxn>
                </a:cxnLst>
                <a:rect l="0" t="0" r="r" b="b"/>
                <a:pathLst>
                  <a:path w="1510" h="84">
                    <a:moveTo>
                      <a:pt x="1510" y="0"/>
                    </a:moveTo>
                    <a:lnTo>
                      <a:pt x="9" y="0"/>
                    </a:lnTo>
                    <a:lnTo>
                      <a:pt x="0" y="84"/>
                    </a:lnTo>
                    <a:lnTo>
                      <a:pt x="1510" y="84"/>
                    </a:lnTo>
                    <a:lnTo>
                      <a:pt x="1510" y="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338369" y="511052"/>
                <a:ext cx="124880" cy="116976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48" y="309"/>
                  </a:cxn>
                  <a:cxn ang="0">
                    <a:pos x="148" y="292"/>
                  </a:cxn>
                  <a:cxn ang="0">
                    <a:pos x="106" y="283"/>
                  </a:cxn>
                  <a:cxn ang="0">
                    <a:pos x="106" y="30"/>
                  </a:cxn>
                  <a:cxn ang="0">
                    <a:pos x="232" y="30"/>
                  </a:cxn>
                  <a:cxn ang="0">
                    <a:pos x="232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0" y="0"/>
                  </a:cxn>
                  <a:cxn ang="0">
                    <a:pos x="0" y="17"/>
                  </a:cxn>
                </a:cxnLst>
                <a:rect l="0" t="0" r="r" b="b"/>
                <a:pathLst>
                  <a:path w="342" h="309">
                    <a:moveTo>
                      <a:pt x="0" y="17"/>
                    </a:move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48" y="309"/>
                    </a:lnTo>
                    <a:lnTo>
                      <a:pt x="148" y="292"/>
                    </a:lnTo>
                    <a:lnTo>
                      <a:pt x="106" y="283"/>
                    </a:lnTo>
                    <a:lnTo>
                      <a:pt x="106" y="30"/>
                    </a:lnTo>
                    <a:lnTo>
                      <a:pt x="232" y="30"/>
                    </a:lnTo>
                    <a:lnTo>
                      <a:pt x="232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9"/>
              <p:cNvSpPr>
                <a:spLocks noEditPoints="1"/>
              </p:cNvSpPr>
              <p:nvPr/>
            </p:nvSpPr>
            <p:spPr bwMode="auto">
              <a:xfrm>
                <a:off x="485379" y="511052"/>
                <a:ext cx="85361" cy="116976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39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39" y="309"/>
                  </a:cxn>
                  <a:cxn ang="0">
                    <a:pos x="156" y="309"/>
                  </a:cxn>
                  <a:cxn ang="0">
                    <a:pos x="156" y="292"/>
                  </a:cxn>
                  <a:cxn ang="0">
                    <a:pos x="139" y="288"/>
                  </a:cxn>
                  <a:cxn ang="0">
                    <a:pos x="101" y="283"/>
                  </a:cxn>
                  <a:cxn ang="0">
                    <a:pos x="101" y="178"/>
                  </a:cxn>
                  <a:cxn ang="0">
                    <a:pos x="127" y="178"/>
                  </a:cxn>
                  <a:cxn ang="0">
                    <a:pos x="139" y="178"/>
                  </a:cxn>
                  <a:cxn ang="0">
                    <a:pos x="236" y="81"/>
                  </a:cxn>
                  <a:cxn ang="0">
                    <a:pos x="148" y="0"/>
                  </a:cxn>
                  <a:cxn ang="0">
                    <a:pos x="139" y="161"/>
                  </a:cxn>
                  <a:cxn ang="0">
                    <a:pos x="139" y="161"/>
                  </a:cxn>
                  <a:cxn ang="0">
                    <a:pos x="118" y="161"/>
                  </a:cxn>
                  <a:cxn ang="0">
                    <a:pos x="101" y="161"/>
                  </a:cxn>
                  <a:cxn ang="0">
                    <a:pos x="101" y="21"/>
                  </a:cxn>
                  <a:cxn ang="0">
                    <a:pos x="118" y="21"/>
                  </a:cxn>
                  <a:cxn ang="0">
                    <a:pos x="139" y="26"/>
                  </a:cxn>
                  <a:cxn ang="0">
                    <a:pos x="173" y="93"/>
                  </a:cxn>
                  <a:cxn ang="0">
                    <a:pos x="139" y="161"/>
                  </a:cxn>
                </a:cxnLst>
                <a:rect l="0" t="0" r="r" b="b"/>
                <a:pathLst>
                  <a:path w="236" h="309">
                    <a:moveTo>
                      <a:pt x="148" y="0"/>
                    </a:moveTo>
                    <a:lnTo>
                      <a:pt x="139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39" y="309"/>
                    </a:lnTo>
                    <a:lnTo>
                      <a:pt x="156" y="309"/>
                    </a:lnTo>
                    <a:lnTo>
                      <a:pt x="156" y="292"/>
                    </a:lnTo>
                    <a:lnTo>
                      <a:pt x="139" y="288"/>
                    </a:lnTo>
                    <a:lnTo>
                      <a:pt x="101" y="283"/>
                    </a:lnTo>
                    <a:lnTo>
                      <a:pt x="101" y="178"/>
                    </a:lnTo>
                    <a:lnTo>
                      <a:pt x="127" y="178"/>
                    </a:lnTo>
                    <a:lnTo>
                      <a:pt x="139" y="178"/>
                    </a:lnTo>
                    <a:cubicBezTo>
                      <a:pt x="203" y="174"/>
                      <a:pt x="236" y="144"/>
                      <a:pt x="236" y="81"/>
                    </a:cubicBezTo>
                    <a:cubicBezTo>
                      <a:pt x="236" y="26"/>
                      <a:pt x="198" y="0"/>
                      <a:pt x="148" y="0"/>
                    </a:cubicBezTo>
                    <a:close/>
                    <a:moveTo>
                      <a:pt x="139" y="161"/>
                    </a:moveTo>
                    <a:lnTo>
                      <a:pt x="139" y="161"/>
                    </a:lnTo>
                    <a:lnTo>
                      <a:pt x="118" y="161"/>
                    </a:lnTo>
                    <a:lnTo>
                      <a:pt x="101" y="161"/>
                    </a:lnTo>
                    <a:lnTo>
                      <a:pt x="101" y="21"/>
                    </a:lnTo>
                    <a:lnTo>
                      <a:pt x="118" y="21"/>
                    </a:lnTo>
                    <a:cubicBezTo>
                      <a:pt x="122" y="21"/>
                      <a:pt x="131" y="21"/>
                      <a:pt x="139" y="26"/>
                    </a:cubicBezTo>
                    <a:cubicBezTo>
                      <a:pt x="156" y="30"/>
                      <a:pt x="173" y="51"/>
                      <a:pt x="173" y="93"/>
                    </a:cubicBezTo>
                    <a:cubicBezTo>
                      <a:pt x="173" y="123"/>
                      <a:pt x="165" y="152"/>
                      <a:pt x="139" y="161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10"/>
              <p:cNvSpPr>
                <a:spLocks noEditPoints="1"/>
              </p:cNvSpPr>
              <p:nvPr/>
            </p:nvSpPr>
            <p:spPr bwMode="auto">
              <a:xfrm>
                <a:off x="594451" y="509471"/>
                <a:ext cx="115395" cy="120137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156" y="0"/>
                  </a:cxn>
                  <a:cxn ang="0">
                    <a:pos x="0" y="156"/>
                  </a:cxn>
                  <a:cxn ang="0">
                    <a:pos x="156" y="317"/>
                  </a:cxn>
                  <a:cxn ang="0">
                    <a:pos x="160" y="317"/>
                  </a:cxn>
                  <a:cxn ang="0">
                    <a:pos x="317" y="156"/>
                  </a:cxn>
                  <a:cxn ang="0">
                    <a:pos x="160" y="0"/>
                  </a:cxn>
                  <a:cxn ang="0">
                    <a:pos x="160" y="300"/>
                  </a:cxn>
                  <a:cxn ang="0">
                    <a:pos x="160" y="300"/>
                  </a:cxn>
                  <a:cxn ang="0">
                    <a:pos x="156" y="300"/>
                  </a:cxn>
                  <a:cxn ang="0">
                    <a:pos x="72" y="148"/>
                  </a:cxn>
                  <a:cxn ang="0">
                    <a:pos x="156" y="17"/>
                  </a:cxn>
                  <a:cxn ang="0">
                    <a:pos x="245" y="169"/>
                  </a:cxn>
                  <a:cxn ang="0">
                    <a:pos x="160" y="300"/>
                  </a:cxn>
                </a:cxnLst>
                <a:rect l="0" t="0" r="r" b="b"/>
                <a:pathLst>
                  <a:path w="317" h="317">
                    <a:moveTo>
                      <a:pt x="160" y="0"/>
                    </a:moveTo>
                    <a:lnTo>
                      <a:pt x="156" y="0"/>
                    </a:lnTo>
                    <a:cubicBezTo>
                      <a:pt x="55" y="0"/>
                      <a:pt x="0" y="55"/>
                      <a:pt x="0" y="156"/>
                    </a:cubicBezTo>
                    <a:cubicBezTo>
                      <a:pt x="0" y="262"/>
                      <a:pt x="55" y="317"/>
                      <a:pt x="156" y="317"/>
                    </a:cubicBezTo>
                    <a:lnTo>
                      <a:pt x="160" y="317"/>
                    </a:lnTo>
                    <a:cubicBezTo>
                      <a:pt x="258" y="317"/>
                      <a:pt x="317" y="262"/>
                      <a:pt x="317" y="156"/>
                    </a:cubicBezTo>
                    <a:cubicBezTo>
                      <a:pt x="317" y="55"/>
                      <a:pt x="262" y="0"/>
                      <a:pt x="160" y="0"/>
                    </a:cubicBezTo>
                    <a:close/>
                    <a:moveTo>
                      <a:pt x="160" y="300"/>
                    </a:moveTo>
                    <a:lnTo>
                      <a:pt x="160" y="300"/>
                    </a:lnTo>
                    <a:lnTo>
                      <a:pt x="156" y="300"/>
                    </a:lnTo>
                    <a:cubicBezTo>
                      <a:pt x="110" y="296"/>
                      <a:pt x="72" y="258"/>
                      <a:pt x="72" y="148"/>
                    </a:cubicBezTo>
                    <a:cubicBezTo>
                      <a:pt x="72" y="55"/>
                      <a:pt x="106" y="21"/>
                      <a:pt x="156" y="17"/>
                    </a:cubicBezTo>
                    <a:cubicBezTo>
                      <a:pt x="207" y="21"/>
                      <a:pt x="245" y="63"/>
                      <a:pt x="245" y="169"/>
                    </a:cubicBezTo>
                    <a:cubicBezTo>
                      <a:pt x="245" y="232"/>
                      <a:pt x="220" y="300"/>
                      <a:pt x="160" y="300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736719" y="509471"/>
                <a:ext cx="105910" cy="120137"/>
              </a:xfrm>
              <a:custGeom>
                <a:avLst/>
                <a:gdLst/>
                <a:ahLst/>
                <a:cxnLst>
                  <a:cxn ang="0">
                    <a:pos x="190" y="296"/>
                  </a:cxn>
                  <a:cxn ang="0">
                    <a:pos x="72" y="156"/>
                  </a:cxn>
                  <a:cxn ang="0">
                    <a:pos x="173" y="21"/>
                  </a:cxn>
                  <a:cxn ang="0">
                    <a:pos x="266" y="101"/>
                  </a:cxn>
                  <a:cxn ang="0">
                    <a:pos x="283" y="101"/>
                  </a:cxn>
                  <a:cxn ang="0">
                    <a:pos x="283" y="17"/>
                  </a:cxn>
                  <a:cxn ang="0">
                    <a:pos x="262" y="17"/>
                  </a:cxn>
                  <a:cxn ang="0">
                    <a:pos x="165" y="0"/>
                  </a:cxn>
                  <a:cxn ang="0">
                    <a:pos x="0" y="152"/>
                  </a:cxn>
                  <a:cxn ang="0">
                    <a:pos x="165" y="317"/>
                  </a:cxn>
                  <a:cxn ang="0">
                    <a:pos x="292" y="287"/>
                  </a:cxn>
                  <a:cxn ang="0">
                    <a:pos x="292" y="241"/>
                  </a:cxn>
                  <a:cxn ang="0">
                    <a:pos x="283" y="241"/>
                  </a:cxn>
                  <a:cxn ang="0">
                    <a:pos x="190" y="296"/>
                  </a:cxn>
                </a:cxnLst>
                <a:rect l="0" t="0" r="r" b="b"/>
                <a:pathLst>
                  <a:path w="292" h="317">
                    <a:moveTo>
                      <a:pt x="190" y="296"/>
                    </a:moveTo>
                    <a:cubicBezTo>
                      <a:pt x="114" y="296"/>
                      <a:pt x="72" y="224"/>
                      <a:pt x="72" y="156"/>
                    </a:cubicBezTo>
                    <a:cubicBezTo>
                      <a:pt x="72" y="80"/>
                      <a:pt x="110" y="21"/>
                      <a:pt x="173" y="21"/>
                    </a:cubicBezTo>
                    <a:cubicBezTo>
                      <a:pt x="224" y="21"/>
                      <a:pt x="258" y="51"/>
                      <a:pt x="266" y="101"/>
                    </a:cubicBezTo>
                    <a:lnTo>
                      <a:pt x="283" y="101"/>
                    </a:lnTo>
                    <a:lnTo>
                      <a:pt x="283" y="17"/>
                    </a:lnTo>
                    <a:lnTo>
                      <a:pt x="262" y="17"/>
                    </a:lnTo>
                    <a:cubicBezTo>
                      <a:pt x="233" y="8"/>
                      <a:pt x="199" y="0"/>
                      <a:pt x="165" y="0"/>
                    </a:cubicBezTo>
                    <a:cubicBezTo>
                      <a:pt x="76" y="0"/>
                      <a:pt x="0" y="47"/>
                      <a:pt x="0" y="152"/>
                    </a:cubicBezTo>
                    <a:cubicBezTo>
                      <a:pt x="0" y="254"/>
                      <a:pt x="68" y="317"/>
                      <a:pt x="165" y="317"/>
                    </a:cubicBezTo>
                    <a:cubicBezTo>
                      <a:pt x="237" y="317"/>
                      <a:pt x="262" y="300"/>
                      <a:pt x="292" y="287"/>
                    </a:cubicBezTo>
                    <a:lnTo>
                      <a:pt x="292" y="241"/>
                    </a:lnTo>
                    <a:lnTo>
                      <a:pt x="283" y="241"/>
                    </a:lnTo>
                    <a:cubicBezTo>
                      <a:pt x="271" y="279"/>
                      <a:pt x="228" y="296"/>
                      <a:pt x="190" y="296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12"/>
              <p:cNvSpPr>
                <a:spLocks noEditPoints="1"/>
              </p:cNvSpPr>
              <p:nvPr/>
            </p:nvSpPr>
            <p:spPr bwMode="auto">
              <a:xfrm>
                <a:off x="866341" y="511052"/>
                <a:ext cx="91684" cy="116976"/>
              </a:xfrm>
              <a:custGeom>
                <a:avLst/>
                <a:gdLst/>
                <a:ahLst/>
                <a:cxnLst>
                  <a:cxn ang="0">
                    <a:pos x="174" y="148"/>
                  </a:cxn>
                  <a:cxn ang="0">
                    <a:pos x="174" y="144"/>
                  </a:cxn>
                  <a:cxn ang="0">
                    <a:pos x="241" y="72"/>
                  </a:cxn>
                  <a:cxn ang="0">
                    <a:pos x="140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40" y="309"/>
                  </a:cxn>
                  <a:cxn ang="0">
                    <a:pos x="148" y="309"/>
                  </a:cxn>
                  <a:cxn ang="0">
                    <a:pos x="254" y="228"/>
                  </a:cxn>
                  <a:cxn ang="0">
                    <a:pos x="174" y="148"/>
                  </a:cxn>
                  <a:cxn ang="0">
                    <a:pos x="102" y="21"/>
                  </a:cxn>
                  <a:cxn ang="0">
                    <a:pos x="102" y="21"/>
                  </a:cxn>
                  <a:cxn ang="0">
                    <a:pos x="140" y="26"/>
                  </a:cxn>
                  <a:cxn ang="0">
                    <a:pos x="174" y="81"/>
                  </a:cxn>
                  <a:cxn ang="0">
                    <a:pos x="140" y="136"/>
                  </a:cxn>
                  <a:cxn ang="0">
                    <a:pos x="127" y="140"/>
                  </a:cxn>
                  <a:cxn ang="0">
                    <a:pos x="102" y="140"/>
                  </a:cxn>
                  <a:cxn ang="0">
                    <a:pos x="102" y="21"/>
                  </a:cxn>
                  <a:cxn ang="0">
                    <a:pos x="140" y="288"/>
                  </a:cxn>
                  <a:cxn ang="0">
                    <a:pos x="140" y="288"/>
                  </a:cxn>
                  <a:cxn ang="0">
                    <a:pos x="102" y="271"/>
                  </a:cxn>
                  <a:cxn ang="0">
                    <a:pos x="102" y="157"/>
                  </a:cxn>
                  <a:cxn ang="0">
                    <a:pos x="127" y="157"/>
                  </a:cxn>
                  <a:cxn ang="0">
                    <a:pos x="140" y="157"/>
                  </a:cxn>
                  <a:cxn ang="0">
                    <a:pos x="190" y="228"/>
                  </a:cxn>
                  <a:cxn ang="0">
                    <a:pos x="140" y="288"/>
                  </a:cxn>
                </a:cxnLst>
                <a:rect l="0" t="0" r="r" b="b"/>
                <a:pathLst>
                  <a:path w="254" h="309">
                    <a:moveTo>
                      <a:pt x="174" y="148"/>
                    </a:moveTo>
                    <a:lnTo>
                      <a:pt x="174" y="144"/>
                    </a:lnTo>
                    <a:cubicBezTo>
                      <a:pt x="212" y="136"/>
                      <a:pt x="241" y="110"/>
                      <a:pt x="241" y="72"/>
                    </a:cubicBezTo>
                    <a:cubicBezTo>
                      <a:pt x="241" y="21"/>
                      <a:pt x="199" y="0"/>
                      <a:pt x="140" y="0"/>
                    </a:cubicBez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40" y="309"/>
                    </a:lnTo>
                    <a:lnTo>
                      <a:pt x="148" y="309"/>
                    </a:lnTo>
                    <a:cubicBezTo>
                      <a:pt x="207" y="309"/>
                      <a:pt x="254" y="279"/>
                      <a:pt x="254" y="228"/>
                    </a:cubicBezTo>
                    <a:cubicBezTo>
                      <a:pt x="254" y="174"/>
                      <a:pt x="224" y="152"/>
                      <a:pt x="174" y="148"/>
                    </a:cubicBezTo>
                    <a:close/>
                    <a:moveTo>
                      <a:pt x="102" y="21"/>
                    </a:moveTo>
                    <a:lnTo>
                      <a:pt x="102" y="21"/>
                    </a:lnTo>
                    <a:cubicBezTo>
                      <a:pt x="114" y="21"/>
                      <a:pt x="127" y="21"/>
                      <a:pt x="140" y="26"/>
                    </a:cubicBezTo>
                    <a:cubicBezTo>
                      <a:pt x="161" y="30"/>
                      <a:pt x="174" y="47"/>
                      <a:pt x="174" y="81"/>
                    </a:cubicBezTo>
                    <a:cubicBezTo>
                      <a:pt x="174" y="106"/>
                      <a:pt x="165" y="131"/>
                      <a:pt x="140" y="136"/>
                    </a:cubicBezTo>
                    <a:cubicBezTo>
                      <a:pt x="135" y="136"/>
                      <a:pt x="131" y="140"/>
                      <a:pt x="127" y="140"/>
                    </a:cubicBezTo>
                    <a:lnTo>
                      <a:pt x="102" y="140"/>
                    </a:lnTo>
                    <a:lnTo>
                      <a:pt x="102" y="21"/>
                    </a:lnTo>
                    <a:close/>
                    <a:moveTo>
                      <a:pt x="140" y="288"/>
                    </a:moveTo>
                    <a:lnTo>
                      <a:pt x="140" y="288"/>
                    </a:lnTo>
                    <a:cubicBezTo>
                      <a:pt x="123" y="288"/>
                      <a:pt x="110" y="279"/>
                      <a:pt x="102" y="271"/>
                    </a:cubicBezTo>
                    <a:lnTo>
                      <a:pt x="102" y="157"/>
                    </a:lnTo>
                    <a:lnTo>
                      <a:pt x="127" y="157"/>
                    </a:lnTo>
                    <a:lnTo>
                      <a:pt x="140" y="157"/>
                    </a:lnTo>
                    <a:cubicBezTo>
                      <a:pt x="174" y="165"/>
                      <a:pt x="190" y="190"/>
                      <a:pt x="190" y="228"/>
                    </a:cubicBezTo>
                    <a:cubicBezTo>
                      <a:pt x="190" y="262"/>
                      <a:pt x="174" y="288"/>
                      <a:pt x="140" y="288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13"/>
              <p:cNvSpPr>
                <a:spLocks/>
              </p:cNvSpPr>
              <p:nvPr/>
            </p:nvSpPr>
            <p:spPr bwMode="auto">
              <a:xfrm>
                <a:off x="984897" y="511052"/>
                <a:ext cx="85361" cy="116976"/>
              </a:xfrm>
              <a:custGeom>
                <a:avLst/>
                <a:gdLst/>
                <a:ahLst/>
                <a:cxnLst>
                  <a:cxn ang="0">
                    <a:pos x="199" y="279"/>
                  </a:cxn>
                  <a:cxn ang="0">
                    <a:pos x="101" y="279"/>
                  </a:cxn>
                  <a:cxn ang="0">
                    <a:pos x="101" y="157"/>
                  </a:cxn>
                  <a:cxn ang="0">
                    <a:pos x="156" y="157"/>
                  </a:cxn>
                  <a:cxn ang="0">
                    <a:pos x="169" y="199"/>
                  </a:cxn>
                  <a:cxn ang="0">
                    <a:pos x="186" y="199"/>
                  </a:cxn>
                  <a:cxn ang="0">
                    <a:pos x="182" y="144"/>
                  </a:cxn>
                  <a:cxn ang="0">
                    <a:pos x="186" y="93"/>
                  </a:cxn>
                  <a:cxn ang="0">
                    <a:pos x="169" y="93"/>
                  </a:cxn>
                  <a:cxn ang="0">
                    <a:pos x="156" y="136"/>
                  </a:cxn>
                  <a:cxn ang="0">
                    <a:pos x="101" y="136"/>
                  </a:cxn>
                  <a:cxn ang="0">
                    <a:pos x="101" y="30"/>
                  </a:cxn>
                  <a:cxn ang="0">
                    <a:pos x="194" y="30"/>
                  </a:cxn>
                  <a:cxn ang="0">
                    <a:pos x="207" y="81"/>
                  </a:cxn>
                  <a:cxn ang="0">
                    <a:pos x="224" y="81"/>
                  </a:cxn>
                  <a:cxn ang="0">
                    <a:pos x="220" y="0"/>
                  </a:cxn>
                  <a:cxn ang="0">
                    <a:pos x="203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4" y="309"/>
                  </a:cxn>
                  <a:cxn ang="0">
                    <a:pos x="237" y="220"/>
                  </a:cxn>
                  <a:cxn ang="0">
                    <a:pos x="220" y="220"/>
                  </a:cxn>
                  <a:cxn ang="0">
                    <a:pos x="199" y="279"/>
                  </a:cxn>
                </a:cxnLst>
                <a:rect l="0" t="0" r="r" b="b"/>
                <a:pathLst>
                  <a:path w="237" h="309">
                    <a:moveTo>
                      <a:pt x="199" y="279"/>
                    </a:moveTo>
                    <a:lnTo>
                      <a:pt x="101" y="279"/>
                    </a:lnTo>
                    <a:lnTo>
                      <a:pt x="101" y="157"/>
                    </a:lnTo>
                    <a:lnTo>
                      <a:pt x="156" y="157"/>
                    </a:lnTo>
                    <a:lnTo>
                      <a:pt x="169" y="199"/>
                    </a:lnTo>
                    <a:lnTo>
                      <a:pt x="186" y="199"/>
                    </a:lnTo>
                    <a:cubicBezTo>
                      <a:pt x="182" y="182"/>
                      <a:pt x="182" y="165"/>
                      <a:pt x="182" y="144"/>
                    </a:cubicBezTo>
                    <a:cubicBezTo>
                      <a:pt x="182" y="127"/>
                      <a:pt x="182" y="110"/>
                      <a:pt x="186" y="93"/>
                    </a:cubicBezTo>
                    <a:lnTo>
                      <a:pt x="169" y="93"/>
                    </a:lnTo>
                    <a:lnTo>
                      <a:pt x="156" y="136"/>
                    </a:lnTo>
                    <a:lnTo>
                      <a:pt x="101" y="136"/>
                    </a:lnTo>
                    <a:lnTo>
                      <a:pt x="101" y="30"/>
                    </a:lnTo>
                    <a:lnTo>
                      <a:pt x="194" y="30"/>
                    </a:lnTo>
                    <a:lnTo>
                      <a:pt x="207" y="81"/>
                    </a:lnTo>
                    <a:lnTo>
                      <a:pt x="224" y="81"/>
                    </a:lnTo>
                    <a:lnTo>
                      <a:pt x="220" y="0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4" y="309"/>
                    </a:lnTo>
                    <a:lnTo>
                      <a:pt x="237" y="220"/>
                    </a:lnTo>
                    <a:lnTo>
                      <a:pt x="220" y="220"/>
                    </a:lnTo>
                    <a:lnTo>
                      <a:pt x="199" y="279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1093969" y="511052"/>
                <a:ext cx="180206" cy="150172"/>
              </a:xfrm>
              <a:custGeom>
                <a:avLst/>
                <a:gdLst/>
                <a:ahLst/>
                <a:cxnLst>
                  <a:cxn ang="0">
                    <a:pos x="444" y="26"/>
                  </a:cxn>
                  <a:cxn ang="0">
                    <a:pos x="490" y="17"/>
                  </a:cxn>
                  <a:cxn ang="0">
                    <a:pos x="490" y="0"/>
                  </a:cxn>
                  <a:cxn ang="0">
                    <a:pos x="338" y="0"/>
                  </a:cxn>
                  <a:cxn ang="0">
                    <a:pos x="338" y="17"/>
                  </a:cxn>
                  <a:cxn ang="0">
                    <a:pos x="380" y="26"/>
                  </a:cxn>
                  <a:cxn ang="0">
                    <a:pos x="380" y="283"/>
                  </a:cxn>
                  <a:cxn ang="0">
                    <a:pos x="275" y="283"/>
                  </a:cxn>
                  <a:cxn ang="0">
                    <a:pos x="275" y="26"/>
                  </a:cxn>
                  <a:cxn ang="0">
                    <a:pos x="317" y="17"/>
                  </a:cxn>
                  <a:cxn ang="0">
                    <a:pos x="317" y="0"/>
                  </a:cxn>
                  <a:cxn ang="0">
                    <a:pos x="169" y="0"/>
                  </a:cxn>
                  <a:cxn ang="0">
                    <a:pos x="169" y="17"/>
                  </a:cxn>
                  <a:cxn ang="0">
                    <a:pos x="211" y="26"/>
                  </a:cxn>
                  <a:cxn ang="0">
                    <a:pos x="211" y="283"/>
                  </a:cxn>
                  <a:cxn ang="0">
                    <a:pos x="106" y="283"/>
                  </a:cxn>
                  <a:cxn ang="0">
                    <a:pos x="106" y="26"/>
                  </a:cxn>
                  <a:cxn ang="0">
                    <a:pos x="148" y="17"/>
                  </a:cxn>
                  <a:cxn ang="0">
                    <a:pos x="148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457" y="309"/>
                  </a:cxn>
                  <a:cxn ang="0">
                    <a:pos x="457" y="398"/>
                  </a:cxn>
                  <a:cxn ang="0">
                    <a:pos x="474" y="398"/>
                  </a:cxn>
                  <a:cxn ang="0">
                    <a:pos x="495" y="283"/>
                  </a:cxn>
                  <a:cxn ang="0">
                    <a:pos x="444" y="283"/>
                  </a:cxn>
                  <a:cxn ang="0">
                    <a:pos x="444" y="26"/>
                  </a:cxn>
                </a:cxnLst>
                <a:rect l="0" t="0" r="r" b="b"/>
                <a:pathLst>
                  <a:path w="495" h="398">
                    <a:moveTo>
                      <a:pt x="444" y="26"/>
                    </a:moveTo>
                    <a:lnTo>
                      <a:pt x="490" y="17"/>
                    </a:lnTo>
                    <a:lnTo>
                      <a:pt x="490" y="0"/>
                    </a:lnTo>
                    <a:lnTo>
                      <a:pt x="338" y="0"/>
                    </a:lnTo>
                    <a:lnTo>
                      <a:pt x="338" y="17"/>
                    </a:lnTo>
                    <a:lnTo>
                      <a:pt x="380" y="26"/>
                    </a:lnTo>
                    <a:lnTo>
                      <a:pt x="380" y="283"/>
                    </a:lnTo>
                    <a:lnTo>
                      <a:pt x="275" y="283"/>
                    </a:lnTo>
                    <a:lnTo>
                      <a:pt x="275" y="26"/>
                    </a:lnTo>
                    <a:lnTo>
                      <a:pt x="317" y="17"/>
                    </a:lnTo>
                    <a:lnTo>
                      <a:pt x="317" y="0"/>
                    </a:lnTo>
                    <a:lnTo>
                      <a:pt x="169" y="0"/>
                    </a:lnTo>
                    <a:lnTo>
                      <a:pt x="169" y="17"/>
                    </a:lnTo>
                    <a:lnTo>
                      <a:pt x="211" y="26"/>
                    </a:lnTo>
                    <a:lnTo>
                      <a:pt x="211" y="283"/>
                    </a:lnTo>
                    <a:lnTo>
                      <a:pt x="106" y="283"/>
                    </a:lnTo>
                    <a:lnTo>
                      <a:pt x="106" y="26"/>
                    </a:lnTo>
                    <a:lnTo>
                      <a:pt x="148" y="17"/>
                    </a:lnTo>
                    <a:lnTo>
                      <a:pt x="148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457" y="309"/>
                    </a:lnTo>
                    <a:lnTo>
                      <a:pt x="457" y="398"/>
                    </a:lnTo>
                    <a:lnTo>
                      <a:pt x="474" y="398"/>
                    </a:lnTo>
                    <a:lnTo>
                      <a:pt x="495" y="283"/>
                    </a:lnTo>
                    <a:lnTo>
                      <a:pt x="444" y="283"/>
                    </a:lnTo>
                    <a:lnTo>
                      <a:pt x="444" y="26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15"/>
              <p:cNvSpPr>
                <a:spLocks/>
              </p:cNvSpPr>
              <p:nvPr/>
            </p:nvSpPr>
            <p:spPr bwMode="auto">
              <a:xfrm>
                <a:off x="1291563" y="511052"/>
                <a:ext cx="86941" cy="116976"/>
              </a:xfrm>
              <a:custGeom>
                <a:avLst/>
                <a:gdLst/>
                <a:ahLst/>
                <a:cxnLst>
                  <a:cxn ang="0">
                    <a:pos x="237" y="220"/>
                  </a:cxn>
                  <a:cxn ang="0">
                    <a:pos x="224" y="220"/>
                  </a:cxn>
                  <a:cxn ang="0">
                    <a:pos x="199" y="279"/>
                  </a:cxn>
                  <a:cxn ang="0">
                    <a:pos x="102" y="279"/>
                  </a:cxn>
                  <a:cxn ang="0">
                    <a:pos x="102" y="157"/>
                  </a:cxn>
                  <a:cxn ang="0">
                    <a:pos x="157" y="157"/>
                  </a:cxn>
                  <a:cxn ang="0">
                    <a:pos x="170" y="199"/>
                  </a:cxn>
                  <a:cxn ang="0">
                    <a:pos x="186" y="199"/>
                  </a:cxn>
                  <a:cxn ang="0">
                    <a:pos x="182" y="144"/>
                  </a:cxn>
                  <a:cxn ang="0">
                    <a:pos x="186" y="93"/>
                  </a:cxn>
                  <a:cxn ang="0">
                    <a:pos x="174" y="93"/>
                  </a:cxn>
                  <a:cxn ang="0">
                    <a:pos x="157" y="136"/>
                  </a:cxn>
                  <a:cxn ang="0">
                    <a:pos x="102" y="136"/>
                  </a:cxn>
                  <a:cxn ang="0">
                    <a:pos x="102" y="30"/>
                  </a:cxn>
                  <a:cxn ang="0">
                    <a:pos x="195" y="30"/>
                  </a:cxn>
                  <a:cxn ang="0">
                    <a:pos x="208" y="81"/>
                  </a:cxn>
                  <a:cxn ang="0">
                    <a:pos x="224" y="81"/>
                  </a:cxn>
                  <a:cxn ang="0">
                    <a:pos x="220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9" y="309"/>
                  </a:cxn>
                  <a:cxn ang="0">
                    <a:pos x="237" y="220"/>
                  </a:cxn>
                </a:cxnLst>
                <a:rect l="0" t="0" r="r" b="b"/>
                <a:pathLst>
                  <a:path w="237" h="309">
                    <a:moveTo>
                      <a:pt x="237" y="220"/>
                    </a:moveTo>
                    <a:lnTo>
                      <a:pt x="224" y="220"/>
                    </a:lnTo>
                    <a:lnTo>
                      <a:pt x="199" y="279"/>
                    </a:lnTo>
                    <a:lnTo>
                      <a:pt x="102" y="279"/>
                    </a:lnTo>
                    <a:lnTo>
                      <a:pt x="102" y="157"/>
                    </a:lnTo>
                    <a:lnTo>
                      <a:pt x="157" y="157"/>
                    </a:lnTo>
                    <a:lnTo>
                      <a:pt x="170" y="199"/>
                    </a:lnTo>
                    <a:lnTo>
                      <a:pt x="186" y="199"/>
                    </a:lnTo>
                    <a:cubicBezTo>
                      <a:pt x="186" y="182"/>
                      <a:pt x="182" y="165"/>
                      <a:pt x="182" y="144"/>
                    </a:cubicBezTo>
                    <a:cubicBezTo>
                      <a:pt x="182" y="127"/>
                      <a:pt x="186" y="110"/>
                      <a:pt x="186" y="93"/>
                    </a:cubicBezTo>
                    <a:lnTo>
                      <a:pt x="174" y="93"/>
                    </a:lnTo>
                    <a:lnTo>
                      <a:pt x="157" y="136"/>
                    </a:lnTo>
                    <a:lnTo>
                      <a:pt x="102" y="136"/>
                    </a:lnTo>
                    <a:lnTo>
                      <a:pt x="102" y="30"/>
                    </a:lnTo>
                    <a:lnTo>
                      <a:pt x="195" y="30"/>
                    </a:lnTo>
                    <a:lnTo>
                      <a:pt x="208" y="81"/>
                    </a:lnTo>
                    <a:lnTo>
                      <a:pt x="224" y="81"/>
                    </a:lnTo>
                    <a:lnTo>
                      <a:pt x="220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9" y="309"/>
                    </a:lnTo>
                    <a:lnTo>
                      <a:pt x="237" y="22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16"/>
              <p:cNvSpPr>
                <a:spLocks/>
              </p:cNvSpPr>
              <p:nvPr/>
            </p:nvSpPr>
            <p:spPr bwMode="auto">
              <a:xfrm>
                <a:off x="1402216" y="511052"/>
                <a:ext cx="123299" cy="116976"/>
              </a:xfrm>
              <a:custGeom>
                <a:avLst/>
                <a:gdLst/>
                <a:ahLst/>
                <a:cxnLst>
                  <a:cxn ang="0">
                    <a:pos x="190" y="17"/>
                  </a:cxn>
                  <a:cxn ang="0">
                    <a:pos x="236" y="26"/>
                  </a:cxn>
                  <a:cxn ang="0">
                    <a:pos x="236" y="136"/>
                  </a:cxn>
                  <a:cxn ang="0">
                    <a:pos x="105" y="136"/>
                  </a:cxn>
                  <a:cxn ang="0">
                    <a:pos x="105" y="26"/>
                  </a:cxn>
                  <a:cxn ang="0">
                    <a:pos x="152" y="17"/>
                  </a:cxn>
                  <a:cxn ang="0">
                    <a:pos x="152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52" y="309"/>
                  </a:cxn>
                  <a:cxn ang="0">
                    <a:pos x="152" y="292"/>
                  </a:cxn>
                  <a:cxn ang="0">
                    <a:pos x="105" y="283"/>
                  </a:cxn>
                  <a:cxn ang="0">
                    <a:pos x="105" y="161"/>
                  </a:cxn>
                  <a:cxn ang="0">
                    <a:pos x="236" y="161"/>
                  </a:cxn>
                  <a:cxn ang="0">
                    <a:pos x="236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190" y="0"/>
                  </a:cxn>
                  <a:cxn ang="0">
                    <a:pos x="190" y="17"/>
                  </a:cxn>
                </a:cxnLst>
                <a:rect l="0" t="0" r="r" b="b"/>
                <a:pathLst>
                  <a:path w="342" h="309">
                    <a:moveTo>
                      <a:pt x="190" y="17"/>
                    </a:moveTo>
                    <a:lnTo>
                      <a:pt x="236" y="26"/>
                    </a:lnTo>
                    <a:lnTo>
                      <a:pt x="236" y="136"/>
                    </a:lnTo>
                    <a:lnTo>
                      <a:pt x="105" y="136"/>
                    </a:lnTo>
                    <a:lnTo>
                      <a:pt x="105" y="26"/>
                    </a:lnTo>
                    <a:lnTo>
                      <a:pt x="152" y="17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52" y="309"/>
                    </a:lnTo>
                    <a:lnTo>
                      <a:pt x="152" y="292"/>
                    </a:lnTo>
                    <a:lnTo>
                      <a:pt x="105" y="283"/>
                    </a:lnTo>
                    <a:lnTo>
                      <a:pt x="105" y="161"/>
                    </a:lnTo>
                    <a:lnTo>
                      <a:pt x="236" y="161"/>
                    </a:lnTo>
                    <a:lnTo>
                      <a:pt x="236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190" y="0"/>
                    </a:lnTo>
                    <a:lnTo>
                      <a:pt x="19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17"/>
              <p:cNvSpPr>
                <a:spLocks/>
              </p:cNvSpPr>
              <p:nvPr/>
            </p:nvSpPr>
            <p:spPr bwMode="auto">
              <a:xfrm>
                <a:off x="1546065" y="511052"/>
                <a:ext cx="124880" cy="116976"/>
              </a:xfrm>
              <a:custGeom>
                <a:avLst/>
                <a:gdLst/>
                <a:ahLst/>
                <a:cxnLst>
                  <a:cxn ang="0">
                    <a:pos x="190" y="17"/>
                  </a:cxn>
                  <a:cxn ang="0">
                    <a:pos x="237" y="26"/>
                  </a:cxn>
                  <a:cxn ang="0">
                    <a:pos x="237" y="30"/>
                  </a:cxn>
                  <a:cxn ang="0">
                    <a:pos x="106" y="237"/>
                  </a:cxn>
                  <a:cxn ang="0">
                    <a:pos x="106" y="26"/>
                  </a:cxn>
                  <a:cxn ang="0">
                    <a:pos x="152" y="17"/>
                  </a:cxn>
                  <a:cxn ang="0">
                    <a:pos x="152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52" y="309"/>
                  </a:cxn>
                  <a:cxn ang="0">
                    <a:pos x="152" y="292"/>
                  </a:cxn>
                  <a:cxn ang="0">
                    <a:pos x="106" y="283"/>
                  </a:cxn>
                  <a:cxn ang="0">
                    <a:pos x="106" y="279"/>
                  </a:cxn>
                  <a:cxn ang="0">
                    <a:pos x="237" y="72"/>
                  </a:cxn>
                  <a:cxn ang="0">
                    <a:pos x="237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190" y="0"/>
                  </a:cxn>
                  <a:cxn ang="0">
                    <a:pos x="190" y="17"/>
                  </a:cxn>
                </a:cxnLst>
                <a:rect l="0" t="0" r="r" b="b"/>
                <a:pathLst>
                  <a:path w="342" h="309">
                    <a:moveTo>
                      <a:pt x="190" y="17"/>
                    </a:moveTo>
                    <a:lnTo>
                      <a:pt x="237" y="26"/>
                    </a:lnTo>
                    <a:lnTo>
                      <a:pt x="237" y="30"/>
                    </a:lnTo>
                    <a:lnTo>
                      <a:pt x="106" y="237"/>
                    </a:lnTo>
                    <a:lnTo>
                      <a:pt x="106" y="26"/>
                    </a:lnTo>
                    <a:lnTo>
                      <a:pt x="152" y="17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52" y="309"/>
                    </a:lnTo>
                    <a:lnTo>
                      <a:pt x="152" y="292"/>
                    </a:lnTo>
                    <a:lnTo>
                      <a:pt x="106" y="283"/>
                    </a:lnTo>
                    <a:lnTo>
                      <a:pt x="106" y="279"/>
                    </a:lnTo>
                    <a:lnTo>
                      <a:pt x="237" y="72"/>
                    </a:lnTo>
                    <a:lnTo>
                      <a:pt x="237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190" y="0"/>
                    </a:lnTo>
                    <a:lnTo>
                      <a:pt x="19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18"/>
              <p:cNvSpPr>
                <a:spLocks/>
              </p:cNvSpPr>
              <p:nvPr/>
            </p:nvSpPr>
            <p:spPr bwMode="auto">
              <a:xfrm>
                <a:off x="1689913" y="511052"/>
                <a:ext cx="88522" cy="116976"/>
              </a:xfrm>
              <a:custGeom>
                <a:avLst/>
                <a:gdLst/>
                <a:ahLst/>
                <a:cxnLst>
                  <a:cxn ang="0">
                    <a:pos x="225" y="220"/>
                  </a:cxn>
                  <a:cxn ang="0">
                    <a:pos x="199" y="279"/>
                  </a:cxn>
                  <a:cxn ang="0">
                    <a:pos x="106" y="279"/>
                  </a:cxn>
                  <a:cxn ang="0">
                    <a:pos x="106" y="157"/>
                  </a:cxn>
                  <a:cxn ang="0">
                    <a:pos x="161" y="157"/>
                  </a:cxn>
                  <a:cxn ang="0">
                    <a:pos x="174" y="199"/>
                  </a:cxn>
                  <a:cxn ang="0">
                    <a:pos x="187" y="199"/>
                  </a:cxn>
                  <a:cxn ang="0">
                    <a:pos x="187" y="144"/>
                  </a:cxn>
                  <a:cxn ang="0">
                    <a:pos x="187" y="93"/>
                  </a:cxn>
                  <a:cxn ang="0">
                    <a:pos x="174" y="93"/>
                  </a:cxn>
                  <a:cxn ang="0">
                    <a:pos x="161" y="136"/>
                  </a:cxn>
                  <a:cxn ang="0">
                    <a:pos x="106" y="136"/>
                  </a:cxn>
                  <a:cxn ang="0">
                    <a:pos x="106" y="30"/>
                  </a:cxn>
                  <a:cxn ang="0">
                    <a:pos x="195" y="30"/>
                  </a:cxn>
                  <a:cxn ang="0">
                    <a:pos x="212" y="81"/>
                  </a:cxn>
                  <a:cxn ang="0">
                    <a:pos x="225" y="81"/>
                  </a:cxn>
                  <a:cxn ang="0">
                    <a:pos x="225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3" y="26"/>
                  </a:cxn>
                  <a:cxn ang="0">
                    <a:pos x="43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9" y="309"/>
                  </a:cxn>
                  <a:cxn ang="0">
                    <a:pos x="241" y="220"/>
                  </a:cxn>
                  <a:cxn ang="0">
                    <a:pos x="225" y="220"/>
                  </a:cxn>
                </a:cxnLst>
                <a:rect l="0" t="0" r="r" b="b"/>
                <a:pathLst>
                  <a:path w="241" h="309">
                    <a:moveTo>
                      <a:pt x="225" y="220"/>
                    </a:moveTo>
                    <a:lnTo>
                      <a:pt x="199" y="279"/>
                    </a:lnTo>
                    <a:lnTo>
                      <a:pt x="106" y="279"/>
                    </a:lnTo>
                    <a:lnTo>
                      <a:pt x="106" y="157"/>
                    </a:lnTo>
                    <a:lnTo>
                      <a:pt x="161" y="157"/>
                    </a:lnTo>
                    <a:lnTo>
                      <a:pt x="174" y="199"/>
                    </a:lnTo>
                    <a:lnTo>
                      <a:pt x="187" y="199"/>
                    </a:lnTo>
                    <a:lnTo>
                      <a:pt x="187" y="144"/>
                    </a:lnTo>
                    <a:lnTo>
                      <a:pt x="187" y="93"/>
                    </a:lnTo>
                    <a:lnTo>
                      <a:pt x="174" y="93"/>
                    </a:lnTo>
                    <a:lnTo>
                      <a:pt x="161" y="136"/>
                    </a:lnTo>
                    <a:lnTo>
                      <a:pt x="106" y="136"/>
                    </a:lnTo>
                    <a:lnTo>
                      <a:pt x="106" y="30"/>
                    </a:lnTo>
                    <a:lnTo>
                      <a:pt x="195" y="30"/>
                    </a:lnTo>
                    <a:lnTo>
                      <a:pt x="212" y="81"/>
                    </a:lnTo>
                    <a:lnTo>
                      <a:pt x="225" y="81"/>
                    </a:lnTo>
                    <a:lnTo>
                      <a:pt x="225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3" y="26"/>
                    </a:lnTo>
                    <a:lnTo>
                      <a:pt x="43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9" y="309"/>
                    </a:lnTo>
                    <a:lnTo>
                      <a:pt x="241" y="220"/>
                    </a:lnTo>
                    <a:lnTo>
                      <a:pt x="225" y="22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19"/>
              <p:cNvSpPr>
                <a:spLocks noEditPoints="1"/>
              </p:cNvSpPr>
              <p:nvPr/>
            </p:nvSpPr>
            <p:spPr bwMode="auto">
              <a:xfrm>
                <a:off x="943798" y="163286"/>
                <a:ext cx="229209" cy="289278"/>
              </a:xfrm>
              <a:custGeom>
                <a:avLst/>
                <a:gdLst/>
                <a:ahLst/>
                <a:cxnLst>
                  <a:cxn ang="0">
                    <a:pos x="317" y="774"/>
                  </a:cxn>
                  <a:cxn ang="0">
                    <a:pos x="587" y="668"/>
                  </a:cxn>
                  <a:cxn ang="0">
                    <a:pos x="630" y="85"/>
                  </a:cxn>
                  <a:cxn ang="0">
                    <a:pos x="317" y="0"/>
                  </a:cxn>
                  <a:cxn ang="0">
                    <a:pos x="160" y="42"/>
                  </a:cxn>
                  <a:cxn ang="0">
                    <a:pos x="0" y="85"/>
                  </a:cxn>
                  <a:cxn ang="0">
                    <a:pos x="42" y="668"/>
                  </a:cxn>
                  <a:cxn ang="0">
                    <a:pos x="160" y="715"/>
                  </a:cxn>
                  <a:cxn ang="0">
                    <a:pos x="317" y="774"/>
                  </a:cxn>
                  <a:cxn ang="0">
                    <a:pos x="160" y="76"/>
                  </a:cxn>
                  <a:cxn ang="0">
                    <a:pos x="160" y="76"/>
                  </a:cxn>
                  <a:cxn ang="0">
                    <a:pos x="224" y="59"/>
                  </a:cxn>
                  <a:cxn ang="0">
                    <a:pos x="160" y="161"/>
                  </a:cxn>
                  <a:cxn ang="0">
                    <a:pos x="105" y="258"/>
                  </a:cxn>
                  <a:cxn ang="0">
                    <a:pos x="105" y="186"/>
                  </a:cxn>
                  <a:cxn ang="0">
                    <a:pos x="101" y="93"/>
                  </a:cxn>
                  <a:cxn ang="0">
                    <a:pos x="160" y="76"/>
                  </a:cxn>
                  <a:cxn ang="0">
                    <a:pos x="76" y="643"/>
                  </a:cxn>
                  <a:cxn ang="0">
                    <a:pos x="76" y="643"/>
                  </a:cxn>
                  <a:cxn ang="0">
                    <a:pos x="55" y="385"/>
                  </a:cxn>
                  <a:cxn ang="0">
                    <a:pos x="114" y="389"/>
                  </a:cxn>
                  <a:cxn ang="0">
                    <a:pos x="160" y="313"/>
                  </a:cxn>
                  <a:cxn ang="0">
                    <a:pos x="228" y="203"/>
                  </a:cxn>
                  <a:cxn ang="0">
                    <a:pos x="224" y="275"/>
                  </a:cxn>
                  <a:cxn ang="0">
                    <a:pos x="228" y="397"/>
                  </a:cxn>
                  <a:cxn ang="0">
                    <a:pos x="317" y="402"/>
                  </a:cxn>
                  <a:cxn ang="0">
                    <a:pos x="317" y="34"/>
                  </a:cxn>
                  <a:cxn ang="0">
                    <a:pos x="596" y="110"/>
                  </a:cxn>
                  <a:cxn ang="0">
                    <a:pos x="575" y="385"/>
                  </a:cxn>
                  <a:cxn ang="0">
                    <a:pos x="494" y="389"/>
                  </a:cxn>
                  <a:cxn ang="0">
                    <a:pos x="507" y="156"/>
                  </a:cxn>
                  <a:cxn ang="0">
                    <a:pos x="410" y="140"/>
                  </a:cxn>
                  <a:cxn ang="0">
                    <a:pos x="406" y="397"/>
                  </a:cxn>
                  <a:cxn ang="0">
                    <a:pos x="317" y="402"/>
                  </a:cxn>
                  <a:cxn ang="0">
                    <a:pos x="317" y="736"/>
                  </a:cxn>
                  <a:cxn ang="0">
                    <a:pos x="160" y="676"/>
                  </a:cxn>
                  <a:cxn ang="0">
                    <a:pos x="76" y="643"/>
                  </a:cxn>
                </a:cxnLst>
                <a:rect l="0" t="0" r="r" b="b"/>
                <a:pathLst>
                  <a:path w="630" h="774">
                    <a:moveTo>
                      <a:pt x="317" y="774"/>
                    </a:moveTo>
                    <a:lnTo>
                      <a:pt x="587" y="668"/>
                    </a:lnTo>
                    <a:lnTo>
                      <a:pt x="630" y="85"/>
                    </a:lnTo>
                    <a:lnTo>
                      <a:pt x="317" y="0"/>
                    </a:lnTo>
                    <a:lnTo>
                      <a:pt x="160" y="42"/>
                    </a:lnTo>
                    <a:lnTo>
                      <a:pt x="0" y="85"/>
                    </a:lnTo>
                    <a:lnTo>
                      <a:pt x="42" y="668"/>
                    </a:lnTo>
                    <a:lnTo>
                      <a:pt x="160" y="715"/>
                    </a:lnTo>
                    <a:lnTo>
                      <a:pt x="317" y="774"/>
                    </a:lnTo>
                    <a:close/>
                    <a:moveTo>
                      <a:pt x="160" y="76"/>
                    </a:moveTo>
                    <a:lnTo>
                      <a:pt x="160" y="76"/>
                    </a:lnTo>
                    <a:lnTo>
                      <a:pt x="224" y="59"/>
                    </a:lnTo>
                    <a:lnTo>
                      <a:pt x="160" y="161"/>
                    </a:lnTo>
                    <a:lnTo>
                      <a:pt x="105" y="258"/>
                    </a:lnTo>
                    <a:lnTo>
                      <a:pt x="105" y="186"/>
                    </a:lnTo>
                    <a:lnTo>
                      <a:pt x="101" y="93"/>
                    </a:lnTo>
                    <a:lnTo>
                      <a:pt x="160" y="76"/>
                    </a:lnTo>
                    <a:close/>
                    <a:moveTo>
                      <a:pt x="76" y="643"/>
                    </a:moveTo>
                    <a:lnTo>
                      <a:pt x="76" y="643"/>
                    </a:lnTo>
                    <a:lnTo>
                      <a:pt x="55" y="385"/>
                    </a:lnTo>
                    <a:lnTo>
                      <a:pt x="114" y="389"/>
                    </a:lnTo>
                    <a:lnTo>
                      <a:pt x="160" y="313"/>
                    </a:lnTo>
                    <a:lnTo>
                      <a:pt x="228" y="203"/>
                    </a:lnTo>
                    <a:lnTo>
                      <a:pt x="224" y="275"/>
                    </a:lnTo>
                    <a:lnTo>
                      <a:pt x="228" y="397"/>
                    </a:lnTo>
                    <a:lnTo>
                      <a:pt x="317" y="402"/>
                    </a:lnTo>
                    <a:lnTo>
                      <a:pt x="317" y="34"/>
                    </a:lnTo>
                    <a:lnTo>
                      <a:pt x="596" y="110"/>
                    </a:lnTo>
                    <a:lnTo>
                      <a:pt x="575" y="385"/>
                    </a:lnTo>
                    <a:lnTo>
                      <a:pt x="494" y="389"/>
                    </a:lnTo>
                    <a:lnTo>
                      <a:pt x="507" y="156"/>
                    </a:lnTo>
                    <a:lnTo>
                      <a:pt x="410" y="140"/>
                    </a:lnTo>
                    <a:lnTo>
                      <a:pt x="406" y="397"/>
                    </a:lnTo>
                    <a:lnTo>
                      <a:pt x="317" y="402"/>
                    </a:lnTo>
                    <a:lnTo>
                      <a:pt x="317" y="736"/>
                    </a:lnTo>
                    <a:lnTo>
                      <a:pt x="160" y="676"/>
                    </a:lnTo>
                    <a:lnTo>
                      <a:pt x="76" y="643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21" name="Прямая соединительная линия 20"/>
          <p:cNvCxnSpPr/>
          <p:nvPr/>
        </p:nvCxnSpPr>
        <p:spPr>
          <a:xfrm>
            <a:off x="-3" y="818726"/>
            <a:ext cx="9144003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81" y="6481567"/>
            <a:ext cx="2895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EAE1A9-8E1A-48EB-ACE1-64DC98BF2BD4}"/>
              </a:ext>
            </a:extLst>
          </p:cNvPr>
          <p:cNvSpPr txBox="1"/>
          <p:nvPr/>
        </p:nvSpPr>
        <p:spPr>
          <a:xfrm>
            <a:off x="1907704" y="192428"/>
            <a:ext cx="7128792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Часть 2. Химический эксперимент </a:t>
            </a:r>
          </a:p>
          <a:p>
            <a:pPr algn="ctr"/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при решении задач разного типа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DABCD2-51FB-471C-942E-4A36DE9B1678}"/>
              </a:ext>
            </a:extLst>
          </p:cNvPr>
          <p:cNvSpPr txBox="1"/>
          <p:nvPr/>
        </p:nvSpPr>
        <p:spPr>
          <a:xfrm>
            <a:off x="346127" y="1038132"/>
            <a:ext cx="8399187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ru-RU" b="1" dirty="0"/>
              <a:t>Расчетные задачи по химическому уравнению, в том числе задачи с применением понятий «массовая доля растворенного вещества», «плотность раствора», «кристаллогидрат». </a:t>
            </a:r>
            <a:r>
              <a:rPr lang="ru-RU" b="1" dirty="0">
                <a:solidFill>
                  <a:srgbClr val="FF0000"/>
                </a:solidFill>
              </a:rPr>
              <a:t>30 задач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A3B356-44C8-4362-9342-73AFFDDBEF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23" t="38181" r="32360" b="29624"/>
          <a:stretch/>
        </p:blipFill>
        <p:spPr>
          <a:xfrm>
            <a:off x="81619" y="2180863"/>
            <a:ext cx="9039228" cy="385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5227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lin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87864"/>
            <a:ext cx="9144000" cy="7013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37448" y="128248"/>
            <a:ext cx="1526240" cy="626298"/>
            <a:chOff x="316597" y="192428"/>
            <a:chExt cx="1753739" cy="626298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2068286" y="192428"/>
              <a:ext cx="2050" cy="626298"/>
            </a:xfrm>
            <a:prstGeom prst="line">
              <a:avLst/>
            </a:prstGeom>
            <a:ln>
              <a:solidFill>
                <a:srgbClr val="2947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Группа 44"/>
            <p:cNvGrpSpPr/>
            <p:nvPr/>
          </p:nvGrpSpPr>
          <p:grpSpPr>
            <a:xfrm>
              <a:off x="316597" y="256608"/>
              <a:ext cx="1440066" cy="497938"/>
              <a:chOff x="338369" y="163286"/>
              <a:chExt cx="1440066" cy="497938"/>
            </a:xfrm>
          </p:grpSpPr>
          <p:sp>
            <p:nvSpPr>
              <p:cNvPr id="3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8369" y="163286"/>
                <a:ext cx="1429001" cy="493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6"/>
              <p:cNvSpPr>
                <a:spLocks/>
              </p:cNvSpPr>
              <p:nvPr/>
            </p:nvSpPr>
            <p:spPr bwMode="auto">
              <a:xfrm>
                <a:off x="343111" y="397237"/>
                <a:ext cx="548521" cy="31615"/>
              </a:xfrm>
              <a:custGeom>
                <a:avLst/>
                <a:gdLst/>
                <a:ahLst/>
                <a:cxnLst>
                  <a:cxn ang="0">
                    <a:pos x="1505" y="0"/>
                  </a:cxn>
                  <a:cxn ang="0">
                    <a:pos x="0" y="0"/>
                  </a:cxn>
                  <a:cxn ang="0">
                    <a:pos x="0" y="84"/>
                  </a:cxn>
                  <a:cxn ang="0">
                    <a:pos x="1509" y="84"/>
                  </a:cxn>
                  <a:cxn ang="0">
                    <a:pos x="1505" y="0"/>
                  </a:cxn>
                </a:cxnLst>
                <a:rect l="0" t="0" r="r" b="b"/>
                <a:pathLst>
                  <a:path w="1509" h="84">
                    <a:moveTo>
                      <a:pt x="1505" y="0"/>
                    </a:moveTo>
                    <a:lnTo>
                      <a:pt x="0" y="0"/>
                    </a:lnTo>
                    <a:lnTo>
                      <a:pt x="0" y="84"/>
                    </a:lnTo>
                    <a:lnTo>
                      <a:pt x="1509" y="84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7"/>
              <p:cNvSpPr>
                <a:spLocks/>
              </p:cNvSpPr>
              <p:nvPr/>
            </p:nvSpPr>
            <p:spPr bwMode="auto">
              <a:xfrm>
                <a:off x="1223591" y="397237"/>
                <a:ext cx="548521" cy="31615"/>
              </a:xfrm>
              <a:custGeom>
                <a:avLst/>
                <a:gdLst/>
                <a:ahLst/>
                <a:cxnLst>
                  <a:cxn ang="0">
                    <a:pos x="1510" y="0"/>
                  </a:cxn>
                  <a:cxn ang="0">
                    <a:pos x="9" y="0"/>
                  </a:cxn>
                  <a:cxn ang="0">
                    <a:pos x="0" y="84"/>
                  </a:cxn>
                  <a:cxn ang="0">
                    <a:pos x="1510" y="84"/>
                  </a:cxn>
                  <a:cxn ang="0">
                    <a:pos x="1510" y="0"/>
                  </a:cxn>
                </a:cxnLst>
                <a:rect l="0" t="0" r="r" b="b"/>
                <a:pathLst>
                  <a:path w="1510" h="84">
                    <a:moveTo>
                      <a:pt x="1510" y="0"/>
                    </a:moveTo>
                    <a:lnTo>
                      <a:pt x="9" y="0"/>
                    </a:lnTo>
                    <a:lnTo>
                      <a:pt x="0" y="84"/>
                    </a:lnTo>
                    <a:lnTo>
                      <a:pt x="1510" y="84"/>
                    </a:lnTo>
                    <a:lnTo>
                      <a:pt x="1510" y="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338369" y="511052"/>
                <a:ext cx="124880" cy="116976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48" y="309"/>
                  </a:cxn>
                  <a:cxn ang="0">
                    <a:pos x="148" y="292"/>
                  </a:cxn>
                  <a:cxn ang="0">
                    <a:pos x="106" y="283"/>
                  </a:cxn>
                  <a:cxn ang="0">
                    <a:pos x="106" y="30"/>
                  </a:cxn>
                  <a:cxn ang="0">
                    <a:pos x="232" y="30"/>
                  </a:cxn>
                  <a:cxn ang="0">
                    <a:pos x="232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0" y="0"/>
                  </a:cxn>
                  <a:cxn ang="0">
                    <a:pos x="0" y="17"/>
                  </a:cxn>
                </a:cxnLst>
                <a:rect l="0" t="0" r="r" b="b"/>
                <a:pathLst>
                  <a:path w="342" h="309">
                    <a:moveTo>
                      <a:pt x="0" y="17"/>
                    </a:move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48" y="309"/>
                    </a:lnTo>
                    <a:lnTo>
                      <a:pt x="148" y="292"/>
                    </a:lnTo>
                    <a:lnTo>
                      <a:pt x="106" y="283"/>
                    </a:lnTo>
                    <a:lnTo>
                      <a:pt x="106" y="30"/>
                    </a:lnTo>
                    <a:lnTo>
                      <a:pt x="232" y="30"/>
                    </a:lnTo>
                    <a:lnTo>
                      <a:pt x="232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9"/>
              <p:cNvSpPr>
                <a:spLocks noEditPoints="1"/>
              </p:cNvSpPr>
              <p:nvPr/>
            </p:nvSpPr>
            <p:spPr bwMode="auto">
              <a:xfrm>
                <a:off x="485379" y="511052"/>
                <a:ext cx="85361" cy="116976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39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39" y="309"/>
                  </a:cxn>
                  <a:cxn ang="0">
                    <a:pos x="156" y="309"/>
                  </a:cxn>
                  <a:cxn ang="0">
                    <a:pos x="156" y="292"/>
                  </a:cxn>
                  <a:cxn ang="0">
                    <a:pos x="139" y="288"/>
                  </a:cxn>
                  <a:cxn ang="0">
                    <a:pos x="101" y="283"/>
                  </a:cxn>
                  <a:cxn ang="0">
                    <a:pos x="101" y="178"/>
                  </a:cxn>
                  <a:cxn ang="0">
                    <a:pos x="127" y="178"/>
                  </a:cxn>
                  <a:cxn ang="0">
                    <a:pos x="139" y="178"/>
                  </a:cxn>
                  <a:cxn ang="0">
                    <a:pos x="236" y="81"/>
                  </a:cxn>
                  <a:cxn ang="0">
                    <a:pos x="148" y="0"/>
                  </a:cxn>
                  <a:cxn ang="0">
                    <a:pos x="139" y="161"/>
                  </a:cxn>
                  <a:cxn ang="0">
                    <a:pos x="139" y="161"/>
                  </a:cxn>
                  <a:cxn ang="0">
                    <a:pos x="118" y="161"/>
                  </a:cxn>
                  <a:cxn ang="0">
                    <a:pos x="101" y="161"/>
                  </a:cxn>
                  <a:cxn ang="0">
                    <a:pos x="101" y="21"/>
                  </a:cxn>
                  <a:cxn ang="0">
                    <a:pos x="118" y="21"/>
                  </a:cxn>
                  <a:cxn ang="0">
                    <a:pos x="139" y="26"/>
                  </a:cxn>
                  <a:cxn ang="0">
                    <a:pos x="173" y="93"/>
                  </a:cxn>
                  <a:cxn ang="0">
                    <a:pos x="139" y="161"/>
                  </a:cxn>
                </a:cxnLst>
                <a:rect l="0" t="0" r="r" b="b"/>
                <a:pathLst>
                  <a:path w="236" h="309">
                    <a:moveTo>
                      <a:pt x="148" y="0"/>
                    </a:moveTo>
                    <a:lnTo>
                      <a:pt x="139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39" y="309"/>
                    </a:lnTo>
                    <a:lnTo>
                      <a:pt x="156" y="309"/>
                    </a:lnTo>
                    <a:lnTo>
                      <a:pt x="156" y="292"/>
                    </a:lnTo>
                    <a:lnTo>
                      <a:pt x="139" y="288"/>
                    </a:lnTo>
                    <a:lnTo>
                      <a:pt x="101" y="283"/>
                    </a:lnTo>
                    <a:lnTo>
                      <a:pt x="101" y="178"/>
                    </a:lnTo>
                    <a:lnTo>
                      <a:pt x="127" y="178"/>
                    </a:lnTo>
                    <a:lnTo>
                      <a:pt x="139" y="178"/>
                    </a:lnTo>
                    <a:cubicBezTo>
                      <a:pt x="203" y="174"/>
                      <a:pt x="236" y="144"/>
                      <a:pt x="236" y="81"/>
                    </a:cubicBezTo>
                    <a:cubicBezTo>
                      <a:pt x="236" y="26"/>
                      <a:pt x="198" y="0"/>
                      <a:pt x="148" y="0"/>
                    </a:cubicBezTo>
                    <a:close/>
                    <a:moveTo>
                      <a:pt x="139" y="161"/>
                    </a:moveTo>
                    <a:lnTo>
                      <a:pt x="139" y="161"/>
                    </a:lnTo>
                    <a:lnTo>
                      <a:pt x="118" y="161"/>
                    </a:lnTo>
                    <a:lnTo>
                      <a:pt x="101" y="161"/>
                    </a:lnTo>
                    <a:lnTo>
                      <a:pt x="101" y="21"/>
                    </a:lnTo>
                    <a:lnTo>
                      <a:pt x="118" y="21"/>
                    </a:lnTo>
                    <a:cubicBezTo>
                      <a:pt x="122" y="21"/>
                      <a:pt x="131" y="21"/>
                      <a:pt x="139" y="26"/>
                    </a:cubicBezTo>
                    <a:cubicBezTo>
                      <a:pt x="156" y="30"/>
                      <a:pt x="173" y="51"/>
                      <a:pt x="173" y="93"/>
                    </a:cubicBezTo>
                    <a:cubicBezTo>
                      <a:pt x="173" y="123"/>
                      <a:pt x="165" y="152"/>
                      <a:pt x="139" y="161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10"/>
              <p:cNvSpPr>
                <a:spLocks noEditPoints="1"/>
              </p:cNvSpPr>
              <p:nvPr/>
            </p:nvSpPr>
            <p:spPr bwMode="auto">
              <a:xfrm>
                <a:off x="594451" y="509471"/>
                <a:ext cx="115395" cy="120137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156" y="0"/>
                  </a:cxn>
                  <a:cxn ang="0">
                    <a:pos x="0" y="156"/>
                  </a:cxn>
                  <a:cxn ang="0">
                    <a:pos x="156" y="317"/>
                  </a:cxn>
                  <a:cxn ang="0">
                    <a:pos x="160" y="317"/>
                  </a:cxn>
                  <a:cxn ang="0">
                    <a:pos x="317" y="156"/>
                  </a:cxn>
                  <a:cxn ang="0">
                    <a:pos x="160" y="0"/>
                  </a:cxn>
                  <a:cxn ang="0">
                    <a:pos x="160" y="300"/>
                  </a:cxn>
                  <a:cxn ang="0">
                    <a:pos x="160" y="300"/>
                  </a:cxn>
                  <a:cxn ang="0">
                    <a:pos x="156" y="300"/>
                  </a:cxn>
                  <a:cxn ang="0">
                    <a:pos x="72" y="148"/>
                  </a:cxn>
                  <a:cxn ang="0">
                    <a:pos x="156" y="17"/>
                  </a:cxn>
                  <a:cxn ang="0">
                    <a:pos x="245" y="169"/>
                  </a:cxn>
                  <a:cxn ang="0">
                    <a:pos x="160" y="300"/>
                  </a:cxn>
                </a:cxnLst>
                <a:rect l="0" t="0" r="r" b="b"/>
                <a:pathLst>
                  <a:path w="317" h="317">
                    <a:moveTo>
                      <a:pt x="160" y="0"/>
                    </a:moveTo>
                    <a:lnTo>
                      <a:pt x="156" y="0"/>
                    </a:lnTo>
                    <a:cubicBezTo>
                      <a:pt x="55" y="0"/>
                      <a:pt x="0" y="55"/>
                      <a:pt x="0" y="156"/>
                    </a:cubicBezTo>
                    <a:cubicBezTo>
                      <a:pt x="0" y="262"/>
                      <a:pt x="55" y="317"/>
                      <a:pt x="156" y="317"/>
                    </a:cubicBezTo>
                    <a:lnTo>
                      <a:pt x="160" y="317"/>
                    </a:lnTo>
                    <a:cubicBezTo>
                      <a:pt x="258" y="317"/>
                      <a:pt x="317" y="262"/>
                      <a:pt x="317" y="156"/>
                    </a:cubicBezTo>
                    <a:cubicBezTo>
                      <a:pt x="317" y="55"/>
                      <a:pt x="262" y="0"/>
                      <a:pt x="160" y="0"/>
                    </a:cubicBezTo>
                    <a:close/>
                    <a:moveTo>
                      <a:pt x="160" y="300"/>
                    </a:moveTo>
                    <a:lnTo>
                      <a:pt x="160" y="300"/>
                    </a:lnTo>
                    <a:lnTo>
                      <a:pt x="156" y="300"/>
                    </a:lnTo>
                    <a:cubicBezTo>
                      <a:pt x="110" y="296"/>
                      <a:pt x="72" y="258"/>
                      <a:pt x="72" y="148"/>
                    </a:cubicBezTo>
                    <a:cubicBezTo>
                      <a:pt x="72" y="55"/>
                      <a:pt x="106" y="21"/>
                      <a:pt x="156" y="17"/>
                    </a:cubicBezTo>
                    <a:cubicBezTo>
                      <a:pt x="207" y="21"/>
                      <a:pt x="245" y="63"/>
                      <a:pt x="245" y="169"/>
                    </a:cubicBezTo>
                    <a:cubicBezTo>
                      <a:pt x="245" y="232"/>
                      <a:pt x="220" y="300"/>
                      <a:pt x="160" y="300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736719" y="509471"/>
                <a:ext cx="105910" cy="120137"/>
              </a:xfrm>
              <a:custGeom>
                <a:avLst/>
                <a:gdLst/>
                <a:ahLst/>
                <a:cxnLst>
                  <a:cxn ang="0">
                    <a:pos x="190" y="296"/>
                  </a:cxn>
                  <a:cxn ang="0">
                    <a:pos x="72" y="156"/>
                  </a:cxn>
                  <a:cxn ang="0">
                    <a:pos x="173" y="21"/>
                  </a:cxn>
                  <a:cxn ang="0">
                    <a:pos x="266" y="101"/>
                  </a:cxn>
                  <a:cxn ang="0">
                    <a:pos x="283" y="101"/>
                  </a:cxn>
                  <a:cxn ang="0">
                    <a:pos x="283" y="17"/>
                  </a:cxn>
                  <a:cxn ang="0">
                    <a:pos x="262" y="17"/>
                  </a:cxn>
                  <a:cxn ang="0">
                    <a:pos x="165" y="0"/>
                  </a:cxn>
                  <a:cxn ang="0">
                    <a:pos x="0" y="152"/>
                  </a:cxn>
                  <a:cxn ang="0">
                    <a:pos x="165" y="317"/>
                  </a:cxn>
                  <a:cxn ang="0">
                    <a:pos x="292" y="287"/>
                  </a:cxn>
                  <a:cxn ang="0">
                    <a:pos x="292" y="241"/>
                  </a:cxn>
                  <a:cxn ang="0">
                    <a:pos x="283" y="241"/>
                  </a:cxn>
                  <a:cxn ang="0">
                    <a:pos x="190" y="296"/>
                  </a:cxn>
                </a:cxnLst>
                <a:rect l="0" t="0" r="r" b="b"/>
                <a:pathLst>
                  <a:path w="292" h="317">
                    <a:moveTo>
                      <a:pt x="190" y="296"/>
                    </a:moveTo>
                    <a:cubicBezTo>
                      <a:pt x="114" y="296"/>
                      <a:pt x="72" y="224"/>
                      <a:pt x="72" y="156"/>
                    </a:cubicBezTo>
                    <a:cubicBezTo>
                      <a:pt x="72" y="80"/>
                      <a:pt x="110" y="21"/>
                      <a:pt x="173" y="21"/>
                    </a:cubicBezTo>
                    <a:cubicBezTo>
                      <a:pt x="224" y="21"/>
                      <a:pt x="258" y="51"/>
                      <a:pt x="266" y="101"/>
                    </a:cubicBezTo>
                    <a:lnTo>
                      <a:pt x="283" y="101"/>
                    </a:lnTo>
                    <a:lnTo>
                      <a:pt x="283" y="17"/>
                    </a:lnTo>
                    <a:lnTo>
                      <a:pt x="262" y="17"/>
                    </a:lnTo>
                    <a:cubicBezTo>
                      <a:pt x="233" y="8"/>
                      <a:pt x="199" y="0"/>
                      <a:pt x="165" y="0"/>
                    </a:cubicBezTo>
                    <a:cubicBezTo>
                      <a:pt x="76" y="0"/>
                      <a:pt x="0" y="47"/>
                      <a:pt x="0" y="152"/>
                    </a:cubicBezTo>
                    <a:cubicBezTo>
                      <a:pt x="0" y="254"/>
                      <a:pt x="68" y="317"/>
                      <a:pt x="165" y="317"/>
                    </a:cubicBezTo>
                    <a:cubicBezTo>
                      <a:pt x="237" y="317"/>
                      <a:pt x="262" y="300"/>
                      <a:pt x="292" y="287"/>
                    </a:cubicBezTo>
                    <a:lnTo>
                      <a:pt x="292" y="241"/>
                    </a:lnTo>
                    <a:lnTo>
                      <a:pt x="283" y="241"/>
                    </a:lnTo>
                    <a:cubicBezTo>
                      <a:pt x="271" y="279"/>
                      <a:pt x="228" y="296"/>
                      <a:pt x="190" y="296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12"/>
              <p:cNvSpPr>
                <a:spLocks noEditPoints="1"/>
              </p:cNvSpPr>
              <p:nvPr/>
            </p:nvSpPr>
            <p:spPr bwMode="auto">
              <a:xfrm>
                <a:off x="866341" y="511052"/>
                <a:ext cx="91684" cy="116976"/>
              </a:xfrm>
              <a:custGeom>
                <a:avLst/>
                <a:gdLst/>
                <a:ahLst/>
                <a:cxnLst>
                  <a:cxn ang="0">
                    <a:pos x="174" y="148"/>
                  </a:cxn>
                  <a:cxn ang="0">
                    <a:pos x="174" y="144"/>
                  </a:cxn>
                  <a:cxn ang="0">
                    <a:pos x="241" y="72"/>
                  </a:cxn>
                  <a:cxn ang="0">
                    <a:pos x="140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40" y="309"/>
                  </a:cxn>
                  <a:cxn ang="0">
                    <a:pos x="148" y="309"/>
                  </a:cxn>
                  <a:cxn ang="0">
                    <a:pos x="254" y="228"/>
                  </a:cxn>
                  <a:cxn ang="0">
                    <a:pos x="174" y="148"/>
                  </a:cxn>
                  <a:cxn ang="0">
                    <a:pos x="102" y="21"/>
                  </a:cxn>
                  <a:cxn ang="0">
                    <a:pos x="102" y="21"/>
                  </a:cxn>
                  <a:cxn ang="0">
                    <a:pos x="140" y="26"/>
                  </a:cxn>
                  <a:cxn ang="0">
                    <a:pos x="174" y="81"/>
                  </a:cxn>
                  <a:cxn ang="0">
                    <a:pos x="140" y="136"/>
                  </a:cxn>
                  <a:cxn ang="0">
                    <a:pos x="127" y="140"/>
                  </a:cxn>
                  <a:cxn ang="0">
                    <a:pos x="102" y="140"/>
                  </a:cxn>
                  <a:cxn ang="0">
                    <a:pos x="102" y="21"/>
                  </a:cxn>
                  <a:cxn ang="0">
                    <a:pos x="140" y="288"/>
                  </a:cxn>
                  <a:cxn ang="0">
                    <a:pos x="140" y="288"/>
                  </a:cxn>
                  <a:cxn ang="0">
                    <a:pos x="102" y="271"/>
                  </a:cxn>
                  <a:cxn ang="0">
                    <a:pos x="102" y="157"/>
                  </a:cxn>
                  <a:cxn ang="0">
                    <a:pos x="127" y="157"/>
                  </a:cxn>
                  <a:cxn ang="0">
                    <a:pos x="140" y="157"/>
                  </a:cxn>
                  <a:cxn ang="0">
                    <a:pos x="190" y="228"/>
                  </a:cxn>
                  <a:cxn ang="0">
                    <a:pos x="140" y="288"/>
                  </a:cxn>
                </a:cxnLst>
                <a:rect l="0" t="0" r="r" b="b"/>
                <a:pathLst>
                  <a:path w="254" h="309">
                    <a:moveTo>
                      <a:pt x="174" y="148"/>
                    </a:moveTo>
                    <a:lnTo>
                      <a:pt x="174" y="144"/>
                    </a:lnTo>
                    <a:cubicBezTo>
                      <a:pt x="212" y="136"/>
                      <a:pt x="241" y="110"/>
                      <a:pt x="241" y="72"/>
                    </a:cubicBezTo>
                    <a:cubicBezTo>
                      <a:pt x="241" y="21"/>
                      <a:pt x="199" y="0"/>
                      <a:pt x="140" y="0"/>
                    </a:cubicBez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40" y="309"/>
                    </a:lnTo>
                    <a:lnTo>
                      <a:pt x="148" y="309"/>
                    </a:lnTo>
                    <a:cubicBezTo>
                      <a:pt x="207" y="309"/>
                      <a:pt x="254" y="279"/>
                      <a:pt x="254" y="228"/>
                    </a:cubicBezTo>
                    <a:cubicBezTo>
                      <a:pt x="254" y="174"/>
                      <a:pt x="224" y="152"/>
                      <a:pt x="174" y="148"/>
                    </a:cubicBezTo>
                    <a:close/>
                    <a:moveTo>
                      <a:pt x="102" y="21"/>
                    </a:moveTo>
                    <a:lnTo>
                      <a:pt x="102" y="21"/>
                    </a:lnTo>
                    <a:cubicBezTo>
                      <a:pt x="114" y="21"/>
                      <a:pt x="127" y="21"/>
                      <a:pt x="140" y="26"/>
                    </a:cubicBezTo>
                    <a:cubicBezTo>
                      <a:pt x="161" y="30"/>
                      <a:pt x="174" y="47"/>
                      <a:pt x="174" y="81"/>
                    </a:cubicBezTo>
                    <a:cubicBezTo>
                      <a:pt x="174" y="106"/>
                      <a:pt x="165" y="131"/>
                      <a:pt x="140" y="136"/>
                    </a:cubicBezTo>
                    <a:cubicBezTo>
                      <a:pt x="135" y="136"/>
                      <a:pt x="131" y="140"/>
                      <a:pt x="127" y="140"/>
                    </a:cubicBezTo>
                    <a:lnTo>
                      <a:pt x="102" y="140"/>
                    </a:lnTo>
                    <a:lnTo>
                      <a:pt x="102" y="21"/>
                    </a:lnTo>
                    <a:close/>
                    <a:moveTo>
                      <a:pt x="140" y="288"/>
                    </a:moveTo>
                    <a:lnTo>
                      <a:pt x="140" y="288"/>
                    </a:lnTo>
                    <a:cubicBezTo>
                      <a:pt x="123" y="288"/>
                      <a:pt x="110" y="279"/>
                      <a:pt x="102" y="271"/>
                    </a:cubicBezTo>
                    <a:lnTo>
                      <a:pt x="102" y="157"/>
                    </a:lnTo>
                    <a:lnTo>
                      <a:pt x="127" y="157"/>
                    </a:lnTo>
                    <a:lnTo>
                      <a:pt x="140" y="157"/>
                    </a:lnTo>
                    <a:cubicBezTo>
                      <a:pt x="174" y="165"/>
                      <a:pt x="190" y="190"/>
                      <a:pt x="190" y="228"/>
                    </a:cubicBezTo>
                    <a:cubicBezTo>
                      <a:pt x="190" y="262"/>
                      <a:pt x="174" y="288"/>
                      <a:pt x="140" y="288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13"/>
              <p:cNvSpPr>
                <a:spLocks/>
              </p:cNvSpPr>
              <p:nvPr/>
            </p:nvSpPr>
            <p:spPr bwMode="auto">
              <a:xfrm>
                <a:off x="984897" y="511052"/>
                <a:ext cx="85361" cy="116976"/>
              </a:xfrm>
              <a:custGeom>
                <a:avLst/>
                <a:gdLst/>
                <a:ahLst/>
                <a:cxnLst>
                  <a:cxn ang="0">
                    <a:pos x="199" y="279"/>
                  </a:cxn>
                  <a:cxn ang="0">
                    <a:pos x="101" y="279"/>
                  </a:cxn>
                  <a:cxn ang="0">
                    <a:pos x="101" y="157"/>
                  </a:cxn>
                  <a:cxn ang="0">
                    <a:pos x="156" y="157"/>
                  </a:cxn>
                  <a:cxn ang="0">
                    <a:pos x="169" y="199"/>
                  </a:cxn>
                  <a:cxn ang="0">
                    <a:pos x="186" y="199"/>
                  </a:cxn>
                  <a:cxn ang="0">
                    <a:pos x="182" y="144"/>
                  </a:cxn>
                  <a:cxn ang="0">
                    <a:pos x="186" y="93"/>
                  </a:cxn>
                  <a:cxn ang="0">
                    <a:pos x="169" y="93"/>
                  </a:cxn>
                  <a:cxn ang="0">
                    <a:pos x="156" y="136"/>
                  </a:cxn>
                  <a:cxn ang="0">
                    <a:pos x="101" y="136"/>
                  </a:cxn>
                  <a:cxn ang="0">
                    <a:pos x="101" y="30"/>
                  </a:cxn>
                  <a:cxn ang="0">
                    <a:pos x="194" y="30"/>
                  </a:cxn>
                  <a:cxn ang="0">
                    <a:pos x="207" y="81"/>
                  </a:cxn>
                  <a:cxn ang="0">
                    <a:pos x="224" y="81"/>
                  </a:cxn>
                  <a:cxn ang="0">
                    <a:pos x="220" y="0"/>
                  </a:cxn>
                  <a:cxn ang="0">
                    <a:pos x="203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4" y="309"/>
                  </a:cxn>
                  <a:cxn ang="0">
                    <a:pos x="237" y="220"/>
                  </a:cxn>
                  <a:cxn ang="0">
                    <a:pos x="220" y="220"/>
                  </a:cxn>
                  <a:cxn ang="0">
                    <a:pos x="199" y="279"/>
                  </a:cxn>
                </a:cxnLst>
                <a:rect l="0" t="0" r="r" b="b"/>
                <a:pathLst>
                  <a:path w="237" h="309">
                    <a:moveTo>
                      <a:pt x="199" y="279"/>
                    </a:moveTo>
                    <a:lnTo>
                      <a:pt x="101" y="279"/>
                    </a:lnTo>
                    <a:lnTo>
                      <a:pt x="101" y="157"/>
                    </a:lnTo>
                    <a:lnTo>
                      <a:pt x="156" y="157"/>
                    </a:lnTo>
                    <a:lnTo>
                      <a:pt x="169" y="199"/>
                    </a:lnTo>
                    <a:lnTo>
                      <a:pt x="186" y="199"/>
                    </a:lnTo>
                    <a:cubicBezTo>
                      <a:pt x="182" y="182"/>
                      <a:pt x="182" y="165"/>
                      <a:pt x="182" y="144"/>
                    </a:cubicBezTo>
                    <a:cubicBezTo>
                      <a:pt x="182" y="127"/>
                      <a:pt x="182" y="110"/>
                      <a:pt x="186" y="93"/>
                    </a:cubicBezTo>
                    <a:lnTo>
                      <a:pt x="169" y="93"/>
                    </a:lnTo>
                    <a:lnTo>
                      <a:pt x="156" y="136"/>
                    </a:lnTo>
                    <a:lnTo>
                      <a:pt x="101" y="136"/>
                    </a:lnTo>
                    <a:lnTo>
                      <a:pt x="101" y="30"/>
                    </a:lnTo>
                    <a:lnTo>
                      <a:pt x="194" y="30"/>
                    </a:lnTo>
                    <a:lnTo>
                      <a:pt x="207" y="81"/>
                    </a:lnTo>
                    <a:lnTo>
                      <a:pt x="224" y="81"/>
                    </a:lnTo>
                    <a:lnTo>
                      <a:pt x="220" y="0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4" y="309"/>
                    </a:lnTo>
                    <a:lnTo>
                      <a:pt x="237" y="220"/>
                    </a:lnTo>
                    <a:lnTo>
                      <a:pt x="220" y="220"/>
                    </a:lnTo>
                    <a:lnTo>
                      <a:pt x="199" y="279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1093969" y="511052"/>
                <a:ext cx="180206" cy="150172"/>
              </a:xfrm>
              <a:custGeom>
                <a:avLst/>
                <a:gdLst/>
                <a:ahLst/>
                <a:cxnLst>
                  <a:cxn ang="0">
                    <a:pos x="444" y="26"/>
                  </a:cxn>
                  <a:cxn ang="0">
                    <a:pos x="490" y="17"/>
                  </a:cxn>
                  <a:cxn ang="0">
                    <a:pos x="490" y="0"/>
                  </a:cxn>
                  <a:cxn ang="0">
                    <a:pos x="338" y="0"/>
                  </a:cxn>
                  <a:cxn ang="0">
                    <a:pos x="338" y="17"/>
                  </a:cxn>
                  <a:cxn ang="0">
                    <a:pos x="380" y="26"/>
                  </a:cxn>
                  <a:cxn ang="0">
                    <a:pos x="380" y="283"/>
                  </a:cxn>
                  <a:cxn ang="0">
                    <a:pos x="275" y="283"/>
                  </a:cxn>
                  <a:cxn ang="0">
                    <a:pos x="275" y="26"/>
                  </a:cxn>
                  <a:cxn ang="0">
                    <a:pos x="317" y="17"/>
                  </a:cxn>
                  <a:cxn ang="0">
                    <a:pos x="317" y="0"/>
                  </a:cxn>
                  <a:cxn ang="0">
                    <a:pos x="169" y="0"/>
                  </a:cxn>
                  <a:cxn ang="0">
                    <a:pos x="169" y="17"/>
                  </a:cxn>
                  <a:cxn ang="0">
                    <a:pos x="211" y="26"/>
                  </a:cxn>
                  <a:cxn ang="0">
                    <a:pos x="211" y="283"/>
                  </a:cxn>
                  <a:cxn ang="0">
                    <a:pos x="106" y="283"/>
                  </a:cxn>
                  <a:cxn ang="0">
                    <a:pos x="106" y="26"/>
                  </a:cxn>
                  <a:cxn ang="0">
                    <a:pos x="148" y="17"/>
                  </a:cxn>
                  <a:cxn ang="0">
                    <a:pos x="148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457" y="309"/>
                  </a:cxn>
                  <a:cxn ang="0">
                    <a:pos x="457" y="398"/>
                  </a:cxn>
                  <a:cxn ang="0">
                    <a:pos x="474" y="398"/>
                  </a:cxn>
                  <a:cxn ang="0">
                    <a:pos x="495" y="283"/>
                  </a:cxn>
                  <a:cxn ang="0">
                    <a:pos x="444" y="283"/>
                  </a:cxn>
                  <a:cxn ang="0">
                    <a:pos x="444" y="26"/>
                  </a:cxn>
                </a:cxnLst>
                <a:rect l="0" t="0" r="r" b="b"/>
                <a:pathLst>
                  <a:path w="495" h="398">
                    <a:moveTo>
                      <a:pt x="444" y="26"/>
                    </a:moveTo>
                    <a:lnTo>
                      <a:pt x="490" y="17"/>
                    </a:lnTo>
                    <a:lnTo>
                      <a:pt x="490" y="0"/>
                    </a:lnTo>
                    <a:lnTo>
                      <a:pt x="338" y="0"/>
                    </a:lnTo>
                    <a:lnTo>
                      <a:pt x="338" y="17"/>
                    </a:lnTo>
                    <a:lnTo>
                      <a:pt x="380" y="26"/>
                    </a:lnTo>
                    <a:lnTo>
                      <a:pt x="380" y="283"/>
                    </a:lnTo>
                    <a:lnTo>
                      <a:pt x="275" y="283"/>
                    </a:lnTo>
                    <a:lnTo>
                      <a:pt x="275" y="26"/>
                    </a:lnTo>
                    <a:lnTo>
                      <a:pt x="317" y="17"/>
                    </a:lnTo>
                    <a:lnTo>
                      <a:pt x="317" y="0"/>
                    </a:lnTo>
                    <a:lnTo>
                      <a:pt x="169" y="0"/>
                    </a:lnTo>
                    <a:lnTo>
                      <a:pt x="169" y="17"/>
                    </a:lnTo>
                    <a:lnTo>
                      <a:pt x="211" y="26"/>
                    </a:lnTo>
                    <a:lnTo>
                      <a:pt x="211" y="283"/>
                    </a:lnTo>
                    <a:lnTo>
                      <a:pt x="106" y="283"/>
                    </a:lnTo>
                    <a:lnTo>
                      <a:pt x="106" y="26"/>
                    </a:lnTo>
                    <a:lnTo>
                      <a:pt x="148" y="17"/>
                    </a:lnTo>
                    <a:lnTo>
                      <a:pt x="148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457" y="309"/>
                    </a:lnTo>
                    <a:lnTo>
                      <a:pt x="457" y="398"/>
                    </a:lnTo>
                    <a:lnTo>
                      <a:pt x="474" y="398"/>
                    </a:lnTo>
                    <a:lnTo>
                      <a:pt x="495" y="283"/>
                    </a:lnTo>
                    <a:lnTo>
                      <a:pt x="444" y="283"/>
                    </a:lnTo>
                    <a:lnTo>
                      <a:pt x="444" y="26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15"/>
              <p:cNvSpPr>
                <a:spLocks/>
              </p:cNvSpPr>
              <p:nvPr/>
            </p:nvSpPr>
            <p:spPr bwMode="auto">
              <a:xfrm>
                <a:off x="1291563" y="511052"/>
                <a:ext cx="86941" cy="116976"/>
              </a:xfrm>
              <a:custGeom>
                <a:avLst/>
                <a:gdLst/>
                <a:ahLst/>
                <a:cxnLst>
                  <a:cxn ang="0">
                    <a:pos x="237" y="220"/>
                  </a:cxn>
                  <a:cxn ang="0">
                    <a:pos x="224" y="220"/>
                  </a:cxn>
                  <a:cxn ang="0">
                    <a:pos x="199" y="279"/>
                  </a:cxn>
                  <a:cxn ang="0">
                    <a:pos x="102" y="279"/>
                  </a:cxn>
                  <a:cxn ang="0">
                    <a:pos x="102" y="157"/>
                  </a:cxn>
                  <a:cxn ang="0">
                    <a:pos x="157" y="157"/>
                  </a:cxn>
                  <a:cxn ang="0">
                    <a:pos x="170" y="199"/>
                  </a:cxn>
                  <a:cxn ang="0">
                    <a:pos x="186" y="199"/>
                  </a:cxn>
                  <a:cxn ang="0">
                    <a:pos x="182" y="144"/>
                  </a:cxn>
                  <a:cxn ang="0">
                    <a:pos x="186" y="93"/>
                  </a:cxn>
                  <a:cxn ang="0">
                    <a:pos x="174" y="93"/>
                  </a:cxn>
                  <a:cxn ang="0">
                    <a:pos x="157" y="136"/>
                  </a:cxn>
                  <a:cxn ang="0">
                    <a:pos x="102" y="136"/>
                  </a:cxn>
                  <a:cxn ang="0">
                    <a:pos x="102" y="30"/>
                  </a:cxn>
                  <a:cxn ang="0">
                    <a:pos x="195" y="30"/>
                  </a:cxn>
                  <a:cxn ang="0">
                    <a:pos x="208" y="81"/>
                  </a:cxn>
                  <a:cxn ang="0">
                    <a:pos x="224" y="81"/>
                  </a:cxn>
                  <a:cxn ang="0">
                    <a:pos x="220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9" y="309"/>
                  </a:cxn>
                  <a:cxn ang="0">
                    <a:pos x="237" y="220"/>
                  </a:cxn>
                </a:cxnLst>
                <a:rect l="0" t="0" r="r" b="b"/>
                <a:pathLst>
                  <a:path w="237" h="309">
                    <a:moveTo>
                      <a:pt x="237" y="220"/>
                    </a:moveTo>
                    <a:lnTo>
                      <a:pt x="224" y="220"/>
                    </a:lnTo>
                    <a:lnTo>
                      <a:pt x="199" y="279"/>
                    </a:lnTo>
                    <a:lnTo>
                      <a:pt x="102" y="279"/>
                    </a:lnTo>
                    <a:lnTo>
                      <a:pt x="102" y="157"/>
                    </a:lnTo>
                    <a:lnTo>
                      <a:pt x="157" y="157"/>
                    </a:lnTo>
                    <a:lnTo>
                      <a:pt x="170" y="199"/>
                    </a:lnTo>
                    <a:lnTo>
                      <a:pt x="186" y="199"/>
                    </a:lnTo>
                    <a:cubicBezTo>
                      <a:pt x="186" y="182"/>
                      <a:pt x="182" y="165"/>
                      <a:pt x="182" y="144"/>
                    </a:cubicBezTo>
                    <a:cubicBezTo>
                      <a:pt x="182" y="127"/>
                      <a:pt x="186" y="110"/>
                      <a:pt x="186" y="93"/>
                    </a:cubicBezTo>
                    <a:lnTo>
                      <a:pt x="174" y="93"/>
                    </a:lnTo>
                    <a:lnTo>
                      <a:pt x="157" y="136"/>
                    </a:lnTo>
                    <a:lnTo>
                      <a:pt x="102" y="136"/>
                    </a:lnTo>
                    <a:lnTo>
                      <a:pt x="102" y="30"/>
                    </a:lnTo>
                    <a:lnTo>
                      <a:pt x="195" y="30"/>
                    </a:lnTo>
                    <a:lnTo>
                      <a:pt x="208" y="81"/>
                    </a:lnTo>
                    <a:lnTo>
                      <a:pt x="224" y="81"/>
                    </a:lnTo>
                    <a:lnTo>
                      <a:pt x="220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9" y="309"/>
                    </a:lnTo>
                    <a:lnTo>
                      <a:pt x="237" y="22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16"/>
              <p:cNvSpPr>
                <a:spLocks/>
              </p:cNvSpPr>
              <p:nvPr/>
            </p:nvSpPr>
            <p:spPr bwMode="auto">
              <a:xfrm>
                <a:off x="1402216" y="511052"/>
                <a:ext cx="123299" cy="116976"/>
              </a:xfrm>
              <a:custGeom>
                <a:avLst/>
                <a:gdLst/>
                <a:ahLst/>
                <a:cxnLst>
                  <a:cxn ang="0">
                    <a:pos x="190" y="17"/>
                  </a:cxn>
                  <a:cxn ang="0">
                    <a:pos x="236" y="26"/>
                  </a:cxn>
                  <a:cxn ang="0">
                    <a:pos x="236" y="136"/>
                  </a:cxn>
                  <a:cxn ang="0">
                    <a:pos x="105" y="136"/>
                  </a:cxn>
                  <a:cxn ang="0">
                    <a:pos x="105" y="26"/>
                  </a:cxn>
                  <a:cxn ang="0">
                    <a:pos x="152" y="17"/>
                  </a:cxn>
                  <a:cxn ang="0">
                    <a:pos x="152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52" y="309"/>
                  </a:cxn>
                  <a:cxn ang="0">
                    <a:pos x="152" y="292"/>
                  </a:cxn>
                  <a:cxn ang="0">
                    <a:pos x="105" y="283"/>
                  </a:cxn>
                  <a:cxn ang="0">
                    <a:pos x="105" y="161"/>
                  </a:cxn>
                  <a:cxn ang="0">
                    <a:pos x="236" y="161"/>
                  </a:cxn>
                  <a:cxn ang="0">
                    <a:pos x="236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190" y="0"/>
                  </a:cxn>
                  <a:cxn ang="0">
                    <a:pos x="190" y="17"/>
                  </a:cxn>
                </a:cxnLst>
                <a:rect l="0" t="0" r="r" b="b"/>
                <a:pathLst>
                  <a:path w="342" h="309">
                    <a:moveTo>
                      <a:pt x="190" y="17"/>
                    </a:moveTo>
                    <a:lnTo>
                      <a:pt x="236" y="26"/>
                    </a:lnTo>
                    <a:lnTo>
                      <a:pt x="236" y="136"/>
                    </a:lnTo>
                    <a:lnTo>
                      <a:pt x="105" y="136"/>
                    </a:lnTo>
                    <a:lnTo>
                      <a:pt x="105" y="26"/>
                    </a:lnTo>
                    <a:lnTo>
                      <a:pt x="152" y="17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52" y="309"/>
                    </a:lnTo>
                    <a:lnTo>
                      <a:pt x="152" y="292"/>
                    </a:lnTo>
                    <a:lnTo>
                      <a:pt x="105" y="283"/>
                    </a:lnTo>
                    <a:lnTo>
                      <a:pt x="105" y="161"/>
                    </a:lnTo>
                    <a:lnTo>
                      <a:pt x="236" y="161"/>
                    </a:lnTo>
                    <a:lnTo>
                      <a:pt x="236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190" y="0"/>
                    </a:lnTo>
                    <a:lnTo>
                      <a:pt x="19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17"/>
              <p:cNvSpPr>
                <a:spLocks/>
              </p:cNvSpPr>
              <p:nvPr/>
            </p:nvSpPr>
            <p:spPr bwMode="auto">
              <a:xfrm>
                <a:off x="1546065" y="511052"/>
                <a:ext cx="124880" cy="116976"/>
              </a:xfrm>
              <a:custGeom>
                <a:avLst/>
                <a:gdLst/>
                <a:ahLst/>
                <a:cxnLst>
                  <a:cxn ang="0">
                    <a:pos x="190" y="17"/>
                  </a:cxn>
                  <a:cxn ang="0">
                    <a:pos x="237" y="26"/>
                  </a:cxn>
                  <a:cxn ang="0">
                    <a:pos x="237" y="30"/>
                  </a:cxn>
                  <a:cxn ang="0">
                    <a:pos x="106" y="237"/>
                  </a:cxn>
                  <a:cxn ang="0">
                    <a:pos x="106" y="26"/>
                  </a:cxn>
                  <a:cxn ang="0">
                    <a:pos x="152" y="17"/>
                  </a:cxn>
                  <a:cxn ang="0">
                    <a:pos x="152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52" y="309"/>
                  </a:cxn>
                  <a:cxn ang="0">
                    <a:pos x="152" y="292"/>
                  </a:cxn>
                  <a:cxn ang="0">
                    <a:pos x="106" y="283"/>
                  </a:cxn>
                  <a:cxn ang="0">
                    <a:pos x="106" y="279"/>
                  </a:cxn>
                  <a:cxn ang="0">
                    <a:pos x="237" y="72"/>
                  </a:cxn>
                  <a:cxn ang="0">
                    <a:pos x="237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190" y="0"/>
                  </a:cxn>
                  <a:cxn ang="0">
                    <a:pos x="190" y="17"/>
                  </a:cxn>
                </a:cxnLst>
                <a:rect l="0" t="0" r="r" b="b"/>
                <a:pathLst>
                  <a:path w="342" h="309">
                    <a:moveTo>
                      <a:pt x="190" y="17"/>
                    </a:moveTo>
                    <a:lnTo>
                      <a:pt x="237" y="26"/>
                    </a:lnTo>
                    <a:lnTo>
                      <a:pt x="237" y="30"/>
                    </a:lnTo>
                    <a:lnTo>
                      <a:pt x="106" y="237"/>
                    </a:lnTo>
                    <a:lnTo>
                      <a:pt x="106" y="26"/>
                    </a:lnTo>
                    <a:lnTo>
                      <a:pt x="152" y="17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52" y="309"/>
                    </a:lnTo>
                    <a:lnTo>
                      <a:pt x="152" y="292"/>
                    </a:lnTo>
                    <a:lnTo>
                      <a:pt x="106" y="283"/>
                    </a:lnTo>
                    <a:lnTo>
                      <a:pt x="106" y="279"/>
                    </a:lnTo>
                    <a:lnTo>
                      <a:pt x="237" y="72"/>
                    </a:lnTo>
                    <a:lnTo>
                      <a:pt x="237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190" y="0"/>
                    </a:lnTo>
                    <a:lnTo>
                      <a:pt x="19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18"/>
              <p:cNvSpPr>
                <a:spLocks/>
              </p:cNvSpPr>
              <p:nvPr/>
            </p:nvSpPr>
            <p:spPr bwMode="auto">
              <a:xfrm>
                <a:off x="1689913" y="511052"/>
                <a:ext cx="88522" cy="116976"/>
              </a:xfrm>
              <a:custGeom>
                <a:avLst/>
                <a:gdLst/>
                <a:ahLst/>
                <a:cxnLst>
                  <a:cxn ang="0">
                    <a:pos x="225" y="220"/>
                  </a:cxn>
                  <a:cxn ang="0">
                    <a:pos x="199" y="279"/>
                  </a:cxn>
                  <a:cxn ang="0">
                    <a:pos x="106" y="279"/>
                  </a:cxn>
                  <a:cxn ang="0">
                    <a:pos x="106" y="157"/>
                  </a:cxn>
                  <a:cxn ang="0">
                    <a:pos x="161" y="157"/>
                  </a:cxn>
                  <a:cxn ang="0">
                    <a:pos x="174" y="199"/>
                  </a:cxn>
                  <a:cxn ang="0">
                    <a:pos x="187" y="199"/>
                  </a:cxn>
                  <a:cxn ang="0">
                    <a:pos x="187" y="144"/>
                  </a:cxn>
                  <a:cxn ang="0">
                    <a:pos x="187" y="93"/>
                  </a:cxn>
                  <a:cxn ang="0">
                    <a:pos x="174" y="93"/>
                  </a:cxn>
                  <a:cxn ang="0">
                    <a:pos x="161" y="136"/>
                  </a:cxn>
                  <a:cxn ang="0">
                    <a:pos x="106" y="136"/>
                  </a:cxn>
                  <a:cxn ang="0">
                    <a:pos x="106" y="30"/>
                  </a:cxn>
                  <a:cxn ang="0">
                    <a:pos x="195" y="30"/>
                  </a:cxn>
                  <a:cxn ang="0">
                    <a:pos x="212" y="81"/>
                  </a:cxn>
                  <a:cxn ang="0">
                    <a:pos x="225" y="81"/>
                  </a:cxn>
                  <a:cxn ang="0">
                    <a:pos x="225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3" y="26"/>
                  </a:cxn>
                  <a:cxn ang="0">
                    <a:pos x="43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9" y="309"/>
                  </a:cxn>
                  <a:cxn ang="0">
                    <a:pos x="241" y="220"/>
                  </a:cxn>
                  <a:cxn ang="0">
                    <a:pos x="225" y="220"/>
                  </a:cxn>
                </a:cxnLst>
                <a:rect l="0" t="0" r="r" b="b"/>
                <a:pathLst>
                  <a:path w="241" h="309">
                    <a:moveTo>
                      <a:pt x="225" y="220"/>
                    </a:moveTo>
                    <a:lnTo>
                      <a:pt x="199" y="279"/>
                    </a:lnTo>
                    <a:lnTo>
                      <a:pt x="106" y="279"/>
                    </a:lnTo>
                    <a:lnTo>
                      <a:pt x="106" y="157"/>
                    </a:lnTo>
                    <a:lnTo>
                      <a:pt x="161" y="157"/>
                    </a:lnTo>
                    <a:lnTo>
                      <a:pt x="174" y="199"/>
                    </a:lnTo>
                    <a:lnTo>
                      <a:pt x="187" y="199"/>
                    </a:lnTo>
                    <a:lnTo>
                      <a:pt x="187" y="144"/>
                    </a:lnTo>
                    <a:lnTo>
                      <a:pt x="187" y="93"/>
                    </a:lnTo>
                    <a:lnTo>
                      <a:pt x="174" y="93"/>
                    </a:lnTo>
                    <a:lnTo>
                      <a:pt x="161" y="136"/>
                    </a:lnTo>
                    <a:lnTo>
                      <a:pt x="106" y="136"/>
                    </a:lnTo>
                    <a:lnTo>
                      <a:pt x="106" y="30"/>
                    </a:lnTo>
                    <a:lnTo>
                      <a:pt x="195" y="30"/>
                    </a:lnTo>
                    <a:lnTo>
                      <a:pt x="212" y="81"/>
                    </a:lnTo>
                    <a:lnTo>
                      <a:pt x="225" y="81"/>
                    </a:lnTo>
                    <a:lnTo>
                      <a:pt x="225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3" y="26"/>
                    </a:lnTo>
                    <a:lnTo>
                      <a:pt x="43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9" y="309"/>
                    </a:lnTo>
                    <a:lnTo>
                      <a:pt x="241" y="220"/>
                    </a:lnTo>
                    <a:lnTo>
                      <a:pt x="225" y="22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19"/>
              <p:cNvSpPr>
                <a:spLocks noEditPoints="1"/>
              </p:cNvSpPr>
              <p:nvPr/>
            </p:nvSpPr>
            <p:spPr bwMode="auto">
              <a:xfrm>
                <a:off x="943798" y="163286"/>
                <a:ext cx="229209" cy="289278"/>
              </a:xfrm>
              <a:custGeom>
                <a:avLst/>
                <a:gdLst/>
                <a:ahLst/>
                <a:cxnLst>
                  <a:cxn ang="0">
                    <a:pos x="317" y="774"/>
                  </a:cxn>
                  <a:cxn ang="0">
                    <a:pos x="587" y="668"/>
                  </a:cxn>
                  <a:cxn ang="0">
                    <a:pos x="630" y="85"/>
                  </a:cxn>
                  <a:cxn ang="0">
                    <a:pos x="317" y="0"/>
                  </a:cxn>
                  <a:cxn ang="0">
                    <a:pos x="160" y="42"/>
                  </a:cxn>
                  <a:cxn ang="0">
                    <a:pos x="0" y="85"/>
                  </a:cxn>
                  <a:cxn ang="0">
                    <a:pos x="42" y="668"/>
                  </a:cxn>
                  <a:cxn ang="0">
                    <a:pos x="160" y="715"/>
                  </a:cxn>
                  <a:cxn ang="0">
                    <a:pos x="317" y="774"/>
                  </a:cxn>
                  <a:cxn ang="0">
                    <a:pos x="160" y="76"/>
                  </a:cxn>
                  <a:cxn ang="0">
                    <a:pos x="160" y="76"/>
                  </a:cxn>
                  <a:cxn ang="0">
                    <a:pos x="224" y="59"/>
                  </a:cxn>
                  <a:cxn ang="0">
                    <a:pos x="160" y="161"/>
                  </a:cxn>
                  <a:cxn ang="0">
                    <a:pos x="105" y="258"/>
                  </a:cxn>
                  <a:cxn ang="0">
                    <a:pos x="105" y="186"/>
                  </a:cxn>
                  <a:cxn ang="0">
                    <a:pos x="101" y="93"/>
                  </a:cxn>
                  <a:cxn ang="0">
                    <a:pos x="160" y="76"/>
                  </a:cxn>
                  <a:cxn ang="0">
                    <a:pos x="76" y="643"/>
                  </a:cxn>
                  <a:cxn ang="0">
                    <a:pos x="76" y="643"/>
                  </a:cxn>
                  <a:cxn ang="0">
                    <a:pos x="55" y="385"/>
                  </a:cxn>
                  <a:cxn ang="0">
                    <a:pos x="114" y="389"/>
                  </a:cxn>
                  <a:cxn ang="0">
                    <a:pos x="160" y="313"/>
                  </a:cxn>
                  <a:cxn ang="0">
                    <a:pos x="228" y="203"/>
                  </a:cxn>
                  <a:cxn ang="0">
                    <a:pos x="224" y="275"/>
                  </a:cxn>
                  <a:cxn ang="0">
                    <a:pos x="228" y="397"/>
                  </a:cxn>
                  <a:cxn ang="0">
                    <a:pos x="317" y="402"/>
                  </a:cxn>
                  <a:cxn ang="0">
                    <a:pos x="317" y="34"/>
                  </a:cxn>
                  <a:cxn ang="0">
                    <a:pos x="596" y="110"/>
                  </a:cxn>
                  <a:cxn ang="0">
                    <a:pos x="575" y="385"/>
                  </a:cxn>
                  <a:cxn ang="0">
                    <a:pos x="494" y="389"/>
                  </a:cxn>
                  <a:cxn ang="0">
                    <a:pos x="507" y="156"/>
                  </a:cxn>
                  <a:cxn ang="0">
                    <a:pos x="410" y="140"/>
                  </a:cxn>
                  <a:cxn ang="0">
                    <a:pos x="406" y="397"/>
                  </a:cxn>
                  <a:cxn ang="0">
                    <a:pos x="317" y="402"/>
                  </a:cxn>
                  <a:cxn ang="0">
                    <a:pos x="317" y="736"/>
                  </a:cxn>
                  <a:cxn ang="0">
                    <a:pos x="160" y="676"/>
                  </a:cxn>
                  <a:cxn ang="0">
                    <a:pos x="76" y="643"/>
                  </a:cxn>
                </a:cxnLst>
                <a:rect l="0" t="0" r="r" b="b"/>
                <a:pathLst>
                  <a:path w="630" h="774">
                    <a:moveTo>
                      <a:pt x="317" y="774"/>
                    </a:moveTo>
                    <a:lnTo>
                      <a:pt x="587" y="668"/>
                    </a:lnTo>
                    <a:lnTo>
                      <a:pt x="630" y="85"/>
                    </a:lnTo>
                    <a:lnTo>
                      <a:pt x="317" y="0"/>
                    </a:lnTo>
                    <a:lnTo>
                      <a:pt x="160" y="42"/>
                    </a:lnTo>
                    <a:lnTo>
                      <a:pt x="0" y="85"/>
                    </a:lnTo>
                    <a:lnTo>
                      <a:pt x="42" y="668"/>
                    </a:lnTo>
                    <a:lnTo>
                      <a:pt x="160" y="715"/>
                    </a:lnTo>
                    <a:lnTo>
                      <a:pt x="317" y="774"/>
                    </a:lnTo>
                    <a:close/>
                    <a:moveTo>
                      <a:pt x="160" y="76"/>
                    </a:moveTo>
                    <a:lnTo>
                      <a:pt x="160" y="76"/>
                    </a:lnTo>
                    <a:lnTo>
                      <a:pt x="224" y="59"/>
                    </a:lnTo>
                    <a:lnTo>
                      <a:pt x="160" y="161"/>
                    </a:lnTo>
                    <a:lnTo>
                      <a:pt x="105" y="258"/>
                    </a:lnTo>
                    <a:lnTo>
                      <a:pt x="105" y="186"/>
                    </a:lnTo>
                    <a:lnTo>
                      <a:pt x="101" y="93"/>
                    </a:lnTo>
                    <a:lnTo>
                      <a:pt x="160" y="76"/>
                    </a:lnTo>
                    <a:close/>
                    <a:moveTo>
                      <a:pt x="76" y="643"/>
                    </a:moveTo>
                    <a:lnTo>
                      <a:pt x="76" y="643"/>
                    </a:lnTo>
                    <a:lnTo>
                      <a:pt x="55" y="385"/>
                    </a:lnTo>
                    <a:lnTo>
                      <a:pt x="114" y="389"/>
                    </a:lnTo>
                    <a:lnTo>
                      <a:pt x="160" y="313"/>
                    </a:lnTo>
                    <a:lnTo>
                      <a:pt x="228" y="203"/>
                    </a:lnTo>
                    <a:lnTo>
                      <a:pt x="224" y="275"/>
                    </a:lnTo>
                    <a:lnTo>
                      <a:pt x="228" y="397"/>
                    </a:lnTo>
                    <a:lnTo>
                      <a:pt x="317" y="402"/>
                    </a:lnTo>
                    <a:lnTo>
                      <a:pt x="317" y="34"/>
                    </a:lnTo>
                    <a:lnTo>
                      <a:pt x="596" y="110"/>
                    </a:lnTo>
                    <a:lnTo>
                      <a:pt x="575" y="385"/>
                    </a:lnTo>
                    <a:lnTo>
                      <a:pt x="494" y="389"/>
                    </a:lnTo>
                    <a:lnTo>
                      <a:pt x="507" y="156"/>
                    </a:lnTo>
                    <a:lnTo>
                      <a:pt x="410" y="140"/>
                    </a:lnTo>
                    <a:lnTo>
                      <a:pt x="406" y="397"/>
                    </a:lnTo>
                    <a:lnTo>
                      <a:pt x="317" y="402"/>
                    </a:lnTo>
                    <a:lnTo>
                      <a:pt x="317" y="736"/>
                    </a:lnTo>
                    <a:lnTo>
                      <a:pt x="160" y="676"/>
                    </a:lnTo>
                    <a:lnTo>
                      <a:pt x="76" y="643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21" name="Прямая соединительная линия 20"/>
          <p:cNvCxnSpPr/>
          <p:nvPr/>
        </p:nvCxnSpPr>
        <p:spPr>
          <a:xfrm>
            <a:off x="-3" y="818726"/>
            <a:ext cx="9144003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81" y="6481567"/>
            <a:ext cx="2895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EA94EA-8157-4797-9782-3BE1CEF4134D}"/>
              </a:ext>
            </a:extLst>
          </p:cNvPr>
          <p:cNvSpPr txBox="1"/>
          <p:nvPr/>
        </p:nvSpPr>
        <p:spPr>
          <a:xfrm>
            <a:off x="1907704" y="192428"/>
            <a:ext cx="6994721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Часть 2. Химический эксперимент </a:t>
            </a:r>
          </a:p>
          <a:p>
            <a:pPr algn="ctr"/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при решении задач разного типа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24191F-958C-4F9B-AE08-CDE1371F31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10" t="14654" r="15561" b="11041"/>
          <a:stretch/>
        </p:blipFill>
        <p:spPr>
          <a:xfrm>
            <a:off x="963814" y="1004936"/>
            <a:ext cx="7208586" cy="55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2715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lin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87864"/>
            <a:ext cx="9144000" cy="7013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37448" y="128248"/>
            <a:ext cx="1526240" cy="626298"/>
            <a:chOff x="316597" y="192428"/>
            <a:chExt cx="1753739" cy="626298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2068286" y="192428"/>
              <a:ext cx="2050" cy="626298"/>
            </a:xfrm>
            <a:prstGeom prst="line">
              <a:avLst/>
            </a:prstGeom>
            <a:ln>
              <a:solidFill>
                <a:srgbClr val="2947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Группа 44"/>
            <p:cNvGrpSpPr/>
            <p:nvPr/>
          </p:nvGrpSpPr>
          <p:grpSpPr>
            <a:xfrm>
              <a:off x="316597" y="256608"/>
              <a:ext cx="1440066" cy="497938"/>
              <a:chOff x="338369" y="163286"/>
              <a:chExt cx="1440066" cy="497938"/>
            </a:xfrm>
          </p:grpSpPr>
          <p:sp>
            <p:nvSpPr>
              <p:cNvPr id="3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8369" y="163286"/>
                <a:ext cx="1429001" cy="493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6"/>
              <p:cNvSpPr>
                <a:spLocks/>
              </p:cNvSpPr>
              <p:nvPr/>
            </p:nvSpPr>
            <p:spPr bwMode="auto">
              <a:xfrm>
                <a:off x="343111" y="397237"/>
                <a:ext cx="548521" cy="31615"/>
              </a:xfrm>
              <a:custGeom>
                <a:avLst/>
                <a:gdLst/>
                <a:ahLst/>
                <a:cxnLst>
                  <a:cxn ang="0">
                    <a:pos x="1505" y="0"/>
                  </a:cxn>
                  <a:cxn ang="0">
                    <a:pos x="0" y="0"/>
                  </a:cxn>
                  <a:cxn ang="0">
                    <a:pos x="0" y="84"/>
                  </a:cxn>
                  <a:cxn ang="0">
                    <a:pos x="1509" y="84"/>
                  </a:cxn>
                  <a:cxn ang="0">
                    <a:pos x="1505" y="0"/>
                  </a:cxn>
                </a:cxnLst>
                <a:rect l="0" t="0" r="r" b="b"/>
                <a:pathLst>
                  <a:path w="1509" h="84">
                    <a:moveTo>
                      <a:pt x="1505" y="0"/>
                    </a:moveTo>
                    <a:lnTo>
                      <a:pt x="0" y="0"/>
                    </a:lnTo>
                    <a:lnTo>
                      <a:pt x="0" y="84"/>
                    </a:lnTo>
                    <a:lnTo>
                      <a:pt x="1509" y="84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7"/>
              <p:cNvSpPr>
                <a:spLocks/>
              </p:cNvSpPr>
              <p:nvPr/>
            </p:nvSpPr>
            <p:spPr bwMode="auto">
              <a:xfrm>
                <a:off x="1223591" y="397237"/>
                <a:ext cx="548521" cy="31615"/>
              </a:xfrm>
              <a:custGeom>
                <a:avLst/>
                <a:gdLst/>
                <a:ahLst/>
                <a:cxnLst>
                  <a:cxn ang="0">
                    <a:pos x="1510" y="0"/>
                  </a:cxn>
                  <a:cxn ang="0">
                    <a:pos x="9" y="0"/>
                  </a:cxn>
                  <a:cxn ang="0">
                    <a:pos x="0" y="84"/>
                  </a:cxn>
                  <a:cxn ang="0">
                    <a:pos x="1510" y="84"/>
                  </a:cxn>
                  <a:cxn ang="0">
                    <a:pos x="1510" y="0"/>
                  </a:cxn>
                </a:cxnLst>
                <a:rect l="0" t="0" r="r" b="b"/>
                <a:pathLst>
                  <a:path w="1510" h="84">
                    <a:moveTo>
                      <a:pt x="1510" y="0"/>
                    </a:moveTo>
                    <a:lnTo>
                      <a:pt x="9" y="0"/>
                    </a:lnTo>
                    <a:lnTo>
                      <a:pt x="0" y="84"/>
                    </a:lnTo>
                    <a:lnTo>
                      <a:pt x="1510" y="84"/>
                    </a:lnTo>
                    <a:lnTo>
                      <a:pt x="1510" y="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338369" y="511052"/>
                <a:ext cx="124880" cy="116976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48" y="309"/>
                  </a:cxn>
                  <a:cxn ang="0">
                    <a:pos x="148" y="292"/>
                  </a:cxn>
                  <a:cxn ang="0">
                    <a:pos x="106" y="283"/>
                  </a:cxn>
                  <a:cxn ang="0">
                    <a:pos x="106" y="30"/>
                  </a:cxn>
                  <a:cxn ang="0">
                    <a:pos x="232" y="30"/>
                  </a:cxn>
                  <a:cxn ang="0">
                    <a:pos x="232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0" y="0"/>
                  </a:cxn>
                  <a:cxn ang="0">
                    <a:pos x="0" y="17"/>
                  </a:cxn>
                </a:cxnLst>
                <a:rect l="0" t="0" r="r" b="b"/>
                <a:pathLst>
                  <a:path w="342" h="309">
                    <a:moveTo>
                      <a:pt x="0" y="17"/>
                    </a:move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48" y="309"/>
                    </a:lnTo>
                    <a:lnTo>
                      <a:pt x="148" y="292"/>
                    </a:lnTo>
                    <a:lnTo>
                      <a:pt x="106" y="283"/>
                    </a:lnTo>
                    <a:lnTo>
                      <a:pt x="106" y="30"/>
                    </a:lnTo>
                    <a:lnTo>
                      <a:pt x="232" y="30"/>
                    </a:lnTo>
                    <a:lnTo>
                      <a:pt x="232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9"/>
              <p:cNvSpPr>
                <a:spLocks noEditPoints="1"/>
              </p:cNvSpPr>
              <p:nvPr/>
            </p:nvSpPr>
            <p:spPr bwMode="auto">
              <a:xfrm>
                <a:off x="485379" y="511052"/>
                <a:ext cx="85361" cy="116976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39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39" y="309"/>
                  </a:cxn>
                  <a:cxn ang="0">
                    <a:pos x="156" y="309"/>
                  </a:cxn>
                  <a:cxn ang="0">
                    <a:pos x="156" y="292"/>
                  </a:cxn>
                  <a:cxn ang="0">
                    <a:pos x="139" y="288"/>
                  </a:cxn>
                  <a:cxn ang="0">
                    <a:pos x="101" y="283"/>
                  </a:cxn>
                  <a:cxn ang="0">
                    <a:pos x="101" y="178"/>
                  </a:cxn>
                  <a:cxn ang="0">
                    <a:pos x="127" y="178"/>
                  </a:cxn>
                  <a:cxn ang="0">
                    <a:pos x="139" y="178"/>
                  </a:cxn>
                  <a:cxn ang="0">
                    <a:pos x="236" y="81"/>
                  </a:cxn>
                  <a:cxn ang="0">
                    <a:pos x="148" y="0"/>
                  </a:cxn>
                  <a:cxn ang="0">
                    <a:pos x="139" y="161"/>
                  </a:cxn>
                  <a:cxn ang="0">
                    <a:pos x="139" y="161"/>
                  </a:cxn>
                  <a:cxn ang="0">
                    <a:pos x="118" y="161"/>
                  </a:cxn>
                  <a:cxn ang="0">
                    <a:pos x="101" y="161"/>
                  </a:cxn>
                  <a:cxn ang="0">
                    <a:pos x="101" y="21"/>
                  </a:cxn>
                  <a:cxn ang="0">
                    <a:pos x="118" y="21"/>
                  </a:cxn>
                  <a:cxn ang="0">
                    <a:pos x="139" y="26"/>
                  </a:cxn>
                  <a:cxn ang="0">
                    <a:pos x="173" y="93"/>
                  </a:cxn>
                  <a:cxn ang="0">
                    <a:pos x="139" y="161"/>
                  </a:cxn>
                </a:cxnLst>
                <a:rect l="0" t="0" r="r" b="b"/>
                <a:pathLst>
                  <a:path w="236" h="309">
                    <a:moveTo>
                      <a:pt x="148" y="0"/>
                    </a:moveTo>
                    <a:lnTo>
                      <a:pt x="139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39" y="309"/>
                    </a:lnTo>
                    <a:lnTo>
                      <a:pt x="156" y="309"/>
                    </a:lnTo>
                    <a:lnTo>
                      <a:pt x="156" y="292"/>
                    </a:lnTo>
                    <a:lnTo>
                      <a:pt x="139" y="288"/>
                    </a:lnTo>
                    <a:lnTo>
                      <a:pt x="101" y="283"/>
                    </a:lnTo>
                    <a:lnTo>
                      <a:pt x="101" y="178"/>
                    </a:lnTo>
                    <a:lnTo>
                      <a:pt x="127" y="178"/>
                    </a:lnTo>
                    <a:lnTo>
                      <a:pt x="139" y="178"/>
                    </a:lnTo>
                    <a:cubicBezTo>
                      <a:pt x="203" y="174"/>
                      <a:pt x="236" y="144"/>
                      <a:pt x="236" y="81"/>
                    </a:cubicBezTo>
                    <a:cubicBezTo>
                      <a:pt x="236" y="26"/>
                      <a:pt x="198" y="0"/>
                      <a:pt x="148" y="0"/>
                    </a:cubicBezTo>
                    <a:close/>
                    <a:moveTo>
                      <a:pt x="139" y="161"/>
                    </a:moveTo>
                    <a:lnTo>
                      <a:pt x="139" y="161"/>
                    </a:lnTo>
                    <a:lnTo>
                      <a:pt x="118" y="161"/>
                    </a:lnTo>
                    <a:lnTo>
                      <a:pt x="101" y="161"/>
                    </a:lnTo>
                    <a:lnTo>
                      <a:pt x="101" y="21"/>
                    </a:lnTo>
                    <a:lnTo>
                      <a:pt x="118" y="21"/>
                    </a:lnTo>
                    <a:cubicBezTo>
                      <a:pt x="122" y="21"/>
                      <a:pt x="131" y="21"/>
                      <a:pt x="139" y="26"/>
                    </a:cubicBezTo>
                    <a:cubicBezTo>
                      <a:pt x="156" y="30"/>
                      <a:pt x="173" y="51"/>
                      <a:pt x="173" y="93"/>
                    </a:cubicBezTo>
                    <a:cubicBezTo>
                      <a:pt x="173" y="123"/>
                      <a:pt x="165" y="152"/>
                      <a:pt x="139" y="161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10"/>
              <p:cNvSpPr>
                <a:spLocks noEditPoints="1"/>
              </p:cNvSpPr>
              <p:nvPr/>
            </p:nvSpPr>
            <p:spPr bwMode="auto">
              <a:xfrm>
                <a:off x="594451" y="509471"/>
                <a:ext cx="115395" cy="120137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156" y="0"/>
                  </a:cxn>
                  <a:cxn ang="0">
                    <a:pos x="0" y="156"/>
                  </a:cxn>
                  <a:cxn ang="0">
                    <a:pos x="156" y="317"/>
                  </a:cxn>
                  <a:cxn ang="0">
                    <a:pos x="160" y="317"/>
                  </a:cxn>
                  <a:cxn ang="0">
                    <a:pos x="317" y="156"/>
                  </a:cxn>
                  <a:cxn ang="0">
                    <a:pos x="160" y="0"/>
                  </a:cxn>
                  <a:cxn ang="0">
                    <a:pos x="160" y="300"/>
                  </a:cxn>
                  <a:cxn ang="0">
                    <a:pos x="160" y="300"/>
                  </a:cxn>
                  <a:cxn ang="0">
                    <a:pos x="156" y="300"/>
                  </a:cxn>
                  <a:cxn ang="0">
                    <a:pos x="72" y="148"/>
                  </a:cxn>
                  <a:cxn ang="0">
                    <a:pos x="156" y="17"/>
                  </a:cxn>
                  <a:cxn ang="0">
                    <a:pos x="245" y="169"/>
                  </a:cxn>
                  <a:cxn ang="0">
                    <a:pos x="160" y="300"/>
                  </a:cxn>
                </a:cxnLst>
                <a:rect l="0" t="0" r="r" b="b"/>
                <a:pathLst>
                  <a:path w="317" h="317">
                    <a:moveTo>
                      <a:pt x="160" y="0"/>
                    </a:moveTo>
                    <a:lnTo>
                      <a:pt x="156" y="0"/>
                    </a:lnTo>
                    <a:cubicBezTo>
                      <a:pt x="55" y="0"/>
                      <a:pt x="0" y="55"/>
                      <a:pt x="0" y="156"/>
                    </a:cubicBezTo>
                    <a:cubicBezTo>
                      <a:pt x="0" y="262"/>
                      <a:pt x="55" y="317"/>
                      <a:pt x="156" y="317"/>
                    </a:cubicBezTo>
                    <a:lnTo>
                      <a:pt x="160" y="317"/>
                    </a:lnTo>
                    <a:cubicBezTo>
                      <a:pt x="258" y="317"/>
                      <a:pt x="317" y="262"/>
                      <a:pt x="317" y="156"/>
                    </a:cubicBezTo>
                    <a:cubicBezTo>
                      <a:pt x="317" y="55"/>
                      <a:pt x="262" y="0"/>
                      <a:pt x="160" y="0"/>
                    </a:cubicBezTo>
                    <a:close/>
                    <a:moveTo>
                      <a:pt x="160" y="300"/>
                    </a:moveTo>
                    <a:lnTo>
                      <a:pt x="160" y="300"/>
                    </a:lnTo>
                    <a:lnTo>
                      <a:pt x="156" y="300"/>
                    </a:lnTo>
                    <a:cubicBezTo>
                      <a:pt x="110" y="296"/>
                      <a:pt x="72" y="258"/>
                      <a:pt x="72" y="148"/>
                    </a:cubicBezTo>
                    <a:cubicBezTo>
                      <a:pt x="72" y="55"/>
                      <a:pt x="106" y="21"/>
                      <a:pt x="156" y="17"/>
                    </a:cubicBezTo>
                    <a:cubicBezTo>
                      <a:pt x="207" y="21"/>
                      <a:pt x="245" y="63"/>
                      <a:pt x="245" y="169"/>
                    </a:cubicBezTo>
                    <a:cubicBezTo>
                      <a:pt x="245" y="232"/>
                      <a:pt x="220" y="300"/>
                      <a:pt x="160" y="300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736719" y="509471"/>
                <a:ext cx="105910" cy="120137"/>
              </a:xfrm>
              <a:custGeom>
                <a:avLst/>
                <a:gdLst/>
                <a:ahLst/>
                <a:cxnLst>
                  <a:cxn ang="0">
                    <a:pos x="190" y="296"/>
                  </a:cxn>
                  <a:cxn ang="0">
                    <a:pos x="72" y="156"/>
                  </a:cxn>
                  <a:cxn ang="0">
                    <a:pos x="173" y="21"/>
                  </a:cxn>
                  <a:cxn ang="0">
                    <a:pos x="266" y="101"/>
                  </a:cxn>
                  <a:cxn ang="0">
                    <a:pos x="283" y="101"/>
                  </a:cxn>
                  <a:cxn ang="0">
                    <a:pos x="283" y="17"/>
                  </a:cxn>
                  <a:cxn ang="0">
                    <a:pos x="262" y="17"/>
                  </a:cxn>
                  <a:cxn ang="0">
                    <a:pos x="165" y="0"/>
                  </a:cxn>
                  <a:cxn ang="0">
                    <a:pos x="0" y="152"/>
                  </a:cxn>
                  <a:cxn ang="0">
                    <a:pos x="165" y="317"/>
                  </a:cxn>
                  <a:cxn ang="0">
                    <a:pos x="292" y="287"/>
                  </a:cxn>
                  <a:cxn ang="0">
                    <a:pos x="292" y="241"/>
                  </a:cxn>
                  <a:cxn ang="0">
                    <a:pos x="283" y="241"/>
                  </a:cxn>
                  <a:cxn ang="0">
                    <a:pos x="190" y="296"/>
                  </a:cxn>
                </a:cxnLst>
                <a:rect l="0" t="0" r="r" b="b"/>
                <a:pathLst>
                  <a:path w="292" h="317">
                    <a:moveTo>
                      <a:pt x="190" y="296"/>
                    </a:moveTo>
                    <a:cubicBezTo>
                      <a:pt x="114" y="296"/>
                      <a:pt x="72" y="224"/>
                      <a:pt x="72" y="156"/>
                    </a:cubicBezTo>
                    <a:cubicBezTo>
                      <a:pt x="72" y="80"/>
                      <a:pt x="110" y="21"/>
                      <a:pt x="173" y="21"/>
                    </a:cubicBezTo>
                    <a:cubicBezTo>
                      <a:pt x="224" y="21"/>
                      <a:pt x="258" y="51"/>
                      <a:pt x="266" y="101"/>
                    </a:cubicBezTo>
                    <a:lnTo>
                      <a:pt x="283" y="101"/>
                    </a:lnTo>
                    <a:lnTo>
                      <a:pt x="283" y="17"/>
                    </a:lnTo>
                    <a:lnTo>
                      <a:pt x="262" y="17"/>
                    </a:lnTo>
                    <a:cubicBezTo>
                      <a:pt x="233" y="8"/>
                      <a:pt x="199" y="0"/>
                      <a:pt x="165" y="0"/>
                    </a:cubicBezTo>
                    <a:cubicBezTo>
                      <a:pt x="76" y="0"/>
                      <a:pt x="0" y="47"/>
                      <a:pt x="0" y="152"/>
                    </a:cubicBezTo>
                    <a:cubicBezTo>
                      <a:pt x="0" y="254"/>
                      <a:pt x="68" y="317"/>
                      <a:pt x="165" y="317"/>
                    </a:cubicBezTo>
                    <a:cubicBezTo>
                      <a:pt x="237" y="317"/>
                      <a:pt x="262" y="300"/>
                      <a:pt x="292" y="287"/>
                    </a:cubicBezTo>
                    <a:lnTo>
                      <a:pt x="292" y="241"/>
                    </a:lnTo>
                    <a:lnTo>
                      <a:pt x="283" y="241"/>
                    </a:lnTo>
                    <a:cubicBezTo>
                      <a:pt x="271" y="279"/>
                      <a:pt x="228" y="296"/>
                      <a:pt x="190" y="296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12"/>
              <p:cNvSpPr>
                <a:spLocks noEditPoints="1"/>
              </p:cNvSpPr>
              <p:nvPr/>
            </p:nvSpPr>
            <p:spPr bwMode="auto">
              <a:xfrm>
                <a:off x="866341" y="511052"/>
                <a:ext cx="91684" cy="116976"/>
              </a:xfrm>
              <a:custGeom>
                <a:avLst/>
                <a:gdLst/>
                <a:ahLst/>
                <a:cxnLst>
                  <a:cxn ang="0">
                    <a:pos x="174" y="148"/>
                  </a:cxn>
                  <a:cxn ang="0">
                    <a:pos x="174" y="144"/>
                  </a:cxn>
                  <a:cxn ang="0">
                    <a:pos x="241" y="72"/>
                  </a:cxn>
                  <a:cxn ang="0">
                    <a:pos x="140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40" y="309"/>
                  </a:cxn>
                  <a:cxn ang="0">
                    <a:pos x="148" y="309"/>
                  </a:cxn>
                  <a:cxn ang="0">
                    <a:pos x="254" y="228"/>
                  </a:cxn>
                  <a:cxn ang="0">
                    <a:pos x="174" y="148"/>
                  </a:cxn>
                  <a:cxn ang="0">
                    <a:pos x="102" y="21"/>
                  </a:cxn>
                  <a:cxn ang="0">
                    <a:pos x="102" y="21"/>
                  </a:cxn>
                  <a:cxn ang="0">
                    <a:pos x="140" y="26"/>
                  </a:cxn>
                  <a:cxn ang="0">
                    <a:pos x="174" y="81"/>
                  </a:cxn>
                  <a:cxn ang="0">
                    <a:pos x="140" y="136"/>
                  </a:cxn>
                  <a:cxn ang="0">
                    <a:pos x="127" y="140"/>
                  </a:cxn>
                  <a:cxn ang="0">
                    <a:pos x="102" y="140"/>
                  </a:cxn>
                  <a:cxn ang="0">
                    <a:pos x="102" y="21"/>
                  </a:cxn>
                  <a:cxn ang="0">
                    <a:pos x="140" y="288"/>
                  </a:cxn>
                  <a:cxn ang="0">
                    <a:pos x="140" y="288"/>
                  </a:cxn>
                  <a:cxn ang="0">
                    <a:pos x="102" y="271"/>
                  </a:cxn>
                  <a:cxn ang="0">
                    <a:pos x="102" y="157"/>
                  </a:cxn>
                  <a:cxn ang="0">
                    <a:pos x="127" y="157"/>
                  </a:cxn>
                  <a:cxn ang="0">
                    <a:pos x="140" y="157"/>
                  </a:cxn>
                  <a:cxn ang="0">
                    <a:pos x="190" y="228"/>
                  </a:cxn>
                  <a:cxn ang="0">
                    <a:pos x="140" y="288"/>
                  </a:cxn>
                </a:cxnLst>
                <a:rect l="0" t="0" r="r" b="b"/>
                <a:pathLst>
                  <a:path w="254" h="309">
                    <a:moveTo>
                      <a:pt x="174" y="148"/>
                    </a:moveTo>
                    <a:lnTo>
                      <a:pt x="174" y="144"/>
                    </a:lnTo>
                    <a:cubicBezTo>
                      <a:pt x="212" y="136"/>
                      <a:pt x="241" y="110"/>
                      <a:pt x="241" y="72"/>
                    </a:cubicBezTo>
                    <a:cubicBezTo>
                      <a:pt x="241" y="21"/>
                      <a:pt x="199" y="0"/>
                      <a:pt x="140" y="0"/>
                    </a:cubicBez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40" y="309"/>
                    </a:lnTo>
                    <a:lnTo>
                      <a:pt x="148" y="309"/>
                    </a:lnTo>
                    <a:cubicBezTo>
                      <a:pt x="207" y="309"/>
                      <a:pt x="254" y="279"/>
                      <a:pt x="254" y="228"/>
                    </a:cubicBezTo>
                    <a:cubicBezTo>
                      <a:pt x="254" y="174"/>
                      <a:pt x="224" y="152"/>
                      <a:pt x="174" y="148"/>
                    </a:cubicBezTo>
                    <a:close/>
                    <a:moveTo>
                      <a:pt x="102" y="21"/>
                    </a:moveTo>
                    <a:lnTo>
                      <a:pt x="102" y="21"/>
                    </a:lnTo>
                    <a:cubicBezTo>
                      <a:pt x="114" y="21"/>
                      <a:pt x="127" y="21"/>
                      <a:pt x="140" y="26"/>
                    </a:cubicBezTo>
                    <a:cubicBezTo>
                      <a:pt x="161" y="30"/>
                      <a:pt x="174" y="47"/>
                      <a:pt x="174" y="81"/>
                    </a:cubicBezTo>
                    <a:cubicBezTo>
                      <a:pt x="174" y="106"/>
                      <a:pt x="165" y="131"/>
                      <a:pt x="140" y="136"/>
                    </a:cubicBezTo>
                    <a:cubicBezTo>
                      <a:pt x="135" y="136"/>
                      <a:pt x="131" y="140"/>
                      <a:pt x="127" y="140"/>
                    </a:cubicBezTo>
                    <a:lnTo>
                      <a:pt x="102" y="140"/>
                    </a:lnTo>
                    <a:lnTo>
                      <a:pt x="102" y="21"/>
                    </a:lnTo>
                    <a:close/>
                    <a:moveTo>
                      <a:pt x="140" y="288"/>
                    </a:moveTo>
                    <a:lnTo>
                      <a:pt x="140" y="288"/>
                    </a:lnTo>
                    <a:cubicBezTo>
                      <a:pt x="123" y="288"/>
                      <a:pt x="110" y="279"/>
                      <a:pt x="102" y="271"/>
                    </a:cubicBezTo>
                    <a:lnTo>
                      <a:pt x="102" y="157"/>
                    </a:lnTo>
                    <a:lnTo>
                      <a:pt x="127" y="157"/>
                    </a:lnTo>
                    <a:lnTo>
                      <a:pt x="140" y="157"/>
                    </a:lnTo>
                    <a:cubicBezTo>
                      <a:pt x="174" y="165"/>
                      <a:pt x="190" y="190"/>
                      <a:pt x="190" y="228"/>
                    </a:cubicBezTo>
                    <a:cubicBezTo>
                      <a:pt x="190" y="262"/>
                      <a:pt x="174" y="288"/>
                      <a:pt x="140" y="288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13"/>
              <p:cNvSpPr>
                <a:spLocks/>
              </p:cNvSpPr>
              <p:nvPr/>
            </p:nvSpPr>
            <p:spPr bwMode="auto">
              <a:xfrm>
                <a:off x="984897" y="511052"/>
                <a:ext cx="85361" cy="116976"/>
              </a:xfrm>
              <a:custGeom>
                <a:avLst/>
                <a:gdLst/>
                <a:ahLst/>
                <a:cxnLst>
                  <a:cxn ang="0">
                    <a:pos x="199" y="279"/>
                  </a:cxn>
                  <a:cxn ang="0">
                    <a:pos x="101" y="279"/>
                  </a:cxn>
                  <a:cxn ang="0">
                    <a:pos x="101" y="157"/>
                  </a:cxn>
                  <a:cxn ang="0">
                    <a:pos x="156" y="157"/>
                  </a:cxn>
                  <a:cxn ang="0">
                    <a:pos x="169" y="199"/>
                  </a:cxn>
                  <a:cxn ang="0">
                    <a:pos x="186" y="199"/>
                  </a:cxn>
                  <a:cxn ang="0">
                    <a:pos x="182" y="144"/>
                  </a:cxn>
                  <a:cxn ang="0">
                    <a:pos x="186" y="93"/>
                  </a:cxn>
                  <a:cxn ang="0">
                    <a:pos x="169" y="93"/>
                  </a:cxn>
                  <a:cxn ang="0">
                    <a:pos x="156" y="136"/>
                  </a:cxn>
                  <a:cxn ang="0">
                    <a:pos x="101" y="136"/>
                  </a:cxn>
                  <a:cxn ang="0">
                    <a:pos x="101" y="30"/>
                  </a:cxn>
                  <a:cxn ang="0">
                    <a:pos x="194" y="30"/>
                  </a:cxn>
                  <a:cxn ang="0">
                    <a:pos x="207" y="81"/>
                  </a:cxn>
                  <a:cxn ang="0">
                    <a:pos x="224" y="81"/>
                  </a:cxn>
                  <a:cxn ang="0">
                    <a:pos x="220" y="0"/>
                  </a:cxn>
                  <a:cxn ang="0">
                    <a:pos x="203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4" y="309"/>
                  </a:cxn>
                  <a:cxn ang="0">
                    <a:pos x="237" y="220"/>
                  </a:cxn>
                  <a:cxn ang="0">
                    <a:pos x="220" y="220"/>
                  </a:cxn>
                  <a:cxn ang="0">
                    <a:pos x="199" y="279"/>
                  </a:cxn>
                </a:cxnLst>
                <a:rect l="0" t="0" r="r" b="b"/>
                <a:pathLst>
                  <a:path w="237" h="309">
                    <a:moveTo>
                      <a:pt x="199" y="279"/>
                    </a:moveTo>
                    <a:lnTo>
                      <a:pt x="101" y="279"/>
                    </a:lnTo>
                    <a:lnTo>
                      <a:pt x="101" y="157"/>
                    </a:lnTo>
                    <a:lnTo>
                      <a:pt x="156" y="157"/>
                    </a:lnTo>
                    <a:lnTo>
                      <a:pt x="169" y="199"/>
                    </a:lnTo>
                    <a:lnTo>
                      <a:pt x="186" y="199"/>
                    </a:lnTo>
                    <a:cubicBezTo>
                      <a:pt x="182" y="182"/>
                      <a:pt x="182" y="165"/>
                      <a:pt x="182" y="144"/>
                    </a:cubicBezTo>
                    <a:cubicBezTo>
                      <a:pt x="182" y="127"/>
                      <a:pt x="182" y="110"/>
                      <a:pt x="186" y="93"/>
                    </a:cubicBezTo>
                    <a:lnTo>
                      <a:pt x="169" y="93"/>
                    </a:lnTo>
                    <a:lnTo>
                      <a:pt x="156" y="136"/>
                    </a:lnTo>
                    <a:lnTo>
                      <a:pt x="101" y="136"/>
                    </a:lnTo>
                    <a:lnTo>
                      <a:pt x="101" y="30"/>
                    </a:lnTo>
                    <a:lnTo>
                      <a:pt x="194" y="30"/>
                    </a:lnTo>
                    <a:lnTo>
                      <a:pt x="207" y="81"/>
                    </a:lnTo>
                    <a:lnTo>
                      <a:pt x="224" y="81"/>
                    </a:lnTo>
                    <a:lnTo>
                      <a:pt x="220" y="0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4" y="309"/>
                    </a:lnTo>
                    <a:lnTo>
                      <a:pt x="237" y="220"/>
                    </a:lnTo>
                    <a:lnTo>
                      <a:pt x="220" y="220"/>
                    </a:lnTo>
                    <a:lnTo>
                      <a:pt x="199" y="279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1093969" y="511052"/>
                <a:ext cx="180206" cy="150172"/>
              </a:xfrm>
              <a:custGeom>
                <a:avLst/>
                <a:gdLst/>
                <a:ahLst/>
                <a:cxnLst>
                  <a:cxn ang="0">
                    <a:pos x="444" y="26"/>
                  </a:cxn>
                  <a:cxn ang="0">
                    <a:pos x="490" y="17"/>
                  </a:cxn>
                  <a:cxn ang="0">
                    <a:pos x="490" y="0"/>
                  </a:cxn>
                  <a:cxn ang="0">
                    <a:pos x="338" y="0"/>
                  </a:cxn>
                  <a:cxn ang="0">
                    <a:pos x="338" y="17"/>
                  </a:cxn>
                  <a:cxn ang="0">
                    <a:pos x="380" y="26"/>
                  </a:cxn>
                  <a:cxn ang="0">
                    <a:pos x="380" y="283"/>
                  </a:cxn>
                  <a:cxn ang="0">
                    <a:pos x="275" y="283"/>
                  </a:cxn>
                  <a:cxn ang="0">
                    <a:pos x="275" y="26"/>
                  </a:cxn>
                  <a:cxn ang="0">
                    <a:pos x="317" y="17"/>
                  </a:cxn>
                  <a:cxn ang="0">
                    <a:pos x="317" y="0"/>
                  </a:cxn>
                  <a:cxn ang="0">
                    <a:pos x="169" y="0"/>
                  </a:cxn>
                  <a:cxn ang="0">
                    <a:pos x="169" y="17"/>
                  </a:cxn>
                  <a:cxn ang="0">
                    <a:pos x="211" y="26"/>
                  </a:cxn>
                  <a:cxn ang="0">
                    <a:pos x="211" y="283"/>
                  </a:cxn>
                  <a:cxn ang="0">
                    <a:pos x="106" y="283"/>
                  </a:cxn>
                  <a:cxn ang="0">
                    <a:pos x="106" y="26"/>
                  </a:cxn>
                  <a:cxn ang="0">
                    <a:pos x="148" y="17"/>
                  </a:cxn>
                  <a:cxn ang="0">
                    <a:pos x="148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457" y="309"/>
                  </a:cxn>
                  <a:cxn ang="0">
                    <a:pos x="457" y="398"/>
                  </a:cxn>
                  <a:cxn ang="0">
                    <a:pos x="474" y="398"/>
                  </a:cxn>
                  <a:cxn ang="0">
                    <a:pos x="495" y="283"/>
                  </a:cxn>
                  <a:cxn ang="0">
                    <a:pos x="444" y="283"/>
                  </a:cxn>
                  <a:cxn ang="0">
                    <a:pos x="444" y="26"/>
                  </a:cxn>
                </a:cxnLst>
                <a:rect l="0" t="0" r="r" b="b"/>
                <a:pathLst>
                  <a:path w="495" h="398">
                    <a:moveTo>
                      <a:pt x="444" y="26"/>
                    </a:moveTo>
                    <a:lnTo>
                      <a:pt x="490" y="17"/>
                    </a:lnTo>
                    <a:lnTo>
                      <a:pt x="490" y="0"/>
                    </a:lnTo>
                    <a:lnTo>
                      <a:pt x="338" y="0"/>
                    </a:lnTo>
                    <a:lnTo>
                      <a:pt x="338" y="17"/>
                    </a:lnTo>
                    <a:lnTo>
                      <a:pt x="380" y="26"/>
                    </a:lnTo>
                    <a:lnTo>
                      <a:pt x="380" y="283"/>
                    </a:lnTo>
                    <a:lnTo>
                      <a:pt x="275" y="283"/>
                    </a:lnTo>
                    <a:lnTo>
                      <a:pt x="275" y="26"/>
                    </a:lnTo>
                    <a:lnTo>
                      <a:pt x="317" y="17"/>
                    </a:lnTo>
                    <a:lnTo>
                      <a:pt x="317" y="0"/>
                    </a:lnTo>
                    <a:lnTo>
                      <a:pt x="169" y="0"/>
                    </a:lnTo>
                    <a:lnTo>
                      <a:pt x="169" y="17"/>
                    </a:lnTo>
                    <a:lnTo>
                      <a:pt x="211" y="26"/>
                    </a:lnTo>
                    <a:lnTo>
                      <a:pt x="211" y="283"/>
                    </a:lnTo>
                    <a:lnTo>
                      <a:pt x="106" y="283"/>
                    </a:lnTo>
                    <a:lnTo>
                      <a:pt x="106" y="26"/>
                    </a:lnTo>
                    <a:lnTo>
                      <a:pt x="148" y="17"/>
                    </a:lnTo>
                    <a:lnTo>
                      <a:pt x="148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457" y="309"/>
                    </a:lnTo>
                    <a:lnTo>
                      <a:pt x="457" y="398"/>
                    </a:lnTo>
                    <a:lnTo>
                      <a:pt x="474" y="398"/>
                    </a:lnTo>
                    <a:lnTo>
                      <a:pt x="495" y="283"/>
                    </a:lnTo>
                    <a:lnTo>
                      <a:pt x="444" y="283"/>
                    </a:lnTo>
                    <a:lnTo>
                      <a:pt x="444" y="26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15"/>
              <p:cNvSpPr>
                <a:spLocks/>
              </p:cNvSpPr>
              <p:nvPr/>
            </p:nvSpPr>
            <p:spPr bwMode="auto">
              <a:xfrm>
                <a:off x="1291563" y="511052"/>
                <a:ext cx="86941" cy="116976"/>
              </a:xfrm>
              <a:custGeom>
                <a:avLst/>
                <a:gdLst/>
                <a:ahLst/>
                <a:cxnLst>
                  <a:cxn ang="0">
                    <a:pos x="237" y="220"/>
                  </a:cxn>
                  <a:cxn ang="0">
                    <a:pos x="224" y="220"/>
                  </a:cxn>
                  <a:cxn ang="0">
                    <a:pos x="199" y="279"/>
                  </a:cxn>
                  <a:cxn ang="0">
                    <a:pos x="102" y="279"/>
                  </a:cxn>
                  <a:cxn ang="0">
                    <a:pos x="102" y="157"/>
                  </a:cxn>
                  <a:cxn ang="0">
                    <a:pos x="157" y="157"/>
                  </a:cxn>
                  <a:cxn ang="0">
                    <a:pos x="170" y="199"/>
                  </a:cxn>
                  <a:cxn ang="0">
                    <a:pos x="186" y="199"/>
                  </a:cxn>
                  <a:cxn ang="0">
                    <a:pos x="182" y="144"/>
                  </a:cxn>
                  <a:cxn ang="0">
                    <a:pos x="186" y="93"/>
                  </a:cxn>
                  <a:cxn ang="0">
                    <a:pos x="174" y="93"/>
                  </a:cxn>
                  <a:cxn ang="0">
                    <a:pos x="157" y="136"/>
                  </a:cxn>
                  <a:cxn ang="0">
                    <a:pos x="102" y="136"/>
                  </a:cxn>
                  <a:cxn ang="0">
                    <a:pos x="102" y="30"/>
                  </a:cxn>
                  <a:cxn ang="0">
                    <a:pos x="195" y="30"/>
                  </a:cxn>
                  <a:cxn ang="0">
                    <a:pos x="208" y="81"/>
                  </a:cxn>
                  <a:cxn ang="0">
                    <a:pos x="224" y="81"/>
                  </a:cxn>
                  <a:cxn ang="0">
                    <a:pos x="220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9" y="309"/>
                  </a:cxn>
                  <a:cxn ang="0">
                    <a:pos x="237" y="220"/>
                  </a:cxn>
                </a:cxnLst>
                <a:rect l="0" t="0" r="r" b="b"/>
                <a:pathLst>
                  <a:path w="237" h="309">
                    <a:moveTo>
                      <a:pt x="237" y="220"/>
                    </a:moveTo>
                    <a:lnTo>
                      <a:pt x="224" y="220"/>
                    </a:lnTo>
                    <a:lnTo>
                      <a:pt x="199" y="279"/>
                    </a:lnTo>
                    <a:lnTo>
                      <a:pt x="102" y="279"/>
                    </a:lnTo>
                    <a:lnTo>
                      <a:pt x="102" y="157"/>
                    </a:lnTo>
                    <a:lnTo>
                      <a:pt x="157" y="157"/>
                    </a:lnTo>
                    <a:lnTo>
                      <a:pt x="170" y="199"/>
                    </a:lnTo>
                    <a:lnTo>
                      <a:pt x="186" y="199"/>
                    </a:lnTo>
                    <a:cubicBezTo>
                      <a:pt x="186" y="182"/>
                      <a:pt x="182" y="165"/>
                      <a:pt x="182" y="144"/>
                    </a:cubicBezTo>
                    <a:cubicBezTo>
                      <a:pt x="182" y="127"/>
                      <a:pt x="186" y="110"/>
                      <a:pt x="186" y="93"/>
                    </a:cubicBezTo>
                    <a:lnTo>
                      <a:pt x="174" y="93"/>
                    </a:lnTo>
                    <a:lnTo>
                      <a:pt x="157" y="136"/>
                    </a:lnTo>
                    <a:lnTo>
                      <a:pt x="102" y="136"/>
                    </a:lnTo>
                    <a:lnTo>
                      <a:pt x="102" y="30"/>
                    </a:lnTo>
                    <a:lnTo>
                      <a:pt x="195" y="30"/>
                    </a:lnTo>
                    <a:lnTo>
                      <a:pt x="208" y="81"/>
                    </a:lnTo>
                    <a:lnTo>
                      <a:pt x="224" y="81"/>
                    </a:lnTo>
                    <a:lnTo>
                      <a:pt x="220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9" y="309"/>
                    </a:lnTo>
                    <a:lnTo>
                      <a:pt x="237" y="22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16"/>
              <p:cNvSpPr>
                <a:spLocks/>
              </p:cNvSpPr>
              <p:nvPr/>
            </p:nvSpPr>
            <p:spPr bwMode="auto">
              <a:xfrm>
                <a:off x="1402216" y="511052"/>
                <a:ext cx="123299" cy="116976"/>
              </a:xfrm>
              <a:custGeom>
                <a:avLst/>
                <a:gdLst/>
                <a:ahLst/>
                <a:cxnLst>
                  <a:cxn ang="0">
                    <a:pos x="190" y="17"/>
                  </a:cxn>
                  <a:cxn ang="0">
                    <a:pos x="236" y="26"/>
                  </a:cxn>
                  <a:cxn ang="0">
                    <a:pos x="236" y="136"/>
                  </a:cxn>
                  <a:cxn ang="0">
                    <a:pos x="105" y="136"/>
                  </a:cxn>
                  <a:cxn ang="0">
                    <a:pos x="105" y="26"/>
                  </a:cxn>
                  <a:cxn ang="0">
                    <a:pos x="152" y="17"/>
                  </a:cxn>
                  <a:cxn ang="0">
                    <a:pos x="152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52" y="309"/>
                  </a:cxn>
                  <a:cxn ang="0">
                    <a:pos x="152" y="292"/>
                  </a:cxn>
                  <a:cxn ang="0">
                    <a:pos x="105" y="283"/>
                  </a:cxn>
                  <a:cxn ang="0">
                    <a:pos x="105" y="161"/>
                  </a:cxn>
                  <a:cxn ang="0">
                    <a:pos x="236" y="161"/>
                  </a:cxn>
                  <a:cxn ang="0">
                    <a:pos x="236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190" y="0"/>
                  </a:cxn>
                  <a:cxn ang="0">
                    <a:pos x="190" y="17"/>
                  </a:cxn>
                </a:cxnLst>
                <a:rect l="0" t="0" r="r" b="b"/>
                <a:pathLst>
                  <a:path w="342" h="309">
                    <a:moveTo>
                      <a:pt x="190" y="17"/>
                    </a:moveTo>
                    <a:lnTo>
                      <a:pt x="236" y="26"/>
                    </a:lnTo>
                    <a:lnTo>
                      <a:pt x="236" y="136"/>
                    </a:lnTo>
                    <a:lnTo>
                      <a:pt x="105" y="136"/>
                    </a:lnTo>
                    <a:lnTo>
                      <a:pt x="105" y="26"/>
                    </a:lnTo>
                    <a:lnTo>
                      <a:pt x="152" y="17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52" y="309"/>
                    </a:lnTo>
                    <a:lnTo>
                      <a:pt x="152" y="292"/>
                    </a:lnTo>
                    <a:lnTo>
                      <a:pt x="105" y="283"/>
                    </a:lnTo>
                    <a:lnTo>
                      <a:pt x="105" y="161"/>
                    </a:lnTo>
                    <a:lnTo>
                      <a:pt x="236" y="161"/>
                    </a:lnTo>
                    <a:lnTo>
                      <a:pt x="236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190" y="0"/>
                    </a:lnTo>
                    <a:lnTo>
                      <a:pt x="19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17"/>
              <p:cNvSpPr>
                <a:spLocks/>
              </p:cNvSpPr>
              <p:nvPr/>
            </p:nvSpPr>
            <p:spPr bwMode="auto">
              <a:xfrm>
                <a:off x="1546065" y="511052"/>
                <a:ext cx="124880" cy="116976"/>
              </a:xfrm>
              <a:custGeom>
                <a:avLst/>
                <a:gdLst/>
                <a:ahLst/>
                <a:cxnLst>
                  <a:cxn ang="0">
                    <a:pos x="190" y="17"/>
                  </a:cxn>
                  <a:cxn ang="0">
                    <a:pos x="237" y="26"/>
                  </a:cxn>
                  <a:cxn ang="0">
                    <a:pos x="237" y="30"/>
                  </a:cxn>
                  <a:cxn ang="0">
                    <a:pos x="106" y="237"/>
                  </a:cxn>
                  <a:cxn ang="0">
                    <a:pos x="106" y="26"/>
                  </a:cxn>
                  <a:cxn ang="0">
                    <a:pos x="152" y="17"/>
                  </a:cxn>
                  <a:cxn ang="0">
                    <a:pos x="152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52" y="309"/>
                  </a:cxn>
                  <a:cxn ang="0">
                    <a:pos x="152" y="292"/>
                  </a:cxn>
                  <a:cxn ang="0">
                    <a:pos x="106" y="283"/>
                  </a:cxn>
                  <a:cxn ang="0">
                    <a:pos x="106" y="279"/>
                  </a:cxn>
                  <a:cxn ang="0">
                    <a:pos x="237" y="72"/>
                  </a:cxn>
                  <a:cxn ang="0">
                    <a:pos x="237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190" y="0"/>
                  </a:cxn>
                  <a:cxn ang="0">
                    <a:pos x="190" y="17"/>
                  </a:cxn>
                </a:cxnLst>
                <a:rect l="0" t="0" r="r" b="b"/>
                <a:pathLst>
                  <a:path w="342" h="309">
                    <a:moveTo>
                      <a:pt x="190" y="17"/>
                    </a:moveTo>
                    <a:lnTo>
                      <a:pt x="237" y="26"/>
                    </a:lnTo>
                    <a:lnTo>
                      <a:pt x="237" y="30"/>
                    </a:lnTo>
                    <a:lnTo>
                      <a:pt x="106" y="237"/>
                    </a:lnTo>
                    <a:lnTo>
                      <a:pt x="106" y="26"/>
                    </a:lnTo>
                    <a:lnTo>
                      <a:pt x="152" y="17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52" y="309"/>
                    </a:lnTo>
                    <a:lnTo>
                      <a:pt x="152" y="292"/>
                    </a:lnTo>
                    <a:lnTo>
                      <a:pt x="106" y="283"/>
                    </a:lnTo>
                    <a:lnTo>
                      <a:pt x="106" y="279"/>
                    </a:lnTo>
                    <a:lnTo>
                      <a:pt x="237" y="72"/>
                    </a:lnTo>
                    <a:lnTo>
                      <a:pt x="237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190" y="0"/>
                    </a:lnTo>
                    <a:lnTo>
                      <a:pt x="19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18"/>
              <p:cNvSpPr>
                <a:spLocks/>
              </p:cNvSpPr>
              <p:nvPr/>
            </p:nvSpPr>
            <p:spPr bwMode="auto">
              <a:xfrm>
                <a:off x="1689913" y="511052"/>
                <a:ext cx="88522" cy="116976"/>
              </a:xfrm>
              <a:custGeom>
                <a:avLst/>
                <a:gdLst/>
                <a:ahLst/>
                <a:cxnLst>
                  <a:cxn ang="0">
                    <a:pos x="225" y="220"/>
                  </a:cxn>
                  <a:cxn ang="0">
                    <a:pos x="199" y="279"/>
                  </a:cxn>
                  <a:cxn ang="0">
                    <a:pos x="106" y="279"/>
                  </a:cxn>
                  <a:cxn ang="0">
                    <a:pos x="106" y="157"/>
                  </a:cxn>
                  <a:cxn ang="0">
                    <a:pos x="161" y="157"/>
                  </a:cxn>
                  <a:cxn ang="0">
                    <a:pos x="174" y="199"/>
                  </a:cxn>
                  <a:cxn ang="0">
                    <a:pos x="187" y="199"/>
                  </a:cxn>
                  <a:cxn ang="0">
                    <a:pos x="187" y="144"/>
                  </a:cxn>
                  <a:cxn ang="0">
                    <a:pos x="187" y="93"/>
                  </a:cxn>
                  <a:cxn ang="0">
                    <a:pos x="174" y="93"/>
                  </a:cxn>
                  <a:cxn ang="0">
                    <a:pos x="161" y="136"/>
                  </a:cxn>
                  <a:cxn ang="0">
                    <a:pos x="106" y="136"/>
                  </a:cxn>
                  <a:cxn ang="0">
                    <a:pos x="106" y="30"/>
                  </a:cxn>
                  <a:cxn ang="0">
                    <a:pos x="195" y="30"/>
                  </a:cxn>
                  <a:cxn ang="0">
                    <a:pos x="212" y="81"/>
                  </a:cxn>
                  <a:cxn ang="0">
                    <a:pos x="225" y="81"/>
                  </a:cxn>
                  <a:cxn ang="0">
                    <a:pos x="225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3" y="26"/>
                  </a:cxn>
                  <a:cxn ang="0">
                    <a:pos x="43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9" y="309"/>
                  </a:cxn>
                  <a:cxn ang="0">
                    <a:pos x="241" y="220"/>
                  </a:cxn>
                  <a:cxn ang="0">
                    <a:pos x="225" y="220"/>
                  </a:cxn>
                </a:cxnLst>
                <a:rect l="0" t="0" r="r" b="b"/>
                <a:pathLst>
                  <a:path w="241" h="309">
                    <a:moveTo>
                      <a:pt x="225" y="220"/>
                    </a:moveTo>
                    <a:lnTo>
                      <a:pt x="199" y="279"/>
                    </a:lnTo>
                    <a:lnTo>
                      <a:pt x="106" y="279"/>
                    </a:lnTo>
                    <a:lnTo>
                      <a:pt x="106" y="157"/>
                    </a:lnTo>
                    <a:lnTo>
                      <a:pt x="161" y="157"/>
                    </a:lnTo>
                    <a:lnTo>
                      <a:pt x="174" y="199"/>
                    </a:lnTo>
                    <a:lnTo>
                      <a:pt x="187" y="199"/>
                    </a:lnTo>
                    <a:lnTo>
                      <a:pt x="187" y="144"/>
                    </a:lnTo>
                    <a:lnTo>
                      <a:pt x="187" y="93"/>
                    </a:lnTo>
                    <a:lnTo>
                      <a:pt x="174" y="93"/>
                    </a:lnTo>
                    <a:lnTo>
                      <a:pt x="161" y="136"/>
                    </a:lnTo>
                    <a:lnTo>
                      <a:pt x="106" y="136"/>
                    </a:lnTo>
                    <a:lnTo>
                      <a:pt x="106" y="30"/>
                    </a:lnTo>
                    <a:lnTo>
                      <a:pt x="195" y="30"/>
                    </a:lnTo>
                    <a:lnTo>
                      <a:pt x="212" y="81"/>
                    </a:lnTo>
                    <a:lnTo>
                      <a:pt x="225" y="81"/>
                    </a:lnTo>
                    <a:lnTo>
                      <a:pt x="225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3" y="26"/>
                    </a:lnTo>
                    <a:lnTo>
                      <a:pt x="43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9" y="309"/>
                    </a:lnTo>
                    <a:lnTo>
                      <a:pt x="241" y="220"/>
                    </a:lnTo>
                    <a:lnTo>
                      <a:pt x="225" y="22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19"/>
              <p:cNvSpPr>
                <a:spLocks noEditPoints="1"/>
              </p:cNvSpPr>
              <p:nvPr/>
            </p:nvSpPr>
            <p:spPr bwMode="auto">
              <a:xfrm>
                <a:off x="943798" y="163286"/>
                <a:ext cx="229209" cy="289278"/>
              </a:xfrm>
              <a:custGeom>
                <a:avLst/>
                <a:gdLst/>
                <a:ahLst/>
                <a:cxnLst>
                  <a:cxn ang="0">
                    <a:pos x="317" y="774"/>
                  </a:cxn>
                  <a:cxn ang="0">
                    <a:pos x="587" y="668"/>
                  </a:cxn>
                  <a:cxn ang="0">
                    <a:pos x="630" y="85"/>
                  </a:cxn>
                  <a:cxn ang="0">
                    <a:pos x="317" y="0"/>
                  </a:cxn>
                  <a:cxn ang="0">
                    <a:pos x="160" y="42"/>
                  </a:cxn>
                  <a:cxn ang="0">
                    <a:pos x="0" y="85"/>
                  </a:cxn>
                  <a:cxn ang="0">
                    <a:pos x="42" y="668"/>
                  </a:cxn>
                  <a:cxn ang="0">
                    <a:pos x="160" y="715"/>
                  </a:cxn>
                  <a:cxn ang="0">
                    <a:pos x="317" y="774"/>
                  </a:cxn>
                  <a:cxn ang="0">
                    <a:pos x="160" y="76"/>
                  </a:cxn>
                  <a:cxn ang="0">
                    <a:pos x="160" y="76"/>
                  </a:cxn>
                  <a:cxn ang="0">
                    <a:pos x="224" y="59"/>
                  </a:cxn>
                  <a:cxn ang="0">
                    <a:pos x="160" y="161"/>
                  </a:cxn>
                  <a:cxn ang="0">
                    <a:pos x="105" y="258"/>
                  </a:cxn>
                  <a:cxn ang="0">
                    <a:pos x="105" y="186"/>
                  </a:cxn>
                  <a:cxn ang="0">
                    <a:pos x="101" y="93"/>
                  </a:cxn>
                  <a:cxn ang="0">
                    <a:pos x="160" y="76"/>
                  </a:cxn>
                  <a:cxn ang="0">
                    <a:pos x="76" y="643"/>
                  </a:cxn>
                  <a:cxn ang="0">
                    <a:pos x="76" y="643"/>
                  </a:cxn>
                  <a:cxn ang="0">
                    <a:pos x="55" y="385"/>
                  </a:cxn>
                  <a:cxn ang="0">
                    <a:pos x="114" y="389"/>
                  </a:cxn>
                  <a:cxn ang="0">
                    <a:pos x="160" y="313"/>
                  </a:cxn>
                  <a:cxn ang="0">
                    <a:pos x="228" y="203"/>
                  </a:cxn>
                  <a:cxn ang="0">
                    <a:pos x="224" y="275"/>
                  </a:cxn>
                  <a:cxn ang="0">
                    <a:pos x="228" y="397"/>
                  </a:cxn>
                  <a:cxn ang="0">
                    <a:pos x="317" y="402"/>
                  </a:cxn>
                  <a:cxn ang="0">
                    <a:pos x="317" y="34"/>
                  </a:cxn>
                  <a:cxn ang="0">
                    <a:pos x="596" y="110"/>
                  </a:cxn>
                  <a:cxn ang="0">
                    <a:pos x="575" y="385"/>
                  </a:cxn>
                  <a:cxn ang="0">
                    <a:pos x="494" y="389"/>
                  </a:cxn>
                  <a:cxn ang="0">
                    <a:pos x="507" y="156"/>
                  </a:cxn>
                  <a:cxn ang="0">
                    <a:pos x="410" y="140"/>
                  </a:cxn>
                  <a:cxn ang="0">
                    <a:pos x="406" y="397"/>
                  </a:cxn>
                  <a:cxn ang="0">
                    <a:pos x="317" y="402"/>
                  </a:cxn>
                  <a:cxn ang="0">
                    <a:pos x="317" y="736"/>
                  </a:cxn>
                  <a:cxn ang="0">
                    <a:pos x="160" y="676"/>
                  </a:cxn>
                  <a:cxn ang="0">
                    <a:pos x="76" y="643"/>
                  </a:cxn>
                </a:cxnLst>
                <a:rect l="0" t="0" r="r" b="b"/>
                <a:pathLst>
                  <a:path w="630" h="774">
                    <a:moveTo>
                      <a:pt x="317" y="774"/>
                    </a:moveTo>
                    <a:lnTo>
                      <a:pt x="587" y="668"/>
                    </a:lnTo>
                    <a:lnTo>
                      <a:pt x="630" y="85"/>
                    </a:lnTo>
                    <a:lnTo>
                      <a:pt x="317" y="0"/>
                    </a:lnTo>
                    <a:lnTo>
                      <a:pt x="160" y="42"/>
                    </a:lnTo>
                    <a:lnTo>
                      <a:pt x="0" y="85"/>
                    </a:lnTo>
                    <a:lnTo>
                      <a:pt x="42" y="668"/>
                    </a:lnTo>
                    <a:lnTo>
                      <a:pt x="160" y="715"/>
                    </a:lnTo>
                    <a:lnTo>
                      <a:pt x="317" y="774"/>
                    </a:lnTo>
                    <a:close/>
                    <a:moveTo>
                      <a:pt x="160" y="76"/>
                    </a:moveTo>
                    <a:lnTo>
                      <a:pt x="160" y="76"/>
                    </a:lnTo>
                    <a:lnTo>
                      <a:pt x="224" y="59"/>
                    </a:lnTo>
                    <a:lnTo>
                      <a:pt x="160" y="161"/>
                    </a:lnTo>
                    <a:lnTo>
                      <a:pt x="105" y="258"/>
                    </a:lnTo>
                    <a:lnTo>
                      <a:pt x="105" y="186"/>
                    </a:lnTo>
                    <a:lnTo>
                      <a:pt x="101" y="93"/>
                    </a:lnTo>
                    <a:lnTo>
                      <a:pt x="160" y="76"/>
                    </a:lnTo>
                    <a:close/>
                    <a:moveTo>
                      <a:pt x="76" y="643"/>
                    </a:moveTo>
                    <a:lnTo>
                      <a:pt x="76" y="643"/>
                    </a:lnTo>
                    <a:lnTo>
                      <a:pt x="55" y="385"/>
                    </a:lnTo>
                    <a:lnTo>
                      <a:pt x="114" y="389"/>
                    </a:lnTo>
                    <a:lnTo>
                      <a:pt x="160" y="313"/>
                    </a:lnTo>
                    <a:lnTo>
                      <a:pt x="228" y="203"/>
                    </a:lnTo>
                    <a:lnTo>
                      <a:pt x="224" y="275"/>
                    </a:lnTo>
                    <a:lnTo>
                      <a:pt x="228" y="397"/>
                    </a:lnTo>
                    <a:lnTo>
                      <a:pt x="317" y="402"/>
                    </a:lnTo>
                    <a:lnTo>
                      <a:pt x="317" y="34"/>
                    </a:lnTo>
                    <a:lnTo>
                      <a:pt x="596" y="110"/>
                    </a:lnTo>
                    <a:lnTo>
                      <a:pt x="575" y="385"/>
                    </a:lnTo>
                    <a:lnTo>
                      <a:pt x="494" y="389"/>
                    </a:lnTo>
                    <a:lnTo>
                      <a:pt x="507" y="156"/>
                    </a:lnTo>
                    <a:lnTo>
                      <a:pt x="410" y="140"/>
                    </a:lnTo>
                    <a:lnTo>
                      <a:pt x="406" y="397"/>
                    </a:lnTo>
                    <a:lnTo>
                      <a:pt x="317" y="402"/>
                    </a:lnTo>
                    <a:lnTo>
                      <a:pt x="317" y="736"/>
                    </a:lnTo>
                    <a:lnTo>
                      <a:pt x="160" y="676"/>
                    </a:lnTo>
                    <a:lnTo>
                      <a:pt x="76" y="643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21" name="Прямая соединительная линия 20"/>
          <p:cNvCxnSpPr/>
          <p:nvPr/>
        </p:nvCxnSpPr>
        <p:spPr>
          <a:xfrm>
            <a:off x="-3" y="818726"/>
            <a:ext cx="9144003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81" y="6481567"/>
            <a:ext cx="2895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EA94EA-8157-4797-9782-3BE1CEF4134D}"/>
              </a:ext>
            </a:extLst>
          </p:cNvPr>
          <p:cNvSpPr txBox="1"/>
          <p:nvPr/>
        </p:nvSpPr>
        <p:spPr>
          <a:xfrm>
            <a:off x="1952772" y="128248"/>
            <a:ext cx="6994721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Часть 2. Химический эксперимент </a:t>
            </a:r>
          </a:p>
          <a:p>
            <a:pPr algn="ctr"/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при решении задач разного типа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81EF5D-C27F-4314-8B94-CF708288946F}"/>
              </a:ext>
            </a:extLst>
          </p:cNvPr>
          <p:cNvSpPr txBox="1"/>
          <p:nvPr/>
        </p:nvSpPr>
        <p:spPr>
          <a:xfrm>
            <a:off x="460310" y="1124744"/>
            <a:ext cx="8216146" cy="67403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ru-RU" sz="2400" b="1" i="1" u="sng" dirty="0"/>
              <a:t>Качественная задача </a:t>
            </a:r>
            <a:r>
              <a:rPr lang="ru-RU" sz="2400" b="1" i="1" dirty="0"/>
              <a:t>– это задание, в котором не предполагается проведение вычислений, но требуется выполнить одно или несколько из следующих действий: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доказать состав вещества;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осуществить «цепочку» превращений веществ;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определить каждое вещество из нескольких предложенных;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получить какое-либо вещество;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провести реакцию между веществами и объяснить её результат;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провести реакции, характеризующие принадлежность данного вещества к определенному классу соединений и др.</a:t>
            </a:r>
          </a:p>
          <a:p>
            <a:pPr algn="ctr"/>
            <a:endParaRPr lang="ru-RU" sz="2400" dirty="0"/>
          </a:p>
          <a:p>
            <a:pPr algn="ctr"/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algn="ctr"/>
            <a:endParaRPr lang="ru-RU" sz="2400" dirty="0"/>
          </a:p>
          <a:p>
            <a:pPr algn="ctr"/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789205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lin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87864"/>
            <a:ext cx="9144000" cy="7013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37448" y="128248"/>
            <a:ext cx="1526240" cy="626298"/>
            <a:chOff x="316597" y="192428"/>
            <a:chExt cx="1753739" cy="626298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2068286" y="192428"/>
              <a:ext cx="2050" cy="626298"/>
            </a:xfrm>
            <a:prstGeom prst="line">
              <a:avLst/>
            </a:prstGeom>
            <a:ln>
              <a:solidFill>
                <a:srgbClr val="2947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Группа 44"/>
            <p:cNvGrpSpPr/>
            <p:nvPr/>
          </p:nvGrpSpPr>
          <p:grpSpPr>
            <a:xfrm>
              <a:off x="316597" y="256608"/>
              <a:ext cx="1440066" cy="497938"/>
              <a:chOff x="338369" y="163286"/>
              <a:chExt cx="1440066" cy="497938"/>
            </a:xfrm>
          </p:grpSpPr>
          <p:sp>
            <p:nvSpPr>
              <p:cNvPr id="3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8369" y="163286"/>
                <a:ext cx="1429001" cy="493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6"/>
              <p:cNvSpPr>
                <a:spLocks/>
              </p:cNvSpPr>
              <p:nvPr/>
            </p:nvSpPr>
            <p:spPr bwMode="auto">
              <a:xfrm>
                <a:off x="343111" y="397237"/>
                <a:ext cx="548521" cy="31615"/>
              </a:xfrm>
              <a:custGeom>
                <a:avLst/>
                <a:gdLst/>
                <a:ahLst/>
                <a:cxnLst>
                  <a:cxn ang="0">
                    <a:pos x="1505" y="0"/>
                  </a:cxn>
                  <a:cxn ang="0">
                    <a:pos x="0" y="0"/>
                  </a:cxn>
                  <a:cxn ang="0">
                    <a:pos x="0" y="84"/>
                  </a:cxn>
                  <a:cxn ang="0">
                    <a:pos x="1509" y="84"/>
                  </a:cxn>
                  <a:cxn ang="0">
                    <a:pos x="1505" y="0"/>
                  </a:cxn>
                </a:cxnLst>
                <a:rect l="0" t="0" r="r" b="b"/>
                <a:pathLst>
                  <a:path w="1509" h="84">
                    <a:moveTo>
                      <a:pt x="1505" y="0"/>
                    </a:moveTo>
                    <a:lnTo>
                      <a:pt x="0" y="0"/>
                    </a:lnTo>
                    <a:lnTo>
                      <a:pt x="0" y="84"/>
                    </a:lnTo>
                    <a:lnTo>
                      <a:pt x="1509" y="84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7"/>
              <p:cNvSpPr>
                <a:spLocks/>
              </p:cNvSpPr>
              <p:nvPr/>
            </p:nvSpPr>
            <p:spPr bwMode="auto">
              <a:xfrm>
                <a:off x="1223591" y="397237"/>
                <a:ext cx="548521" cy="31615"/>
              </a:xfrm>
              <a:custGeom>
                <a:avLst/>
                <a:gdLst/>
                <a:ahLst/>
                <a:cxnLst>
                  <a:cxn ang="0">
                    <a:pos x="1510" y="0"/>
                  </a:cxn>
                  <a:cxn ang="0">
                    <a:pos x="9" y="0"/>
                  </a:cxn>
                  <a:cxn ang="0">
                    <a:pos x="0" y="84"/>
                  </a:cxn>
                  <a:cxn ang="0">
                    <a:pos x="1510" y="84"/>
                  </a:cxn>
                  <a:cxn ang="0">
                    <a:pos x="1510" y="0"/>
                  </a:cxn>
                </a:cxnLst>
                <a:rect l="0" t="0" r="r" b="b"/>
                <a:pathLst>
                  <a:path w="1510" h="84">
                    <a:moveTo>
                      <a:pt x="1510" y="0"/>
                    </a:moveTo>
                    <a:lnTo>
                      <a:pt x="9" y="0"/>
                    </a:lnTo>
                    <a:lnTo>
                      <a:pt x="0" y="84"/>
                    </a:lnTo>
                    <a:lnTo>
                      <a:pt x="1510" y="84"/>
                    </a:lnTo>
                    <a:lnTo>
                      <a:pt x="1510" y="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338369" y="511052"/>
                <a:ext cx="124880" cy="116976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48" y="309"/>
                  </a:cxn>
                  <a:cxn ang="0">
                    <a:pos x="148" y="292"/>
                  </a:cxn>
                  <a:cxn ang="0">
                    <a:pos x="106" y="283"/>
                  </a:cxn>
                  <a:cxn ang="0">
                    <a:pos x="106" y="30"/>
                  </a:cxn>
                  <a:cxn ang="0">
                    <a:pos x="232" y="30"/>
                  </a:cxn>
                  <a:cxn ang="0">
                    <a:pos x="232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0" y="0"/>
                  </a:cxn>
                  <a:cxn ang="0">
                    <a:pos x="0" y="17"/>
                  </a:cxn>
                </a:cxnLst>
                <a:rect l="0" t="0" r="r" b="b"/>
                <a:pathLst>
                  <a:path w="342" h="309">
                    <a:moveTo>
                      <a:pt x="0" y="17"/>
                    </a:move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48" y="309"/>
                    </a:lnTo>
                    <a:lnTo>
                      <a:pt x="148" y="292"/>
                    </a:lnTo>
                    <a:lnTo>
                      <a:pt x="106" y="283"/>
                    </a:lnTo>
                    <a:lnTo>
                      <a:pt x="106" y="30"/>
                    </a:lnTo>
                    <a:lnTo>
                      <a:pt x="232" y="30"/>
                    </a:lnTo>
                    <a:lnTo>
                      <a:pt x="232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9"/>
              <p:cNvSpPr>
                <a:spLocks noEditPoints="1"/>
              </p:cNvSpPr>
              <p:nvPr/>
            </p:nvSpPr>
            <p:spPr bwMode="auto">
              <a:xfrm>
                <a:off x="485379" y="511052"/>
                <a:ext cx="85361" cy="116976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39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39" y="309"/>
                  </a:cxn>
                  <a:cxn ang="0">
                    <a:pos x="156" y="309"/>
                  </a:cxn>
                  <a:cxn ang="0">
                    <a:pos x="156" y="292"/>
                  </a:cxn>
                  <a:cxn ang="0">
                    <a:pos x="139" y="288"/>
                  </a:cxn>
                  <a:cxn ang="0">
                    <a:pos x="101" y="283"/>
                  </a:cxn>
                  <a:cxn ang="0">
                    <a:pos x="101" y="178"/>
                  </a:cxn>
                  <a:cxn ang="0">
                    <a:pos x="127" y="178"/>
                  </a:cxn>
                  <a:cxn ang="0">
                    <a:pos x="139" y="178"/>
                  </a:cxn>
                  <a:cxn ang="0">
                    <a:pos x="236" y="81"/>
                  </a:cxn>
                  <a:cxn ang="0">
                    <a:pos x="148" y="0"/>
                  </a:cxn>
                  <a:cxn ang="0">
                    <a:pos x="139" y="161"/>
                  </a:cxn>
                  <a:cxn ang="0">
                    <a:pos x="139" y="161"/>
                  </a:cxn>
                  <a:cxn ang="0">
                    <a:pos x="118" y="161"/>
                  </a:cxn>
                  <a:cxn ang="0">
                    <a:pos x="101" y="161"/>
                  </a:cxn>
                  <a:cxn ang="0">
                    <a:pos x="101" y="21"/>
                  </a:cxn>
                  <a:cxn ang="0">
                    <a:pos x="118" y="21"/>
                  </a:cxn>
                  <a:cxn ang="0">
                    <a:pos x="139" y="26"/>
                  </a:cxn>
                  <a:cxn ang="0">
                    <a:pos x="173" y="93"/>
                  </a:cxn>
                  <a:cxn ang="0">
                    <a:pos x="139" y="161"/>
                  </a:cxn>
                </a:cxnLst>
                <a:rect l="0" t="0" r="r" b="b"/>
                <a:pathLst>
                  <a:path w="236" h="309">
                    <a:moveTo>
                      <a:pt x="148" y="0"/>
                    </a:moveTo>
                    <a:lnTo>
                      <a:pt x="139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39" y="309"/>
                    </a:lnTo>
                    <a:lnTo>
                      <a:pt x="156" y="309"/>
                    </a:lnTo>
                    <a:lnTo>
                      <a:pt x="156" y="292"/>
                    </a:lnTo>
                    <a:lnTo>
                      <a:pt x="139" y="288"/>
                    </a:lnTo>
                    <a:lnTo>
                      <a:pt x="101" y="283"/>
                    </a:lnTo>
                    <a:lnTo>
                      <a:pt x="101" y="178"/>
                    </a:lnTo>
                    <a:lnTo>
                      <a:pt x="127" y="178"/>
                    </a:lnTo>
                    <a:lnTo>
                      <a:pt x="139" y="178"/>
                    </a:lnTo>
                    <a:cubicBezTo>
                      <a:pt x="203" y="174"/>
                      <a:pt x="236" y="144"/>
                      <a:pt x="236" y="81"/>
                    </a:cubicBezTo>
                    <a:cubicBezTo>
                      <a:pt x="236" y="26"/>
                      <a:pt x="198" y="0"/>
                      <a:pt x="148" y="0"/>
                    </a:cubicBezTo>
                    <a:close/>
                    <a:moveTo>
                      <a:pt x="139" y="161"/>
                    </a:moveTo>
                    <a:lnTo>
                      <a:pt x="139" y="161"/>
                    </a:lnTo>
                    <a:lnTo>
                      <a:pt x="118" y="161"/>
                    </a:lnTo>
                    <a:lnTo>
                      <a:pt x="101" y="161"/>
                    </a:lnTo>
                    <a:lnTo>
                      <a:pt x="101" y="21"/>
                    </a:lnTo>
                    <a:lnTo>
                      <a:pt x="118" y="21"/>
                    </a:lnTo>
                    <a:cubicBezTo>
                      <a:pt x="122" y="21"/>
                      <a:pt x="131" y="21"/>
                      <a:pt x="139" y="26"/>
                    </a:cubicBezTo>
                    <a:cubicBezTo>
                      <a:pt x="156" y="30"/>
                      <a:pt x="173" y="51"/>
                      <a:pt x="173" y="93"/>
                    </a:cubicBezTo>
                    <a:cubicBezTo>
                      <a:pt x="173" y="123"/>
                      <a:pt x="165" y="152"/>
                      <a:pt x="139" y="161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10"/>
              <p:cNvSpPr>
                <a:spLocks noEditPoints="1"/>
              </p:cNvSpPr>
              <p:nvPr/>
            </p:nvSpPr>
            <p:spPr bwMode="auto">
              <a:xfrm>
                <a:off x="594451" y="509471"/>
                <a:ext cx="115395" cy="120137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156" y="0"/>
                  </a:cxn>
                  <a:cxn ang="0">
                    <a:pos x="0" y="156"/>
                  </a:cxn>
                  <a:cxn ang="0">
                    <a:pos x="156" y="317"/>
                  </a:cxn>
                  <a:cxn ang="0">
                    <a:pos x="160" y="317"/>
                  </a:cxn>
                  <a:cxn ang="0">
                    <a:pos x="317" y="156"/>
                  </a:cxn>
                  <a:cxn ang="0">
                    <a:pos x="160" y="0"/>
                  </a:cxn>
                  <a:cxn ang="0">
                    <a:pos x="160" y="300"/>
                  </a:cxn>
                  <a:cxn ang="0">
                    <a:pos x="160" y="300"/>
                  </a:cxn>
                  <a:cxn ang="0">
                    <a:pos x="156" y="300"/>
                  </a:cxn>
                  <a:cxn ang="0">
                    <a:pos x="72" y="148"/>
                  </a:cxn>
                  <a:cxn ang="0">
                    <a:pos x="156" y="17"/>
                  </a:cxn>
                  <a:cxn ang="0">
                    <a:pos x="245" y="169"/>
                  </a:cxn>
                  <a:cxn ang="0">
                    <a:pos x="160" y="300"/>
                  </a:cxn>
                </a:cxnLst>
                <a:rect l="0" t="0" r="r" b="b"/>
                <a:pathLst>
                  <a:path w="317" h="317">
                    <a:moveTo>
                      <a:pt x="160" y="0"/>
                    </a:moveTo>
                    <a:lnTo>
                      <a:pt x="156" y="0"/>
                    </a:lnTo>
                    <a:cubicBezTo>
                      <a:pt x="55" y="0"/>
                      <a:pt x="0" y="55"/>
                      <a:pt x="0" y="156"/>
                    </a:cubicBezTo>
                    <a:cubicBezTo>
                      <a:pt x="0" y="262"/>
                      <a:pt x="55" y="317"/>
                      <a:pt x="156" y="317"/>
                    </a:cubicBezTo>
                    <a:lnTo>
                      <a:pt x="160" y="317"/>
                    </a:lnTo>
                    <a:cubicBezTo>
                      <a:pt x="258" y="317"/>
                      <a:pt x="317" y="262"/>
                      <a:pt x="317" y="156"/>
                    </a:cubicBezTo>
                    <a:cubicBezTo>
                      <a:pt x="317" y="55"/>
                      <a:pt x="262" y="0"/>
                      <a:pt x="160" y="0"/>
                    </a:cubicBezTo>
                    <a:close/>
                    <a:moveTo>
                      <a:pt x="160" y="300"/>
                    </a:moveTo>
                    <a:lnTo>
                      <a:pt x="160" y="300"/>
                    </a:lnTo>
                    <a:lnTo>
                      <a:pt x="156" y="300"/>
                    </a:lnTo>
                    <a:cubicBezTo>
                      <a:pt x="110" y="296"/>
                      <a:pt x="72" y="258"/>
                      <a:pt x="72" y="148"/>
                    </a:cubicBezTo>
                    <a:cubicBezTo>
                      <a:pt x="72" y="55"/>
                      <a:pt x="106" y="21"/>
                      <a:pt x="156" y="17"/>
                    </a:cubicBezTo>
                    <a:cubicBezTo>
                      <a:pt x="207" y="21"/>
                      <a:pt x="245" y="63"/>
                      <a:pt x="245" y="169"/>
                    </a:cubicBezTo>
                    <a:cubicBezTo>
                      <a:pt x="245" y="232"/>
                      <a:pt x="220" y="300"/>
                      <a:pt x="160" y="300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736719" y="509471"/>
                <a:ext cx="105910" cy="120137"/>
              </a:xfrm>
              <a:custGeom>
                <a:avLst/>
                <a:gdLst/>
                <a:ahLst/>
                <a:cxnLst>
                  <a:cxn ang="0">
                    <a:pos x="190" y="296"/>
                  </a:cxn>
                  <a:cxn ang="0">
                    <a:pos x="72" y="156"/>
                  </a:cxn>
                  <a:cxn ang="0">
                    <a:pos x="173" y="21"/>
                  </a:cxn>
                  <a:cxn ang="0">
                    <a:pos x="266" y="101"/>
                  </a:cxn>
                  <a:cxn ang="0">
                    <a:pos x="283" y="101"/>
                  </a:cxn>
                  <a:cxn ang="0">
                    <a:pos x="283" y="17"/>
                  </a:cxn>
                  <a:cxn ang="0">
                    <a:pos x="262" y="17"/>
                  </a:cxn>
                  <a:cxn ang="0">
                    <a:pos x="165" y="0"/>
                  </a:cxn>
                  <a:cxn ang="0">
                    <a:pos x="0" y="152"/>
                  </a:cxn>
                  <a:cxn ang="0">
                    <a:pos x="165" y="317"/>
                  </a:cxn>
                  <a:cxn ang="0">
                    <a:pos x="292" y="287"/>
                  </a:cxn>
                  <a:cxn ang="0">
                    <a:pos x="292" y="241"/>
                  </a:cxn>
                  <a:cxn ang="0">
                    <a:pos x="283" y="241"/>
                  </a:cxn>
                  <a:cxn ang="0">
                    <a:pos x="190" y="296"/>
                  </a:cxn>
                </a:cxnLst>
                <a:rect l="0" t="0" r="r" b="b"/>
                <a:pathLst>
                  <a:path w="292" h="317">
                    <a:moveTo>
                      <a:pt x="190" y="296"/>
                    </a:moveTo>
                    <a:cubicBezTo>
                      <a:pt x="114" y="296"/>
                      <a:pt x="72" y="224"/>
                      <a:pt x="72" y="156"/>
                    </a:cubicBezTo>
                    <a:cubicBezTo>
                      <a:pt x="72" y="80"/>
                      <a:pt x="110" y="21"/>
                      <a:pt x="173" y="21"/>
                    </a:cubicBezTo>
                    <a:cubicBezTo>
                      <a:pt x="224" y="21"/>
                      <a:pt x="258" y="51"/>
                      <a:pt x="266" y="101"/>
                    </a:cubicBezTo>
                    <a:lnTo>
                      <a:pt x="283" y="101"/>
                    </a:lnTo>
                    <a:lnTo>
                      <a:pt x="283" y="17"/>
                    </a:lnTo>
                    <a:lnTo>
                      <a:pt x="262" y="17"/>
                    </a:lnTo>
                    <a:cubicBezTo>
                      <a:pt x="233" y="8"/>
                      <a:pt x="199" y="0"/>
                      <a:pt x="165" y="0"/>
                    </a:cubicBezTo>
                    <a:cubicBezTo>
                      <a:pt x="76" y="0"/>
                      <a:pt x="0" y="47"/>
                      <a:pt x="0" y="152"/>
                    </a:cubicBezTo>
                    <a:cubicBezTo>
                      <a:pt x="0" y="254"/>
                      <a:pt x="68" y="317"/>
                      <a:pt x="165" y="317"/>
                    </a:cubicBezTo>
                    <a:cubicBezTo>
                      <a:pt x="237" y="317"/>
                      <a:pt x="262" y="300"/>
                      <a:pt x="292" y="287"/>
                    </a:cubicBezTo>
                    <a:lnTo>
                      <a:pt x="292" y="241"/>
                    </a:lnTo>
                    <a:lnTo>
                      <a:pt x="283" y="241"/>
                    </a:lnTo>
                    <a:cubicBezTo>
                      <a:pt x="271" y="279"/>
                      <a:pt x="228" y="296"/>
                      <a:pt x="190" y="296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12"/>
              <p:cNvSpPr>
                <a:spLocks noEditPoints="1"/>
              </p:cNvSpPr>
              <p:nvPr/>
            </p:nvSpPr>
            <p:spPr bwMode="auto">
              <a:xfrm>
                <a:off x="866341" y="511052"/>
                <a:ext cx="91684" cy="116976"/>
              </a:xfrm>
              <a:custGeom>
                <a:avLst/>
                <a:gdLst/>
                <a:ahLst/>
                <a:cxnLst>
                  <a:cxn ang="0">
                    <a:pos x="174" y="148"/>
                  </a:cxn>
                  <a:cxn ang="0">
                    <a:pos x="174" y="144"/>
                  </a:cxn>
                  <a:cxn ang="0">
                    <a:pos x="241" y="72"/>
                  </a:cxn>
                  <a:cxn ang="0">
                    <a:pos x="140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40" y="309"/>
                  </a:cxn>
                  <a:cxn ang="0">
                    <a:pos x="148" y="309"/>
                  </a:cxn>
                  <a:cxn ang="0">
                    <a:pos x="254" y="228"/>
                  </a:cxn>
                  <a:cxn ang="0">
                    <a:pos x="174" y="148"/>
                  </a:cxn>
                  <a:cxn ang="0">
                    <a:pos x="102" y="21"/>
                  </a:cxn>
                  <a:cxn ang="0">
                    <a:pos x="102" y="21"/>
                  </a:cxn>
                  <a:cxn ang="0">
                    <a:pos x="140" y="26"/>
                  </a:cxn>
                  <a:cxn ang="0">
                    <a:pos x="174" y="81"/>
                  </a:cxn>
                  <a:cxn ang="0">
                    <a:pos x="140" y="136"/>
                  </a:cxn>
                  <a:cxn ang="0">
                    <a:pos x="127" y="140"/>
                  </a:cxn>
                  <a:cxn ang="0">
                    <a:pos x="102" y="140"/>
                  </a:cxn>
                  <a:cxn ang="0">
                    <a:pos x="102" y="21"/>
                  </a:cxn>
                  <a:cxn ang="0">
                    <a:pos x="140" y="288"/>
                  </a:cxn>
                  <a:cxn ang="0">
                    <a:pos x="140" y="288"/>
                  </a:cxn>
                  <a:cxn ang="0">
                    <a:pos x="102" y="271"/>
                  </a:cxn>
                  <a:cxn ang="0">
                    <a:pos x="102" y="157"/>
                  </a:cxn>
                  <a:cxn ang="0">
                    <a:pos x="127" y="157"/>
                  </a:cxn>
                  <a:cxn ang="0">
                    <a:pos x="140" y="157"/>
                  </a:cxn>
                  <a:cxn ang="0">
                    <a:pos x="190" y="228"/>
                  </a:cxn>
                  <a:cxn ang="0">
                    <a:pos x="140" y="288"/>
                  </a:cxn>
                </a:cxnLst>
                <a:rect l="0" t="0" r="r" b="b"/>
                <a:pathLst>
                  <a:path w="254" h="309">
                    <a:moveTo>
                      <a:pt x="174" y="148"/>
                    </a:moveTo>
                    <a:lnTo>
                      <a:pt x="174" y="144"/>
                    </a:lnTo>
                    <a:cubicBezTo>
                      <a:pt x="212" y="136"/>
                      <a:pt x="241" y="110"/>
                      <a:pt x="241" y="72"/>
                    </a:cubicBezTo>
                    <a:cubicBezTo>
                      <a:pt x="241" y="21"/>
                      <a:pt x="199" y="0"/>
                      <a:pt x="140" y="0"/>
                    </a:cubicBez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40" y="309"/>
                    </a:lnTo>
                    <a:lnTo>
                      <a:pt x="148" y="309"/>
                    </a:lnTo>
                    <a:cubicBezTo>
                      <a:pt x="207" y="309"/>
                      <a:pt x="254" y="279"/>
                      <a:pt x="254" y="228"/>
                    </a:cubicBezTo>
                    <a:cubicBezTo>
                      <a:pt x="254" y="174"/>
                      <a:pt x="224" y="152"/>
                      <a:pt x="174" y="148"/>
                    </a:cubicBezTo>
                    <a:close/>
                    <a:moveTo>
                      <a:pt x="102" y="21"/>
                    </a:moveTo>
                    <a:lnTo>
                      <a:pt x="102" y="21"/>
                    </a:lnTo>
                    <a:cubicBezTo>
                      <a:pt x="114" y="21"/>
                      <a:pt x="127" y="21"/>
                      <a:pt x="140" y="26"/>
                    </a:cubicBezTo>
                    <a:cubicBezTo>
                      <a:pt x="161" y="30"/>
                      <a:pt x="174" y="47"/>
                      <a:pt x="174" y="81"/>
                    </a:cubicBezTo>
                    <a:cubicBezTo>
                      <a:pt x="174" y="106"/>
                      <a:pt x="165" y="131"/>
                      <a:pt x="140" y="136"/>
                    </a:cubicBezTo>
                    <a:cubicBezTo>
                      <a:pt x="135" y="136"/>
                      <a:pt x="131" y="140"/>
                      <a:pt x="127" y="140"/>
                    </a:cubicBezTo>
                    <a:lnTo>
                      <a:pt x="102" y="140"/>
                    </a:lnTo>
                    <a:lnTo>
                      <a:pt x="102" y="21"/>
                    </a:lnTo>
                    <a:close/>
                    <a:moveTo>
                      <a:pt x="140" y="288"/>
                    </a:moveTo>
                    <a:lnTo>
                      <a:pt x="140" y="288"/>
                    </a:lnTo>
                    <a:cubicBezTo>
                      <a:pt x="123" y="288"/>
                      <a:pt x="110" y="279"/>
                      <a:pt x="102" y="271"/>
                    </a:cubicBezTo>
                    <a:lnTo>
                      <a:pt x="102" y="157"/>
                    </a:lnTo>
                    <a:lnTo>
                      <a:pt x="127" y="157"/>
                    </a:lnTo>
                    <a:lnTo>
                      <a:pt x="140" y="157"/>
                    </a:lnTo>
                    <a:cubicBezTo>
                      <a:pt x="174" y="165"/>
                      <a:pt x="190" y="190"/>
                      <a:pt x="190" y="228"/>
                    </a:cubicBezTo>
                    <a:cubicBezTo>
                      <a:pt x="190" y="262"/>
                      <a:pt x="174" y="288"/>
                      <a:pt x="140" y="288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13"/>
              <p:cNvSpPr>
                <a:spLocks/>
              </p:cNvSpPr>
              <p:nvPr/>
            </p:nvSpPr>
            <p:spPr bwMode="auto">
              <a:xfrm>
                <a:off x="984897" y="511052"/>
                <a:ext cx="85361" cy="116976"/>
              </a:xfrm>
              <a:custGeom>
                <a:avLst/>
                <a:gdLst/>
                <a:ahLst/>
                <a:cxnLst>
                  <a:cxn ang="0">
                    <a:pos x="199" y="279"/>
                  </a:cxn>
                  <a:cxn ang="0">
                    <a:pos x="101" y="279"/>
                  </a:cxn>
                  <a:cxn ang="0">
                    <a:pos x="101" y="157"/>
                  </a:cxn>
                  <a:cxn ang="0">
                    <a:pos x="156" y="157"/>
                  </a:cxn>
                  <a:cxn ang="0">
                    <a:pos x="169" y="199"/>
                  </a:cxn>
                  <a:cxn ang="0">
                    <a:pos x="186" y="199"/>
                  </a:cxn>
                  <a:cxn ang="0">
                    <a:pos x="182" y="144"/>
                  </a:cxn>
                  <a:cxn ang="0">
                    <a:pos x="186" y="93"/>
                  </a:cxn>
                  <a:cxn ang="0">
                    <a:pos x="169" y="93"/>
                  </a:cxn>
                  <a:cxn ang="0">
                    <a:pos x="156" y="136"/>
                  </a:cxn>
                  <a:cxn ang="0">
                    <a:pos x="101" y="136"/>
                  </a:cxn>
                  <a:cxn ang="0">
                    <a:pos x="101" y="30"/>
                  </a:cxn>
                  <a:cxn ang="0">
                    <a:pos x="194" y="30"/>
                  </a:cxn>
                  <a:cxn ang="0">
                    <a:pos x="207" y="81"/>
                  </a:cxn>
                  <a:cxn ang="0">
                    <a:pos x="224" y="81"/>
                  </a:cxn>
                  <a:cxn ang="0">
                    <a:pos x="220" y="0"/>
                  </a:cxn>
                  <a:cxn ang="0">
                    <a:pos x="203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4" y="309"/>
                  </a:cxn>
                  <a:cxn ang="0">
                    <a:pos x="237" y="220"/>
                  </a:cxn>
                  <a:cxn ang="0">
                    <a:pos x="220" y="220"/>
                  </a:cxn>
                  <a:cxn ang="0">
                    <a:pos x="199" y="279"/>
                  </a:cxn>
                </a:cxnLst>
                <a:rect l="0" t="0" r="r" b="b"/>
                <a:pathLst>
                  <a:path w="237" h="309">
                    <a:moveTo>
                      <a:pt x="199" y="279"/>
                    </a:moveTo>
                    <a:lnTo>
                      <a:pt x="101" y="279"/>
                    </a:lnTo>
                    <a:lnTo>
                      <a:pt x="101" y="157"/>
                    </a:lnTo>
                    <a:lnTo>
                      <a:pt x="156" y="157"/>
                    </a:lnTo>
                    <a:lnTo>
                      <a:pt x="169" y="199"/>
                    </a:lnTo>
                    <a:lnTo>
                      <a:pt x="186" y="199"/>
                    </a:lnTo>
                    <a:cubicBezTo>
                      <a:pt x="182" y="182"/>
                      <a:pt x="182" y="165"/>
                      <a:pt x="182" y="144"/>
                    </a:cubicBezTo>
                    <a:cubicBezTo>
                      <a:pt x="182" y="127"/>
                      <a:pt x="182" y="110"/>
                      <a:pt x="186" y="93"/>
                    </a:cubicBezTo>
                    <a:lnTo>
                      <a:pt x="169" y="93"/>
                    </a:lnTo>
                    <a:lnTo>
                      <a:pt x="156" y="136"/>
                    </a:lnTo>
                    <a:lnTo>
                      <a:pt x="101" y="136"/>
                    </a:lnTo>
                    <a:lnTo>
                      <a:pt x="101" y="30"/>
                    </a:lnTo>
                    <a:lnTo>
                      <a:pt x="194" y="30"/>
                    </a:lnTo>
                    <a:lnTo>
                      <a:pt x="207" y="81"/>
                    </a:lnTo>
                    <a:lnTo>
                      <a:pt x="224" y="81"/>
                    </a:lnTo>
                    <a:lnTo>
                      <a:pt x="220" y="0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4" y="309"/>
                    </a:lnTo>
                    <a:lnTo>
                      <a:pt x="237" y="220"/>
                    </a:lnTo>
                    <a:lnTo>
                      <a:pt x="220" y="220"/>
                    </a:lnTo>
                    <a:lnTo>
                      <a:pt x="199" y="279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1093969" y="511052"/>
                <a:ext cx="180206" cy="150172"/>
              </a:xfrm>
              <a:custGeom>
                <a:avLst/>
                <a:gdLst/>
                <a:ahLst/>
                <a:cxnLst>
                  <a:cxn ang="0">
                    <a:pos x="444" y="26"/>
                  </a:cxn>
                  <a:cxn ang="0">
                    <a:pos x="490" y="17"/>
                  </a:cxn>
                  <a:cxn ang="0">
                    <a:pos x="490" y="0"/>
                  </a:cxn>
                  <a:cxn ang="0">
                    <a:pos x="338" y="0"/>
                  </a:cxn>
                  <a:cxn ang="0">
                    <a:pos x="338" y="17"/>
                  </a:cxn>
                  <a:cxn ang="0">
                    <a:pos x="380" y="26"/>
                  </a:cxn>
                  <a:cxn ang="0">
                    <a:pos x="380" y="283"/>
                  </a:cxn>
                  <a:cxn ang="0">
                    <a:pos x="275" y="283"/>
                  </a:cxn>
                  <a:cxn ang="0">
                    <a:pos x="275" y="26"/>
                  </a:cxn>
                  <a:cxn ang="0">
                    <a:pos x="317" y="17"/>
                  </a:cxn>
                  <a:cxn ang="0">
                    <a:pos x="317" y="0"/>
                  </a:cxn>
                  <a:cxn ang="0">
                    <a:pos x="169" y="0"/>
                  </a:cxn>
                  <a:cxn ang="0">
                    <a:pos x="169" y="17"/>
                  </a:cxn>
                  <a:cxn ang="0">
                    <a:pos x="211" y="26"/>
                  </a:cxn>
                  <a:cxn ang="0">
                    <a:pos x="211" y="283"/>
                  </a:cxn>
                  <a:cxn ang="0">
                    <a:pos x="106" y="283"/>
                  </a:cxn>
                  <a:cxn ang="0">
                    <a:pos x="106" y="26"/>
                  </a:cxn>
                  <a:cxn ang="0">
                    <a:pos x="148" y="17"/>
                  </a:cxn>
                  <a:cxn ang="0">
                    <a:pos x="148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457" y="309"/>
                  </a:cxn>
                  <a:cxn ang="0">
                    <a:pos x="457" y="398"/>
                  </a:cxn>
                  <a:cxn ang="0">
                    <a:pos x="474" y="398"/>
                  </a:cxn>
                  <a:cxn ang="0">
                    <a:pos x="495" y="283"/>
                  </a:cxn>
                  <a:cxn ang="0">
                    <a:pos x="444" y="283"/>
                  </a:cxn>
                  <a:cxn ang="0">
                    <a:pos x="444" y="26"/>
                  </a:cxn>
                </a:cxnLst>
                <a:rect l="0" t="0" r="r" b="b"/>
                <a:pathLst>
                  <a:path w="495" h="398">
                    <a:moveTo>
                      <a:pt x="444" y="26"/>
                    </a:moveTo>
                    <a:lnTo>
                      <a:pt x="490" y="17"/>
                    </a:lnTo>
                    <a:lnTo>
                      <a:pt x="490" y="0"/>
                    </a:lnTo>
                    <a:lnTo>
                      <a:pt x="338" y="0"/>
                    </a:lnTo>
                    <a:lnTo>
                      <a:pt x="338" y="17"/>
                    </a:lnTo>
                    <a:lnTo>
                      <a:pt x="380" y="26"/>
                    </a:lnTo>
                    <a:lnTo>
                      <a:pt x="380" y="283"/>
                    </a:lnTo>
                    <a:lnTo>
                      <a:pt x="275" y="283"/>
                    </a:lnTo>
                    <a:lnTo>
                      <a:pt x="275" y="26"/>
                    </a:lnTo>
                    <a:lnTo>
                      <a:pt x="317" y="17"/>
                    </a:lnTo>
                    <a:lnTo>
                      <a:pt x="317" y="0"/>
                    </a:lnTo>
                    <a:lnTo>
                      <a:pt x="169" y="0"/>
                    </a:lnTo>
                    <a:lnTo>
                      <a:pt x="169" y="17"/>
                    </a:lnTo>
                    <a:lnTo>
                      <a:pt x="211" y="26"/>
                    </a:lnTo>
                    <a:lnTo>
                      <a:pt x="211" y="283"/>
                    </a:lnTo>
                    <a:lnTo>
                      <a:pt x="106" y="283"/>
                    </a:lnTo>
                    <a:lnTo>
                      <a:pt x="106" y="26"/>
                    </a:lnTo>
                    <a:lnTo>
                      <a:pt x="148" y="17"/>
                    </a:lnTo>
                    <a:lnTo>
                      <a:pt x="148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457" y="309"/>
                    </a:lnTo>
                    <a:lnTo>
                      <a:pt x="457" y="398"/>
                    </a:lnTo>
                    <a:lnTo>
                      <a:pt x="474" y="398"/>
                    </a:lnTo>
                    <a:lnTo>
                      <a:pt x="495" y="283"/>
                    </a:lnTo>
                    <a:lnTo>
                      <a:pt x="444" y="283"/>
                    </a:lnTo>
                    <a:lnTo>
                      <a:pt x="444" y="26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15"/>
              <p:cNvSpPr>
                <a:spLocks/>
              </p:cNvSpPr>
              <p:nvPr/>
            </p:nvSpPr>
            <p:spPr bwMode="auto">
              <a:xfrm>
                <a:off x="1291563" y="511052"/>
                <a:ext cx="86941" cy="116976"/>
              </a:xfrm>
              <a:custGeom>
                <a:avLst/>
                <a:gdLst/>
                <a:ahLst/>
                <a:cxnLst>
                  <a:cxn ang="0">
                    <a:pos x="237" y="220"/>
                  </a:cxn>
                  <a:cxn ang="0">
                    <a:pos x="224" y="220"/>
                  </a:cxn>
                  <a:cxn ang="0">
                    <a:pos x="199" y="279"/>
                  </a:cxn>
                  <a:cxn ang="0">
                    <a:pos x="102" y="279"/>
                  </a:cxn>
                  <a:cxn ang="0">
                    <a:pos x="102" y="157"/>
                  </a:cxn>
                  <a:cxn ang="0">
                    <a:pos x="157" y="157"/>
                  </a:cxn>
                  <a:cxn ang="0">
                    <a:pos x="170" y="199"/>
                  </a:cxn>
                  <a:cxn ang="0">
                    <a:pos x="186" y="199"/>
                  </a:cxn>
                  <a:cxn ang="0">
                    <a:pos x="182" y="144"/>
                  </a:cxn>
                  <a:cxn ang="0">
                    <a:pos x="186" y="93"/>
                  </a:cxn>
                  <a:cxn ang="0">
                    <a:pos x="174" y="93"/>
                  </a:cxn>
                  <a:cxn ang="0">
                    <a:pos x="157" y="136"/>
                  </a:cxn>
                  <a:cxn ang="0">
                    <a:pos x="102" y="136"/>
                  </a:cxn>
                  <a:cxn ang="0">
                    <a:pos x="102" y="30"/>
                  </a:cxn>
                  <a:cxn ang="0">
                    <a:pos x="195" y="30"/>
                  </a:cxn>
                  <a:cxn ang="0">
                    <a:pos x="208" y="81"/>
                  </a:cxn>
                  <a:cxn ang="0">
                    <a:pos x="224" y="81"/>
                  </a:cxn>
                  <a:cxn ang="0">
                    <a:pos x="220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9" y="309"/>
                  </a:cxn>
                  <a:cxn ang="0">
                    <a:pos x="237" y="220"/>
                  </a:cxn>
                </a:cxnLst>
                <a:rect l="0" t="0" r="r" b="b"/>
                <a:pathLst>
                  <a:path w="237" h="309">
                    <a:moveTo>
                      <a:pt x="237" y="220"/>
                    </a:moveTo>
                    <a:lnTo>
                      <a:pt x="224" y="220"/>
                    </a:lnTo>
                    <a:lnTo>
                      <a:pt x="199" y="279"/>
                    </a:lnTo>
                    <a:lnTo>
                      <a:pt x="102" y="279"/>
                    </a:lnTo>
                    <a:lnTo>
                      <a:pt x="102" y="157"/>
                    </a:lnTo>
                    <a:lnTo>
                      <a:pt x="157" y="157"/>
                    </a:lnTo>
                    <a:lnTo>
                      <a:pt x="170" y="199"/>
                    </a:lnTo>
                    <a:lnTo>
                      <a:pt x="186" y="199"/>
                    </a:lnTo>
                    <a:cubicBezTo>
                      <a:pt x="186" y="182"/>
                      <a:pt x="182" y="165"/>
                      <a:pt x="182" y="144"/>
                    </a:cubicBezTo>
                    <a:cubicBezTo>
                      <a:pt x="182" y="127"/>
                      <a:pt x="186" y="110"/>
                      <a:pt x="186" y="93"/>
                    </a:cubicBezTo>
                    <a:lnTo>
                      <a:pt x="174" y="93"/>
                    </a:lnTo>
                    <a:lnTo>
                      <a:pt x="157" y="136"/>
                    </a:lnTo>
                    <a:lnTo>
                      <a:pt x="102" y="136"/>
                    </a:lnTo>
                    <a:lnTo>
                      <a:pt x="102" y="30"/>
                    </a:lnTo>
                    <a:lnTo>
                      <a:pt x="195" y="30"/>
                    </a:lnTo>
                    <a:lnTo>
                      <a:pt x="208" y="81"/>
                    </a:lnTo>
                    <a:lnTo>
                      <a:pt x="224" y="81"/>
                    </a:lnTo>
                    <a:lnTo>
                      <a:pt x="220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9" y="309"/>
                    </a:lnTo>
                    <a:lnTo>
                      <a:pt x="237" y="22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16"/>
              <p:cNvSpPr>
                <a:spLocks/>
              </p:cNvSpPr>
              <p:nvPr/>
            </p:nvSpPr>
            <p:spPr bwMode="auto">
              <a:xfrm>
                <a:off x="1402216" y="511052"/>
                <a:ext cx="123299" cy="116976"/>
              </a:xfrm>
              <a:custGeom>
                <a:avLst/>
                <a:gdLst/>
                <a:ahLst/>
                <a:cxnLst>
                  <a:cxn ang="0">
                    <a:pos x="190" y="17"/>
                  </a:cxn>
                  <a:cxn ang="0">
                    <a:pos x="236" y="26"/>
                  </a:cxn>
                  <a:cxn ang="0">
                    <a:pos x="236" y="136"/>
                  </a:cxn>
                  <a:cxn ang="0">
                    <a:pos x="105" y="136"/>
                  </a:cxn>
                  <a:cxn ang="0">
                    <a:pos x="105" y="26"/>
                  </a:cxn>
                  <a:cxn ang="0">
                    <a:pos x="152" y="17"/>
                  </a:cxn>
                  <a:cxn ang="0">
                    <a:pos x="152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52" y="309"/>
                  </a:cxn>
                  <a:cxn ang="0">
                    <a:pos x="152" y="292"/>
                  </a:cxn>
                  <a:cxn ang="0">
                    <a:pos x="105" y="283"/>
                  </a:cxn>
                  <a:cxn ang="0">
                    <a:pos x="105" y="161"/>
                  </a:cxn>
                  <a:cxn ang="0">
                    <a:pos x="236" y="161"/>
                  </a:cxn>
                  <a:cxn ang="0">
                    <a:pos x="236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190" y="0"/>
                  </a:cxn>
                  <a:cxn ang="0">
                    <a:pos x="190" y="17"/>
                  </a:cxn>
                </a:cxnLst>
                <a:rect l="0" t="0" r="r" b="b"/>
                <a:pathLst>
                  <a:path w="342" h="309">
                    <a:moveTo>
                      <a:pt x="190" y="17"/>
                    </a:moveTo>
                    <a:lnTo>
                      <a:pt x="236" y="26"/>
                    </a:lnTo>
                    <a:lnTo>
                      <a:pt x="236" y="136"/>
                    </a:lnTo>
                    <a:lnTo>
                      <a:pt x="105" y="136"/>
                    </a:lnTo>
                    <a:lnTo>
                      <a:pt x="105" y="26"/>
                    </a:lnTo>
                    <a:lnTo>
                      <a:pt x="152" y="17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52" y="309"/>
                    </a:lnTo>
                    <a:lnTo>
                      <a:pt x="152" y="292"/>
                    </a:lnTo>
                    <a:lnTo>
                      <a:pt x="105" y="283"/>
                    </a:lnTo>
                    <a:lnTo>
                      <a:pt x="105" y="161"/>
                    </a:lnTo>
                    <a:lnTo>
                      <a:pt x="236" y="161"/>
                    </a:lnTo>
                    <a:lnTo>
                      <a:pt x="236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190" y="0"/>
                    </a:lnTo>
                    <a:lnTo>
                      <a:pt x="19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17"/>
              <p:cNvSpPr>
                <a:spLocks/>
              </p:cNvSpPr>
              <p:nvPr/>
            </p:nvSpPr>
            <p:spPr bwMode="auto">
              <a:xfrm>
                <a:off x="1546065" y="511052"/>
                <a:ext cx="124880" cy="116976"/>
              </a:xfrm>
              <a:custGeom>
                <a:avLst/>
                <a:gdLst/>
                <a:ahLst/>
                <a:cxnLst>
                  <a:cxn ang="0">
                    <a:pos x="190" y="17"/>
                  </a:cxn>
                  <a:cxn ang="0">
                    <a:pos x="237" y="26"/>
                  </a:cxn>
                  <a:cxn ang="0">
                    <a:pos x="237" y="30"/>
                  </a:cxn>
                  <a:cxn ang="0">
                    <a:pos x="106" y="237"/>
                  </a:cxn>
                  <a:cxn ang="0">
                    <a:pos x="106" y="26"/>
                  </a:cxn>
                  <a:cxn ang="0">
                    <a:pos x="152" y="17"/>
                  </a:cxn>
                  <a:cxn ang="0">
                    <a:pos x="152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52" y="309"/>
                  </a:cxn>
                  <a:cxn ang="0">
                    <a:pos x="152" y="292"/>
                  </a:cxn>
                  <a:cxn ang="0">
                    <a:pos x="106" y="283"/>
                  </a:cxn>
                  <a:cxn ang="0">
                    <a:pos x="106" y="279"/>
                  </a:cxn>
                  <a:cxn ang="0">
                    <a:pos x="237" y="72"/>
                  </a:cxn>
                  <a:cxn ang="0">
                    <a:pos x="237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190" y="0"/>
                  </a:cxn>
                  <a:cxn ang="0">
                    <a:pos x="190" y="17"/>
                  </a:cxn>
                </a:cxnLst>
                <a:rect l="0" t="0" r="r" b="b"/>
                <a:pathLst>
                  <a:path w="342" h="309">
                    <a:moveTo>
                      <a:pt x="190" y="17"/>
                    </a:moveTo>
                    <a:lnTo>
                      <a:pt x="237" y="26"/>
                    </a:lnTo>
                    <a:lnTo>
                      <a:pt x="237" y="30"/>
                    </a:lnTo>
                    <a:lnTo>
                      <a:pt x="106" y="237"/>
                    </a:lnTo>
                    <a:lnTo>
                      <a:pt x="106" y="26"/>
                    </a:lnTo>
                    <a:lnTo>
                      <a:pt x="152" y="17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52" y="309"/>
                    </a:lnTo>
                    <a:lnTo>
                      <a:pt x="152" y="292"/>
                    </a:lnTo>
                    <a:lnTo>
                      <a:pt x="106" y="283"/>
                    </a:lnTo>
                    <a:lnTo>
                      <a:pt x="106" y="279"/>
                    </a:lnTo>
                    <a:lnTo>
                      <a:pt x="237" y="72"/>
                    </a:lnTo>
                    <a:lnTo>
                      <a:pt x="237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190" y="0"/>
                    </a:lnTo>
                    <a:lnTo>
                      <a:pt x="19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18"/>
              <p:cNvSpPr>
                <a:spLocks/>
              </p:cNvSpPr>
              <p:nvPr/>
            </p:nvSpPr>
            <p:spPr bwMode="auto">
              <a:xfrm>
                <a:off x="1689913" y="511052"/>
                <a:ext cx="88522" cy="116976"/>
              </a:xfrm>
              <a:custGeom>
                <a:avLst/>
                <a:gdLst/>
                <a:ahLst/>
                <a:cxnLst>
                  <a:cxn ang="0">
                    <a:pos x="225" y="220"/>
                  </a:cxn>
                  <a:cxn ang="0">
                    <a:pos x="199" y="279"/>
                  </a:cxn>
                  <a:cxn ang="0">
                    <a:pos x="106" y="279"/>
                  </a:cxn>
                  <a:cxn ang="0">
                    <a:pos x="106" y="157"/>
                  </a:cxn>
                  <a:cxn ang="0">
                    <a:pos x="161" y="157"/>
                  </a:cxn>
                  <a:cxn ang="0">
                    <a:pos x="174" y="199"/>
                  </a:cxn>
                  <a:cxn ang="0">
                    <a:pos x="187" y="199"/>
                  </a:cxn>
                  <a:cxn ang="0">
                    <a:pos x="187" y="144"/>
                  </a:cxn>
                  <a:cxn ang="0">
                    <a:pos x="187" y="93"/>
                  </a:cxn>
                  <a:cxn ang="0">
                    <a:pos x="174" y="93"/>
                  </a:cxn>
                  <a:cxn ang="0">
                    <a:pos x="161" y="136"/>
                  </a:cxn>
                  <a:cxn ang="0">
                    <a:pos x="106" y="136"/>
                  </a:cxn>
                  <a:cxn ang="0">
                    <a:pos x="106" y="30"/>
                  </a:cxn>
                  <a:cxn ang="0">
                    <a:pos x="195" y="30"/>
                  </a:cxn>
                  <a:cxn ang="0">
                    <a:pos x="212" y="81"/>
                  </a:cxn>
                  <a:cxn ang="0">
                    <a:pos x="225" y="81"/>
                  </a:cxn>
                  <a:cxn ang="0">
                    <a:pos x="225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3" y="26"/>
                  </a:cxn>
                  <a:cxn ang="0">
                    <a:pos x="43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9" y="309"/>
                  </a:cxn>
                  <a:cxn ang="0">
                    <a:pos x="241" y="220"/>
                  </a:cxn>
                  <a:cxn ang="0">
                    <a:pos x="225" y="220"/>
                  </a:cxn>
                </a:cxnLst>
                <a:rect l="0" t="0" r="r" b="b"/>
                <a:pathLst>
                  <a:path w="241" h="309">
                    <a:moveTo>
                      <a:pt x="225" y="220"/>
                    </a:moveTo>
                    <a:lnTo>
                      <a:pt x="199" y="279"/>
                    </a:lnTo>
                    <a:lnTo>
                      <a:pt x="106" y="279"/>
                    </a:lnTo>
                    <a:lnTo>
                      <a:pt x="106" y="157"/>
                    </a:lnTo>
                    <a:lnTo>
                      <a:pt x="161" y="157"/>
                    </a:lnTo>
                    <a:lnTo>
                      <a:pt x="174" y="199"/>
                    </a:lnTo>
                    <a:lnTo>
                      <a:pt x="187" y="199"/>
                    </a:lnTo>
                    <a:lnTo>
                      <a:pt x="187" y="144"/>
                    </a:lnTo>
                    <a:lnTo>
                      <a:pt x="187" y="93"/>
                    </a:lnTo>
                    <a:lnTo>
                      <a:pt x="174" y="93"/>
                    </a:lnTo>
                    <a:lnTo>
                      <a:pt x="161" y="136"/>
                    </a:lnTo>
                    <a:lnTo>
                      <a:pt x="106" y="136"/>
                    </a:lnTo>
                    <a:lnTo>
                      <a:pt x="106" y="30"/>
                    </a:lnTo>
                    <a:lnTo>
                      <a:pt x="195" y="30"/>
                    </a:lnTo>
                    <a:lnTo>
                      <a:pt x="212" y="81"/>
                    </a:lnTo>
                    <a:lnTo>
                      <a:pt x="225" y="81"/>
                    </a:lnTo>
                    <a:lnTo>
                      <a:pt x="225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3" y="26"/>
                    </a:lnTo>
                    <a:lnTo>
                      <a:pt x="43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9" y="309"/>
                    </a:lnTo>
                    <a:lnTo>
                      <a:pt x="241" y="220"/>
                    </a:lnTo>
                    <a:lnTo>
                      <a:pt x="225" y="22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19"/>
              <p:cNvSpPr>
                <a:spLocks noEditPoints="1"/>
              </p:cNvSpPr>
              <p:nvPr/>
            </p:nvSpPr>
            <p:spPr bwMode="auto">
              <a:xfrm>
                <a:off x="943798" y="163286"/>
                <a:ext cx="229209" cy="289278"/>
              </a:xfrm>
              <a:custGeom>
                <a:avLst/>
                <a:gdLst/>
                <a:ahLst/>
                <a:cxnLst>
                  <a:cxn ang="0">
                    <a:pos x="317" y="774"/>
                  </a:cxn>
                  <a:cxn ang="0">
                    <a:pos x="587" y="668"/>
                  </a:cxn>
                  <a:cxn ang="0">
                    <a:pos x="630" y="85"/>
                  </a:cxn>
                  <a:cxn ang="0">
                    <a:pos x="317" y="0"/>
                  </a:cxn>
                  <a:cxn ang="0">
                    <a:pos x="160" y="42"/>
                  </a:cxn>
                  <a:cxn ang="0">
                    <a:pos x="0" y="85"/>
                  </a:cxn>
                  <a:cxn ang="0">
                    <a:pos x="42" y="668"/>
                  </a:cxn>
                  <a:cxn ang="0">
                    <a:pos x="160" y="715"/>
                  </a:cxn>
                  <a:cxn ang="0">
                    <a:pos x="317" y="774"/>
                  </a:cxn>
                  <a:cxn ang="0">
                    <a:pos x="160" y="76"/>
                  </a:cxn>
                  <a:cxn ang="0">
                    <a:pos x="160" y="76"/>
                  </a:cxn>
                  <a:cxn ang="0">
                    <a:pos x="224" y="59"/>
                  </a:cxn>
                  <a:cxn ang="0">
                    <a:pos x="160" y="161"/>
                  </a:cxn>
                  <a:cxn ang="0">
                    <a:pos x="105" y="258"/>
                  </a:cxn>
                  <a:cxn ang="0">
                    <a:pos x="105" y="186"/>
                  </a:cxn>
                  <a:cxn ang="0">
                    <a:pos x="101" y="93"/>
                  </a:cxn>
                  <a:cxn ang="0">
                    <a:pos x="160" y="76"/>
                  </a:cxn>
                  <a:cxn ang="0">
                    <a:pos x="76" y="643"/>
                  </a:cxn>
                  <a:cxn ang="0">
                    <a:pos x="76" y="643"/>
                  </a:cxn>
                  <a:cxn ang="0">
                    <a:pos x="55" y="385"/>
                  </a:cxn>
                  <a:cxn ang="0">
                    <a:pos x="114" y="389"/>
                  </a:cxn>
                  <a:cxn ang="0">
                    <a:pos x="160" y="313"/>
                  </a:cxn>
                  <a:cxn ang="0">
                    <a:pos x="228" y="203"/>
                  </a:cxn>
                  <a:cxn ang="0">
                    <a:pos x="224" y="275"/>
                  </a:cxn>
                  <a:cxn ang="0">
                    <a:pos x="228" y="397"/>
                  </a:cxn>
                  <a:cxn ang="0">
                    <a:pos x="317" y="402"/>
                  </a:cxn>
                  <a:cxn ang="0">
                    <a:pos x="317" y="34"/>
                  </a:cxn>
                  <a:cxn ang="0">
                    <a:pos x="596" y="110"/>
                  </a:cxn>
                  <a:cxn ang="0">
                    <a:pos x="575" y="385"/>
                  </a:cxn>
                  <a:cxn ang="0">
                    <a:pos x="494" y="389"/>
                  </a:cxn>
                  <a:cxn ang="0">
                    <a:pos x="507" y="156"/>
                  </a:cxn>
                  <a:cxn ang="0">
                    <a:pos x="410" y="140"/>
                  </a:cxn>
                  <a:cxn ang="0">
                    <a:pos x="406" y="397"/>
                  </a:cxn>
                  <a:cxn ang="0">
                    <a:pos x="317" y="402"/>
                  </a:cxn>
                  <a:cxn ang="0">
                    <a:pos x="317" y="736"/>
                  </a:cxn>
                  <a:cxn ang="0">
                    <a:pos x="160" y="676"/>
                  </a:cxn>
                  <a:cxn ang="0">
                    <a:pos x="76" y="643"/>
                  </a:cxn>
                </a:cxnLst>
                <a:rect l="0" t="0" r="r" b="b"/>
                <a:pathLst>
                  <a:path w="630" h="774">
                    <a:moveTo>
                      <a:pt x="317" y="774"/>
                    </a:moveTo>
                    <a:lnTo>
                      <a:pt x="587" y="668"/>
                    </a:lnTo>
                    <a:lnTo>
                      <a:pt x="630" y="85"/>
                    </a:lnTo>
                    <a:lnTo>
                      <a:pt x="317" y="0"/>
                    </a:lnTo>
                    <a:lnTo>
                      <a:pt x="160" y="42"/>
                    </a:lnTo>
                    <a:lnTo>
                      <a:pt x="0" y="85"/>
                    </a:lnTo>
                    <a:lnTo>
                      <a:pt x="42" y="668"/>
                    </a:lnTo>
                    <a:lnTo>
                      <a:pt x="160" y="715"/>
                    </a:lnTo>
                    <a:lnTo>
                      <a:pt x="317" y="774"/>
                    </a:lnTo>
                    <a:close/>
                    <a:moveTo>
                      <a:pt x="160" y="76"/>
                    </a:moveTo>
                    <a:lnTo>
                      <a:pt x="160" y="76"/>
                    </a:lnTo>
                    <a:lnTo>
                      <a:pt x="224" y="59"/>
                    </a:lnTo>
                    <a:lnTo>
                      <a:pt x="160" y="161"/>
                    </a:lnTo>
                    <a:lnTo>
                      <a:pt x="105" y="258"/>
                    </a:lnTo>
                    <a:lnTo>
                      <a:pt x="105" y="186"/>
                    </a:lnTo>
                    <a:lnTo>
                      <a:pt x="101" y="93"/>
                    </a:lnTo>
                    <a:lnTo>
                      <a:pt x="160" y="76"/>
                    </a:lnTo>
                    <a:close/>
                    <a:moveTo>
                      <a:pt x="76" y="643"/>
                    </a:moveTo>
                    <a:lnTo>
                      <a:pt x="76" y="643"/>
                    </a:lnTo>
                    <a:lnTo>
                      <a:pt x="55" y="385"/>
                    </a:lnTo>
                    <a:lnTo>
                      <a:pt x="114" y="389"/>
                    </a:lnTo>
                    <a:lnTo>
                      <a:pt x="160" y="313"/>
                    </a:lnTo>
                    <a:lnTo>
                      <a:pt x="228" y="203"/>
                    </a:lnTo>
                    <a:lnTo>
                      <a:pt x="224" y="275"/>
                    </a:lnTo>
                    <a:lnTo>
                      <a:pt x="228" y="397"/>
                    </a:lnTo>
                    <a:lnTo>
                      <a:pt x="317" y="402"/>
                    </a:lnTo>
                    <a:lnTo>
                      <a:pt x="317" y="34"/>
                    </a:lnTo>
                    <a:lnTo>
                      <a:pt x="596" y="110"/>
                    </a:lnTo>
                    <a:lnTo>
                      <a:pt x="575" y="385"/>
                    </a:lnTo>
                    <a:lnTo>
                      <a:pt x="494" y="389"/>
                    </a:lnTo>
                    <a:lnTo>
                      <a:pt x="507" y="156"/>
                    </a:lnTo>
                    <a:lnTo>
                      <a:pt x="410" y="140"/>
                    </a:lnTo>
                    <a:lnTo>
                      <a:pt x="406" y="397"/>
                    </a:lnTo>
                    <a:lnTo>
                      <a:pt x="317" y="402"/>
                    </a:lnTo>
                    <a:lnTo>
                      <a:pt x="317" y="736"/>
                    </a:lnTo>
                    <a:lnTo>
                      <a:pt x="160" y="676"/>
                    </a:lnTo>
                    <a:lnTo>
                      <a:pt x="76" y="643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21" name="Прямая соединительная линия 20"/>
          <p:cNvCxnSpPr/>
          <p:nvPr/>
        </p:nvCxnSpPr>
        <p:spPr>
          <a:xfrm>
            <a:off x="-3" y="818726"/>
            <a:ext cx="9144003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81" y="6481567"/>
            <a:ext cx="2895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EA94EA-8157-4797-9782-3BE1CEF4134D}"/>
              </a:ext>
            </a:extLst>
          </p:cNvPr>
          <p:cNvSpPr txBox="1"/>
          <p:nvPr/>
        </p:nvSpPr>
        <p:spPr>
          <a:xfrm>
            <a:off x="1952772" y="128248"/>
            <a:ext cx="6994721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Часть 2. Химический эксперимент </a:t>
            </a:r>
          </a:p>
          <a:p>
            <a:pPr algn="ctr"/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при решении задач разного типа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81EF5D-C27F-4314-8B94-CF708288946F}"/>
              </a:ext>
            </a:extLst>
          </p:cNvPr>
          <p:cNvSpPr txBox="1"/>
          <p:nvPr/>
        </p:nvSpPr>
        <p:spPr>
          <a:xfrm>
            <a:off x="460310" y="1124744"/>
            <a:ext cx="8216146" cy="1569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endParaRPr lang="ru-RU" sz="2400" dirty="0"/>
          </a:p>
          <a:p>
            <a:pPr algn="ctr"/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algn="ctr"/>
            <a:endParaRPr lang="ru-RU" sz="2400" dirty="0"/>
          </a:p>
          <a:p>
            <a:pPr algn="ctr"/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25" name="Объект 3">
            <a:extLst>
              <a:ext uri="{FF2B5EF4-FFF2-40B4-BE49-F238E27FC236}">
                <a16:creationId xmlns:a16="http://schemas.microsoft.com/office/drawing/2014/main" id="{F752FCE0-32C8-41A1-89F8-F70E431337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132" t="17601" r="22504" b="49030"/>
          <a:stretch/>
        </p:blipFill>
        <p:spPr>
          <a:xfrm>
            <a:off x="-3" y="882906"/>
            <a:ext cx="5076059" cy="307027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7E3C1F0-B24E-4E79-BCFE-51E8236117A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794" t="43333" r="23968" b="21375"/>
          <a:stretch/>
        </p:blipFill>
        <p:spPr>
          <a:xfrm>
            <a:off x="3959367" y="3700185"/>
            <a:ext cx="5076059" cy="30702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EBDC44-2C58-4D3B-B003-C9CC480B6EA0}"/>
              </a:ext>
            </a:extLst>
          </p:cNvPr>
          <p:cNvSpPr txBox="1"/>
          <p:nvPr/>
        </p:nvSpPr>
        <p:spPr>
          <a:xfrm>
            <a:off x="5076055" y="1412776"/>
            <a:ext cx="3871437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От простого…</a:t>
            </a:r>
          </a:p>
        </p:txBody>
      </p:sp>
    </p:spTree>
    <p:extLst>
      <p:ext uri="{BB962C8B-B14F-4D97-AF65-F5344CB8AC3E}">
        <p14:creationId xmlns:p14="http://schemas.microsoft.com/office/powerpoint/2010/main" val="195819592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lin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87864"/>
            <a:ext cx="9144000" cy="7013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37448" y="128248"/>
            <a:ext cx="1526240" cy="626298"/>
            <a:chOff x="316597" y="192428"/>
            <a:chExt cx="1753739" cy="626298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2068286" y="192428"/>
              <a:ext cx="2050" cy="626298"/>
            </a:xfrm>
            <a:prstGeom prst="line">
              <a:avLst/>
            </a:prstGeom>
            <a:ln>
              <a:solidFill>
                <a:srgbClr val="2947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Группа 44"/>
            <p:cNvGrpSpPr/>
            <p:nvPr/>
          </p:nvGrpSpPr>
          <p:grpSpPr>
            <a:xfrm>
              <a:off x="316597" y="256608"/>
              <a:ext cx="1440066" cy="497938"/>
              <a:chOff x="338369" y="163286"/>
              <a:chExt cx="1440066" cy="497938"/>
            </a:xfrm>
          </p:grpSpPr>
          <p:sp>
            <p:nvSpPr>
              <p:cNvPr id="3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8369" y="163286"/>
                <a:ext cx="1429001" cy="493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6"/>
              <p:cNvSpPr>
                <a:spLocks/>
              </p:cNvSpPr>
              <p:nvPr/>
            </p:nvSpPr>
            <p:spPr bwMode="auto">
              <a:xfrm>
                <a:off x="343111" y="397237"/>
                <a:ext cx="548521" cy="31615"/>
              </a:xfrm>
              <a:custGeom>
                <a:avLst/>
                <a:gdLst/>
                <a:ahLst/>
                <a:cxnLst>
                  <a:cxn ang="0">
                    <a:pos x="1505" y="0"/>
                  </a:cxn>
                  <a:cxn ang="0">
                    <a:pos x="0" y="0"/>
                  </a:cxn>
                  <a:cxn ang="0">
                    <a:pos x="0" y="84"/>
                  </a:cxn>
                  <a:cxn ang="0">
                    <a:pos x="1509" y="84"/>
                  </a:cxn>
                  <a:cxn ang="0">
                    <a:pos x="1505" y="0"/>
                  </a:cxn>
                </a:cxnLst>
                <a:rect l="0" t="0" r="r" b="b"/>
                <a:pathLst>
                  <a:path w="1509" h="84">
                    <a:moveTo>
                      <a:pt x="1505" y="0"/>
                    </a:moveTo>
                    <a:lnTo>
                      <a:pt x="0" y="0"/>
                    </a:lnTo>
                    <a:lnTo>
                      <a:pt x="0" y="84"/>
                    </a:lnTo>
                    <a:lnTo>
                      <a:pt x="1509" y="84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7"/>
              <p:cNvSpPr>
                <a:spLocks/>
              </p:cNvSpPr>
              <p:nvPr/>
            </p:nvSpPr>
            <p:spPr bwMode="auto">
              <a:xfrm>
                <a:off x="1223591" y="397237"/>
                <a:ext cx="548521" cy="31615"/>
              </a:xfrm>
              <a:custGeom>
                <a:avLst/>
                <a:gdLst/>
                <a:ahLst/>
                <a:cxnLst>
                  <a:cxn ang="0">
                    <a:pos x="1510" y="0"/>
                  </a:cxn>
                  <a:cxn ang="0">
                    <a:pos x="9" y="0"/>
                  </a:cxn>
                  <a:cxn ang="0">
                    <a:pos x="0" y="84"/>
                  </a:cxn>
                  <a:cxn ang="0">
                    <a:pos x="1510" y="84"/>
                  </a:cxn>
                  <a:cxn ang="0">
                    <a:pos x="1510" y="0"/>
                  </a:cxn>
                </a:cxnLst>
                <a:rect l="0" t="0" r="r" b="b"/>
                <a:pathLst>
                  <a:path w="1510" h="84">
                    <a:moveTo>
                      <a:pt x="1510" y="0"/>
                    </a:moveTo>
                    <a:lnTo>
                      <a:pt x="9" y="0"/>
                    </a:lnTo>
                    <a:lnTo>
                      <a:pt x="0" y="84"/>
                    </a:lnTo>
                    <a:lnTo>
                      <a:pt x="1510" y="84"/>
                    </a:lnTo>
                    <a:lnTo>
                      <a:pt x="1510" y="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338369" y="511052"/>
                <a:ext cx="124880" cy="116976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48" y="309"/>
                  </a:cxn>
                  <a:cxn ang="0">
                    <a:pos x="148" y="292"/>
                  </a:cxn>
                  <a:cxn ang="0">
                    <a:pos x="106" y="283"/>
                  </a:cxn>
                  <a:cxn ang="0">
                    <a:pos x="106" y="30"/>
                  </a:cxn>
                  <a:cxn ang="0">
                    <a:pos x="232" y="30"/>
                  </a:cxn>
                  <a:cxn ang="0">
                    <a:pos x="232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0" y="0"/>
                  </a:cxn>
                  <a:cxn ang="0">
                    <a:pos x="0" y="17"/>
                  </a:cxn>
                </a:cxnLst>
                <a:rect l="0" t="0" r="r" b="b"/>
                <a:pathLst>
                  <a:path w="342" h="309">
                    <a:moveTo>
                      <a:pt x="0" y="17"/>
                    </a:move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48" y="309"/>
                    </a:lnTo>
                    <a:lnTo>
                      <a:pt x="148" y="292"/>
                    </a:lnTo>
                    <a:lnTo>
                      <a:pt x="106" y="283"/>
                    </a:lnTo>
                    <a:lnTo>
                      <a:pt x="106" y="30"/>
                    </a:lnTo>
                    <a:lnTo>
                      <a:pt x="232" y="30"/>
                    </a:lnTo>
                    <a:lnTo>
                      <a:pt x="232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9"/>
              <p:cNvSpPr>
                <a:spLocks noEditPoints="1"/>
              </p:cNvSpPr>
              <p:nvPr/>
            </p:nvSpPr>
            <p:spPr bwMode="auto">
              <a:xfrm>
                <a:off x="485379" y="511052"/>
                <a:ext cx="85361" cy="116976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39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39" y="309"/>
                  </a:cxn>
                  <a:cxn ang="0">
                    <a:pos x="156" y="309"/>
                  </a:cxn>
                  <a:cxn ang="0">
                    <a:pos x="156" y="292"/>
                  </a:cxn>
                  <a:cxn ang="0">
                    <a:pos x="139" y="288"/>
                  </a:cxn>
                  <a:cxn ang="0">
                    <a:pos x="101" y="283"/>
                  </a:cxn>
                  <a:cxn ang="0">
                    <a:pos x="101" y="178"/>
                  </a:cxn>
                  <a:cxn ang="0">
                    <a:pos x="127" y="178"/>
                  </a:cxn>
                  <a:cxn ang="0">
                    <a:pos x="139" y="178"/>
                  </a:cxn>
                  <a:cxn ang="0">
                    <a:pos x="236" y="81"/>
                  </a:cxn>
                  <a:cxn ang="0">
                    <a:pos x="148" y="0"/>
                  </a:cxn>
                  <a:cxn ang="0">
                    <a:pos x="139" y="161"/>
                  </a:cxn>
                  <a:cxn ang="0">
                    <a:pos x="139" y="161"/>
                  </a:cxn>
                  <a:cxn ang="0">
                    <a:pos x="118" y="161"/>
                  </a:cxn>
                  <a:cxn ang="0">
                    <a:pos x="101" y="161"/>
                  </a:cxn>
                  <a:cxn ang="0">
                    <a:pos x="101" y="21"/>
                  </a:cxn>
                  <a:cxn ang="0">
                    <a:pos x="118" y="21"/>
                  </a:cxn>
                  <a:cxn ang="0">
                    <a:pos x="139" y="26"/>
                  </a:cxn>
                  <a:cxn ang="0">
                    <a:pos x="173" y="93"/>
                  </a:cxn>
                  <a:cxn ang="0">
                    <a:pos x="139" y="161"/>
                  </a:cxn>
                </a:cxnLst>
                <a:rect l="0" t="0" r="r" b="b"/>
                <a:pathLst>
                  <a:path w="236" h="309">
                    <a:moveTo>
                      <a:pt x="148" y="0"/>
                    </a:moveTo>
                    <a:lnTo>
                      <a:pt x="139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39" y="309"/>
                    </a:lnTo>
                    <a:lnTo>
                      <a:pt x="156" y="309"/>
                    </a:lnTo>
                    <a:lnTo>
                      <a:pt x="156" y="292"/>
                    </a:lnTo>
                    <a:lnTo>
                      <a:pt x="139" y="288"/>
                    </a:lnTo>
                    <a:lnTo>
                      <a:pt x="101" y="283"/>
                    </a:lnTo>
                    <a:lnTo>
                      <a:pt x="101" y="178"/>
                    </a:lnTo>
                    <a:lnTo>
                      <a:pt x="127" y="178"/>
                    </a:lnTo>
                    <a:lnTo>
                      <a:pt x="139" y="178"/>
                    </a:lnTo>
                    <a:cubicBezTo>
                      <a:pt x="203" y="174"/>
                      <a:pt x="236" y="144"/>
                      <a:pt x="236" y="81"/>
                    </a:cubicBezTo>
                    <a:cubicBezTo>
                      <a:pt x="236" y="26"/>
                      <a:pt x="198" y="0"/>
                      <a:pt x="148" y="0"/>
                    </a:cubicBezTo>
                    <a:close/>
                    <a:moveTo>
                      <a:pt x="139" y="161"/>
                    </a:moveTo>
                    <a:lnTo>
                      <a:pt x="139" y="161"/>
                    </a:lnTo>
                    <a:lnTo>
                      <a:pt x="118" y="161"/>
                    </a:lnTo>
                    <a:lnTo>
                      <a:pt x="101" y="161"/>
                    </a:lnTo>
                    <a:lnTo>
                      <a:pt x="101" y="21"/>
                    </a:lnTo>
                    <a:lnTo>
                      <a:pt x="118" y="21"/>
                    </a:lnTo>
                    <a:cubicBezTo>
                      <a:pt x="122" y="21"/>
                      <a:pt x="131" y="21"/>
                      <a:pt x="139" y="26"/>
                    </a:cubicBezTo>
                    <a:cubicBezTo>
                      <a:pt x="156" y="30"/>
                      <a:pt x="173" y="51"/>
                      <a:pt x="173" y="93"/>
                    </a:cubicBezTo>
                    <a:cubicBezTo>
                      <a:pt x="173" y="123"/>
                      <a:pt x="165" y="152"/>
                      <a:pt x="139" y="161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10"/>
              <p:cNvSpPr>
                <a:spLocks noEditPoints="1"/>
              </p:cNvSpPr>
              <p:nvPr/>
            </p:nvSpPr>
            <p:spPr bwMode="auto">
              <a:xfrm>
                <a:off x="594451" y="509471"/>
                <a:ext cx="115395" cy="120137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156" y="0"/>
                  </a:cxn>
                  <a:cxn ang="0">
                    <a:pos x="0" y="156"/>
                  </a:cxn>
                  <a:cxn ang="0">
                    <a:pos x="156" y="317"/>
                  </a:cxn>
                  <a:cxn ang="0">
                    <a:pos x="160" y="317"/>
                  </a:cxn>
                  <a:cxn ang="0">
                    <a:pos x="317" y="156"/>
                  </a:cxn>
                  <a:cxn ang="0">
                    <a:pos x="160" y="0"/>
                  </a:cxn>
                  <a:cxn ang="0">
                    <a:pos x="160" y="300"/>
                  </a:cxn>
                  <a:cxn ang="0">
                    <a:pos x="160" y="300"/>
                  </a:cxn>
                  <a:cxn ang="0">
                    <a:pos x="156" y="300"/>
                  </a:cxn>
                  <a:cxn ang="0">
                    <a:pos x="72" y="148"/>
                  </a:cxn>
                  <a:cxn ang="0">
                    <a:pos x="156" y="17"/>
                  </a:cxn>
                  <a:cxn ang="0">
                    <a:pos x="245" y="169"/>
                  </a:cxn>
                  <a:cxn ang="0">
                    <a:pos x="160" y="300"/>
                  </a:cxn>
                </a:cxnLst>
                <a:rect l="0" t="0" r="r" b="b"/>
                <a:pathLst>
                  <a:path w="317" h="317">
                    <a:moveTo>
                      <a:pt x="160" y="0"/>
                    </a:moveTo>
                    <a:lnTo>
                      <a:pt x="156" y="0"/>
                    </a:lnTo>
                    <a:cubicBezTo>
                      <a:pt x="55" y="0"/>
                      <a:pt x="0" y="55"/>
                      <a:pt x="0" y="156"/>
                    </a:cubicBezTo>
                    <a:cubicBezTo>
                      <a:pt x="0" y="262"/>
                      <a:pt x="55" y="317"/>
                      <a:pt x="156" y="317"/>
                    </a:cubicBezTo>
                    <a:lnTo>
                      <a:pt x="160" y="317"/>
                    </a:lnTo>
                    <a:cubicBezTo>
                      <a:pt x="258" y="317"/>
                      <a:pt x="317" y="262"/>
                      <a:pt x="317" y="156"/>
                    </a:cubicBezTo>
                    <a:cubicBezTo>
                      <a:pt x="317" y="55"/>
                      <a:pt x="262" y="0"/>
                      <a:pt x="160" y="0"/>
                    </a:cubicBezTo>
                    <a:close/>
                    <a:moveTo>
                      <a:pt x="160" y="300"/>
                    </a:moveTo>
                    <a:lnTo>
                      <a:pt x="160" y="300"/>
                    </a:lnTo>
                    <a:lnTo>
                      <a:pt x="156" y="300"/>
                    </a:lnTo>
                    <a:cubicBezTo>
                      <a:pt x="110" y="296"/>
                      <a:pt x="72" y="258"/>
                      <a:pt x="72" y="148"/>
                    </a:cubicBezTo>
                    <a:cubicBezTo>
                      <a:pt x="72" y="55"/>
                      <a:pt x="106" y="21"/>
                      <a:pt x="156" y="17"/>
                    </a:cubicBezTo>
                    <a:cubicBezTo>
                      <a:pt x="207" y="21"/>
                      <a:pt x="245" y="63"/>
                      <a:pt x="245" y="169"/>
                    </a:cubicBezTo>
                    <a:cubicBezTo>
                      <a:pt x="245" y="232"/>
                      <a:pt x="220" y="300"/>
                      <a:pt x="160" y="300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736719" y="509471"/>
                <a:ext cx="105910" cy="120137"/>
              </a:xfrm>
              <a:custGeom>
                <a:avLst/>
                <a:gdLst/>
                <a:ahLst/>
                <a:cxnLst>
                  <a:cxn ang="0">
                    <a:pos x="190" y="296"/>
                  </a:cxn>
                  <a:cxn ang="0">
                    <a:pos x="72" y="156"/>
                  </a:cxn>
                  <a:cxn ang="0">
                    <a:pos x="173" y="21"/>
                  </a:cxn>
                  <a:cxn ang="0">
                    <a:pos x="266" y="101"/>
                  </a:cxn>
                  <a:cxn ang="0">
                    <a:pos x="283" y="101"/>
                  </a:cxn>
                  <a:cxn ang="0">
                    <a:pos x="283" y="17"/>
                  </a:cxn>
                  <a:cxn ang="0">
                    <a:pos x="262" y="17"/>
                  </a:cxn>
                  <a:cxn ang="0">
                    <a:pos x="165" y="0"/>
                  </a:cxn>
                  <a:cxn ang="0">
                    <a:pos x="0" y="152"/>
                  </a:cxn>
                  <a:cxn ang="0">
                    <a:pos x="165" y="317"/>
                  </a:cxn>
                  <a:cxn ang="0">
                    <a:pos x="292" y="287"/>
                  </a:cxn>
                  <a:cxn ang="0">
                    <a:pos x="292" y="241"/>
                  </a:cxn>
                  <a:cxn ang="0">
                    <a:pos x="283" y="241"/>
                  </a:cxn>
                  <a:cxn ang="0">
                    <a:pos x="190" y="296"/>
                  </a:cxn>
                </a:cxnLst>
                <a:rect l="0" t="0" r="r" b="b"/>
                <a:pathLst>
                  <a:path w="292" h="317">
                    <a:moveTo>
                      <a:pt x="190" y="296"/>
                    </a:moveTo>
                    <a:cubicBezTo>
                      <a:pt x="114" y="296"/>
                      <a:pt x="72" y="224"/>
                      <a:pt x="72" y="156"/>
                    </a:cubicBezTo>
                    <a:cubicBezTo>
                      <a:pt x="72" y="80"/>
                      <a:pt x="110" y="21"/>
                      <a:pt x="173" y="21"/>
                    </a:cubicBezTo>
                    <a:cubicBezTo>
                      <a:pt x="224" y="21"/>
                      <a:pt x="258" y="51"/>
                      <a:pt x="266" y="101"/>
                    </a:cubicBezTo>
                    <a:lnTo>
                      <a:pt x="283" y="101"/>
                    </a:lnTo>
                    <a:lnTo>
                      <a:pt x="283" y="17"/>
                    </a:lnTo>
                    <a:lnTo>
                      <a:pt x="262" y="17"/>
                    </a:lnTo>
                    <a:cubicBezTo>
                      <a:pt x="233" y="8"/>
                      <a:pt x="199" y="0"/>
                      <a:pt x="165" y="0"/>
                    </a:cubicBezTo>
                    <a:cubicBezTo>
                      <a:pt x="76" y="0"/>
                      <a:pt x="0" y="47"/>
                      <a:pt x="0" y="152"/>
                    </a:cubicBezTo>
                    <a:cubicBezTo>
                      <a:pt x="0" y="254"/>
                      <a:pt x="68" y="317"/>
                      <a:pt x="165" y="317"/>
                    </a:cubicBezTo>
                    <a:cubicBezTo>
                      <a:pt x="237" y="317"/>
                      <a:pt x="262" y="300"/>
                      <a:pt x="292" y="287"/>
                    </a:cubicBezTo>
                    <a:lnTo>
                      <a:pt x="292" y="241"/>
                    </a:lnTo>
                    <a:lnTo>
                      <a:pt x="283" y="241"/>
                    </a:lnTo>
                    <a:cubicBezTo>
                      <a:pt x="271" y="279"/>
                      <a:pt x="228" y="296"/>
                      <a:pt x="190" y="296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12"/>
              <p:cNvSpPr>
                <a:spLocks noEditPoints="1"/>
              </p:cNvSpPr>
              <p:nvPr/>
            </p:nvSpPr>
            <p:spPr bwMode="auto">
              <a:xfrm>
                <a:off x="866341" y="511052"/>
                <a:ext cx="91684" cy="116976"/>
              </a:xfrm>
              <a:custGeom>
                <a:avLst/>
                <a:gdLst/>
                <a:ahLst/>
                <a:cxnLst>
                  <a:cxn ang="0">
                    <a:pos x="174" y="148"/>
                  </a:cxn>
                  <a:cxn ang="0">
                    <a:pos x="174" y="144"/>
                  </a:cxn>
                  <a:cxn ang="0">
                    <a:pos x="241" y="72"/>
                  </a:cxn>
                  <a:cxn ang="0">
                    <a:pos x="140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40" y="309"/>
                  </a:cxn>
                  <a:cxn ang="0">
                    <a:pos x="148" y="309"/>
                  </a:cxn>
                  <a:cxn ang="0">
                    <a:pos x="254" y="228"/>
                  </a:cxn>
                  <a:cxn ang="0">
                    <a:pos x="174" y="148"/>
                  </a:cxn>
                  <a:cxn ang="0">
                    <a:pos x="102" y="21"/>
                  </a:cxn>
                  <a:cxn ang="0">
                    <a:pos x="102" y="21"/>
                  </a:cxn>
                  <a:cxn ang="0">
                    <a:pos x="140" y="26"/>
                  </a:cxn>
                  <a:cxn ang="0">
                    <a:pos x="174" y="81"/>
                  </a:cxn>
                  <a:cxn ang="0">
                    <a:pos x="140" y="136"/>
                  </a:cxn>
                  <a:cxn ang="0">
                    <a:pos x="127" y="140"/>
                  </a:cxn>
                  <a:cxn ang="0">
                    <a:pos x="102" y="140"/>
                  </a:cxn>
                  <a:cxn ang="0">
                    <a:pos x="102" y="21"/>
                  </a:cxn>
                  <a:cxn ang="0">
                    <a:pos x="140" y="288"/>
                  </a:cxn>
                  <a:cxn ang="0">
                    <a:pos x="140" y="288"/>
                  </a:cxn>
                  <a:cxn ang="0">
                    <a:pos x="102" y="271"/>
                  </a:cxn>
                  <a:cxn ang="0">
                    <a:pos x="102" y="157"/>
                  </a:cxn>
                  <a:cxn ang="0">
                    <a:pos x="127" y="157"/>
                  </a:cxn>
                  <a:cxn ang="0">
                    <a:pos x="140" y="157"/>
                  </a:cxn>
                  <a:cxn ang="0">
                    <a:pos x="190" y="228"/>
                  </a:cxn>
                  <a:cxn ang="0">
                    <a:pos x="140" y="288"/>
                  </a:cxn>
                </a:cxnLst>
                <a:rect l="0" t="0" r="r" b="b"/>
                <a:pathLst>
                  <a:path w="254" h="309">
                    <a:moveTo>
                      <a:pt x="174" y="148"/>
                    </a:moveTo>
                    <a:lnTo>
                      <a:pt x="174" y="144"/>
                    </a:lnTo>
                    <a:cubicBezTo>
                      <a:pt x="212" y="136"/>
                      <a:pt x="241" y="110"/>
                      <a:pt x="241" y="72"/>
                    </a:cubicBezTo>
                    <a:cubicBezTo>
                      <a:pt x="241" y="21"/>
                      <a:pt x="199" y="0"/>
                      <a:pt x="140" y="0"/>
                    </a:cubicBez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40" y="309"/>
                    </a:lnTo>
                    <a:lnTo>
                      <a:pt x="148" y="309"/>
                    </a:lnTo>
                    <a:cubicBezTo>
                      <a:pt x="207" y="309"/>
                      <a:pt x="254" y="279"/>
                      <a:pt x="254" y="228"/>
                    </a:cubicBezTo>
                    <a:cubicBezTo>
                      <a:pt x="254" y="174"/>
                      <a:pt x="224" y="152"/>
                      <a:pt x="174" y="148"/>
                    </a:cubicBezTo>
                    <a:close/>
                    <a:moveTo>
                      <a:pt x="102" y="21"/>
                    </a:moveTo>
                    <a:lnTo>
                      <a:pt x="102" y="21"/>
                    </a:lnTo>
                    <a:cubicBezTo>
                      <a:pt x="114" y="21"/>
                      <a:pt x="127" y="21"/>
                      <a:pt x="140" y="26"/>
                    </a:cubicBezTo>
                    <a:cubicBezTo>
                      <a:pt x="161" y="30"/>
                      <a:pt x="174" y="47"/>
                      <a:pt x="174" y="81"/>
                    </a:cubicBezTo>
                    <a:cubicBezTo>
                      <a:pt x="174" y="106"/>
                      <a:pt x="165" y="131"/>
                      <a:pt x="140" y="136"/>
                    </a:cubicBezTo>
                    <a:cubicBezTo>
                      <a:pt x="135" y="136"/>
                      <a:pt x="131" y="140"/>
                      <a:pt x="127" y="140"/>
                    </a:cubicBezTo>
                    <a:lnTo>
                      <a:pt x="102" y="140"/>
                    </a:lnTo>
                    <a:lnTo>
                      <a:pt x="102" y="21"/>
                    </a:lnTo>
                    <a:close/>
                    <a:moveTo>
                      <a:pt x="140" y="288"/>
                    </a:moveTo>
                    <a:lnTo>
                      <a:pt x="140" y="288"/>
                    </a:lnTo>
                    <a:cubicBezTo>
                      <a:pt x="123" y="288"/>
                      <a:pt x="110" y="279"/>
                      <a:pt x="102" y="271"/>
                    </a:cubicBezTo>
                    <a:lnTo>
                      <a:pt x="102" y="157"/>
                    </a:lnTo>
                    <a:lnTo>
                      <a:pt x="127" y="157"/>
                    </a:lnTo>
                    <a:lnTo>
                      <a:pt x="140" y="157"/>
                    </a:lnTo>
                    <a:cubicBezTo>
                      <a:pt x="174" y="165"/>
                      <a:pt x="190" y="190"/>
                      <a:pt x="190" y="228"/>
                    </a:cubicBezTo>
                    <a:cubicBezTo>
                      <a:pt x="190" y="262"/>
                      <a:pt x="174" y="288"/>
                      <a:pt x="140" y="288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13"/>
              <p:cNvSpPr>
                <a:spLocks/>
              </p:cNvSpPr>
              <p:nvPr/>
            </p:nvSpPr>
            <p:spPr bwMode="auto">
              <a:xfrm>
                <a:off x="984897" y="511052"/>
                <a:ext cx="85361" cy="116976"/>
              </a:xfrm>
              <a:custGeom>
                <a:avLst/>
                <a:gdLst/>
                <a:ahLst/>
                <a:cxnLst>
                  <a:cxn ang="0">
                    <a:pos x="199" y="279"/>
                  </a:cxn>
                  <a:cxn ang="0">
                    <a:pos x="101" y="279"/>
                  </a:cxn>
                  <a:cxn ang="0">
                    <a:pos x="101" y="157"/>
                  </a:cxn>
                  <a:cxn ang="0">
                    <a:pos x="156" y="157"/>
                  </a:cxn>
                  <a:cxn ang="0">
                    <a:pos x="169" y="199"/>
                  </a:cxn>
                  <a:cxn ang="0">
                    <a:pos x="186" y="199"/>
                  </a:cxn>
                  <a:cxn ang="0">
                    <a:pos x="182" y="144"/>
                  </a:cxn>
                  <a:cxn ang="0">
                    <a:pos x="186" y="93"/>
                  </a:cxn>
                  <a:cxn ang="0">
                    <a:pos x="169" y="93"/>
                  </a:cxn>
                  <a:cxn ang="0">
                    <a:pos x="156" y="136"/>
                  </a:cxn>
                  <a:cxn ang="0">
                    <a:pos x="101" y="136"/>
                  </a:cxn>
                  <a:cxn ang="0">
                    <a:pos x="101" y="30"/>
                  </a:cxn>
                  <a:cxn ang="0">
                    <a:pos x="194" y="30"/>
                  </a:cxn>
                  <a:cxn ang="0">
                    <a:pos x="207" y="81"/>
                  </a:cxn>
                  <a:cxn ang="0">
                    <a:pos x="224" y="81"/>
                  </a:cxn>
                  <a:cxn ang="0">
                    <a:pos x="220" y="0"/>
                  </a:cxn>
                  <a:cxn ang="0">
                    <a:pos x="203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4" y="309"/>
                  </a:cxn>
                  <a:cxn ang="0">
                    <a:pos x="237" y="220"/>
                  </a:cxn>
                  <a:cxn ang="0">
                    <a:pos x="220" y="220"/>
                  </a:cxn>
                  <a:cxn ang="0">
                    <a:pos x="199" y="279"/>
                  </a:cxn>
                </a:cxnLst>
                <a:rect l="0" t="0" r="r" b="b"/>
                <a:pathLst>
                  <a:path w="237" h="309">
                    <a:moveTo>
                      <a:pt x="199" y="279"/>
                    </a:moveTo>
                    <a:lnTo>
                      <a:pt x="101" y="279"/>
                    </a:lnTo>
                    <a:lnTo>
                      <a:pt x="101" y="157"/>
                    </a:lnTo>
                    <a:lnTo>
                      <a:pt x="156" y="157"/>
                    </a:lnTo>
                    <a:lnTo>
                      <a:pt x="169" y="199"/>
                    </a:lnTo>
                    <a:lnTo>
                      <a:pt x="186" y="199"/>
                    </a:lnTo>
                    <a:cubicBezTo>
                      <a:pt x="182" y="182"/>
                      <a:pt x="182" y="165"/>
                      <a:pt x="182" y="144"/>
                    </a:cubicBezTo>
                    <a:cubicBezTo>
                      <a:pt x="182" y="127"/>
                      <a:pt x="182" y="110"/>
                      <a:pt x="186" y="93"/>
                    </a:cubicBezTo>
                    <a:lnTo>
                      <a:pt x="169" y="93"/>
                    </a:lnTo>
                    <a:lnTo>
                      <a:pt x="156" y="136"/>
                    </a:lnTo>
                    <a:lnTo>
                      <a:pt x="101" y="136"/>
                    </a:lnTo>
                    <a:lnTo>
                      <a:pt x="101" y="30"/>
                    </a:lnTo>
                    <a:lnTo>
                      <a:pt x="194" y="30"/>
                    </a:lnTo>
                    <a:lnTo>
                      <a:pt x="207" y="81"/>
                    </a:lnTo>
                    <a:lnTo>
                      <a:pt x="224" y="81"/>
                    </a:lnTo>
                    <a:lnTo>
                      <a:pt x="220" y="0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4" y="309"/>
                    </a:lnTo>
                    <a:lnTo>
                      <a:pt x="237" y="220"/>
                    </a:lnTo>
                    <a:lnTo>
                      <a:pt x="220" y="220"/>
                    </a:lnTo>
                    <a:lnTo>
                      <a:pt x="199" y="279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1093969" y="511052"/>
                <a:ext cx="180206" cy="150172"/>
              </a:xfrm>
              <a:custGeom>
                <a:avLst/>
                <a:gdLst/>
                <a:ahLst/>
                <a:cxnLst>
                  <a:cxn ang="0">
                    <a:pos x="444" y="26"/>
                  </a:cxn>
                  <a:cxn ang="0">
                    <a:pos x="490" y="17"/>
                  </a:cxn>
                  <a:cxn ang="0">
                    <a:pos x="490" y="0"/>
                  </a:cxn>
                  <a:cxn ang="0">
                    <a:pos x="338" y="0"/>
                  </a:cxn>
                  <a:cxn ang="0">
                    <a:pos x="338" y="17"/>
                  </a:cxn>
                  <a:cxn ang="0">
                    <a:pos x="380" y="26"/>
                  </a:cxn>
                  <a:cxn ang="0">
                    <a:pos x="380" y="283"/>
                  </a:cxn>
                  <a:cxn ang="0">
                    <a:pos x="275" y="283"/>
                  </a:cxn>
                  <a:cxn ang="0">
                    <a:pos x="275" y="26"/>
                  </a:cxn>
                  <a:cxn ang="0">
                    <a:pos x="317" y="17"/>
                  </a:cxn>
                  <a:cxn ang="0">
                    <a:pos x="317" y="0"/>
                  </a:cxn>
                  <a:cxn ang="0">
                    <a:pos x="169" y="0"/>
                  </a:cxn>
                  <a:cxn ang="0">
                    <a:pos x="169" y="17"/>
                  </a:cxn>
                  <a:cxn ang="0">
                    <a:pos x="211" y="26"/>
                  </a:cxn>
                  <a:cxn ang="0">
                    <a:pos x="211" y="283"/>
                  </a:cxn>
                  <a:cxn ang="0">
                    <a:pos x="106" y="283"/>
                  </a:cxn>
                  <a:cxn ang="0">
                    <a:pos x="106" y="26"/>
                  </a:cxn>
                  <a:cxn ang="0">
                    <a:pos x="148" y="17"/>
                  </a:cxn>
                  <a:cxn ang="0">
                    <a:pos x="148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457" y="309"/>
                  </a:cxn>
                  <a:cxn ang="0">
                    <a:pos x="457" y="398"/>
                  </a:cxn>
                  <a:cxn ang="0">
                    <a:pos x="474" y="398"/>
                  </a:cxn>
                  <a:cxn ang="0">
                    <a:pos x="495" y="283"/>
                  </a:cxn>
                  <a:cxn ang="0">
                    <a:pos x="444" y="283"/>
                  </a:cxn>
                  <a:cxn ang="0">
                    <a:pos x="444" y="26"/>
                  </a:cxn>
                </a:cxnLst>
                <a:rect l="0" t="0" r="r" b="b"/>
                <a:pathLst>
                  <a:path w="495" h="398">
                    <a:moveTo>
                      <a:pt x="444" y="26"/>
                    </a:moveTo>
                    <a:lnTo>
                      <a:pt x="490" y="17"/>
                    </a:lnTo>
                    <a:lnTo>
                      <a:pt x="490" y="0"/>
                    </a:lnTo>
                    <a:lnTo>
                      <a:pt x="338" y="0"/>
                    </a:lnTo>
                    <a:lnTo>
                      <a:pt x="338" y="17"/>
                    </a:lnTo>
                    <a:lnTo>
                      <a:pt x="380" y="26"/>
                    </a:lnTo>
                    <a:lnTo>
                      <a:pt x="380" y="283"/>
                    </a:lnTo>
                    <a:lnTo>
                      <a:pt x="275" y="283"/>
                    </a:lnTo>
                    <a:lnTo>
                      <a:pt x="275" y="26"/>
                    </a:lnTo>
                    <a:lnTo>
                      <a:pt x="317" y="17"/>
                    </a:lnTo>
                    <a:lnTo>
                      <a:pt x="317" y="0"/>
                    </a:lnTo>
                    <a:lnTo>
                      <a:pt x="169" y="0"/>
                    </a:lnTo>
                    <a:lnTo>
                      <a:pt x="169" y="17"/>
                    </a:lnTo>
                    <a:lnTo>
                      <a:pt x="211" y="26"/>
                    </a:lnTo>
                    <a:lnTo>
                      <a:pt x="211" y="283"/>
                    </a:lnTo>
                    <a:lnTo>
                      <a:pt x="106" y="283"/>
                    </a:lnTo>
                    <a:lnTo>
                      <a:pt x="106" y="26"/>
                    </a:lnTo>
                    <a:lnTo>
                      <a:pt x="148" y="17"/>
                    </a:lnTo>
                    <a:lnTo>
                      <a:pt x="148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457" y="309"/>
                    </a:lnTo>
                    <a:lnTo>
                      <a:pt x="457" y="398"/>
                    </a:lnTo>
                    <a:lnTo>
                      <a:pt x="474" y="398"/>
                    </a:lnTo>
                    <a:lnTo>
                      <a:pt x="495" y="283"/>
                    </a:lnTo>
                    <a:lnTo>
                      <a:pt x="444" y="283"/>
                    </a:lnTo>
                    <a:lnTo>
                      <a:pt x="444" y="26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15"/>
              <p:cNvSpPr>
                <a:spLocks/>
              </p:cNvSpPr>
              <p:nvPr/>
            </p:nvSpPr>
            <p:spPr bwMode="auto">
              <a:xfrm>
                <a:off x="1291563" y="511052"/>
                <a:ext cx="86941" cy="116976"/>
              </a:xfrm>
              <a:custGeom>
                <a:avLst/>
                <a:gdLst/>
                <a:ahLst/>
                <a:cxnLst>
                  <a:cxn ang="0">
                    <a:pos x="237" y="220"/>
                  </a:cxn>
                  <a:cxn ang="0">
                    <a:pos x="224" y="220"/>
                  </a:cxn>
                  <a:cxn ang="0">
                    <a:pos x="199" y="279"/>
                  </a:cxn>
                  <a:cxn ang="0">
                    <a:pos x="102" y="279"/>
                  </a:cxn>
                  <a:cxn ang="0">
                    <a:pos x="102" y="157"/>
                  </a:cxn>
                  <a:cxn ang="0">
                    <a:pos x="157" y="157"/>
                  </a:cxn>
                  <a:cxn ang="0">
                    <a:pos x="170" y="199"/>
                  </a:cxn>
                  <a:cxn ang="0">
                    <a:pos x="186" y="199"/>
                  </a:cxn>
                  <a:cxn ang="0">
                    <a:pos x="182" y="144"/>
                  </a:cxn>
                  <a:cxn ang="0">
                    <a:pos x="186" y="93"/>
                  </a:cxn>
                  <a:cxn ang="0">
                    <a:pos x="174" y="93"/>
                  </a:cxn>
                  <a:cxn ang="0">
                    <a:pos x="157" y="136"/>
                  </a:cxn>
                  <a:cxn ang="0">
                    <a:pos x="102" y="136"/>
                  </a:cxn>
                  <a:cxn ang="0">
                    <a:pos x="102" y="30"/>
                  </a:cxn>
                  <a:cxn ang="0">
                    <a:pos x="195" y="30"/>
                  </a:cxn>
                  <a:cxn ang="0">
                    <a:pos x="208" y="81"/>
                  </a:cxn>
                  <a:cxn ang="0">
                    <a:pos x="224" y="81"/>
                  </a:cxn>
                  <a:cxn ang="0">
                    <a:pos x="220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9" y="309"/>
                  </a:cxn>
                  <a:cxn ang="0">
                    <a:pos x="237" y="220"/>
                  </a:cxn>
                </a:cxnLst>
                <a:rect l="0" t="0" r="r" b="b"/>
                <a:pathLst>
                  <a:path w="237" h="309">
                    <a:moveTo>
                      <a:pt x="237" y="220"/>
                    </a:moveTo>
                    <a:lnTo>
                      <a:pt x="224" y="220"/>
                    </a:lnTo>
                    <a:lnTo>
                      <a:pt x="199" y="279"/>
                    </a:lnTo>
                    <a:lnTo>
                      <a:pt x="102" y="279"/>
                    </a:lnTo>
                    <a:lnTo>
                      <a:pt x="102" y="157"/>
                    </a:lnTo>
                    <a:lnTo>
                      <a:pt x="157" y="157"/>
                    </a:lnTo>
                    <a:lnTo>
                      <a:pt x="170" y="199"/>
                    </a:lnTo>
                    <a:lnTo>
                      <a:pt x="186" y="199"/>
                    </a:lnTo>
                    <a:cubicBezTo>
                      <a:pt x="186" y="182"/>
                      <a:pt x="182" y="165"/>
                      <a:pt x="182" y="144"/>
                    </a:cubicBezTo>
                    <a:cubicBezTo>
                      <a:pt x="182" y="127"/>
                      <a:pt x="186" y="110"/>
                      <a:pt x="186" y="93"/>
                    </a:cubicBezTo>
                    <a:lnTo>
                      <a:pt x="174" y="93"/>
                    </a:lnTo>
                    <a:lnTo>
                      <a:pt x="157" y="136"/>
                    </a:lnTo>
                    <a:lnTo>
                      <a:pt x="102" y="136"/>
                    </a:lnTo>
                    <a:lnTo>
                      <a:pt x="102" y="30"/>
                    </a:lnTo>
                    <a:lnTo>
                      <a:pt x="195" y="30"/>
                    </a:lnTo>
                    <a:lnTo>
                      <a:pt x="208" y="81"/>
                    </a:lnTo>
                    <a:lnTo>
                      <a:pt x="224" y="81"/>
                    </a:lnTo>
                    <a:lnTo>
                      <a:pt x="220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9" y="309"/>
                    </a:lnTo>
                    <a:lnTo>
                      <a:pt x="237" y="22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16"/>
              <p:cNvSpPr>
                <a:spLocks/>
              </p:cNvSpPr>
              <p:nvPr/>
            </p:nvSpPr>
            <p:spPr bwMode="auto">
              <a:xfrm>
                <a:off x="1402216" y="511052"/>
                <a:ext cx="123299" cy="116976"/>
              </a:xfrm>
              <a:custGeom>
                <a:avLst/>
                <a:gdLst/>
                <a:ahLst/>
                <a:cxnLst>
                  <a:cxn ang="0">
                    <a:pos x="190" y="17"/>
                  </a:cxn>
                  <a:cxn ang="0">
                    <a:pos x="236" y="26"/>
                  </a:cxn>
                  <a:cxn ang="0">
                    <a:pos x="236" y="136"/>
                  </a:cxn>
                  <a:cxn ang="0">
                    <a:pos x="105" y="136"/>
                  </a:cxn>
                  <a:cxn ang="0">
                    <a:pos x="105" y="26"/>
                  </a:cxn>
                  <a:cxn ang="0">
                    <a:pos x="152" y="17"/>
                  </a:cxn>
                  <a:cxn ang="0">
                    <a:pos x="152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52" y="309"/>
                  </a:cxn>
                  <a:cxn ang="0">
                    <a:pos x="152" y="292"/>
                  </a:cxn>
                  <a:cxn ang="0">
                    <a:pos x="105" y="283"/>
                  </a:cxn>
                  <a:cxn ang="0">
                    <a:pos x="105" y="161"/>
                  </a:cxn>
                  <a:cxn ang="0">
                    <a:pos x="236" y="161"/>
                  </a:cxn>
                  <a:cxn ang="0">
                    <a:pos x="236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190" y="0"/>
                  </a:cxn>
                  <a:cxn ang="0">
                    <a:pos x="190" y="17"/>
                  </a:cxn>
                </a:cxnLst>
                <a:rect l="0" t="0" r="r" b="b"/>
                <a:pathLst>
                  <a:path w="342" h="309">
                    <a:moveTo>
                      <a:pt x="190" y="17"/>
                    </a:moveTo>
                    <a:lnTo>
                      <a:pt x="236" y="26"/>
                    </a:lnTo>
                    <a:lnTo>
                      <a:pt x="236" y="136"/>
                    </a:lnTo>
                    <a:lnTo>
                      <a:pt x="105" y="136"/>
                    </a:lnTo>
                    <a:lnTo>
                      <a:pt x="105" y="26"/>
                    </a:lnTo>
                    <a:lnTo>
                      <a:pt x="152" y="17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52" y="309"/>
                    </a:lnTo>
                    <a:lnTo>
                      <a:pt x="152" y="292"/>
                    </a:lnTo>
                    <a:lnTo>
                      <a:pt x="105" y="283"/>
                    </a:lnTo>
                    <a:lnTo>
                      <a:pt x="105" y="161"/>
                    </a:lnTo>
                    <a:lnTo>
                      <a:pt x="236" y="161"/>
                    </a:lnTo>
                    <a:lnTo>
                      <a:pt x="236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190" y="0"/>
                    </a:lnTo>
                    <a:lnTo>
                      <a:pt x="19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17"/>
              <p:cNvSpPr>
                <a:spLocks/>
              </p:cNvSpPr>
              <p:nvPr/>
            </p:nvSpPr>
            <p:spPr bwMode="auto">
              <a:xfrm>
                <a:off x="1546065" y="511052"/>
                <a:ext cx="124880" cy="116976"/>
              </a:xfrm>
              <a:custGeom>
                <a:avLst/>
                <a:gdLst/>
                <a:ahLst/>
                <a:cxnLst>
                  <a:cxn ang="0">
                    <a:pos x="190" y="17"/>
                  </a:cxn>
                  <a:cxn ang="0">
                    <a:pos x="237" y="26"/>
                  </a:cxn>
                  <a:cxn ang="0">
                    <a:pos x="237" y="30"/>
                  </a:cxn>
                  <a:cxn ang="0">
                    <a:pos x="106" y="237"/>
                  </a:cxn>
                  <a:cxn ang="0">
                    <a:pos x="106" y="26"/>
                  </a:cxn>
                  <a:cxn ang="0">
                    <a:pos x="152" y="17"/>
                  </a:cxn>
                  <a:cxn ang="0">
                    <a:pos x="152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52" y="309"/>
                  </a:cxn>
                  <a:cxn ang="0">
                    <a:pos x="152" y="292"/>
                  </a:cxn>
                  <a:cxn ang="0">
                    <a:pos x="106" y="283"/>
                  </a:cxn>
                  <a:cxn ang="0">
                    <a:pos x="106" y="279"/>
                  </a:cxn>
                  <a:cxn ang="0">
                    <a:pos x="237" y="72"/>
                  </a:cxn>
                  <a:cxn ang="0">
                    <a:pos x="237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190" y="0"/>
                  </a:cxn>
                  <a:cxn ang="0">
                    <a:pos x="190" y="17"/>
                  </a:cxn>
                </a:cxnLst>
                <a:rect l="0" t="0" r="r" b="b"/>
                <a:pathLst>
                  <a:path w="342" h="309">
                    <a:moveTo>
                      <a:pt x="190" y="17"/>
                    </a:moveTo>
                    <a:lnTo>
                      <a:pt x="237" y="26"/>
                    </a:lnTo>
                    <a:lnTo>
                      <a:pt x="237" y="30"/>
                    </a:lnTo>
                    <a:lnTo>
                      <a:pt x="106" y="237"/>
                    </a:lnTo>
                    <a:lnTo>
                      <a:pt x="106" y="26"/>
                    </a:lnTo>
                    <a:lnTo>
                      <a:pt x="152" y="17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52" y="309"/>
                    </a:lnTo>
                    <a:lnTo>
                      <a:pt x="152" y="292"/>
                    </a:lnTo>
                    <a:lnTo>
                      <a:pt x="106" y="283"/>
                    </a:lnTo>
                    <a:lnTo>
                      <a:pt x="106" y="279"/>
                    </a:lnTo>
                    <a:lnTo>
                      <a:pt x="237" y="72"/>
                    </a:lnTo>
                    <a:lnTo>
                      <a:pt x="237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190" y="0"/>
                    </a:lnTo>
                    <a:lnTo>
                      <a:pt x="19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18"/>
              <p:cNvSpPr>
                <a:spLocks/>
              </p:cNvSpPr>
              <p:nvPr/>
            </p:nvSpPr>
            <p:spPr bwMode="auto">
              <a:xfrm>
                <a:off x="1689913" y="511052"/>
                <a:ext cx="88522" cy="116976"/>
              </a:xfrm>
              <a:custGeom>
                <a:avLst/>
                <a:gdLst/>
                <a:ahLst/>
                <a:cxnLst>
                  <a:cxn ang="0">
                    <a:pos x="225" y="220"/>
                  </a:cxn>
                  <a:cxn ang="0">
                    <a:pos x="199" y="279"/>
                  </a:cxn>
                  <a:cxn ang="0">
                    <a:pos x="106" y="279"/>
                  </a:cxn>
                  <a:cxn ang="0">
                    <a:pos x="106" y="157"/>
                  </a:cxn>
                  <a:cxn ang="0">
                    <a:pos x="161" y="157"/>
                  </a:cxn>
                  <a:cxn ang="0">
                    <a:pos x="174" y="199"/>
                  </a:cxn>
                  <a:cxn ang="0">
                    <a:pos x="187" y="199"/>
                  </a:cxn>
                  <a:cxn ang="0">
                    <a:pos x="187" y="144"/>
                  </a:cxn>
                  <a:cxn ang="0">
                    <a:pos x="187" y="93"/>
                  </a:cxn>
                  <a:cxn ang="0">
                    <a:pos x="174" y="93"/>
                  </a:cxn>
                  <a:cxn ang="0">
                    <a:pos x="161" y="136"/>
                  </a:cxn>
                  <a:cxn ang="0">
                    <a:pos x="106" y="136"/>
                  </a:cxn>
                  <a:cxn ang="0">
                    <a:pos x="106" y="30"/>
                  </a:cxn>
                  <a:cxn ang="0">
                    <a:pos x="195" y="30"/>
                  </a:cxn>
                  <a:cxn ang="0">
                    <a:pos x="212" y="81"/>
                  </a:cxn>
                  <a:cxn ang="0">
                    <a:pos x="225" y="81"/>
                  </a:cxn>
                  <a:cxn ang="0">
                    <a:pos x="225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3" y="26"/>
                  </a:cxn>
                  <a:cxn ang="0">
                    <a:pos x="43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9" y="309"/>
                  </a:cxn>
                  <a:cxn ang="0">
                    <a:pos x="241" y="220"/>
                  </a:cxn>
                  <a:cxn ang="0">
                    <a:pos x="225" y="220"/>
                  </a:cxn>
                </a:cxnLst>
                <a:rect l="0" t="0" r="r" b="b"/>
                <a:pathLst>
                  <a:path w="241" h="309">
                    <a:moveTo>
                      <a:pt x="225" y="220"/>
                    </a:moveTo>
                    <a:lnTo>
                      <a:pt x="199" y="279"/>
                    </a:lnTo>
                    <a:lnTo>
                      <a:pt x="106" y="279"/>
                    </a:lnTo>
                    <a:lnTo>
                      <a:pt x="106" y="157"/>
                    </a:lnTo>
                    <a:lnTo>
                      <a:pt x="161" y="157"/>
                    </a:lnTo>
                    <a:lnTo>
                      <a:pt x="174" y="199"/>
                    </a:lnTo>
                    <a:lnTo>
                      <a:pt x="187" y="199"/>
                    </a:lnTo>
                    <a:lnTo>
                      <a:pt x="187" y="144"/>
                    </a:lnTo>
                    <a:lnTo>
                      <a:pt x="187" y="93"/>
                    </a:lnTo>
                    <a:lnTo>
                      <a:pt x="174" y="93"/>
                    </a:lnTo>
                    <a:lnTo>
                      <a:pt x="161" y="136"/>
                    </a:lnTo>
                    <a:lnTo>
                      <a:pt x="106" y="136"/>
                    </a:lnTo>
                    <a:lnTo>
                      <a:pt x="106" y="30"/>
                    </a:lnTo>
                    <a:lnTo>
                      <a:pt x="195" y="30"/>
                    </a:lnTo>
                    <a:lnTo>
                      <a:pt x="212" y="81"/>
                    </a:lnTo>
                    <a:lnTo>
                      <a:pt x="225" y="81"/>
                    </a:lnTo>
                    <a:lnTo>
                      <a:pt x="225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3" y="26"/>
                    </a:lnTo>
                    <a:lnTo>
                      <a:pt x="43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9" y="309"/>
                    </a:lnTo>
                    <a:lnTo>
                      <a:pt x="241" y="220"/>
                    </a:lnTo>
                    <a:lnTo>
                      <a:pt x="225" y="22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19"/>
              <p:cNvSpPr>
                <a:spLocks noEditPoints="1"/>
              </p:cNvSpPr>
              <p:nvPr/>
            </p:nvSpPr>
            <p:spPr bwMode="auto">
              <a:xfrm>
                <a:off x="943798" y="163286"/>
                <a:ext cx="229209" cy="289278"/>
              </a:xfrm>
              <a:custGeom>
                <a:avLst/>
                <a:gdLst/>
                <a:ahLst/>
                <a:cxnLst>
                  <a:cxn ang="0">
                    <a:pos x="317" y="774"/>
                  </a:cxn>
                  <a:cxn ang="0">
                    <a:pos x="587" y="668"/>
                  </a:cxn>
                  <a:cxn ang="0">
                    <a:pos x="630" y="85"/>
                  </a:cxn>
                  <a:cxn ang="0">
                    <a:pos x="317" y="0"/>
                  </a:cxn>
                  <a:cxn ang="0">
                    <a:pos x="160" y="42"/>
                  </a:cxn>
                  <a:cxn ang="0">
                    <a:pos x="0" y="85"/>
                  </a:cxn>
                  <a:cxn ang="0">
                    <a:pos x="42" y="668"/>
                  </a:cxn>
                  <a:cxn ang="0">
                    <a:pos x="160" y="715"/>
                  </a:cxn>
                  <a:cxn ang="0">
                    <a:pos x="317" y="774"/>
                  </a:cxn>
                  <a:cxn ang="0">
                    <a:pos x="160" y="76"/>
                  </a:cxn>
                  <a:cxn ang="0">
                    <a:pos x="160" y="76"/>
                  </a:cxn>
                  <a:cxn ang="0">
                    <a:pos x="224" y="59"/>
                  </a:cxn>
                  <a:cxn ang="0">
                    <a:pos x="160" y="161"/>
                  </a:cxn>
                  <a:cxn ang="0">
                    <a:pos x="105" y="258"/>
                  </a:cxn>
                  <a:cxn ang="0">
                    <a:pos x="105" y="186"/>
                  </a:cxn>
                  <a:cxn ang="0">
                    <a:pos x="101" y="93"/>
                  </a:cxn>
                  <a:cxn ang="0">
                    <a:pos x="160" y="76"/>
                  </a:cxn>
                  <a:cxn ang="0">
                    <a:pos x="76" y="643"/>
                  </a:cxn>
                  <a:cxn ang="0">
                    <a:pos x="76" y="643"/>
                  </a:cxn>
                  <a:cxn ang="0">
                    <a:pos x="55" y="385"/>
                  </a:cxn>
                  <a:cxn ang="0">
                    <a:pos x="114" y="389"/>
                  </a:cxn>
                  <a:cxn ang="0">
                    <a:pos x="160" y="313"/>
                  </a:cxn>
                  <a:cxn ang="0">
                    <a:pos x="228" y="203"/>
                  </a:cxn>
                  <a:cxn ang="0">
                    <a:pos x="224" y="275"/>
                  </a:cxn>
                  <a:cxn ang="0">
                    <a:pos x="228" y="397"/>
                  </a:cxn>
                  <a:cxn ang="0">
                    <a:pos x="317" y="402"/>
                  </a:cxn>
                  <a:cxn ang="0">
                    <a:pos x="317" y="34"/>
                  </a:cxn>
                  <a:cxn ang="0">
                    <a:pos x="596" y="110"/>
                  </a:cxn>
                  <a:cxn ang="0">
                    <a:pos x="575" y="385"/>
                  </a:cxn>
                  <a:cxn ang="0">
                    <a:pos x="494" y="389"/>
                  </a:cxn>
                  <a:cxn ang="0">
                    <a:pos x="507" y="156"/>
                  </a:cxn>
                  <a:cxn ang="0">
                    <a:pos x="410" y="140"/>
                  </a:cxn>
                  <a:cxn ang="0">
                    <a:pos x="406" y="397"/>
                  </a:cxn>
                  <a:cxn ang="0">
                    <a:pos x="317" y="402"/>
                  </a:cxn>
                  <a:cxn ang="0">
                    <a:pos x="317" y="736"/>
                  </a:cxn>
                  <a:cxn ang="0">
                    <a:pos x="160" y="676"/>
                  </a:cxn>
                  <a:cxn ang="0">
                    <a:pos x="76" y="643"/>
                  </a:cxn>
                </a:cxnLst>
                <a:rect l="0" t="0" r="r" b="b"/>
                <a:pathLst>
                  <a:path w="630" h="774">
                    <a:moveTo>
                      <a:pt x="317" y="774"/>
                    </a:moveTo>
                    <a:lnTo>
                      <a:pt x="587" y="668"/>
                    </a:lnTo>
                    <a:lnTo>
                      <a:pt x="630" y="85"/>
                    </a:lnTo>
                    <a:lnTo>
                      <a:pt x="317" y="0"/>
                    </a:lnTo>
                    <a:lnTo>
                      <a:pt x="160" y="42"/>
                    </a:lnTo>
                    <a:lnTo>
                      <a:pt x="0" y="85"/>
                    </a:lnTo>
                    <a:lnTo>
                      <a:pt x="42" y="668"/>
                    </a:lnTo>
                    <a:lnTo>
                      <a:pt x="160" y="715"/>
                    </a:lnTo>
                    <a:lnTo>
                      <a:pt x="317" y="774"/>
                    </a:lnTo>
                    <a:close/>
                    <a:moveTo>
                      <a:pt x="160" y="76"/>
                    </a:moveTo>
                    <a:lnTo>
                      <a:pt x="160" y="76"/>
                    </a:lnTo>
                    <a:lnTo>
                      <a:pt x="224" y="59"/>
                    </a:lnTo>
                    <a:lnTo>
                      <a:pt x="160" y="161"/>
                    </a:lnTo>
                    <a:lnTo>
                      <a:pt x="105" y="258"/>
                    </a:lnTo>
                    <a:lnTo>
                      <a:pt x="105" y="186"/>
                    </a:lnTo>
                    <a:lnTo>
                      <a:pt x="101" y="93"/>
                    </a:lnTo>
                    <a:lnTo>
                      <a:pt x="160" y="76"/>
                    </a:lnTo>
                    <a:close/>
                    <a:moveTo>
                      <a:pt x="76" y="643"/>
                    </a:moveTo>
                    <a:lnTo>
                      <a:pt x="76" y="643"/>
                    </a:lnTo>
                    <a:lnTo>
                      <a:pt x="55" y="385"/>
                    </a:lnTo>
                    <a:lnTo>
                      <a:pt x="114" y="389"/>
                    </a:lnTo>
                    <a:lnTo>
                      <a:pt x="160" y="313"/>
                    </a:lnTo>
                    <a:lnTo>
                      <a:pt x="228" y="203"/>
                    </a:lnTo>
                    <a:lnTo>
                      <a:pt x="224" y="275"/>
                    </a:lnTo>
                    <a:lnTo>
                      <a:pt x="228" y="397"/>
                    </a:lnTo>
                    <a:lnTo>
                      <a:pt x="317" y="402"/>
                    </a:lnTo>
                    <a:lnTo>
                      <a:pt x="317" y="34"/>
                    </a:lnTo>
                    <a:lnTo>
                      <a:pt x="596" y="110"/>
                    </a:lnTo>
                    <a:lnTo>
                      <a:pt x="575" y="385"/>
                    </a:lnTo>
                    <a:lnTo>
                      <a:pt x="494" y="389"/>
                    </a:lnTo>
                    <a:lnTo>
                      <a:pt x="507" y="156"/>
                    </a:lnTo>
                    <a:lnTo>
                      <a:pt x="410" y="140"/>
                    </a:lnTo>
                    <a:lnTo>
                      <a:pt x="406" y="397"/>
                    </a:lnTo>
                    <a:lnTo>
                      <a:pt x="317" y="402"/>
                    </a:lnTo>
                    <a:lnTo>
                      <a:pt x="317" y="736"/>
                    </a:lnTo>
                    <a:lnTo>
                      <a:pt x="160" y="676"/>
                    </a:lnTo>
                    <a:lnTo>
                      <a:pt x="76" y="643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21" name="Прямая соединительная линия 20"/>
          <p:cNvCxnSpPr/>
          <p:nvPr/>
        </p:nvCxnSpPr>
        <p:spPr>
          <a:xfrm>
            <a:off x="-3" y="818726"/>
            <a:ext cx="9144003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81" y="6481567"/>
            <a:ext cx="2895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EA94EA-8157-4797-9782-3BE1CEF4134D}"/>
              </a:ext>
            </a:extLst>
          </p:cNvPr>
          <p:cNvSpPr txBox="1"/>
          <p:nvPr/>
        </p:nvSpPr>
        <p:spPr>
          <a:xfrm>
            <a:off x="1952772" y="128248"/>
            <a:ext cx="6994721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Часть 2. Химический эксперимент </a:t>
            </a:r>
          </a:p>
          <a:p>
            <a:pPr algn="ctr"/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при решении задач разного типа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81EF5D-C27F-4314-8B94-CF708288946F}"/>
              </a:ext>
            </a:extLst>
          </p:cNvPr>
          <p:cNvSpPr txBox="1"/>
          <p:nvPr/>
        </p:nvSpPr>
        <p:spPr>
          <a:xfrm>
            <a:off x="237448" y="1877288"/>
            <a:ext cx="8439007" cy="41549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/>
            <a:r>
              <a:rPr lang="ru-RU" sz="2400" b="1" dirty="0"/>
              <a:t>8. Имея в распоряжении реактивы: железная пластинка, порошок магния, соляная кислота, раствор гидроксида натрия, разбавленная серная кислота – составьте цепочку превращений, для осуществления которой потребуются все эти вещества. Запишите уравнения реакций, определите их тип. Для реакций ионного обмена составьте уравнения в молекулярном и сокращенном ионном виде. Для окислительно-восстановительных реакций (ОВР) составьте электронный баланс, укажите окислитель и восстановитель.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0E1C3E-A797-4CC1-95A5-B30CA24FE70B}"/>
              </a:ext>
            </a:extLst>
          </p:cNvPr>
          <p:cNvSpPr txBox="1"/>
          <p:nvPr/>
        </p:nvSpPr>
        <p:spPr>
          <a:xfrm>
            <a:off x="2555776" y="1124744"/>
            <a:ext cx="4464496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… к сложному</a:t>
            </a:r>
          </a:p>
        </p:txBody>
      </p:sp>
    </p:spTree>
    <p:extLst>
      <p:ext uri="{BB962C8B-B14F-4D97-AF65-F5344CB8AC3E}">
        <p14:creationId xmlns:p14="http://schemas.microsoft.com/office/powerpoint/2010/main" val="152421557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lin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87864"/>
            <a:ext cx="9144000" cy="7013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37448" y="128248"/>
            <a:ext cx="1526240" cy="626298"/>
            <a:chOff x="316597" y="192428"/>
            <a:chExt cx="1753739" cy="626298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2068286" y="192428"/>
              <a:ext cx="2050" cy="626298"/>
            </a:xfrm>
            <a:prstGeom prst="line">
              <a:avLst/>
            </a:prstGeom>
            <a:ln>
              <a:solidFill>
                <a:srgbClr val="2947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Группа 44"/>
            <p:cNvGrpSpPr/>
            <p:nvPr/>
          </p:nvGrpSpPr>
          <p:grpSpPr>
            <a:xfrm>
              <a:off x="316597" y="256608"/>
              <a:ext cx="1440066" cy="497938"/>
              <a:chOff x="338369" y="163286"/>
              <a:chExt cx="1440066" cy="497938"/>
            </a:xfrm>
          </p:grpSpPr>
          <p:sp>
            <p:nvSpPr>
              <p:cNvPr id="3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8369" y="163286"/>
                <a:ext cx="1429001" cy="493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6"/>
              <p:cNvSpPr>
                <a:spLocks/>
              </p:cNvSpPr>
              <p:nvPr/>
            </p:nvSpPr>
            <p:spPr bwMode="auto">
              <a:xfrm>
                <a:off x="343111" y="397237"/>
                <a:ext cx="548521" cy="31615"/>
              </a:xfrm>
              <a:custGeom>
                <a:avLst/>
                <a:gdLst/>
                <a:ahLst/>
                <a:cxnLst>
                  <a:cxn ang="0">
                    <a:pos x="1505" y="0"/>
                  </a:cxn>
                  <a:cxn ang="0">
                    <a:pos x="0" y="0"/>
                  </a:cxn>
                  <a:cxn ang="0">
                    <a:pos x="0" y="84"/>
                  </a:cxn>
                  <a:cxn ang="0">
                    <a:pos x="1509" y="84"/>
                  </a:cxn>
                  <a:cxn ang="0">
                    <a:pos x="1505" y="0"/>
                  </a:cxn>
                </a:cxnLst>
                <a:rect l="0" t="0" r="r" b="b"/>
                <a:pathLst>
                  <a:path w="1509" h="84">
                    <a:moveTo>
                      <a:pt x="1505" y="0"/>
                    </a:moveTo>
                    <a:lnTo>
                      <a:pt x="0" y="0"/>
                    </a:lnTo>
                    <a:lnTo>
                      <a:pt x="0" y="84"/>
                    </a:lnTo>
                    <a:lnTo>
                      <a:pt x="1509" y="84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7"/>
              <p:cNvSpPr>
                <a:spLocks/>
              </p:cNvSpPr>
              <p:nvPr/>
            </p:nvSpPr>
            <p:spPr bwMode="auto">
              <a:xfrm>
                <a:off x="1223591" y="397237"/>
                <a:ext cx="548521" cy="31615"/>
              </a:xfrm>
              <a:custGeom>
                <a:avLst/>
                <a:gdLst/>
                <a:ahLst/>
                <a:cxnLst>
                  <a:cxn ang="0">
                    <a:pos x="1510" y="0"/>
                  </a:cxn>
                  <a:cxn ang="0">
                    <a:pos x="9" y="0"/>
                  </a:cxn>
                  <a:cxn ang="0">
                    <a:pos x="0" y="84"/>
                  </a:cxn>
                  <a:cxn ang="0">
                    <a:pos x="1510" y="84"/>
                  </a:cxn>
                  <a:cxn ang="0">
                    <a:pos x="1510" y="0"/>
                  </a:cxn>
                </a:cxnLst>
                <a:rect l="0" t="0" r="r" b="b"/>
                <a:pathLst>
                  <a:path w="1510" h="84">
                    <a:moveTo>
                      <a:pt x="1510" y="0"/>
                    </a:moveTo>
                    <a:lnTo>
                      <a:pt x="9" y="0"/>
                    </a:lnTo>
                    <a:lnTo>
                      <a:pt x="0" y="84"/>
                    </a:lnTo>
                    <a:lnTo>
                      <a:pt x="1510" y="84"/>
                    </a:lnTo>
                    <a:lnTo>
                      <a:pt x="1510" y="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338369" y="511052"/>
                <a:ext cx="124880" cy="116976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48" y="309"/>
                  </a:cxn>
                  <a:cxn ang="0">
                    <a:pos x="148" y="292"/>
                  </a:cxn>
                  <a:cxn ang="0">
                    <a:pos x="106" y="283"/>
                  </a:cxn>
                  <a:cxn ang="0">
                    <a:pos x="106" y="30"/>
                  </a:cxn>
                  <a:cxn ang="0">
                    <a:pos x="232" y="30"/>
                  </a:cxn>
                  <a:cxn ang="0">
                    <a:pos x="232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0" y="0"/>
                  </a:cxn>
                  <a:cxn ang="0">
                    <a:pos x="0" y="17"/>
                  </a:cxn>
                </a:cxnLst>
                <a:rect l="0" t="0" r="r" b="b"/>
                <a:pathLst>
                  <a:path w="342" h="309">
                    <a:moveTo>
                      <a:pt x="0" y="17"/>
                    </a:move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48" y="309"/>
                    </a:lnTo>
                    <a:lnTo>
                      <a:pt x="148" y="292"/>
                    </a:lnTo>
                    <a:lnTo>
                      <a:pt x="106" y="283"/>
                    </a:lnTo>
                    <a:lnTo>
                      <a:pt x="106" y="30"/>
                    </a:lnTo>
                    <a:lnTo>
                      <a:pt x="232" y="30"/>
                    </a:lnTo>
                    <a:lnTo>
                      <a:pt x="232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9"/>
              <p:cNvSpPr>
                <a:spLocks noEditPoints="1"/>
              </p:cNvSpPr>
              <p:nvPr/>
            </p:nvSpPr>
            <p:spPr bwMode="auto">
              <a:xfrm>
                <a:off x="485379" y="511052"/>
                <a:ext cx="85361" cy="116976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39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39" y="309"/>
                  </a:cxn>
                  <a:cxn ang="0">
                    <a:pos x="156" y="309"/>
                  </a:cxn>
                  <a:cxn ang="0">
                    <a:pos x="156" y="292"/>
                  </a:cxn>
                  <a:cxn ang="0">
                    <a:pos x="139" y="288"/>
                  </a:cxn>
                  <a:cxn ang="0">
                    <a:pos x="101" y="283"/>
                  </a:cxn>
                  <a:cxn ang="0">
                    <a:pos x="101" y="178"/>
                  </a:cxn>
                  <a:cxn ang="0">
                    <a:pos x="127" y="178"/>
                  </a:cxn>
                  <a:cxn ang="0">
                    <a:pos x="139" y="178"/>
                  </a:cxn>
                  <a:cxn ang="0">
                    <a:pos x="236" y="81"/>
                  </a:cxn>
                  <a:cxn ang="0">
                    <a:pos x="148" y="0"/>
                  </a:cxn>
                  <a:cxn ang="0">
                    <a:pos x="139" y="161"/>
                  </a:cxn>
                  <a:cxn ang="0">
                    <a:pos x="139" y="161"/>
                  </a:cxn>
                  <a:cxn ang="0">
                    <a:pos x="118" y="161"/>
                  </a:cxn>
                  <a:cxn ang="0">
                    <a:pos x="101" y="161"/>
                  </a:cxn>
                  <a:cxn ang="0">
                    <a:pos x="101" y="21"/>
                  </a:cxn>
                  <a:cxn ang="0">
                    <a:pos x="118" y="21"/>
                  </a:cxn>
                  <a:cxn ang="0">
                    <a:pos x="139" y="26"/>
                  </a:cxn>
                  <a:cxn ang="0">
                    <a:pos x="173" y="93"/>
                  </a:cxn>
                  <a:cxn ang="0">
                    <a:pos x="139" y="161"/>
                  </a:cxn>
                </a:cxnLst>
                <a:rect l="0" t="0" r="r" b="b"/>
                <a:pathLst>
                  <a:path w="236" h="309">
                    <a:moveTo>
                      <a:pt x="148" y="0"/>
                    </a:moveTo>
                    <a:lnTo>
                      <a:pt x="139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39" y="309"/>
                    </a:lnTo>
                    <a:lnTo>
                      <a:pt x="156" y="309"/>
                    </a:lnTo>
                    <a:lnTo>
                      <a:pt x="156" y="292"/>
                    </a:lnTo>
                    <a:lnTo>
                      <a:pt x="139" y="288"/>
                    </a:lnTo>
                    <a:lnTo>
                      <a:pt x="101" y="283"/>
                    </a:lnTo>
                    <a:lnTo>
                      <a:pt x="101" y="178"/>
                    </a:lnTo>
                    <a:lnTo>
                      <a:pt x="127" y="178"/>
                    </a:lnTo>
                    <a:lnTo>
                      <a:pt x="139" y="178"/>
                    </a:lnTo>
                    <a:cubicBezTo>
                      <a:pt x="203" y="174"/>
                      <a:pt x="236" y="144"/>
                      <a:pt x="236" y="81"/>
                    </a:cubicBezTo>
                    <a:cubicBezTo>
                      <a:pt x="236" y="26"/>
                      <a:pt x="198" y="0"/>
                      <a:pt x="148" y="0"/>
                    </a:cubicBezTo>
                    <a:close/>
                    <a:moveTo>
                      <a:pt x="139" y="161"/>
                    </a:moveTo>
                    <a:lnTo>
                      <a:pt x="139" y="161"/>
                    </a:lnTo>
                    <a:lnTo>
                      <a:pt x="118" y="161"/>
                    </a:lnTo>
                    <a:lnTo>
                      <a:pt x="101" y="161"/>
                    </a:lnTo>
                    <a:lnTo>
                      <a:pt x="101" y="21"/>
                    </a:lnTo>
                    <a:lnTo>
                      <a:pt x="118" y="21"/>
                    </a:lnTo>
                    <a:cubicBezTo>
                      <a:pt x="122" y="21"/>
                      <a:pt x="131" y="21"/>
                      <a:pt x="139" y="26"/>
                    </a:cubicBezTo>
                    <a:cubicBezTo>
                      <a:pt x="156" y="30"/>
                      <a:pt x="173" y="51"/>
                      <a:pt x="173" y="93"/>
                    </a:cubicBezTo>
                    <a:cubicBezTo>
                      <a:pt x="173" y="123"/>
                      <a:pt x="165" y="152"/>
                      <a:pt x="139" y="161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10"/>
              <p:cNvSpPr>
                <a:spLocks noEditPoints="1"/>
              </p:cNvSpPr>
              <p:nvPr/>
            </p:nvSpPr>
            <p:spPr bwMode="auto">
              <a:xfrm>
                <a:off x="594451" y="509471"/>
                <a:ext cx="115395" cy="120137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156" y="0"/>
                  </a:cxn>
                  <a:cxn ang="0">
                    <a:pos x="0" y="156"/>
                  </a:cxn>
                  <a:cxn ang="0">
                    <a:pos x="156" y="317"/>
                  </a:cxn>
                  <a:cxn ang="0">
                    <a:pos x="160" y="317"/>
                  </a:cxn>
                  <a:cxn ang="0">
                    <a:pos x="317" y="156"/>
                  </a:cxn>
                  <a:cxn ang="0">
                    <a:pos x="160" y="0"/>
                  </a:cxn>
                  <a:cxn ang="0">
                    <a:pos x="160" y="300"/>
                  </a:cxn>
                  <a:cxn ang="0">
                    <a:pos x="160" y="300"/>
                  </a:cxn>
                  <a:cxn ang="0">
                    <a:pos x="156" y="300"/>
                  </a:cxn>
                  <a:cxn ang="0">
                    <a:pos x="72" y="148"/>
                  </a:cxn>
                  <a:cxn ang="0">
                    <a:pos x="156" y="17"/>
                  </a:cxn>
                  <a:cxn ang="0">
                    <a:pos x="245" y="169"/>
                  </a:cxn>
                  <a:cxn ang="0">
                    <a:pos x="160" y="300"/>
                  </a:cxn>
                </a:cxnLst>
                <a:rect l="0" t="0" r="r" b="b"/>
                <a:pathLst>
                  <a:path w="317" h="317">
                    <a:moveTo>
                      <a:pt x="160" y="0"/>
                    </a:moveTo>
                    <a:lnTo>
                      <a:pt x="156" y="0"/>
                    </a:lnTo>
                    <a:cubicBezTo>
                      <a:pt x="55" y="0"/>
                      <a:pt x="0" y="55"/>
                      <a:pt x="0" y="156"/>
                    </a:cubicBezTo>
                    <a:cubicBezTo>
                      <a:pt x="0" y="262"/>
                      <a:pt x="55" y="317"/>
                      <a:pt x="156" y="317"/>
                    </a:cubicBezTo>
                    <a:lnTo>
                      <a:pt x="160" y="317"/>
                    </a:lnTo>
                    <a:cubicBezTo>
                      <a:pt x="258" y="317"/>
                      <a:pt x="317" y="262"/>
                      <a:pt x="317" y="156"/>
                    </a:cubicBezTo>
                    <a:cubicBezTo>
                      <a:pt x="317" y="55"/>
                      <a:pt x="262" y="0"/>
                      <a:pt x="160" y="0"/>
                    </a:cubicBezTo>
                    <a:close/>
                    <a:moveTo>
                      <a:pt x="160" y="300"/>
                    </a:moveTo>
                    <a:lnTo>
                      <a:pt x="160" y="300"/>
                    </a:lnTo>
                    <a:lnTo>
                      <a:pt x="156" y="300"/>
                    </a:lnTo>
                    <a:cubicBezTo>
                      <a:pt x="110" y="296"/>
                      <a:pt x="72" y="258"/>
                      <a:pt x="72" y="148"/>
                    </a:cubicBezTo>
                    <a:cubicBezTo>
                      <a:pt x="72" y="55"/>
                      <a:pt x="106" y="21"/>
                      <a:pt x="156" y="17"/>
                    </a:cubicBezTo>
                    <a:cubicBezTo>
                      <a:pt x="207" y="21"/>
                      <a:pt x="245" y="63"/>
                      <a:pt x="245" y="169"/>
                    </a:cubicBezTo>
                    <a:cubicBezTo>
                      <a:pt x="245" y="232"/>
                      <a:pt x="220" y="300"/>
                      <a:pt x="160" y="300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736719" y="509471"/>
                <a:ext cx="105910" cy="120137"/>
              </a:xfrm>
              <a:custGeom>
                <a:avLst/>
                <a:gdLst/>
                <a:ahLst/>
                <a:cxnLst>
                  <a:cxn ang="0">
                    <a:pos x="190" y="296"/>
                  </a:cxn>
                  <a:cxn ang="0">
                    <a:pos x="72" y="156"/>
                  </a:cxn>
                  <a:cxn ang="0">
                    <a:pos x="173" y="21"/>
                  </a:cxn>
                  <a:cxn ang="0">
                    <a:pos x="266" y="101"/>
                  </a:cxn>
                  <a:cxn ang="0">
                    <a:pos x="283" y="101"/>
                  </a:cxn>
                  <a:cxn ang="0">
                    <a:pos x="283" y="17"/>
                  </a:cxn>
                  <a:cxn ang="0">
                    <a:pos x="262" y="17"/>
                  </a:cxn>
                  <a:cxn ang="0">
                    <a:pos x="165" y="0"/>
                  </a:cxn>
                  <a:cxn ang="0">
                    <a:pos x="0" y="152"/>
                  </a:cxn>
                  <a:cxn ang="0">
                    <a:pos x="165" y="317"/>
                  </a:cxn>
                  <a:cxn ang="0">
                    <a:pos x="292" y="287"/>
                  </a:cxn>
                  <a:cxn ang="0">
                    <a:pos x="292" y="241"/>
                  </a:cxn>
                  <a:cxn ang="0">
                    <a:pos x="283" y="241"/>
                  </a:cxn>
                  <a:cxn ang="0">
                    <a:pos x="190" y="296"/>
                  </a:cxn>
                </a:cxnLst>
                <a:rect l="0" t="0" r="r" b="b"/>
                <a:pathLst>
                  <a:path w="292" h="317">
                    <a:moveTo>
                      <a:pt x="190" y="296"/>
                    </a:moveTo>
                    <a:cubicBezTo>
                      <a:pt x="114" y="296"/>
                      <a:pt x="72" y="224"/>
                      <a:pt x="72" y="156"/>
                    </a:cubicBezTo>
                    <a:cubicBezTo>
                      <a:pt x="72" y="80"/>
                      <a:pt x="110" y="21"/>
                      <a:pt x="173" y="21"/>
                    </a:cubicBezTo>
                    <a:cubicBezTo>
                      <a:pt x="224" y="21"/>
                      <a:pt x="258" y="51"/>
                      <a:pt x="266" y="101"/>
                    </a:cubicBezTo>
                    <a:lnTo>
                      <a:pt x="283" y="101"/>
                    </a:lnTo>
                    <a:lnTo>
                      <a:pt x="283" y="17"/>
                    </a:lnTo>
                    <a:lnTo>
                      <a:pt x="262" y="17"/>
                    </a:lnTo>
                    <a:cubicBezTo>
                      <a:pt x="233" y="8"/>
                      <a:pt x="199" y="0"/>
                      <a:pt x="165" y="0"/>
                    </a:cubicBezTo>
                    <a:cubicBezTo>
                      <a:pt x="76" y="0"/>
                      <a:pt x="0" y="47"/>
                      <a:pt x="0" y="152"/>
                    </a:cubicBezTo>
                    <a:cubicBezTo>
                      <a:pt x="0" y="254"/>
                      <a:pt x="68" y="317"/>
                      <a:pt x="165" y="317"/>
                    </a:cubicBezTo>
                    <a:cubicBezTo>
                      <a:pt x="237" y="317"/>
                      <a:pt x="262" y="300"/>
                      <a:pt x="292" y="287"/>
                    </a:cubicBezTo>
                    <a:lnTo>
                      <a:pt x="292" y="241"/>
                    </a:lnTo>
                    <a:lnTo>
                      <a:pt x="283" y="241"/>
                    </a:lnTo>
                    <a:cubicBezTo>
                      <a:pt x="271" y="279"/>
                      <a:pt x="228" y="296"/>
                      <a:pt x="190" y="296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12"/>
              <p:cNvSpPr>
                <a:spLocks noEditPoints="1"/>
              </p:cNvSpPr>
              <p:nvPr/>
            </p:nvSpPr>
            <p:spPr bwMode="auto">
              <a:xfrm>
                <a:off x="866341" y="511052"/>
                <a:ext cx="91684" cy="116976"/>
              </a:xfrm>
              <a:custGeom>
                <a:avLst/>
                <a:gdLst/>
                <a:ahLst/>
                <a:cxnLst>
                  <a:cxn ang="0">
                    <a:pos x="174" y="148"/>
                  </a:cxn>
                  <a:cxn ang="0">
                    <a:pos x="174" y="144"/>
                  </a:cxn>
                  <a:cxn ang="0">
                    <a:pos x="241" y="72"/>
                  </a:cxn>
                  <a:cxn ang="0">
                    <a:pos x="140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40" y="309"/>
                  </a:cxn>
                  <a:cxn ang="0">
                    <a:pos x="148" y="309"/>
                  </a:cxn>
                  <a:cxn ang="0">
                    <a:pos x="254" y="228"/>
                  </a:cxn>
                  <a:cxn ang="0">
                    <a:pos x="174" y="148"/>
                  </a:cxn>
                  <a:cxn ang="0">
                    <a:pos x="102" y="21"/>
                  </a:cxn>
                  <a:cxn ang="0">
                    <a:pos x="102" y="21"/>
                  </a:cxn>
                  <a:cxn ang="0">
                    <a:pos x="140" y="26"/>
                  </a:cxn>
                  <a:cxn ang="0">
                    <a:pos x="174" y="81"/>
                  </a:cxn>
                  <a:cxn ang="0">
                    <a:pos x="140" y="136"/>
                  </a:cxn>
                  <a:cxn ang="0">
                    <a:pos x="127" y="140"/>
                  </a:cxn>
                  <a:cxn ang="0">
                    <a:pos x="102" y="140"/>
                  </a:cxn>
                  <a:cxn ang="0">
                    <a:pos x="102" y="21"/>
                  </a:cxn>
                  <a:cxn ang="0">
                    <a:pos x="140" y="288"/>
                  </a:cxn>
                  <a:cxn ang="0">
                    <a:pos x="140" y="288"/>
                  </a:cxn>
                  <a:cxn ang="0">
                    <a:pos x="102" y="271"/>
                  </a:cxn>
                  <a:cxn ang="0">
                    <a:pos x="102" y="157"/>
                  </a:cxn>
                  <a:cxn ang="0">
                    <a:pos x="127" y="157"/>
                  </a:cxn>
                  <a:cxn ang="0">
                    <a:pos x="140" y="157"/>
                  </a:cxn>
                  <a:cxn ang="0">
                    <a:pos x="190" y="228"/>
                  </a:cxn>
                  <a:cxn ang="0">
                    <a:pos x="140" y="288"/>
                  </a:cxn>
                </a:cxnLst>
                <a:rect l="0" t="0" r="r" b="b"/>
                <a:pathLst>
                  <a:path w="254" h="309">
                    <a:moveTo>
                      <a:pt x="174" y="148"/>
                    </a:moveTo>
                    <a:lnTo>
                      <a:pt x="174" y="144"/>
                    </a:lnTo>
                    <a:cubicBezTo>
                      <a:pt x="212" y="136"/>
                      <a:pt x="241" y="110"/>
                      <a:pt x="241" y="72"/>
                    </a:cubicBezTo>
                    <a:cubicBezTo>
                      <a:pt x="241" y="21"/>
                      <a:pt x="199" y="0"/>
                      <a:pt x="140" y="0"/>
                    </a:cubicBez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40" y="309"/>
                    </a:lnTo>
                    <a:lnTo>
                      <a:pt x="148" y="309"/>
                    </a:lnTo>
                    <a:cubicBezTo>
                      <a:pt x="207" y="309"/>
                      <a:pt x="254" y="279"/>
                      <a:pt x="254" y="228"/>
                    </a:cubicBezTo>
                    <a:cubicBezTo>
                      <a:pt x="254" y="174"/>
                      <a:pt x="224" y="152"/>
                      <a:pt x="174" y="148"/>
                    </a:cubicBezTo>
                    <a:close/>
                    <a:moveTo>
                      <a:pt x="102" y="21"/>
                    </a:moveTo>
                    <a:lnTo>
                      <a:pt x="102" y="21"/>
                    </a:lnTo>
                    <a:cubicBezTo>
                      <a:pt x="114" y="21"/>
                      <a:pt x="127" y="21"/>
                      <a:pt x="140" y="26"/>
                    </a:cubicBezTo>
                    <a:cubicBezTo>
                      <a:pt x="161" y="30"/>
                      <a:pt x="174" y="47"/>
                      <a:pt x="174" y="81"/>
                    </a:cubicBezTo>
                    <a:cubicBezTo>
                      <a:pt x="174" y="106"/>
                      <a:pt x="165" y="131"/>
                      <a:pt x="140" y="136"/>
                    </a:cubicBezTo>
                    <a:cubicBezTo>
                      <a:pt x="135" y="136"/>
                      <a:pt x="131" y="140"/>
                      <a:pt x="127" y="140"/>
                    </a:cubicBezTo>
                    <a:lnTo>
                      <a:pt x="102" y="140"/>
                    </a:lnTo>
                    <a:lnTo>
                      <a:pt x="102" y="21"/>
                    </a:lnTo>
                    <a:close/>
                    <a:moveTo>
                      <a:pt x="140" y="288"/>
                    </a:moveTo>
                    <a:lnTo>
                      <a:pt x="140" y="288"/>
                    </a:lnTo>
                    <a:cubicBezTo>
                      <a:pt x="123" y="288"/>
                      <a:pt x="110" y="279"/>
                      <a:pt x="102" y="271"/>
                    </a:cubicBezTo>
                    <a:lnTo>
                      <a:pt x="102" y="157"/>
                    </a:lnTo>
                    <a:lnTo>
                      <a:pt x="127" y="157"/>
                    </a:lnTo>
                    <a:lnTo>
                      <a:pt x="140" y="157"/>
                    </a:lnTo>
                    <a:cubicBezTo>
                      <a:pt x="174" y="165"/>
                      <a:pt x="190" y="190"/>
                      <a:pt x="190" y="228"/>
                    </a:cubicBezTo>
                    <a:cubicBezTo>
                      <a:pt x="190" y="262"/>
                      <a:pt x="174" y="288"/>
                      <a:pt x="140" y="288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13"/>
              <p:cNvSpPr>
                <a:spLocks/>
              </p:cNvSpPr>
              <p:nvPr/>
            </p:nvSpPr>
            <p:spPr bwMode="auto">
              <a:xfrm>
                <a:off x="984897" y="511052"/>
                <a:ext cx="85361" cy="116976"/>
              </a:xfrm>
              <a:custGeom>
                <a:avLst/>
                <a:gdLst/>
                <a:ahLst/>
                <a:cxnLst>
                  <a:cxn ang="0">
                    <a:pos x="199" y="279"/>
                  </a:cxn>
                  <a:cxn ang="0">
                    <a:pos x="101" y="279"/>
                  </a:cxn>
                  <a:cxn ang="0">
                    <a:pos x="101" y="157"/>
                  </a:cxn>
                  <a:cxn ang="0">
                    <a:pos x="156" y="157"/>
                  </a:cxn>
                  <a:cxn ang="0">
                    <a:pos x="169" y="199"/>
                  </a:cxn>
                  <a:cxn ang="0">
                    <a:pos x="186" y="199"/>
                  </a:cxn>
                  <a:cxn ang="0">
                    <a:pos x="182" y="144"/>
                  </a:cxn>
                  <a:cxn ang="0">
                    <a:pos x="186" y="93"/>
                  </a:cxn>
                  <a:cxn ang="0">
                    <a:pos x="169" y="93"/>
                  </a:cxn>
                  <a:cxn ang="0">
                    <a:pos x="156" y="136"/>
                  </a:cxn>
                  <a:cxn ang="0">
                    <a:pos x="101" y="136"/>
                  </a:cxn>
                  <a:cxn ang="0">
                    <a:pos x="101" y="30"/>
                  </a:cxn>
                  <a:cxn ang="0">
                    <a:pos x="194" y="30"/>
                  </a:cxn>
                  <a:cxn ang="0">
                    <a:pos x="207" y="81"/>
                  </a:cxn>
                  <a:cxn ang="0">
                    <a:pos x="224" y="81"/>
                  </a:cxn>
                  <a:cxn ang="0">
                    <a:pos x="220" y="0"/>
                  </a:cxn>
                  <a:cxn ang="0">
                    <a:pos x="203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4" y="309"/>
                  </a:cxn>
                  <a:cxn ang="0">
                    <a:pos x="237" y="220"/>
                  </a:cxn>
                  <a:cxn ang="0">
                    <a:pos x="220" y="220"/>
                  </a:cxn>
                  <a:cxn ang="0">
                    <a:pos x="199" y="279"/>
                  </a:cxn>
                </a:cxnLst>
                <a:rect l="0" t="0" r="r" b="b"/>
                <a:pathLst>
                  <a:path w="237" h="309">
                    <a:moveTo>
                      <a:pt x="199" y="279"/>
                    </a:moveTo>
                    <a:lnTo>
                      <a:pt x="101" y="279"/>
                    </a:lnTo>
                    <a:lnTo>
                      <a:pt x="101" y="157"/>
                    </a:lnTo>
                    <a:lnTo>
                      <a:pt x="156" y="157"/>
                    </a:lnTo>
                    <a:lnTo>
                      <a:pt x="169" y="199"/>
                    </a:lnTo>
                    <a:lnTo>
                      <a:pt x="186" y="199"/>
                    </a:lnTo>
                    <a:cubicBezTo>
                      <a:pt x="182" y="182"/>
                      <a:pt x="182" y="165"/>
                      <a:pt x="182" y="144"/>
                    </a:cubicBezTo>
                    <a:cubicBezTo>
                      <a:pt x="182" y="127"/>
                      <a:pt x="182" y="110"/>
                      <a:pt x="186" y="93"/>
                    </a:cubicBezTo>
                    <a:lnTo>
                      <a:pt x="169" y="93"/>
                    </a:lnTo>
                    <a:lnTo>
                      <a:pt x="156" y="136"/>
                    </a:lnTo>
                    <a:lnTo>
                      <a:pt x="101" y="136"/>
                    </a:lnTo>
                    <a:lnTo>
                      <a:pt x="101" y="30"/>
                    </a:lnTo>
                    <a:lnTo>
                      <a:pt x="194" y="30"/>
                    </a:lnTo>
                    <a:lnTo>
                      <a:pt x="207" y="81"/>
                    </a:lnTo>
                    <a:lnTo>
                      <a:pt x="224" y="81"/>
                    </a:lnTo>
                    <a:lnTo>
                      <a:pt x="220" y="0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4" y="309"/>
                    </a:lnTo>
                    <a:lnTo>
                      <a:pt x="237" y="220"/>
                    </a:lnTo>
                    <a:lnTo>
                      <a:pt x="220" y="220"/>
                    </a:lnTo>
                    <a:lnTo>
                      <a:pt x="199" y="279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1093969" y="511052"/>
                <a:ext cx="180206" cy="150172"/>
              </a:xfrm>
              <a:custGeom>
                <a:avLst/>
                <a:gdLst/>
                <a:ahLst/>
                <a:cxnLst>
                  <a:cxn ang="0">
                    <a:pos x="444" y="26"/>
                  </a:cxn>
                  <a:cxn ang="0">
                    <a:pos x="490" y="17"/>
                  </a:cxn>
                  <a:cxn ang="0">
                    <a:pos x="490" y="0"/>
                  </a:cxn>
                  <a:cxn ang="0">
                    <a:pos x="338" y="0"/>
                  </a:cxn>
                  <a:cxn ang="0">
                    <a:pos x="338" y="17"/>
                  </a:cxn>
                  <a:cxn ang="0">
                    <a:pos x="380" y="26"/>
                  </a:cxn>
                  <a:cxn ang="0">
                    <a:pos x="380" y="283"/>
                  </a:cxn>
                  <a:cxn ang="0">
                    <a:pos x="275" y="283"/>
                  </a:cxn>
                  <a:cxn ang="0">
                    <a:pos x="275" y="26"/>
                  </a:cxn>
                  <a:cxn ang="0">
                    <a:pos x="317" y="17"/>
                  </a:cxn>
                  <a:cxn ang="0">
                    <a:pos x="317" y="0"/>
                  </a:cxn>
                  <a:cxn ang="0">
                    <a:pos x="169" y="0"/>
                  </a:cxn>
                  <a:cxn ang="0">
                    <a:pos x="169" y="17"/>
                  </a:cxn>
                  <a:cxn ang="0">
                    <a:pos x="211" y="26"/>
                  </a:cxn>
                  <a:cxn ang="0">
                    <a:pos x="211" y="283"/>
                  </a:cxn>
                  <a:cxn ang="0">
                    <a:pos x="106" y="283"/>
                  </a:cxn>
                  <a:cxn ang="0">
                    <a:pos x="106" y="26"/>
                  </a:cxn>
                  <a:cxn ang="0">
                    <a:pos x="148" y="17"/>
                  </a:cxn>
                  <a:cxn ang="0">
                    <a:pos x="148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457" y="309"/>
                  </a:cxn>
                  <a:cxn ang="0">
                    <a:pos x="457" y="398"/>
                  </a:cxn>
                  <a:cxn ang="0">
                    <a:pos x="474" y="398"/>
                  </a:cxn>
                  <a:cxn ang="0">
                    <a:pos x="495" y="283"/>
                  </a:cxn>
                  <a:cxn ang="0">
                    <a:pos x="444" y="283"/>
                  </a:cxn>
                  <a:cxn ang="0">
                    <a:pos x="444" y="26"/>
                  </a:cxn>
                </a:cxnLst>
                <a:rect l="0" t="0" r="r" b="b"/>
                <a:pathLst>
                  <a:path w="495" h="398">
                    <a:moveTo>
                      <a:pt x="444" y="26"/>
                    </a:moveTo>
                    <a:lnTo>
                      <a:pt x="490" y="17"/>
                    </a:lnTo>
                    <a:lnTo>
                      <a:pt x="490" y="0"/>
                    </a:lnTo>
                    <a:lnTo>
                      <a:pt x="338" y="0"/>
                    </a:lnTo>
                    <a:lnTo>
                      <a:pt x="338" y="17"/>
                    </a:lnTo>
                    <a:lnTo>
                      <a:pt x="380" y="26"/>
                    </a:lnTo>
                    <a:lnTo>
                      <a:pt x="380" y="283"/>
                    </a:lnTo>
                    <a:lnTo>
                      <a:pt x="275" y="283"/>
                    </a:lnTo>
                    <a:lnTo>
                      <a:pt x="275" y="26"/>
                    </a:lnTo>
                    <a:lnTo>
                      <a:pt x="317" y="17"/>
                    </a:lnTo>
                    <a:lnTo>
                      <a:pt x="317" y="0"/>
                    </a:lnTo>
                    <a:lnTo>
                      <a:pt x="169" y="0"/>
                    </a:lnTo>
                    <a:lnTo>
                      <a:pt x="169" y="17"/>
                    </a:lnTo>
                    <a:lnTo>
                      <a:pt x="211" y="26"/>
                    </a:lnTo>
                    <a:lnTo>
                      <a:pt x="211" y="283"/>
                    </a:lnTo>
                    <a:lnTo>
                      <a:pt x="106" y="283"/>
                    </a:lnTo>
                    <a:lnTo>
                      <a:pt x="106" y="26"/>
                    </a:lnTo>
                    <a:lnTo>
                      <a:pt x="148" y="17"/>
                    </a:lnTo>
                    <a:lnTo>
                      <a:pt x="148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457" y="309"/>
                    </a:lnTo>
                    <a:lnTo>
                      <a:pt x="457" y="398"/>
                    </a:lnTo>
                    <a:lnTo>
                      <a:pt x="474" y="398"/>
                    </a:lnTo>
                    <a:lnTo>
                      <a:pt x="495" y="283"/>
                    </a:lnTo>
                    <a:lnTo>
                      <a:pt x="444" y="283"/>
                    </a:lnTo>
                    <a:lnTo>
                      <a:pt x="444" y="26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15"/>
              <p:cNvSpPr>
                <a:spLocks/>
              </p:cNvSpPr>
              <p:nvPr/>
            </p:nvSpPr>
            <p:spPr bwMode="auto">
              <a:xfrm>
                <a:off x="1291563" y="511052"/>
                <a:ext cx="86941" cy="116976"/>
              </a:xfrm>
              <a:custGeom>
                <a:avLst/>
                <a:gdLst/>
                <a:ahLst/>
                <a:cxnLst>
                  <a:cxn ang="0">
                    <a:pos x="237" y="220"/>
                  </a:cxn>
                  <a:cxn ang="0">
                    <a:pos x="224" y="220"/>
                  </a:cxn>
                  <a:cxn ang="0">
                    <a:pos x="199" y="279"/>
                  </a:cxn>
                  <a:cxn ang="0">
                    <a:pos x="102" y="279"/>
                  </a:cxn>
                  <a:cxn ang="0">
                    <a:pos x="102" y="157"/>
                  </a:cxn>
                  <a:cxn ang="0">
                    <a:pos x="157" y="157"/>
                  </a:cxn>
                  <a:cxn ang="0">
                    <a:pos x="170" y="199"/>
                  </a:cxn>
                  <a:cxn ang="0">
                    <a:pos x="186" y="199"/>
                  </a:cxn>
                  <a:cxn ang="0">
                    <a:pos x="182" y="144"/>
                  </a:cxn>
                  <a:cxn ang="0">
                    <a:pos x="186" y="93"/>
                  </a:cxn>
                  <a:cxn ang="0">
                    <a:pos x="174" y="93"/>
                  </a:cxn>
                  <a:cxn ang="0">
                    <a:pos x="157" y="136"/>
                  </a:cxn>
                  <a:cxn ang="0">
                    <a:pos x="102" y="136"/>
                  </a:cxn>
                  <a:cxn ang="0">
                    <a:pos x="102" y="30"/>
                  </a:cxn>
                  <a:cxn ang="0">
                    <a:pos x="195" y="30"/>
                  </a:cxn>
                  <a:cxn ang="0">
                    <a:pos x="208" y="81"/>
                  </a:cxn>
                  <a:cxn ang="0">
                    <a:pos x="224" y="81"/>
                  </a:cxn>
                  <a:cxn ang="0">
                    <a:pos x="220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9" y="309"/>
                  </a:cxn>
                  <a:cxn ang="0">
                    <a:pos x="237" y="220"/>
                  </a:cxn>
                </a:cxnLst>
                <a:rect l="0" t="0" r="r" b="b"/>
                <a:pathLst>
                  <a:path w="237" h="309">
                    <a:moveTo>
                      <a:pt x="237" y="220"/>
                    </a:moveTo>
                    <a:lnTo>
                      <a:pt x="224" y="220"/>
                    </a:lnTo>
                    <a:lnTo>
                      <a:pt x="199" y="279"/>
                    </a:lnTo>
                    <a:lnTo>
                      <a:pt x="102" y="279"/>
                    </a:lnTo>
                    <a:lnTo>
                      <a:pt x="102" y="157"/>
                    </a:lnTo>
                    <a:lnTo>
                      <a:pt x="157" y="157"/>
                    </a:lnTo>
                    <a:lnTo>
                      <a:pt x="170" y="199"/>
                    </a:lnTo>
                    <a:lnTo>
                      <a:pt x="186" y="199"/>
                    </a:lnTo>
                    <a:cubicBezTo>
                      <a:pt x="186" y="182"/>
                      <a:pt x="182" y="165"/>
                      <a:pt x="182" y="144"/>
                    </a:cubicBezTo>
                    <a:cubicBezTo>
                      <a:pt x="182" y="127"/>
                      <a:pt x="186" y="110"/>
                      <a:pt x="186" y="93"/>
                    </a:cubicBezTo>
                    <a:lnTo>
                      <a:pt x="174" y="93"/>
                    </a:lnTo>
                    <a:lnTo>
                      <a:pt x="157" y="136"/>
                    </a:lnTo>
                    <a:lnTo>
                      <a:pt x="102" y="136"/>
                    </a:lnTo>
                    <a:lnTo>
                      <a:pt x="102" y="30"/>
                    </a:lnTo>
                    <a:lnTo>
                      <a:pt x="195" y="30"/>
                    </a:lnTo>
                    <a:lnTo>
                      <a:pt x="208" y="81"/>
                    </a:lnTo>
                    <a:lnTo>
                      <a:pt x="224" y="81"/>
                    </a:lnTo>
                    <a:lnTo>
                      <a:pt x="220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9" y="309"/>
                    </a:lnTo>
                    <a:lnTo>
                      <a:pt x="237" y="22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16"/>
              <p:cNvSpPr>
                <a:spLocks/>
              </p:cNvSpPr>
              <p:nvPr/>
            </p:nvSpPr>
            <p:spPr bwMode="auto">
              <a:xfrm>
                <a:off x="1402216" y="511052"/>
                <a:ext cx="123299" cy="116976"/>
              </a:xfrm>
              <a:custGeom>
                <a:avLst/>
                <a:gdLst/>
                <a:ahLst/>
                <a:cxnLst>
                  <a:cxn ang="0">
                    <a:pos x="190" y="17"/>
                  </a:cxn>
                  <a:cxn ang="0">
                    <a:pos x="236" y="26"/>
                  </a:cxn>
                  <a:cxn ang="0">
                    <a:pos x="236" y="136"/>
                  </a:cxn>
                  <a:cxn ang="0">
                    <a:pos x="105" y="136"/>
                  </a:cxn>
                  <a:cxn ang="0">
                    <a:pos x="105" y="26"/>
                  </a:cxn>
                  <a:cxn ang="0">
                    <a:pos x="152" y="17"/>
                  </a:cxn>
                  <a:cxn ang="0">
                    <a:pos x="152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52" y="309"/>
                  </a:cxn>
                  <a:cxn ang="0">
                    <a:pos x="152" y="292"/>
                  </a:cxn>
                  <a:cxn ang="0">
                    <a:pos x="105" y="283"/>
                  </a:cxn>
                  <a:cxn ang="0">
                    <a:pos x="105" y="161"/>
                  </a:cxn>
                  <a:cxn ang="0">
                    <a:pos x="236" y="161"/>
                  </a:cxn>
                  <a:cxn ang="0">
                    <a:pos x="236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190" y="0"/>
                  </a:cxn>
                  <a:cxn ang="0">
                    <a:pos x="190" y="17"/>
                  </a:cxn>
                </a:cxnLst>
                <a:rect l="0" t="0" r="r" b="b"/>
                <a:pathLst>
                  <a:path w="342" h="309">
                    <a:moveTo>
                      <a:pt x="190" y="17"/>
                    </a:moveTo>
                    <a:lnTo>
                      <a:pt x="236" y="26"/>
                    </a:lnTo>
                    <a:lnTo>
                      <a:pt x="236" y="136"/>
                    </a:lnTo>
                    <a:lnTo>
                      <a:pt x="105" y="136"/>
                    </a:lnTo>
                    <a:lnTo>
                      <a:pt x="105" y="26"/>
                    </a:lnTo>
                    <a:lnTo>
                      <a:pt x="152" y="17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52" y="309"/>
                    </a:lnTo>
                    <a:lnTo>
                      <a:pt x="152" y="292"/>
                    </a:lnTo>
                    <a:lnTo>
                      <a:pt x="105" y="283"/>
                    </a:lnTo>
                    <a:lnTo>
                      <a:pt x="105" y="161"/>
                    </a:lnTo>
                    <a:lnTo>
                      <a:pt x="236" y="161"/>
                    </a:lnTo>
                    <a:lnTo>
                      <a:pt x="236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190" y="0"/>
                    </a:lnTo>
                    <a:lnTo>
                      <a:pt x="19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17"/>
              <p:cNvSpPr>
                <a:spLocks/>
              </p:cNvSpPr>
              <p:nvPr/>
            </p:nvSpPr>
            <p:spPr bwMode="auto">
              <a:xfrm>
                <a:off x="1546065" y="511052"/>
                <a:ext cx="124880" cy="116976"/>
              </a:xfrm>
              <a:custGeom>
                <a:avLst/>
                <a:gdLst/>
                <a:ahLst/>
                <a:cxnLst>
                  <a:cxn ang="0">
                    <a:pos x="190" y="17"/>
                  </a:cxn>
                  <a:cxn ang="0">
                    <a:pos x="237" y="26"/>
                  </a:cxn>
                  <a:cxn ang="0">
                    <a:pos x="237" y="30"/>
                  </a:cxn>
                  <a:cxn ang="0">
                    <a:pos x="106" y="237"/>
                  </a:cxn>
                  <a:cxn ang="0">
                    <a:pos x="106" y="26"/>
                  </a:cxn>
                  <a:cxn ang="0">
                    <a:pos x="152" y="17"/>
                  </a:cxn>
                  <a:cxn ang="0">
                    <a:pos x="152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52" y="309"/>
                  </a:cxn>
                  <a:cxn ang="0">
                    <a:pos x="152" y="292"/>
                  </a:cxn>
                  <a:cxn ang="0">
                    <a:pos x="106" y="283"/>
                  </a:cxn>
                  <a:cxn ang="0">
                    <a:pos x="106" y="279"/>
                  </a:cxn>
                  <a:cxn ang="0">
                    <a:pos x="237" y="72"/>
                  </a:cxn>
                  <a:cxn ang="0">
                    <a:pos x="237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190" y="0"/>
                  </a:cxn>
                  <a:cxn ang="0">
                    <a:pos x="190" y="17"/>
                  </a:cxn>
                </a:cxnLst>
                <a:rect l="0" t="0" r="r" b="b"/>
                <a:pathLst>
                  <a:path w="342" h="309">
                    <a:moveTo>
                      <a:pt x="190" y="17"/>
                    </a:moveTo>
                    <a:lnTo>
                      <a:pt x="237" y="26"/>
                    </a:lnTo>
                    <a:lnTo>
                      <a:pt x="237" y="30"/>
                    </a:lnTo>
                    <a:lnTo>
                      <a:pt x="106" y="237"/>
                    </a:lnTo>
                    <a:lnTo>
                      <a:pt x="106" y="26"/>
                    </a:lnTo>
                    <a:lnTo>
                      <a:pt x="152" y="17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52" y="309"/>
                    </a:lnTo>
                    <a:lnTo>
                      <a:pt x="152" y="292"/>
                    </a:lnTo>
                    <a:lnTo>
                      <a:pt x="106" y="283"/>
                    </a:lnTo>
                    <a:lnTo>
                      <a:pt x="106" y="279"/>
                    </a:lnTo>
                    <a:lnTo>
                      <a:pt x="237" y="72"/>
                    </a:lnTo>
                    <a:lnTo>
                      <a:pt x="237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190" y="0"/>
                    </a:lnTo>
                    <a:lnTo>
                      <a:pt x="19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18"/>
              <p:cNvSpPr>
                <a:spLocks/>
              </p:cNvSpPr>
              <p:nvPr/>
            </p:nvSpPr>
            <p:spPr bwMode="auto">
              <a:xfrm>
                <a:off x="1689913" y="511052"/>
                <a:ext cx="88522" cy="116976"/>
              </a:xfrm>
              <a:custGeom>
                <a:avLst/>
                <a:gdLst/>
                <a:ahLst/>
                <a:cxnLst>
                  <a:cxn ang="0">
                    <a:pos x="225" y="220"/>
                  </a:cxn>
                  <a:cxn ang="0">
                    <a:pos x="199" y="279"/>
                  </a:cxn>
                  <a:cxn ang="0">
                    <a:pos x="106" y="279"/>
                  </a:cxn>
                  <a:cxn ang="0">
                    <a:pos x="106" y="157"/>
                  </a:cxn>
                  <a:cxn ang="0">
                    <a:pos x="161" y="157"/>
                  </a:cxn>
                  <a:cxn ang="0">
                    <a:pos x="174" y="199"/>
                  </a:cxn>
                  <a:cxn ang="0">
                    <a:pos x="187" y="199"/>
                  </a:cxn>
                  <a:cxn ang="0">
                    <a:pos x="187" y="144"/>
                  </a:cxn>
                  <a:cxn ang="0">
                    <a:pos x="187" y="93"/>
                  </a:cxn>
                  <a:cxn ang="0">
                    <a:pos x="174" y="93"/>
                  </a:cxn>
                  <a:cxn ang="0">
                    <a:pos x="161" y="136"/>
                  </a:cxn>
                  <a:cxn ang="0">
                    <a:pos x="106" y="136"/>
                  </a:cxn>
                  <a:cxn ang="0">
                    <a:pos x="106" y="30"/>
                  </a:cxn>
                  <a:cxn ang="0">
                    <a:pos x="195" y="30"/>
                  </a:cxn>
                  <a:cxn ang="0">
                    <a:pos x="212" y="81"/>
                  </a:cxn>
                  <a:cxn ang="0">
                    <a:pos x="225" y="81"/>
                  </a:cxn>
                  <a:cxn ang="0">
                    <a:pos x="225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3" y="26"/>
                  </a:cxn>
                  <a:cxn ang="0">
                    <a:pos x="43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9" y="309"/>
                  </a:cxn>
                  <a:cxn ang="0">
                    <a:pos x="241" y="220"/>
                  </a:cxn>
                  <a:cxn ang="0">
                    <a:pos x="225" y="220"/>
                  </a:cxn>
                </a:cxnLst>
                <a:rect l="0" t="0" r="r" b="b"/>
                <a:pathLst>
                  <a:path w="241" h="309">
                    <a:moveTo>
                      <a:pt x="225" y="220"/>
                    </a:moveTo>
                    <a:lnTo>
                      <a:pt x="199" y="279"/>
                    </a:lnTo>
                    <a:lnTo>
                      <a:pt x="106" y="279"/>
                    </a:lnTo>
                    <a:lnTo>
                      <a:pt x="106" y="157"/>
                    </a:lnTo>
                    <a:lnTo>
                      <a:pt x="161" y="157"/>
                    </a:lnTo>
                    <a:lnTo>
                      <a:pt x="174" y="199"/>
                    </a:lnTo>
                    <a:lnTo>
                      <a:pt x="187" y="199"/>
                    </a:lnTo>
                    <a:lnTo>
                      <a:pt x="187" y="144"/>
                    </a:lnTo>
                    <a:lnTo>
                      <a:pt x="187" y="93"/>
                    </a:lnTo>
                    <a:lnTo>
                      <a:pt x="174" y="93"/>
                    </a:lnTo>
                    <a:lnTo>
                      <a:pt x="161" y="136"/>
                    </a:lnTo>
                    <a:lnTo>
                      <a:pt x="106" y="136"/>
                    </a:lnTo>
                    <a:lnTo>
                      <a:pt x="106" y="30"/>
                    </a:lnTo>
                    <a:lnTo>
                      <a:pt x="195" y="30"/>
                    </a:lnTo>
                    <a:lnTo>
                      <a:pt x="212" y="81"/>
                    </a:lnTo>
                    <a:lnTo>
                      <a:pt x="225" y="81"/>
                    </a:lnTo>
                    <a:lnTo>
                      <a:pt x="225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3" y="26"/>
                    </a:lnTo>
                    <a:lnTo>
                      <a:pt x="43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9" y="309"/>
                    </a:lnTo>
                    <a:lnTo>
                      <a:pt x="241" y="220"/>
                    </a:lnTo>
                    <a:lnTo>
                      <a:pt x="225" y="22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19"/>
              <p:cNvSpPr>
                <a:spLocks noEditPoints="1"/>
              </p:cNvSpPr>
              <p:nvPr/>
            </p:nvSpPr>
            <p:spPr bwMode="auto">
              <a:xfrm>
                <a:off x="943798" y="163286"/>
                <a:ext cx="229209" cy="289278"/>
              </a:xfrm>
              <a:custGeom>
                <a:avLst/>
                <a:gdLst/>
                <a:ahLst/>
                <a:cxnLst>
                  <a:cxn ang="0">
                    <a:pos x="317" y="774"/>
                  </a:cxn>
                  <a:cxn ang="0">
                    <a:pos x="587" y="668"/>
                  </a:cxn>
                  <a:cxn ang="0">
                    <a:pos x="630" y="85"/>
                  </a:cxn>
                  <a:cxn ang="0">
                    <a:pos x="317" y="0"/>
                  </a:cxn>
                  <a:cxn ang="0">
                    <a:pos x="160" y="42"/>
                  </a:cxn>
                  <a:cxn ang="0">
                    <a:pos x="0" y="85"/>
                  </a:cxn>
                  <a:cxn ang="0">
                    <a:pos x="42" y="668"/>
                  </a:cxn>
                  <a:cxn ang="0">
                    <a:pos x="160" y="715"/>
                  </a:cxn>
                  <a:cxn ang="0">
                    <a:pos x="317" y="774"/>
                  </a:cxn>
                  <a:cxn ang="0">
                    <a:pos x="160" y="76"/>
                  </a:cxn>
                  <a:cxn ang="0">
                    <a:pos x="160" y="76"/>
                  </a:cxn>
                  <a:cxn ang="0">
                    <a:pos x="224" y="59"/>
                  </a:cxn>
                  <a:cxn ang="0">
                    <a:pos x="160" y="161"/>
                  </a:cxn>
                  <a:cxn ang="0">
                    <a:pos x="105" y="258"/>
                  </a:cxn>
                  <a:cxn ang="0">
                    <a:pos x="105" y="186"/>
                  </a:cxn>
                  <a:cxn ang="0">
                    <a:pos x="101" y="93"/>
                  </a:cxn>
                  <a:cxn ang="0">
                    <a:pos x="160" y="76"/>
                  </a:cxn>
                  <a:cxn ang="0">
                    <a:pos x="76" y="643"/>
                  </a:cxn>
                  <a:cxn ang="0">
                    <a:pos x="76" y="643"/>
                  </a:cxn>
                  <a:cxn ang="0">
                    <a:pos x="55" y="385"/>
                  </a:cxn>
                  <a:cxn ang="0">
                    <a:pos x="114" y="389"/>
                  </a:cxn>
                  <a:cxn ang="0">
                    <a:pos x="160" y="313"/>
                  </a:cxn>
                  <a:cxn ang="0">
                    <a:pos x="228" y="203"/>
                  </a:cxn>
                  <a:cxn ang="0">
                    <a:pos x="224" y="275"/>
                  </a:cxn>
                  <a:cxn ang="0">
                    <a:pos x="228" y="397"/>
                  </a:cxn>
                  <a:cxn ang="0">
                    <a:pos x="317" y="402"/>
                  </a:cxn>
                  <a:cxn ang="0">
                    <a:pos x="317" y="34"/>
                  </a:cxn>
                  <a:cxn ang="0">
                    <a:pos x="596" y="110"/>
                  </a:cxn>
                  <a:cxn ang="0">
                    <a:pos x="575" y="385"/>
                  </a:cxn>
                  <a:cxn ang="0">
                    <a:pos x="494" y="389"/>
                  </a:cxn>
                  <a:cxn ang="0">
                    <a:pos x="507" y="156"/>
                  </a:cxn>
                  <a:cxn ang="0">
                    <a:pos x="410" y="140"/>
                  </a:cxn>
                  <a:cxn ang="0">
                    <a:pos x="406" y="397"/>
                  </a:cxn>
                  <a:cxn ang="0">
                    <a:pos x="317" y="402"/>
                  </a:cxn>
                  <a:cxn ang="0">
                    <a:pos x="317" y="736"/>
                  </a:cxn>
                  <a:cxn ang="0">
                    <a:pos x="160" y="676"/>
                  </a:cxn>
                  <a:cxn ang="0">
                    <a:pos x="76" y="643"/>
                  </a:cxn>
                </a:cxnLst>
                <a:rect l="0" t="0" r="r" b="b"/>
                <a:pathLst>
                  <a:path w="630" h="774">
                    <a:moveTo>
                      <a:pt x="317" y="774"/>
                    </a:moveTo>
                    <a:lnTo>
                      <a:pt x="587" y="668"/>
                    </a:lnTo>
                    <a:lnTo>
                      <a:pt x="630" y="85"/>
                    </a:lnTo>
                    <a:lnTo>
                      <a:pt x="317" y="0"/>
                    </a:lnTo>
                    <a:lnTo>
                      <a:pt x="160" y="42"/>
                    </a:lnTo>
                    <a:lnTo>
                      <a:pt x="0" y="85"/>
                    </a:lnTo>
                    <a:lnTo>
                      <a:pt x="42" y="668"/>
                    </a:lnTo>
                    <a:lnTo>
                      <a:pt x="160" y="715"/>
                    </a:lnTo>
                    <a:lnTo>
                      <a:pt x="317" y="774"/>
                    </a:lnTo>
                    <a:close/>
                    <a:moveTo>
                      <a:pt x="160" y="76"/>
                    </a:moveTo>
                    <a:lnTo>
                      <a:pt x="160" y="76"/>
                    </a:lnTo>
                    <a:lnTo>
                      <a:pt x="224" y="59"/>
                    </a:lnTo>
                    <a:lnTo>
                      <a:pt x="160" y="161"/>
                    </a:lnTo>
                    <a:lnTo>
                      <a:pt x="105" y="258"/>
                    </a:lnTo>
                    <a:lnTo>
                      <a:pt x="105" y="186"/>
                    </a:lnTo>
                    <a:lnTo>
                      <a:pt x="101" y="93"/>
                    </a:lnTo>
                    <a:lnTo>
                      <a:pt x="160" y="76"/>
                    </a:lnTo>
                    <a:close/>
                    <a:moveTo>
                      <a:pt x="76" y="643"/>
                    </a:moveTo>
                    <a:lnTo>
                      <a:pt x="76" y="643"/>
                    </a:lnTo>
                    <a:lnTo>
                      <a:pt x="55" y="385"/>
                    </a:lnTo>
                    <a:lnTo>
                      <a:pt x="114" y="389"/>
                    </a:lnTo>
                    <a:lnTo>
                      <a:pt x="160" y="313"/>
                    </a:lnTo>
                    <a:lnTo>
                      <a:pt x="228" y="203"/>
                    </a:lnTo>
                    <a:lnTo>
                      <a:pt x="224" y="275"/>
                    </a:lnTo>
                    <a:lnTo>
                      <a:pt x="228" y="397"/>
                    </a:lnTo>
                    <a:lnTo>
                      <a:pt x="317" y="402"/>
                    </a:lnTo>
                    <a:lnTo>
                      <a:pt x="317" y="34"/>
                    </a:lnTo>
                    <a:lnTo>
                      <a:pt x="596" y="110"/>
                    </a:lnTo>
                    <a:lnTo>
                      <a:pt x="575" y="385"/>
                    </a:lnTo>
                    <a:lnTo>
                      <a:pt x="494" y="389"/>
                    </a:lnTo>
                    <a:lnTo>
                      <a:pt x="507" y="156"/>
                    </a:lnTo>
                    <a:lnTo>
                      <a:pt x="410" y="140"/>
                    </a:lnTo>
                    <a:lnTo>
                      <a:pt x="406" y="397"/>
                    </a:lnTo>
                    <a:lnTo>
                      <a:pt x="317" y="402"/>
                    </a:lnTo>
                    <a:lnTo>
                      <a:pt x="317" y="736"/>
                    </a:lnTo>
                    <a:lnTo>
                      <a:pt x="160" y="676"/>
                    </a:lnTo>
                    <a:lnTo>
                      <a:pt x="76" y="643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21" name="Прямая соединительная линия 20"/>
          <p:cNvCxnSpPr/>
          <p:nvPr/>
        </p:nvCxnSpPr>
        <p:spPr>
          <a:xfrm>
            <a:off x="-3" y="818726"/>
            <a:ext cx="9144003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81" y="6481567"/>
            <a:ext cx="2895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EA94EA-8157-4797-9782-3BE1CEF4134D}"/>
              </a:ext>
            </a:extLst>
          </p:cNvPr>
          <p:cNvSpPr txBox="1"/>
          <p:nvPr/>
        </p:nvSpPr>
        <p:spPr>
          <a:xfrm>
            <a:off x="1952772" y="128248"/>
            <a:ext cx="6994721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Часть 2. Химический эксперимент </a:t>
            </a:r>
          </a:p>
          <a:p>
            <a:pPr algn="ctr"/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при решении задач разного типа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27" name="Объект 3">
            <a:extLst>
              <a:ext uri="{FF2B5EF4-FFF2-40B4-BE49-F238E27FC236}">
                <a16:creationId xmlns:a16="http://schemas.microsoft.com/office/drawing/2014/main" id="{55681F4C-4FEF-4D6C-854C-A7C31DFAE2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637" t="26318" r="23098" b="11374"/>
          <a:stretch/>
        </p:blipFill>
        <p:spPr>
          <a:xfrm>
            <a:off x="1815369" y="189598"/>
            <a:ext cx="7087056" cy="654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71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lin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87864"/>
            <a:ext cx="9144000" cy="7013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37448" y="128248"/>
            <a:ext cx="1526240" cy="626298"/>
            <a:chOff x="316597" y="192428"/>
            <a:chExt cx="1753739" cy="626298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2068286" y="192428"/>
              <a:ext cx="2050" cy="626298"/>
            </a:xfrm>
            <a:prstGeom prst="line">
              <a:avLst/>
            </a:prstGeom>
            <a:ln>
              <a:solidFill>
                <a:srgbClr val="2947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Группа 44"/>
            <p:cNvGrpSpPr/>
            <p:nvPr/>
          </p:nvGrpSpPr>
          <p:grpSpPr>
            <a:xfrm>
              <a:off x="316597" y="256608"/>
              <a:ext cx="1440066" cy="497938"/>
              <a:chOff x="338369" y="163286"/>
              <a:chExt cx="1440066" cy="497938"/>
            </a:xfrm>
          </p:grpSpPr>
          <p:sp>
            <p:nvSpPr>
              <p:cNvPr id="3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8369" y="163286"/>
                <a:ext cx="1429001" cy="493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6"/>
              <p:cNvSpPr>
                <a:spLocks/>
              </p:cNvSpPr>
              <p:nvPr/>
            </p:nvSpPr>
            <p:spPr bwMode="auto">
              <a:xfrm>
                <a:off x="343111" y="397237"/>
                <a:ext cx="548521" cy="31615"/>
              </a:xfrm>
              <a:custGeom>
                <a:avLst/>
                <a:gdLst/>
                <a:ahLst/>
                <a:cxnLst>
                  <a:cxn ang="0">
                    <a:pos x="1505" y="0"/>
                  </a:cxn>
                  <a:cxn ang="0">
                    <a:pos x="0" y="0"/>
                  </a:cxn>
                  <a:cxn ang="0">
                    <a:pos x="0" y="84"/>
                  </a:cxn>
                  <a:cxn ang="0">
                    <a:pos x="1509" y="84"/>
                  </a:cxn>
                  <a:cxn ang="0">
                    <a:pos x="1505" y="0"/>
                  </a:cxn>
                </a:cxnLst>
                <a:rect l="0" t="0" r="r" b="b"/>
                <a:pathLst>
                  <a:path w="1509" h="84">
                    <a:moveTo>
                      <a:pt x="1505" y="0"/>
                    </a:moveTo>
                    <a:lnTo>
                      <a:pt x="0" y="0"/>
                    </a:lnTo>
                    <a:lnTo>
                      <a:pt x="0" y="84"/>
                    </a:lnTo>
                    <a:lnTo>
                      <a:pt x="1509" y="84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7"/>
              <p:cNvSpPr>
                <a:spLocks/>
              </p:cNvSpPr>
              <p:nvPr/>
            </p:nvSpPr>
            <p:spPr bwMode="auto">
              <a:xfrm>
                <a:off x="1223591" y="397237"/>
                <a:ext cx="548521" cy="31615"/>
              </a:xfrm>
              <a:custGeom>
                <a:avLst/>
                <a:gdLst/>
                <a:ahLst/>
                <a:cxnLst>
                  <a:cxn ang="0">
                    <a:pos x="1510" y="0"/>
                  </a:cxn>
                  <a:cxn ang="0">
                    <a:pos x="9" y="0"/>
                  </a:cxn>
                  <a:cxn ang="0">
                    <a:pos x="0" y="84"/>
                  </a:cxn>
                  <a:cxn ang="0">
                    <a:pos x="1510" y="84"/>
                  </a:cxn>
                  <a:cxn ang="0">
                    <a:pos x="1510" y="0"/>
                  </a:cxn>
                </a:cxnLst>
                <a:rect l="0" t="0" r="r" b="b"/>
                <a:pathLst>
                  <a:path w="1510" h="84">
                    <a:moveTo>
                      <a:pt x="1510" y="0"/>
                    </a:moveTo>
                    <a:lnTo>
                      <a:pt x="9" y="0"/>
                    </a:lnTo>
                    <a:lnTo>
                      <a:pt x="0" y="84"/>
                    </a:lnTo>
                    <a:lnTo>
                      <a:pt x="1510" y="84"/>
                    </a:lnTo>
                    <a:lnTo>
                      <a:pt x="1510" y="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338369" y="511052"/>
                <a:ext cx="124880" cy="116976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48" y="309"/>
                  </a:cxn>
                  <a:cxn ang="0">
                    <a:pos x="148" y="292"/>
                  </a:cxn>
                  <a:cxn ang="0">
                    <a:pos x="106" y="283"/>
                  </a:cxn>
                  <a:cxn ang="0">
                    <a:pos x="106" y="30"/>
                  </a:cxn>
                  <a:cxn ang="0">
                    <a:pos x="232" y="30"/>
                  </a:cxn>
                  <a:cxn ang="0">
                    <a:pos x="232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0" y="0"/>
                  </a:cxn>
                  <a:cxn ang="0">
                    <a:pos x="0" y="17"/>
                  </a:cxn>
                </a:cxnLst>
                <a:rect l="0" t="0" r="r" b="b"/>
                <a:pathLst>
                  <a:path w="342" h="309">
                    <a:moveTo>
                      <a:pt x="0" y="17"/>
                    </a:move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48" y="309"/>
                    </a:lnTo>
                    <a:lnTo>
                      <a:pt x="148" y="292"/>
                    </a:lnTo>
                    <a:lnTo>
                      <a:pt x="106" y="283"/>
                    </a:lnTo>
                    <a:lnTo>
                      <a:pt x="106" y="30"/>
                    </a:lnTo>
                    <a:lnTo>
                      <a:pt x="232" y="30"/>
                    </a:lnTo>
                    <a:lnTo>
                      <a:pt x="232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9"/>
              <p:cNvSpPr>
                <a:spLocks noEditPoints="1"/>
              </p:cNvSpPr>
              <p:nvPr/>
            </p:nvSpPr>
            <p:spPr bwMode="auto">
              <a:xfrm>
                <a:off x="485379" y="511052"/>
                <a:ext cx="85361" cy="116976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39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39" y="309"/>
                  </a:cxn>
                  <a:cxn ang="0">
                    <a:pos x="156" y="309"/>
                  </a:cxn>
                  <a:cxn ang="0">
                    <a:pos x="156" y="292"/>
                  </a:cxn>
                  <a:cxn ang="0">
                    <a:pos x="139" y="288"/>
                  </a:cxn>
                  <a:cxn ang="0">
                    <a:pos x="101" y="283"/>
                  </a:cxn>
                  <a:cxn ang="0">
                    <a:pos x="101" y="178"/>
                  </a:cxn>
                  <a:cxn ang="0">
                    <a:pos x="127" y="178"/>
                  </a:cxn>
                  <a:cxn ang="0">
                    <a:pos x="139" y="178"/>
                  </a:cxn>
                  <a:cxn ang="0">
                    <a:pos x="236" y="81"/>
                  </a:cxn>
                  <a:cxn ang="0">
                    <a:pos x="148" y="0"/>
                  </a:cxn>
                  <a:cxn ang="0">
                    <a:pos x="139" y="161"/>
                  </a:cxn>
                  <a:cxn ang="0">
                    <a:pos x="139" y="161"/>
                  </a:cxn>
                  <a:cxn ang="0">
                    <a:pos x="118" y="161"/>
                  </a:cxn>
                  <a:cxn ang="0">
                    <a:pos x="101" y="161"/>
                  </a:cxn>
                  <a:cxn ang="0">
                    <a:pos x="101" y="21"/>
                  </a:cxn>
                  <a:cxn ang="0">
                    <a:pos x="118" y="21"/>
                  </a:cxn>
                  <a:cxn ang="0">
                    <a:pos x="139" y="26"/>
                  </a:cxn>
                  <a:cxn ang="0">
                    <a:pos x="173" y="93"/>
                  </a:cxn>
                  <a:cxn ang="0">
                    <a:pos x="139" y="161"/>
                  </a:cxn>
                </a:cxnLst>
                <a:rect l="0" t="0" r="r" b="b"/>
                <a:pathLst>
                  <a:path w="236" h="309">
                    <a:moveTo>
                      <a:pt x="148" y="0"/>
                    </a:moveTo>
                    <a:lnTo>
                      <a:pt x="139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39" y="309"/>
                    </a:lnTo>
                    <a:lnTo>
                      <a:pt x="156" y="309"/>
                    </a:lnTo>
                    <a:lnTo>
                      <a:pt x="156" y="292"/>
                    </a:lnTo>
                    <a:lnTo>
                      <a:pt x="139" y="288"/>
                    </a:lnTo>
                    <a:lnTo>
                      <a:pt x="101" y="283"/>
                    </a:lnTo>
                    <a:lnTo>
                      <a:pt x="101" y="178"/>
                    </a:lnTo>
                    <a:lnTo>
                      <a:pt x="127" y="178"/>
                    </a:lnTo>
                    <a:lnTo>
                      <a:pt x="139" y="178"/>
                    </a:lnTo>
                    <a:cubicBezTo>
                      <a:pt x="203" y="174"/>
                      <a:pt x="236" y="144"/>
                      <a:pt x="236" y="81"/>
                    </a:cubicBezTo>
                    <a:cubicBezTo>
                      <a:pt x="236" y="26"/>
                      <a:pt x="198" y="0"/>
                      <a:pt x="148" y="0"/>
                    </a:cubicBezTo>
                    <a:close/>
                    <a:moveTo>
                      <a:pt x="139" y="161"/>
                    </a:moveTo>
                    <a:lnTo>
                      <a:pt x="139" y="161"/>
                    </a:lnTo>
                    <a:lnTo>
                      <a:pt x="118" y="161"/>
                    </a:lnTo>
                    <a:lnTo>
                      <a:pt x="101" y="161"/>
                    </a:lnTo>
                    <a:lnTo>
                      <a:pt x="101" y="21"/>
                    </a:lnTo>
                    <a:lnTo>
                      <a:pt x="118" y="21"/>
                    </a:lnTo>
                    <a:cubicBezTo>
                      <a:pt x="122" y="21"/>
                      <a:pt x="131" y="21"/>
                      <a:pt x="139" y="26"/>
                    </a:cubicBezTo>
                    <a:cubicBezTo>
                      <a:pt x="156" y="30"/>
                      <a:pt x="173" y="51"/>
                      <a:pt x="173" y="93"/>
                    </a:cubicBezTo>
                    <a:cubicBezTo>
                      <a:pt x="173" y="123"/>
                      <a:pt x="165" y="152"/>
                      <a:pt x="139" y="161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10"/>
              <p:cNvSpPr>
                <a:spLocks noEditPoints="1"/>
              </p:cNvSpPr>
              <p:nvPr/>
            </p:nvSpPr>
            <p:spPr bwMode="auto">
              <a:xfrm>
                <a:off x="594451" y="509471"/>
                <a:ext cx="115395" cy="120137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156" y="0"/>
                  </a:cxn>
                  <a:cxn ang="0">
                    <a:pos x="0" y="156"/>
                  </a:cxn>
                  <a:cxn ang="0">
                    <a:pos x="156" y="317"/>
                  </a:cxn>
                  <a:cxn ang="0">
                    <a:pos x="160" y="317"/>
                  </a:cxn>
                  <a:cxn ang="0">
                    <a:pos x="317" y="156"/>
                  </a:cxn>
                  <a:cxn ang="0">
                    <a:pos x="160" y="0"/>
                  </a:cxn>
                  <a:cxn ang="0">
                    <a:pos x="160" y="300"/>
                  </a:cxn>
                  <a:cxn ang="0">
                    <a:pos x="160" y="300"/>
                  </a:cxn>
                  <a:cxn ang="0">
                    <a:pos x="156" y="300"/>
                  </a:cxn>
                  <a:cxn ang="0">
                    <a:pos x="72" y="148"/>
                  </a:cxn>
                  <a:cxn ang="0">
                    <a:pos x="156" y="17"/>
                  </a:cxn>
                  <a:cxn ang="0">
                    <a:pos x="245" y="169"/>
                  </a:cxn>
                  <a:cxn ang="0">
                    <a:pos x="160" y="300"/>
                  </a:cxn>
                </a:cxnLst>
                <a:rect l="0" t="0" r="r" b="b"/>
                <a:pathLst>
                  <a:path w="317" h="317">
                    <a:moveTo>
                      <a:pt x="160" y="0"/>
                    </a:moveTo>
                    <a:lnTo>
                      <a:pt x="156" y="0"/>
                    </a:lnTo>
                    <a:cubicBezTo>
                      <a:pt x="55" y="0"/>
                      <a:pt x="0" y="55"/>
                      <a:pt x="0" y="156"/>
                    </a:cubicBezTo>
                    <a:cubicBezTo>
                      <a:pt x="0" y="262"/>
                      <a:pt x="55" y="317"/>
                      <a:pt x="156" y="317"/>
                    </a:cubicBezTo>
                    <a:lnTo>
                      <a:pt x="160" y="317"/>
                    </a:lnTo>
                    <a:cubicBezTo>
                      <a:pt x="258" y="317"/>
                      <a:pt x="317" y="262"/>
                      <a:pt x="317" y="156"/>
                    </a:cubicBezTo>
                    <a:cubicBezTo>
                      <a:pt x="317" y="55"/>
                      <a:pt x="262" y="0"/>
                      <a:pt x="160" y="0"/>
                    </a:cubicBezTo>
                    <a:close/>
                    <a:moveTo>
                      <a:pt x="160" y="300"/>
                    </a:moveTo>
                    <a:lnTo>
                      <a:pt x="160" y="300"/>
                    </a:lnTo>
                    <a:lnTo>
                      <a:pt x="156" y="300"/>
                    </a:lnTo>
                    <a:cubicBezTo>
                      <a:pt x="110" y="296"/>
                      <a:pt x="72" y="258"/>
                      <a:pt x="72" y="148"/>
                    </a:cubicBezTo>
                    <a:cubicBezTo>
                      <a:pt x="72" y="55"/>
                      <a:pt x="106" y="21"/>
                      <a:pt x="156" y="17"/>
                    </a:cubicBezTo>
                    <a:cubicBezTo>
                      <a:pt x="207" y="21"/>
                      <a:pt x="245" y="63"/>
                      <a:pt x="245" y="169"/>
                    </a:cubicBezTo>
                    <a:cubicBezTo>
                      <a:pt x="245" y="232"/>
                      <a:pt x="220" y="300"/>
                      <a:pt x="160" y="300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736719" y="509471"/>
                <a:ext cx="105910" cy="120137"/>
              </a:xfrm>
              <a:custGeom>
                <a:avLst/>
                <a:gdLst/>
                <a:ahLst/>
                <a:cxnLst>
                  <a:cxn ang="0">
                    <a:pos x="190" y="296"/>
                  </a:cxn>
                  <a:cxn ang="0">
                    <a:pos x="72" y="156"/>
                  </a:cxn>
                  <a:cxn ang="0">
                    <a:pos x="173" y="21"/>
                  </a:cxn>
                  <a:cxn ang="0">
                    <a:pos x="266" y="101"/>
                  </a:cxn>
                  <a:cxn ang="0">
                    <a:pos x="283" y="101"/>
                  </a:cxn>
                  <a:cxn ang="0">
                    <a:pos x="283" y="17"/>
                  </a:cxn>
                  <a:cxn ang="0">
                    <a:pos x="262" y="17"/>
                  </a:cxn>
                  <a:cxn ang="0">
                    <a:pos x="165" y="0"/>
                  </a:cxn>
                  <a:cxn ang="0">
                    <a:pos x="0" y="152"/>
                  </a:cxn>
                  <a:cxn ang="0">
                    <a:pos x="165" y="317"/>
                  </a:cxn>
                  <a:cxn ang="0">
                    <a:pos x="292" y="287"/>
                  </a:cxn>
                  <a:cxn ang="0">
                    <a:pos x="292" y="241"/>
                  </a:cxn>
                  <a:cxn ang="0">
                    <a:pos x="283" y="241"/>
                  </a:cxn>
                  <a:cxn ang="0">
                    <a:pos x="190" y="296"/>
                  </a:cxn>
                </a:cxnLst>
                <a:rect l="0" t="0" r="r" b="b"/>
                <a:pathLst>
                  <a:path w="292" h="317">
                    <a:moveTo>
                      <a:pt x="190" y="296"/>
                    </a:moveTo>
                    <a:cubicBezTo>
                      <a:pt x="114" y="296"/>
                      <a:pt x="72" y="224"/>
                      <a:pt x="72" y="156"/>
                    </a:cubicBezTo>
                    <a:cubicBezTo>
                      <a:pt x="72" y="80"/>
                      <a:pt x="110" y="21"/>
                      <a:pt x="173" y="21"/>
                    </a:cubicBezTo>
                    <a:cubicBezTo>
                      <a:pt x="224" y="21"/>
                      <a:pt x="258" y="51"/>
                      <a:pt x="266" y="101"/>
                    </a:cubicBezTo>
                    <a:lnTo>
                      <a:pt x="283" y="101"/>
                    </a:lnTo>
                    <a:lnTo>
                      <a:pt x="283" y="17"/>
                    </a:lnTo>
                    <a:lnTo>
                      <a:pt x="262" y="17"/>
                    </a:lnTo>
                    <a:cubicBezTo>
                      <a:pt x="233" y="8"/>
                      <a:pt x="199" y="0"/>
                      <a:pt x="165" y="0"/>
                    </a:cubicBezTo>
                    <a:cubicBezTo>
                      <a:pt x="76" y="0"/>
                      <a:pt x="0" y="47"/>
                      <a:pt x="0" y="152"/>
                    </a:cubicBezTo>
                    <a:cubicBezTo>
                      <a:pt x="0" y="254"/>
                      <a:pt x="68" y="317"/>
                      <a:pt x="165" y="317"/>
                    </a:cubicBezTo>
                    <a:cubicBezTo>
                      <a:pt x="237" y="317"/>
                      <a:pt x="262" y="300"/>
                      <a:pt x="292" y="287"/>
                    </a:cubicBezTo>
                    <a:lnTo>
                      <a:pt x="292" y="241"/>
                    </a:lnTo>
                    <a:lnTo>
                      <a:pt x="283" y="241"/>
                    </a:lnTo>
                    <a:cubicBezTo>
                      <a:pt x="271" y="279"/>
                      <a:pt x="228" y="296"/>
                      <a:pt x="190" y="296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12"/>
              <p:cNvSpPr>
                <a:spLocks noEditPoints="1"/>
              </p:cNvSpPr>
              <p:nvPr/>
            </p:nvSpPr>
            <p:spPr bwMode="auto">
              <a:xfrm>
                <a:off x="866341" y="511052"/>
                <a:ext cx="91684" cy="116976"/>
              </a:xfrm>
              <a:custGeom>
                <a:avLst/>
                <a:gdLst/>
                <a:ahLst/>
                <a:cxnLst>
                  <a:cxn ang="0">
                    <a:pos x="174" y="148"/>
                  </a:cxn>
                  <a:cxn ang="0">
                    <a:pos x="174" y="144"/>
                  </a:cxn>
                  <a:cxn ang="0">
                    <a:pos x="241" y="72"/>
                  </a:cxn>
                  <a:cxn ang="0">
                    <a:pos x="140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40" y="309"/>
                  </a:cxn>
                  <a:cxn ang="0">
                    <a:pos x="148" y="309"/>
                  </a:cxn>
                  <a:cxn ang="0">
                    <a:pos x="254" y="228"/>
                  </a:cxn>
                  <a:cxn ang="0">
                    <a:pos x="174" y="148"/>
                  </a:cxn>
                  <a:cxn ang="0">
                    <a:pos x="102" y="21"/>
                  </a:cxn>
                  <a:cxn ang="0">
                    <a:pos x="102" y="21"/>
                  </a:cxn>
                  <a:cxn ang="0">
                    <a:pos x="140" y="26"/>
                  </a:cxn>
                  <a:cxn ang="0">
                    <a:pos x="174" y="81"/>
                  </a:cxn>
                  <a:cxn ang="0">
                    <a:pos x="140" y="136"/>
                  </a:cxn>
                  <a:cxn ang="0">
                    <a:pos x="127" y="140"/>
                  </a:cxn>
                  <a:cxn ang="0">
                    <a:pos x="102" y="140"/>
                  </a:cxn>
                  <a:cxn ang="0">
                    <a:pos x="102" y="21"/>
                  </a:cxn>
                  <a:cxn ang="0">
                    <a:pos x="140" y="288"/>
                  </a:cxn>
                  <a:cxn ang="0">
                    <a:pos x="140" y="288"/>
                  </a:cxn>
                  <a:cxn ang="0">
                    <a:pos x="102" y="271"/>
                  </a:cxn>
                  <a:cxn ang="0">
                    <a:pos x="102" y="157"/>
                  </a:cxn>
                  <a:cxn ang="0">
                    <a:pos x="127" y="157"/>
                  </a:cxn>
                  <a:cxn ang="0">
                    <a:pos x="140" y="157"/>
                  </a:cxn>
                  <a:cxn ang="0">
                    <a:pos x="190" y="228"/>
                  </a:cxn>
                  <a:cxn ang="0">
                    <a:pos x="140" y="288"/>
                  </a:cxn>
                </a:cxnLst>
                <a:rect l="0" t="0" r="r" b="b"/>
                <a:pathLst>
                  <a:path w="254" h="309">
                    <a:moveTo>
                      <a:pt x="174" y="148"/>
                    </a:moveTo>
                    <a:lnTo>
                      <a:pt x="174" y="144"/>
                    </a:lnTo>
                    <a:cubicBezTo>
                      <a:pt x="212" y="136"/>
                      <a:pt x="241" y="110"/>
                      <a:pt x="241" y="72"/>
                    </a:cubicBezTo>
                    <a:cubicBezTo>
                      <a:pt x="241" y="21"/>
                      <a:pt x="199" y="0"/>
                      <a:pt x="140" y="0"/>
                    </a:cubicBez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40" y="309"/>
                    </a:lnTo>
                    <a:lnTo>
                      <a:pt x="148" y="309"/>
                    </a:lnTo>
                    <a:cubicBezTo>
                      <a:pt x="207" y="309"/>
                      <a:pt x="254" y="279"/>
                      <a:pt x="254" y="228"/>
                    </a:cubicBezTo>
                    <a:cubicBezTo>
                      <a:pt x="254" y="174"/>
                      <a:pt x="224" y="152"/>
                      <a:pt x="174" y="148"/>
                    </a:cubicBezTo>
                    <a:close/>
                    <a:moveTo>
                      <a:pt x="102" y="21"/>
                    </a:moveTo>
                    <a:lnTo>
                      <a:pt x="102" y="21"/>
                    </a:lnTo>
                    <a:cubicBezTo>
                      <a:pt x="114" y="21"/>
                      <a:pt x="127" y="21"/>
                      <a:pt x="140" y="26"/>
                    </a:cubicBezTo>
                    <a:cubicBezTo>
                      <a:pt x="161" y="30"/>
                      <a:pt x="174" y="47"/>
                      <a:pt x="174" y="81"/>
                    </a:cubicBezTo>
                    <a:cubicBezTo>
                      <a:pt x="174" y="106"/>
                      <a:pt x="165" y="131"/>
                      <a:pt x="140" y="136"/>
                    </a:cubicBezTo>
                    <a:cubicBezTo>
                      <a:pt x="135" y="136"/>
                      <a:pt x="131" y="140"/>
                      <a:pt x="127" y="140"/>
                    </a:cubicBezTo>
                    <a:lnTo>
                      <a:pt x="102" y="140"/>
                    </a:lnTo>
                    <a:lnTo>
                      <a:pt x="102" y="21"/>
                    </a:lnTo>
                    <a:close/>
                    <a:moveTo>
                      <a:pt x="140" y="288"/>
                    </a:moveTo>
                    <a:lnTo>
                      <a:pt x="140" y="288"/>
                    </a:lnTo>
                    <a:cubicBezTo>
                      <a:pt x="123" y="288"/>
                      <a:pt x="110" y="279"/>
                      <a:pt x="102" y="271"/>
                    </a:cubicBezTo>
                    <a:lnTo>
                      <a:pt x="102" y="157"/>
                    </a:lnTo>
                    <a:lnTo>
                      <a:pt x="127" y="157"/>
                    </a:lnTo>
                    <a:lnTo>
                      <a:pt x="140" y="157"/>
                    </a:lnTo>
                    <a:cubicBezTo>
                      <a:pt x="174" y="165"/>
                      <a:pt x="190" y="190"/>
                      <a:pt x="190" y="228"/>
                    </a:cubicBezTo>
                    <a:cubicBezTo>
                      <a:pt x="190" y="262"/>
                      <a:pt x="174" y="288"/>
                      <a:pt x="140" y="288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13"/>
              <p:cNvSpPr>
                <a:spLocks/>
              </p:cNvSpPr>
              <p:nvPr/>
            </p:nvSpPr>
            <p:spPr bwMode="auto">
              <a:xfrm>
                <a:off x="984897" y="511052"/>
                <a:ext cx="85361" cy="116976"/>
              </a:xfrm>
              <a:custGeom>
                <a:avLst/>
                <a:gdLst/>
                <a:ahLst/>
                <a:cxnLst>
                  <a:cxn ang="0">
                    <a:pos x="199" y="279"/>
                  </a:cxn>
                  <a:cxn ang="0">
                    <a:pos x="101" y="279"/>
                  </a:cxn>
                  <a:cxn ang="0">
                    <a:pos x="101" y="157"/>
                  </a:cxn>
                  <a:cxn ang="0">
                    <a:pos x="156" y="157"/>
                  </a:cxn>
                  <a:cxn ang="0">
                    <a:pos x="169" y="199"/>
                  </a:cxn>
                  <a:cxn ang="0">
                    <a:pos x="186" y="199"/>
                  </a:cxn>
                  <a:cxn ang="0">
                    <a:pos x="182" y="144"/>
                  </a:cxn>
                  <a:cxn ang="0">
                    <a:pos x="186" y="93"/>
                  </a:cxn>
                  <a:cxn ang="0">
                    <a:pos x="169" y="93"/>
                  </a:cxn>
                  <a:cxn ang="0">
                    <a:pos x="156" y="136"/>
                  </a:cxn>
                  <a:cxn ang="0">
                    <a:pos x="101" y="136"/>
                  </a:cxn>
                  <a:cxn ang="0">
                    <a:pos x="101" y="30"/>
                  </a:cxn>
                  <a:cxn ang="0">
                    <a:pos x="194" y="30"/>
                  </a:cxn>
                  <a:cxn ang="0">
                    <a:pos x="207" y="81"/>
                  </a:cxn>
                  <a:cxn ang="0">
                    <a:pos x="224" y="81"/>
                  </a:cxn>
                  <a:cxn ang="0">
                    <a:pos x="220" y="0"/>
                  </a:cxn>
                  <a:cxn ang="0">
                    <a:pos x="203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4" y="309"/>
                  </a:cxn>
                  <a:cxn ang="0">
                    <a:pos x="237" y="220"/>
                  </a:cxn>
                  <a:cxn ang="0">
                    <a:pos x="220" y="220"/>
                  </a:cxn>
                  <a:cxn ang="0">
                    <a:pos x="199" y="279"/>
                  </a:cxn>
                </a:cxnLst>
                <a:rect l="0" t="0" r="r" b="b"/>
                <a:pathLst>
                  <a:path w="237" h="309">
                    <a:moveTo>
                      <a:pt x="199" y="279"/>
                    </a:moveTo>
                    <a:lnTo>
                      <a:pt x="101" y="279"/>
                    </a:lnTo>
                    <a:lnTo>
                      <a:pt x="101" y="157"/>
                    </a:lnTo>
                    <a:lnTo>
                      <a:pt x="156" y="157"/>
                    </a:lnTo>
                    <a:lnTo>
                      <a:pt x="169" y="199"/>
                    </a:lnTo>
                    <a:lnTo>
                      <a:pt x="186" y="199"/>
                    </a:lnTo>
                    <a:cubicBezTo>
                      <a:pt x="182" y="182"/>
                      <a:pt x="182" y="165"/>
                      <a:pt x="182" y="144"/>
                    </a:cubicBezTo>
                    <a:cubicBezTo>
                      <a:pt x="182" y="127"/>
                      <a:pt x="182" y="110"/>
                      <a:pt x="186" y="93"/>
                    </a:cubicBezTo>
                    <a:lnTo>
                      <a:pt x="169" y="93"/>
                    </a:lnTo>
                    <a:lnTo>
                      <a:pt x="156" y="136"/>
                    </a:lnTo>
                    <a:lnTo>
                      <a:pt x="101" y="136"/>
                    </a:lnTo>
                    <a:lnTo>
                      <a:pt x="101" y="30"/>
                    </a:lnTo>
                    <a:lnTo>
                      <a:pt x="194" y="30"/>
                    </a:lnTo>
                    <a:lnTo>
                      <a:pt x="207" y="81"/>
                    </a:lnTo>
                    <a:lnTo>
                      <a:pt x="224" y="81"/>
                    </a:lnTo>
                    <a:lnTo>
                      <a:pt x="220" y="0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4" y="309"/>
                    </a:lnTo>
                    <a:lnTo>
                      <a:pt x="237" y="220"/>
                    </a:lnTo>
                    <a:lnTo>
                      <a:pt x="220" y="220"/>
                    </a:lnTo>
                    <a:lnTo>
                      <a:pt x="199" y="279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1093969" y="511052"/>
                <a:ext cx="180206" cy="150172"/>
              </a:xfrm>
              <a:custGeom>
                <a:avLst/>
                <a:gdLst/>
                <a:ahLst/>
                <a:cxnLst>
                  <a:cxn ang="0">
                    <a:pos x="444" y="26"/>
                  </a:cxn>
                  <a:cxn ang="0">
                    <a:pos x="490" y="17"/>
                  </a:cxn>
                  <a:cxn ang="0">
                    <a:pos x="490" y="0"/>
                  </a:cxn>
                  <a:cxn ang="0">
                    <a:pos x="338" y="0"/>
                  </a:cxn>
                  <a:cxn ang="0">
                    <a:pos x="338" y="17"/>
                  </a:cxn>
                  <a:cxn ang="0">
                    <a:pos x="380" y="26"/>
                  </a:cxn>
                  <a:cxn ang="0">
                    <a:pos x="380" y="283"/>
                  </a:cxn>
                  <a:cxn ang="0">
                    <a:pos x="275" y="283"/>
                  </a:cxn>
                  <a:cxn ang="0">
                    <a:pos x="275" y="26"/>
                  </a:cxn>
                  <a:cxn ang="0">
                    <a:pos x="317" y="17"/>
                  </a:cxn>
                  <a:cxn ang="0">
                    <a:pos x="317" y="0"/>
                  </a:cxn>
                  <a:cxn ang="0">
                    <a:pos x="169" y="0"/>
                  </a:cxn>
                  <a:cxn ang="0">
                    <a:pos x="169" y="17"/>
                  </a:cxn>
                  <a:cxn ang="0">
                    <a:pos x="211" y="26"/>
                  </a:cxn>
                  <a:cxn ang="0">
                    <a:pos x="211" y="283"/>
                  </a:cxn>
                  <a:cxn ang="0">
                    <a:pos x="106" y="283"/>
                  </a:cxn>
                  <a:cxn ang="0">
                    <a:pos x="106" y="26"/>
                  </a:cxn>
                  <a:cxn ang="0">
                    <a:pos x="148" y="17"/>
                  </a:cxn>
                  <a:cxn ang="0">
                    <a:pos x="148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457" y="309"/>
                  </a:cxn>
                  <a:cxn ang="0">
                    <a:pos x="457" y="398"/>
                  </a:cxn>
                  <a:cxn ang="0">
                    <a:pos x="474" y="398"/>
                  </a:cxn>
                  <a:cxn ang="0">
                    <a:pos x="495" y="283"/>
                  </a:cxn>
                  <a:cxn ang="0">
                    <a:pos x="444" y="283"/>
                  </a:cxn>
                  <a:cxn ang="0">
                    <a:pos x="444" y="26"/>
                  </a:cxn>
                </a:cxnLst>
                <a:rect l="0" t="0" r="r" b="b"/>
                <a:pathLst>
                  <a:path w="495" h="398">
                    <a:moveTo>
                      <a:pt x="444" y="26"/>
                    </a:moveTo>
                    <a:lnTo>
                      <a:pt x="490" y="17"/>
                    </a:lnTo>
                    <a:lnTo>
                      <a:pt x="490" y="0"/>
                    </a:lnTo>
                    <a:lnTo>
                      <a:pt x="338" y="0"/>
                    </a:lnTo>
                    <a:lnTo>
                      <a:pt x="338" y="17"/>
                    </a:lnTo>
                    <a:lnTo>
                      <a:pt x="380" y="26"/>
                    </a:lnTo>
                    <a:lnTo>
                      <a:pt x="380" y="283"/>
                    </a:lnTo>
                    <a:lnTo>
                      <a:pt x="275" y="283"/>
                    </a:lnTo>
                    <a:lnTo>
                      <a:pt x="275" y="26"/>
                    </a:lnTo>
                    <a:lnTo>
                      <a:pt x="317" y="17"/>
                    </a:lnTo>
                    <a:lnTo>
                      <a:pt x="317" y="0"/>
                    </a:lnTo>
                    <a:lnTo>
                      <a:pt x="169" y="0"/>
                    </a:lnTo>
                    <a:lnTo>
                      <a:pt x="169" y="17"/>
                    </a:lnTo>
                    <a:lnTo>
                      <a:pt x="211" y="26"/>
                    </a:lnTo>
                    <a:lnTo>
                      <a:pt x="211" y="283"/>
                    </a:lnTo>
                    <a:lnTo>
                      <a:pt x="106" y="283"/>
                    </a:lnTo>
                    <a:lnTo>
                      <a:pt x="106" y="26"/>
                    </a:lnTo>
                    <a:lnTo>
                      <a:pt x="148" y="17"/>
                    </a:lnTo>
                    <a:lnTo>
                      <a:pt x="148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457" y="309"/>
                    </a:lnTo>
                    <a:lnTo>
                      <a:pt x="457" y="398"/>
                    </a:lnTo>
                    <a:lnTo>
                      <a:pt x="474" y="398"/>
                    </a:lnTo>
                    <a:lnTo>
                      <a:pt x="495" y="283"/>
                    </a:lnTo>
                    <a:lnTo>
                      <a:pt x="444" y="283"/>
                    </a:lnTo>
                    <a:lnTo>
                      <a:pt x="444" y="26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15"/>
              <p:cNvSpPr>
                <a:spLocks/>
              </p:cNvSpPr>
              <p:nvPr/>
            </p:nvSpPr>
            <p:spPr bwMode="auto">
              <a:xfrm>
                <a:off x="1291563" y="511052"/>
                <a:ext cx="86941" cy="116976"/>
              </a:xfrm>
              <a:custGeom>
                <a:avLst/>
                <a:gdLst/>
                <a:ahLst/>
                <a:cxnLst>
                  <a:cxn ang="0">
                    <a:pos x="237" y="220"/>
                  </a:cxn>
                  <a:cxn ang="0">
                    <a:pos x="224" y="220"/>
                  </a:cxn>
                  <a:cxn ang="0">
                    <a:pos x="199" y="279"/>
                  </a:cxn>
                  <a:cxn ang="0">
                    <a:pos x="102" y="279"/>
                  </a:cxn>
                  <a:cxn ang="0">
                    <a:pos x="102" y="157"/>
                  </a:cxn>
                  <a:cxn ang="0">
                    <a:pos x="157" y="157"/>
                  </a:cxn>
                  <a:cxn ang="0">
                    <a:pos x="170" y="199"/>
                  </a:cxn>
                  <a:cxn ang="0">
                    <a:pos x="186" y="199"/>
                  </a:cxn>
                  <a:cxn ang="0">
                    <a:pos x="182" y="144"/>
                  </a:cxn>
                  <a:cxn ang="0">
                    <a:pos x="186" y="93"/>
                  </a:cxn>
                  <a:cxn ang="0">
                    <a:pos x="174" y="93"/>
                  </a:cxn>
                  <a:cxn ang="0">
                    <a:pos x="157" y="136"/>
                  </a:cxn>
                  <a:cxn ang="0">
                    <a:pos x="102" y="136"/>
                  </a:cxn>
                  <a:cxn ang="0">
                    <a:pos x="102" y="30"/>
                  </a:cxn>
                  <a:cxn ang="0">
                    <a:pos x="195" y="30"/>
                  </a:cxn>
                  <a:cxn ang="0">
                    <a:pos x="208" y="81"/>
                  </a:cxn>
                  <a:cxn ang="0">
                    <a:pos x="224" y="81"/>
                  </a:cxn>
                  <a:cxn ang="0">
                    <a:pos x="220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9" y="309"/>
                  </a:cxn>
                  <a:cxn ang="0">
                    <a:pos x="237" y="220"/>
                  </a:cxn>
                </a:cxnLst>
                <a:rect l="0" t="0" r="r" b="b"/>
                <a:pathLst>
                  <a:path w="237" h="309">
                    <a:moveTo>
                      <a:pt x="237" y="220"/>
                    </a:moveTo>
                    <a:lnTo>
                      <a:pt x="224" y="220"/>
                    </a:lnTo>
                    <a:lnTo>
                      <a:pt x="199" y="279"/>
                    </a:lnTo>
                    <a:lnTo>
                      <a:pt x="102" y="279"/>
                    </a:lnTo>
                    <a:lnTo>
                      <a:pt x="102" y="157"/>
                    </a:lnTo>
                    <a:lnTo>
                      <a:pt x="157" y="157"/>
                    </a:lnTo>
                    <a:lnTo>
                      <a:pt x="170" y="199"/>
                    </a:lnTo>
                    <a:lnTo>
                      <a:pt x="186" y="199"/>
                    </a:lnTo>
                    <a:cubicBezTo>
                      <a:pt x="186" y="182"/>
                      <a:pt x="182" y="165"/>
                      <a:pt x="182" y="144"/>
                    </a:cubicBezTo>
                    <a:cubicBezTo>
                      <a:pt x="182" y="127"/>
                      <a:pt x="186" y="110"/>
                      <a:pt x="186" y="93"/>
                    </a:cubicBezTo>
                    <a:lnTo>
                      <a:pt x="174" y="93"/>
                    </a:lnTo>
                    <a:lnTo>
                      <a:pt x="157" y="136"/>
                    </a:lnTo>
                    <a:lnTo>
                      <a:pt x="102" y="136"/>
                    </a:lnTo>
                    <a:lnTo>
                      <a:pt x="102" y="30"/>
                    </a:lnTo>
                    <a:lnTo>
                      <a:pt x="195" y="30"/>
                    </a:lnTo>
                    <a:lnTo>
                      <a:pt x="208" y="81"/>
                    </a:lnTo>
                    <a:lnTo>
                      <a:pt x="224" y="81"/>
                    </a:lnTo>
                    <a:lnTo>
                      <a:pt x="220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9" y="309"/>
                    </a:lnTo>
                    <a:lnTo>
                      <a:pt x="237" y="22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16"/>
              <p:cNvSpPr>
                <a:spLocks/>
              </p:cNvSpPr>
              <p:nvPr/>
            </p:nvSpPr>
            <p:spPr bwMode="auto">
              <a:xfrm>
                <a:off x="1402216" y="511052"/>
                <a:ext cx="123299" cy="116976"/>
              </a:xfrm>
              <a:custGeom>
                <a:avLst/>
                <a:gdLst/>
                <a:ahLst/>
                <a:cxnLst>
                  <a:cxn ang="0">
                    <a:pos x="190" y="17"/>
                  </a:cxn>
                  <a:cxn ang="0">
                    <a:pos x="236" y="26"/>
                  </a:cxn>
                  <a:cxn ang="0">
                    <a:pos x="236" y="136"/>
                  </a:cxn>
                  <a:cxn ang="0">
                    <a:pos x="105" y="136"/>
                  </a:cxn>
                  <a:cxn ang="0">
                    <a:pos x="105" y="26"/>
                  </a:cxn>
                  <a:cxn ang="0">
                    <a:pos x="152" y="17"/>
                  </a:cxn>
                  <a:cxn ang="0">
                    <a:pos x="152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52" y="309"/>
                  </a:cxn>
                  <a:cxn ang="0">
                    <a:pos x="152" y="292"/>
                  </a:cxn>
                  <a:cxn ang="0">
                    <a:pos x="105" y="283"/>
                  </a:cxn>
                  <a:cxn ang="0">
                    <a:pos x="105" y="161"/>
                  </a:cxn>
                  <a:cxn ang="0">
                    <a:pos x="236" y="161"/>
                  </a:cxn>
                  <a:cxn ang="0">
                    <a:pos x="236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190" y="0"/>
                  </a:cxn>
                  <a:cxn ang="0">
                    <a:pos x="190" y="17"/>
                  </a:cxn>
                </a:cxnLst>
                <a:rect l="0" t="0" r="r" b="b"/>
                <a:pathLst>
                  <a:path w="342" h="309">
                    <a:moveTo>
                      <a:pt x="190" y="17"/>
                    </a:moveTo>
                    <a:lnTo>
                      <a:pt x="236" y="26"/>
                    </a:lnTo>
                    <a:lnTo>
                      <a:pt x="236" y="136"/>
                    </a:lnTo>
                    <a:lnTo>
                      <a:pt x="105" y="136"/>
                    </a:lnTo>
                    <a:lnTo>
                      <a:pt x="105" y="26"/>
                    </a:lnTo>
                    <a:lnTo>
                      <a:pt x="152" y="17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52" y="309"/>
                    </a:lnTo>
                    <a:lnTo>
                      <a:pt x="152" y="292"/>
                    </a:lnTo>
                    <a:lnTo>
                      <a:pt x="105" y="283"/>
                    </a:lnTo>
                    <a:lnTo>
                      <a:pt x="105" y="161"/>
                    </a:lnTo>
                    <a:lnTo>
                      <a:pt x="236" y="161"/>
                    </a:lnTo>
                    <a:lnTo>
                      <a:pt x="236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190" y="0"/>
                    </a:lnTo>
                    <a:lnTo>
                      <a:pt x="19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17"/>
              <p:cNvSpPr>
                <a:spLocks/>
              </p:cNvSpPr>
              <p:nvPr/>
            </p:nvSpPr>
            <p:spPr bwMode="auto">
              <a:xfrm>
                <a:off x="1546065" y="511052"/>
                <a:ext cx="124880" cy="116976"/>
              </a:xfrm>
              <a:custGeom>
                <a:avLst/>
                <a:gdLst/>
                <a:ahLst/>
                <a:cxnLst>
                  <a:cxn ang="0">
                    <a:pos x="190" y="17"/>
                  </a:cxn>
                  <a:cxn ang="0">
                    <a:pos x="237" y="26"/>
                  </a:cxn>
                  <a:cxn ang="0">
                    <a:pos x="237" y="30"/>
                  </a:cxn>
                  <a:cxn ang="0">
                    <a:pos x="106" y="237"/>
                  </a:cxn>
                  <a:cxn ang="0">
                    <a:pos x="106" y="26"/>
                  </a:cxn>
                  <a:cxn ang="0">
                    <a:pos x="152" y="17"/>
                  </a:cxn>
                  <a:cxn ang="0">
                    <a:pos x="152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52" y="309"/>
                  </a:cxn>
                  <a:cxn ang="0">
                    <a:pos x="152" y="292"/>
                  </a:cxn>
                  <a:cxn ang="0">
                    <a:pos x="106" y="283"/>
                  </a:cxn>
                  <a:cxn ang="0">
                    <a:pos x="106" y="279"/>
                  </a:cxn>
                  <a:cxn ang="0">
                    <a:pos x="237" y="72"/>
                  </a:cxn>
                  <a:cxn ang="0">
                    <a:pos x="237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190" y="0"/>
                  </a:cxn>
                  <a:cxn ang="0">
                    <a:pos x="190" y="17"/>
                  </a:cxn>
                </a:cxnLst>
                <a:rect l="0" t="0" r="r" b="b"/>
                <a:pathLst>
                  <a:path w="342" h="309">
                    <a:moveTo>
                      <a:pt x="190" y="17"/>
                    </a:moveTo>
                    <a:lnTo>
                      <a:pt x="237" y="26"/>
                    </a:lnTo>
                    <a:lnTo>
                      <a:pt x="237" y="30"/>
                    </a:lnTo>
                    <a:lnTo>
                      <a:pt x="106" y="237"/>
                    </a:lnTo>
                    <a:lnTo>
                      <a:pt x="106" y="26"/>
                    </a:lnTo>
                    <a:lnTo>
                      <a:pt x="152" y="17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52" y="309"/>
                    </a:lnTo>
                    <a:lnTo>
                      <a:pt x="152" y="292"/>
                    </a:lnTo>
                    <a:lnTo>
                      <a:pt x="106" y="283"/>
                    </a:lnTo>
                    <a:lnTo>
                      <a:pt x="106" y="279"/>
                    </a:lnTo>
                    <a:lnTo>
                      <a:pt x="237" y="72"/>
                    </a:lnTo>
                    <a:lnTo>
                      <a:pt x="237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190" y="0"/>
                    </a:lnTo>
                    <a:lnTo>
                      <a:pt x="19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18"/>
              <p:cNvSpPr>
                <a:spLocks/>
              </p:cNvSpPr>
              <p:nvPr/>
            </p:nvSpPr>
            <p:spPr bwMode="auto">
              <a:xfrm>
                <a:off x="1689913" y="511052"/>
                <a:ext cx="88522" cy="116976"/>
              </a:xfrm>
              <a:custGeom>
                <a:avLst/>
                <a:gdLst/>
                <a:ahLst/>
                <a:cxnLst>
                  <a:cxn ang="0">
                    <a:pos x="225" y="220"/>
                  </a:cxn>
                  <a:cxn ang="0">
                    <a:pos x="199" y="279"/>
                  </a:cxn>
                  <a:cxn ang="0">
                    <a:pos x="106" y="279"/>
                  </a:cxn>
                  <a:cxn ang="0">
                    <a:pos x="106" y="157"/>
                  </a:cxn>
                  <a:cxn ang="0">
                    <a:pos x="161" y="157"/>
                  </a:cxn>
                  <a:cxn ang="0">
                    <a:pos x="174" y="199"/>
                  </a:cxn>
                  <a:cxn ang="0">
                    <a:pos x="187" y="199"/>
                  </a:cxn>
                  <a:cxn ang="0">
                    <a:pos x="187" y="144"/>
                  </a:cxn>
                  <a:cxn ang="0">
                    <a:pos x="187" y="93"/>
                  </a:cxn>
                  <a:cxn ang="0">
                    <a:pos x="174" y="93"/>
                  </a:cxn>
                  <a:cxn ang="0">
                    <a:pos x="161" y="136"/>
                  </a:cxn>
                  <a:cxn ang="0">
                    <a:pos x="106" y="136"/>
                  </a:cxn>
                  <a:cxn ang="0">
                    <a:pos x="106" y="30"/>
                  </a:cxn>
                  <a:cxn ang="0">
                    <a:pos x="195" y="30"/>
                  </a:cxn>
                  <a:cxn ang="0">
                    <a:pos x="212" y="81"/>
                  </a:cxn>
                  <a:cxn ang="0">
                    <a:pos x="225" y="81"/>
                  </a:cxn>
                  <a:cxn ang="0">
                    <a:pos x="225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3" y="26"/>
                  </a:cxn>
                  <a:cxn ang="0">
                    <a:pos x="43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9" y="309"/>
                  </a:cxn>
                  <a:cxn ang="0">
                    <a:pos x="241" y="220"/>
                  </a:cxn>
                  <a:cxn ang="0">
                    <a:pos x="225" y="220"/>
                  </a:cxn>
                </a:cxnLst>
                <a:rect l="0" t="0" r="r" b="b"/>
                <a:pathLst>
                  <a:path w="241" h="309">
                    <a:moveTo>
                      <a:pt x="225" y="220"/>
                    </a:moveTo>
                    <a:lnTo>
                      <a:pt x="199" y="279"/>
                    </a:lnTo>
                    <a:lnTo>
                      <a:pt x="106" y="279"/>
                    </a:lnTo>
                    <a:lnTo>
                      <a:pt x="106" y="157"/>
                    </a:lnTo>
                    <a:lnTo>
                      <a:pt x="161" y="157"/>
                    </a:lnTo>
                    <a:lnTo>
                      <a:pt x="174" y="199"/>
                    </a:lnTo>
                    <a:lnTo>
                      <a:pt x="187" y="199"/>
                    </a:lnTo>
                    <a:lnTo>
                      <a:pt x="187" y="144"/>
                    </a:lnTo>
                    <a:lnTo>
                      <a:pt x="187" y="93"/>
                    </a:lnTo>
                    <a:lnTo>
                      <a:pt x="174" y="93"/>
                    </a:lnTo>
                    <a:lnTo>
                      <a:pt x="161" y="136"/>
                    </a:lnTo>
                    <a:lnTo>
                      <a:pt x="106" y="136"/>
                    </a:lnTo>
                    <a:lnTo>
                      <a:pt x="106" y="30"/>
                    </a:lnTo>
                    <a:lnTo>
                      <a:pt x="195" y="30"/>
                    </a:lnTo>
                    <a:lnTo>
                      <a:pt x="212" y="81"/>
                    </a:lnTo>
                    <a:lnTo>
                      <a:pt x="225" y="81"/>
                    </a:lnTo>
                    <a:lnTo>
                      <a:pt x="225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3" y="26"/>
                    </a:lnTo>
                    <a:lnTo>
                      <a:pt x="43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9" y="309"/>
                    </a:lnTo>
                    <a:lnTo>
                      <a:pt x="241" y="220"/>
                    </a:lnTo>
                    <a:lnTo>
                      <a:pt x="225" y="22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19"/>
              <p:cNvSpPr>
                <a:spLocks noEditPoints="1"/>
              </p:cNvSpPr>
              <p:nvPr/>
            </p:nvSpPr>
            <p:spPr bwMode="auto">
              <a:xfrm>
                <a:off x="943798" y="163286"/>
                <a:ext cx="229209" cy="289278"/>
              </a:xfrm>
              <a:custGeom>
                <a:avLst/>
                <a:gdLst/>
                <a:ahLst/>
                <a:cxnLst>
                  <a:cxn ang="0">
                    <a:pos x="317" y="774"/>
                  </a:cxn>
                  <a:cxn ang="0">
                    <a:pos x="587" y="668"/>
                  </a:cxn>
                  <a:cxn ang="0">
                    <a:pos x="630" y="85"/>
                  </a:cxn>
                  <a:cxn ang="0">
                    <a:pos x="317" y="0"/>
                  </a:cxn>
                  <a:cxn ang="0">
                    <a:pos x="160" y="42"/>
                  </a:cxn>
                  <a:cxn ang="0">
                    <a:pos x="0" y="85"/>
                  </a:cxn>
                  <a:cxn ang="0">
                    <a:pos x="42" y="668"/>
                  </a:cxn>
                  <a:cxn ang="0">
                    <a:pos x="160" y="715"/>
                  </a:cxn>
                  <a:cxn ang="0">
                    <a:pos x="317" y="774"/>
                  </a:cxn>
                  <a:cxn ang="0">
                    <a:pos x="160" y="76"/>
                  </a:cxn>
                  <a:cxn ang="0">
                    <a:pos x="160" y="76"/>
                  </a:cxn>
                  <a:cxn ang="0">
                    <a:pos x="224" y="59"/>
                  </a:cxn>
                  <a:cxn ang="0">
                    <a:pos x="160" y="161"/>
                  </a:cxn>
                  <a:cxn ang="0">
                    <a:pos x="105" y="258"/>
                  </a:cxn>
                  <a:cxn ang="0">
                    <a:pos x="105" y="186"/>
                  </a:cxn>
                  <a:cxn ang="0">
                    <a:pos x="101" y="93"/>
                  </a:cxn>
                  <a:cxn ang="0">
                    <a:pos x="160" y="76"/>
                  </a:cxn>
                  <a:cxn ang="0">
                    <a:pos x="76" y="643"/>
                  </a:cxn>
                  <a:cxn ang="0">
                    <a:pos x="76" y="643"/>
                  </a:cxn>
                  <a:cxn ang="0">
                    <a:pos x="55" y="385"/>
                  </a:cxn>
                  <a:cxn ang="0">
                    <a:pos x="114" y="389"/>
                  </a:cxn>
                  <a:cxn ang="0">
                    <a:pos x="160" y="313"/>
                  </a:cxn>
                  <a:cxn ang="0">
                    <a:pos x="228" y="203"/>
                  </a:cxn>
                  <a:cxn ang="0">
                    <a:pos x="224" y="275"/>
                  </a:cxn>
                  <a:cxn ang="0">
                    <a:pos x="228" y="397"/>
                  </a:cxn>
                  <a:cxn ang="0">
                    <a:pos x="317" y="402"/>
                  </a:cxn>
                  <a:cxn ang="0">
                    <a:pos x="317" y="34"/>
                  </a:cxn>
                  <a:cxn ang="0">
                    <a:pos x="596" y="110"/>
                  </a:cxn>
                  <a:cxn ang="0">
                    <a:pos x="575" y="385"/>
                  </a:cxn>
                  <a:cxn ang="0">
                    <a:pos x="494" y="389"/>
                  </a:cxn>
                  <a:cxn ang="0">
                    <a:pos x="507" y="156"/>
                  </a:cxn>
                  <a:cxn ang="0">
                    <a:pos x="410" y="140"/>
                  </a:cxn>
                  <a:cxn ang="0">
                    <a:pos x="406" y="397"/>
                  </a:cxn>
                  <a:cxn ang="0">
                    <a:pos x="317" y="402"/>
                  </a:cxn>
                  <a:cxn ang="0">
                    <a:pos x="317" y="736"/>
                  </a:cxn>
                  <a:cxn ang="0">
                    <a:pos x="160" y="676"/>
                  </a:cxn>
                  <a:cxn ang="0">
                    <a:pos x="76" y="643"/>
                  </a:cxn>
                </a:cxnLst>
                <a:rect l="0" t="0" r="r" b="b"/>
                <a:pathLst>
                  <a:path w="630" h="774">
                    <a:moveTo>
                      <a:pt x="317" y="774"/>
                    </a:moveTo>
                    <a:lnTo>
                      <a:pt x="587" y="668"/>
                    </a:lnTo>
                    <a:lnTo>
                      <a:pt x="630" y="85"/>
                    </a:lnTo>
                    <a:lnTo>
                      <a:pt x="317" y="0"/>
                    </a:lnTo>
                    <a:lnTo>
                      <a:pt x="160" y="42"/>
                    </a:lnTo>
                    <a:lnTo>
                      <a:pt x="0" y="85"/>
                    </a:lnTo>
                    <a:lnTo>
                      <a:pt x="42" y="668"/>
                    </a:lnTo>
                    <a:lnTo>
                      <a:pt x="160" y="715"/>
                    </a:lnTo>
                    <a:lnTo>
                      <a:pt x="317" y="774"/>
                    </a:lnTo>
                    <a:close/>
                    <a:moveTo>
                      <a:pt x="160" y="76"/>
                    </a:moveTo>
                    <a:lnTo>
                      <a:pt x="160" y="76"/>
                    </a:lnTo>
                    <a:lnTo>
                      <a:pt x="224" y="59"/>
                    </a:lnTo>
                    <a:lnTo>
                      <a:pt x="160" y="161"/>
                    </a:lnTo>
                    <a:lnTo>
                      <a:pt x="105" y="258"/>
                    </a:lnTo>
                    <a:lnTo>
                      <a:pt x="105" y="186"/>
                    </a:lnTo>
                    <a:lnTo>
                      <a:pt x="101" y="93"/>
                    </a:lnTo>
                    <a:lnTo>
                      <a:pt x="160" y="76"/>
                    </a:lnTo>
                    <a:close/>
                    <a:moveTo>
                      <a:pt x="76" y="643"/>
                    </a:moveTo>
                    <a:lnTo>
                      <a:pt x="76" y="643"/>
                    </a:lnTo>
                    <a:lnTo>
                      <a:pt x="55" y="385"/>
                    </a:lnTo>
                    <a:lnTo>
                      <a:pt x="114" y="389"/>
                    </a:lnTo>
                    <a:lnTo>
                      <a:pt x="160" y="313"/>
                    </a:lnTo>
                    <a:lnTo>
                      <a:pt x="228" y="203"/>
                    </a:lnTo>
                    <a:lnTo>
                      <a:pt x="224" y="275"/>
                    </a:lnTo>
                    <a:lnTo>
                      <a:pt x="228" y="397"/>
                    </a:lnTo>
                    <a:lnTo>
                      <a:pt x="317" y="402"/>
                    </a:lnTo>
                    <a:lnTo>
                      <a:pt x="317" y="34"/>
                    </a:lnTo>
                    <a:lnTo>
                      <a:pt x="596" y="110"/>
                    </a:lnTo>
                    <a:lnTo>
                      <a:pt x="575" y="385"/>
                    </a:lnTo>
                    <a:lnTo>
                      <a:pt x="494" y="389"/>
                    </a:lnTo>
                    <a:lnTo>
                      <a:pt x="507" y="156"/>
                    </a:lnTo>
                    <a:lnTo>
                      <a:pt x="410" y="140"/>
                    </a:lnTo>
                    <a:lnTo>
                      <a:pt x="406" y="397"/>
                    </a:lnTo>
                    <a:lnTo>
                      <a:pt x="317" y="402"/>
                    </a:lnTo>
                    <a:lnTo>
                      <a:pt x="317" y="736"/>
                    </a:lnTo>
                    <a:lnTo>
                      <a:pt x="160" y="676"/>
                    </a:lnTo>
                    <a:lnTo>
                      <a:pt x="76" y="643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21" name="Прямая соединительная линия 20"/>
          <p:cNvCxnSpPr/>
          <p:nvPr/>
        </p:nvCxnSpPr>
        <p:spPr>
          <a:xfrm>
            <a:off x="-3" y="818726"/>
            <a:ext cx="9144003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81" y="6481567"/>
            <a:ext cx="2895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C6BF5D-1452-443D-916E-ADC94824D838}"/>
              </a:ext>
            </a:extLst>
          </p:cNvPr>
          <p:cNvSpPr txBox="1"/>
          <p:nvPr/>
        </p:nvSpPr>
        <p:spPr>
          <a:xfrm>
            <a:off x="1907704" y="192428"/>
            <a:ext cx="6987585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Мысленный эксперимент</a:t>
            </a: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8E9B443-C7A6-481F-A1C1-4E1735B4300B}"/>
              </a:ext>
            </a:extLst>
          </p:cNvPr>
          <p:cNvSpPr/>
          <p:nvPr/>
        </p:nvSpPr>
        <p:spPr>
          <a:xfrm>
            <a:off x="237448" y="1484794"/>
            <a:ext cx="84390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Даны вещества: концентрированная серная кислота, железо, медь, гидроксид натрия, сульфат меди (</a:t>
            </a:r>
            <a:r>
              <a:rPr lang="en-US" sz="2800" dirty="0"/>
              <a:t>II</a:t>
            </a:r>
            <a:r>
              <a:rPr lang="ru-RU" sz="2800" dirty="0"/>
              <a:t>), хлорид железа (</a:t>
            </a:r>
            <a:r>
              <a:rPr lang="en-US" sz="2800" dirty="0"/>
              <a:t>III</a:t>
            </a:r>
            <a:r>
              <a:rPr lang="ru-RU" sz="2800" dirty="0"/>
              <a:t>). Используя воду и не­об­хо­ди­мые ве­ще­ства толь­ко из этого списка, по­лу­чи­те в две ста­дии гид­рок­сид железа (II). Опи­ши­те при­зна­ки про­во­ди­мых реакций. Для ре­ак­ции ион­но­го об­ме­на на­пи­ши­те сокращённое ион­ное урав­не­ние реакции.</a:t>
            </a:r>
          </a:p>
        </p:txBody>
      </p:sp>
    </p:spTree>
    <p:extLst>
      <p:ext uri="{BB962C8B-B14F-4D97-AF65-F5344CB8AC3E}">
        <p14:creationId xmlns:p14="http://schemas.microsoft.com/office/powerpoint/2010/main" val="310843291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lin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87864"/>
            <a:ext cx="9144000" cy="7013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37448" y="128248"/>
            <a:ext cx="1526240" cy="626298"/>
            <a:chOff x="316597" y="192428"/>
            <a:chExt cx="1753739" cy="626298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2068286" y="192428"/>
              <a:ext cx="2050" cy="626298"/>
            </a:xfrm>
            <a:prstGeom prst="line">
              <a:avLst/>
            </a:prstGeom>
            <a:ln>
              <a:solidFill>
                <a:srgbClr val="2947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Группа 44"/>
            <p:cNvGrpSpPr/>
            <p:nvPr/>
          </p:nvGrpSpPr>
          <p:grpSpPr>
            <a:xfrm>
              <a:off x="316597" y="256608"/>
              <a:ext cx="1440066" cy="497938"/>
              <a:chOff x="338369" y="163286"/>
              <a:chExt cx="1440066" cy="497938"/>
            </a:xfrm>
          </p:grpSpPr>
          <p:sp>
            <p:nvSpPr>
              <p:cNvPr id="3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8369" y="163286"/>
                <a:ext cx="1429001" cy="493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6"/>
              <p:cNvSpPr>
                <a:spLocks/>
              </p:cNvSpPr>
              <p:nvPr/>
            </p:nvSpPr>
            <p:spPr bwMode="auto">
              <a:xfrm>
                <a:off x="343111" y="397237"/>
                <a:ext cx="548521" cy="31615"/>
              </a:xfrm>
              <a:custGeom>
                <a:avLst/>
                <a:gdLst/>
                <a:ahLst/>
                <a:cxnLst>
                  <a:cxn ang="0">
                    <a:pos x="1505" y="0"/>
                  </a:cxn>
                  <a:cxn ang="0">
                    <a:pos x="0" y="0"/>
                  </a:cxn>
                  <a:cxn ang="0">
                    <a:pos x="0" y="84"/>
                  </a:cxn>
                  <a:cxn ang="0">
                    <a:pos x="1509" y="84"/>
                  </a:cxn>
                  <a:cxn ang="0">
                    <a:pos x="1505" y="0"/>
                  </a:cxn>
                </a:cxnLst>
                <a:rect l="0" t="0" r="r" b="b"/>
                <a:pathLst>
                  <a:path w="1509" h="84">
                    <a:moveTo>
                      <a:pt x="1505" y="0"/>
                    </a:moveTo>
                    <a:lnTo>
                      <a:pt x="0" y="0"/>
                    </a:lnTo>
                    <a:lnTo>
                      <a:pt x="0" y="84"/>
                    </a:lnTo>
                    <a:lnTo>
                      <a:pt x="1509" y="84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7"/>
              <p:cNvSpPr>
                <a:spLocks/>
              </p:cNvSpPr>
              <p:nvPr/>
            </p:nvSpPr>
            <p:spPr bwMode="auto">
              <a:xfrm>
                <a:off x="1223591" y="397237"/>
                <a:ext cx="548521" cy="31615"/>
              </a:xfrm>
              <a:custGeom>
                <a:avLst/>
                <a:gdLst/>
                <a:ahLst/>
                <a:cxnLst>
                  <a:cxn ang="0">
                    <a:pos x="1510" y="0"/>
                  </a:cxn>
                  <a:cxn ang="0">
                    <a:pos x="9" y="0"/>
                  </a:cxn>
                  <a:cxn ang="0">
                    <a:pos x="0" y="84"/>
                  </a:cxn>
                  <a:cxn ang="0">
                    <a:pos x="1510" y="84"/>
                  </a:cxn>
                  <a:cxn ang="0">
                    <a:pos x="1510" y="0"/>
                  </a:cxn>
                </a:cxnLst>
                <a:rect l="0" t="0" r="r" b="b"/>
                <a:pathLst>
                  <a:path w="1510" h="84">
                    <a:moveTo>
                      <a:pt x="1510" y="0"/>
                    </a:moveTo>
                    <a:lnTo>
                      <a:pt x="9" y="0"/>
                    </a:lnTo>
                    <a:lnTo>
                      <a:pt x="0" y="84"/>
                    </a:lnTo>
                    <a:lnTo>
                      <a:pt x="1510" y="84"/>
                    </a:lnTo>
                    <a:lnTo>
                      <a:pt x="1510" y="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338369" y="511052"/>
                <a:ext cx="124880" cy="116976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48" y="309"/>
                  </a:cxn>
                  <a:cxn ang="0">
                    <a:pos x="148" y="292"/>
                  </a:cxn>
                  <a:cxn ang="0">
                    <a:pos x="106" y="283"/>
                  </a:cxn>
                  <a:cxn ang="0">
                    <a:pos x="106" y="30"/>
                  </a:cxn>
                  <a:cxn ang="0">
                    <a:pos x="232" y="30"/>
                  </a:cxn>
                  <a:cxn ang="0">
                    <a:pos x="232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0" y="0"/>
                  </a:cxn>
                  <a:cxn ang="0">
                    <a:pos x="0" y="17"/>
                  </a:cxn>
                </a:cxnLst>
                <a:rect l="0" t="0" r="r" b="b"/>
                <a:pathLst>
                  <a:path w="342" h="309">
                    <a:moveTo>
                      <a:pt x="0" y="17"/>
                    </a:move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48" y="309"/>
                    </a:lnTo>
                    <a:lnTo>
                      <a:pt x="148" y="292"/>
                    </a:lnTo>
                    <a:lnTo>
                      <a:pt x="106" y="283"/>
                    </a:lnTo>
                    <a:lnTo>
                      <a:pt x="106" y="30"/>
                    </a:lnTo>
                    <a:lnTo>
                      <a:pt x="232" y="30"/>
                    </a:lnTo>
                    <a:lnTo>
                      <a:pt x="232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9"/>
              <p:cNvSpPr>
                <a:spLocks noEditPoints="1"/>
              </p:cNvSpPr>
              <p:nvPr/>
            </p:nvSpPr>
            <p:spPr bwMode="auto">
              <a:xfrm>
                <a:off x="485379" y="511052"/>
                <a:ext cx="85361" cy="116976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39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39" y="309"/>
                  </a:cxn>
                  <a:cxn ang="0">
                    <a:pos x="156" y="309"/>
                  </a:cxn>
                  <a:cxn ang="0">
                    <a:pos x="156" y="292"/>
                  </a:cxn>
                  <a:cxn ang="0">
                    <a:pos x="139" y="288"/>
                  </a:cxn>
                  <a:cxn ang="0">
                    <a:pos x="101" y="283"/>
                  </a:cxn>
                  <a:cxn ang="0">
                    <a:pos x="101" y="178"/>
                  </a:cxn>
                  <a:cxn ang="0">
                    <a:pos x="127" y="178"/>
                  </a:cxn>
                  <a:cxn ang="0">
                    <a:pos x="139" y="178"/>
                  </a:cxn>
                  <a:cxn ang="0">
                    <a:pos x="236" y="81"/>
                  </a:cxn>
                  <a:cxn ang="0">
                    <a:pos x="148" y="0"/>
                  </a:cxn>
                  <a:cxn ang="0">
                    <a:pos x="139" y="161"/>
                  </a:cxn>
                  <a:cxn ang="0">
                    <a:pos x="139" y="161"/>
                  </a:cxn>
                  <a:cxn ang="0">
                    <a:pos x="118" y="161"/>
                  </a:cxn>
                  <a:cxn ang="0">
                    <a:pos x="101" y="161"/>
                  </a:cxn>
                  <a:cxn ang="0">
                    <a:pos x="101" y="21"/>
                  </a:cxn>
                  <a:cxn ang="0">
                    <a:pos x="118" y="21"/>
                  </a:cxn>
                  <a:cxn ang="0">
                    <a:pos x="139" y="26"/>
                  </a:cxn>
                  <a:cxn ang="0">
                    <a:pos x="173" y="93"/>
                  </a:cxn>
                  <a:cxn ang="0">
                    <a:pos x="139" y="161"/>
                  </a:cxn>
                </a:cxnLst>
                <a:rect l="0" t="0" r="r" b="b"/>
                <a:pathLst>
                  <a:path w="236" h="309">
                    <a:moveTo>
                      <a:pt x="148" y="0"/>
                    </a:moveTo>
                    <a:lnTo>
                      <a:pt x="139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39" y="309"/>
                    </a:lnTo>
                    <a:lnTo>
                      <a:pt x="156" y="309"/>
                    </a:lnTo>
                    <a:lnTo>
                      <a:pt x="156" y="292"/>
                    </a:lnTo>
                    <a:lnTo>
                      <a:pt x="139" y="288"/>
                    </a:lnTo>
                    <a:lnTo>
                      <a:pt x="101" y="283"/>
                    </a:lnTo>
                    <a:lnTo>
                      <a:pt x="101" y="178"/>
                    </a:lnTo>
                    <a:lnTo>
                      <a:pt x="127" y="178"/>
                    </a:lnTo>
                    <a:lnTo>
                      <a:pt x="139" y="178"/>
                    </a:lnTo>
                    <a:cubicBezTo>
                      <a:pt x="203" y="174"/>
                      <a:pt x="236" y="144"/>
                      <a:pt x="236" y="81"/>
                    </a:cubicBezTo>
                    <a:cubicBezTo>
                      <a:pt x="236" y="26"/>
                      <a:pt x="198" y="0"/>
                      <a:pt x="148" y="0"/>
                    </a:cubicBezTo>
                    <a:close/>
                    <a:moveTo>
                      <a:pt x="139" y="161"/>
                    </a:moveTo>
                    <a:lnTo>
                      <a:pt x="139" y="161"/>
                    </a:lnTo>
                    <a:lnTo>
                      <a:pt x="118" y="161"/>
                    </a:lnTo>
                    <a:lnTo>
                      <a:pt x="101" y="161"/>
                    </a:lnTo>
                    <a:lnTo>
                      <a:pt x="101" y="21"/>
                    </a:lnTo>
                    <a:lnTo>
                      <a:pt x="118" y="21"/>
                    </a:lnTo>
                    <a:cubicBezTo>
                      <a:pt x="122" y="21"/>
                      <a:pt x="131" y="21"/>
                      <a:pt x="139" y="26"/>
                    </a:cubicBezTo>
                    <a:cubicBezTo>
                      <a:pt x="156" y="30"/>
                      <a:pt x="173" y="51"/>
                      <a:pt x="173" y="93"/>
                    </a:cubicBezTo>
                    <a:cubicBezTo>
                      <a:pt x="173" y="123"/>
                      <a:pt x="165" y="152"/>
                      <a:pt x="139" y="161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10"/>
              <p:cNvSpPr>
                <a:spLocks noEditPoints="1"/>
              </p:cNvSpPr>
              <p:nvPr/>
            </p:nvSpPr>
            <p:spPr bwMode="auto">
              <a:xfrm>
                <a:off x="594451" y="509471"/>
                <a:ext cx="115395" cy="120137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156" y="0"/>
                  </a:cxn>
                  <a:cxn ang="0">
                    <a:pos x="0" y="156"/>
                  </a:cxn>
                  <a:cxn ang="0">
                    <a:pos x="156" y="317"/>
                  </a:cxn>
                  <a:cxn ang="0">
                    <a:pos x="160" y="317"/>
                  </a:cxn>
                  <a:cxn ang="0">
                    <a:pos x="317" y="156"/>
                  </a:cxn>
                  <a:cxn ang="0">
                    <a:pos x="160" y="0"/>
                  </a:cxn>
                  <a:cxn ang="0">
                    <a:pos x="160" y="300"/>
                  </a:cxn>
                  <a:cxn ang="0">
                    <a:pos x="160" y="300"/>
                  </a:cxn>
                  <a:cxn ang="0">
                    <a:pos x="156" y="300"/>
                  </a:cxn>
                  <a:cxn ang="0">
                    <a:pos x="72" y="148"/>
                  </a:cxn>
                  <a:cxn ang="0">
                    <a:pos x="156" y="17"/>
                  </a:cxn>
                  <a:cxn ang="0">
                    <a:pos x="245" y="169"/>
                  </a:cxn>
                  <a:cxn ang="0">
                    <a:pos x="160" y="300"/>
                  </a:cxn>
                </a:cxnLst>
                <a:rect l="0" t="0" r="r" b="b"/>
                <a:pathLst>
                  <a:path w="317" h="317">
                    <a:moveTo>
                      <a:pt x="160" y="0"/>
                    </a:moveTo>
                    <a:lnTo>
                      <a:pt x="156" y="0"/>
                    </a:lnTo>
                    <a:cubicBezTo>
                      <a:pt x="55" y="0"/>
                      <a:pt x="0" y="55"/>
                      <a:pt x="0" y="156"/>
                    </a:cubicBezTo>
                    <a:cubicBezTo>
                      <a:pt x="0" y="262"/>
                      <a:pt x="55" y="317"/>
                      <a:pt x="156" y="317"/>
                    </a:cubicBezTo>
                    <a:lnTo>
                      <a:pt x="160" y="317"/>
                    </a:lnTo>
                    <a:cubicBezTo>
                      <a:pt x="258" y="317"/>
                      <a:pt x="317" y="262"/>
                      <a:pt x="317" y="156"/>
                    </a:cubicBezTo>
                    <a:cubicBezTo>
                      <a:pt x="317" y="55"/>
                      <a:pt x="262" y="0"/>
                      <a:pt x="160" y="0"/>
                    </a:cubicBezTo>
                    <a:close/>
                    <a:moveTo>
                      <a:pt x="160" y="300"/>
                    </a:moveTo>
                    <a:lnTo>
                      <a:pt x="160" y="300"/>
                    </a:lnTo>
                    <a:lnTo>
                      <a:pt x="156" y="300"/>
                    </a:lnTo>
                    <a:cubicBezTo>
                      <a:pt x="110" y="296"/>
                      <a:pt x="72" y="258"/>
                      <a:pt x="72" y="148"/>
                    </a:cubicBezTo>
                    <a:cubicBezTo>
                      <a:pt x="72" y="55"/>
                      <a:pt x="106" y="21"/>
                      <a:pt x="156" y="17"/>
                    </a:cubicBezTo>
                    <a:cubicBezTo>
                      <a:pt x="207" y="21"/>
                      <a:pt x="245" y="63"/>
                      <a:pt x="245" y="169"/>
                    </a:cubicBezTo>
                    <a:cubicBezTo>
                      <a:pt x="245" y="232"/>
                      <a:pt x="220" y="300"/>
                      <a:pt x="160" y="300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736719" y="509471"/>
                <a:ext cx="105910" cy="120137"/>
              </a:xfrm>
              <a:custGeom>
                <a:avLst/>
                <a:gdLst/>
                <a:ahLst/>
                <a:cxnLst>
                  <a:cxn ang="0">
                    <a:pos x="190" y="296"/>
                  </a:cxn>
                  <a:cxn ang="0">
                    <a:pos x="72" y="156"/>
                  </a:cxn>
                  <a:cxn ang="0">
                    <a:pos x="173" y="21"/>
                  </a:cxn>
                  <a:cxn ang="0">
                    <a:pos x="266" y="101"/>
                  </a:cxn>
                  <a:cxn ang="0">
                    <a:pos x="283" y="101"/>
                  </a:cxn>
                  <a:cxn ang="0">
                    <a:pos x="283" y="17"/>
                  </a:cxn>
                  <a:cxn ang="0">
                    <a:pos x="262" y="17"/>
                  </a:cxn>
                  <a:cxn ang="0">
                    <a:pos x="165" y="0"/>
                  </a:cxn>
                  <a:cxn ang="0">
                    <a:pos x="0" y="152"/>
                  </a:cxn>
                  <a:cxn ang="0">
                    <a:pos x="165" y="317"/>
                  </a:cxn>
                  <a:cxn ang="0">
                    <a:pos x="292" y="287"/>
                  </a:cxn>
                  <a:cxn ang="0">
                    <a:pos x="292" y="241"/>
                  </a:cxn>
                  <a:cxn ang="0">
                    <a:pos x="283" y="241"/>
                  </a:cxn>
                  <a:cxn ang="0">
                    <a:pos x="190" y="296"/>
                  </a:cxn>
                </a:cxnLst>
                <a:rect l="0" t="0" r="r" b="b"/>
                <a:pathLst>
                  <a:path w="292" h="317">
                    <a:moveTo>
                      <a:pt x="190" y="296"/>
                    </a:moveTo>
                    <a:cubicBezTo>
                      <a:pt x="114" y="296"/>
                      <a:pt x="72" y="224"/>
                      <a:pt x="72" y="156"/>
                    </a:cubicBezTo>
                    <a:cubicBezTo>
                      <a:pt x="72" y="80"/>
                      <a:pt x="110" y="21"/>
                      <a:pt x="173" y="21"/>
                    </a:cubicBezTo>
                    <a:cubicBezTo>
                      <a:pt x="224" y="21"/>
                      <a:pt x="258" y="51"/>
                      <a:pt x="266" y="101"/>
                    </a:cubicBezTo>
                    <a:lnTo>
                      <a:pt x="283" y="101"/>
                    </a:lnTo>
                    <a:lnTo>
                      <a:pt x="283" y="17"/>
                    </a:lnTo>
                    <a:lnTo>
                      <a:pt x="262" y="17"/>
                    </a:lnTo>
                    <a:cubicBezTo>
                      <a:pt x="233" y="8"/>
                      <a:pt x="199" y="0"/>
                      <a:pt x="165" y="0"/>
                    </a:cubicBezTo>
                    <a:cubicBezTo>
                      <a:pt x="76" y="0"/>
                      <a:pt x="0" y="47"/>
                      <a:pt x="0" y="152"/>
                    </a:cubicBezTo>
                    <a:cubicBezTo>
                      <a:pt x="0" y="254"/>
                      <a:pt x="68" y="317"/>
                      <a:pt x="165" y="317"/>
                    </a:cubicBezTo>
                    <a:cubicBezTo>
                      <a:pt x="237" y="317"/>
                      <a:pt x="262" y="300"/>
                      <a:pt x="292" y="287"/>
                    </a:cubicBezTo>
                    <a:lnTo>
                      <a:pt x="292" y="241"/>
                    </a:lnTo>
                    <a:lnTo>
                      <a:pt x="283" y="241"/>
                    </a:lnTo>
                    <a:cubicBezTo>
                      <a:pt x="271" y="279"/>
                      <a:pt x="228" y="296"/>
                      <a:pt x="190" y="296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12"/>
              <p:cNvSpPr>
                <a:spLocks noEditPoints="1"/>
              </p:cNvSpPr>
              <p:nvPr/>
            </p:nvSpPr>
            <p:spPr bwMode="auto">
              <a:xfrm>
                <a:off x="866341" y="511052"/>
                <a:ext cx="91684" cy="116976"/>
              </a:xfrm>
              <a:custGeom>
                <a:avLst/>
                <a:gdLst/>
                <a:ahLst/>
                <a:cxnLst>
                  <a:cxn ang="0">
                    <a:pos x="174" y="148"/>
                  </a:cxn>
                  <a:cxn ang="0">
                    <a:pos x="174" y="144"/>
                  </a:cxn>
                  <a:cxn ang="0">
                    <a:pos x="241" y="72"/>
                  </a:cxn>
                  <a:cxn ang="0">
                    <a:pos x="140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40" y="309"/>
                  </a:cxn>
                  <a:cxn ang="0">
                    <a:pos x="148" y="309"/>
                  </a:cxn>
                  <a:cxn ang="0">
                    <a:pos x="254" y="228"/>
                  </a:cxn>
                  <a:cxn ang="0">
                    <a:pos x="174" y="148"/>
                  </a:cxn>
                  <a:cxn ang="0">
                    <a:pos x="102" y="21"/>
                  </a:cxn>
                  <a:cxn ang="0">
                    <a:pos x="102" y="21"/>
                  </a:cxn>
                  <a:cxn ang="0">
                    <a:pos x="140" y="26"/>
                  </a:cxn>
                  <a:cxn ang="0">
                    <a:pos x="174" y="81"/>
                  </a:cxn>
                  <a:cxn ang="0">
                    <a:pos x="140" y="136"/>
                  </a:cxn>
                  <a:cxn ang="0">
                    <a:pos x="127" y="140"/>
                  </a:cxn>
                  <a:cxn ang="0">
                    <a:pos x="102" y="140"/>
                  </a:cxn>
                  <a:cxn ang="0">
                    <a:pos x="102" y="21"/>
                  </a:cxn>
                  <a:cxn ang="0">
                    <a:pos x="140" y="288"/>
                  </a:cxn>
                  <a:cxn ang="0">
                    <a:pos x="140" y="288"/>
                  </a:cxn>
                  <a:cxn ang="0">
                    <a:pos x="102" y="271"/>
                  </a:cxn>
                  <a:cxn ang="0">
                    <a:pos x="102" y="157"/>
                  </a:cxn>
                  <a:cxn ang="0">
                    <a:pos x="127" y="157"/>
                  </a:cxn>
                  <a:cxn ang="0">
                    <a:pos x="140" y="157"/>
                  </a:cxn>
                  <a:cxn ang="0">
                    <a:pos x="190" y="228"/>
                  </a:cxn>
                  <a:cxn ang="0">
                    <a:pos x="140" y="288"/>
                  </a:cxn>
                </a:cxnLst>
                <a:rect l="0" t="0" r="r" b="b"/>
                <a:pathLst>
                  <a:path w="254" h="309">
                    <a:moveTo>
                      <a:pt x="174" y="148"/>
                    </a:moveTo>
                    <a:lnTo>
                      <a:pt x="174" y="144"/>
                    </a:lnTo>
                    <a:cubicBezTo>
                      <a:pt x="212" y="136"/>
                      <a:pt x="241" y="110"/>
                      <a:pt x="241" y="72"/>
                    </a:cubicBezTo>
                    <a:cubicBezTo>
                      <a:pt x="241" y="21"/>
                      <a:pt x="199" y="0"/>
                      <a:pt x="140" y="0"/>
                    </a:cubicBez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40" y="309"/>
                    </a:lnTo>
                    <a:lnTo>
                      <a:pt x="148" y="309"/>
                    </a:lnTo>
                    <a:cubicBezTo>
                      <a:pt x="207" y="309"/>
                      <a:pt x="254" y="279"/>
                      <a:pt x="254" y="228"/>
                    </a:cubicBezTo>
                    <a:cubicBezTo>
                      <a:pt x="254" y="174"/>
                      <a:pt x="224" y="152"/>
                      <a:pt x="174" y="148"/>
                    </a:cubicBezTo>
                    <a:close/>
                    <a:moveTo>
                      <a:pt x="102" y="21"/>
                    </a:moveTo>
                    <a:lnTo>
                      <a:pt x="102" y="21"/>
                    </a:lnTo>
                    <a:cubicBezTo>
                      <a:pt x="114" y="21"/>
                      <a:pt x="127" y="21"/>
                      <a:pt x="140" y="26"/>
                    </a:cubicBezTo>
                    <a:cubicBezTo>
                      <a:pt x="161" y="30"/>
                      <a:pt x="174" y="47"/>
                      <a:pt x="174" y="81"/>
                    </a:cubicBezTo>
                    <a:cubicBezTo>
                      <a:pt x="174" y="106"/>
                      <a:pt x="165" y="131"/>
                      <a:pt x="140" y="136"/>
                    </a:cubicBezTo>
                    <a:cubicBezTo>
                      <a:pt x="135" y="136"/>
                      <a:pt x="131" y="140"/>
                      <a:pt x="127" y="140"/>
                    </a:cubicBezTo>
                    <a:lnTo>
                      <a:pt x="102" y="140"/>
                    </a:lnTo>
                    <a:lnTo>
                      <a:pt x="102" y="21"/>
                    </a:lnTo>
                    <a:close/>
                    <a:moveTo>
                      <a:pt x="140" y="288"/>
                    </a:moveTo>
                    <a:lnTo>
                      <a:pt x="140" y="288"/>
                    </a:lnTo>
                    <a:cubicBezTo>
                      <a:pt x="123" y="288"/>
                      <a:pt x="110" y="279"/>
                      <a:pt x="102" y="271"/>
                    </a:cubicBezTo>
                    <a:lnTo>
                      <a:pt x="102" y="157"/>
                    </a:lnTo>
                    <a:lnTo>
                      <a:pt x="127" y="157"/>
                    </a:lnTo>
                    <a:lnTo>
                      <a:pt x="140" y="157"/>
                    </a:lnTo>
                    <a:cubicBezTo>
                      <a:pt x="174" y="165"/>
                      <a:pt x="190" y="190"/>
                      <a:pt x="190" y="228"/>
                    </a:cubicBezTo>
                    <a:cubicBezTo>
                      <a:pt x="190" y="262"/>
                      <a:pt x="174" y="288"/>
                      <a:pt x="140" y="288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13"/>
              <p:cNvSpPr>
                <a:spLocks/>
              </p:cNvSpPr>
              <p:nvPr/>
            </p:nvSpPr>
            <p:spPr bwMode="auto">
              <a:xfrm>
                <a:off x="984897" y="511052"/>
                <a:ext cx="85361" cy="116976"/>
              </a:xfrm>
              <a:custGeom>
                <a:avLst/>
                <a:gdLst/>
                <a:ahLst/>
                <a:cxnLst>
                  <a:cxn ang="0">
                    <a:pos x="199" y="279"/>
                  </a:cxn>
                  <a:cxn ang="0">
                    <a:pos x="101" y="279"/>
                  </a:cxn>
                  <a:cxn ang="0">
                    <a:pos x="101" y="157"/>
                  </a:cxn>
                  <a:cxn ang="0">
                    <a:pos x="156" y="157"/>
                  </a:cxn>
                  <a:cxn ang="0">
                    <a:pos x="169" y="199"/>
                  </a:cxn>
                  <a:cxn ang="0">
                    <a:pos x="186" y="199"/>
                  </a:cxn>
                  <a:cxn ang="0">
                    <a:pos x="182" y="144"/>
                  </a:cxn>
                  <a:cxn ang="0">
                    <a:pos x="186" y="93"/>
                  </a:cxn>
                  <a:cxn ang="0">
                    <a:pos x="169" y="93"/>
                  </a:cxn>
                  <a:cxn ang="0">
                    <a:pos x="156" y="136"/>
                  </a:cxn>
                  <a:cxn ang="0">
                    <a:pos x="101" y="136"/>
                  </a:cxn>
                  <a:cxn ang="0">
                    <a:pos x="101" y="30"/>
                  </a:cxn>
                  <a:cxn ang="0">
                    <a:pos x="194" y="30"/>
                  </a:cxn>
                  <a:cxn ang="0">
                    <a:pos x="207" y="81"/>
                  </a:cxn>
                  <a:cxn ang="0">
                    <a:pos x="224" y="81"/>
                  </a:cxn>
                  <a:cxn ang="0">
                    <a:pos x="220" y="0"/>
                  </a:cxn>
                  <a:cxn ang="0">
                    <a:pos x="203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4" y="309"/>
                  </a:cxn>
                  <a:cxn ang="0">
                    <a:pos x="237" y="220"/>
                  </a:cxn>
                  <a:cxn ang="0">
                    <a:pos x="220" y="220"/>
                  </a:cxn>
                  <a:cxn ang="0">
                    <a:pos x="199" y="279"/>
                  </a:cxn>
                </a:cxnLst>
                <a:rect l="0" t="0" r="r" b="b"/>
                <a:pathLst>
                  <a:path w="237" h="309">
                    <a:moveTo>
                      <a:pt x="199" y="279"/>
                    </a:moveTo>
                    <a:lnTo>
                      <a:pt x="101" y="279"/>
                    </a:lnTo>
                    <a:lnTo>
                      <a:pt x="101" y="157"/>
                    </a:lnTo>
                    <a:lnTo>
                      <a:pt x="156" y="157"/>
                    </a:lnTo>
                    <a:lnTo>
                      <a:pt x="169" y="199"/>
                    </a:lnTo>
                    <a:lnTo>
                      <a:pt x="186" y="199"/>
                    </a:lnTo>
                    <a:cubicBezTo>
                      <a:pt x="182" y="182"/>
                      <a:pt x="182" y="165"/>
                      <a:pt x="182" y="144"/>
                    </a:cubicBezTo>
                    <a:cubicBezTo>
                      <a:pt x="182" y="127"/>
                      <a:pt x="182" y="110"/>
                      <a:pt x="186" y="93"/>
                    </a:cubicBezTo>
                    <a:lnTo>
                      <a:pt x="169" y="93"/>
                    </a:lnTo>
                    <a:lnTo>
                      <a:pt x="156" y="136"/>
                    </a:lnTo>
                    <a:lnTo>
                      <a:pt x="101" y="136"/>
                    </a:lnTo>
                    <a:lnTo>
                      <a:pt x="101" y="30"/>
                    </a:lnTo>
                    <a:lnTo>
                      <a:pt x="194" y="30"/>
                    </a:lnTo>
                    <a:lnTo>
                      <a:pt x="207" y="81"/>
                    </a:lnTo>
                    <a:lnTo>
                      <a:pt x="224" y="81"/>
                    </a:lnTo>
                    <a:lnTo>
                      <a:pt x="220" y="0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4" y="309"/>
                    </a:lnTo>
                    <a:lnTo>
                      <a:pt x="237" y="220"/>
                    </a:lnTo>
                    <a:lnTo>
                      <a:pt x="220" y="220"/>
                    </a:lnTo>
                    <a:lnTo>
                      <a:pt x="199" y="279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1093969" y="511052"/>
                <a:ext cx="180206" cy="150172"/>
              </a:xfrm>
              <a:custGeom>
                <a:avLst/>
                <a:gdLst/>
                <a:ahLst/>
                <a:cxnLst>
                  <a:cxn ang="0">
                    <a:pos x="444" y="26"/>
                  </a:cxn>
                  <a:cxn ang="0">
                    <a:pos x="490" y="17"/>
                  </a:cxn>
                  <a:cxn ang="0">
                    <a:pos x="490" y="0"/>
                  </a:cxn>
                  <a:cxn ang="0">
                    <a:pos x="338" y="0"/>
                  </a:cxn>
                  <a:cxn ang="0">
                    <a:pos x="338" y="17"/>
                  </a:cxn>
                  <a:cxn ang="0">
                    <a:pos x="380" y="26"/>
                  </a:cxn>
                  <a:cxn ang="0">
                    <a:pos x="380" y="283"/>
                  </a:cxn>
                  <a:cxn ang="0">
                    <a:pos x="275" y="283"/>
                  </a:cxn>
                  <a:cxn ang="0">
                    <a:pos x="275" y="26"/>
                  </a:cxn>
                  <a:cxn ang="0">
                    <a:pos x="317" y="17"/>
                  </a:cxn>
                  <a:cxn ang="0">
                    <a:pos x="317" y="0"/>
                  </a:cxn>
                  <a:cxn ang="0">
                    <a:pos x="169" y="0"/>
                  </a:cxn>
                  <a:cxn ang="0">
                    <a:pos x="169" y="17"/>
                  </a:cxn>
                  <a:cxn ang="0">
                    <a:pos x="211" y="26"/>
                  </a:cxn>
                  <a:cxn ang="0">
                    <a:pos x="211" y="283"/>
                  </a:cxn>
                  <a:cxn ang="0">
                    <a:pos x="106" y="283"/>
                  </a:cxn>
                  <a:cxn ang="0">
                    <a:pos x="106" y="26"/>
                  </a:cxn>
                  <a:cxn ang="0">
                    <a:pos x="148" y="17"/>
                  </a:cxn>
                  <a:cxn ang="0">
                    <a:pos x="148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457" y="309"/>
                  </a:cxn>
                  <a:cxn ang="0">
                    <a:pos x="457" y="398"/>
                  </a:cxn>
                  <a:cxn ang="0">
                    <a:pos x="474" y="398"/>
                  </a:cxn>
                  <a:cxn ang="0">
                    <a:pos x="495" y="283"/>
                  </a:cxn>
                  <a:cxn ang="0">
                    <a:pos x="444" y="283"/>
                  </a:cxn>
                  <a:cxn ang="0">
                    <a:pos x="444" y="26"/>
                  </a:cxn>
                </a:cxnLst>
                <a:rect l="0" t="0" r="r" b="b"/>
                <a:pathLst>
                  <a:path w="495" h="398">
                    <a:moveTo>
                      <a:pt x="444" y="26"/>
                    </a:moveTo>
                    <a:lnTo>
                      <a:pt x="490" y="17"/>
                    </a:lnTo>
                    <a:lnTo>
                      <a:pt x="490" y="0"/>
                    </a:lnTo>
                    <a:lnTo>
                      <a:pt x="338" y="0"/>
                    </a:lnTo>
                    <a:lnTo>
                      <a:pt x="338" y="17"/>
                    </a:lnTo>
                    <a:lnTo>
                      <a:pt x="380" y="26"/>
                    </a:lnTo>
                    <a:lnTo>
                      <a:pt x="380" y="283"/>
                    </a:lnTo>
                    <a:lnTo>
                      <a:pt x="275" y="283"/>
                    </a:lnTo>
                    <a:lnTo>
                      <a:pt x="275" y="26"/>
                    </a:lnTo>
                    <a:lnTo>
                      <a:pt x="317" y="17"/>
                    </a:lnTo>
                    <a:lnTo>
                      <a:pt x="317" y="0"/>
                    </a:lnTo>
                    <a:lnTo>
                      <a:pt x="169" y="0"/>
                    </a:lnTo>
                    <a:lnTo>
                      <a:pt x="169" y="17"/>
                    </a:lnTo>
                    <a:lnTo>
                      <a:pt x="211" y="26"/>
                    </a:lnTo>
                    <a:lnTo>
                      <a:pt x="211" y="283"/>
                    </a:lnTo>
                    <a:lnTo>
                      <a:pt x="106" y="283"/>
                    </a:lnTo>
                    <a:lnTo>
                      <a:pt x="106" y="26"/>
                    </a:lnTo>
                    <a:lnTo>
                      <a:pt x="148" y="17"/>
                    </a:lnTo>
                    <a:lnTo>
                      <a:pt x="148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457" y="309"/>
                    </a:lnTo>
                    <a:lnTo>
                      <a:pt x="457" y="398"/>
                    </a:lnTo>
                    <a:lnTo>
                      <a:pt x="474" y="398"/>
                    </a:lnTo>
                    <a:lnTo>
                      <a:pt x="495" y="283"/>
                    </a:lnTo>
                    <a:lnTo>
                      <a:pt x="444" y="283"/>
                    </a:lnTo>
                    <a:lnTo>
                      <a:pt x="444" y="26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15"/>
              <p:cNvSpPr>
                <a:spLocks/>
              </p:cNvSpPr>
              <p:nvPr/>
            </p:nvSpPr>
            <p:spPr bwMode="auto">
              <a:xfrm>
                <a:off x="1291563" y="511052"/>
                <a:ext cx="86941" cy="116976"/>
              </a:xfrm>
              <a:custGeom>
                <a:avLst/>
                <a:gdLst/>
                <a:ahLst/>
                <a:cxnLst>
                  <a:cxn ang="0">
                    <a:pos x="237" y="220"/>
                  </a:cxn>
                  <a:cxn ang="0">
                    <a:pos x="224" y="220"/>
                  </a:cxn>
                  <a:cxn ang="0">
                    <a:pos x="199" y="279"/>
                  </a:cxn>
                  <a:cxn ang="0">
                    <a:pos x="102" y="279"/>
                  </a:cxn>
                  <a:cxn ang="0">
                    <a:pos x="102" y="157"/>
                  </a:cxn>
                  <a:cxn ang="0">
                    <a:pos x="157" y="157"/>
                  </a:cxn>
                  <a:cxn ang="0">
                    <a:pos x="170" y="199"/>
                  </a:cxn>
                  <a:cxn ang="0">
                    <a:pos x="186" y="199"/>
                  </a:cxn>
                  <a:cxn ang="0">
                    <a:pos x="182" y="144"/>
                  </a:cxn>
                  <a:cxn ang="0">
                    <a:pos x="186" y="93"/>
                  </a:cxn>
                  <a:cxn ang="0">
                    <a:pos x="174" y="93"/>
                  </a:cxn>
                  <a:cxn ang="0">
                    <a:pos x="157" y="136"/>
                  </a:cxn>
                  <a:cxn ang="0">
                    <a:pos x="102" y="136"/>
                  </a:cxn>
                  <a:cxn ang="0">
                    <a:pos x="102" y="30"/>
                  </a:cxn>
                  <a:cxn ang="0">
                    <a:pos x="195" y="30"/>
                  </a:cxn>
                  <a:cxn ang="0">
                    <a:pos x="208" y="81"/>
                  </a:cxn>
                  <a:cxn ang="0">
                    <a:pos x="224" y="81"/>
                  </a:cxn>
                  <a:cxn ang="0">
                    <a:pos x="220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9" y="309"/>
                  </a:cxn>
                  <a:cxn ang="0">
                    <a:pos x="237" y="220"/>
                  </a:cxn>
                </a:cxnLst>
                <a:rect l="0" t="0" r="r" b="b"/>
                <a:pathLst>
                  <a:path w="237" h="309">
                    <a:moveTo>
                      <a:pt x="237" y="220"/>
                    </a:moveTo>
                    <a:lnTo>
                      <a:pt x="224" y="220"/>
                    </a:lnTo>
                    <a:lnTo>
                      <a:pt x="199" y="279"/>
                    </a:lnTo>
                    <a:lnTo>
                      <a:pt x="102" y="279"/>
                    </a:lnTo>
                    <a:lnTo>
                      <a:pt x="102" y="157"/>
                    </a:lnTo>
                    <a:lnTo>
                      <a:pt x="157" y="157"/>
                    </a:lnTo>
                    <a:lnTo>
                      <a:pt x="170" y="199"/>
                    </a:lnTo>
                    <a:lnTo>
                      <a:pt x="186" y="199"/>
                    </a:lnTo>
                    <a:cubicBezTo>
                      <a:pt x="186" y="182"/>
                      <a:pt x="182" y="165"/>
                      <a:pt x="182" y="144"/>
                    </a:cubicBezTo>
                    <a:cubicBezTo>
                      <a:pt x="182" y="127"/>
                      <a:pt x="186" y="110"/>
                      <a:pt x="186" y="93"/>
                    </a:cubicBezTo>
                    <a:lnTo>
                      <a:pt x="174" y="93"/>
                    </a:lnTo>
                    <a:lnTo>
                      <a:pt x="157" y="136"/>
                    </a:lnTo>
                    <a:lnTo>
                      <a:pt x="102" y="136"/>
                    </a:lnTo>
                    <a:lnTo>
                      <a:pt x="102" y="30"/>
                    </a:lnTo>
                    <a:lnTo>
                      <a:pt x="195" y="30"/>
                    </a:lnTo>
                    <a:lnTo>
                      <a:pt x="208" y="81"/>
                    </a:lnTo>
                    <a:lnTo>
                      <a:pt x="224" y="81"/>
                    </a:lnTo>
                    <a:lnTo>
                      <a:pt x="220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9" y="309"/>
                    </a:lnTo>
                    <a:lnTo>
                      <a:pt x="237" y="22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16"/>
              <p:cNvSpPr>
                <a:spLocks/>
              </p:cNvSpPr>
              <p:nvPr/>
            </p:nvSpPr>
            <p:spPr bwMode="auto">
              <a:xfrm>
                <a:off x="1402216" y="511052"/>
                <a:ext cx="123299" cy="116976"/>
              </a:xfrm>
              <a:custGeom>
                <a:avLst/>
                <a:gdLst/>
                <a:ahLst/>
                <a:cxnLst>
                  <a:cxn ang="0">
                    <a:pos x="190" y="17"/>
                  </a:cxn>
                  <a:cxn ang="0">
                    <a:pos x="236" y="26"/>
                  </a:cxn>
                  <a:cxn ang="0">
                    <a:pos x="236" y="136"/>
                  </a:cxn>
                  <a:cxn ang="0">
                    <a:pos x="105" y="136"/>
                  </a:cxn>
                  <a:cxn ang="0">
                    <a:pos x="105" y="26"/>
                  </a:cxn>
                  <a:cxn ang="0">
                    <a:pos x="152" y="17"/>
                  </a:cxn>
                  <a:cxn ang="0">
                    <a:pos x="152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52" y="309"/>
                  </a:cxn>
                  <a:cxn ang="0">
                    <a:pos x="152" y="292"/>
                  </a:cxn>
                  <a:cxn ang="0">
                    <a:pos x="105" y="283"/>
                  </a:cxn>
                  <a:cxn ang="0">
                    <a:pos x="105" y="161"/>
                  </a:cxn>
                  <a:cxn ang="0">
                    <a:pos x="236" y="161"/>
                  </a:cxn>
                  <a:cxn ang="0">
                    <a:pos x="236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190" y="0"/>
                  </a:cxn>
                  <a:cxn ang="0">
                    <a:pos x="190" y="17"/>
                  </a:cxn>
                </a:cxnLst>
                <a:rect l="0" t="0" r="r" b="b"/>
                <a:pathLst>
                  <a:path w="342" h="309">
                    <a:moveTo>
                      <a:pt x="190" y="17"/>
                    </a:moveTo>
                    <a:lnTo>
                      <a:pt x="236" y="26"/>
                    </a:lnTo>
                    <a:lnTo>
                      <a:pt x="236" y="136"/>
                    </a:lnTo>
                    <a:lnTo>
                      <a:pt x="105" y="136"/>
                    </a:lnTo>
                    <a:lnTo>
                      <a:pt x="105" y="26"/>
                    </a:lnTo>
                    <a:lnTo>
                      <a:pt x="152" y="17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52" y="309"/>
                    </a:lnTo>
                    <a:lnTo>
                      <a:pt x="152" y="292"/>
                    </a:lnTo>
                    <a:lnTo>
                      <a:pt x="105" y="283"/>
                    </a:lnTo>
                    <a:lnTo>
                      <a:pt x="105" y="161"/>
                    </a:lnTo>
                    <a:lnTo>
                      <a:pt x="236" y="161"/>
                    </a:lnTo>
                    <a:lnTo>
                      <a:pt x="236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190" y="0"/>
                    </a:lnTo>
                    <a:lnTo>
                      <a:pt x="19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17"/>
              <p:cNvSpPr>
                <a:spLocks/>
              </p:cNvSpPr>
              <p:nvPr/>
            </p:nvSpPr>
            <p:spPr bwMode="auto">
              <a:xfrm>
                <a:off x="1546065" y="511052"/>
                <a:ext cx="124880" cy="116976"/>
              </a:xfrm>
              <a:custGeom>
                <a:avLst/>
                <a:gdLst/>
                <a:ahLst/>
                <a:cxnLst>
                  <a:cxn ang="0">
                    <a:pos x="190" y="17"/>
                  </a:cxn>
                  <a:cxn ang="0">
                    <a:pos x="237" y="26"/>
                  </a:cxn>
                  <a:cxn ang="0">
                    <a:pos x="237" y="30"/>
                  </a:cxn>
                  <a:cxn ang="0">
                    <a:pos x="106" y="237"/>
                  </a:cxn>
                  <a:cxn ang="0">
                    <a:pos x="106" y="26"/>
                  </a:cxn>
                  <a:cxn ang="0">
                    <a:pos x="152" y="17"/>
                  </a:cxn>
                  <a:cxn ang="0">
                    <a:pos x="152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52" y="309"/>
                  </a:cxn>
                  <a:cxn ang="0">
                    <a:pos x="152" y="292"/>
                  </a:cxn>
                  <a:cxn ang="0">
                    <a:pos x="106" y="283"/>
                  </a:cxn>
                  <a:cxn ang="0">
                    <a:pos x="106" y="279"/>
                  </a:cxn>
                  <a:cxn ang="0">
                    <a:pos x="237" y="72"/>
                  </a:cxn>
                  <a:cxn ang="0">
                    <a:pos x="237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190" y="0"/>
                  </a:cxn>
                  <a:cxn ang="0">
                    <a:pos x="190" y="17"/>
                  </a:cxn>
                </a:cxnLst>
                <a:rect l="0" t="0" r="r" b="b"/>
                <a:pathLst>
                  <a:path w="342" h="309">
                    <a:moveTo>
                      <a:pt x="190" y="17"/>
                    </a:moveTo>
                    <a:lnTo>
                      <a:pt x="237" y="26"/>
                    </a:lnTo>
                    <a:lnTo>
                      <a:pt x="237" y="30"/>
                    </a:lnTo>
                    <a:lnTo>
                      <a:pt x="106" y="237"/>
                    </a:lnTo>
                    <a:lnTo>
                      <a:pt x="106" y="26"/>
                    </a:lnTo>
                    <a:lnTo>
                      <a:pt x="152" y="17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52" y="309"/>
                    </a:lnTo>
                    <a:lnTo>
                      <a:pt x="152" y="292"/>
                    </a:lnTo>
                    <a:lnTo>
                      <a:pt x="106" y="283"/>
                    </a:lnTo>
                    <a:lnTo>
                      <a:pt x="106" y="279"/>
                    </a:lnTo>
                    <a:lnTo>
                      <a:pt x="237" y="72"/>
                    </a:lnTo>
                    <a:lnTo>
                      <a:pt x="237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190" y="0"/>
                    </a:lnTo>
                    <a:lnTo>
                      <a:pt x="19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18"/>
              <p:cNvSpPr>
                <a:spLocks/>
              </p:cNvSpPr>
              <p:nvPr/>
            </p:nvSpPr>
            <p:spPr bwMode="auto">
              <a:xfrm>
                <a:off x="1689913" y="511052"/>
                <a:ext cx="88522" cy="116976"/>
              </a:xfrm>
              <a:custGeom>
                <a:avLst/>
                <a:gdLst/>
                <a:ahLst/>
                <a:cxnLst>
                  <a:cxn ang="0">
                    <a:pos x="225" y="220"/>
                  </a:cxn>
                  <a:cxn ang="0">
                    <a:pos x="199" y="279"/>
                  </a:cxn>
                  <a:cxn ang="0">
                    <a:pos x="106" y="279"/>
                  </a:cxn>
                  <a:cxn ang="0">
                    <a:pos x="106" y="157"/>
                  </a:cxn>
                  <a:cxn ang="0">
                    <a:pos x="161" y="157"/>
                  </a:cxn>
                  <a:cxn ang="0">
                    <a:pos x="174" y="199"/>
                  </a:cxn>
                  <a:cxn ang="0">
                    <a:pos x="187" y="199"/>
                  </a:cxn>
                  <a:cxn ang="0">
                    <a:pos x="187" y="144"/>
                  </a:cxn>
                  <a:cxn ang="0">
                    <a:pos x="187" y="93"/>
                  </a:cxn>
                  <a:cxn ang="0">
                    <a:pos x="174" y="93"/>
                  </a:cxn>
                  <a:cxn ang="0">
                    <a:pos x="161" y="136"/>
                  </a:cxn>
                  <a:cxn ang="0">
                    <a:pos x="106" y="136"/>
                  </a:cxn>
                  <a:cxn ang="0">
                    <a:pos x="106" y="30"/>
                  </a:cxn>
                  <a:cxn ang="0">
                    <a:pos x="195" y="30"/>
                  </a:cxn>
                  <a:cxn ang="0">
                    <a:pos x="212" y="81"/>
                  </a:cxn>
                  <a:cxn ang="0">
                    <a:pos x="225" y="81"/>
                  </a:cxn>
                  <a:cxn ang="0">
                    <a:pos x="225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3" y="26"/>
                  </a:cxn>
                  <a:cxn ang="0">
                    <a:pos x="43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9" y="309"/>
                  </a:cxn>
                  <a:cxn ang="0">
                    <a:pos x="241" y="220"/>
                  </a:cxn>
                  <a:cxn ang="0">
                    <a:pos x="225" y="220"/>
                  </a:cxn>
                </a:cxnLst>
                <a:rect l="0" t="0" r="r" b="b"/>
                <a:pathLst>
                  <a:path w="241" h="309">
                    <a:moveTo>
                      <a:pt x="225" y="220"/>
                    </a:moveTo>
                    <a:lnTo>
                      <a:pt x="199" y="279"/>
                    </a:lnTo>
                    <a:lnTo>
                      <a:pt x="106" y="279"/>
                    </a:lnTo>
                    <a:lnTo>
                      <a:pt x="106" y="157"/>
                    </a:lnTo>
                    <a:lnTo>
                      <a:pt x="161" y="157"/>
                    </a:lnTo>
                    <a:lnTo>
                      <a:pt x="174" y="199"/>
                    </a:lnTo>
                    <a:lnTo>
                      <a:pt x="187" y="199"/>
                    </a:lnTo>
                    <a:lnTo>
                      <a:pt x="187" y="144"/>
                    </a:lnTo>
                    <a:lnTo>
                      <a:pt x="187" y="93"/>
                    </a:lnTo>
                    <a:lnTo>
                      <a:pt x="174" y="93"/>
                    </a:lnTo>
                    <a:lnTo>
                      <a:pt x="161" y="136"/>
                    </a:lnTo>
                    <a:lnTo>
                      <a:pt x="106" y="136"/>
                    </a:lnTo>
                    <a:lnTo>
                      <a:pt x="106" y="30"/>
                    </a:lnTo>
                    <a:lnTo>
                      <a:pt x="195" y="30"/>
                    </a:lnTo>
                    <a:lnTo>
                      <a:pt x="212" y="81"/>
                    </a:lnTo>
                    <a:lnTo>
                      <a:pt x="225" y="81"/>
                    </a:lnTo>
                    <a:lnTo>
                      <a:pt x="225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3" y="26"/>
                    </a:lnTo>
                    <a:lnTo>
                      <a:pt x="43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9" y="309"/>
                    </a:lnTo>
                    <a:lnTo>
                      <a:pt x="241" y="220"/>
                    </a:lnTo>
                    <a:lnTo>
                      <a:pt x="225" y="22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19"/>
              <p:cNvSpPr>
                <a:spLocks noEditPoints="1"/>
              </p:cNvSpPr>
              <p:nvPr/>
            </p:nvSpPr>
            <p:spPr bwMode="auto">
              <a:xfrm>
                <a:off x="943798" y="163286"/>
                <a:ext cx="229209" cy="289278"/>
              </a:xfrm>
              <a:custGeom>
                <a:avLst/>
                <a:gdLst/>
                <a:ahLst/>
                <a:cxnLst>
                  <a:cxn ang="0">
                    <a:pos x="317" y="774"/>
                  </a:cxn>
                  <a:cxn ang="0">
                    <a:pos x="587" y="668"/>
                  </a:cxn>
                  <a:cxn ang="0">
                    <a:pos x="630" y="85"/>
                  </a:cxn>
                  <a:cxn ang="0">
                    <a:pos x="317" y="0"/>
                  </a:cxn>
                  <a:cxn ang="0">
                    <a:pos x="160" y="42"/>
                  </a:cxn>
                  <a:cxn ang="0">
                    <a:pos x="0" y="85"/>
                  </a:cxn>
                  <a:cxn ang="0">
                    <a:pos x="42" y="668"/>
                  </a:cxn>
                  <a:cxn ang="0">
                    <a:pos x="160" y="715"/>
                  </a:cxn>
                  <a:cxn ang="0">
                    <a:pos x="317" y="774"/>
                  </a:cxn>
                  <a:cxn ang="0">
                    <a:pos x="160" y="76"/>
                  </a:cxn>
                  <a:cxn ang="0">
                    <a:pos x="160" y="76"/>
                  </a:cxn>
                  <a:cxn ang="0">
                    <a:pos x="224" y="59"/>
                  </a:cxn>
                  <a:cxn ang="0">
                    <a:pos x="160" y="161"/>
                  </a:cxn>
                  <a:cxn ang="0">
                    <a:pos x="105" y="258"/>
                  </a:cxn>
                  <a:cxn ang="0">
                    <a:pos x="105" y="186"/>
                  </a:cxn>
                  <a:cxn ang="0">
                    <a:pos x="101" y="93"/>
                  </a:cxn>
                  <a:cxn ang="0">
                    <a:pos x="160" y="76"/>
                  </a:cxn>
                  <a:cxn ang="0">
                    <a:pos x="76" y="643"/>
                  </a:cxn>
                  <a:cxn ang="0">
                    <a:pos x="76" y="643"/>
                  </a:cxn>
                  <a:cxn ang="0">
                    <a:pos x="55" y="385"/>
                  </a:cxn>
                  <a:cxn ang="0">
                    <a:pos x="114" y="389"/>
                  </a:cxn>
                  <a:cxn ang="0">
                    <a:pos x="160" y="313"/>
                  </a:cxn>
                  <a:cxn ang="0">
                    <a:pos x="228" y="203"/>
                  </a:cxn>
                  <a:cxn ang="0">
                    <a:pos x="224" y="275"/>
                  </a:cxn>
                  <a:cxn ang="0">
                    <a:pos x="228" y="397"/>
                  </a:cxn>
                  <a:cxn ang="0">
                    <a:pos x="317" y="402"/>
                  </a:cxn>
                  <a:cxn ang="0">
                    <a:pos x="317" y="34"/>
                  </a:cxn>
                  <a:cxn ang="0">
                    <a:pos x="596" y="110"/>
                  </a:cxn>
                  <a:cxn ang="0">
                    <a:pos x="575" y="385"/>
                  </a:cxn>
                  <a:cxn ang="0">
                    <a:pos x="494" y="389"/>
                  </a:cxn>
                  <a:cxn ang="0">
                    <a:pos x="507" y="156"/>
                  </a:cxn>
                  <a:cxn ang="0">
                    <a:pos x="410" y="140"/>
                  </a:cxn>
                  <a:cxn ang="0">
                    <a:pos x="406" y="397"/>
                  </a:cxn>
                  <a:cxn ang="0">
                    <a:pos x="317" y="402"/>
                  </a:cxn>
                  <a:cxn ang="0">
                    <a:pos x="317" y="736"/>
                  </a:cxn>
                  <a:cxn ang="0">
                    <a:pos x="160" y="676"/>
                  </a:cxn>
                  <a:cxn ang="0">
                    <a:pos x="76" y="643"/>
                  </a:cxn>
                </a:cxnLst>
                <a:rect l="0" t="0" r="r" b="b"/>
                <a:pathLst>
                  <a:path w="630" h="774">
                    <a:moveTo>
                      <a:pt x="317" y="774"/>
                    </a:moveTo>
                    <a:lnTo>
                      <a:pt x="587" y="668"/>
                    </a:lnTo>
                    <a:lnTo>
                      <a:pt x="630" y="85"/>
                    </a:lnTo>
                    <a:lnTo>
                      <a:pt x="317" y="0"/>
                    </a:lnTo>
                    <a:lnTo>
                      <a:pt x="160" y="42"/>
                    </a:lnTo>
                    <a:lnTo>
                      <a:pt x="0" y="85"/>
                    </a:lnTo>
                    <a:lnTo>
                      <a:pt x="42" y="668"/>
                    </a:lnTo>
                    <a:lnTo>
                      <a:pt x="160" y="715"/>
                    </a:lnTo>
                    <a:lnTo>
                      <a:pt x="317" y="774"/>
                    </a:lnTo>
                    <a:close/>
                    <a:moveTo>
                      <a:pt x="160" y="76"/>
                    </a:moveTo>
                    <a:lnTo>
                      <a:pt x="160" y="76"/>
                    </a:lnTo>
                    <a:lnTo>
                      <a:pt x="224" y="59"/>
                    </a:lnTo>
                    <a:lnTo>
                      <a:pt x="160" y="161"/>
                    </a:lnTo>
                    <a:lnTo>
                      <a:pt x="105" y="258"/>
                    </a:lnTo>
                    <a:lnTo>
                      <a:pt x="105" y="186"/>
                    </a:lnTo>
                    <a:lnTo>
                      <a:pt x="101" y="93"/>
                    </a:lnTo>
                    <a:lnTo>
                      <a:pt x="160" y="76"/>
                    </a:lnTo>
                    <a:close/>
                    <a:moveTo>
                      <a:pt x="76" y="643"/>
                    </a:moveTo>
                    <a:lnTo>
                      <a:pt x="76" y="643"/>
                    </a:lnTo>
                    <a:lnTo>
                      <a:pt x="55" y="385"/>
                    </a:lnTo>
                    <a:lnTo>
                      <a:pt x="114" y="389"/>
                    </a:lnTo>
                    <a:lnTo>
                      <a:pt x="160" y="313"/>
                    </a:lnTo>
                    <a:lnTo>
                      <a:pt x="228" y="203"/>
                    </a:lnTo>
                    <a:lnTo>
                      <a:pt x="224" y="275"/>
                    </a:lnTo>
                    <a:lnTo>
                      <a:pt x="228" y="397"/>
                    </a:lnTo>
                    <a:lnTo>
                      <a:pt x="317" y="402"/>
                    </a:lnTo>
                    <a:lnTo>
                      <a:pt x="317" y="34"/>
                    </a:lnTo>
                    <a:lnTo>
                      <a:pt x="596" y="110"/>
                    </a:lnTo>
                    <a:lnTo>
                      <a:pt x="575" y="385"/>
                    </a:lnTo>
                    <a:lnTo>
                      <a:pt x="494" y="389"/>
                    </a:lnTo>
                    <a:lnTo>
                      <a:pt x="507" y="156"/>
                    </a:lnTo>
                    <a:lnTo>
                      <a:pt x="410" y="140"/>
                    </a:lnTo>
                    <a:lnTo>
                      <a:pt x="406" y="397"/>
                    </a:lnTo>
                    <a:lnTo>
                      <a:pt x="317" y="402"/>
                    </a:lnTo>
                    <a:lnTo>
                      <a:pt x="317" y="736"/>
                    </a:lnTo>
                    <a:lnTo>
                      <a:pt x="160" y="676"/>
                    </a:lnTo>
                    <a:lnTo>
                      <a:pt x="76" y="643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21" name="Прямая соединительная линия 20"/>
          <p:cNvCxnSpPr/>
          <p:nvPr/>
        </p:nvCxnSpPr>
        <p:spPr>
          <a:xfrm>
            <a:off x="-3" y="818726"/>
            <a:ext cx="9144003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81" y="6481567"/>
            <a:ext cx="2895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C6BF5D-1452-443D-916E-ADC94824D838}"/>
              </a:ext>
            </a:extLst>
          </p:cNvPr>
          <p:cNvSpPr txBox="1"/>
          <p:nvPr/>
        </p:nvSpPr>
        <p:spPr>
          <a:xfrm>
            <a:off x="1907704" y="192428"/>
            <a:ext cx="6987585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Мысленный эксперимент</a:t>
            </a: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B26EB9-EF8B-4B67-81E9-F85AA2AF90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923" t="18106" r="14179" b="7798"/>
          <a:stretch/>
        </p:blipFill>
        <p:spPr>
          <a:xfrm>
            <a:off x="2163832" y="39607"/>
            <a:ext cx="6982232" cy="50813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41AEC7-3F6D-4D25-B4D3-1D677497816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236" t="14415" r="18080" b="60499"/>
          <a:stretch/>
        </p:blipFill>
        <p:spPr>
          <a:xfrm>
            <a:off x="2328989" y="5084956"/>
            <a:ext cx="6145014" cy="17204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6C60CF-C2CD-4686-887B-A5AAA99261E1}"/>
              </a:ext>
            </a:extLst>
          </p:cNvPr>
          <p:cNvSpPr txBox="1"/>
          <p:nvPr/>
        </p:nvSpPr>
        <p:spPr>
          <a:xfrm>
            <a:off x="237448" y="1484784"/>
            <a:ext cx="1926384" cy="16312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Предложены все возможные варианты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259841866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lin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87864"/>
            <a:ext cx="9144000" cy="7013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37448" y="128248"/>
            <a:ext cx="1526240" cy="626298"/>
            <a:chOff x="316597" y="192428"/>
            <a:chExt cx="1753739" cy="626298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2068286" y="192428"/>
              <a:ext cx="2050" cy="626298"/>
            </a:xfrm>
            <a:prstGeom prst="line">
              <a:avLst/>
            </a:prstGeom>
            <a:ln>
              <a:solidFill>
                <a:srgbClr val="2947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Группа 44"/>
            <p:cNvGrpSpPr/>
            <p:nvPr/>
          </p:nvGrpSpPr>
          <p:grpSpPr>
            <a:xfrm>
              <a:off x="316597" y="256608"/>
              <a:ext cx="1440066" cy="497938"/>
              <a:chOff x="338369" y="163286"/>
              <a:chExt cx="1440066" cy="497938"/>
            </a:xfrm>
          </p:grpSpPr>
          <p:sp>
            <p:nvSpPr>
              <p:cNvPr id="3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8369" y="163286"/>
                <a:ext cx="1429001" cy="493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6"/>
              <p:cNvSpPr>
                <a:spLocks/>
              </p:cNvSpPr>
              <p:nvPr/>
            </p:nvSpPr>
            <p:spPr bwMode="auto">
              <a:xfrm>
                <a:off x="343111" y="397237"/>
                <a:ext cx="548521" cy="31615"/>
              </a:xfrm>
              <a:custGeom>
                <a:avLst/>
                <a:gdLst/>
                <a:ahLst/>
                <a:cxnLst>
                  <a:cxn ang="0">
                    <a:pos x="1505" y="0"/>
                  </a:cxn>
                  <a:cxn ang="0">
                    <a:pos x="0" y="0"/>
                  </a:cxn>
                  <a:cxn ang="0">
                    <a:pos x="0" y="84"/>
                  </a:cxn>
                  <a:cxn ang="0">
                    <a:pos x="1509" y="84"/>
                  </a:cxn>
                  <a:cxn ang="0">
                    <a:pos x="1505" y="0"/>
                  </a:cxn>
                </a:cxnLst>
                <a:rect l="0" t="0" r="r" b="b"/>
                <a:pathLst>
                  <a:path w="1509" h="84">
                    <a:moveTo>
                      <a:pt x="1505" y="0"/>
                    </a:moveTo>
                    <a:lnTo>
                      <a:pt x="0" y="0"/>
                    </a:lnTo>
                    <a:lnTo>
                      <a:pt x="0" y="84"/>
                    </a:lnTo>
                    <a:lnTo>
                      <a:pt x="1509" y="84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7"/>
              <p:cNvSpPr>
                <a:spLocks/>
              </p:cNvSpPr>
              <p:nvPr/>
            </p:nvSpPr>
            <p:spPr bwMode="auto">
              <a:xfrm>
                <a:off x="1223591" y="397237"/>
                <a:ext cx="548521" cy="31615"/>
              </a:xfrm>
              <a:custGeom>
                <a:avLst/>
                <a:gdLst/>
                <a:ahLst/>
                <a:cxnLst>
                  <a:cxn ang="0">
                    <a:pos x="1510" y="0"/>
                  </a:cxn>
                  <a:cxn ang="0">
                    <a:pos x="9" y="0"/>
                  </a:cxn>
                  <a:cxn ang="0">
                    <a:pos x="0" y="84"/>
                  </a:cxn>
                  <a:cxn ang="0">
                    <a:pos x="1510" y="84"/>
                  </a:cxn>
                  <a:cxn ang="0">
                    <a:pos x="1510" y="0"/>
                  </a:cxn>
                </a:cxnLst>
                <a:rect l="0" t="0" r="r" b="b"/>
                <a:pathLst>
                  <a:path w="1510" h="84">
                    <a:moveTo>
                      <a:pt x="1510" y="0"/>
                    </a:moveTo>
                    <a:lnTo>
                      <a:pt x="9" y="0"/>
                    </a:lnTo>
                    <a:lnTo>
                      <a:pt x="0" y="84"/>
                    </a:lnTo>
                    <a:lnTo>
                      <a:pt x="1510" y="84"/>
                    </a:lnTo>
                    <a:lnTo>
                      <a:pt x="1510" y="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338369" y="511052"/>
                <a:ext cx="124880" cy="116976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48" y="309"/>
                  </a:cxn>
                  <a:cxn ang="0">
                    <a:pos x="148" y="292"/>
                  </a:cxn>
                  <a:cxn ang="0">
                    <a:pos x="106" y="283"/>
                  </a:cxn>
                  <a:cxn ang="0">
                    <a:pos x="106" y="30"/>
                  </a:cxn>
                  <a:cxn ang="0">
                    <a:pos x="232" y="30"/>
                  </a:cxn>
                  <a:cxn ang="0">
                    <a:pos x="232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0" y="0"/>
                  </a:cxn>
                  <a:cxn ang="0">
                    <a:pos x="0" y="17"/>
                  </a:cxn>
                </a:cxnLst>
                <a:rect l="0" t="0" r="r" b="b"/>
                <a:pathLst>
                  <a:path w="342" h="309">
                    <a:moveTo>
                      <a:pt x="0" y="17"/>
                    </a:move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48" y="309"/>
                    </a:lnTo>
                    <a:lnTo>
                      <a:pt x="148" y="292"/>
                    </a:lnTo>
                    <a:lnTo>
                      <a:pt x="106" y="283"/>
                    </a:lnTo>
                    <a:lnTo>
                      <a:pt x="106" y="30"/>
                    </a:lnTo>
                    <a:lnTo>
                      <a:pt x="232" y="30"/>
                    </a:lnTo>
                    <a:lnTo>
                      <a:pt x="232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9"/>
              <p:cNvSpPr>
                <a:spLocks noEditPoints="1"/>
              </p:cNvSpPr>
              <p:nvPr/>
            </p:nvSpPr>
            <p:spPr bwMode="auto">
              <a:xfrm>
                <a:off x="485379" y="511052"/>
                <a:ext cx="85361" cy="116976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39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39" y="309"/>
                  </a:cxn>
                  <a:cxn ang="0">
                    <a:pos x="156" y="309"/>
                  </a:cxn>
                  <a:cxn ang="0">
                    <a:pos x="156" y="292"/>
                  </a:cxn>
                  <a:cxn ang="0">
                    <a:pos x="139" y="288"/>
                  </a:cxn>
                  <a:cxn ang="0">
                    <a:pos x="101" y="283"/>
                  </a:cxn>
                  <a:cxn ang="0">
                    <a:pos x="101" y="178"/>
                  </a:cxn>
                  <a:cxn ang="0">
                    <a:pos x="127" y="178"/>
                  </a:cxn>
                  <a:cxn ang="0">
                    <a:pos x="139" y="178"/>
                  </a:cxn>
                  <a:cxn ang="0">
                    <a:pos x="236" y="81"/>
                  </a:cxn>
                  <a:cxn ang="0">
                    <a:pos x="148" y="0"/>
                  </a:cxn>
                  <a:cxn ang="0">
                    <a:pos x="139" y="161"/>
                  </a:cxn>
                  <a:cxn ang="0">
                    <a:pos x="139" y="161"/>
                  </a:cxn>
                  <a:cxn ang="0">
                    <a:pos x="118" y="161"/>
                  </a:cxn>
                  <a:cxn ang="0">
                    <a:pos x="101" y="161"/>
                  </a:cxn>
                  <a:cxn ang="0">
                    <a:pos x="101" y="21"/>
                  </a:cxn>
                  <a:cxn ang="0">
                    <a:pos x="118" y="21"/>
                  </a:cxn>
                  <a:cxn ang="0">
                    <a:pos x="139" y="26"/>
                  </a:cxn>
                  <a:cxn ang="0">
                    <a:pos x="173" y="93"/>
                  </a:cxn>
                  <a:cxn ang="0">
                    <a:pos x="139" y="161"/>
                  </a:cxn>
                </a:cxnLst>
                <a:rect l="0" t="0" r="r" b="b"/>
                <a:pathLst>
                  <a:path w="236" h="309">
                    <a:moveTo>
                      <a:pt x="148" y="0"/>
                    </a:moveTo>
                    <a:lnTo>
                      <a:pt x="139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39" y="309"/>
                    </a:lnTo>
                    <a:lnTo>
                      <a:pt x="156" y="309"/>
                    </a:lnTo>
                    <a:lnTo>
                      <a:pt x="156" y="292"/>
                    </a:lnTo>
                    <a:lnTo>
                      <a:pt x="139" y="288"/>
                    </a:lnTo>
                    <a:lnTo>
                      <a:pt x="101" y="283"/>
                    </a:lnTo>
                    <a:lnTo>
                      <a:pt x="101" y="178"/>
                    </a:lnTo>
                    <a:lnTo>
                      <a:pt x="127" y="178"/>
                    </a:lnTo>
                    <a:lnTo>
                      <a:pt x="139" y="178"/>
                    </a:lnTo>
                    <a:cubicBezTo>
                      <a:pt x="203" y="174"/>
                      <a:pt x="236" y="144"/>
                      <a:pt x="236" y="81"/>
                    </a:cubicBezTo>
                    <a:cubicBezTo>
                      <a:pt x="236" y="26"/>
                      <a:pt x="198" y="0"/>
                      <a:pt x="148" y="0"/>
                    </a:cubicBezTo>
                    <a:close/>
                    <a:moveTo>
                      <a:pt x="139" y="161"/>
                    </a:moveTo>
                    <a:lnTo>
                      <a:pt x="139" y="161"/>
                    </a:lnTo>
                    <a:lnTo>
                      <a:pt x="118" y="161"/>
                    </a:lnTo>
                    <a:lnTo>
                      <a:pt x="101" y="161"/>
                    </a:lnTo>
                    <a:lnTo>
                      <a:pt x="101" y="21"/>
                    </a:lnTo>
                    <a:lnTo>
                      <a:pt x="118" y="21"/>
                    </a:lnTo>
                    <a:cubicBezTo>
                      <a:pt x="122" y="21"/>
                      <a:pt x="131" y="21"/>
                      <a:pt x="139" y="26"/>
                    </a:cubicBezTo>
                    <a:cubicBezTo>
                      <a:pt x="156" y="30"/>
                      <a:pt x="173" y="51"/>
                      <a:pt x="173" y="93"/>
                    </a:cubicBezTo>
                    <a:cubicBezTo>
                      <a:pt x="173" y="123"/>
                      <a:pt x="165" y="152"/>
                      <a:pt x="139" y="161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10"/>
              <p:cNvSpPr>
                <a:spLocks noEditPoints="1"/>
              </p:cNvSpPr>
              <p:nvPr/>
            </p:nvSpPr>
            <p:spPr bwMode="auto">
              <a:xfrm>
                <a:off x="594451" y="509471"/>
                <a:ext cx="115395" cy="120137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156" y="0"/>
                  </a:cxn>
                  <a:cxn ang="0">
                    <a:pos x="0" y="156"/>
                  </a:cxn>
                  <a:cxn ang="0">
                    <a:pos x="156" y="317"/>
                  </a:cxn>
                  <a:cxn ang="0">
                    <a:pos x="160" y="317"/>
                  </a:cxn>
                  <a:cxn ang="0">
                    <a:pos x="317" y="156"/>
                  </a:cxn>
                  <a:cxn ang="0">
                    <a:pos x="160" y="0"/>
                  </a:cxn>
                  <a:cxn ang="0">
                    <a:pos x="160" y="300"/>
                  </a:cxn>
                  <a:cxn ang="0">
                    <a:pos x="160" y="300"/>
                  </a:cxn>
                  <a:cxn ang="0">
                    <a:pos x="156" y="300"/>
                  </a:cxn>
                  <a:cxn ang="0">
                    <a:pos x="72" y="148"/>
                  </a:cxn>
                  <a:cxn ang="0">
                    <a:pos x="156" y="17"/>
                  </a:cxn>
                  <a:cxn ang="0">
                    <a:pos x="245" y="169"/>
                  </a:cxn>
                  <a:cxn ang="0">
                    <a:pos x="160" y="300"/>
                  </a:cxn>
                </a:cxnLst>
                <a:rect l="0" t="0" r="r" b="b"/>
                <a:pathLst>
                  <a:path w="317" h="317">
                    <a:moveTo>
                      <a:pt x="160" y="0"/>
                    </a:moveTo>
                    <a:lnTo>
                      <a:pt x="156" y="0"/>
                    </a:lnTo>
                    <a:cubicBezTo>
                      <a:pt x="55" y="0"/>
                      <a:pt x="0" y="55"/>
                      <a:pt x="0" y="156"/>
                    </a:cubicBezTo>
                    <a:cubicBezTo>
                      <a:pt x="0" y="262"/>
                      <a:pt x="55" y="317"/>
                      <a:pt x="156" y="317"/>
                    </a:cubicBezTo>
                    <a:lnTo>
                      <a:pt x="160" y="317"/>
                    </a:lnTo>
                    <a:cubicBezTo>
                      <a:pt x="258" y="317"/>
                      <a:pt x="317" y="262"/>
                      <a:pt x="317" y="156"/>
                    </a:cubicBezTo>
                    <a:cubicBezTo>
                      <a:pt x="317" y="55"/>
                      <a:pt x="262" y="0"/>
                      <a:pt x="160" y="0"/>
                    </a:cubicBezTo>
                    <a:close/>
                    <a:moveTo>
                      <a:pt x="160" y="300"/>
                    </a:moveTo>
                    <a:lnTo>
                      <a:pt x="160" y="300"/>
                    </a:lnTo>
                    <a:lnTo>
                      <a:pt x="156" y="300"/>
                    </a:lnTo>
                    <a:cubicBezTo>
                      <a:pt x="110" y="296"/>
                      <a:pt x="72" y="258"/>
                      <a:pt x="72" y="148"/>
                    </a:cubicBezTo>
                    <a:cubicBezTo>
                      <a:pt x="72" y="55"/>
                      <a:pt x="106" y="21"/>
                      <a:pt x="156" y="17"/>
                    </a:cubicBezTo>
                    <a:cubicBezTo>
                      <a:pt x="207" y="21"/>
                      <a:pt x="245" y="63"/>
                      <a:pt x="245" y="169"/>
                    </a:cubicBezTo>
                    <a:cubicBezTo>
                      <a:pt x="245" y="232"/>
                      <a:pt x="220" y="300"/>
                      <a:pt x="160" y="300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736719" y="509471"/>
                <a:ext cx="105910" cy="120137"/>
              </a:xfrm>
              <a:custGeom>
                <a:avLst/>
                <a:gdLst/>
                <a:ahLst/>
                <a:cxnLst>
                  <a:cxn ang="0">
                    <a:pos x="190" y="296"/>
                  </a:cxn>
                  <a:cxn ang="0">
                    <a:pos x="72" y="156"/>
                  </a:cxn>
                  <a:cxn ang="0">
                    <a:pos x="173" y="21"/>
                  </a:cxn>
                  <a:cxn ang="0">
                    <a:pos x="266" y="101"/>
                  </a:cxn>
                  <a:cxn ang="0">
                    <a:pos x="283" y="101"/>
                  </a:cxn>
                  <a:cxn ang="0">
                    <a:pos x="283" y="17"/>
                  </a:cxn>
                  <a:cxn ang="0">
                    <a:pos x="262" y="17"/>
                  </a:cxn>
                  <a:cxn ang="0">
                    <a:pos x="165" y="0"/>
                  </a:cxn>
                  <a:cxn ang="0">
                    <a:pos x="0" y="152"/>
                  </a:cxn>
                  <a:cxn ang="0">
                    <a:pos x="165" y="317"/>
                  </a:cxn>
                  <a:cxn ang="0">
                    <a:pos x="292" y="287"/>
                  </a:cxn>
                  <a:cxn ang="0">
                    <a:pos x="292" y="241"/>
                  </a:cxn>
                  <a:cxn ang="0">
                    <a:pos x="283" y="241"/>
                  </a:cxn>
                  <a:cxn ang="0">
                    <a:pos x="190" y="296"/>
                  </a:cxn>
                </a:cxnLst>
                <a:rect l="0" t="0" r="r" b="b"/>
                <a:pathLst>
                  <a:path w="292" h="317">
                    <a:moveTo>
                      <a:pt x="190" y="296"/>
                    </a:moveTo>
                    <a:cubicBezTo>
                      <a:pt x="114" y="296"/>
                      <a:pt x="72" y="224"/>
                      <a:pt x="72" y="156"/>
                    </a:cubicBezTo>
                    <a:cubicBezTo>
                      <a:pt x="72" y="80"/>
                      <a:pt x="110" y="21"/>
                      <a:pt x="173" y="21"/>
                    </a:cubicBezTo>
                    <a:cubicBezTo>
                      <a:pt x="224" y="21"/>
                      <a:pt x="258" y="51"/>
                      <a:pt x="266" y="101"/>
                    </a:cubicBezTo>
                    <a:lnTo>
                      <a:pt x="283" y="101"/>
                    </a:lnTo>
                    <a:lnTo>
                      <a:pt x="283" y="17"/>
                    </a:lnTo>
                    <a:lnTo>
                      <a:pt x="262" y="17"/>
                    </a:lnTo>
                    <a:cubicBezTo>
                      <a:pt x="233" y="8"/>
                      <a:pt x="199" y="0"/>
                      <a:pt x="165" y="0"/>
                    </a:cubicBezTo>
                    <a:cubicBezTo>
                      <a:pt x="76" y="0"/>
                      <a:pt x="0" y="47"/>
                      <a:pt x="0" y="152"/>
                    </a:cubicBezTo>
                    <a:cubicBezTo>
                      <a:pt x="0" y="254"/>
                      <a:pt x="68" y="317"/>
                      <a:pt x="165" y="317"/>
                    </a:cubicBezTo>
                    <a:cubicBezTo>
                      <a:pt x="237" y="317"/>
                      <a:pt x="262" y="300"/>
                      <a:pt x="292" y="287"/>
                    </a:cubicBezTo>
                    <a:lnTo>
                      <a:pt x="292" y="241"/>
                    </a:lnTo>
                    <a:lnTo>
                      <a:pt x="283" y="241"/>
                    </a:lnTo>
                    <a:cubicBezTo>
                      <a:pt x="271" y="279"/>
                      <a:pt x="228" y="296"/>
                      <a:pt x="190" y="296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12"/>
              <p:cNvSpPr>
                <a:spLocks noEditPoints="1"/>
              </p:cNvSpPr>
              <p:nvPr/>
            </p:nvSpPr>
            <p:spPr bwMode="auto">
              <a:xfrm>
                <a:off x="866341" y="511052"/>
                <a:ext cx="91684" cy="116976"/>
              </a:xfrm>
              <a:custGeom>
                <a:avLst/>
                <a:gdLst/>
                <a:ahLst/>
                <a:cxnLst>
                  <a:cxn ang="0">
                    <a:pos x="174" y="148"/>
                  </a:cxn>
                  <a:cxn ang="0">
                    <a:pos x="174" y="144"/>
                  </a:cxn>
                  <a:cxn ang="0">
                    <a:pos x="241" y="72"/>
                  </a:cxn>
                  <a:cxn ang="0">
                    <a:pos x="140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40" y="309"/>
                  </a:cxn>
                  <a:cxn ang="0">
                    <a:pos x="148" y="309"/>
                  </a:cxn>
                  <a:cxn ang="0">
                    <a:pos x="254" y="228"/>
                  </a:cxn>
                  <a:cxn ang="0">
                    <a:pos x="174" y="148"/>
                  </a:cxn>
                  <a:cxn ang="0">
                    <a:pos x="102" y="21"/>
                  </a:cxn>
                  <a:cxn ang="0">
                    <a:pos x="102" y="21"/>
                  </a:cxn>
                  <a:cxn ang="0">
                    <a:pos x="140" y="26"/>
                  </a:cxn>
                  <a:cxn ang="0">
                    <a:pos x="174" y="81"/>
                  </a:cxn>
                  <a:cxn ang="0">
                    <a:pos x="140" y="136"/>
                  </a:cxn>
                  <a:cxn ang="0">
                    <a:pos x="127" y="140"/>
                  </a:cxn>
                  <a:cxn ang="0">
                    <a:pos x="102" y="140"/>
                  </a:cxn>
                  <a:cxn ang="0">
                    <a:pos x="102" y="21"/>
                  </a:cxn>
                  <a:cxn ang="0">
                    <a:pos x="140" y="288"/>
                  </a:cxn>
                  <a:cxn ang="0">
                    <a:pos x="140" y="288"/>
                  </a:cxn>
                  <a:cxn ang="0">
                    <a:pos x="102" y="271"/>
                  </a:cxn>
                  <a:cxn ang="0">
                    <a:pos x="102" y="157"/>
                  </a:cxn>
                  <a:cxn ang="0">
                    <a:pos x="127" y="157"/>
                  </a:cxn>
                  <a:cxn ang="0">
                    <a:pos x="140" y="157"/>
                  </a:cxn>
                  <a:cxn ang="0">
                    <a:pos x="190" y="228"/>
                  </a:cxn>
                  <a:cxn ang="0">
                    <a:pos x="140" y="288"/>
                  </a:cxn>
                </a:cxnLst>
                <a:rect l="0" t="0" r="r" b="b"/>
                <a:pathLst>
                  <a:path w="254" h="309">
                    <a:moveTo>
                      <a:pt x="174" y="148"/>
                    </a:moveTo>
                    <a:lnTo>
                      <a:pt x="174" y="144"/>
                    </a:lnTo>
                    <a:cubicBezTo>
                      <a:pt x="212" y="136"/>
                      <a:pt x="241" y="110"/>
                      <a:pt x="241" y="72"/>
                    </a:cubicBezTo>
                    <a:cubicBezTo>
                      <a:pt x="241" y="21"/>
                      <a:pt x="199" y="0"/>
                      <a:pt x="140" y="0"/>
                    </a:cubicBez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40" y="309"/>
                    </a:lnTo>
                    <a:lnTo>
                      <a:pt x="148" y="309"/>
                    </a:lnTo>
                    <a:cubicBezTo>
                      <a:pt x="207" y="309"/>
                      <a:pt x="254" y="279"/>
                      <a:pt x="254" y="228"/>
                    </a:cubicBezTo>
                    <a:cubicBezTo>
                      <a:pt x="254" y="174"/>
                      <a:pt x="224" y="152"/>
                      <a:pt x="174" y="148"/>
                    </a:cubicBezTo>
                    <a:close/>
                    <a:moveTo>
                      <a:pt x="102" y="21"/>
                    </a:moveTo>
                    <a:lnTo>
                      <a:pt x="102" y="21"/>
                    </a:lnTo>
                    <a:cubicBezTo>
                      <a:pt x="114" y="21"/>
                      <a:pt x="127" y="21"/>
                      <a:pt x="140" y="26"/>
                    </a:cubicBezTo>
                    <a:cubicBezTo>
                      <a:pt x="161" y="30"/>
                      <a:pt x="174" y="47"/>
                      <a:pt x="174" y="81"/>
                    </a:cubicBezTo>
                    <a:cubicBezTo>
                      <a:pt x="174" y="106"/>
                      <a:pt x="165" y="131"/>
                      <a:pt x="140" y="136"/>
                    </a:cubicBezTo>
                    <a:cubicBezTo>
                      <a:pt x="135" y="136"/>
                      <a:pt x="131" y="140"/>
                      <a:pt x="127" y="140"/>
                    </a:cubicBezTo>
                    <a:lnTo>
                      <a:pt x="102" y="140"/>
                    </a:lnTo>
                    <a:lnTo>
                      <a:pt x="102" y="21"/>
                    </a:lnTo>
                    <a:close/>
                    <a:moveTo>
                      <a:pt x="140" y="288"/>
                    </a:moveTo>
                    <a:lnTo>
                      <a:pt x="140" y="288"/>
                    </a:lnTo>
                    <a:cubicBezTo>
                      <a:pt x="123" y="288"/>
                      <a:pt x="110" y="279"/>
                      <a:pt x="102" y="271"/>
                    </a:cubicBezTo>
                    <a:lnTo>
                      <a:pt x="102" y="157"/>
                    </a:lnTo>
                    <a:lnTo>
                      <a:pt x="127" y="157"/>
                    </a:lnTo>
                    <a:lnTo>
                      <a:pt x="140" y="157"/>
                    </a:lnTo>
                    <a:cubicBezTo>
                      <a:pt x="174" y="165"/>
                      <a:pt x="190" y="190"/>
                      <a:pt x="190" y="228"/>
                    </a:cubicBezTo>
                    <a:cubicBezTo>
                      <a:pt x="190" y="262"/>
                      <a:pt x="174" y="288"/>
                      <a:pt x="140" y="288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13"/>
              <p:cNvSpPr>
                <a:spLocks/>
              </p:cNvSpPr>
              <p:nvPr/>
            </p:nvSpPr>
            <p:spPr bwMode="auto">
              <a:xfrm>
                <a:off x="984897" y="511052"/>
                <a:ext cx="85361" cy="116976"/>
              </a:xfrm>
              <a:custGeom>
                <a:avLst/>
                <a:gdLst/>
                <a:ahLst/>
                <a:cxnLst>
                  <a:cxn ang="0">
                    <a:pos x="199" y="279"/>
                  </a:cxn>
                  <a:cxn ang="0">
                    <a:pos x="101" y="279"/>
                  </a:cxn>
                  <a:cxn ang="0">
                    <a:pos x="101" y="157"/>
                  </a:cxn>
                  <a:cxn ang="0">
                    <a:pos x="156" y="157"/>
                  </a:cxn>
                  <a:cxn ang="0">
                    <a:pos x="169" y="199"/>
                  </a:cxn>
                  <a:cxn ang="0">
                    <a:pos x="186" y="199"/>
                  </a:cxn>
                  <a:cxn ang="0">
                    <a:pos x="182" y="144"/>
                  </a:cxn>
                  <a:cxn ang="0">
                    <a:pos x="186" y="93"/>
                  </a:cxn>
                  <a:cxn ang="0">
                    <a:pos x="169" y="93"/>
                  </a:cxn>
                  <a:cxn ang="0">
                    <a:pos x="156" y="136"/>
                  </a:cxn>
                  <a:cxn ang="0">
                    <a:pos x="101" y="136"/>
                  </a:cxn>
                  <a:cxn ang="0">
                    <a:pos x="101" y="30"/>
                  </a:cxn>
                  <a:cxn ang="0">
                    <a:pos x="194" y="30"/>
                  </a:cxn>
                  <a:cxn ang="0">
                    <a:pos x="207" y="81"/>
                  </a:cxn>
                  <a:cxn ang="0">
                    <a:pos x="224" y="81"/>
                  </a:cxn>
                  <a:cxn ang="0">
                    <a:pos x="220" y="0"/>
                  </a:cxn>
                  <a:cxn ang="0">
                    <a:pos x="203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4" y="309"/>
                  </a:cxn>
                  <a:cxn ang="0">
                    <a:pos x="237" y="220"/>
                  </a:cxn>
                  <a:cxn ang="0">
                    <a:pos x="220" y="220"/>
                  </a:cxn>
                  <a:cxn ang="0">
                    <a:pos x="199" y="279"/>
                  </a:cxn>
                </a:cxnLst>
                <a:rect l="0" t="0" r="r" b="b"/>
                <a:pathLst>
                  <a:path w="237" h="309">
                    <a:moveTo>
                      <a:pt x="199" y="279"/>
                    </a:moveTo>
                    <a:lnTo>
                      <a:pt x="101" y="279"/>
                    </a:lnTo>
                    <a:lnTo>
                      <a:pt x="101" y="157"/>
                    </a:lnTo>
                    <a:lnTo>
                      <a:pt x="156" y="157"/>
                    </a:lnTo>
                    <a:lnTo>
                      <a:pt x="169" y="199"/>
                    </a:lnTo>
                    <a:lnTo>
                      <a:pt x="186" y="199"/>
                    </a:lnTo>
                    <a:cubicBezTo>
                      <a:pt x="182" y="182"/>
                      <a:pt x="182" y="165"/>
                      <a:pt x="182" y="144"/>
                    </a:cubicBezTo>
                    <a:cubicBezTo>
                      <a:pt x="182" y="127"/>
                      <a:pt x="182" y="110"/>
                      <a:pt x="186" y="93"/>
                    </a:cubicBezTo>
                    <a:lnTo>
                      <a:pt x="169" y="93"/>
                    </a:lnTo>
                    <a:lnTo>
                      <a:pt x="156" y="136"/>
                    </a:lnTo>
                    <a:lnTo>
                      <a:pt x="101" y="136"/>
                    </a:lnTo>
                    <a:lnTo>
                      <a:pt x="101" y="30"/>
                    </a:lnTo>
                    <a:lnTo>
                      <a:pt x="194" y="30"/>
                    </a:lnTo>
                    <a:lnTo>
                      <a:pt x="207" y="81"/>
                    </a:lnTo>
                    <a:lnTo>
                      <a:pt x="224" y="81"/>
                    </a:lnTo>
                    <a:lnTo>
                      <a:pt x="220" y="0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4" y="309"/>
                    </a:lnTo>
                    <a:lnTo>
                      <a:pt x="237" y="220"/>
                    </a:lnTo>
                    <a:lnTo>
                      <a:pt x="220" y="220"/>
                    </a:lnTo>
                    <a:lnTo>
                      <a:pt x="199" y="279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1093969" y="511052"/>
                <a:ext cx="180206" cy="150172"/>
              </a:xfrm>
              <a:custGeom>
                <a:avLst/>
                <a:gdLst/>
                <a:ahLst/>
                <a:cxnLst>
                  <a:cxn ang="0">
                    <a:pos x="444" y="26"/>
                  </a:cxn>
                  <a:cxn ang="0">
                    <a:pos x="490" y="17"/>
                  </a:cxn>
                  <a:cxn ang="0">
                    <a:pos x="490" y="0"/>
                  </a:cxn>
                  <a:cxn ang="0">
                    <a:pos x="338" y="0"/>
                  </a:cxn>
                  <a:cxn ang="0">
                    <a:pos x="338" y="17"/>
                  </a:cxn>
                  <a:cxn ang="0">
                    <a:pos x="380" y="26"/>
                  </a:cxn>
                  <a:cxn ang="0">
                    <a:pos x="380" y="283"/>
                  </a:cxn>
                  <a:cxn ang="0">
                    <a:pos x="275" y="283"/>
                  </a:cxn>
                  <a:cxn ang="0">
                    <a:pos x="275" y="26"/>
                  </a:cxn>
                  <a:cxn ang="0">
                    <a:pos x="317" y="17"/>
                  </a:cxn>
                  <a:cxn ang="0">
                    <a:pos x="317" y="0"/>
                  </a:cxn>
                  <a:cxn ang="0">
                    <a:pos x="169" y="0"/>
                  </a:cxn>
                  <a:cxn ang="0">
                    <a:pos x="169" y="17"/>
                  </a:cxn>
                  <a:cxn ang="0">
                    <a:pos x="211" y="26"/>
                  </a:cxn>
                  <a:cxn ang="0">
                    <a:pos x="211" y="283"/>
                  </a:cxn>
                  <a:cxn ang="0">
                    <a:pos x="106" y="283"/>
                  </a:cxn>
                  <a:cxn ang="0">
                    <a:pos x="106" y="26"/>
                  </a:cxn>
                  <a:cxn ang="0">
                    <a:pos x="148" y="17"/>
                  </a:cxn>
                  <a:cxn ang="0">
                    <a:pos x="148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457" y="309"/>
                  </a:cxn>
                  <a:cxn ang="0">
                    <a:pos x="457" y="398"/>
                  </a:cxn>
                  <a:cxn ang="0">
                    <a:pos x="474" y="398"/>
                  </a:cxn>
                  <a:cxn ang="0">
                    <a:pos x="495" y="283"/>
                  </a:cxn>
                  <a:cxn ang="0">
                    <a:pos x="444" y="283"/>
                  </a:cxn>
                  <a:cxn ang="0">
                    <a:pos x="444" y="26"/>
                  </a:cxn>
                </a:cxnLst>
                <a:rect l="0" t="0" r="r" b="b"/>
                <a:pathLst>
                  <a:path w="495" h="398">
                    <a:moveTo>
                      <a:pt x="444" y="26"/>
                    </a:moveTo>
                    <a:lnTo>
                      <a:pt x="490" y="17"/>
                    </a:lnTo>
                    <a:lnTo>
                      <a:pt x="490" y="0"/>
                    </a:lnTo>
                    <a:lnTo>
                      <a:pt x="338" y="0"/>
                    </a:lnTo>
                    <a:lnTo>
                      <a:pt x="338" y="17"/>
                    </a:lnTo>
                    <a:lnTo>
                      <a:pt x="380" y="26"/>
                    </a:lnTo>
                    <a:lnTo>
                      <a:pt x="380" y="283"/>
                    </a:lnTo>
                    <a:lnTo>
                      <a:pt x="275" y="283"/>
                    </a:lnTo>
                    <a:lnTo>
                      <a:pt x="275" y="26"/>
                    </a:lnTo>
                    <a:lnTo>
                      <a:pt x="317" y="17"/>
                    </a:lnTo>
                    <a:lnTo>
                      <a:pt x="317" y="0"/>
                    </a:lnTo>
                    <a:lnTo>
                      <a:pt x="169" y="0"/>
                    </a:lnTo>
                    <a:lnTo>
                      <a:pt x="169" y="17"/>
                    </a:lnTo>
                    <a:lnTo>
                      <a:pt x="211" y="26"/>
                    </a:lnTo>
                    <a:lnTo>
                      <a:pt x="211" y="283"/>
                    </a:lnTo>
                    <a:lnTo>
                      <a:pt x="106" y="283"/>
                    </a:lnTo>
                    <a:lnTo>
                      <a:pt x="106" y="26"/>
                    </a:lnTo>
                    <a:lnTo>
                      <a:pt x="148" y="17"/>
                    </a:lnTo>
                    <a:lnTo>
                      <a:pt x="148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457" y="309"/>
                    </a:lnTo>
                    <a:lnTo>
                      <a:pt x="457" y="398"/>
                    </a:lnTo>
                    <a:lnTo>
                      <a:pt x="474" y="398"/>
                    </a:lnTo>
                    <a:lnTo>
                      <a:pt x="495" y="283"/>
                    </a:lnTo>
                    <a:lnTo>
                      <a:pt x="444" y="283"/>
                    </a:lnTo>
                    <a:lnTo>
                      <a:pt x="444" y="26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15"/>
              <p:cNvSpPr>
                <a:spLocks/>
              </p:cNvSpPr>
              <p:nvPr/>
            </p:nvSpPr>
            <p:spPr bwMode="auto">
              <a:xfrm>
                <a:off x="1291563" y="511052"/>
                <a:ext cx="86941" cy="116976"/>
              </a:xfrm>
              <a:custGeom>
                <a:avLst/>
                <a:gdLst/>
                <a:ahLst/>
                <a:cxnLst>
                  <a:cxn ang="0">
                    <a:pos x="237" y="220"/>
                  </a:cxn>
                  <a:cxn ang="0">
                    <a:pos x="224" y="220"/>
                  </a:cxn>
                  <a:cxn ang="0">
                    <a:pos x="199" y="279"/>
                  </a:cxn>
                  <a:cxn ang="0">
                    <a:pos x="102" y="279"/>
                  </a:cxn>
                  <a:cxn ang="0">
                    <a:pos x="102" y="157"/>
                  </a:cxn>
                  <a:cxn ang="0">
                    <a:pos x="157" y="157"/>
                  </a:cxn>
                  <a:cxn ang="0">
                    <a:pos x="170" y="199"/>
                  </a:cxn>
                  <a:cxn ang="0">
                    <a:pos x="186" y="199"/>
                  </a:cxn>
                  <a:cxn ang="0">
                    <a:pos x="182" y="144"/>
                  </a:cxn>
                  <a:cxn ang="0">
                    <a:pos x="186" y="93"/>
                  </a:cxn>
                  <a:cxn ang="0">
                    <a:pos x="174" y="93"/>
                  </a:cxn>
                  <a:cxn ang="0">
                    <a:pos x="157" y="136"/>
                  </a:cxn>
                  <a:cxn ang="0">
                    <a:pos x="102" y="136"/>
                  </a:cxn>
                  <a:cxn ang="0">
                    <a:pos x="102" y="30"/>
                  </a:cxn>
                  <a:cxn ang="0">
                    <a:pos x="195" y="30"/>
                  </a:cxn>
                  <a:cxn ang="0">
                    <a:pos x="208" y="81"/>
                  </a:cxn>
                  <a:cxn ang="0">
                    <a:pos x="224" y="81"/>
                  </a:cxn>
                  <a:cxn ang="0">
                    <a:pos x="220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9" y="309"/>
                  </a:cxn>
                  <a:cxn ang="0">
                    <a:pos x="237" y="220"/>
                  </a:cxn>
                </a:cxnLst>
                <a:rect l="0" t="0" r="r" b="b"/>
                <a:pathLst>
                  <a:path w="237" h="309">
                    <a:moveTo>
                      <a:pt x="237" y="220"/>
                    </a:moveTo>
                    <a:lnTo>
                      <a:pt x="224" y="220"/>
                    </a:lnTo>
                    <a:lnTo>
                      <a:pt x="199" y="279"/>
                    </a:lnTo>
                    <a:lnTo>
                      <a:pt x="102" y="279"/>
                    </a:lnTo>
                    <a:lnTo>
                      <a:pt x="102" y="157"/>
                    </a:lnTo>
                    <a:lnTo>
                      <a:pt x="157" y="157"/>
                    </a:lnTo>
                    <a:lnTo>
                      <a:pt x="170" y="199"/>
                    </a:lnTo>
                    <a:lnTo>
                      <a:pt x="186" y="199"/>
                    </a:lnTo>
                    <a:cubicBezTo>
                      <a:pt x="186" y="182"/>
                      <a:pt x="182" y="165"/>
                      <a:pt x="182" y="144"/>
                    </a:cubicBezTo>
                    <a:cubicBezTo>
                      <a:pt x="182" y="127"/>
                      <a:pt x="186" y="110"/>
                      <a:pt x="186" y="93"/>
                    </a:cubicBezTo>
                    <a:lnTo>
                      <a:pt x="174" y="93"/>
                    </a:lnTo>
                    <a:lnTo>
                      <a:pt x="157" y="136"/>
                    </a:lnTo>
                    <a:lnTo>
                      <a:pt x="102" y="136"/>
                    </a:lnTo>
                    <a:lnTo>
                      <a:pt x="102" y="30"/>
                    </a:lnTo>
                    <a:lnTo>
                      <a:pt x="195" y="30"/>
                    </a:lnTo>
                    <a:lnTo>
                      <a:pt x="208" y="81"/>
                    </a:lnTo>
                    <a:lnTo>
                      <a:pt x="224" y="81"/>
                    </a:lnTo>
                    <a:lnTo>
                      <a:pt x="220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9" y="309"/>
                    </a:lnTo>
                    <a:lnTo>
                      <a:pt x="237" y="22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16"/>
              <p:cNvSpPr>
                <a:spLocks/>
              </p:cNvSpPr>
              <p:nvPr/>
            </p:nvSpPr>
            <p:spPr bwMode="auto">
              <a:xfrm>
                <a:off x="1402216" y="511052"/>
                <a:ext cx="123299" cy="116976"/>
              </a:xfrm>
              <a:custGeom>
                <a:avLst/>
                <a:gdLst/>
                <a:ahLst/>
                <a:cxnLst>
                  <a:cxn ang="0">
                    <a:pos x="190" y="17"/>
                  </a:cxn>
                  <a:cxn ang="0">
                    <a:pos x="236" y="26"/>
                  </a:cxn>
                  <a:cxn ang="0">
                    <a:pos x="236" y="136"/>
                  </a:cxn>
                  <a:cxn ang="0">
                    <a:pos x="105" y="136"/>
                  </a:cxn>
                  <a:cxn ang="0">
                    <a:pos x="105" y="26"/>
                  </a:cxn>
                  <a:cxn ang="0">
                    <a:pos x="152" y="17"/>
                  </a:cxn>
                  <a:cxn ang="0">
                    <a:pos x="152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52" y="309"/>
                  </a:cxn>
                  <a:cxn ang="0">
                    <a:pos x="152" y="292"/>
                  </a:cxn>
                  <a:cxn ang="0">
                    <a:pos x="105" y="283"/>
                  </a:cxn>
                  <a:cxn ang="0">
                    <a:pos x="105" y="161"/>
                  </a:cxn>
                  <a:cxn ang="0">
                    <a:pos x="236" y="161"/>
                  </a:cxn>
                  <a:cxn ang="0">
                    <a:pos x="236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190" y="0"/>
                  </a:cxn>
                  <a:cxn ang="0">
                    <a:pos x="190" y="17"/>
                  </a:cxn>
                </a:cxnLst>
                <a:rect l="0" t="0" r="r" b="b"/>
                <a:pathLst>
                  <a:path w="342" h="309">
                    <a:moveTo>
                      <a:pt x="190" y="17"/>
                    </a:moveTo>
                    <a:lnTo>
                      <a:pt x="236" y="26"/>
                    </a:lnTo>
                    <a:lnTo>
                      <a:pt x="236" y="136"/>
                    </a:lnTo>
                    <a:lnTo>
                      <a:pt x="105" y="136"/>
                    </a:lnTo>
                    <a:lnTo>
                      <a:pt x="105" y="26"/>
                    </a:lnTo>
                    <a:lnTo>
                      <a:pt x="152" y="17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52" y="309"/>
                    </a:lnTo>
                    <a:lnTo>
                      <a:pt x="152" y="292"/>
                    </a:lnTo>
                    <a:lnTo>
                      <a:pt x="105" y="283"/>
                    </a:lnTo>
                    <a:lnTo>
                      <a:pt x="105" y="161"/>
                    </a:lnTo>
                    <a:lnTo>
                      <a:pt x="236" y="161"/>
                    </a:lnTo>
                    <a:lnTo>
                      <a:pt x="236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190" y="0"/>
                    </a:lnTo>
                    <a:lnTo>
                      <a:pt x="19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17"/>
              <p:cNvSpPr>
                <a:spLocks/>
              </p:cNvSpPr>
              <p:nvPr/>
            </p:nvSpPr>
            <p:spPr bwMode="auto">
              <a:xfrm>
                <a:off x="1546065" y="511052"/>
                <a:ext cx="124880" cy="116976"/>
              </a:xfrm>
              <a:custGeom>
                <a:avLst/>
                <a:gdLst/>
                <a:ahLst/>
                <a:cxnLst>
                  <a:cxn ang="0">
                    <a:pos x="190" y="17"/>
                  </a:cxn>
                  <a:cxn ang="0">
                    <a:pos x="237" y="26"/>
                  </a:cxn>
                  <a:cxn ang="0">
                    <a:pos x="237" y="30"/>
                  </a:cxn>
                  <a:cxn ang="0">
                    <a:pos x="106" y="237"/>
                  </a:cxn>
                  <a:cxn ang="0">
                    <a:pos x="106" y="26"/>
                  </a:cxn>
                  <a:cxn ang="0">
                    <a:pos x="152" y="17"/>
                  </a:cxn>
                  <a:cxn ang="0">
                    <a:pos x="152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52" y="309"/>
                  </a:cxn>
                  <a:cxn ang="0">
                    <a:pos x="152" y="292"/>
                  </a:cxn>
                  <a:cxn ang="0">
                    <a:pos x="106" y="283"/>
                  </a:cxn>
                  <a:cxn ang="0">
                    <a:pos x="106" y="279"/>
                  </a:cxn>
                  <a:cxn ang="0">
                    <a:pos x="237" y="72"/>
                  </a:cxn>
                  <a:cxn ang="0">
                    <a:pos x="237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190" y="0"/>
                  </a:cxn>
                  <a:cxn ang="0">
                    <a:pos x="190" y="17"/>
                  </a:cxn>
                </a:cxnLst>
                <a:rect l="0" t="0" r="r" b="b"/>
                <a:pathLst>
                  <a:path w="342" h="309">
                    <a:moveTo>
                      <a:pt x="190" y="17"/>
                    </a:moveTo>
                    <a:lnTo>
                      <a:pt x="237" y="26"/>
                    </a:lnTo>
                    <a:lnTo>
                      <a:pt x="237" y="30"/>
                    </a:lnTo>
                    <a:lnTo>
                      <a:pt x="106" y="237"/>
                    </a:lnTo>
                    <a:lnTo>
                      <a:pt x="106" y="26"/>
                    </a:lnTo>
                    <a:lnTo>
                      <a:pt x="152" y="17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52" y="309"/>
                    </a:lnTo>
                    <a:lnTo>
                      <a:pt x="152" y="292"/>
                    </a:lnTo>
                    <a:lnTo>
                      <a:pt x="106" y="283"/>
                    </a:lnTo>
                    <a:lnTo>
                      <a:pt x="106" y="279"/>
                    </a:lnTo>
                    <a:lnTo>
                      <a:pt x="237" y="72"/>
                    </a:lnTo>
                    <a:lnTo>
                      <a:pt x="237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190" y="0"/>
                    </a:lnTo>
                    <a:lnTo>
                      <a:pt x="19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18"/>
              <p:cNvSpPr>
                <a:spLocks/>
              </p:cNvSpPr>
              <p:nvPr/>
            </p:nvSpPr>
            <p:spPr bwMode="auto">
              <a:xfrm>
                <a:off x="1689913" y="511052"/>
                <a:ext cx="88522" cy="116976"/>
              </a:xfrm>
              <a:custGeom>
                <a:avLst/>
                <a:gdLst/>
                <a:ahLst/>
                <a:cxnLst>
                  <a:cxn ang="0">
                    <a:pos x="225" y="220"/>
                  </a:cxn>
                  <a:cxn ang="0">
                    <a:pos x="199" y="279"/>
                  </a:cxn>
                  <a:cxn ang="0">
                    <a:pos x="106" y="279"/>
                  </a:cxn>
                  <a:cxn ang="0">
                    <a:pos x="106" y="157"/>
                  </a:cxn>
                  <a:cxn ang="0">
                    <a:pos x="161" y="157"/>
                  </a:cxn>
                  <a:cxn ang="0">
                    <a:pos x="174" y="199"/>
                  </a:cxn>
                  <a:cxn ang="0">
                    <a:pos x="187" y="199"/>
                  </a:cxn>
                  <a:cxn ang="0">
                    <a:pos x="187" y="144"/>
                  </a:cxn>
                  <a:cxn ang="0">
                    <a:pos x="187" y="93"/>
                  </a:cxn>
                  <a:cxn ang="0">
                    <a:pos x="174" y="93"/>
                  </a:cxn>
                  <a:cxn ang="0">
                    <a:pos x="161" y="136"/>
                  </a:cxn>
                  <a:cxn ang="0">
                    <a:pos x="106" y="136"/>
                  </a:cxn>
                  <a:cxn ang="0">
                    <a:pos x="106" y="30"/>
                  </a:cxn>
                  <a:cxn ang="0">
                    <a:pos x="195" y="30"/>
                  </a:cxn>
                  <a:cxn ang="0">
                    <a:pos x="212" y="81"/>
                  </a:cxn>
                  <a:cxn ang="0">
                    <a:pos x="225" y="81"/>
                  </a:cxn>
                  <a:cxn ang="0">
                    <a:pos x="225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3" y="26"/>
                  </a:cxn>
                  <a:cxn ang="0">
                    <a:pos x="43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9" y="309"/>
                  </a:cxn>
                  <a:cxn ang="0">
                    <a:pos x="241" y="220"/>
                  </a:cxn>
                  <a:cxn ang="0">
                    <a:pos x="225" y="220"/>
                  </a:cxn>
                </a:cxnLst>
                <a:rect l="0" t="0" r="r" b="b"/>
                <a:pathLst>
                  <a:path w="241" h="309">
                    <a:moveTo>
                      <a:pt x="225" y="220"/>
                    </a:moveTo>
                    <a:lnTo>
                      <a:pt x="199" y="279"/>
                    </a:lnTo>
                    <a:lnTo>
                      <a:pt x="106" y="279"/>
                    </a:lnTo>
                    <a:lnTo>
                      <a:pt x="106" y="157"/>
                    </a:lnTo>
                    <a:lnTo>
                      <a:pt x="161" y="157"/>
                    </a:lnTo>
                    <a:lnTo>
                      <a:pt x="174" y="199"/>
                    </a:lnTo>
                    <a:lnTo>
                      <a:pt x="187" y="199"/>
                    </a:lnTo>
                    <a:lnTo>
                      <a:pt x="187" y="144"/>
                    </a:lnTo>
                    <a:lnTo>
                      <a:pt x="187" y="93"/>
                    </a:lnTo>
                    <a:lnTo>
                      <a:pt x="174" y="93"/>
                    </a:lnTo>
                    <a:lnTo>
                      <a:pt x="161" y="136"/>
                    </a:lnTo>
                    <a:lnTo>
                      <a:pt x="106" y="136"/>
                    </a:lnTo>
                    <a:lnTo>
                      <a:pt x="106" y="30"/>
                    </a:lnTo>
                    <a:lnTo>
                      <a:pt x="195" y="30"/>
                    </a:lnTo>
                    <a:lnTo>
                      <a:pt x="212" y="81"/>
                    </a:lnTo>
                    <a:lnTo>
                      <a:pt x="225" y="81"/>
                    </a:lnTo>
                    <a:lnTo>
                      <a:pt x="225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3" y="26"/>
                    </a:lnTo>
                    <a:lnTo>
                      <a:pt x="43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9" y="309"/>
                    </a:lnTo>
                    <a:lnTo>
                      <a:pt x="241" y="220"/>
                    </a:lnTo>
                    <a:lnTo>
                      <a:pt x="225" y="22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19"/>
              <p:cNvSpPr>
                <a:spLocks noEditPoints="1"/>
              </p:cNvSpPr>
              <p:nvPr/>
            </p:nvSpPr>
            <p:spPr bwMode="auto">
              <a:xfrm>
                <a:off x="943798" y="163286"/>
                <a:ext cx="229209" cy="289278"/>
              </a:xfrm>
              <a:custGeom>
                <a:avLst/>
                <a:gdLst/>
                <a:ahLst/>
                <a:cxnLst>
                  <a:cxn ang="0">
                    <a:pos x="317" y="774"/>
                  </a:cxn>
                  <a:cxn ang="0">
                    <a:pos x="587" y="668"/>
                  </a:cxn>
                  <a:cxn ang="0">
                    <a:pos x="630" y="85"/>
                  </a:cxn>
                  <a:cxn ang="0">
                    <a:pos x="317" y="0"/>
                  </a:cxn>
                  <a:cxn ang="0">
                    <a:pos x="160" y="42"/>
                  </a:cxn>
                  <a:cxn ang="0">
                    <a:pos x="0" y="85"/>
                  </a:cxn>
                  <a:cxn ang="0">
                    <a:pos x="42" y="668"/>
                  </a:cxn>
                  <a:cxn ang="0">
                    <a:pos x="160" y="715"/>
                  </a:cxn>
                  <a:cxn ang="0">
                    <a:pos x="317" y="774"/>
                  </a:cxn>
                  <a:cxn ang="0">
                    <a:pos x="160" y="76"/>
                  </a:cxn>
                  <a:cxn ang="0">
                    <a:pos x="160" y="76"/>
                  </a:cxn>
                  <a:cxn ang="0">
                    <a:pos x="224" y="59"/>
                  </a:cxn>
                  <a:cxn ang="0">
                    <a:pos x="160" y="161"/>
                  </a:cxn>
                  <a:cxn ang="0">
                    <a:pos x="105" y="258"/>
                  </a:cxn>
                  <a:cxn ang="0">
                    <a:pos x="105" y="186"/>
                  </a:cxn>
                  <a:cxn ang="0">
                    <a:pos x="101" y="93"/>
                  </a:cxn>
                  <a:cxn ang="0">
                    <a:pos x="160" y="76"/>
                  </a:cxn>
                  <a:cxn ang="0">
                    <a:pos x="76" y="643"/>
                  </a:cxn>
                  <a:cxn ang="0">
                    <a:pos x="76" y="643"/>
                  </a:cxn>
                  <a:cxn ang="0">
                    <a:pos x="55" y="385"/>
                  </a:cxn>
                  <a:cxn ang="0">
                    <a:pos x="114" y="389"/>
                  </a:cxn>
                  <a:cxn ang="0">
                    <a:pos x="160" y="313"/>
                  </a:cxn>
                  <a:cxn ang="0">
                    <a:pos x="228" y="203"/>
                  </a:cxn>
                  <a:cxn ang="0">
                    <a:pos x="224" y="275"/>
                  </a:cxn>
                  <a:cxn ang="0">
                    <a:pos x="228" y="397"/>
                  </a:cxn>
                  <a:cxn ang="0">
                    <a:pos x="317" y="402"/>
                  </a:cxn>
                  <a:cxn ang="0">
                    <a:pos x="317" y="34"/>
                  </a:cxn>
                  <a:cxn ang="0">
                    <a:pos x="596" y="110"/>
                  </a:cxn>
                  <a:cxn ang="0">
                    <a:pos x="575" y="385"/>
                  </a:cxn>
                  <a:cxn ang="0">
                    <a:pos x="494" y="389"/>
                  </a:cxn>
                  <a:cxn ang="0">
                    <a:pos x="507" y="156"/>
                  </a:cxn>
                  <a:cxn ang="0">
                    <a:pos x="410" y="140"/>
                  </a:cxn>
                  <a:cxn ang="0">
                    <a:pos x="406" y="397"/>
                  </a:cxn>
                  <a:cxn ang="0">
                    <a:pos x="317" y="402"/>
                  </a:cxn>
                  <a:cxn ang="0">
                    <a:pos x="317" y="736"/>
                  </a:cxn>
                  <a:cxn ang="0">
                    <a:pos x="160" y="676"/>
                  </a:cxn>
                  <a:cxn ang="0">
                    <a:pos x="76" y="643"/>
                  </a:cxn>
                </a:cxnLst>
                <a:rect l="0" t="0" r="r" b="b"/>
                <a:pathLst>
                  <a:path w="630" h="774">
                    <a:moveTo>
                      <a:pt x="317" y="774"/>
                    </a:moveTo>
                    <a:lnTo>
                      <a:pt x="587" y="668"/>
                    </a:lnTo>
                    <a:lnTo>
                      <a:pt x="630" y="85"/>
                    </a:lnTo>
                    <a:lnTo>
                      <a:pt x="317" y="0"/>
                    </a:lnTo>
                    <a:lnTo>
                      <a:pt x="160" y="42"/>
                    </a:lnTo>
                    <a:lnTo>
                      <a:pt x="0" y="85"/>
                    </a:lnTo>
                    <a:lnTo>
                      <a:pt x="42" y="668"/>
                    </a:lnTo>
                    <a:lnTo>
                      <a:pt x="160" y="715"/>
                    </a:lnTo>
                    <a:lnTo>
                      <a:pt x="317" y="774"/>
                    </a:lnTo>
                    <a:close/>
                    <a:moveTo>
                      <a:pt x="160" y="76"/>
                    </a:moveTo>
                    <a:lnTo>
                      <a:pt x="160" y="76"/>
                    </a:lnTo>
                    <a:lnTo>
                      <a:pt x="224" y="59"/>
                    </a:lnTo>
                    <a:lnTo>
                      <a:pt x="160" y="161"/>
                    </a:lnTo>
                    <a:lnTo>
                      <a:pt x="105" y="258"/>
                    </a:lnTo>
                    <a:lnTo>
                      <a:pt x="105" y="186"/>
                    </a:lnTo>
                    <a:lnTo>
                      <a:pt x="101" y="93"/>
                    </a:lnTo>
                    <a:lnTo>
                      <a:pt x="160" y="76"/>
                    </a:lnTo>
                    <a:close/>
                    <a:moveTo>
                      <a:pt x="76" y="643"/>
                    </a:moveTo>
                    <a:lnTo>
                      <a:pt x="76" y="643"/>
                    </a:lnTo>
                    <a:lnTo>
                      <a:pt x="55" y="385"/>
                    </a:lnTo>
                    <a:lnTo>
                      <a:pt x="114" y="389"/>
                    </a:lnTo>
                    <a:lnTo>
                      <a:pt x="160" y="313"/>
                    </a:lnTo>
                    <a:lnTo>
                      <a:pt x="228" y="203"/>
                    </a:lnTo>
                    <a:lnTo>
                      <a:pt x="224" y="275"/>
                    </a:lnTo>
                    <a:lnTo>
                      <a:pt x="228" y="397"/>
                    </a:lnTo>
                    <a:lnTo>
                      <a:pt x="317" y="402"/>
                    </a:lnTo>
                    <a:lnTo>
                      <a:pt x="317" y="34"/>
                    </a:lnTo>
                    <a:lnTo>
                      <a:pt x="596" y="110"/>
                    </a:lnTo>
                    <a:lnTo>
                      <a:pt x="575" y="385"/>
                    </a:lnTo>
                    <a:lnTo>
                      <a:pt x="494" y="389"/>
                    </a:lnTo>
                    <a:lnTo>
                      <a:pt x="507" y="156"/>
                    </a:lnTo>
                    <a:lnTo>
                      <a:pt x="410" y="140"/>
                    </a:lnTo>
                    <a:lnTo>
                      <a:pt x="406" y="397"/>
                    </a:lnTo>
                    <a:lnTo>
                      <a:pt x="317" y="402"/>
                    </a:lnTo>
                    <a:lnTo>
                      <a:pt x="317" y="736"/>
                    </a:lnTo>
                    <a:lnTo>
                      <a:pt x="160" y="676"/>
                    </a:lnTo>
                    <a:lnTo>
                      <a:pt x="76" y="643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21" name="Прямая соединительная линия 20"/>
          <p:cNvCxnSpPr/>
          <p:nvPr/>
        </p:nvCxnSpPr>
        <p:spPr>
          <a:xfrm>
            <a:off x="-3" y="818726"/>
            <a:ext cx="9144003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TextBox 3"/>
          <p:cNvSpPr txBox="1"/>
          <p:nvPr/>
        </p:nvSpPr>
        <p:spPr>
          <a:xfrm>
            <a:off x="1428769" y="235487"/>
            <a:ext cx="790645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ru-RU" sz="2800" b="1" dirty="0"/>
              <a:t>ОГЭ по химии: современное состояние</a:t>
            </a:r>
            <a:endParaRPr lang="ru-RU" sz="2600" b="1" kern="1200" spc="-40" dirty="0">
              <a:solidFill>
                <a:srgbClr val="294790"/>
              </a:solidFill>
              <a:latin typeface="Impact" panose="020B0806030902050204" pitchFamily="34" charset="0"/>
              <a:ea typeface="+mn-ea"/>
              <a:cs typeface="+mn-cs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81" y="6481567"/>
            <a:ext cx="2895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A9DA285-60C4-47B4-A7C3-7CB73B7AF7DD}"/>
              </a:ext>
            </a:extLst>
          </p:cNvPr>
          <p:cNvSpPr/>
          <p:nvPr/>
        </p:nvSpPr>
        <p:spPr>
          <a:xfrm>
            <a:off x="584123" y="1305341"/>
            <a:ext cx="76602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 2015 года в разных субъектах Российской Федерации использовались две модели экзаменационной работы основного государственного экзамена по химии: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 модель: 22 задания (без проведения реального эксперимента)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 модель: 23 задания (реальный эксперимент) пример: Московская обл. (2015-2019)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ФАКТ: вторая модель – становится основной (ФГОС)! </a:t>
            </a:r>
          </a:p>
          <a:p>
            <a:pPr algn="ctr"/>
            <a:endParaRPr lang="ru-RU" sz="20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5540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lin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87864"/>
            <a:ext cx="9144000" cy="7013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37448" y="128248"/>
            <a:ext cx="1526240" cy="626298"/>
            <a:chOff x="316597" y="192428"/>
            <a:chExt cx="1753739" cy="626298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2068286" y="192428"/>
              <a:ext cx="2050" cy="626298"/>
            </a:xfrm>
            <a:prstGeom prst="line">
              <a:avLst/>
            </a:prstGeom>
            <a:ln>
              <a:solidFill>
                <a:srgbClr val="2947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Группа 44"/>
            <p:cNvGrpSpPr/>
            <p:nvPr/>
          </p:nvGrpSpPr>
          <p:grpSpPr>
            <a:xfrm>
              <a:off x="316597" y="256608"/>
              <a:ext cx="1440066" cy="497938"/>
              <a:chOff x="338369" y="163286"/>
              <a:chExt cx="1440066" cy="497938"/>
            </a:xfrm>
          </p:grpSpPr>
          <p:sp>
            <p:nvSpPr>
              <p:cNvPr id="3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8369" y="163286"/>
                <a:ext cx="1429001" cy="493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6"/>
              <p:cNvSpPr>
                <a:spLocks/>
              </p:cNvSpPr>
              <p:nvPr/>
            </p:nvSpPr>
            <p:spPr bwMode="auto">
              <a:xfrm>
                <a:off x="343111" y="397237"/>
                <a:ext cx="548521" cy="31615"/>
              </a:xfrm>
              <a:custGeom>
                <a:avLst/>
                <a:gdLst/>
                <a:ahLst/>
                <a:cxnLst>
                  <a:cxn ang="0">
                    <a:pos x="1505" y="0"/>
                  </a:cxn>
                  <a:cxn ang="0">
                    <a:pos x="0" y="0"/>
                  </a:cxn>
                  <a:cxn ang="0">
                    <a:pos x="0" y="84"/>
                  </a:cxn>
                  <a:cxn ang="0">
                    <a:pos x="1509" y="84"/>
                  </a:cxn>
                  <a:cxn ang="0">
                    <a:pos x="1505" y="0"/>
                  </a:cxn>
                </a:cxnLst>
                <a:rect l="0" t="0" r="r" b="b"/>
                <a:pathLst>
                  <a:path w="1509" h="84">
                    <a:moveTo>
                      <a:pt x="1505" y="0"/>
                    </a:moveTo>
                    <a:lnTo>
                      <a:pt x="0" y="0"/>
                    </a:lnTo>
                    <a:lnTo>
                      <a:pt x="0" y="84"/>
                    </a:lnTo>
                    <a:lnTo>
                      <a:pt x="1509" y="84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7"/>
              <p:cNvSpPr>
                <a:spLocks/>
              </p:cNvSpPr>
              <p:nvPr/>
            </p:nvSpPr>
            <p:spPr bwMode="auto">
              <a:xfrm>
                <a:off x="1223591" y="397237"/>
                <a:ext cx="548521" cy="31615"/>
              </a:xfrm>
              <a:custGeom>
                <a:avLst/>
                <a:gdLst/>
                <a:ahLst/>
                <a:cxnLst>
                  <a:cxn ang="0">
                    <a:pos x="1510" y="0"/>
                  </a:cxn>
                  <a:cxn ang="0">
                    <a:pos x="9" y="0"/>
                  </a:cxn>
                  <a:cxn ang="0">
                    <a:pos x="0" y="84"/>
                  </a:cxn>
                  <a:cxn ang="0">
                    <a:pos x="1510" y="84"/>
                  </a:cxn>
                  <a:cxn ang="0">
                    <a:pos x="1510" y="0"/>
                  </a:cxn>
                </a:cxnLst>
                <a:rect l="0" t="0" r="r" b="b"/>
                <a:pathLst>
                  <a:path w="1510" h="84">
                    <a:moveTo>
                      <a:pt x="1510" y="0"/>
                    </a:moveTo>
                    <a:lnTo>
                      <a:pt x="9" y="0"/>
                    </a:lnTo>
                    <a:lnTo>
                      <a:pt x="0" y="84"/>
                    </a:lnTo>
                    <a:lnTo>
                      <a:pt x="1510" y="84"/>
                    </a:lnTo>
                    <a:lnTo>
                      <a:pt x="1510" y="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338369" y="511052"/>
                <a:ext cx="124880" cy="116976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48" y="309"/>
                  </a:cxn>
                  <a:cxn ang="0">
                    <a:pos x="148" y="292"/>
                  </a:cxn>
                  <a:cxn ang="0">
                    <a:pos x="106" y="283"/>
                  </a:cxn>
                  <a:cxn ang="0">
                    <a:pos x="106" y="30"/>
                  </a:cxn>
                  <a:cxn ang="0">
                    <a:pos x="232" y="30"/>
                  </a:cxn>
                  <a:cxn ang="0">
                    <a:pos x="232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0" y="0"/>
                  </a:cxn>
                  <a:cxn ang="0">
                    <a:pos x="0" y="17"/>
                  </a:cxn>
                </a:cxnLst>
                <a:rect l="0" t="0" r="r" b="b"/>
                <a:pathLst>
                  <a:path w="342" h="309">
                    <a:moveTo>
                      <a:pt x="0" y="17"/>
                    </a:move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48" y="309"/>
                    </a:lnTo>
                    <a:lnTo>
                      <a:pt x="148" y="292"/>
                    </a:lnTo>
                    <a:lnTo>
                      <a:pt x="106" y="283"/>
                    </a:lnTo>
                    <a:lnTo>
                      <a:pt x="106" y="30"/>
                    </a:lnTo>
                    <a:lnTo>
                      <a:pt x="232" y="30"/>
                    </a:lnTo>
                    <a:lnTo>
                      <a:pt x="232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9"/>
              <p:cNvSpPr>
                <a:spLocks noEditPoints="1"/>
              </p:cNvSpPr>
              <p:nvPr/>
            </p:nvSpPr>
            <p:spPr bwMode="auto">
              <a:xfrm>
                <a:off x="485379" y="511052"/>
                <a:ext cx="85361" cy="116976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39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39" y="309"/>
                  </a:cxn>
                  <a:cxn ang="0">
                    <a:pos x="156" y="309"/>
                  </a:cxn>
                  <a:cxn ang="0">
                    <a:pos x="156" y="292"/>
                  </a:cxn>
                  <a:cxn ang="0">
                    <a:pos x="139" y="288"/>
                  </a:cxn>
                  <a:cxn ang="0">
                    <a:pos x="101" y="283"/>
                  </a:cxn>
                  <a:cxn ang="0">
                    <a:pos x="101" y="178"/>
                  </a:cxn>
                  <a:cxn ang="0">
                    <a:pos x="127" y="178"/>
                  </a:cxn>
                  <a:cxn ang="0">
                    <a:pos x="139" y="178"/>
                  </a:cxn>
                  <a:cxn ang="0">
                    <a:pos x="236" y="81"/>
                  </a:cxn>
                  <a:cxn ang="0">
                    <a:pos x="148" y="0"/>
                  </a:cxn>
                  <a:cxn ang="0">
                    <a:pos x="139" y="161"/>
                  </a:cxn>
                  <a:cxn ang="0">
                    <a:pos x="139" y="161"/>
                  </a:cxn>
                  <a:cxn ang="0">
                    <a:pos x="118" y="161"/>
                  </a:cxn>
                  <a:cxn ang="0">
                    <a:pos x="101" y="161"/>
                  </a:cxn>
                  <a:cxn ang="0">
                    <a:pos x="101" y="21"/>
                  </a:cxn>
                  <a:cxn ang="0">
                    <a:pos x="118" y="21"/>
                  </a:cxn>
                  <a:cxn ang="0">
                    <a:pos x="139" y="26"/>
                  </a:cxn>
                  <a:cxn ang="0">
                    <a:pos x="173" y="93"/>
                  </a:cxn>
                  <a:cxn ang="0">
                    <a:pos x="139" y="161"/>
                  </a:cxn>
                </a:cxnLst>
                <a:rect l="0" t="0" r="r" b="b"/>
                <a:pathLst>
                  <a:path w="236" h="309">
                    <a:moveTo>
                      <a:pt x="148" y="0"/>
                    </a:moveTo>
                    <a:lnTo>
                      <a:pt x="139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39" y="309"/>
                    </a:lnTo>
                    <a:lnTo>
                      <a:pt x="156" y="309"/>
                    </a:lnTo>
                    <a:lnTo>
                      <a:pt x="156" y="292"/>
                    </a:lnTo>
                    <a:lnTo>
                      <a:pt x="139" y="288"/>
                    </a:lnTo>
                    <a:lnTo>
                      <a:pt x="101" y="283"/>
                    </a:lnTo>
                    <a:lnTo>
                      <a:pt x="101" y="178"/>
                    </a:lnTo>
                    <a:lnTo>
                      <a:pt x="127" y="178"/>
                    </a:lnTo>
                    <a:lnTo>
                      <a:pt x="139" y="178"/>
                    </a:lnTo>
                    <a:cubicBezTo>
                      <a:pt x="203" y="174"/>
                      <a:pt x="236" y="144"/>
                      <a:pt x="236" y="81"/>
                    </a:cubicBezTo>
                    <a:cubicBezTo>
                      <a:pt x="236" y="26"/>
                      <a:pt x="198" y="0"/>
                      <a:pt x="148" y="0"/>
                    </a:cubicBezTo>
                    <a:close/>
                    <a:moveTo>
                      <a:pt x="139" y="161"/>
                    </a:moveTo>
                    <a:lnTo>
                      <a:pt x="139" y="161"/>
                    </a:lnTo>
                    <a:lnTo>
                      <a:pt x="118" y="161"/>
                    </a:lnTo>
                    <a:lnTo>
                      <a:pt x="101" y="161"/>
                    </a:lnTo>
                    <a:lnTo>
                      <a:pt x="101" y="21"/>
                    </a:lnTo>
                    <a:lnTo>
                      <a:pt x="118" y="21"/>
                    </a:lnTo>
                    <a:cubicBezTo>
                      <a:pt x="122" y="21"/>
                      <a:pt x="131" y="21"/>
                      <a:pt x="139" y="26"/>
                    </a:cubicBezTo>
                    <a:cubicBezTo>
                      <a:pt x="156" y="30"/>
                      <a:pt x="173" y="51"/>
                      <a:pt x="173" y="93"/>
                    </a:cubicBezTo>
                    <a:cubicBezTo>
                      <a:pt x="173" y="123"/>
                      <a:pt x="165" y="152"/>
                      <a:pt x="139" y="161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10"/>
              <p:cNvSpPr>
                <a:spLocks noEditPoints="1"/>
              </p:cNvSpPr>
              <p:nvPr/>
            </p:nvSpPr>
            <p:spPr bwMode="auto">
              <a:xfrm>
                <a:off x="594451" y="509471"/>
                <a:ext cx="115395" cy="120137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156" y="0"/>
                  </a:cxn>
                  <a:cxn ang="0">
                    <a:pos x="0" y="156"/>
                  </a:cxn>
                  <a:cxn ang="0">
                    <a:pos x="156" y="317"/>
                  </a:cxn>
                  <a:cxn ang="0">
                    <a:pos x="160" y="317"/>
                  </a:cxn>
                  <a:cxn ang="0">
                    <a:pos x="317" y="156"/>
                  </a:cxn>
                  <a:cxn ang="0">
                    <a:pos x="160" y="0"/>
                  </a:cxn>
                  <a:cxn ang="0">
                    <a:pos x="160" y="300"/>
                  </a:cxn>
                  <a:cxn ang="0">
                    <a:pos x="160" y="300"/>
                  </a:cxn>
                  <a:cxn ang="0">
                    <a:pos x="156" y="300"/>
                  </a:cxn>
                  <a:cxn ang="0">
                    <a:pos x="72" y="148"/>
                  </a:cxn>
                  <a:cxn ang="0">
                    <a:pos x="156" y="17"/>
                  </a:cxn>
                  <a:cxn ang="0">
                    <a:pos x="245" y="169"/>
                  </a:cxn>
                  <a:cxn ang="0">
                    <a:pos x="160" y="300"/>
                  </a:cxn>
                </a:cxnLst>
                <a:rect l="0" t="0" r="r" b="b"/>
                <a:pathLst>
                  <a:path w="317" h="317">
                    <a:moveTo>
                      <a:pt x="160" y="0"/>
                    </a:moveTo>
                    <a:lnTo>
                      <a:pt x="156" y="0"/>
                    </a:lnTo>
                    <a:cubicBezTo>
                      <a:pt x="55" y="0"/>
                      <a:pt x="0" y="55"/>
                      <a:pt x="0" y="156"/>
                    </a:cubicBezTo>
                    <a:cubicBezTo>
                      <a:pt x="0" y="262"/>
                      <a:pt x="55" y="317"/>
                      <a:pt x="156" y="317"/>
                    </a:cubicBezTo>
                    <a:lnTo>
                      <a:pt x="160" y="317"/>
                    </a:lnTo>
                    <a:cubicBezTo>
                      <a:pt x="258" y="317"/>
                      <a:pt x="317" y="262"/>
                      <a:pt x="317" y="156"/>
                    </a:cubicBezTo>
                    <a:cubicBezTo>
                      <a:pt x="317" y="55"/>
                      <a:pt x="262" y="0"/>
                      <a:pt x="160" y="0"/>
                    </a:cubicBezTo>
                    <a:close/>
                    <a:moveTo>
                      <a:pt x="160" y="300"/>
                    </a:moveTo>
                    <a:lnTo>
                      <a:pt x="160" y="300"/>
                    </a:lnTo>
                    <a:lnTo>
                      <a:pt x="156" y="300"/>
                    </a:lnTo>
                    <a:cubicBezTo>
                      <a:pt x="110" y="296"/>
                      <a:pt x="72" y="258"/>
                      <a:pt x="72" y="148"/>
                    </a:cubicBezTo>
                    <a:cubicBezTo>
                      <a:pt x="72" y="55"/>
                      <a:pt x="106" y="21"/>
                      <a:pt x="156" y="17"/>
                    </a:cubicBezTo>
                    <a:cubicBezTo>
                      <a:pt x="207" y="21"/>
                      <a:pt x="245" y="63"/>
                      <a:pt x="245" y="169"/>
                    </a:cubicBezTo>
                    <a:cubicBezTo>
                      <a:pt x="245" y="232"/>
                      <a:pt x="220" y="300"/>
                      <a:pt x="160" y="300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736719" y="509471"/>
                <a:ext cx="105910" cy="120137"/>
              </a:xfrm>
              <a:custGeom>
                <a:avLst/>
                <a:gdLst/>
                <a:ahLst/>
                <a:cxnLst>
                  <a:cxn ang="0">
                    <a:pos x="190" y="296"/>
                  </a:cxn>
                  <a:cxn ang="0">
                    <a:pos x="72" y="156"/>
                  </a:cxn>
                  <a:cxn ang="0">
                    <a:pos x="173" y="21"/>
                  </a:cxn>
                  <a:cxn ang="0">
                    <a:pos x="266" y="101"/>
                  </a:cxn>
                  <a:cxn ang="0">
                    <a:pos x="283" y="101"/>
                  </a:cxn>
                  <a:cxn ang="0">
                    <a:pos x="283" y="17"/>
                  </a:cxn>
                  <a:cxn ang="0">
                    <a:pos x="262" y="17"/>
                  </a:cxn>
                  <a:cxn ang="0">
                    <a:pos x="165" y="0"/>
                  </a:cxn>
                  <a:cxn ang="0">
                    <a:pos x="0" y="152"/>
                  </a:cxn>
                  <a:cxn ang="0">
                    <a:pos x="165" y="317"/>
                  </a:cxn>
                  <a:cxn ang="0">
                    <a:pos x="292" y="287"/>
                  </a:cxn>
                  <a:cxn ang="0">
                    <a:pos x="292" y="241"/>
                  </a:cxn>
                  <a:cxn ang="0">
                    <a:pos x="283" y="241"/>
                  </a:cxn>
                  <a:cxn ang="0">
                    <a:pos x="190" y="296"/>
                  </a:cxn>
                </a:cxnLst>
                <a:rect l="0" t="0" r="r" b="b"/>
                <a:pathLst>
                  <a:path w="292" h="317">
                    <a:moveTo>
                      <a:pt x="190" y="296"/>
                    </a:moveTo>
                    <a:cubicBezTo>
                      <a:pt x="114" y="296"/>
                      <a:pt x="72" y="224"/>
                      <a:pt x="72" y="156"/>
                    </a:cubicBezTo>
                    <a:cubicBezTo>
                      <a:pt x="72" y="80"/>
                      <a:pt x="110" y="21"/>
                      <a:pt x="173" y="21"/>
                    </a:cubicBezTo>
                    <a:cubicBezTo>
                      <a:pt x="224" y="21"/>
                      <a:pt x="258" y="51"/>
                      <a:pt x="266" y="101"/>
                    </a:cubicBezTo>
                    <a:lnTo>
                      <a:pt x="283" y="101"/>
                    </a:lnTo>
                    <a:lnTo>
                      <a:pt x="283" y="17"/>
                    </a:lnTo>
                    <a:lnTo>
                      <a:pt x="262" y="17"/>
                    </a:lnTo>
                    <a:cubicBezTo>
                      <a:pt x="233" y="8"/>
                      <a:pt x="199" y="0"/>
                      <a:pt x="165" y="0"/>
                    </a:cubicBezTo>
                    <a:cubicBezTo>
                      <a:pt x="76" y="0"/>
                      <a:pt x="0" y="47"/>
                      <a:pt x="0" y="152"/>
                    </a:cubicBezTo>
                    <a:cubicBezTo>
                      <a:pt x="0" y="254"/>
                      <a:pt x="68" y="317"/>
                      <a:pt x="165" y="317"/>
                    </a:cubicBezTo>
                    <a:cubicBezTo>
                      <a:pt x="237" y="317"/>
                      <a:pt x="262" y="300"/>
                      <a:pt x="292" y="287"/>
                    </a:cubicBezTo>
                    <a:lnTo>
                      <a:pt x="292" y="241"/>
                    </a:lnTo>
                    <a:lnTo>
                      <a:pt x="283" y="241"/>
                    </a:lnTo>
                    <a:cubicBezTo>
                      <a:pt x="271" y="279"/>
                      <a:pt x="228" y="296"/>
                      <a:pt x="190" y="296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12"/>
              <p:cNvSpPr>
                <a:spLocks noEditPoints="1"/>
              </p:cNvSpPr>
              <p:nvPr/>
            </p:nvSpPr>
            <p:spPr bwMode="auto">
              <a:xfrm>
                <a:off x="866341" y="511052"/>
                <a:ext cx="91684" cy="116976"/>
              </a:xfrm>
              <a:custGeom>
                <a:avLst/>
                <a:gdLst/>
                <a:ahLst/>
                <a:cxnLst>
                  <a:cxn ang="0">
                    <a:pos x="174" y="148"/>
                  </a:cxn>
                  <a:cxn ang="0">
                    <a:pos x="174" y="144"/>
                  </a:cxn>
                  <a:cxn ang="0">
                    <a:pos x="241" y="72"/>
                  </a:cxn>
                  <a:cxn ang="0">
                    <a:pos x="140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40" y="309"/>
                  </a:cxn>
                  <a:cxn ang="0">
                    <a:pos x="148" y="309"/>
                  </a:cxn>
                  <a:cxn ang="0">
                    <a:pos x="254" y="228"/>
                  </a:cxn>
                  <a:cxn ang="0">
                    <a:pos x="174" y="148"/>
                  </a:cxn>
                  <a:cxn ang="0">
                    <a:pos x="102" y="21"/>
                  </a:cxn>
                  <a:cxn ang="0">
                    <a:pos x="102" y="21"/>
                  </a:cxn>
                  <a:cxn ang="0">
                    <a:pos x="140" y="26"/>
                  </a:cxn>
                  <a:cxn ang="0">
                    <a:pos x="174" y="81"/>
                  </a:cxn>
                  <a:cxn ang="0">
                    <a:pos x="140" y="136"/>
                  </a:cxn>
                  <a:cxn ang="0">
                    <a:pos x="127" y="140"/>
                  </a:cxn>
                  <a:cxn ang="0">
                    <a:pos x="102" y="140"/>
                  </a:cxn>
                  <a:cxn ang="0">
                    <a:pos x="102" y="21"/>
                  </a:cxn>
                  <a:cxn ang="0">
                    <a:pos x="140" y="288"/>
                  </a:cxn>
                  <a:cxn ang="0">
                    <a:pos x="140" y="288"/>
                  </a:cxn>
                  <a:cxn ang="0">
                    <a:pos x="102" y="271"/>
                  </a:cxn>
                  <a:cxn ang="0">
                    <a:pos x="102" y="157"/>
                  </a:cxn>
                  <a:cxn ang="0">
                    <a:pos x="127" y="157"/>
                  </a:cxn>
                  <a:cxn ang="0">
                    <a:pos x="140" y="157"/>
                  </a:cxn>
                  <a:cxn ang="0">
                    <a:pos x="190" y="228"/>
                  </a:cxn>
                  <a:cxn ang="0">
                    <a:pos x="140" y="288"/>
                  </a:cxn>
                </a:cxnLst>
                <a:rect l="0" t="0" r="r" b="b"/>
                <a:pathLst>
                  <a:path w="254" h="309">
                    <a:moveTo>
                      <a:pt x="174" y="148"/>
                    </a:moveTo>
                    <a:lnTo>
                      <a:pt x="174" y="144"/>
                    </a:lnTo>
                    <a:cubicBezTo>
                      <a:pt x="212" y="136"/>
                      <a:pt x="241" y="110"/>
                      <a:pt x="241" y="72"/>
                    </a:cubicBezTo>
                    <a:cubicBezTo>
                      <a:pt x="241" y="21"/>
                      <a:pt x="199" y="0"/>
                      <a:pt x="140" y="0"/>
                    </a:cubicBez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40" y="309"/>
                    </a:lnTo>
                    <a:lnTo>
                      <a:pt x="148" y="309"/>
                    </a:lnTo>
                    <a:cubicBezTo>
                      <a:pt x="207" y="309"/>
                      <a:pt x="254" y="279"/>
                      <a:pt x="254" y="228"/>
                    </a:cubicBezTo>
                    <a:cubicBezTo>
                      <a:pt x="254" y="174"/>
                      <a:pt x="224" y="152"/>
                      <a:pt x="174" y="148"/>
                    </a:cubicBezTo>
                    <a:close/>
                    <a:moveTo>
                      <a:pt x="102" y="21"/>
                    </a:moveTo>
                    <a:lnTo>
                      <a:pt x="102" y="21"/>
                    </a:lnTo>
                    <a:cubicBezTo>
                      <a:pt x="114" y="21"/>
                      <a:pt x="127" y="21"/>
                      <a:pt x="140" y="26"/>
                    </a:cubicBezTo>
                    <a:cubicBezTo>
                      <a:pt x="161" y="30"/>
                      <a:pt x="174" y="47"/>
                      <a:pt x="174" y="81"/>
                    </a:cubicBezTo>
                    <a:cubicBezTo>
                      <a:pt x="174" y="106"/>
                      <a:pt x="165" y="131"/>
                      <a:pt x="140" y="136"/>
                    </a:cubicBezTo>
                    <a:cubicBezTo>
                      <a:pt x="135" y="136"/>
                      <a:pt x="131" y="140"/>
                      <a:pt x="127" y="140"/>
                    </a:cubicBezTo>
                    <a:lnTo>
                      <a:pt x="102" y="140"/>
                    </a:lnTo>
                    <a:lnTo>
                      <a:pt x="102" y="21"/>
                    </a:lnTo>
                    <a:close/>
                    <a:moveTo>
                      <a:pt x="140" y="288"/>
                    </a:moveTo>
                    <a:lnTo>
                      <a:pt x="140" y="288"/>
                    </a:lnTo>
                    <a:cubicBezTo>
                      <a:pt x="123" y="288"/>
                      <a:pt x="110" y="279"/>
                      <a:pt x="102" y="271"/>
                    </a:cubicBezTo>
                    <a:lnTo>
                      <a:pt x="102" y="157"/>
                    </a:lnTo>
                    <a:lnTo>
                      <a:pt x="127" y="157"/>
                    </a:lnTo>
                    <a:lnTo>
                      <a:pt x="140" y="157"/>
                    </a:lnTo>
                    <a:cubicBezTo>
                      <a:pt x="174" y="165"/>
                      <a:pt x="190" y="190"/>
                      <a:pt x="190" y="228"/>
                    </a:cubicBezTo>
                    <a:cubicBezTo>
                      <a:pt x="190" y="262"/>
                      <a:pt x="174" y="288"/>
                      <a:pt x="140" y="288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13"/>
              <p:cNvSpPr>
                <a:spLocks/>
              </p:cNvSpPr>
              <p:nvPr/>
            </p:nvSpPr>
            <p:spPr bwMode="auto">
              <a:xfrm>
                <a:off x="984897" y="511052"/>
                <a:ext cx="85361" cy="116976"/>
              </a:xfrm>
              <a:custGeom>
                <a:avLst/>
                <a:gdLst/>
                <a:ahLst/>
                <a:cxnLst>
                  <a:cxn ang="0">
                    <a:pos x="199" y="279"/>
                  </a:cxn>
                  <a:cxn ang="0">
                    <a:pos x="101" y="279"/>
                  </a:cxn>
                  <a:cxn ang="0">
                    <a:pos x="101" y="157"/>
                  </a:cxn>
                  <a:cxn ang="0">
                    <a:pos x="156" y="157"/>
                  </a:cxn>
                  <a:cxn ang="0">
                    <a:pos x="169" y="199"/>
                  </a:cxn>
                  <a:cxn ang="0">
                    <a:pos x="186" y="199"/>
                  </a:cxn>
                  <a:cxn ang="0">
                    <a:pos x="182" y="144"/>
                  </a:cxn>
                  <a:cxn ang="0">
                    <a:pos x="186" y="93"/>
                  </a:cxn>
                  <a:cxn ang="0">
                    <a:pos x="169" y="93"/>
                  </a:cxn>
                  <a:cxn ang="0">
                    <a:pos x="156" y="136"/>
                  </a:cxn>
                  <a:cxn ang="0">
                    <a:pos x="101" y="136"/>
                  </a:cxn>
                  <a:cxn ang="0">
                    <a:pos x="101" y="30"/>
                  </a:cxn>
                  <a:cxn ang="0">
                    <a:pos x="194" y="30"/>
                  </a:cxn>
                  <a:cxn ang="0">
                    <a:pos x="207" y="81"/>
                  </a:cxn>
                  <a:cxn ang="0">
                    <a:pos x="224" y="81"/>
                  </a:cxn>
                  <a:cxn ang="0">
                    <a:pos x="220" y="0"/>
                  </a:cxn>
                  <a:cxn ang="0">
                    <a:pos x="203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4" y="309"/>
                  </a:cxn>
                  <a:cxn ang="0">
                    <a:pos x="237" y="220"/>
                  </a:cxn>
                  <a:cxn ang="0">
                    <a:pos x="220" y="220"/>
                  </a:cxn>
                  <a:cxn ang="0">
                    <a:pos x="199" y="279"/>
                  </a:cxn>
                </a:cxnLst>
                <a:rect l="0" t="0" r="r" b="b"/>
                <a:pathLst>
                  <a:path w="237" h="309">
                    <a:moveTo>
                      <a:pt x="199" y="279"/>
                    </a:moveTo>
                    <a:lnTo>
                      <a:pt x="101" y="279"/>
                    </a:lnTo>
                    <a:lnTo>
                      <a:pt x="101" y="157"/>
                    </a:lnTo>
                    <a:lnTo>
                      <a:pt x="156" y="157"/>
                    </a:lnTo>
                    <a:lnTo>
                      <a:pt x="169" y="199"/>
                    </a:lnTo>
                    <a:lnTo>
                      <a:pt x="186" y="199"/>
                    </a:lnTo>
                    <a:cubicBezTo>
                      <a:pt x="182" y="182"/>
                      <a:pt x="182" y="165"/>
                      <a:pt x="182" y="144"/>
                    </a:cubicBezTo>
                    <a:cubicBezTo>
                      <a:pt x="182" y="127"/>
                      <a:pt x="182" y="110"/>
                      <a:pt x="186" y="93"/>
                    </a:cubicBezTo>
                    <a:lnTo>
                      <a:pt x="169" y="93"/>
                    </a:lnTo>
                    <a:lnTo>
                      <a:pt x="156" y="136"/>
                    </a:lnTo>
                    <a:lnTo>
                      <a:pt x="101" y="136"/>
                    </a:lnTo>
                    <a:lnTo>
                      <a:pt x="101" y="30"/>
                    </a:lnTo>
                    <a:lnTo>
                      <a:pt x="194" y="30"/>
                    </a:lnTo>
                    <a:lnTo>
                      <a:pt x="207" y="81"/>
                    </a:lnTo>
                    <a:lnTo>
                      <a:pt x="224" y="81"/>
                    </a:lnTo>
                    <a:lnTo>
                      <a:pt x="220" y="0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4" y="309"/>
                    </a:lnTo>
                    <a:lnTo>
                      <a:pt x="237" y="220"/>
                    </a:lnTo>
                    <a:lnTo>
                      <a:pt x="220" y="220"/>
                    </a:lnTo>
                    <a:lnTo>
                      <a:pt x="199" y="279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1093969" y="511052"/>
                <a:ext cx="180206" cy="150172"/>
              </a:xfrm>
              <a:custGeom>
                <a:avLst/>
                <a:gdLst/>
                <a:ahLst/>
                <a:cxnLst>
                  <a:cxn ang="0">
                    <a:pos x="444" y="26"/>
                  </a:cxn>
                  <a:cxn ang="0">
                    <a:pos x="490" y="17"/>
                  </a:cxn>
                  <a:cxn ang="0">
                    <a:pos x="490" y="0"/>
                  </a:cxn>
                  <a:cxn ang="0">
                    <a:pos x="338" y="0"/>
                  </a:cxn>
                  <a:cxn ang="0">
                    <a:pos x="338" y="17"/>
                  </a:cxn>
                  <a:cxn ang="0">
                    <a:pos x="380" y="26"/>
                  </a:cxn>
                  <a:cxn ang="0">
                    <a:pos x="380" y="283"/>
                  </a:cxn>
                  <a:cxn ang="0">
                    <a:pos x="275" y="283"/>
                  </a:cxn>
                  <a:cxn ang="0">
                    <a:pos x="275" y="26"/>
                  </a:cxn>
                  <a:cxn ang="0">
                    <a:pos x="317" y="17"/>
                  </a:cxn>
                  <a:cxn ang="0">
                    <a:pos x="317" y="0"/>
                  </a:cxn>
                  <a:cxn ang="0">
                    <a:pos x="169" y="0"/>
                  </a:cxn>
                  <a:cxn ang="0">
                    <a:pos x="169" y="17"/>
                  </a:cxn>
                  <a:cxn ang="0">
                    <a:pos x="211" y="26"/>
                  </a:cxn>
                  <a:cxn ang="0">
                    <a:pos x="211" y="283"/>
                  </a:cxn>
                  <a:cxn ang="0">
                    <a:pos x="106" y="283"/>
                  </a:cxn>
                  <a:cxn ang="0">
                    <a:pos x="106" y="26"/>
                  </a:cxn>
                  <a:cxn ang="0">
                    <a:pos x="148" y="17"/>
                  </a:cxn>
                  <a:cxn ang="0">
                    <a:pos x="148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457" y="309"/>
                  </a:cxn>
                  <a:cxn ang="0">
                    <a:pos x="457" y="398"/>
                  </a:cxn>
                  <a:cxn ang="0">
                    <a:pos x="474" y="398"/>
                  </a:cxn>
                  <a:cxn ang="0">
                    <a:pos x="495" y="283"/>
                  </a:cxn>
                  <a:cxn ang="0">
                    <a:pos x="444" y="283"/>
                  </a:cxn>
                  <a:cxn ang="0">
                    <a:pos x="444" y="26"/>
                  </a:cxn>
                </a:cxnLst>
                <a:rect l="0" t="0" r="r" b="b"/>
                <a:pathLst>
                  <a:path w="495" h="398">
                    <a:moveTo>
                      <a:pt x="444" y="26"/>
                    </a:moveTo>
                    <a:lnTo>
                      <a:pt x="490" y="17"/>
                    </a:lnTo>
                    <a:lnTo>
                      <a:pt x="490" y="0"/>
                    </a:lnTo>
                    <a:lnTo>
                      <a:pt x="338" y="0"/>
                    </a:lnTo>
                    <a:lnTo>
                      <a:pt x="338" y="17"/>
                    </a:lnTo>
                    <a:lnTo>
                      <a:pt x="380" y="26"/>
                    </a:lnTo>
                    <a:lnTo>
                      <a:pt x="380" y="283"/>
                    </a:lnTo>
                    <a:lnTo>
                      <a:pt x="275" y="283"/>
                    </a:lnTo>
                    <a:lnTo>
                      <a:pt x="275" y="26"/>
                    </a:lnTo>
                    <a:lnTo>
                      <a:pt x="317" y="17"/>
                    </a:lnTo>
                    <a:lnTo>
                      <a:pt x="317" y="0"/>
                    </a:lnTo>
                    <a:lnTo>
                      <a:pt x="169" y="0"/>
                    </a:lnTo>
                    <a:lnTo>
                      <a:pt x="169" y="17"/>
                    </a:lnTo>
                    <a:lnTo>
                      <a:pt x="211" y="26"/>
                    </a:lnTo>
                    <a:lnTo>
                      <a:pt x="211" y="283"/>
                    </a:lnTo>
                    <a:lnTo>
                      <a:pt x="106" y="283"/>
                    </a:lnTo>
                    <a:lnTo>
                      <a:pt x="106" y="26"/>
                    </a:lnTo>
                    <a:lnTo>
                      <a:pt x="148" y="17"/>
                    </a:lnTo>
                    <a:lnTo>
                      <a:pt x="148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457" y="309"/>
                    </a:lnTo>
                    <a:lnTo>
                      <a:pt x="457" y="398"/>
                    </a:lnTo>
                    <a:lnTo>
                      <a:pt x="474" y="398"/>
                    </a:lnTo>
                    <a:lnTo>
                      <a:pt x="495" y="283"/>
                    </a:lnTo>
                    <a:lnTo>
                      <a:pt x="444" y="283"/>
                    </a:lnTo>
                    <a:lnTo>
                      <a:pt x="444" y="26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15"/>
              <p:cNvSpPr>
                <a:spLocks/>
              </p:cNvSpPr>
              <p:nvPr/>
            </p:nvSpPr>
            <p:spPr bwMode="auto">
              <a:xfrm>
                <a:off x="1291563" y="511052"/>
                <a:ext cx="86941" cy="116976"/>
              </a:xfrm>
              <a:custGeom>
                <a:avLst/>
                <a:gdLst/>
                <a:ahLst/>
                <a:cxnLst>
                  <a:cxn ang="0">
                    <a:pos x="237" y="220"/>
                  </a:cxn>
                  <a:cxn ang="0">
                    <a:pos x="224" y="220"/>
                  </a:cxn>
                  <a:cxn ang="0">
                    <a:pos x="199" y="279"/>
                  </a:cxn>
                  <a:cxn ang="0">
                    <a:pos x="102" y="279"/>
                  </a:cxn>
                  <a:cxn ang="0">
                    <a:pos x="102" y="157"/>
                  </a:cxn>
                  <a:cxn ang="0">
                    <a:pos x="157" y="157"/>
                  </a:cxn>
                  <a:cxn ang="0">
                    <a:pos x="170" y="199"/>
                  </a:cxn>
                  <a:cxn ang="0">
                    <a:pos x="186" y="199"/>
                  </a:cxn>
                  <a:cxn ang="0">
                    <a:pos x="182" y="144"/>
                  </a:cxn>
                  <a:cxn ang="0">
                    <a:pos x="186" y="93"/>
                  </a:cxn>
                  <a:cxn ang="0">
                    <a:pos x="174" y="93"/>
                  </a:cxn>
                  <a:cxn ang="0">
                    <a:pos x="157" y="136"/>
                  </a:cxn>
                  <a:cxn ang="0">
                    <a:pos x="102" y="136"/>
                  </a:cxn>
                  <a:cxn ang="0">
                    <a:pos x="102" y="30"/>
                  </a:cxn>
                  <a:cxn ang="0">
                    <a:pos x="195" y="30"/>
                  </a:cxn>
                  <a:cxn ang="0">
                    <a:pos x="208" y="81"/>
                  </a:cxn>
                  <a:cxn ang="0">
                    <a:pos x="224" y="81"/>
                  </a:cxn>
                  <a:cxn ang="0">
                    <a:pos x="220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9" y="309"/>
                  </a:cxn>
                  <a:cxn ang="0">
                    <a:pos x="237" y="220"/>
                  </a:cxn>
                </a:cxnLst>
                <a:rect l="0" t="0" r="r" b="b"/>
                <a:pathLst>
                  <a:path w="237" h="309">
                    <a:moveTo>
                      <a:pt x="237" y="220"/>
                    </a:moveTo>
                    <a:lnTo>
                      <a:pt x="224" y="220"/>
                    </a:lnTo>
                    <a:lnTo>
                      <a:pt x="199" y="279"/>
                    </a:lnTo>
                    <a:lnTo>
                      <a:pt x="102" y="279"/>
                    </a:lnTo>
                    <a:lnTo>
                      <a:pt x="102" y="157"/>
                    </a:lnTo>
                    <a:lnTo>
                      <a:pt x="157" y="157"/>
                    </a:lnTo>
                    <a:lnTo>
                      <a:pt x="170" y="199"/>
                    </a:lnTo>
                    <a:lnTo>
                      <a:pt x="186" y="199"/>
                    </a:lnTo>
                    <a:cubicBezTo>
                      <a:pt x="186" y="182"/>
                      <a:pt x="182" y="165"/>
                      <a:pt x="182" y="144"/>
                    </a:cubicBezTo>
                    <a:cubicBezTo>
                      <a:pt x="182" y="127"/>
                      <a:pt x="186" y="110"/>
                      <a:pt x="186" y="93"/>
                    </a:cubicBezTo>
                    <a:lnTo>
                      <a:pt x="174" y="93"/>
                    </a:lnTo>
                    <a:lnTo>
                      <a:pt x="157" y="136"/>
                    </a:lnTo>
                    <a:lnTo>
                      <a:pt x="102" y="136"/>
                    </a:lnTo>
                    <a:lnTo>
                      <a:pt x="102" y="30"/>
                    </a:lnTo>
                    <a:lnTo>
                      <a:pt x="195" y="30"/>
                    </a:lnTo>
                    <a:lnTo>
                      <a:pt x="208" y="81"/>
                    </a:lnTo>
                    <a:lnTo>
                      <a:pt x="224" y="81"/>
                    </a:lnTo>
                    <a:lnTo>
                      <a:pt x="220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9" y="309"/>
                    </a:lnTo>
                    <a:lnTo>
                      <a:pt x="237" y="22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16"/>
              <p:cNvSpPr>
                <a:spLocks/>
              </p:cNvSpPr>
              <p:nvPr/>
            </p:nvSpPr>
            <p:spPr bwMode="auto">
              <a:xfrm>
                <a:off x="1402216" y="511052"/>
                <a:ext cx="123299" cy="116976"/>
              </a:xfrm>
              <a:custGeom>
                <a:avLst/>
                <a:gdLst/>
                <a:ahLst/>
                <a:cxnLst>
                  <a:cxn ang="0">
                    <a:pos x="190" y="17"/>
                  </a:cxn>
                  <a:cxn ang="0">
                    <a:pos x="236" y="26"/>
                  </a:cxn>
                  <a:cxn ang="0">
                    <a:pos x="236" y="136"/>
                  </a:cxn>
                  <a:cxn ang="0">
                    <a:pos x="105" y="136"/>
                  </a:cxn>
                  <a:cxn ang="0">
                    <a:pos x="105" y="26"/>
                  </a:cxn>
                  <a:cxn ang="0">
                    <a:pos x="152" y="17"/>
                  </a:cxn>
                  <a:cxn ang="0">
                    <a:pos x="152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52" y="309"/>
                  </a:cxn>
                  <a:cxn ang="0">
                    <a:pos x="152" y="292"/>
                  </a:cxn>
                  <a:cxn ang="0">
                    <a:pos x="105" y="283"/>
                  </a:cxn>
                  <a:cxn ang="0">
                    <a:pos x="105" y="161"/>
                  </a:cxn>
                  <a:cxn ang="0">
                    <a:pos x="236" y="161"/>
                  </a:cxn>
                  <a:cxn ang="0">
                    <a:pos x="236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190" y="0"/>
                  </a:cxn>
                  <a:cxn ang="0">
                    <a:pos x="190" y="17"/>
                  </a:cxn>
                </a:cxnLst>
                <a:rect l="0" t="0" r="r" b="b"/>
                <a:pathLst>
                  <a:path w="342" h="309">
                    <a:moveTo>
                      <a:pt x="190" y="17"/>
                    </a:moveTo>
                    <a:lnTo>
                      <a:pt x="236" y="26"/>
                    </a:lnTo>
                    <a:lnTo>
                      <a:pt x="236" y="136"/>
                    </a:lnTo>
                    <a:lnTo>
                      <a:pt x="105" y="136"/>
                    </a:lnTo>
                    <a:lnTo>
                      <a:pt x="105" y="26"/>
                    </a:lnTo>
                    <a:lnTo>
                      <a:pt x="152" y="17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52" y="309"/>
                    </a:lnTo>
                    <a:lnTo>
                      <a:pt x="152" y="292"/>
                    </a:lnTo>
                    <a:lnTo>
                      <a:pt x="105" y="283"/>
                    </a:lnTo>
                    <a:lnTo>
                      <a:pt x="105" y="161"/>
                    </a:lnTo>
                    <a:lnTo>
                      <a:pt x="236" y="161"/>
                    </a:lnTo>
                    <a:lnTo>
                      <a:pt x="236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190" y="0"/>
                    </a:lnTo>
                    <a:lnTo>
                      <a:pt x="19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17"/>
              <p:cNvSpPr>
                <a:spLocks/>
              </p:cNvSpPr>
              <p:nvPr/>
            </p:nvSpPr>
            <p:spPr bwMode="auto">
              <a:xfrm>
                <a:off x="1546065" y="511052"/>
                <a:ext cx="124880" cy="116976"/>
              </a:xfrm>
              <a:custGeom>
                <a:avLst/>
                <a:gdLst/>
                <a:ahLst/>
                <a:cxnLst>
                  <a:cxn ang="0">
                    <a:pos x="190" y="17"/>
                  </a:cxn>
                  <a:cxn ang="0">
                    <a:pos x="237" y="26"/>
                  </a:cxn>
                  <a:cxn ang="0">
                    <a:pos x="237" y="30"/>
                  </a:cxn>
                  <a:cxn ang="0">
                    <a:pos x="106" y="237"/>
                  </a:cxn>
                  <a:cxn ang="0">
                    <a:pos x="106" y="26"/>
                  </a:cxn>
                  <a:cxn ang="0">
                    <a:pos x="152" y="17"/>
                  </a:cxn>
                  <a:cxn ang="0">
                    <a:pos x="152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52" y="309"/>
                  </a:cxn>
                  <a:cxn ang="0">
                    <a:pos x="152" y="292"/>
                  </a:cxn>
                  <a:cxn ang="0">
                    <a:pos x="106" y="283"/>
                  </a:cxn>
                  <a:cxn ang="0">
                    <a:pos x="106" y="279"/>
                  </a:cxn>
                  <a:cxn ang="0">
                    <a:pos x="237" y="72"/>
                  </a:cxn>
                  <a:cxn ang="0">
                    <a:pos x="237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190" y="0"/>
                  </a:cxn>
                  <a:cxn ang="0">
                    <a:pos x="190" y="17"/>
                  </a:cxn>
                </a:cxnLst>
                <a:rect l="0" t="0" r="r" b="b"/>
                <a:pathLst>
                  <a:path w="342" h="309">
                    <a:moveTo>
                      <a:pt x="190" y="17"/>
                    </a:moveTo>
                    <a:lnTo>
                      <a:pt x="237" y="26"/>
                    </a:lnTo>
                    <a:lnTo>
                      <a:pt x="237" y="30"/>
                    </a:lnTo>
                    <a:lnTo>
                      <a:pt x="106" y="237"/>
                    </a:lnTo>
                    <a:lnTo>
                      <a:pt x="106" y="26"/>
                    </a:lnTo>
                    <a:lnTo>
                      <a:pt x="152" y="17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52" y="309"/>
                    </a:lnTo>
                    <a:lnTo>
                      <a:pt x="152" y="292"/>
                    </a:lnTo>
                    <a:lnTo>
                      <a:pt x="106" y="283"/>
                    </a:lnTo>
                    <a:lnTo>
                      <a:pt x="106" y="279"/>
                    </a:lnTo>
                    <a:lnTo>
                      <a:pt x="237" y="72"/>
                    </a:lnTo>
                    <a:lnTo>
                      <a:pt x="237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190" y="0"/>
                    </a:lnTo>
                    <a:lnTo>
                      <a:pt x="19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18"/>
              <p:cNvSpPr>
                <a:spLocks/>
              </p:cNvSpPr>
              <p:nvPr/>
            </p:nvSpPr>
            <p:spPr bwMode="auto">
              <a:xfrm>
                <a:off x="1689913" y="511052"/>
                <a:ext cx="88522" cy="116976"/>
              </a:xfrm>
              <a:custGeom>
                <a:avLst/>
                <a:gdLst/>
                <a:ahLst/>
                <a:cxnLst>
                  <a:cxn ang="0">
                    <a:pos x="225" y="220"/>
                  </a:cxn>
                  <a:cxn ang="0">
                    <a:pos x="199" y="279"/>
                  </a:cxn>
                  <a:cxn ang="0">
                    <a:pos x="106" y="279"/>
                  </a:cxn>
                  <a:cxn ang="0">
                    <a:pos x="106" y="157"/>
                  </a:cxn>
                  <a:cxn ang="0">
                    <a:pos x="161" y="157"/>
                  </a:cxn>
                  <a:cxn ang="0">
                    <a:pos x="174" y="199"/>
                  </a:cxn>
                  <a:cxn ang="0">
                    <a:pos x="187" y="199"/>
                  </a:cxn>
                  <a:cxn ang="0">
                    <a:pos x="187" y="144"/>
                  </a:cxn>
                  <a:cxn ang="0">
                    <a:pos x="187" y="93"/>
                  </a:cxn>
                  <a:cxn ang="0">
                    <a:pos x="174" y="93"/>
                  </a:cxn>
                  <a:cxn ang="0">
                    <a:pos x="161" y="136"/>
                  </a:cxn>
                  <a:cxn ang="0">
                    <a:pos x="106" y="136"/>
                  </a:cxn>
                  <a:cxn ang="0">
                    <a:pos x="106" y="30"/>
                  </a:cxn>
                  <a:cxn ang="0">
                    <a:pos x="195" y="30"/>
                  </a:cxn>
                  <a:cxn ang="0">
                    <a:pos x="212" y="81"/>
                  </a:cxn>
                  <a:cxn ang="0">
                    <a:pos x="225" y="81"/>
                  </a:cxn>
                  <a:cxn ang="0">
                    <a:pos x="225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3" y="26"/>
                  </a:cxn>
                  <a:cxn ang="0">
                    <a:pos x="43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9" y="309"/>
                  </a:cxn>
                  <a:cxn ang="0">
                    <a:pos x="241" y="220"/>
                  </a:cxn>
                  <a:cxn ang="0">
                    <a:pos x="225" y="220"/>
                  </a:cxn>
                </a:cxnLst>
                <a:rect l="0" t="0" r="r" b="b"/>
                <a:pathLst>
                  <a:path w="241" h="309">
                    <a:moveTo>
                      <a:pt x="225" y="220"/>
                    </a:moveTo>
                    <a:lnTo>
                      <a:pt x="199" y="279"/>
                    </a:lnTo>
                    <a:lnTo>
                      <a:pt x="106" y="279"/>
                    </a:lnTo>
                    <a:lnTo>
                      <a:pt x="106" y="157"/>
                    </a:lnTo>
                    <a:lnTo>
                      <a:pt x="161" y="157"/>
                    </a:lnTo>
                    <a:lnTo>
                      <a:pt x="174" y="199"/>
                    </a:lnTo>
                    <a:lnTo>
                      <a:pt x="187" y="199"/>
                    </a:lnTo>
                    <a:lnTo>
                      <a:pt x="187" y="144"/>
                    </a:lnTo>
                    <a:lnTo>
                      <a:pt x="187" y="93"/>
                    </a:lnTo>
                    <a:lnTo>
                      <a:pt x="174" y="93"/>
                    </a:lnTo>
                    <a:lnTo>
                      <a:pt x="161" y="136"/>
                    </a:lnTo>
                    <a:lnTo>
                      <a:pt x="106" y="136"/>
                    </a:lnTo>
                    <a:lnTo>
                      <a:pt x="106" y="30"/>
                    </a:lnTo>
                    <a:lnTo>
                      <a:pt x="195" y="30"/>
                    </a:lnTo>
                    <a:lnTo>
                      <a:pt x="212" y="81"/>
                    </a:lnTo>
                    <a:lnTo>
                      <a:pt x="225" y="81"/>
                    </a:lnTo>
                    <a:lnTo>
                      <a:pt x="225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3" y="26"/>
                    </a:lnTo>
                    <a:lnTo>
                      <a:pt x="43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9" y="309"/>
                    </a:lnTo>
                    <a:lnTo>
                      <a:pt x="241" y="220"/>
                    </a:lnTo>
                    <a:lnTo>
                      <a:pt x="225" y="22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19"/>
              <p:cNvSpPr>
                <a:spLocks noEditPoints="1"/>
              </p:cNvSpPr>
              <p:nvPr/>
            </p:nvSpPr>
            <p:spPr bwMode="auto">
              <a:xfrm>
                <a:off x="943798" y="163286"/>
                <a:ext cx="229209" cy="289278"/>
              </a:xfrm>
              <a:custGeom>
                <a:avLst/>
                <a:gdLst/>
                <a:ahLst/>
                <a:cxnLst>
                  <a:cxn ang="0">
                    <a:pos x="317" y="774"/>
                  </a:cxn>
                  <a:cxn ang="0">
                    <a:pos x="587" y="668"/>
                  </a:cxn>
                  <a:cxn ang="0">
                    <a:pos x="630" y="85"/>
                  </a:cxn>
                  <a:cxn ang="0">
                    <a:pos x="317" y="0"/>
                  </a:cxn>
                  <a:cxn ang="0">
                    <a:pos x="160" y="42"/>
                  </a:cxn>
                  <a:cxn ang="0">
                    <a:pos x="0" y="85"/>
                  </a:cxn>
                  <a:cxn ang="0">
                    <a:pos x="42" y="668"/>
                  </a:cxn>
                  <a:cxn ang="0">
                    <a:pos x="160" y="715"/>
                  </a:cxn>
                  <a:cxn ang="0">
                    <a:pos x="317" y="774"/>
                  </a:cxn>
                  <a:cxn ang="0">
                    <a:pos x="160" y="76"/>
                  </a:cxn>
                  <a:cxn ang="0">
                    <a:pos x="160" y="76"/>
                  </a:cxn>
                  <a:cxn ang="0">
                    <a:pos x="224" y="59"/>
                  </a:cxn>
                  <a:cxn ang="0">
                    <a:pos x="160" y="161"/>
                  </a:cxn>
                  <a:cxn ang="0">
                    <a:pos x="105" y="258"/>
                  </a:cxn>
                  <a:cxn ang="0">
                    <a:pos x="105" y="186"/>
                  </a:cxn>
                  <a:cxn ang="0">
                    <a:pos x="101" y="93"/>
                  </a:cxn>
                  <a:cxn ang="0">
                    <a:pos x="160" y="76"/>
                  </a:cxn>
                  <a:cxn ang="0">
                    <a:pos x="76" y="643"/>
                  </a:cxn>
                  <a:cxn ang="0">
                    <a:pos x="76" y="643"/>
                  </a:cxn>
                  <a:cxn ang="0">
                    <a:pos x="55" y="385"/>
                  </a:cxn>
                  <a:cxn ang="0">
                    <a:pos x="114" y="389"/>
                  </a:cxn>
                  <a:cxn ang="0">
                    <a:pos x="160" y="313"/>
                  </a:cxn>
                  <a:cxn ang="0">
                    <a:pos x="228" y="203"/>
                  </a:cxn>
                  <a:cxn ang="0">
                    <a:pos x="224" y="275"/>
                  </a:cxn>
                  <a:cxn ang="0">
                    <a:pos x="228" y="397"/>
                  </a:cxn>
                  <a:cxn ang="0">
                    <a:pos x="317" y="402"/>
                  </a:cxn>
                  <a:cxn ang="0">
                    <a:pos x="317" y="34"/>
                  </a:cxn>
                  <a:cxn ang="0">
                    <a:pos x="596" y="110"/>
                  </a:cxn>
                  <a:cxn ang="0">
                    <a:pos x="575" y="385"/>
                  </a:cxn>
                  <a:cxn ang="0">
                    <a:pos x="494" y="389"/>
                  </a:cxn>
                  <a:cxn ang="0">
                    <a:pos x="507" y="156"/>
                  </a:cxn>
                  <a:cxn ang="0">
                    <a:pos x="410" y="140"/>
                  </a:cxn>
                  <a:cxn ang="0">
                    <a:pos x="406" y="397"/>
                  </a:cxn>
                  <a:cxn ang="0">
                    <a:pos x="317" y="402"/>
                  </a:cxn>
                  <a:cxn ang="0">
                    <a:pos x="317" y="736"/>
                  </a:cxn>
                  <a:cxn ang="0">
                    <a:pos x="160" y="676"/>
                  </a:cxn>
                  <a:cxn ang="0">
                    <a:pos x="76" y="643"/>
                  </a:cxn>
                </a:cxnLst>
                <a:rect l="0" t="0" r="r" b="b"/>
                <a:pathLst>
                  <a:path w="630" h="774">
                    <a:moveTo>
                      <a:pt x="317" y="774"/>
                    </a:moveTo>
                    <a:lnTo>
                      <a:pt x="587" y="668"/>
                    </a:lnTo>
                    <a:lnTo>
                      <a:pt x="630" y="85"/>
                    </a:lnTo>
                    <a:lnTo>
                      <a:pt x="317" y="0"/>
                    </a:lnTo>
                    <a:lnTo>
                      <a:pt x="160" y="42"/>
                    </a:lnTo>
                    <a:lnTo>
                      <a:pt x="0" y="85"/>
                    </a:lnTo>
                    <a:lnTo>
                      <a:pt x="42" y="668"/>
                    </a:lnTo>
                    <a:lnTo>
                      <a:pt x="160" y="715"/>
                    </a:lnTo>
                    <a:lnTo>
                      <a:pt x="317" y="774"/>
                    </a:lnTo>
                    <a:close/>
                    <a:moveTo>
                      <a:pt x="160" y="76"/>
                    </a:moveTo>
                    <a:lnTo>
                      <a:pt x="160" y="76"/>
                    </a:lnTo>
                    <a:lnTo>
                      <a:pt x="224" y="59"/>
                    </a:lnTo>
                    <a:lnTo>
                      <a:pt x="160" y="161"/>
                    </a:lnTo>
                    <a:lnTo>
                      <a:pt x="105" y="258"/>
                    </a:lnTo>
                    <a:lnTo>
                      <a:pt x="105" y="186"/>
                    </a:lnTo>
                    <a:lnTo>
                      <a:pt x="101" y="93"/>
                    </a:lnTo>
                    <a:lnTo>
                      <a:pt x="160" y="76"/>
                    </a:lnTo>
                    <a:close/>
                    <a:moveTo>
                      <a:pt x="76" y="643"/>
                    </a:moveTo>
                    <a:lnTo>
                      <a:pt x="76" y="643"/>
                    </a:lnTo>
                    <a:lnTo>
                      <a:pt x="55" y="385"/>
                    </a:lnTo>
                    <a:lnTo>
                      <a:pt x="114" y="389"/>
                    </a:lnTo>
                    <a:lnTo>
                      <a:pt x="160" y="313"/>
                    </a:lnTo>
                    <a:lnTo>
                      <a:pt x="228" y="203"/>
                    </a:lnTo>
                    <a:lnTo>
                      <a:pt x="224" y="275"/>
                    </a:lnTo>
                    <a:lnTo>
                      <a:pt x="228" y="397"/>
                    </a:lnTo>
                    <a:lnTo>
                      <a:pt x="317" y="402"/>
                    </a:lnTo>
                    <a:lnTo>
                      <a:pt x="317" y="34"/>
                    </a:lnTo>
                    <a:lnTo>
                      <a:pt x="596" y="110"/>
                    </a:lnTo>
                    <a:lnTo>
                      <a:pt x="575" y="385"/>
                    </a:lnTo>
                    <a:lnTo>
                      <a:pt x="494" y="389"/>
                    </a:lnTo>
                    <a:lnTo>
                      <a:pt x="507" y="156"/>
                    </a:lnTo>
                    <a:lnTo>
                      <a:pt x="410" y="140"/>
                    </a:lnTo>
                    <a:lnTo>
                      <a:pt x="406" y="397"/>
                    </a:lnTo>
                    <a:lnTo>
                      <a:pt x="317" y="402"/>
                    </a:lnTo>
                    <a:lnTo>
                      <a:pt x="317" y="736"/>
                    </a:lnTo>
                    <a:lnTo>
                      <a:pt x="160" y="676"/>
                    </a:lnTo>
                    <a:lnTo>
                      <a:pt x="76" y="643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21" name="Прямая соединительная линия 20"/>
          <p:cNvCxnSpPr/>
          <p:nvPr/>
        </p:nvCxnSpPr>
        <p:spPr>
          <a:xfrm>
            <a:off x="-3" y="818726"/>
            <a:ext cx="9144003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81" y="6481567"/>
            <a:ext cx="2895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C6BF5D-1452-443D-916E-ADC94824D838}"/>
              </a:ext>
            </a:extLst>
          </p:cNvPr>
          <p:cNvSpPr txBox="1"/>
          <p:nvPr/>
        </p:nvSpPr>
        <p:spPr>
          <a:xfrm>
            <a:off x="1907704" y="192428"/>
            <a:ext cx="6987585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Реальный эксперимент</a:t>
            </a: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81F580-F600-4E42-AC4C-3BD22994FF9D}"/>
              </a:ext>
            </a:extLst>
          </p:cNvPr>
          <p:cNvSpPr txBox="1"/>
          <p:nvPr/>
        </p:nvSpPr>
        <p:spPr>
          <a:xfrm>
            <a:off x="460310" y="1196752"/>
            <a:ext cx="8144138" cy="46805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0"/>
            <a:r>
              <a:rPr lang="ru-RU" dirty="0"/>
              <a:t>1. Дан раствор сульфата аммония, а также набор следующих реактивов: магний, оксид цинка, гидроксид натрия, нитрат бария, фенолфталеиновая индикаторная бумага.   Используя только реактивы из приведённого перечня, запишите молекулярные уравнения двух реакций, которые характеризуют химические свойства сульфата аммония, и укажите признаки их протекания.</a:t>
            </a:r>
          </a:p>
          <a:p>
            <a:pPr lvl="0"/>
            <a:r>
              <a:rPr lang="ru-RU" dirty="0"/>
              <a:t>2. Дан раствор хлорида алюминия, а также набор следующих реактивов: растворы серной кислоты, аммиака, нитрата серебра, карбоната калия и цинк. Используя только реактивы из приведенного списка, запишите молекулярные уравнения двух реакций, которые характеризуют химические свойства хлорида алюминия.</a:t>
            </a:r>
          </a:p>
          <a:p>
            <a:pPr lvl="0"/>
            <a:r>
              <a:rPr lang="ru-RU" dirty="0"/>
              <a:t>3. Дан порошок карбоната кальция, а также набор следующих реактивов: раствор соляной кислоты, раствор карбоната натрия, нитрата калия, оксид меди(</a:t>
            </a:r>
            <a:r>
              <a:rPr lang="en-US" dirty="0"/>
              <a:t>II</a:t>
            </a:r>
            <a:r>
              <a:rPr lang="ru-RU" dirty="0"/>
              <a:t>). Используя только реактивы из приведённого перечня, запишите молекулярные уравнения двух реакций, которые характеризуют химический состав карбоната кальция, и укажите признаки их протекания.</a:t>
            </a:r>
          </a:p>
        </p:txBody>
      </p:sp>
    </p:spTree>
    <p:extLst>
      <p:ext uri="{BB962C8B-B14F-4D97-AF65-F5344CB8AC3E}">
        <p14:creationId xmlns:p14="http://schemas.microsoft.com/office/powerpoint/2010/main" val="292566501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F9195C-AA77-4FD7-851F-4FCD2ED7DB09}"/>
              </a:ext>
            </a:extLst>
          </p:cNvPr>
          <p:cNvSpPr txBox="1"/>
          <p:nvPr/>
        </p:nvSpPr>
        <p:spPr>
          <a:xfrm>
            <a:off x="179512" y="2348880"/>
            <a:ext cx="8640960" cy="1569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Спасибо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107941358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lin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87864"/>
            <a:ext cx="9144000" cy="7013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37448" y="128248"/>
            <a:ext cx="1526240" cy="626298"/>
            <a:chOff x="316597" y="192428"/>
            <a:chExt cx="1753739" cy="626298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2068286" y="192428"/>
              <a:ext cx="2050" cy="626298"/>
            </a:xfrm>
            <a:prstGeom prst="line">
              <a:avLst/>
            </a:prstGeom>
            <a:ln>
              <a:solidFill>
                <a:srgbClr val="2947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Группа 44"/>
            <p:cNvGrpSpPr/>
            <p:nvPr/>
          </p:nvGrpSpPr>
          <p:grpSpPr>
            <a:xfrm>
              <a:off x="316597" y="256608"/>
              <a:ext cx="1440066" cy="497938"/>
              <a:chOff x="338369" y="163286"/>
              <a:chExt cx="1440066" cy="497938"/>
            </a:xfrm>
          </p:grpSpPr>
          <p:sp>
            <p:nvSpPr>
              <p:cNvPr id="3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8369" y="163286"/>
                <a:ext cx="1429001" cy="493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6"/>
              <p:cNvSpPr>
                <a:spLocks/>
              </p:cNvSpPr>
              <p:nvPr/>
            </p:nvSpPr>
            <p:spPr bwMode="auto">
              <a:xfrm>
                <a:off x="343111" y="397237"/>
                <a:ext cx="548521" cy="31615"/>
              </a:xfrm>
              <a:custGeom>
                <a:avLst/>
                <a:gdLst/>
                <a:ahLst/>
                <a:cxnLst>
                  <a:cxn ang="0">
                    <a:pos x="1505" y="0"/>
                  </a:cxn>
                  <a:cxn ang="0">
                    <a:pos x="0" y="0"/>
                  </a:cxn>
                  <a:cxn ang="0">
                    <a:pos x="0" y="84"/>
                  </a:cxn>
                  <a:cxn ang="0">
                    <a:pos x="1509" y="84"/>
                  </a:cxn>
                  <a:cxn ang="0">
                    <a:pos x="1505" y="0"/>
                  </a:cxn>
                </a:cxnLst>
                <a:rect l="0" t="0" r="r" b="b"/>
                <a:pathLst>
                  <a:path w="1509" h="84">
                    <a:moveTo>
                      <a:pt x="1505" y="0"/>
                    </a:moveTo>
                    <a:lnTo>
                      <a:pt x="0" y="0"/>
                    </a:lnTo>
                    <a:lnTo>
                      <a:pt x="0" y="84"/>
                    </a:lnTo>
                    <a:lnTo>
                      <a:pt x="1509" y="84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7"/>
              <p:cNvSpPr>
                <a:spLocks/>
              </p:cNvSpPr>
              <p:nvPr/>
            </p:nvSpPr>
            <p:spPr bwMode="auto">
              <a:xfrm>
                <a:off x="1223591" y="397237"/>
                <a:ext cx="548521" cy="31615"/>
              </a:xfrm>
              <a:custGeom>
                <a:avLst/>
                <a:gdLst/>
                <a:ahLst/>
                <a:cxnLst>
                  <a:cxn ang="0">
                    <a:pos x="1510" y="0"/>
                  </a:cxn>
                  <a:cxn ang="0">
                    <a:pos x="9" y="0"/>
                  </a:cxn>
                  <a:cxn ang="0">
                    <a:pos x="0" y="84"/>
                  </a:cxn>
                  <a:cxn ang="0">
                    <a:pos x="1510" y="84"/>
                  </a:cxn>
                  <a:cxn ang="0">
                    <a:pos x="1510" y="0"/>
                  </a:cxn>
                </a:cxnLst>
                <a:rect l="0" t="0" r="r" b="b"/>
                <a:pathLst>
                  <a:path w="1510" h="84">
                    <a:moveTo>
                      <a:pt x="1510" y="0"/>
                    </a:moveTo>
                    <a:lnTo>
                      <a:pt x="9" y="0"/>
                    </a:lnTo>
                    <a:lnTo>
                      <a:pt x="0" y="84"/>
                    </a:lnTo>
                    <a:lnTo>
                      <a:pt x="1510" y="84"/>
                    </a:lnTo>
                    <a:lnTo>
                      <a:pt x="1510" y="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338369" y="511052"/>
                <a:ext cx="124880" cy="116976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48" y="309"/>
                  </a:cxn>
                  <a:cxn ang="0">
                    <a:pos x="148" y="292"/>
                  </a:cxn>
                  <a:cxn ang="0">
                    <a:pos x="106" y="283"/>
                  </a:cxn>
                  <a:cxn ang="0">
                    <a:pos x="106" y="30"/>
                  </a:cxn>
                  <a:cxn ang="0">
                    <a:pos x="232" y="30"/>
                  </a:cxn>
                  <a:cxn ang="0">
                    <a:pos x="232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0" y="0"/>
                  </a:cxn>
                  <a:cxn ang="0">
                    <a:pos x="0" y="17"/>
                  </a:cxn>
                </a:cxnLst>
                <a:rect l="0" t="0" r="r" b="b"/>
                <a:pathLst>
                  <a:path w="342" h="309">
                    <a:moveTo>
                      <a:pt x="0" y="17"/>
                    </a:move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48" y="309"/>
                    </a:lnTo>
                    <a:lnTo>
                      <a:pt x="148" y="292"/>
                    </a:lnTo>
                    <a:lnTo>
                      <a:pt x="106" y="283"/>
                    </a:lnTo>
                    <a:lnTo>
                      <a:pt x="106" y="30"/>
                    </a:lnTo>
                    <a:lnTo>
                      <a:pt x="232" y="30"/>
                    </a:lnTo>
                    <a:lnTo>
                      <a:pt x="232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9"/>
              <p:cNvSpPr>
                <a:spLocks noEditPoints="1"/>
              </p:cNvSpPr>
              <p:nvPr/>
            </p:nvSpPr>
            <p:spPr bwMode="auto">
              <a:xfrm>
                <a:off x="485379" y="511052"/>
                <a:ext cx="85361" cy="116976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39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39" y="309"/>
                  </a:cxn>
                  <a:cxn ang="0">
                    <a:pos x="156" y="309"/>
                  </a:cxn>
                  <a:cxn ang="0">
                    <a:pos x="156" y="292"/>
                  </a:cxn>
                  <a:cxn ang="0">
                    <a:pos x="139" y="288"/>
                  </a:cxn>
                  <a:cxn ang="0">
                    <a:pos x="101" y="283"/>
                  </a:cxn>
                  <a:cxn ang="0">
                    <a:pos x="101" y="178"/>
                  </a:cxn>
                  <a:cxn ang="0">
                    <a:pos x="127" y="178"/>
                  </a:cxn>
                  <a:cxn ang="0">
                    <a:pos x="139" y="178"/>
                  </a:cxn>
                  <a:cxn ang="0">
                    <a:pos x="236" y="81"/>
                  </a:cxn>
                  <a:cxn ang="0">
                    <a:pos x="148" y="0"/>
                  </a:cxn>
                  <a:cxn ang="0">
                    <a:pos x="139" y="161"/>
                  </a:cxn>
                  <a:cxn ang="0">
                    <a:pos x="139" y="161"/>
                  </a:cxn>
                  <a:cxn ang="0">
                    <a:pos x="118" y="161"/>
                  </a:cxn>
                  <a:cxn ang="0">
                    <a:pos x="101" y="161"/>
                  </a:cxn>
                  <a:cxn ang="0">
                    <a:pos x="101" y="21"/>
                  </a:cxn>
                  <a:cxn ang="0">
                    <a:pos x="118" y="21"/>
                  </a:cxn>
                  <a:cxn ang="0">
                    <a:pos x="139" y="26"/>
                  </a:cxn>
                  <a:cxn ang="0">
                    <a:pos x="173" y="93"/>
                  </a:cxn>
                  <a:cxn ang="0">
                    <a:pos x="139" y="161"/>
                  </a:cxn>
                </a:cxnLst>
                <a:rect l="0" t="0" r="r" b="b"/>
                <a:pathLst>
                  <a:path w="236" h="309">
                    <a:moveTo>
                      <a:pt x="148" y="0"/>
                    </a:moveTo>
                    <a:lnTo>
                      <a:pt x="139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39" y="309"/>
                    </a:lnTo>
                    <a:lnTo>
                      <a:pt x="156" y="309"/>
                    </a:lnTo>
                    <a:lnTo>
                      <a:pt x="156" y="292"/>
                    </a:lnTo>
                    <a:lnTo>
                      <a:pt x="139" y="288"/>
                    </a:lnTo>
                    <a:lnTo>
                      <a:pt x="101" y="283"/>
                    </a:lnTo>
                    <a:lnTo>
                      <a:pt x="101" y="178"/>
                    </a:lnTo>
                    <a:lnTo>
                      <a:pt x="127" y="178"/>
                    </a:lnTo>
                    <a:lnTo>
                      <a:pt x="139" y="178"/>
                    </a:lnTo>
                    <a:cubicBezTo>
                      <a:pt x="203" y="174"/>
                      <a:pt x="236" y="144"/>
                      <a:pt x="236" y="81"/>
                    </a:cubicBezTo>
                    <a:cubicBezTo>
                      <a:pt x="236" y="26"/>
                      <a:pt x="198" y="0"/>
                      <a:pt x="148" y="0"/>
                    </a:cubicBezTo>
                    <a:close/>
                    <a:moveTo>
                      <a:pt x="139" y="161"/>
                    </a:moveTo>
                    <a:lnTo>
                      <a:pt x="139" y="161"/>
                    </a:lnTo>
                    <a:lnTo>
                      <a:pt x="118" y="161"/>
                    </a:lnTo>
                    <a:lnTo>
                      <a:pt x="101" y="161"/>
                    </a:lnTo>
                    <a:lnTo>
                      <a:pt x="101" y="21"/>
                    </a:lnTo>
                    <a:lnTo>
                      <a:pt x="118" y="21"/>
                    </a:lnTo>
                    <a:cubicBezTo>
                      <a:pt x="122" y="21"/>
                      <a:pt x="131" y="21"/>
                      <a:pt x="139" y="26"/>
                    </a:cubicBezTo>
                    <a:cubicBezTo>
                      <a:pt x="156" y="30"/>
                      <a:pt x="173" y="51"/>
                      <a:pt x="173" y="93"/>
                    </a:cubicBezTo>
                    <a:cubicBezTo>
                      <a:pt x="173" y="123"/>
                      <a:pt x="165" y="152"/>
                      <a:pt x="139" y="161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10"/>
              <p:cNvSpPr>
                <a:spLocks noEditPoints="1"/>
              </p:cNvSpPr>
              <p:nvPr/>
            </p:nvSpPr>
            <p:spPr bwMode="auto">
              <a:xfrm>
                <a:off x="594451" y="509471"/>
                <a:ext cx="115395" cy="120137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156" y="0"/>
                  </a:cxn>
                  <a:cxn ang="0">
                    <a:pos x="0" y="156"/>
                  </a:cxn>
                  <a:cxn ang="0">
                    <a:pos x="156" y="317"/>
                  </a:cxn>
                  <a:cxn ang="0">
                    <a:pos x="160" y="317"/>
                  </a:cxn>
                  <a:cxn ang="0">
                    <a:pos x="317" y="156"/>
                  </a:cxn>
                  <a:cxn ang="0">
                    <a:pos x="160" y="0"/>
                  </a:cxn>
                  <a:cxn ang="0">
                    <a:pos x="160" y="300"/>
                  </a:cxn>
                  <a:cxn ang="0">
                    <a:pos x="160" y="300"/>
                  </a:cxn>
                  <a:cxn ang="0">
                    <a:pos x="156" y="300"/>
                  </a:cxn>
                  <a:cxn ang="0">
                    <a:pos x="72" y="148"/>
                  </a:cxn>
                  <a:cxn ang="0">
                    <a:pos x="156" y="17"/>
                  </a:cxn>
                  <a:cxn ang="0">
                    <a:pos x="245" y="169"/>
                  </a:cxn>
                  <a:cxn ang="0">
                    <a:pos x="160" y="300"/>
                  </a:cxn>
                </a:cxnLst>
                <a:rect l="0" t="0" r="r" b="b"/>
                <a:pathLst>
                  <a:path w="317" h="317">
                    <a:moveTo>
                      <a:pt x="160" y="0"/>
                    </a:moveTo>
                    <a:lnTo>
                      <a:pt x="156" y="0"/>
                    </a:lnTo>
                    <a:cubicBezTo>
                      <a:pt x="55" y="0"/>
                      <a:pt x="0" y="55"/>
                      <a:pt x="0" y="156"/>
                    </a:cubicBezTo>
                    <a:cubicBezTo>
                      <a:pt x="0" y="262"/>
                      <a:pt x="55" y="317"/>
                      <a:pt x="156" y="317"/>
                    </a:cubicBezTo>
                    <a:lnTo>
                      <a:pt x="160" y="317"/>
                    </a:lnTo>
                    <a:cubicBezTo>
                      <a:pt x="258" y="317"/>
                      <a:pt x="317" y="262"/>
                      <a:pt x="317" y="156"/>
                    </a:cubicBezTo>
                    <a:cubicBezTo>
                      <a:pt x="317" y="55"/>
                      <a:pt x="262" y="0"/>
                      <a:pt x="160" y="0"/>
                    </a:cubicBezTo>
                    <a:close/>
                    <a:moveTo>
                      <a:pt x="160" y="300"/>
                    </a:moveTo>
                    <a:lnTo>
                      <a:pt x="160" y="300"/>
                    </a:lnTo>
                    <a:lnTo>
                      <a:pt x="156" y="300"/>
                    </a:lnTo>
                    <a:cubicBezTo>
                      <a:pt x="110" y="296"/>
                      <a:pt x="72" y="258"/>
                      <a:pt x="72" y="148"/>
                    </a:cubicBezTo>
                    <a:cubicBezTo>
                      <a:pt x="72" y="55"/>
                      <a:pt x="106" y="21"/>
                      <a:pt x="156" y="17"/>
                    </a:cubicBezTo>
                    <a:cubicBezTo>
                      <a:pt x="207" y="21"/>
                      <a:pt x="245" y="63"/>
                      <a:pt x="245" y="169"/>
                    </a:cubicBezTo>
                    <a:cubicBezTo>
                      <a:pt x="245" y="232"/>
                      <a:pt x="220" y="300"/>
                      <a:pt x="160" y="300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736719" y="509471"/>
                <a:ext cx="105910" cy="120137"/>
              </a:xfrm>
              <a:custGeom>
                <a:avLst/>
                <a:gdLst/>
                <a:ahLst/>
                <a:cxnLst>
                  <a:cxn ang="0">
                    <a:pos x="190" y="296"/>
                  </a:cxn>
                  <a:cxn ang="0">
                    <a:pos x="72" y="156"/>
                  </a:cxn>
                  <a:cxn ang="0">
                    <a:pos x="173" y="21"/>
                  </a:cxn>
                  <a:cxn ang="0">
                    <a:pos x="266" y="101"/>
                  </a:cxn>
                  <a:cxn ang="0">
                    <a:pos x="283" y="101"/>
                  </a:cxn>
                  <a:cxn ang="0">
                    <a:pos x="283" y="17"/>
                  </a:cxn>
                  <a:cxn ang="0">
                    <a:pos x="262" y="17"/>
                  </a:cxn>
                  <a:cxn ang="0">
                    <a:pos x="165" y="0"/>
                  </a:cxn>
                  <a:cxn ang="0">
                    <a:pos x="0" y="152"/>
                  </a:cxn>
                  <a:cxn ang="0">
                    <a:pos x="165" y="317"/>
                  </a:cxn>
                  <a:cxn ang="0">
                    <a:pos x="292" y="287"/>
                  </a:cxn>
                  <a:cxn ang="0">
                    <a:pos x="292" y="241"/>
                  </a:cxn>
                  <a:cxn ang="0">
                    <a:pos x="283" y="241"/>
                  </a:cxn>
                  <a:cxn ang="0">
                    <a:pos x="190" y="296"/>
                  </a:cxn>
                </a:cxnLst>
                <a:rect l="0" t="0" r="r" b="b"/>
                <a:pathLst>
                  <a:path w="292" h="317">
                    <a:moveTo>
                      <a:pt x="190" y="296"/>
                    </a:moveTo>
                    <a:cubicBezTo>
                      <a:pt x="114" y="296"/>
                      <a:pt x="72" y="224"/>
                      <a:pt x="72" y="156"/>
                    </a:cubicBezTo>
                    <a:cubicBezTo>
                      <a:pt x="72" y="80"/>
                      <a:pt x="110" y="21"/>
                      <a:pt x="173" y="21"/>
                    </a:cubicBezTo>
                    <a:cubicBezTo>
                      <a:pt x="224" y="21"/>
                      <a:pt x="258" y="51"/>
                      <a:pt x="266" y="101"/>
                    </a:cubicBezTo>
                    <a:lnTo>
                      <a:pt x="283" y="101"/>
                    </a:lnTo>
                    <a:lnTo>
                      <a:pt x="283" y="17"/>
                    </a:lnTo>
                    <a:lnTo>
                      <a:pt x="262" y="17"/>
                    </a:lnTo>
                    <a:cubicBezTo>
                      <a:pt x="233" y="8"/>
                      <a:pt x="199" y="0"/>
                      <a:pt x="165" y="0"/>
                    </a:cubicBezTo>
                    <a:cubicBezTo>
                      <a:pt x="76" y="0"/>
                      <a:pt x="0" y="47"/>
                      <a:pt x="0" y="152"/>
                    </a:cubicBezTo>
                    <a:cubicBezTo>
                      <a:pt x="0" y="254"/>
                      <a:pt x="68" y="317"/>
                      <a:pt x="165" y="317"/>
                    </a:cubicBezTo>
                    <a:cubicBezTo>
                      <a:pt x="237" y="317"/>
                      <a:pt x="262" y="300"/>
                      <a:pt x="292" y="287"/>
                    </a:cubicBezTo>
                    <a:lnTo>
                      <a:pt x="292" y="241"/>
                    </a:lnTo>
                    <a:lnTo>
                      <a:pt x="283" y="241"/>
                    </a:lnTo>
                    <a:cubicBezTo>
                      <a:pt x="271" y="279"/>
                      <a:pt x="228" y="296"/>
                      <a:pt x="190" y="296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12"/>
              <p:cNvSpPr>
                <a:spLocks noEditPoints="1"/>
              </p:cNvSpPr>
              <p:nvPr/>
            </p:nvSpPr>
            <p:spPr bwMode="auto">
              <a:xfrm>
                <a:off x="866341" y="511052"/>
                <a:ext cx="91684" cy="116976"/>
              </a:xfrm>
              <a:custGeom>
                <a:avLst/>
                <a:gdLst/>
                <a:ahLst/>
                <a:cxnLst>
                  <a:cxn ang="0">
                    <a:pos x="174" y="148"/>
                  </a:cxn>
                  <a:cxn ang="0">
                    <a:pos x="174" y="144"/>
                  </a:cxn>
                  <a:cxn ang="0">
                    <a:pos x="241" y="72"/>
                  </a:cxn>
                  <a:cxn ang="0">
                    <a:pos x="140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40" y="309"/>
                  </a:cxn>
                  <a:cxn ang="0">
                    <a:pos x="148" y="309"/>
                  </a:cxn>
                  <a:cxn ang="0">
                    <a:pos x="254" y="228"/>
                  </a:cxn>
                  <a:cxn ang="0">
                    <a:pos x="174" y="148"/>
                  </a:cxn>
                  <a:cxn ang="0">
                    <a:pos x="102" y="21"/>
                  </a:cxn>
                  <a:cxn ang="0">
                    <a:pos x="102" y="21"/>
                  </a:cxn>
                  <a:cxn ang="0">
                    <a:pos x="140" y="26"/>
                  </a:cxn>
                  <a:cxn ang="0">
                    <a:pos x="174" y="81"/>
                  </a:cxn>
                  <a:cxn ang="0">
                    <a:pos x="140" y="136"/>
                  </a:cxn>
                  <a:cxn ang="0">
                    <a:pos x="127" y="140"/>
                  </a:cxn>
                  <a:cxn ang="0">
                    <a:pos x="102" y="140"/>
                  </a:cxn>
                  <a:cxn ang="0">
                    <a:pos x="102" y="21"/>
                  </a:cxn>
                  <a:cxn ang="0">
                    <a:pos x="140" y="288"/>
                  </a:cxn>
                  <a:cxn ang="0">
                    <a:pos x="140" y="288"/>
                  </a:cxn>
                  <a:cxn ang="0">
                    <a:pos x="102" y="271"/>
                  </a:cxn>
                  <a:cxn ang="0">
                    <a:pos x="102" y="157"/>
                  </a:cxn>
                  <a:cxn ang="0">
                    <a:pos x="127" y="157"/>
                  </a:cxn>
                  <a:cxn ang="0">
                    <a:pos x="140" y="157"/>
                  </a:cxn>
                  <a:cxn ang="0">
                    <a:pos x="190" y="228"/>
                  </a:cxn>
                  <a:cxn ang="0">
                    <a:pos x="140" y="288"/>
                  </a:cxn>
                </a:cxnLst>
                <a:rect l="0" t="0" r="r" b="b"/>
                <a:pathLst>
                  <a:path w="254" h="309">
                    <a:moveTo>
                      <a:pt x="174" y="148"/>
                    </a:moveTo>
                    <a:lnTo>
                      <a:pt x="174" y="144"/>
                    </a:lnTo>
                    <a:cubicBezTo>
                      <a:pt x="212" y="136"/>
                      <a:pt x="241" y="110"/>
                      <a:pt x="241" y="72"/>
                    </a:cubicBezTo>
                    <a:cubicBezTo>
                      <a:pt x="241" y="21"/>
                      <a:pt x="199" y="0"/>
                      <a:pt x="140" y="0"/>
                    </a:cubicBez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40" y="309"/>
                    </a:lnTo>
                    <a:lnTo>
                      <a:pt x="148" y="309"/>
                    </a:lnTo>
                    <a:cubicBezTo>
                      <a:pt x="207" y="309"/>
                      <a:pt x="254" y="279"/>
                      <a:pt x="254" y="228"/>
                    </a:cubicBezTo>
                    <a:cubicBezTo>
                      <a:pt x="254" y="174"/>
                      <a:pt x="224" y="152"/>
                      <a:pt x="174" y="148"/>
                    </a:cubicBezTo>
                    <a:close/>
                    <a:moveTo>
                      <a:pt x="102" y="21"/>
                    </a:moveTo>
                    <a:lnTo>
                      <a:pt x="102" y="21"/>
                    </a:lnTo>
                    <a:cubicBezTo>
                      <a:pt x="114" y="21"/>
                      <a:pt x="127" y="21"/>
                      <a:pt x="140" y="26"/>
                    </a:cubicBezTo>
                    <a:cubicBezTo>
                      <a:pt x="161" y="30"/>
                      <a:pt x="174" y="47"/>
                      <a:pt x="174" y="81"/>
                    </a:cubicBezTo>
                    <a:cubicBezTo>
                      <a:pt x="174" y="106"/>
                      <a:pt x="165" y="131"/>
                      <a:pt x="140" y="136"/>
                    </a:cubicBezTo>
                    <a:cubicBezTo>
                      <a:pt x="135" y="136"/>
                      <a:pt x="131" y="140"/>
                      <a:pt x="127" y="140"/>
                    </a:cubicBezTo>
                    <a:lnTo>
                      <a:pt x="102" y="140"/>
                    </a:lnTo>
                    <a:lnTo>
                      <a:pt x="102" y="21"/>
                    </a:lnTo>
                    <a:close/>
                    <a:moveTo>
                      <a:pt x="140" y="288"/>
                    </a:moveTo>
                    <a:lnTo>
                      <a:pt x="140" y="288"/>
                    </a:lnTo>
                    <a:cubicBezTo>
                      <a:pt x="123" y="288"/>
                      <a:pt x="110" y="279"/>
                      <a:pt x="102" y="271"/>
                    </a:cubicBezTo>
                    <a:lnTo>
                      <a:pt x="102" y="157"/>
                    </a:lnTo>
                    <a:lnTo>
                      <a:pt x="127" y="157"/>
                    </a:lnTo>
                    <a:lnTo>
                      <a:pt x="140" y="157"/>
                    </a:lnTo>
                    <a:cubicBezTo>
                      <a:pt x="174" y="165"/>
                      <a:pt x="190" y="190"/>
                      <a:pt x="190" y="228"/>
                    </a:cubicBezTo>
                    <a:cubicBezTo>
                      <a:pt x="190" y="262"/>
                      <a:pt x="174" y="288"/>
                      <a:pt x="140" y="288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13"/>
              <p:cNvSpPr>
                <a:spLocks/>
              </p:cNvSpPr>
              <p:nvPr/>
            </p:nvSpPr>
            <p:spPr bwMode="auto">
              <a:xfrm>
                <a:off x="984897" y="511052"/>
                <a:ext cx="85361" cy="116976"/>
              </a:xfrm>
              <a:custGeom>
                <a:avLst/>
                <a:gdLst/>
                <a:ahLst/>
                <a:cxnLst>
                  <a:cxn ang="0">
                    <a:pos x="199" y="279"/>
                  </a:cxn>
                  <a:cxn ang="0">
                    <a:pos x="101" y="279"/>
                  </a:cxn>
                  <a:cxn ang="0">
                    <a:pos x="101" y="157"/>
                  </a:cxn>
                  <a:cxn ang="0">
                    <a:pos x="156" y="157"/>
                  </a:cxn>
                  <a:cxn ang="0">
                    <a:pos x="169" y="199"/>
                  </a:cxn>
                  <a:cxn ang="0">
                    <a:pos x="186" y="199"/>
                  </a:cxn>
                  <a:cxn ang="0">
                    <a:pos x="182" y="144"/>
                  </a:cxn>
                  <a:cxn ang="0">
                    <a:pos x="186" y="93"/>
                  </a:cxn>
                  <a:cxn ang="0">
                    <a:pos x="169" y="93"/>
                  </a:cxn>
                  <a:cxn ang="0">
                    <a:pos x="156" y="136"/>
                  </a:cxn>
                  <a:cxn ang="0">
                    <a:pos x="101" y="136"/>
                  </a:cxn>
                  <a:cxn ang="0">
                    <a:pos x="101" y="30"/>
                  </a:cxn>
                  <a:cxn ang="0">
                    <a:pos x="194" y="30"/>
                  </a:cxn>
                  <a:cxn ang="0">
                    <a:pos x="207" y="81"/>
                  </a:cxn>
                  <a:cxn ang="0">
                    <a:pos x="224" y="81"/>
                  </a:cxn>
                  <a:cxn ang="0">
                    <a:pos x="220" y="0"/>
                  </a:cxn>
                  <a:cxn ang="0">
                    <a:pos x="203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4" y="309"/>
                  </a:cxn>
                  <a:cxn ang="0">
                    <a:pos x="237" y="220"/>
                  </a:cxn>
                  <a:cxn ang="0">
                    <a:pos x="220" y="220"/>
                  </a:cxn>
                  <a:cxn ang="0">
                    <a:pos x="199" y="279"/>
                  </a:cxn>
                </a:cxnLst>
                <a:rect l="0" t="0" r="r" b="b"/>
                <a:pathLst>
                  <a:path w="237" h="309">
                    <a:moveTo>
                      <a:pt x="199" y="279"/>
                    </a:moveTo>
                    <a:lnTo>
                      <a:pt x="101" y="279"/>
                    </a:lnTo>
                    <a:lnTo>
                      <a:pt x="101" y="157"/>
                    </a:lnTo>
                    <a:lnTo>
                      <a:pt x="156" y="157"/>
                    </a:lnTo>
                    <a:lnTo>
                      <a:pt x="169" y="199"/>
                    </a:lnTo>
                    <a:lnTo>
                      <a:pt x="186" y="199"/>
                    </a:lnTo>
                    <a:cubicBezTo>
                      <a:pt x="182" y="182"/>
                      <a:pt x="182" y="165"/>
                      <a:pt x="182" y="144"/>
                    </a:cubicBezTo>
                    <a:cubicBezTo>
                      <a:pt x="182" y="127"/>
                      <a:pt x="182" y="110"/>
                      <a:pt x="186" y="93"/>
                    </a:cubicBezTo>
                    <a:lnTo>
                      <a:pt x="169" y="93"/>
                    </a:lnTo>
                    <a:lnTo>
                      <a:pt x="156" y="136"/>
                    </a:lnTo>
                    <a:lnTo>
                      <a:pt x="101" y="136"/>
                    </a:lnTo>
                    <a:lnTo>
                      <a:pt x="101" y="30"/>
                    </a:lnTo>
                    <a:lnTo>
                      <a:pt x="194" y="30"/>
                    </a:lnTo>
                    <a:lnTo>
                      <a:pt x="207" y="81"/>
                    </a:lnTo>
                    <a:lnTo>
                      <a:pt x="224" y="81"/>
                    </a:lnTo>
                    <a:lnTo>
                      <a:pt x="220" y="0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4" y="309"/>
                    </a:lnTo>
                    <a:lnTo>
                      <a:pt x="237" y="220"/>
                    </a:lnTo>
                    <a:lnTo>
                      <a:pt x="220" y="220"/>
                    </a:lnTo>
                    <a:lnTo>
                      <a:pt x="199" y="279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1093969" y="511052"/>
                <a:ext cx="180206" cy="150172"/>
              </a:xfrm>
              <a:custGeom>
                <a:avLst/>
                <a:gdLst/>
                <a:ahLst/>
                <a:cxnLst>
                  <a:cxn ang="0">
                    <a:pos x="444" y="26"/>
                  </a:cxn>
                  <a:cxn ang="0">
                    <a:pos x="490" y="17"/>
                  </a:cxn>
                  <a:cxn ang="0">
                    <a:pos x="490" y="0"/>
                  </a:cxn>
                  <a:cxn ang="0">
                    <a:pos x="338" y="0"/>
                  </a:cxn>
                  <a:cxn ang="0">
                    <a:pos x="338" y="17"/>
                  </a:cxn>
                  <a:cxn ang="0">
                    <a:pos x="380" y="26"/>
                  </a:cxn>
                  <a:cxn ang="0">
                    <a:pos x="380" y="283"/>
                  </a:cxn>
                  <a:cxn ang="0">
                    <a:pos x="275" y="283"/>
                  </a:cxn>
                  <a:cxn ang="0">
                    <a:pos x="275" y="26"/>
                  </a:cxn>
                  <a:cxn ang="0">
                    <a:pos x="317" y="17"/>
                  </a:cxn>
                  <a:cxn ang="0">
                    <a:pos x="317" y="0"/>
                  </a:cxn>
                  <a:cxn ang="0">
                    <a:pos x="169" y="0"/>
                  </a:cxn>
                  <a:cxn ang="0">
                    <a:pos x="169" y="17"/>
                  </a:cxn>
                  <a:cxn ang="0">
                    <a:pos x="211" y="26"/>
                  </a:cxn>
                  <a:cxn ang="0">
                    <a:pos x="211" y="283"/>
                  </a:cxn>
                  <a:cxn ang="0">
                    <a:pos x="106" y="283"/>
                  </a:cxn>
                  <a:cxn ang="0">
                    <a:pos x="106" y="26"/>
                  </a:cxn>
                  <a:cxn ang="0">
                    <a:pos x="148" y="17"/>
                  </a:cxn>
                  <a:cxn ang="0">
                    <a:pos x="148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457" y="309"/>
                  </a:cxn>
                  <a:cxn ang="0">
                    <a:pos x="457" y="398"/>
                  </a:cxn>
                  <a:cxn ang="0">
                    <a:pos x="474" y="398"/>
                  </a:cxn>
                  <a:cxn ang="0">
                    <a:pos x="495" y="283"/>
                  </a:cxn>
                  <a:cxn ang="0">
                    <a:pos x="444" y="283"/>
                  </a:cxn>
                  <a:cxn ang="0">
                    <a:pos x="444" y="26"/>
                  </a:cxn>
                </a:cxnLst>
                <a:rect l="0" t="0" r="r" b="b"/>
                <a:pathLst>
                  <a:path w="495" h="398">
                    <a:moveTo>
                      <a:pt x="444" y="26"/>
                    </a:moveTo>
                    <a:lnTo>
                      <a:pt x="490" y="17"/>
                    </a:lnTo>
                    <a:lnTo>
                      <a:pt x="490" y="0"/>
                    </a:lnTo>
                    <a:lnTo>
                      <a:pt x="338" y="0"/>
                    </a:lnTo>
                    <a:lnTo>
                      <a:pt x="338" y="17"/>
                    </a:lnTo>
                    <a:lnTo>
                      <a:pt x="380" y="26"/>
                    </a:lnTo>
                    <a:lnTo>
                      <a:pt x="380" y="283"/>
                    </a:lnTo>
                    <a:lnTo>
                      <a:pt x="275" y="283"/>
                    </a:lnTo>
                    <a:lnTo>
                      <a:pt x="275" y="26"/>
                    </a:lnTo>
                    <a:lnTo>
                      <a:pt x="317" y="17"/>
                    </a:lnTo>
                    <a:lnTo>
                      <a:pt x="317" y="0"/>
                    </a:lnTo>
                    <a:lnTo>
                      <a:pt x="169" y="0"/>
                    </a:lnTo>
                    <a:lnTo>
                      <a:pt x="169" y="17"/>
                    </a:lnTo>
                    <a:lnTo>
                      <a:pt x="211" y="26"/>
                    </a:lnTo>
                    <a:lnTo>
                      <a:pt x="211" y="283"/>
                    </a:lnTo>
                    <a:lnTo>
                      <a:pt x="106" y="283"/>
                    </a:lnTo>
                    <a:lnTo>
                      <a:pt x="106" y="26"/>
                    </a:lnTo>
                    <a:lnTo>
                      <a:pt x="148" y="17"/>
                    </a:lnTo>
                    <a:lnTo>
                      <a:pt x="148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457" y="309"/>
                    </a:lnTo>
                    <a:lnTo>
                      <a:pt x="457" y="398"/>
                    </a:lnTo>
                    <a:lnTo>
                      <a:pt x="474" y="398"/>
                    </a:lnTo>
                    <a:lnTo>
                      <a:pt x="495" y="283"/>
                    </a:lnTo>
                    <a:lnTo>
                      <a:pt x="444" y="283"/>
                    </a:lnTo>
                    <a:lnTo>
                      <a:pt x="444" y="26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15"/>
              <p:cNvSpPr>
                <a:spLocks/>
              </p:cNvSpPr>
              <p:nvPr/>
            </p:nvSpPr>
            <p:spPr bwMode="auto">
              <a:xfrm>
                <a:off x="1291563" y="511052"/>
                <a:ext cx="86941" cy="116976"/>
              </a:xfrm>
              <a:custGeom>
                <a:avLst/>
                <a:gdLst/>
                <a:ahLst/>
                <a:cxnLst>
                  <a:cxn ang="0">
                    <a:pos x="237" y="220"/>
                  </a:cxn>
                  <a:cxn ang="0">
                    <a:pos x="224" y="220"/>
                  </a:cxn>
                  <a:cxn ang="0">
                    <a:pos x="199" y="279"/>
                  </a:cxn>
                  <a:cxn ang="0">
                    <a:pos x="102" y="279"/>
                  </a:cxn>
                  <a:cxn ang="0">
                    <a:pos x="102" y="157"/>
                  </a:cxn>
                  <a:cxn ang="0">
                    <a:pos x="157" y="157"/>
                  </a:cxn>
                  <a:cxn ang="0">
                    <a:pos x="170" y="199"/>
                  </a:cxn>
                  <a:cxn ang="0">
                    <a:pos x="186" y="199"/>
                  </a:cxn>
                  <a:cxn ang="0">
                    <a:pos x="182" y="144"/>
                  </a:cxn>
                  <a:cxn ang="0">
                    <a:pos x="186" y="93"/>
                  </a:cxn>
                  <a:cxn ang="0">
                    <a:pos x="174" y="93"/>
                  </a:cxn>
                  <a:cxn ang="0">
                    <a:pos x="157" y="136"/>
                  </a:cxn>
                  <a:cxn ang="0">
                    <a:pos x="102" y="136"/>
                  </a:cxn>
                  <a:cxn ang="0">
                    <a:pos x="102" y="30"/>
                  </a:cxn>
                  <a:cxn ang="0">
                    <a:pos x="195" y="30"/>
                  </a:cxn>
                  <a:cxn ang="0">
                    <a:pos x="208" y="81"/>
                  </a:cxn>
                  <a:cxn ang="0">
                    <a:pos x="224" y="81"/>
                  </a:cxn>
                  <a:cxn ang="0">
                    <a:pos x="220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9" y="309"/>
                  </a:cxn>
                  <a:cxn ang="0">
                    <a:pos x="237" y="220"/>
                  </a:cxn>
                </a:cxnLst>
                <a:rect l="0" t="0" r="r" b="b"/>
                <a:pathLst>
                  <a:path w="237" h="309">
                    <a:moveTo>
                      <a:pt x="237" y="220"/>
                    </a:moveTo>
                    <a:lnTo>
                      <a:pt x="224" y="220"/>
                    </a:lnTo>
                    <a:lnTo>
                      <a:pt x="199" y="279"/>
                    </a:lnTo>
                    <a:lnTo>
                      <a:pt x="102" y="279"/>
                    </a:lnTo>
                    <a:lnTo>
                      <a:pt x="102" y="157"/>
                    </a:lnTo>
                    <a:lnTo>
                      <a:pt x="157" y="157"/>
                    </a:lnTo>
                    <a:lnTo>
                      <a:pt x="170" y="199"/>
                    </a:lnTo>
                    <a:lnTo>
                      <a:pt x="186" y="199"/>
                    </a:lnTo>
                    <a:cubicBezTo>
                      <a:pt x="186" y="182"/>
                      <a:pt x="182" y="165"/>
                      <a:pt x="182" y="144"/>
                    </a:cubicBezTo>
                    <a:cubicBezTo>
                      <a:pt x="182" y="127"/>
                      <a:pt x="186" y="110"/>
                      <a:pt x="186" y="93"/>
                    </a:cubicBezTo>
                    <a:lnTo>
                      <a:pt x="174" y="93"/>
                    </a:lnTo>
                    <a:lnTo>
                      <a:pt x="157" y="136"/>
                    </a:lnTo>
                    <a:lnTo>
                      <a:pt x="102" y="136"/>
                    </a:lnTo>
                    <a:lnTo>
                      <a:pt x="102" y="30"/>
                    </a:lnTo>
                    <a:lnTo>
                      <a:pt x="195" y="30"/>
                    </a:lnTo>
                    <a:lnTo>
                      <a:pt x="208" y="81"/>
                    </a:lnTo>
                    <a:lnTo>
                      <a:pt x="224" y="81"/>
                    </a:lnTo>
                    <a:lnTo>
                      <a:pt x="220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9" y="309"/>
                    </a:lnTo>
                    <a:lnTo>
                      <a:pt x="237" y="22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16"/>
              <p:cNvSpPr>
                <a:spLocks/>
              </p:cNvSpPr>
              <p:nvPr/>
            </p:nvSpPr>
            <p:spPr bwMode="auto">
              <a:xfrm>
                <a:off x="1402216" y="511052"/>
                <a:ext cx="123299" cy="116976"/>
              </a:xfrm>
              <a:custGeom>
                <a:avLst/>
                <a:gdLst/>
                <a:ahLst/>
                <a:cxnLst>
                  <a:cxn ang="0">
                    <a:pos x="190" y="17"/>
                  </a:cxn>
                  <a:cxn ang="0">
                    <a:pos x="236" y="26"/>
                  </a:cxn>
                  <a:cxn ang="0">
                    <a:pos x="236" y="136"/>
                  </a:cxn>
                  <a:cxn ang="0">
                    <a:pos x="105" y="136"/>
                  </a:cxn>
                  <a:cxn ang="0">
                    <a:pos x="105" y="26"/>
                  </a:cxn>
                  <a:cxn ang="0">
                    <a:pos x="152" y="17"/>
                  </a:cxn>
                  <a:cxn ang="0">
                    <a:pos x="152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52" y="309"/>
                  </a:cxn>
                  <a:cxn ang="0">
                    <a:pos x="152" y="292"/>
                  </a:cxn>
                  <a:cxn ang="0">
                    <a:pos x="105" y="283"/>
                  </a:cxn>
                  <a:cxn ang="0">
                    <a:pos x="105" y="161"/>
                  </a:cxn>
                  <a:cxn ang="0">
                    <a:pos x="236" y="161"/>
                  </a:cxn>
                  <a:cxn ang="0">
                    <a:pos x="236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190" y="0"/>
                  </a:cxn>
                  <a:cxn ang="0">
                    <a:pos x="190" y="17"/>
                  </a:cxn>
                </a:cxnLst>
                <a:rect l="0" t="0" r="r" b="b"/>
                <a:pathLst>
                  <a:path w="342" h="309">
                    <a:moveTo>
                      <a:pt x="190" y="17"/>
                    </a:moveTo>
                    <a:lnTo>
                      <a:pt x="236" y="26"/>
                    </a:lnTo>
                    <a:lnTo>
                      <a:pt x="236" y="136"/>
                    </a:lnTo>
                    <a:lnTo>
                      <a:pt x="105" y="136"/>
                    </a:lnTo>
                    <a:lnTo>
                      <a:pt x="105" y="26"/>
                    </a:lnTo>
                    <a:lnTo>
                      <a:pt x="152" y="17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52" y="309"/>
                    </a:lnTo>
                    <a:lnTo>
                      <a:pt x="152" y="292"/>
                    </a:lnTo>
                    <a:lnTo>
                      <a:pt x="105" y="283"/>
                    </a:lnTo>
                    <a:lnTo>
                      <a:pt x="105" y="161"/>
                    </a:lnTo>
                    <a:lnTo>
                      <a:pt x="236" y="161"/>
                    </a:lnTo>
                    <a:lnTo>
                      <a:pt x="236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190" y="0"/>
                    </a:lnTo>
                    <a:lnTo>
                      <a:pt x="19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17"/>
              <p:cNvSpPr>
                <a:spLocks/>
              </p:cNvSpPr>
              <p:nvPr/>
            </p:nvSpPr>
            <p:spPr bwMode="auto">
              <a:xfrm>
                <a:off x="1546065" y="511052"/>
                <a:ext cx="124880" cy="116976"/>
              </a:xfrm>
              <a:custGeom>
                <a:avLst/>
                <a:gdLst/>
                <a:ahLst/>
                <a:cxnLst>
                  <a:cxn ang="0">
                    <a:pos x="190" y="17"/>
                  </a:cxn>
                  <a:cxn ang="0">
                    <a:pos x="237" y="26"/>
                  </a:cxn>
                  <a:cxn ang="0">
                    <a:pos x="237" y="30"/>
                  </a:cxn>
                  <a:cxn ang="0">
                    <a:pos x="106" y="237"/>
                  </a:cxn>
                  <a:cxn ang="0">
                    <a:pos x="106" y="26"/>
                  </a:cxn>
                  <a:cxn ang="0">
                    <a:pos x="152" y="17"/>
                  </a:cxn>
                  <a:cxn ang="0">
                    <a:pos x="152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52" y="309"/>
                  </a:cxn>
                  <a:cxn ang="0">
                    <a:pos x="152" y="292"/>
                  </a:cxn>
                  <a:cxn ang="0">
                    <a:pos x="106" y="283"/>
                  </a:cxn>
                  <a:cxn ang="0">
                    <a:pos x="106" y="279"/>
                  </a:cxn>
                  <a:cxn ang="0">
                    <a:pos x="237" y="72"/>
                  </a:cxn>
                  <a:cxn ang="0">
                    <a:pos x="237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190" y="0"/>
                  </a:cxn>
                  <a:cxn ang="0">
                    <a:pos x="190" y="17"/>
                  </a:cxn>
                </a:cxnLst>
                <a:rect l="0" t="0" r="r" b="b"/>
                <a:pathLst>
                  <a:path w="342" h="309">
                    <a:moveTo>
                      <a:pt x="190" y="17"/>
                    </a:moveTo>
                    <a:lnTo>
                      <a:pt x="237" y="26"/>
                    </a:lnTo>
                    <a:lnTo>
                      <a:pt x="237" y="30"/>
                    </a:lnTo>
                    <a:lnTo>
                      <a:pt x="106" y="237"/>
                    </a:lnTo>
                    <a:lnTo>
                      <a:pt x="106" y="26"/>
                    </a:lnTo>
                    <a:lnTo>
                      <a:pt x="152" y="17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52" y="309"/>
                    </a:lnTo>
                    <a:lnTo>
                      <a:pt x="152" y="292"/>
                    </a:lnTo>
                    <a:lnTo>
                      <a:pt x="106" y="283"/>
                    </a:lnTo>
                    <a:lnTo>
                      <a:pt x="106" y="279"/>
                    </a:lnTo>
                    <a:lnTo>
                      <a:pt x="237" y="72"/>
                    </a:lnTo>
                    <a:lnTo>
                      <a:pt x="237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190" y="0"/>
                    </a:lnTo>
                    <a:lnTo>
                      <a:pt x="19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18"/>
              <p:cNvSpPr>
                <a:spLocks/>
              </p:cNvSpPr>
              <p:nvPr/>
            </p:nvSpPr>
            <p:spPr bwMode="auto">
              <a:xfrm>
                <a:off x="1689913" y="511052"/>
                <a:ext cx="88522" cy="116976"/>
              </a:xfrm>
              <a:custGeom>
                <a:avLst/>
                <a:gdLst/>
                <a:ahLst/>
                <a:cxnLst>
                  <a:cxn ang="0">
                    <a:pos x="225" y="220"/>
                  </a:cxn>
                  <a:cxn ang="0">
                    <a:pos x="199" y="279"/>
                  </a:cxn>
                  <a:cxn ang="0">
                    <a:pos x="106" y="279"/>
                  </a:cxn>
                  <a:cxn ang="0">
                    <a:pos x="106" y="157"/>
                  </a:cxn>
                  <a:cxn ang="0">
                    <a:pos x="161" y="157"/>
                  </a:cxn>
                  <a:cxn ang="0">
                    <a:pos x="174" y="199"/>
                  </a:cxn>
                  <a:cxn ang="0">
                    <a:pos x="187" y="199"/>
                  </a:cxn>
                  <a:cxn ang="0">
                    <a:pos x="187" y="144"/>
                  </a:cxn>
                  <a:cxn ang="0">
                    <a:pos x="187" y="93"/>
                  </a:cxn>
                  <a:cxn ang="0">
                    <a:pos x="174" y="93"/>
                  </a:cxn>
                  <a:cxn ang="0">
                    <a:pos x="161" y="136"/>
                  </a:cxn>
                  <a:cxn ang="0">
                    <a:pos x="106" y="136"/>
                  </a:cxn>
                  <a:cxn ang="0">
                    <a:pos x="106" y="30"/>
                  </a:cxn>
                  <a:cxn ang="0">
                    <a:pos x="195" y="30"/>
                  </a:cxn>
                  <a:cxn ang="0">
                    <a:pos x="212" y="81"/>
                  </a:cxn>
                  <a:cxn ang="0">
                    <a:pos x="225" y="81"/>
                  </a:cxn>
                  <a:cxn ang="0">
                    <a:pos x="225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3" y="26"/>
                  </a:cxn>
                  <a:cxn ang="0">
                    <a:pos x="43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9" y="309"/>
                  </a:cxn>
                  <a:cxn ang="0">
                    <a:pos x="241" y="220"/>
                  </a:cxn>
                  <a:cxn ang="0">
                    <a:pos x="225" y="220"/>
                  </a:cxn>
                </a:cxnLst>
                <a:rect l="0" t="0" r="r" b="b"/>
                <a:pathLst>
                  <a:path w="241" h="309">
                    <a:moveTo>
                      <a:pt x="225" y="220"/>
                    </a:moveTo>
                    <a:lnTo>
                      <a:pt x="199" y="279"/>
                    </a:lnTo>
                    <a:lnTo>
                      <a:pt x="106" y="279"/>
                    </a:lnTo>
                    <a:lnTo>
                      <a:pt x="106" y="157"/>
                    </a:lnTo>
                    <a:lnTo>
                      <a:pt x="161" y="157"/>
                    </a:lnTo>
                    <a:lnTo>
                      <a:pt x="174" y="199"/>
                    </a:lnTo>
                    <a:lnTo>
                      <a:pt x="187" y="199"/>
                    </a:lnTo>
                    <a:lnTo>
                      <a:pt x="187" y="144"/>
                    </a:lnTo>
                    <a:lnTo>
                      <a:pt x="187" y="93"/>
                    </a:lnTo>
                    <a:lnTo>
                      <a:pt x="174" y="93"/>
                    </a:lnTo>
                    <a:lnTo>
                      <a:pt x="161" y="136"/>
                    </a:lnTo>
                    <a:lnTo>
                      <a:pt x="106" y="136"/>
                    </a:lnTo>
                    <a:lnTo>
                      <a:pt x="106" y="30"/>
                    </a:lnTo>
                    <a:lnTo>
                      <a:pt x="195" y="30"/>
                    </a:lnTo>
                    <a:lnTo>
                      <a:pt x="212" y="81"/>
                    </a:lnTo>
                    <a:lnTo>
                      <a:pt x="225" y="81"/>
                    </a:lnTo>
                    <a:lnTo>
                      <a:pt x="225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3" y="26"/>
                    </a:lnTo>
                    <a:lnTo>
                      <a:pt x="43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9" y="309"/>
                    </a:lnTo>
                    <a:lnTo>
                      <a:pt x="241" y="220"/>
                    </a:lnTo>
                    <a:lnTo>
                      <a:pt x="225" y="22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19"/>
              <p:cNvSpPr>
                <a:spLocks noEditPoints="1"/>
              </p:cNvSpPr>
              <p:nvPr/>
            </p:nvSpPr>
            <p:spPr bwMode="auto">
              <a:xfrm>
                <a:off x="943798" y="163286"/>
                <a:ext cx="229209" cy="289278"/>
              </a:xfrm>
              <a:custGeom>
                <a:avLst/>
                <a:gdLst/>
                <a:ahLst/>
                <a:cxnLst>
                  <a:cxn ang="0">
                    <a:pos x="317" y="774"/>
                  </a:cxn>
                  <a:cxn ang="0">
                    <a:pos x="587" y="668"/>
                  </a:cxn>
                  <a:cxn ang="0">
                    <a:pos x="630" y="85"/>
                  </a:cxn>
                  <a:cxn ang="0">
                    <a:pos x="317" y="0"/>
                  </a:cxn>
                  <a:cxn ang="0">
                    <a:pos x="160" y="42"/>
                  </a:cxn>
                  <a:cxn ang="0">
                    <a:pos x="0" y="85"/>
                  </a:cxn>
                  <a:cxn ang="0">
                    <a:pos x="42" y="668"/>
                  </a:cxn>
                  <a:cxn ang="0">
                    <a:pos x="160" y="715"/>
                  </a:cxn>
                  <a:cxn ang="0">
                    <a:pos x="317" y="774"/>
                  </a:cxn>
                  <a:cxn ang="0">
                    <a:pos x="160" y="76"/>
                  </a:cxn>
                  <a:cxn ang="0">
                    <a:pos x="160" y="76"/>
                  </a:cxn>
                  <a:cxn ang="0">
                    <a:pos x="224" y="59"/>
                  </a:cxn>
                  <a:cxn ang="0">
                    <a:pos x="160" y="161"/>
                  </a:cxn>
                  <a:cxn ang="0">
                    <a:pos x="105" y="258"/>
                  </a:cxn>
                  <a:cxn ang="0">
                    <a:pos x="105" y="186"/>
                  </a:cxn>
                  <a:cxn ang="0">
                    <a:pos x="101" y="93"/>
                  </a:cxn>
                  <a:cxn ang="0">
                    <a:pos x="160" y="76"/>
                  </a:cxn>
                  <a:cxn ang="0">
                    <a:pos x="76" y="643"/>
                  </a:cxn>
                  <a:cxn ang="0">
                    <a:pos x="76" y="643"/>
                  </a:cxn>
                  <a:cxn ang="0">
                    <a:pos x="55" y="385"/>
                  </a:cxn>
                  <a:cxn ang="0">
                    <a:pos x="114" y="389"/>
                  </a:cxn>
                  <a:cxn ang="0">
                    <a:pos x="160" y="313"/>
                  </a:cxn>
                  <a:cxn ang="0">
                    <a:pos x="228" y="203"/>
                  </a:cxn>
                  <a:cxn ang="0">
                    <a:pos x="224" y="275"/>
                  </a:cxn>
                  <a:cxn ang="0">
                    <a:pos x="228" y="397"/>
                  </a:cxn>
                  <a:cxn ang="0">
                    <a:pos x="317" y="402"/>
                  </a:cxn>
                  <a:cxn ang="0">
                    <a:pos x="317" y="34"/>
                  </a:cxn>
                  <a:cxn ang="0">
                    <a:pos x="596" y="110"/>
                  </a:cxn>
                  <a:cxn ang="0">
                    <a:pos x="575" y="385"/>
                  </a:cxn>
                  <a:cxn ang="0">
                    <a:pos x="494" y="389"/>
                  </a:cxn>
                  <a:cxn ang="0">
                    <a:pos x="507" y="156"/>
                  </a:cxn>
                  <a:cxn ang="0">
                    <a:pos x="410" y="140"/>
                  </a:cxn>
                  <a:cxn ang="0">
                    <a:pos x="406" y="397"/>
                  </a:cxn>
                  <a:cxn ang="0">
                    <a:pos x="317" y="402"/>
                  </a:cxn>
                  <a:cxn ang="0">
                    <a:pos x="317" y="736"/>
                  </a:cxn>
                  <a:cxn ang="0">
                    <a:pos x="160" y="676"/>
                  </a:cxn>
                  <a:cxn ang="0">
                    <a:pos x="76" y="643"/>
                  </a:cxn>
                </a:cxnLst>
                <a:rect l="0" t="0" r="r" b="b"/>
                <a:pathLst>
                  <a:path w="630" h="774">
                    <a:moveTo>
                      <a:pt x="317" y="774"/>
                    </a:moveTo>
                    <a:lnTo>
                      <a:pt x="587" y="668"/>
                    </a:lnTo>
                    <a:lnTo>
                      <a:pt x="630" y="85"/>
                    </a:lnTo>
                    <a:lnTo>
                      <a:pt x="317" y="0"/>
                    </a:lnTo>
                    <a:lnTo>
                      <a:pt x="160" y="42"/>
                    </a:lnTo>
                    <a:lnTo>
                      <a:pt x="0" y="85"/>
                    </a:lnTo>
                    <a:lnTo>
                      <a:pt x="42" y="668"/>
                    </a:lnTo>
                    <a:lnTo>
                      <a:pt x="160" y="715"/>
                    </a:lnTo>
                    <a:lnTo>
                      <a:pt x="317" y="774"/>
                    </a:lnTo>
                    <a:close/>
                    <a:moveTo>
                      <a:pt x="160" y="76"/>
                    </a:moveTo>
                    <a:lnTo>
                      <a:pt x="160" y="76"/>
                    </a:lnTo>
                    <a:lnTo>
                      <a:pt x="224" y="59"/>
                    </a:lnTo>
                    <a:lnTo>
                      <a:pt x="160" y="161"/>
                    </a:lnTo>
                    <a:lnTo>
                      <a:pt x="105" y="258"/>
                    </a:lnTo>
                    <a:lnTo>
                      <a:pt x="105" y="186"/>
                    </a:lnTo>
                    <a:lnTo>
                      <a:pt x="101" y="93"/>
                    </a:lnTo>
                    <a:lnTo>
                      <a:pt x="160" y="76"/>
                    </a:lnTo>
                    <a:close/>
                    <a:moveTo>
                      <a:pt x="76" y="643"/>
                    </a:moveTo>
                    <a:lnTo>
                      <a:pt x="76" y="643"/>
                    </a:lnTo>
                    <a:lnTo>
                      <a:pt x="55" y="385"/>
                    </a:lnTo>
                    <a:lnTo>
                      <a:pt x="114" y="389"/>
                    </a:lnTo>
                    <a:lnTo>
                      <a:pt x="160" y="313"/>
                    </a:lnTo>
                    <a:lnTo>
                      <a:pt x="228" y="203"/>
                    </a:lnTo>
                    <a:lnTo>
                      <a:pt x="224" y="275"/>
                    </a:lnTo>
                    <a:lnTo>
                      <a:pt x="228" y="397"/>
                    </a:lnTo>
                    <a:lnTo>
                      <a:pt x="317" y="402"/>
                    </a:lnTo>
                    <a:lnTo>
                      <a:pt x="317" y="34"/>
                    </a:lnTo>
                    <a:lnTo>
                      <a:pt x="596" y="110"/>
                    </a:lnTo>
                    <a:lnTo>
                      <a:pt x="575" y="385"/>
                    </a:lnTo>
                    <a:lnTo>
                      <a:pt x="494" y="389"/>
                    </a:lnTo>
                    <a:lnTo>
                      <a:pt x="507" y="156"/>
                    </a:lnTo>
                    <a:lnTo>
                      <a:pt x="410" y="140"/>
                    </a:lnTo>
                    <a:lnTo>
                      <a:pt x="406" y="397"/>
                    </a:lnTo>
                    <a:lnTo>
                      <a:pt x="317" y="402"/>
                    </a:lnTo>
                    <a:lnTo>
                      <a:pt x="317" y="736"/>
                    </a:lnTo>
                    <a:lnTo>
                      <a:pt x="160" y="676"/>
                    </a:lnTo>
                    <a:lnTo>
                      <a:pt x="76" y="643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21" name="Прямая соединительная линия 20"/>
          <p:cNvCxnSpPr/>
          <p:nvPr/>
        </p:nvCxnSpPr>
        <p:spPr>
          <a:xfrm>
            <a:off x="-3" y="818726"/>
            <a:ext cx="9144003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TextBox 3"/>
          <p:cNvSpPr txBox="1"/>
          <p:nvPr/>
        </p:nvSpPr>
        <p:spPr>
          <a:xfrm>
            <a:off x="1428769" y="235487"/>
            <a:ext cx="790645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ru-RU" sz="2800" b="1" dirty="0"/>
              <a:t>ОГЭ по химии: современное состояние</a:t>
            </a:r>
            <a:endParaRPr lang="ru-RU" sz="2600" b="1" kern="1200" spc="-40" dirty="0">
              <a:solidFill>
                <a:srgbClr val="294790"/>
              </a:solidFill>
              <a:latin typeface="Impact" panose="020B0806030902050204" pitchFamily="34" charset="0"/>
              <a:ea typeface="+mn-ea"/>
              <a:cs typeface="+mn-cs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81" y="6481567"/>
            <a:ext cx="2895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ABBEC98-342B-43DE-9F34-1D551D103907}"/>
              </a:ext>
            </a:extLst>
          </p:cNvPr>
          <p:cNvSpPr/>
          <p:nvPr/>
        </p:nvSpPr>
        <p:spPr>
          <a:xfrm>
            <a:off x="179512" y="1340776"/>
            <a:ext cx="777686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/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2020 г. предлагается только одна модель КИМ. </a:t>
            </a:r>
          </a:p>
          <a:p>
            <a:pPr indent="540385" algn="just"/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540385"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Химический эксперимент – обязателен!</a:t>
            </a:r>
          </a:p>
          <a:p>
            <a:pPr indent="540385" algn="just"/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indent="540385" algn="just"/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КИМ включает 24 задания: </a:t>
            </a:r>
          </a:p>
          <a:p>
            <a:pPr indent="540385" algn="just"/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540385" algn="just"/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часть: 19 заданий – 24 балла </a:t>
            </a:r>
          </a:p>
          <a:p>
            <a:pPr indent="540385" algn="just"/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(5 заданий оцениваются в 2 балла – 6,10,11,13,18)</a:t>
            </a:r>
          </a:p>
          <a:p>
            <a:pPr indent="540385" algn="just"/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540385" algn="just"/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часть: 5 заданий – 16 баллов</a:t>
            </a:r>
          </a:p>
          <a:p>
            <a:pPr indent="540385" algn="just"/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Максимальный балл: 40 баллов</a:t>
            </a:r>
            <a:endParaRPr lang="en-US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540385" algn="just"/>
            <a:endParaRPr lang="en-US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540385"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23,24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задания – экспериментальные! (6 баллов)</a:t>
            </a:r>
          </a:p>
          <a:p>
            <a:pPr indent="540385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7483357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lin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87864"/>
            <a:ext cx="9144000" cy="7013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37448" y="128248"/>
            <a:ext cx="1526240" cy="626298"/>
            <a:chOff x="316597" y="192428"/>
            <a:chExt cx="1753739" cy="626298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2068286" y="192428"/>
              <a:ext cx="2050" cy="626298"/>
            </a:xfrm>
            <a:prstGeom prst="line">
              <a:avLst/>
            </a:prstGeom>
            <a:ln>
              <a:solidFill>
                <a:srgbClr val="2947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Группа 44"/>
            <p:cNvGrpSpPr/>
            <p:nvPr/>
          </p:nvGrpSpPr>
          <p:grpSpPr>
            <a:xfrm>
              <a:off x="316597" y="256608"/>
              <a:ext cx="1440066" cy="497938"/>
              <a:chOff x="338369" y="163286"/>
              <a:chExt cx="1440066" cy="497938"/>
            </a:xfrm>
          </p:grpSpPr>
          <p:sp>
            <p:nvSpPr>
              <p:cNvPr id="3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8369" y="163286"/>
                <a:ext cx="1429001" cy="493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6"/>
              <p:cNvSpPr>
                <a:spLocks/>
              </p:cNvSpPr>
              <p:nvPr/>
            </p:nvSpPr>
            <p:spPr bwMode="auto">
              <a:xfrm>
                <a:off x="343111" y="397237"/>
                <a:ext cx="548521" cy="31615"/>
              </a:xfrm>
              <a:custGeom>
                <a:avLst/>
                <a:gdLst/>
                <a:ahLst/>
                <a:cxnLst>
                  <a:cxn ang="0">
                    <a:pos x="1505" y="0"/>
                  </a:cxn>
                  <a:cxn ang="0">
                    <a:pos x="0" y="0"/>
                  </a:cxn>
                  <a:cxn ang="0">
                    <a:pos x="0" y="84"/>
                  </a:cxn>
                  <a:cxn ang="0">
                    <a:pos x="1509" y="84"/>
                  </a:cxn>
                  <a:cxn ang="0">
                    <a:pos x="1505" y="0"/>
                  </a:cxn>
                </a:cxnLst>
                <a:rect l="0" t="0" r="r" b="b"/>
                <a:pathLst>
                  <a:path w="1509" h="84">
                    <a:moveTo>
                      <a:pt x="1505" y="0"/>
                    </a:moveTo>
                    <a:lnTo>
                      <a:pt x="0" y="0"/>
                    </a:lnTo>
                    <a:lnTo>
                      <a:pt x="0" y="84"/>
                    </a:lnTo>
                    <a:lnTo>
                      <a:pt x="1509" y="84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7"/>
              <p:cNvSpPr>
                <a:spLocks/>
              </p:cNvSpPr>
              <p:nvPr/>
            </p:nvSpPr>
            <p:spPr bwMode="auto">
              <a:xfrm>
                <a:off x="1223591" y="397237"/>
                <a:ext cx="548521" cy="31615"/>
              </a:xfrm>
              <a:custGeom>
                <a:avLst/>
                <a:gdLst/>
                <a:ahLst/>
                <a:cxnLst>
                  <a:cxn ang="0">
                    <a:pos x="1510" y="0"/>
                  </a:cxn>
                  <a:cxn ang="0">
                    <a:pos x="9" y="0"/>
                  </a:cxn>
                  <a:cxn ang="0">
                    <a:pos x="0" y="84"/>
                  </a:cxn>
                  <a:cxn ang="0">
                    <a:pos x="1510" y="84"/>
                  </a:cxn>
                  <a:cxn ang="0">
                    <a:pos x="1510" y="0"/>
                  </a:cxn>
                </a:cxnLst>
                <a:rect l="0" t="0" r="r" b="b"/>
                <a:pathLst>
                  <a:path w="1510" h="84">
                    <a:moveTo>
                      <a:pt x="1510" y="0"/>
                    </a:moveTo>
                    <a:lnTo>
                      <a:pt x="9" y="0"/>
                    </a:lnTo>
                    <a:lnTo>
                      <a:pt x="0" y="84"/>
                    </a:lnTo>
                    <a:lnTo>
                      <a:pt x="1510" y="84"/>
                    </a:lnTo>
                    <a:lnTo>
                      <a:pt x="1510" y="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338369" y="511052"/>
                <a:ext cx="124880" cy="116976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48" y="309"/>
                  </a:cxn>
                  <a:cxn ang="0">
                    <a:pos x="148" y="292"/>
                  </a:cxn>
                  <a:cxn ang="0">
                    <a:pos x="106" y="283"/>
                  </a:cxn>
                  <a:cxn ang="0">
                    <a:pos x="106" y="30"/>
                  </a:cxn>
                  <a:cxn ang="0">
                    <a:pos x="232" y="30"/>
                  </a:cxn>
                  <a:cxn ang="0">
                    <a:pos x="232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0" y="0"/>
                  </a:cxn>
                  <a:cxn ang="0">
                    <a:pos x="0" y="17"/>
                  </a:cxn>
                </a:cxnLst>
                <a:rect l="0" t="0" r="r" b="b"/>
                <a:pathLst>
                  <a:path w="342" h="309">
                    <a:moveTo>
                      <a:pt x="0" y="17"/>
                    </a:move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48" y="309"/>
                    </a:lnTo>
                    <a:lnTo>
                      <a:pt x="148" y="292"/>
                    </a:lnTo>
                    <a:lnTo>
                      <a:pt x="106" y="283"/>
                    </a:lnTo>
                    <a:lnTo>
                      <a:pt x="106" y="30"/>
                    </a:lnTo>
                    <a:lnTo>
                      <a:pt x="232" y="30"/>
                    </a:lnTo>
                    <a:lnTo>
                      <a:pt x="232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9"/>
              <p:cNvSpPr>
                <a:spLocks noEditPoints="1"/>
              </p:cNvSpPr>
              <p:nvPr/>
            </p:nvSpPr>
            <p:spPr bwMode="auto">
              <a:xfrm>
                <a:off x="485379" y="511052"/>
                <a:ext cx="85361" cy="116976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39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39" y="309"/>
                  </a:cxn>
                  <a:cxn ang="0">
                    <a:pos x="156" y="309"/>
                  </a:cxn>
                  <a:cxn ang="0">
                    <a:pos x="156" y="292"/>
                  </a:cxn>
                  <a:cxn ang="0">
                    <a:pos x="139" y="288"/>
                  </a:cxn>
                  <a:cxn ang="0">
                    <a:pos x="101" y="283"/>
                  </a:cxn>
                  <a:cxn ang="0">
                    <a:pos x="101" y="178"/>
                  </a:cxn>
                  <a:cxn ang="0">
                    <a:pos x="127" y="178"/>
                  </a:cxn>
                  <a:cxn ang="0">
                    <a:pos x="139" y="178"/>
                  </a:cxn>
                  <a:cxn ang="0">
                    <a:pos x="236" y="81"/>
                  </a:cxn>
                  <a:cxn ang="0">
                    <a:pos x="148" y="0"/>
                  </a:cxn>
                  <a:cxn ang="0">
                    <a:pos x="139" y="161"/>
                  </a:cxn>
                  <a:cxn ang="0">
                    <a:pos x="139" y="161"/>
                  </a:cxn>
                  <a:cxn ang="0">
                    <a:pos x="118" y="161"/>
                  </a:cxn>
                  <a:cxn ang="0">
                    <a:pos x="101" y="161"/>
                  </a:cxn>
                  <a:cxn ang="0">
                    <a:pos x="101" y="21"/>
                  </a:cxn>
                  <a:cxn ang="0">
                    <a:pos x="118" y="21"/>
                  </a:cxn>
                  <a:cxn ang="0">
                    <a:pos x="139" y="26"/>
                  </a:cxn>
                  <a:cxn ang="0">
                    <a:pos x="173" y="93"/>
                  </a:cxn>
                  <a:cxn ang="0">
                    <a:pos x="139" y="161"/>
                  </a:cxn>
                </a:cxnLst>
                <a:rect l="0" t="0" r="r" b="b"/>
                <a:pathLst>
                  <a:path w="236" h="309">
                    <a:moveTo>
                      <a:pt x="148" y="0"/>
                    </a:moveTo>
                    <a:lnTo>
                      <a:pt x="139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39" y="309"/>
                    </a:lnTo>
                    <a:lnTo>
                      <a:pt x="156" y="309"/>
                    </a:lnTo>
                    <a:lnTo>
                      <a:pt x="156" y="292"/>
                    </a:lnTo>
                    <a:lnTo>
                      <a:pt x="139" y="288"/>
                    </a:lnTo>
                    <a:lnTo>
                      <a:pt x="101" y="283"/>
                    </a:lnTo>
                    <a:lnTo>
                      <a:pt x="101" y="178"/>
                    </a:lnTo>
                    <a:lnTo>
                      <a:pt x="127" y="178"/>
                    </a:lnTo>
                    <a:lnTo>
                      <a:pt x="139" y="178"/>
                    </a:lnTo>
                    <a:cubicBezTo>
                      <a:pt x="203" y="174"/>
                      <a:pt x="236" y="144"/>
                      <a:pt x="236" y="81"/>
                    </a:cubicBezTo>
                    <a:cubicBezTo>
                      <a:pt x="236" y="26"/>
                      <a:pt x="198" y="0"/>
                      <a:pt x="148" y="0"/>
                    </a:cubicBezTo>
                    <a:close/>
                    <a:moveTo>
                      <a:pt x="139" y="161"/>
                    </a:moveTo>
                    <a:lnTo>
                      <a:pt x="139" y="161"/>
                    </a:lnTo>
                    <a:lnTo>
                      <a:pt x="118" y="161"/>
                    </a:lnTo>
                    <a:lnTo>
                      <a:pt x="101" y="161"/>
                    </a:lnTo>
                    <a:lnTo>
                      <a:pt x="101" y="21"/>
                    </a:lnTo>
                    <a:lnTo>
                      <a:pt x="118" y="21"/>
                    </a:lnTo>
                    <a:cubicBezTo>
                      <a:pt x="122" y="21"/>
                      <a:pt x="131" y="21"/>
                      <a:pt x="139" y="26"/>
                    </a:cubicBezTo>
                    <a:cubicBezTo>
                      <a:pt x="156" y="30"/>
                      <a:pt x="173" y="51"/>
                      <a:pt x="173" y="93"/>
                    </a:cubicBezTo>
                    <a:cubicBezTo>
                      <a:pt x="173" y="123"/>
                      <a:pt x="165" y="152"/>
                      <a:pt x="139" y="161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10"/>
              <p:cNvSpPr>
                <a:spLocks noEditPoints="1"/>
              </p:cNvSpPr>
              <p:nvPr/>
            </p:nvSpPr>
            <p:spPr bwMode="auto">
              <a:xfrm>
                <a:off x="594451" y="509471"/>
                <a:ext cx="115395" cy="120137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156" y="0"/>
                  </a:cxn>
                  <a:cxn ang="0">
                    <a:pos x="0" y="156"/>
                  </a:cxn>
                  <a:cxn ang="0">
                    <a:pos x="156" y="317"/>
                  </a:cxn>
                  <a:cxn ang="0">
                    <a:pos x="160" y="317"/>
                  </a:cxn>
                  <a:cxn ang="0">
                    <a:pos x="317" y="156"/>
                  </a:cxn>
                  <a:cxn ang="0">
                    <a:pos x="160" y="0"/>
                  </a:cxn>
                  <a:cxn ang="0">
                    <a:pos x="160" y="300"/>
                  </a:cxn>
                  <a:cxn ang="0">
                    <a:pos x="160" y="300"/>
                  </a:cxn>
                  <a:cxn ang="0">
                    <a:pos x="156" y="300"/>
                  </a:cxn>
                  <a:cxn ang="0">
                    <a:pos x="72" y="148"/>
                  </a:cxn>
                  <a:cxn ang="0">
                    <a:pos x="156" y="17"/>
                  </a:cxn>
                  <a:cxn ang="0">
                    <a:pos x="245" y="169"/>
                  </a:cxn>
                  <a:cxn ang="0">
                    <a:pos x="160" y="300"/>
                  </a:cxn>
                </a:cxnLst>
                <a:rect l="0" t="0" r="r" b="b"/>
                <a:pathLst>
                  <a:path w="317" h="317">
                    <a:moveTo>
                      <a:pt x="160" y="0"/>
                    </a:moveTo>
                    <a:lnTo>
                      <a:pt x="156" y="0"/>
                    </a:lnTo>
                    <a:cubicBezTo>
                      <a:pt x="55" y="0"/>
                      <a:pt x="0" y="55"/>
                      <a:pt x="0" y="156"/>
                    </a:cubicBezTo>
                    <a:cubicBezTo>
                      <a:pt x="0" y="262"/>
                      <a:pt x="55" y="317"/>
                      <a:pt x="156" y="317"/>
                    </a:cubicBezTo>
                    <a:lnTo>
                      <a:pt x="160" y="317"/>
                    </a:lnTo>
                    <a:cubicBezTo>
                      <a:pt x="258" y="317"/>
                      <a:pt x="317" y="262"/>
                      <a:pt x="317" y="156"/>
                    </a:cubicBezTo>
                    <a:cubicBezTo>
                      <a:pt x="317" y="55"/>
                      <a:pt x="262" y="0"/>
                      <a:pt x="160" y="0"/>
                    </a:cubicBezTo>
                    <a:close/>
                    <a:moveTo>
                      <a:pt x="160" y="300"/>
                    </a:moveTo>
                    <a:lnTo>
                      <a:pt x="160" y="300"/>
                    </a:lnTo>
                    <a:lnTo>
                      <a:pt x="156" y="300"/>
                    </a:lnTo>
                    <a:cubicBezTo>
                      <a:pt x="110" y="296"/>
                      <a:pt x="72" y="258"/>
                      <a:pt x="72" y="148"/>
                    </a:cubicBezTo>
                    <a:cubicBezTo>
                      <a:pt x="72" y="55"/>
                      <a:pt x="106" y="21"/>
                      <a:pt x="156" y="17"/>
                    </a:cubicBezTo>
                    <a:cubicBezTo>
                      <a:pt x="207" y="21"/>
                      <a:pt x="245" y="63"/>
                      <a:pt x="245" y="169"/>
                    </a:cubicBezTo>
                    <a:cubicBezTo>
                      <a:pt x="245" y="232"/>
                      <a:pt x="220" y="300"/>
                      <a:pt x="160" y="300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736719" y="509471"/>
                <a:ext cx="105910" cy="120137"/>
              </a:xfrm>
              <a:custGeom>
                <a:avLst/>
                <a:gdLst/>
                <a:ahLst/>
                <a:cxnLst>
                  <a:cxn ang="0">
                    <a:pos x="190" y="296"/>
                  </a:cxn>
                  <a:cxn ang="0">
                    <a:pos x="72" y="156"/>
                  </a:cxn>
                  <a:cxn ang="0">
                    <a:pos x="173" y="21"/>
                  </a:cxn>
                  <a:cxn ang="0">
                    <a:pos x="266" y="101"/>
                  </a:cxn>
                  <a:cxn ang="0">
                    <a:pos x="283" y="101"/>
                  </a:cxn>
                  <a:cxn ang="0">
                    <a:pos x="283" y="17"/>
                  </a:cxn>
                  <a:cxn ang="0">
                    <a:pos x="262" y="17"/>
                  </a:cxn>
                  <a:cxn ang="0">
                    <a:pos x="165" y="0"/>
                  </a:cxn>
                  <a:cxn ang="0">
                    <a:pos x="0" y="152"/>
                  </a:cxn>
                  <a:cxn ang="0">
                    <a:pos x="165" y="317"/>
                  </a:cxn>
                  <a:cxn ang="0">
                    <a:pos x="292" y="287"/>
                  </a:cxn>
                  <a:cxn ang="0">
                    <a:pos x="292" y="241"/>
                  </a:cxn>
                  <a:cxn ang="0">
                    <a:pos x="283" y="241"/>
                  </a:cxn>
                  <a:cxn ang="0">
                    <a:pos x="190" y="296"/>
                  </a:cxn>
                </a:cxnLst>
                <a:rect l="0" t="0" r="r" b="b"/>
                <a:pathLst>
                  <a:path w="292" h="317">
                    <a:moveTo>
                      <a:pt x="190" y="296"/>
                    </a:moveTo>
                    <a:cubicBezTo>
                      <a:pt x="114" y="296"/>
                      <a:pt x="72" y="224"/>
                      <a:pt x="72" y="156"/>
                    </a:cubicBezTo>
                    <a:cubicBezTo>
                      <a:pt x="72" y="80"/>
                      <a:pt x="110" y="21"/>
                      <a:pt x="173" y="21"/>
                    </a:cubicBezTo>
                    <a:cubicBezTo>
                      <a:pt x="224" y="21"/>
                      <a:pt x="258" y="51"/>
                      <a:pt x="266" y="101"/>
                    </a:cubicBezTo>
                    <a:lnTo>
                      <a:pt x="283" y="101"/>
                    </a:lnTo>
                    <a:lnTo>
                      <a:pt x="283" y="17"/>
                    </a:lnTo>
                    <a:lnTo>
                      <a:pt x="262" y="17"/>
                    </a:lnTo>
                    <a:cubicBezTo>
                      <a:pt x="233" y="8"/>
                      <a:pt x="199" y="0"/>
                      <a:pt x="165" y="0"/>
                    </a:cubicBezTo>
                    <a:cubicBezTo>
                      <a:pt x="76" y="0"/>
                      <a:pt x="0" y="47"/>
                      <a:pt x="0" y="152"/>
                    </a:cubicBezTo>
                    <a:cubicBezTo>
                      <a:pt x="0" y="254"/>
                      <a:pt x="68" y="317"/>
                      <a:pt x="165" y="317"/>
                    </a:cubicBezTo>
                    <a:cubicBezTo>
                      <a:pt x="237" y="317"/>
                      <a:pt x="262" y="300"/>
                      <a:pt x="292" y="287"/>
                    </a:cubicBezTo>
                    <a:lnTo>
                      <a:pt x="292" y="241"/>
                    </a:lnTo>
                    <a:lnTo>
                      <a:pt x="283" y="241"/>
                    </a:lnTo>
                    <a:cubicBezTo>
                      <a:pt x="271" y="279"/>
                      <a:pt x="228" y="296"/>
                      <a:pt x="190" y="296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12"/>
              <p:cNvSpPr>
                <a:spLocks noEditPoints="1"/>
              </p:cNvSpPr>
              <p:nvPr/>
            </p:nvSpPr>
            <p:spPr bwMode="auto">
              <a:xfrm>
                <a:off x="866341" y="511052"/>
                <a:ext cx="91684" cy="116976"/>
              </a:xfrm>
              <a:custGeom>
                <a:avLst/>
                <a:gdLst/>
                <a:ahLst/>
                <a:cxnLst>
                  <a:cxn ang="0">
                    <a:pos x="174" y="148"/>
                  </a:cxn>
                  <a:cxn ang="0">
                    <a:pos x="174" y="144"/>
                  </a:cxn>
                  <a:cxn ang="0">
                    <a:pos x="241" y="72"/>
                  </a:cxn>
                  <a:cxn ang="0">
                    <a:pos x="140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40" y="309"/>
                  </a:cxn>
                  <a:cxn ang="0">
                    <a:pos x="148" y="309"/>
                  </a:cxn>
                  <a:cxn ang="0">
                    <a:pos x="254" y="228"/>
                  </a:cxn>
                  <a:cxn ang="0">
                    <a:pos x="174" y="148"/>
                  </a:cxn>
                  <a:cxn ang="0">
                    <a:pos x="102" y="21"/>
                  </a:cxn>
                  <a:cxn ang="0">
                    <a:pos x="102" y="21"/>
                  </a:cxn>
                  <a:cxn ang="0">
                    <a:pos x="140" y="26"/>
                  </a:cxn>
                  <a:cxn ang="0">
                    <a:pos x="174" y="81"/>
                  </a:cxn>
                  <a:cxn ang="0">
                    <a:pos x="140" y="136"/>
                  </a:cxn>
                  <a:cxn ang="0">
                    <a:pos x="127" y="140"/>
                  </a:cxn>
                  <a:cxn ang="0">
                    <a:pos x="102" y="140"/>
                  </a:cxn>
                  <a:cxn ang="0">
                    <a:pos x="102" y="21"/>
                  </a:cxn>
                  <a:cxn ang="0">
                    <a:pos x="140" y="288"/>
                  </a:cxn>
                  <a:cxn ang="0">
                    <a:pos x="140" y="288"/>
                  </a:cxn>
                  <a:cxn ang="0">
                    <a:pos x="102" y="271"/>
                  </a:cxn>
                  <a:cxn ang="0">
                    <a:pos x="102" y="157"/>
                  </a:cxn>
                  <a:cxn ang="0">
                    <a:pos x="127" y="157"/>
                  </a:cxn>
                  <a:cxn ang="0">
                    <a:pos x="140" y="157"/>
                  </a:cxn>
                  <a:cxn ang="0">
                    <a:pos x="190" y="228"/>
                  </a:cxn>
                  <a:cxn ang="0">
                    <a:pos x="140" y="288"/>
                  </a:cxn>
                </a:cxnLst>
                <a:rect l="0" t="0" r="r" b="b"/>
                <a:pathLst>
                  <a:path w="254" h="309">
                    <a:moveTo>
                      <a:pt x="174" y="148"/>
                    </a:moveTo>
                    <a:lnTo>
                      <a:pt x="174" y="144"/>
                    </a:lnTo>
                    <a:cubicBezTo>
                      <a:pt x="212" y="136"/>
                      <a:pt x="241" y="110"/>
                      <a:pt x="241" y="72"/>
                    </a:cubicBezTo>
                    <a:cubicBezTo>
                      <a:pt x="241" y="21"/>
                      <a:pt x="199" y="0"/>
                      <a:pt x="140" y="0"/>
                    </a:cubicBez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40" y="309"/>
                    </a:lnTo>
                    <a:lnTo>
                      <a:pt x="148" y="309"/>
                    </a:lnTo>
                    <a:cubicBezTo>
                      <a:pt x="207" y="309"/>
                      <a:pt x="254" y="279"/>
                      <a:pt x="254" y="228"/>
                    </a:cubicBezTo>
                    <a:cubicBezTo>
                      <a:pt x="254" y="174"/>
                      <a:pt x="224" y="152"/>
                      <a:pt x="174" y="148"/>
                    </a:cubicBezTo>
                    <a:close/>
                    <a:moveTo>
                      <a:pt x="102" y="21"/>
                    </a:moveTo>
                    <a:lnTo>
                      <a:pt x="102" y="21"/>
                    </a:lnTo>
                    <a:cubicBezTo>
                      <a:pt x="114" y="21"/>
                      <a:pt x="127" y="21"/>
                      <a:pt x="140" y="26"/>
                    </a:cubicBezTo>
                    <a:cubicBezTo>
                      <a:pt x="161" y="30"/>
                      <a:pt x="174" y="47"/>
                      <a:pt x="174" y="81"/>
                    </a:cubicBezTo>
                    <a:cubicBezTo>
                      <a:pt x="174" y="106"/>
                      <a:pt x="165" y="131"/>
                      <a:pt x="140" y="136"/>
                    </a:cubicBezTo>
                    <a:cubicBezTo>
                      <a:pt x="135" y="136"/>
                      <a:pt x="131" y="140"/>
                      <a:pt x="127" y="140"/>
                    </a:cubicBezTo>
                    <a:lnTo>
                      <a:pt x="102" y="140"/>
                    </a:lnTo>
                    <a:lnTo>
                      <a:pt x="102" y="21"/>
                    </a:lnTo>
                    <a:close/>
                    <a:moveTo>
                      <a:pt x="140" y="288"/>
                    </a:moveTo>
                    <a:lnTo>
                      <a:pt x="140" y="288"/>
                    </a:lnTo>
                    <a:cubicBezTo>
                      <a:pt x="123" y="288"/>
                      <a:pt x="110" y="279"/>
                      <a:pt x="102" y="271"/>
                    </a:cubicBezTo>
                    <a:lnTo>
                      <a:pt x="102" y="157"/>
                    </a:lnTo>
                    <a:lnTo>
                      <a:pt x="127" y="157"/>
                    </a:lnTo>
                    <a:lnTo>
                      <a:pt x="140" y="157"/>
                    </a:lnTo>
                    <a:cubicBezTo>
                      <a:pt x="174" y="165"/>
                      <a:pt x="190" y="190"/>
                      <a:pt x="190" y="228"/>
                    </a:cubicBezTo>
                    <a:cubicBezTo>
                      <a:pt x="190" y="262"/>
                      <a:pt x="174" y="288"/>
                      <a:pt x="140" y="288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13"/>
              <p:cNvSpPr>
                <a:spLocks/>
              </p:cNvSpPr>
              <p:nvPr/>
            </p:nvSpPr>
            <p:spPr bwMode="auto">
              <a:xfrm>
                <a:off x="984897" y="511052"/>
                <a:ext cx="85361" cy="116976"/>
              </a:xfrm>
              <a:custGeom>
                <a:avLst/>
                <a:gdLst/>
                <a:ahLst/>
                <a:cxnLst>
                  <a:cxn ang="0">
                    <a:pos x="199" y="279"/>
                  </a:cxn>
                  <a:cxn ang="0">
                    <a:pos x="101" y="279"/>
                  </a:cxn>
                  <a:cxn ang="0">
                    <a:pos x="101" y="157"/>
                  </a:cxn>
                  <a:cxn ang="0">
                    <a:pos x="156" y="157"/>
                  </a:cxn>
                  <a:cxn ang="0">
                    <a:pos x="169" y="199"/>
                  </a:cxn>
                  <a:cxn ang="0">
                    <a:pos x="186" y="199"/>
                  </a:cxn>
                  <a:cxn ang="0">
                    <a:pos x="182" y="144"/>
                  </a:cxn>
                  <a:cxn ang="0">
                    <a:pos x="186" y="93"/>
                  </a:cxn>
                  <a:cxn ang="0">
                    <a:pos x="169" y="93"/>
                  </a:cxn>
                  <a:cxn ang="0">
                    <a:pos x="156" y="136"/>
                  </a:cxn>
                  <a:cxn ang="0">
                    <a:pos x="101" y="136"/>
                  </a:cxn>
                  <a:cxn ang="0">
                    <a:pos x="101" y="30"/>
                  </a:cxn>
                  <a:cxn ang="0">
                    <a:pos x="194" y="30"/>
                  </a:cxn>
                  <a:cxn ang="0">
                    <a:pos x="207" y="81"/>
                  </a:cxn>
                  <a:cxn ang="0">
                    <a:pos x="224" y="81"/>
                  </a:cxn>
                  <a:cxn ang="0">
                    <a:pos x="220" y="0"/>
                  </a:cxn>
                  <a:cxn ang="0">
                    <a:pos x="203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4" y="309"/>
                  </a:cxn>
                  <a:cxn ang="0">
                    <a:pos x="237" y="220"/>
                  </a:cxn>
                  <a:cxn ang="0">
                    <a:pos x="220" y="220"/>
                  </a:cxn>
                  <a:cxn ang="0">
                    <a:pos x="199" y="279"/>
                  </a:cxn>
                </a:cxnLst>
                <a:rect l="0" t="0" r="r" b="b"/>
                <a:pathLst>
                  <a:path w="237" h="309">
                    <a:moveTo>
                      <a:pt x="199" y="279"/>
                    </a:moveTo>
                    <a:lnTo>
                      <a:pt x="101" y="279"/>
                    </a:lnTo>
                    <a:lnTo>
                      <a:pt x="101" y="157"/>
                    </a:lnTo>
                    <a:lnTo>
                      <a:pt x="156" y="157"/>
                    </a:lnTo>
                    <a:lnTo>
                      <a:pt x="169" y="199"/>
                    </a:lnTo>
                    <a:lnTo>
                      <a:pt x="186" y="199"/>
                    </a:lnTo>
                    <a:cubicBezTo>
                      <a:pt x="182" y="182"/>
                      <a:pt x="182" y="165"/>
                      <a:pt x="182" y="144"/>
                    </a:cubicBezTo>
                    <a:cubicBezTo>
                      <a:pt x="182" y="127"/>
                      <a:pt x="182" y="110"/>
                      <a:pt x="186" y="93"/>
                    </a:cubicBezTo>
                    <a:lnTo>
                      <a:pt x="169" y="93"/>
                    </a:lnTo>
                    <a:lnTo>
                      <a:pt x="156" y="136"/>
                    </a:lnTo>
                    <a:lnTo>
                      <a:pt x="101" y="136"/>
                    </a:lnTo>
                    <a:lnTo>
                      <a:pt x="101" y="30"/>
                    </a:lnTo>
                    <a:lnTo>
                      <a:pt x="194" y="30"/>
                    </a:lnTo>
                    <a:lnTo>
                      <a:pt x="207" y="81"/>
                    </a:lnTo>
                    <a:lnTo>
                      <a:pt x="224" y="81"/>
                    </a:lnTo>
                    <a:lnTo>
                      <a:pt x="220" y="0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4" y="309"/>
                    </a:lnTo>
                    <a:lnTo>
                      <a:pt x="237" y="220"/>
                    </a:lnTo>
                    <a:lnTo>
                      <a:pt x="220" y="220"/>
                    </a:lnTo>
                    <a:lnTo>
                      <a:pt x="199" y="279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1093969" y="511052"/>
                <a:ext cx="180206" cy="150172"/>
              </a:xfrm>
              <a:custGeom>
                <a:avLst/>
                <a:gdLst/>
                <a:ahLst/>
                <a:cxnLst>
                  <a:cxn ang="0">
                    <a:pos x="444" y="26"/>
                  </a:cxn>
                  <a:cxn ang="0">
                    <a:pos x="490" y="17"/>
                  </a:cxn>
                  <a:cxn ang="0">
                    <a:pos x="490" y="0"/>
                  </a:cxn>
                  <a:cxn ang="0">
                    <a:pos x="338" y="0"/>
                  </a:cxn>
                  <a:cxn ang="0">
                    <a:pos x="338" y="17"/>
                  </a:cxn>
                  <a:cxn ang="0">
                    <a:pos x="380" y="26"/>
                  </a:cxn>
                  <a:cxn ang="0">
                    <a:pos x="380" y="283"/>
                  </a:cxn>
                  <a:cxn ang="0">
                    <a:pos x="275" y="283"/>
                  </a:cxn>
                  <a:cxn ang="0">
                    <a:pos x="275" y="26"/>
                  </a:cxn>
                  <a:cxn ang="0">
                    <a:pos x="317" y="17"/>
                  </a:cxn>
                  <a:cxn ang="0">
                    <a:pos x="317" y="0"/>
                  </a:cxn>
                  <a:cxn ang="0">
                    <a:pos x="169" y="0"/>
                  </a:cxn>
                  <a:cxn ang="0">
                    <a:pos x="169" y="17"/>
                  </a:cxn>
                  <a:cxn ang="0">
                    <a:pos x="211" y="26"/>
                  </a:cxn>
                  <a:cxn ang="0">
                    <a:pos x="211" y="283"/>
                  </a:cxn>
                  <a:cxn ang="0">
                    <a:pos x="106" y="283"/>
                  </a:cxn>
                  <a:cxn ang="0">
                    <a:pos x="106" y="26"/>
                  </a:cxn>
                  <a:cxn ang="0">
                    <a:pos x="148" y="17"/>
                  </a:cxn>
                  <a:cxn ang="0">
                    <a:pos x="148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457" y="309"/>
                  </a:cxn>
                  <a:cxn ang="0">
                    <a:pos x="457" y="398"/>
                  </a:cxn>
                  <a:cxn ang="0">
                    <a:pos x="474" y="398"/>
                  </a:cxn>
                  <a:cxn ang="0">
                    <a:pos x="495" y="283"/>
                  </a:cxn>
                  <a:cxn ang="0">
                    <a:pos x="444" y="283"/>
                  </a:cxn>
                  <a:cxn ang="0">
                    <a:pos x="444" y="26"/>
                  </a:cxn>
                </a:cxnLst>
                <a:rect l="0" t="0" r="r" b="b"/>
                <a:pathLst>
                  <a:path w="495" h="398">
                    <a:moveTo>
                      <a:pt x="444" y="26"/>
                    </a:moveTo>
                    <a:lnTo>
                      <a:pt x="490" y="17"/>
                    </a:lnTo>
                    <a:lnTo>
                      <a:pt x="490" y="0"/>
                    </a:lnTo>
                    <a:lnTo>
                      <a:pt x="338" y="0"/>
                    </a:lnTo>
                    <a:lnTo>
                      <a:pt x="338" y="17"/>
                    </a:lnTo>
                    <a:lnTo>
                      <a:pt x="380" y="26"/>
                    </a:lnTo>
                    <a:lnTo>
                      <a:pt x="380" y="283"/>
                    </a:lnTo>
                    <a:lnTo>
                      <a:pt x="275" y="283"/>
                    </a:lnTo>
                    <a:lnTo>
                      <a:pt x="275" y="26"/>
                    </a:lnTo>
                    <a:lnTo>
                      <a:pt x="317" y="17"/>
                    </a:lnTo>
                    <a:lnTo>
                      <a:pt x="317" y="0"/>
                    </a:lnTo>
                    <a:lnTo>
                      <a:pt x="169" y="0"/>
                    </a:lnTo>
                    <a:lnTo>
                      <a:pt x="169" y="17"/>
                    </a:lnTo>
                    <a:lnTo>
                      <a:pt x="211" y="26"/>
                    </a:lnTo>
                    <a:lnTo>
                      <a:pt x="211" y="283"/>
                    </a:lnTo>
                    <a:lnTo>
                      <a:pt x="106" y="283"/>
                    </a:lnTo>
                    <a:lnTo>
                      <a:pt x="106" y="26"/>
                    </a:lnTo>
                    <a:lnTo>
                      <a:pt x="148" y="17"/>
                    </a:lnTo>
                    <a:lnTo>
                      <a:pt x="148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457" y="309"/>
                    </a:lnTo>
                    <a:lnTo>
                      <a:pt x="457" y="398"/>
                    </a:lnTo>
                    <a:lnTo>
                      <a:pt x="474" y="398"/>
                    </a:lnTo>
                    <a:lnTo>
                      <a:pt x="495" y="283"/>
                    </a:lnTo>
                    <a:lnTo>
                      <a:pt x="444" y="283"/>
                    </a:lnTo>
                    <a:lnTo>
                      <a:pt x="444" y="26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15"/>
              <p:cNvSpPr>
                <a:spLocks/>
              </p:cNvSpPr>
              <p:nvPr/>
            </p:nvSpPr>
            <p:spPr bwMode="auto">
              <a:xfrm>
                <a:off x="1291563" y="511052"/>
                <a:ext cx="86941" cy="116976"/>
              </a:xfrm>
              <a:custGeom>
                <a:avLst/>
                <a:gdLst/>
                <a:ahLst/>
                <a:cxnLst>
                  <a:cxn ang="0">
                    <a:pos x="237" y="220"/>
                  </a:cxn>
                  <a:cxn ang="0">
                    <a:pos x="224" y="220"/>
                  </a:cxn>
                  <a:cxn ang="0">
                    <a:pos x="199" y="279"/>
                  </a:cxn>
                  <a:cxn ang="0">
                    <a:pos x="102" y="279"/>
                  </a:cxn>
                  <a:cxn ang="0">
                    <a:pos x="102" y="157"/>
                  </a:cxn>
                  <a:cxn ang="0">
                    <a:pos x="157" y="157"/>
                  </a:cxn>
                  <a:cxn ang="0">
                    <a:pos x="170" y="199"/>
                  </a:cxn>
                  <a:cxn ang="0">
                    <a:pos x="186" y="199"/>
                  </a:cxn>
                  <a:cxn ang="0">
                    <a:pos x="182" y="144"/>
                  </a:cxn>
                  <a:cxn ang="0">
                    <a:pos x="186" y="93"/>
                  </a:cxn>
                  <a:cxn ang="0">
                    <a:pos x="174" y="93"/>
                  </a:cxn>
                  <a:cxn ang="0">
                    <a:pos x="157" y="136"/>
                  </a:cxn>
                  <a:cxn ang="0">
                    <a:pos x="102" y="136"/>
                  </a:cxn>
                  <a:cxn ang="0">
                    <a:pos x="102" y="30"/>
                  </a:cxn>
                  <a:cxn ang="0">
                    <a:pos x="195" y="30"/>
                  </a:cxn>
                  <a:cxn ang="0">
                    <a:pos x="208" y="81"/>
                  </a:cxn>
                  <a:cxn ang="0">
                    <a:pos x="224" y="81"/>
                  </a:cxn>
                  <a:cxn ang="0">
                    <a:pos x="220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9" y="309"/>
                  </a:cxn>
                  <a:cxn ang="0">
                    <a:pos x="237" y="220"/>
                  </a:cxn>
                </a:cxnLst>
                <a:rect l="0" t="0" r="r" b="b"/>
                <a:pathLst>
                  <a:path w="237" h="309">
                    <a:moveTo>
                      <a:pt x="237" y="220"/>
                    </a:moveTo>
                    <a:lnTo>
                      <a:pt x="224" y="220"/>
                    </a:lnTo>
                    <a:lnTo>
                      <a:pt x="199" y="279"/>
                    </a:lnTo>
                    <a:lnTo>
                      <a:pt x="102" y="279"/>
                    </a:lnTo>
                    <a:lnTo>
                      <a:pt x="102" y="157"/>
                    </a:lnTo>
                    <a:lnTo>
                      <a:pt x="157" y="157"/>
                    </a:lnTo>
                    <a:lnTo>
                      <a:pt x="170" y="199"/>
                    </a:lnTo>
                    <a:lnTo>
                      <a:pt x="186" y="199"/>
                    </a:lnTo>
                    <a:cubicBezTo>
                      <a:pt x="186" y="182"/>
                      <a:pt x="182" y="165"/>
                      <a:pt x="182" y="144"/>
                    </a:cubicBezTo>
                    <a:cubicBezTo>
                      <a:pt x="182" y="127"/>
                      <a:pt x="186" y="110"/>
                      <a:pt x="186" y="93"/>
                    </a:cubicBezTo>
                    <a:lnTo>
                      <a:pt x="174" y="93"/>
                    </a:lnTo>
                    <a:lnTo>
                      <a:pt x="157" y="136"/>
                    </a:lnTo>
                    <a:lnTo>
                      <a:pt x="102" y="136"/>
                    </a:lnTo>
                    <a:lnTo>
                      <a:pt x="102" y="30"/>
                    </a:lnTo>
                    <a:lnTo>
                      <a:pt x="195" y="30"/>
                    </a:lnTo>
                    <a:lnTo>
                      <a:pt x="208" y="81"/>
                    </a:lnTo>
                    <a:lnTo>
                      <a:pt x="224" y="81"/>
                    </a:lnTo>
                    <a:lnTo>
                      <a:pt x="220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9" y="309"/>
                    </a:lnTo>
                    <a:lnTo>
                      <a:pt x="237" y="22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16"/>
              <p:cNvSpPr>
                <a:spLocks/>
              </p:cNvSpPr>
              <p:nvPr/>
            </p:nvSpPr>
            <p:spPr bwMode="auto">
              <a:xfrm>
                <a:off x="1402216" y="511052"/>
                <a:ext cx="123299" cy="116976"/>
              </a:xfrm>
              <a:custGeom>
                <a:avLst/>
                <a:gdLst/>
                <a:ahLst/>
                <a:cxnLst>
                  <a:cxn ang="0">
                    <a:pos x="190" y="17"/>
                  </a:cxn>
                  <a:cxn ang="0">
                    <a:pos x="236" y="26"/>
                  </a:cxn>
                  <a:cxn ang="0">
                    <a:pos x="236" y="136"/>
                  </a:cxn>
                  <a:cxn ang="0">
                    <a:pos x="105" y="136"/>
                  </a:cxn>
                  <a:cxn ang="0">
                    <a:pos x="105" y="26"/>
                  </a:cxn>
                  <a:cxn ang="0">
                    <a:pos x="152" y="17"/>
                  </a:cxn>
                  <a:cxn ang="0">
                    <a:pos x="152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52" y="309"/>
                  </a:cxn>
                  <a:cxn ang="0">
                    <a:pos x="152" y="292"/>
                  </a:cxn>
                  <a:cxn ang="0">
                    <a:pos x="105" y="283"/>
                  </a:cxn>
                  <a:cxn ang="0">
                    <a:pos x="105" y="161"/>
                  </a:cxn>
                  <a:cxn ang="0">
                    <a:pos x="236" y="161"/>
                  </a:cxn>
                  <a:cxn ang="0">
                    <a:pos x="236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190" y="0"/>
                  </a:cxn>
                  <a:cxn ang="0">
                    <a:pos x="190" y="17"/>
                  </a:cxn>
                </a:cxnLst>
                <a:rect l="0" t="0" r="r" b="b"/>
                <a:pathLst>
                  <a:path w="342" h="309">
                    <a:moveTo>
                      <a:pt x="190" y="17"/>
                    </a:moveTo>
                    <a:lnTo>
                      <a:pt x="236" y="26"/>
                    </a:lnTo>
                    <a:lnTo>
                      <a:pt x="236" y="136"/>
                    </a:lnTo>
                    <a:lnTo>
                      <a:pt x="105" y="136"/>
                    </a:lnTo>
                    <a:lnTo>
                      <a:pt x="105" y="26"/>
                    </a:lnTo>
                    <a:lnTo>
                      <a:pt x="152" y="17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52" y="309"/>
                    </a:lnTo>
                    <a:lnTo>
                      <a:pt x="152" y="292"/>
                    </a:lnTo>
                    <a:lnTo>
                      <a:pt x="105" y="283"/>
                    </a:lnTo>
                    <a:lnTo>
                      <a:pt x="105" y="161"/>
                    </a:lnTo>
                    <a:lnTo>
                      <a:pt x="236" y="161"/>
                    </a:lnTo>
                    <a:lnTo>
                      <a:pt x="236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190" y="0"/>
                    </a:lnTo>
                    <a:lnTo>
                      <a:pt x="19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17"/>
              <p:cNvSpPr>
                <a:spLocks/>
              </p:cNvSpPr>
              <p:nvPr/>
            </p:nvSpPr>
            <p:spPr bwMode="auto">
              <a:xfrm>
                <a:off x="1546065" y="511052"/>
                <a:ext cx="124880" cy="116976"/>
              </a:xfrm>
              <a:custGeom>
                <a:avLst/>
                <a:gdLst/>
                <a:ahLst/>
                <a:cxnLst>
                  <a:cxn ang="0">
                    <a:pos x="190" y="17"/>
                  </a:cxn>
                  <a:cxn ang="0">
                    <a:pos x="237" y="26"/>
                  </a:cxn>
                  <a:cxn ang="0">
                    <a:pos x="237" y="30"/>
                  </a:cxn>
                  <a:cxn ang="0">
                    <a:pos x="106" y="237"/>
                  </a:cxn>
                  <a:cxn ang="0">
                    <a:pos x="106" y="26"/>
                  </a:cxn>
                  <a:cxn ang="0">
                    <a:pos x="152" y="17"/>
                  </a:cxn>
                  <a:cxn ang="0">
                    <a:pos x="152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52" y="309"/>
                  </a:cxn>
                  <a:cxn ang="0">
                    <a:pos x="152" y="292"/>
                  </a:cxn>
                  <a:cxn ang="0">
                    <a:pos x="106" y="283"/>
                  </a:cxn>
                  <a:cxn ang="0">
                    <a:pos x="106" y="279"/>
                  </a:cxn>
                  <a:cxn ang="0">
                    <a:pos x="237" y="72"/>
                  </a:cxn>
                  <a:cxn ang="0">
                    <a:pos x="237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190" y="0"/>
                  </a:cxn>
                  <a:cxn ang="0">
                    <a:pos x="190" y="17"/>
                  </a:cxn>
                </a:cxnLst>
                <a:rect l="0" t="0" r="r" b="b"/>
                <a:pathLst>
                  <a:path w="342" h="309">
                    <a:moveTo>
                      <a:pt x="190" y="17"/>
                    </a:moveTo>
                    <a:lnTo>
                      <a:pt x="237" y="26"/>
                    </a:lnTo>
                    <a:lnTo>
                      <a:pt x="237" y="30"/>
                    </a:lnTo>
                    <a:lnTo>
                      <a:pt x="106" y="237"/>
                    </a:lnTo>
                    <a:lnTo>
                      <a:pt x="106" y="26"/>
                    </a:lnTo>
                    <a:lnTo>
                      <a:pt x="152" y="17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52" y="309"/>
                    </a:lnTo>
                    <a:lnTo>
                      <a:pt x="152" y="292"/>
                    </a:lnTo>
                    <a:lnTo>
                      <a:pt x="106" y="283"/>
                    </a:lnTo>
                    <a:lnTo>
                      <a:pt x="106" y="279"/>
                    </a:lnTo>
                    <a:lnTo>
                      <a:pt x="237" y="72"/>
                    </a:lnTo>
                    <a:lnTo>
                      <a:pt x="237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190" y="0"/>
                    </a:lnTo>
                    <a:lnTo>
                      <a:pt x="19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18"/>
              <p:cNvSpPr>
                <a:spLocks/>
              </p:cNvSpPr>
              <p:nvPr/>
            </p:nvSpPr>
            <p:spPr bwMode="auto">
              <a:xfrm>
                <a:off x="1689913" y="511052"/>
                <a:ext cx="88522" cy="116976"/>
              </a:xfrm>
              <a:custGeom>
                <a:avLst/>
                <a:gdLst/>
                <a:ahLst/>
                <a:cxnLst>
                  <a:cxn ang="0">
                    <a:pos x="225" y="220"/>
                  </a:cxn>
                  <a:cxn ang="0">
                    <a:pos x="199" y="279"/>
                  </a:cxn>
                  <a:cxn ang="0">
                    <a:pos x="106" y="279"/>
                  </a:cxn>
                  <a:cxn ang="0">
                    <a:pos x="106" y="157"/>
                  </a:cxn>
                  <a:cxn ang="0">
                    <a:pos x="161" y="157"/>
                  </a:cxn>
                  <a:cxn ang="0">
                    <a:pos x="174" y="199"/>
                  </a:cxn>
                  <a:cxn ang="0">
                    <a:pos x="187" y="199"/>
                  </a:cxn>
                  <a:cxn ang="0">
                    <a:pos x="187" y="144"/>
                  </a:cxn>
                  <a:cxn ang="0">
                    <a:pos x="187" y="93"/>
                  </a:cxn>
                  <a:cxn ang="0">
                    <a:pos x="174" y="93"/>
                  </a:cxn>
                  <a:cxn ang="0">
                    <a:pos x="161" y="136"/>
                  </a:cxn>
                  <a:cxn ang="0">
                    <a:pos x="106" y="136"/>
                  </a:cxn>
                  <a:cxn ang="0">
                    <a:pos x="106" y="30"/>
                  </a:cxn>
                  <a:cxn ang="0">
                    <a:pos x="195" y="30"/>
                  </a:cxn>
                  <a:cxn ang="0">
                    <a:pos x="212" y="81"/>
                  </a:cxn>
                  <a:cxn ang="0">
                    <a:pos x="225" y="81"/>
                  </a:cxn>
                  <a:cxn ang="0">
                    <a:pos x="225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3" y="26"/>
                  </a:cxn>
                  <a:cxn ang="0">
                    <a:pos x="43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9" y="309"/>
                  </a:cxn>
                  <a:cxn ang="0">
                    <a:pos x="241" y="220"/>
                  </a:cxn>
                  <a:cxn ang="0">
                    <a:pos x="225" y="220"/>
                  </a:cxn>
                </a:cxnLst>
                <a:rect l="0" t="0" r="r" b="b"/>
                <a:pathLst>
                  <a:path w="241" h="309">
                    <a:moveTo>
                      <a:pt x="225" y="220"/>
                    </a:moveTo>
                    <a:lnTo>
                      <a:pt x="199" y="279"/>
                    </a:lnTo>
                    <a:lnTo>
                      <a:pt x="106" y="279"/>
                    </a:lnTo>
                    <a:lnTo>
                      <a:pt x="106" y="157"/>
                    </a:lnTo>
                    <a:lnTo>
                      <a:pt x="161" y="157"/>
                    </a:lnTo>
                    <a:lnTo>
                      <a:pt x="174" y="199"/>
                    </a:lnTo>
                    <a:lnTo>
                      <a:pt x="187" y="199"/>
                    </a:lnTo>
                    <a:lnTo>
                      <a:pt x="187" y="144"/>
                    </a:lnTo>
                    <a:lnTo>
                      <a:pt x="187" y="93"/>
                    </a:lnTo>
                    <a:lnTo>
                      <a:pt x="174" y="93"/>
                    </a:lnTo>
                    <a:lnTo>
                      <a:pt x="161" y="136"/>
                    </a:lnTo>
                    <a:lnTo>
                      <a:pt x="106" y="136"/>
                    </a:lnTo>
                    <a:lnTo>
                      <a:pt x="106" y="30"/>
                    </a:lnTo>
                    <a:lnTo>
                      <a:pt x="195" y="30"/>
                    </a:lnTo>
                    <a:lnTo>
                      <a:pt x="212" y="81"/>
                    </a:lnTo>
                    <a:lnTo>
                      <a:pt x="225" y="81"/>
                    </a:lnTo>
                    <a:lnTo>
                      <a:pt x="225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3" y="26"/>
                    </a:lnTo>
                    <a:lnTo>
                      <a:pt x="43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9" y="309"/>
                    </a:lnTo>
                    <a:lnTo>
                      <a:pt x="241" y="220"/>
                    </a:lnTo>
                    <a:lnTo>
                      <a:pt x="225" y="22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19"/>
              <p:cNvSpPr>
                <a:spLocks noEditPoints="1"/>
              </p:cNvSpPr>
              <p:nvPr/>
            </p:nvSpPr>
            <p:spPr bwMode="auto">
              <a:xfrm>
                <a:off x="943798" y="163286"/>
                <a:ext cx="229209" cy="289278"/>
              </a:xfrm>
              <a:custGeom>
                <a:avLst/>
                <a:gdLst/>
                <a:ahLst/>
                <a:cxnLst>
                  <a:cxn ang="0">
                    <a:pos x="317" y="774"/>
                  </a:cxn>
                  <a:cxn ang="0">
                    <a:pos x="587" y="668"/>
                  </a:cxn>
                  <a:cxn ang="0">
                    <a:pos x="630" y="85"/>
                  </a:cxn>
                  <a:cxn ang="0">
                    <a:pos x="317" y="0"/>
                  </a:cxn>
                  <a:cxn ang="0">
                    <a:pos x="160" y="42"/>
                  </a:cxn>
                  <a:cxn ang="0">
                    <a:pos x="0" y="85"/>
                  </a:cxn>
                  <a:cxn ang="0">
                    <a:pos x="42" y="668"/>
                  </a:cxn>
                  <a:cxn ang="0">
                    <a:pos x="160" y="715"/>
                  </a:cxn>
                  <a:cxn ang="0">
                    <a:pos x="317" y="774"/>
                  </a:cxn>
                  <a:cxn ang="0">
                    <a:pos x="160" y="76"/>
                  </a:cxn>
                  <a:cxn ang="0">
                    <a:pos x="160" y="76"/>
                  </a:cxn>
                  <a:cxn ang="0">
                    <a:pos x="224" y="59"/>
                  </a:cxn>
                  <a:cxn ang="0">
                    <a:pos x="160" y="161"/>
                  </a:cxn>
                  <a:cxn ang="0">
                    <a:pos x="105" y="258"/>
                  </a:cxn>
                  <a:cxn ang="0">
                    <a:pos x="105" y="186"/>
                  </a:cxn>
                  <a:cxn ang="0">
                    <a:pos x="101" y="93"/>
                  </a:cxn>
                  <a:cxn ang="0">
                    <a:pos x="160" y="76"/>
                  </a:cxn>
                  <a:cxn ang="0">
                    <a:pos x="76" y="643"/>
                  </a:cxn>
                  <a:cxn ang="0">
                    <a:pos x="76" y="643"/>
                  </a:cxn>
                  <a:cxn ang="0">
                    <a:pos x="55" y="385"/>
                  </a:cxn>
                  <a:cxn ang="0">
                    <a:pos x="114" y="389"/>
                  </a:cxn>
                  <a:cxn ang="0">
                    <a:pos x="160" y="313"/>
                  </a:cxn>
                  <a:cxn ang="0">
                    <a:pos x="228" y="203"/>
                  </a:cxn>
                  <a:cxn ang="0">
                    <a:pos x="224" y="275"/>
                  </a:cxn>
                  <a:cxn ang="0">
                    <a:pos x="228" y="397"/>
                  </a:cxn>
                  <a:cxn ang="0">
                    <a:pos x="317" y="402"/>
                  </a:cxn>
                  <a:cxn ang="0">
                    <a:pos x="317" y="34"/>
                  </a:cxn>
                  <a:cxn ang="0">
                    <a:pos x="596" y="110"/>
                  </a:cxn>
                  <a:cxn ang="0">
                    <a:pos x="575" y="385"/>
                  </a:cxn>
                  <a:cxn ang="0">
                    <a:pos x="494" y="389"/>
                  </a:cxn>
                  <a:cxn ang="0">
                    <a:pos x="507" y="156"/>
                  </a:cxn>
                  <a:cxn ang="0">
                    <a:pos x="410" y="140"/>
                  </a:cxn>
                  <a:cxn ang="0">
                    <a:pos x="406" y="397"/>
                  </a:cxn>
                  <a:cxn ang="0">
                    <a:pos x="317" y="402"/>
                  </a:cxn>
                  <a:cxn ang="0">
                    <a:pos x="317" y="736"/>
                  </a:cxn>
                  <a:cxn ang="0">
                    <a:pos x="160" y="676"/>
                  </a:cxn>
                  <a:cxn ang="0">
                    <a:pos x="76" y="643"/>
                  </a:cxn>
                </a:cxnLst>
                <a:rect l="0" t="0" r="r" b="b"/>
                <a:pathLst>
                  <a:path w="630" h="774">
                    <a:moveTo>
                      <a:pt x="317" y="774"/>
                    </a:moveTo>
                    <a:lnTo>
                      <a:pt x="587" y="668"/>
                    </a:lnTo>
                    <a:lnTo>
                      <a:pt x="630" y="85"/>
                    </a:lnTo>
                    <a:lnTo>
                      <a:pt x="317" y="0"/>
                    </a:lnTo>
                    <a:lnTo>
                      <a:pt x="160" y="42"/>
                    </a:lnTo>
                    <a:lnTo>
                      <a:pt x="0" y="85"/>
                    </a:lnTo>
                    <a:lnTo>
                      <a:pt x="42" y="668"/>
                    </a:lnTo>
                    <a:lnTo>
                      <a:pt x="160" y="715"/>
                    </a:lnTo>
                    <a:lnTo>
                      <a:pt x="317" y="774"/>
                    </a:lnTo>
                    <a:close/>
                    <a:moveTo>
                      <a:pt x="160" y="76"/>
                    </a:moveTo>
                    <a:lnTo>
                      <a:pt x="160" y="76"/>
                    </a:lnTo>
                    <a:lnTo>
                      <a:pt x="224" y="59"/>
                    </a:lnTo>
                    <a:lnTo>
                      <a:pt x="160" y="161"/>
                    </a:lnTo>
                    <a:lnTo>
                      <a:pt x="105" y="258"/>
                    </a:lnTo>
                    <a:lnTo>
                      <a:pt x="105" y="186"/>
                    </a:lnTo>
                    <a:lnTo>
                      <a:pt x="101" y="93"/>
                    </a:lnTo>
                    <a:lnTo>
                      <a:pt x="160" y="76"/>
                    </a:lnTo>
                    <a:close/>
                    <a:moveTo>
                      <a:pt x="76" y="643"/>
                    </a:moveTo>
                    <a:lnTo>
                      <a:pt x="76" y="643"/>
                    </a:lnTo>
                    <a:lnTo>
                      <a:pt x="55" y="385"/>
                    </a:lnTo>
                    <a:lnTo>
                      <a:pt x="114" y="389"/>
                    </a:lnTo>
                    <a:lnTo>
                      <a:pt x="160" y="313"/>
                    </a:lnTo>
                    <a:lnTo>
                      <a:pt x="228" y="203"/>
                    </a:lnTo>
                    <a:lnTo>
                      <a:pt x="224" y="275"/>
                    </a:lnTo>
                    <a:lnTo>
                      <a:pt x="228" y="397"/>
                    </a:lnTo>
                    <a:lnTo>
                      <a:pt x="317" y="402"/>
                    </a:lnTo>
                    <a:lnTo>
                      <a:pt x="317" y="34"/>
                    </a:lnTo>
                    <a:lnTo>
                      <a:pt x="596" y="110"/>
                    </a:lnTo>
                    <a:lnTo>
                      <a:pt x="575" y="385"/>
                    </a:lnTo>
                    <a:lnTo>
                      <a:pt x="494" y="389"/>
                    </a:lnTo>
                    <a:lnTo>
                      <a:pt x="507" y="156"/>
                    </a:lnTo>
                    <a:lnTo>
                      <a:pt x="410" y="140"/>
                    </a:lnTo>
                    <a:lnTo>
                      <a:pt x="406" y="397"/>
                    </a:lnTo>
                    <a:lnTo>
                      <a:pt x="317" y="402"/>
                    </a:lnTo>
                    <a:lnTo>
                      <a:pt x="317" y="736"/>
                    </a:lnTo>
                    <a:lnTo>
                      <a:pt x="160" y="676"/>
                    </a:lnTo>
                    <a:lnTo>
                      <a:pt x="76" y="643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21" name="Прямая соединительная линия 20"/>
          <p:cNvCxnSpPr/>
          <p:nvPr/>
        </p:nvCxnSpPr>
        <p:spPr>
          <a:xfrm>
            <a:off x="-3" y="818726"/>
            <a:ext cx="9144003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81" y="6481567"/>
            <a:ext cx="2895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7A3DC8-D237-4A21-8FF0-F95458F3BD0D}"/>
              </a:ext>
            </a:extLst>
          </p:cNvPr>
          <p:cNvSpPr txBox="1"/>
          <p:nvPr/>
        </p:nvSpPr>
        <p:spPr>
          <a:xfrm>
            <a:off x="1907704" y="128248"/>
            <a:ext cx="6994721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Существующие проблемы подготовки учащихся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к реальному эксперименту на ОГЭ по химии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DBCD57-5C98-4B51-9188-AF6CF35E215A}"/>
              </a:ext>
            </a:extLst>
          </p:cNvPr>
          <p:cNvSpPr txBox="1"/>
          <p:nvPr/>
        </p:nvSpPr>
        <p:spPr>
          <a:xfrm>
            <a:off x="346128" y="1124744"/>
            <a:ext cx="8556297" cy="53245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 часа в неделю на изучение химии в основной школе и, как следствие, отсутствие возможности проведения полноценного практикума в рамках школьного курса химии;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Замена реального эксперимента цифровыми лабораториями  (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анимациями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) и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видеопоказами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Недостаток реактивов для выполнения лабораторных опытов и практических работ;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Многочисленные пособия по подготовке к ОГЭ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готовят учащихся к грамотному проведению химического эксперимента, не обучают правильным вариантам записи решения задачи</a:t>
            </a: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ограничиваясь публикацией только   текстов заданий и алгоритмов,  аналогичных критериям для проверки, которые предлагаются экспертам, оценивающим ученические работы. </a:t>
            </a:r>
          </a:p>
        </p:txBody>
      </p:sp>
    </p:spTree>
    <p:extLst>
      <p:ext uri="{BB962C8B-B14F-4D97-AF65-F5344CB8AC3E}">
        <p14:creationId xmlns:p14="http://schemas.microsoft.com/office/powerpoint/2010/main" val="10267030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00399 -0.2958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/>
          <p:nvPr/>
        </p:nvSpPr>
        <p:spPr>
          <a:xfrm>
            <a:off x="4476188" y="476672"/>
            <a:ext cx="4272275" cy="159548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35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454" name="imag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8" y="5527547"/>
            <a:ext cx="6858003" cy="341752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Shape 455"/>
          <p:cNvSpPr>
            <a:spLocks noGrp="1"/>
          </p:cNvSpPr>
          <p:nvPr>
            <p:ph type="title"/>
          </p:nvPr>
        </p:nvSpPr>
        <p:spPr>
          <a:xfrm>
            <a:off x="4188156" y="977505"/>
            <a:ext cx="4272275" cy="85725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pPr>
            <a:r>
              <a:rPr lang="ru-RU" sz="3000" dirty="0">
                <a:latin typeface="Impact" panose="020B0806030902050204" pitchFamily="34" charset="0"/>
              </a:rPr>
              <a:t>         Химический эксперимент. ОГЭ. </a:t>
            </a:r>
            <a:r>
              <a:rPr lang="en-US" sz="3000" dirty="0">
                <a:latin typeface="Impact" panose="020B0806030902050204" pitchFamily="34" charset="0"/>
              </a:rPr>
              <a:t> </a:t>
            </a:r>
            <a:endParaRPr sz="3000" dirty="0">
              <a:latin typeface="Impact" panose="020B0806030902050204" pitchFamily="34" charset="0"/>
            </a:endParaRPr>
          </a:p>
        </p:txBody>
      </p:sp>
      <p:pic>
        <p:nvPicPr>
          <p:cNvPr id="456" name="imag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316" y="5561500"/>
            <a:ext cx="375048" cy="273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6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0924" y="613968"/>
            <a:ext cx="496515" cy="49847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AutoShape 2" descr="C:\Users\SSladkov\Downloads\(cover) %D0%A5%D0%B8%D0%BC%D0%B8%D1%8F. %D1%82%D0%B5%D1%82%D1%80%D0%B0%D0%B4%D1%8C %D0%B4%D0%BB%D1%8F %D0%BB%D0%B0%D0%B1%D0%BE%D1%80%D0%B0%D1%82%D0%BE%D1%80%D0%BD%D1%8B%D1%85 %D0%BE%D0%BF%D1%8B%D1%82%D0%BE%D0%B2 %D0%B8 %D0%BF%D1%80%D0%B0%D0%BA%D1%82%D0%B8%D1%87%D0%B5%D1%81%D0%BA%D0%B8%D1%85 %D1%80%D0%B0%D0%B1%D0%BE%D1%82. 9 %D0%BA%D0%BB. (%D0%93%D0%B0%D0%B1%D1%80%D0%B8%D0%B5%D0%BB%D1%8F%D0%BD %D0%9E.%D0%A1., %D0%90%D0%BA%D1%81%D0%B5%D0%BD%D0%BE%D0%B2%D0%B0 %D0%98.%D0%92., %D0%9E%D1%81%D1%82%D1%80%D0%BE%D1%83%D0%BC%D0%BE%D0%B2 %D0%98.%D0%93.).png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3" name="AutoShape 4" descr="C:\Users\SSladkov\Downloads\(cover) %D0%A5%D0%B8%D0%BC%D0%B8%D1%8F. %D1%82%D0%B5%D1%82%D1%80%D0%B0%D0%B4%D1%8C %D0%B4%D0%BB%D1%8F %D0%BB%D0%B0%D0%B1%D0%BE%D1%80%D0%B0%D1%82%D0%BE%D1%80%D0%BD%D1%8B%D1%85 %D0%BE%D0%BF%D1%8B%D1%82%D0%BE%D0%B2 %D0%B8 %D0%BF%D1%80%D0%B0%D0%BA%D1%82%D0%B8%D1%87%D0%B5%D1%81%D0%BA%D0%B8%D1%85 %D1%80%D0%B0%D0%B1%D0%BE%D1%82. 9 %D0%BA%D0%BB. (%D0%93%D0%B0%D0%B1%D1%80%D0%B8%D0%B5%D0%BB%D1%8F%D0%BD %D0%9E.%D0%A1., %D0%90%D0%BA%D1%81%D0%B5%D0%BD%D0%BE%D0%B2%D0%B0 %D0%98.%D0%92., %D0%9E%D1%81%D1%82%D1%80%D0%BE%D1%83%D0%BC%D0%BE%D0%B2 %D0%98.%D0%93.).png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4" name="AutoShape 7" descr="C:\Users\SSladkov\Downloads\(cover) %D0%A5%D0%B8%D0%BC%D0%B8%D1%8F. %D0%A2%D0%B5%D1%82%D1%80%D0%B0%D0%B4%D1%8C %D0%B4%D0%BB%D1%8F %D0%BB%D0%B0%D0%B1%D0%BE%D1%80%D0%B0%D1%82%D0%BE%D1%80%D0%BD%D1%8B%D1%85 %D0%BE%D0%BF%D1%8B%D1%82%D0%BE%D0%B2 %D0%B8 %D0%BF%D1%80%D0%B0%D0%BA%D1%82%D0%B8%D1%87%D0%B5%D1%81%D0%BA%D0%B8%D1%85 %D1%80%D0%B0%D0%B1%D0%BE%D1%82. 8 %D0%BA%D0%BB. (%D0%93%D0%B0%D0%B1%D1%80%D0%B8%D0%B5%D0%BB%D1%8F%D0%BD %D0%9E.%D0%A1., %D0%90%D0%BA%D1%81%D0%B5%D0%BD%D0%BE%D0%B2%D0%B0 %D0%98.%D0%92., %D0%9E%D1%81%D1%82%D1%80%D0%BE%D1%83%D0%BC%D0%BE%D0%B2 %D0%98.%D0%93.) (1).png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5" name="AutoShape 9" descr="C:\Users\SSladkov\Downloads\(cover) %D0%A5%D0%B8%D0%BC%D0%B8%D1%8F. %D0%A2%D0%B5%D1%82%D1%80%D0%B0%D0%B4%D1%8C %D0%B4%D0%BB%D1%8F %D0%BB%D0%B0%D0%B1%D0%BE%D1%80%D0%B0%D1%82%D0%BE%D1%80%D0%BD%D1%8B%D1%85 %D0%BE%D0%BF%D1%8B%D1%82%D0%BE%D0%B2 %D0%B8 %D0%BF%D1%80%D0%B0%D0%BA%D1%82%D0%B8%D1%87%D0%B5%D1%81%D0%BA%D0%B8%D1%85 %D1%80%D0%B0%D0%B1%D0%BE%D1%82. 8 %D0%BA%D0%BB. (%D0%93%D0%B0%D0%B1%D1%80%D0%B8%D0%B5%D0%BB%D1%8F%D0%BD %D0%9E.%D0%A1., %D0%90%D0%BA%D1%81%D0%B5%D0%BD%D0%BE%D0%B2%D0%B0 %D0%98.%D0%92., %D0%9E%D1%81%D1%82%D1%80%D0%BE%D1%83%D0%BC%D0%BE%D0%B2 %D0%98.%D0%93.) (1).png"/>
          <p:cNvSpPr>
            <a:spLocks noChangeAspect="1" noChangeArrowheads="1"/>
          </p:cNvSpPr>
          <p:nvPr/>
        </p:nvSpPr>
        <p:spPr bwMode="auto">
          <a:xfrm>
            <a:off x="1602581" y="10918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99" y="333815"/>
            <a:ext cx="4464496" cy="619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54567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lin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87864"/>
            <a:ext cx="9144000" cy="7013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37448" y="128248"/>
            <a:ext cx="1526240" cy="626298"/>
            <a:chOff x="316597" y="192428"/>
            <a:chExt cx="1753739" cy="626298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2068286" y="192428"/>
              <a:ext cx="2050" cy="626298"/>
            </a:xfrm>
            <a:prstGeom prst="line">
              <a:avLst/>
            </a:prstGeom>
            <a:ln>
              <a:solidFill>
                <a:srgbClr val="2947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Группа 44"/>
            <p:cNvGrpSpPr/>
            <p:nvPr/>
          </p:nvGrpSpPr>
          <p:grpSpPr>
            <a:xfrm>
              <a:off x="316597" y="256608"/>
              <a:ext cx="1440066" cy="497938"/>
              <a:chOff x="338369" y="163286"/>
              <a:chExt cx="1440066" cy="497938"/>
            </a:xfrm>
          </p:grpSpPr>
          <p:sp>
            <p:nvSpPr>
              <p:cNvPr id="3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8369" y="163286"/>
                <a:ext cx="1429001" cy="493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6"/>
              <p:cNvSpPr>
                <a:spLocks/>
              </p:cNvSpPr>
              <p:nvPr/>
            </p:nvSpPr>
            <p:spPr bwMode="auto">
              <a:xfrm>
                <a:off x="343111" y="397237"/>
                <a:ext cx="548521" cy="31615"/>
              </a:xfrm>
              <a:custGeom>
                <a:avLst/>
                <a:gdLst/>
                <a:ahLst/>
                <a:cxnLst>
                  <a:cxn ang="0">
                    <a:pos x="1505" y="0"/>
                  </a:cxn>
                  <a:cxn ang="0">
                    <a:pos x="0" y="0"/>
                  </a:cxn>
                  <a:cxn ang="0">
                    <a:pos x="0" y="84"/>
                  </a:cxn>
                  <a:cxn ang="0">
                    <a:pos x="1509" y="84"/>
                  </a:cxn>
                  <a:cxn ang="0">
                    <a:pos x="1505" y="0"/>
                  </a:cxn>
                </a:cxnLst>
                <a:rect l="0" t="0" r="r" b="b"/>
                <a:pathLst>
                  <a:path w="1509" h="84">
                    <a:moveTo>
                      <a:pt x="1505" y="0"/>
                    </a:moveTo>
                    <a:lnTo>
                      <a:pt x="0" y="0"/>
                    </a:lnTo>
                    <a:lnTo>
                      <a:pt x="0" y="84"/>
                    </a:lnTo>
                    <a:lnTo>
                      <a:pt x="1509" y="84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7"/>
              <p:cNvSpPr>
                <a:spLocks/>
              </p:cNvSpPr>
              <p:nvPr/>
            </p:nvSpPr>
            <p:spPr bwMode="auto">
              <a:xfrm>
                <a:off x="1223591" y="397237"/>
                <a:ext cx="548521" cy="31615"/>
              </a:xfrm>
              <a:custGeom>
                <a:avLst/>
                <a:gdLst/>
                <a:ahLst/>
                <a:cxnLst>
                  <a:cxn ang="0">
                    <a:pos x="1510" y="0"/>
                  </a:cxn>
                  <a:cxn ang="0">
                    <a:pos x="9" y="0"/>
                  </a:cxn>
                  <a:cxn ang="0">
                    <a:pos x="0" y="84"/>
                  </a:cxn>
                  <a:cxn ang="0">
                    <a:pos x="1510" y="84"/>
                  </a:cxn>
                  <a:cxn ang="0">
                    <a:pos x="1510" y="0"/>
                  </a:cxn>
                </a:cxnLst>
                <a:rect l="0" t="0" r="r" b="b"/>
                <a:pathLst>
                  <a:path w="1510" h="84">
                    <a:moveTo>
                      <a:pt x="1510" y="0"/>
                    </a:moveTo>
                    <a:lnTo>
                      <a:pt x="9" y="0"/>
                    </a:lnTo>
                    <a:lnTo>
                      <a:pt x="0" y="84"/>
                    </a:lnTo>
                    <a:lnTo>
                      <a:pt x="1510" y="84"/>
                    </a:lnTo>
                    <a:lnTo>
                      <a:pt x="1510" y="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338369" y="511052"/>
                <a:ext cx="124880" cy="116976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48" y="309"/>
                  </a:cxn>
                  <a:cxn ang="0">
                    <a:pos x="148" y="292"/>
                  </a:cxn>
                  <a:cxn ang="0">
                    <a:pos x="106" y="283"/>
                  </a:cxn>
                  <a:cxn ang="0">
                    <a:pos x="106" y="30"/>
                  </a:cxn>
                  <a:cxn ang="0">
                    <a:pos x="232" y="30"/>
                  </a:cxn>
                  <a:cxn ang="0">
                    <a:pos x="232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0" y="0"/>
                  </a:cxn>
                  <a:cxn ang="0">
                    <a:pos x="0" y="17"/>
                  </a:cxn>
                </a:cxnLst>
                <a:rect l="0" t="0" r="r" b="b"/>
                <a:pathLst>
                  <a:path w="342" h="309">
                    <a:moveTo>
                      <a:pt x="0" y="17"/>
                    </a:move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48" y="309"/>
                    </a:lnTo>
                    <a:lnTo>
                      <a:pt x="148" y="292"/>
                    </a:lnTo>
                    <a:lnTo>
                      <a:pt x="106" y="283"/>
                    </a:lnTo>
                    <a:lnTo>
                      <a:pt x="106" y="30"/>
                    </a:lnTo>
                    <a:lnTo>
                      <a:pt x="232" y="30"/>
                    </a:lnTo>
                    <a:lnTo>
                      <a:pt x="232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9"/>
              <p:cNvSpPr>
                <a:spLocks noEditPoints="1"/>
              </p:cNvSpPr>
              <p:nvPr/>
            </p:nvSpPr>
            <p:spPr bwMode="auto">
              <a:xfrm>
                <a:off x="485379" y="511052"/>
                <a:ext cx="85361" cy="116976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39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39" y="309"/>
                  </a:cxn>
                  <a:cxn ang="0">
                    <a:pos x="156" y="309"/>
                  </a:cxn>
                  <a:cxn ang="0">
                    <a:pos x="156" y="292"/>
                  </a:cxn>
                  <a:cxn ang="0">
                    <a:pos x="139" y="288"/>
                  </a:cxn>
                  <a:cxn ang="0">
                    <a:pos x="101" y="283"/>
                  </a:cxn>
                  <a:cxn ang="0">
                    <a:pos x="101" y="178"/>
                  </a:cxn>
                  <a:cxn ang="0">
                    <a:pos x="127" y="178"/>
                  </a:cxn>
                  <a:cxn ang="0">
                    <a:pos x="139" y="178"/>
                  </a:cxn>
                  <a:cxn ang="0">
                    <a:pos x="236" y="81"/>
                  </a:cxn>
                  <a:cxn ang="0">
                    <a:pos x="148" y="0"/>
                  </a:cxn>
                  <a:cxn ang="0">
                    <a:pos x="139" y="161"/>
                  </a:cxn>
                  <a:cxn ang="0">
                    <a:pos x="139" y="161"/>
                  </a:cxn>
                  <a:cxn ang="0">
                    <a:pos x="118" y="161"/>
                  </a:cxn>
                  <a:cxn ang="0">
                    <a:pos x="101" y="161"/>
                  </a:cxn>
                  <a:cxn ang="0">
                    <a:pos x="101" y="21"/>
                  </a:cxn>
                  <a:cxn ang="0">
                    <a:pos x="118" y="21"/>
                  </a:cxn>
                  <a:cxn ang="0">
                    <a:pos x="139" y="26"/>
                  </a:cxn>
                  <a:cxn ang="0">
                    <a:pos x="173" y="93"/>
                  </a:cxn>
                  <a:cxn ang="0">
                    <a:pos x="139" y="161"/>
                  </a:cxn>
                </a:cxnLst>
                <a:rect l="0" t="0" r="r" b="b"/>
                <a:pathLst>
                  <a:path w="236" h="309">
                    <a:moveTo>
                      <a:pt x="148" y="0"/>
                    </a:moveTo>
                    <a:lnTo>
                      <a:pt x="139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39" y="309"/>
                    </a:lnTo>
                    <a:lnTo>
                      <a:pt x="156" y="309"/>
                    </a:lnTo>
                    <a:lnTo>
                      <a:pt x="156" y="292"/>
                    </a:lnTo>
                    <a:lnTo>
                      <a:pt x="139" y="288"/>
                    </a:lnTo>
                    <a:lnTo>
                      <a:pt x="101" y="283"/>
                    </a:lnTo>
                    <a:lnTo>
                      <a:pt x="101" y="178"/>
                    </a:lnTo>
                    <a:lnTo>
                      <a:pt x="127" y="178"/>
                    </a:lnTo>
                    <a:lnTo>
                      <a:pt x="139" y="178"/>
                    </a:lnTo>
                    <a:cubicBezTo>
                      <a:pt x="203" y="174"/>
                      <a:pt x="236" y="144"/>
                      <a:pt x="236" y="81"/>
                    </a:cubicBezTo>
                    <a:cubicBezTo>
                      <a:pt x="236" y="26"/>
                      <a:pt x="198" y="0"/>
                      <a:pt x="148" y="0"/>
                    </a:cubicBezTo>
                    <a:close/>
                    <a:moveTo>
                      <a:pt x="139" y="161"/>
                    </a:moveTo>
                    <a:lnTo>
                      <a:pt x="139" y="161"/>
                    </a:lnTo>
                    <a:lnTo>
                      <a:pt x="118" y="161"/>
                    </a:lnTo>
                    <a:lnTo>
                      <a:pt x="101" y="161"/>
                    </a:lnTo>
                    <a:lnTo>
                      <a:pt x="101" y="21"/>
                    </a:lnTo>
                    <a:lnTo>
                      <a:pt x="118" y="21"/>
                    </a:lnTo>
                    <a:cubicBezTo>
                      <a:pt x="122" y="21"/>
                      <a:pt x="131" y="21"/>
                      <a:pt x="139" y="26"/>
                    </a:cubicBezTo>
                    <a:cubicBezTo>
                      <a:pt x="156" y="30"/>
                      <a:pt x="173" y="51"/>
                      <a:pt x="173" y="93"/>
                    </a:cubicBezTo>
                    <a:cubicBezTo>
                      <a:pt x="173" y="123"/>
                      <a:pt x="165" y="152"/>
                      <a:pt x="139" y="161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10"/>
              <p:cNvSpPr>
                <a:spLocks noEditPoints="1"/>
              </p:cNvSpPr>
              <p:nvPr/>
            </p:nvSpPr>
            <p:spPr bwMode="auto">
              <a:xfrm>
                <a:off x="594451" y="509471"/>
                <a:ext cx="115395" cy="120137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156" y="0"/>
                  </a:cxn>
                  <a:cxn ang="0">
                    <a:pos x="0" y="156"/>
                  </a:cxn>
                  <a:cxn ang="0">
                    <a:pos x="156" y="317"/>
                  </a:cxn>
                  <a:cxn ang="0">
                    <a:pos x="160" y="317"/>
                  </a:cxn>
                  <a:cxn ang="0">
                    <a:pos x="317" y="156"/>
                  </a:cxn>
                  <a:cxn ang="0">
                    <a:pos x="160" y="0"/>
                  </a:cxn>
                  <a:cxn ang="0">
                    <a:pos x="160" y="300"/>
                  </a:cxn>
                  <a:cxn ang="0">
                    <a:pos x="160" y="300"/>
                  </a:cxn>
                  <a:cxn ang="0">
                    <a:pos x="156" y="300"/>
                  </a:cxn>
                  <a:cxn ang="0">
                    <a:pos x="72" y="148"/>
                  </a:cxn>
                  <a:cxn ang="0">
                    <a:pos x="156" y="17"/>
                  </a:cxn>
                  <a:cxn ang="0">
                    <a:pos x="245" y="169"/>
                  </a:cxn>
                  <a:cxn ang="0">
                    <a:pos x="160" y="300"/>
                  </a:cxn>
                </a:cxnLst>
                <a:rect l="0" t="0" r="r" b="b"/>
                <a:pathLst>
                  <a:path w="317" h="317">
                    <a:moveTo>
                      <a:pt x="160" y="0"/>
                    </a:moveTo>
                    <a:lnTo>
                      <a:pt x="156" y="0"/>
                    </a:lnTo>
                    <a:cubicBezTo>
                      <a:pt x="55" y="0"/>
                      <a:pt x="0" y="55"/>
                      <a:pt x="0" y="156"/>
                    </a:cubicBezTo>
                    <a:cubicBezTo>
                      <a:pt x="0" y="262"/>
                      <a:pt x="55" y="317"/>
                      <a:pt x="156" y="317"/>
                    </a:cubicBezTo>
                    <a:lnTo>
                      <a:pt x="160" y="317"/>
                    </a:lnTo>
                    <a:cubicBezTo>
                      <a:pt x="258" y="317"/>
                      <a:pt x="317" y="262"/>
                      <a:pt x="317" y="156"/>
                    </a:cubicBezTo>
                    <a:cubicBezTo>
                      <a:pt x="317" y="55"/>
                      <a:pt x="262" y="0"/>
                      <a:pt x="160" y="0"/>
                    </a:cubicBezTo>
                    <a:close/>
                    <a:moveTo>
                      <a:pt x="160" y="300"/>
                    </a:moveTo>
                    <a:lnTo>
                      <a:pt x="160" y="300"/>
                    </a:lnTo>
                    <a:lnTo>
                      <a:pt x="156" y="300"/>
                    </a:lnTo>
                    <a:cubicBezTo>
                      <a:pt x="110" y="296"/>
                      <a:pt x="72" y="258"/>
                      <a:pt x="72" y="148"/>
                    </a:cubicBezTo>
                    <a:cubicBezTo>
                      <a:pt x="72" y="55"/>
                      <a:pt x="106" y="21"/>
                      <a:pt x="156" y="17"/>
                    </a:cubicBezTo>
                    <a:cubicBezTo>
                      <a:pt x="207" y="21"/>
                      <a:pt x="245" y="63"/>
                      <a:pt x="245" y="169"/>
                    </a:cubicBezTo>
                    <a:cubicBezTo>
                      <a:pt x="245" y="232"/>
                      <a:pt x="220" y="300"/>
                      <a:pt x="160" y="300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736719" y="509471"/>
                <a:ext cx="105910" cy="120137"/>
              </a:xfrm>
              <a:custGeom>
                <a:avLst/>
                <a:gdLst/>
                <a:ahLst/>
                <a:cxnLst>
                  <a:cxn ang="0">
                    <a:pos x="190" y="296"/>
                  </a:cxn>
                  <a:cxn ang="0">
                    <a:pos x="72" y="156"/>
                  </a:cxn>
                  <a:cxn ang="0">
                    <a:pos x="173" y="21"/>
                  </a:cxn>
                  <a:cxn ang="0">
                    <a:pos x="266" y="101"/>
                  </a:cxn>
                  <a:cxn ang="0">
                    <a:pos x="283" y="101"/>
                  </a:cxn>
                  <a:cxn ang="0">
                    <a:pos x="283" y="17"/>
                  </a:cxn>
                  <a:cxn ang="0">
                    <a:pos x="262" y="17"/>
                  </a:cxn>
                  <a:cxn ang="0">
                    <a:pos x="165" y="0"/>
                  </a:cxn>
                  <a:cxn ang="0">
                    <a:pos x="0" y="152"/>
                  </a:cxn>
                  <a:cxn ang="0">
                    <a:pos x="165" y="317"/>
                  </a:cxn>
                  <a:cxn ang="0">
                    <a:pos x="292" y="287"/>
                  </a:cxn>
                  <a:cxn ang="0">
                    <a:pos x="292" y="241"/>
                  </a:cxn>
                  <a:cxn ang="0">
                    <a:pos x="283" y="241"/>
                  </a:cxn>
                  <a:cxn ang="0">
                    <a:pos x="190" y="296"/>
                  </a:cxn>
                </a:cxnLst>
                <a:rect l="0" t="0" r="r" b="b"/>
                <a:pathLst>
                  <a:path w="292" h="317">
                    <a:moveTo>
                      <a:pt x="190" y="296"/>
                    </a:moveTo>
                    <a:cubicBezTo>
                      <a:pt x="114" y="296"/>
                      <a:pt x="72" y="224"/>
                      <a:pt x="72" y="156"/>
                    </a:cubicBezTo>
                    <a:cubicBezTo>
                      <a:pt x="72" y="80"/>
                      <a:pt x="110" y="21"/>
                      <a:pt x="173" y="21"/>
                    </a:cubicBezTo>
                    <a:cubicBezTo>
                      <a:pt x="224" y="21"/>
                      <a:pt x="258" y="51"/>
                      <a:pt x="266" y="101"/>
                    </a:cubicBezTo>
                    <a:lnTo>
                      <a:pt x="283" y="101"/>
                    </a:lnTo>
                    <a:lnTo>
                      <a:pt x="283" y="17"/>
                    </a:lnTo>
                    <a:lnTo>
                      <a:pt x="262" y="17"/>
                    </a:lnTo>
                    <a:cubicBezTo>
                      <a:pt x="233" y="8"/>
                      <a:pt x="199" y="0"/>
                      <a:pt x="165" y="0"/>
                    </a:cubicBezTo>
                    <a:cubicBezTo>
                      <a:pt x="76" y="0"/>
                      <a:pt x="0" y="47"/>
                      <a:pt x="0" y="152"/>
                    </a:cubicBezTo>
                    <a:cubicBezTo>
                      <a:pt x="0" y="254"/>
                      <a:pt x="68" y="317"/>
                      <a:pt x="165" y="317"/>
                    </a:cubicBezTo>
                    <a:cubicBezTo>
                      <a:pt x="237" y="317"/>
                      <a:pt x="262" y="300"/>
                      <a:pt x="292" y="287"/>
                    </a:cubicBezTo>
                    <a:lnTo>
                      <a:pt x="292" y="241"/>
                    </a:lnTo>
                    <a:lnTo>
                      <a:pt x="283" y="241"/>
                    </a:lnTo>
                    <a:cubicBezTo>
                      <a:pt x="271" y="279"/>
                      <a:pt x="228" y="296"/>
                      <a:pt x="190" y="296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12"/>
              <p:cNvSpPr>
                <a:spLocks noEditPoints="1"/>
              </p:cNvSpPr>
              <p:nvPr/>
            </p:nvSpPr>
            <p:spPr bwMode="auto">
              <a:xfrm>
                <a:off x="866341" y="511052"/>
                <a:ext cx="91684" cy="116976"/>
              </a:xfrm>
              <a:custGeom>
                <a:avLst/>
                <a:gdLst/>
                <a:ahLst/>
                <a:cxnLst>
                  <a:cxn ang="0">
                    <a:pos x="174" y="148"/>
                  </a:cxn>
                  <a:cxn ang="0">
                    <a:pos x="174" y="144"/>
                  </a:cxn>
                  <a:cxn ang="0">
                    <a:pos x="241" y="72"/>
                  </a:cxn>
                  <a:cxn ang="0">
                    <a:pos x="140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40" y="309"/>
                  </a:cxn>
                  <a:cxn ang="0">
                    <a:pos x="148" y="309"/>
                  </a:cxn>
                  <a:cxn ang="0">
                    <a:pos x="254" y="228"/>
                  </a:cxn>
                  <a:cxn ang="0">
                    <a:pos x="174" y="148"/>
                  </a:cxn>
                  <a:cxn ang="0">
                    <a:pos x="102" y="21"/>
                  </a:cxn>
                  <a:cxn ang="0">
                    <a:pos x="102" y="21"/>
                  </a:cxn>
                  <a:cxn ang="0">
                    <a:pos x="140" y="26"/>
                  </a:cxn>
                  <a:cxn ang="0">
                    <a:pos x="174" y="81"/>
                  </a:cxn>
                  <a:cxn ang="0">
                    <a:pos x="140" y="136"/>
                  </a:cxn>
                  <a:cxn ang="0">
                    <a:pos x="127" y="140"/>
                  </a:cxn>
                  <a:cxn ang="0">
                    <a:pos x="102" y="140"/>
                  </a:cxn>
                  <a:cxn ang="0">
                    <a:pos x="102" y="21"/>
                  </a:cxn>
                  <a:cxn ang="0">
                    <a:pos x="140" y="288"/>
                  </a:cxn>
                  <a:cxn ang="0">
                    <a:pos x="140" y="288"/>
                  </a:cxn>
                  <a:cxn ang="0">
                    <a:pos x="102" y="271"/>
                  </a:cxn>
                  <a:cxn ang="0">
                    <a:pos x="102" y="157"/>
                  </a:cxn>
                  <a:cxn ang="0">
                    <a:pos x="127" y="157"/>
                  </a:cxn>
                  <a:cxn ang="0">
                    <a:pos x="140" y="157"/>
                  </a:cxn>
                  <a:cxn ang="0">
                    <a:pos x="190" y="228"/>
                  </a:cxn>
                  <a:cxn ang="0">
                    <a:pos x="140" y="288"/>
                  </a:cxn>
                </a:cxnLst>
                <a:rect l="0" t="0" r="r" b="b"/>
                <a:pathLst>
                  <a:path w="254" h="309">
                    <a:moveTo>
                      <a:pt x="174" y="148"/>
                    </a:moveTo>
                    <a:lnTo>
                      <a:pt x="174" y="144"/>
                    </a:lnTo>
                    <a:cubicBezTo>
                      <a:pt x="212" y="136"/>
                      <a:pt x="241" y="110"/>
                      <a:pt x="241" y="72"/>
                    </a:cubicBezTo>
                    <a:cubicBezTo>
                      <a:pt x="241" y="21"/>
                      <a:pt x="199" y="0"/>
                      <a:pt x="140" y="0"/>
                    </a:cubicBez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40" y="309"/>
                    </a:lnTo>
                    <a:lnTo>
                      <a:pt x="148" y="309"/>
                    </a:lnTo>
                    <a:cubicBezTo>
                      <a:pt x="207" y="309"/>
                      <a:pt x="254" y="279"/>
                      <a:pt x="254" y="228"/>
                    </a:cubicBezTo>
                    <a:cubicBezTo>
                      <a:pt x="254" y="174"/>
                      <a:pt x="224" y="152"/>
                      <a:pt x="174" y="148"/>
                    </a:cubicBezTo>
                    <a:close/>
                    <a:moveTo>
                      <a:pt x="102" y="21"/>
                    </a:moveTo>
                    <a:lnTo>
                      <a:pt x="102" y="21"/>
                    </a:lnTo>
                    <a:cubicBezTo>
                      <a:pt x="114" y="21"/>
                      <a:pt x="127" y="21"/>
                      <a:pt x="140" y="26"/>
                    </a:cubicBezTo>
                    <a:cubicBezTo>
                      <a:pt x="161" y="30"/>
                      <a:pt x="174" y="47"/>
                      <a:pt x="174" y="81"/>
                    </a:cubicBezTo>
                    <a:cubicBezTo>
                      <a:pt x="174" y="106"/>
                      <a:pt x="165" y="131"/>
                      <a:pt x="140" y="136"/>
                    </a:cubicBezTo>
                    <a:cubicBezTo>
                      <a:pt x="135" y="136"/>
                      <a:pt x="131" y="140"/>
                      <a:pt x="127" y="140"/>
                    </a:cubicBezTo>
                    <a:lnTo>
                      <a:pt x="102" y="140"/>
                    </a:lnTo>
                    <a:lnTo>
                      <a:pt x="102" y="21"/>
                    </a:lnTo>
                    <a:close/>
                    <a:moveTo>
                      <a:pt x="140" y="288"/>
                    </a:moveTo>
                    <a:lnTo>
                      <a:pt x="140" y="288"/>
                    </a:lnTo>
                    <a:cubicBezTo>
                      <a:pt x="123" y="288"/>
                      <a:pt x="110" y="279"/>
                      <a:pt x="102" y="271"/>
                    </a:cubicBezTo>
                    <a:lnTo>
                      <a:pt x="102" y="157"/>
                    </a:lnTo>
                    <a:lnTo>
                      <a:pt x="127" y="157"/>
                    </a:lnTo>
                    <a:lnTo>
                      <a:pt x="140" y="157"/>
                    </a:lnTo>
                    <a:cubicBezTo>
                      <a:pt x="174" y="165"/>
                      <a:pt x="190" y="190"/>
                      <a:pt x="190" y="228"/>
                    </a:cubicBezTo>
                    <a:cubicBezTo>
                      <a:pt x="190" y="262"/>
                      <a:pt x="174" y="288"/>
                      <a:pt x="140" y="288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13"/>
              <p:cNvSpPr>
                <a:spLocks/>
              </p:cNvSpPr>
              <p:nvPr/>
            </p:nvSpPr>
            <p:spPr bwMode="auto">
              <a:xfrm>
                <a:off x="984897" y="511052"/>
                <a:ext cx="85361" cy="116976"/>
              </a:xfrm>
              <a:custGeom>
                <a:avLst/>
                <a:gdLst/>
                <a:ahLst/>
                <a:cxnLst>
                  <a:cxn ang="0">
                    <a:pos x="199" y="279"/>
                  </a:cxn>
                  <a:cxn ang="0">
                    <a:pos x="101" y="279"/>
                  </a:cxn>
                  <a:cxn ang="0">
                    <a:pos x="101" y="157"/>
                  </a:cxn>
                  <a:cxn ang="0">
                    <a:pos x="156" y="157"/>
                  </a:cxn>
                  <a:cxn ang="0">
                    <a:pos x="169" y="199"/>
                  </a:cxn>
                  <a:cxn ang="0">
                    <a:pos x="186" y="199"/>
                  </a:cxn>
                  <a:cxn ang="0">
                    <a:pos x="182" y="144"/>
                  </a:cxn>
                  <a:cxn ang="0">
                    <a:pos x="186" y="93"/>
                  </a:cxn>
                  <a:cxn ang="0">
                    <a:pos x="169" y="93"/>
                  </a:cxn>
                  <a:cxn ang="0">
                    <a:pos x="156" y="136"/>
                  </a:cxn>
                  <a:cxn ang="0">
                    <a:pos x="101" y="136"/>
                  </a:cxn>
                  <a:cxn ang="0">
                    <a:pos x="101" y="30"/>
                  </a:cxn>
                  <a:cxn ang="0">
                    <a:pos x="194" y="30"/>
                  </a:cxn>
                  <a:cxn ang="0">
                    <a:pos x="207" y="81"/>
                  </a:cxn>
                  <a:cxn ang="0">
                    <a:pos x="224" y="81"/>
                  </a:cxn>
                  <a:cxn ang="0">
                    <a:pos x="220" y="0"/>
                  </a:cxn>
                  <a:cxn ang="0">
                    <a:pos x="203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4" y="309"/>
                  </a:cxn>
                  <a:cxn ang="0">
                    <a:pos x="237" y="220"/>
                  </a:cxn>
                  <a:cxn ang="0">
                    <a:pos x="220" y="220"/>
                  </a:cxn>
                  <a:cxn ang="0">
                    <a:pos x="199" y="279"/>
                  </a:cxn>
                </a:cxnLst>
                <a:rect l="0" t="0" r="r" b="b"/>
                <a:pathLst>
                  <a:path w="237" h="309">
                    <a:moveTo>
                      <a:pt x="199" y="279"/>
                    </a:moveTo>
                    <a:lnTo>
                      <a:pt x="101" y="279"/>
                    </a:lnTo>
                    <a:lnTo>
                      <a:pt x="101" y="157"/>
                    </a:lnTo>
                    <a:lnTo>
                      <a:pt x="156" y="157"/>
                    </a:lnTo>
                    <a:lnTo>
                      <a:pt x="169" y="199"/>
                    </a:lnTo>
                    <a:lnTo>
                      <a:pt x="186" y="199"/>
                    </a:lnTo>
                    <a:cubicBezTo>
                      <a:pt x="182" y="182"/>
                      <a:pt x="182" y="165"/>
                      <a:pt x="182" y="144"/>
                    </a:cubicBezTo>
                    <a:cubicBezTo>
                      <a:pt x="182" y="127"/>
                      <a:pt x="182" y="110"/>
                      <a:pt x="186" y="93"/>
                    </a:cubicBezTo>
                    <a:lnTo>
                      <a:pt x="169" y="93"/>
                    </a:lnTo>
                    <a:lnTo>
                      <a:pt x="156" y="136"/>
                    </a:lnTo>
                    <a:lnTo>
                      <a:pt x="101" y="136"/>
                    </a:lnTo>
                    <a:lnTo>
                      <a:pt x="101" y="30"/>
                    </a:lnTo>
                    <a:lnTo>
                      <a:pt x="194" y="30"/>
                    </a:lnTo>
                    <a:lnTo>
                      <a:pt x="207" y="81"/>
                    </a:lnTo>
                    <a:lnTo>
                      <a:pt x="224" y="81"/>
                    </a:lnTo>
                    <a:lnTo>
                      <a:pt x="220" y="0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4" y="309"/>
                    </a:lnTo>
                    <a:lnTo>
                      <a:pt x="237" y="220"/>
                    </a:lnTo>
                    <a:lnTo>
                      <a:pt x="220" y="220"/>
                    </a:lnTo>
                    <a:lnTo>
                      <a:pt x="199" y="279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1093969" y="511052"/>
                <a:ext cx="180206" cy="150172"/>
              </a:xfrm>
              <a:custGeom>
                <a:avLst/>
                <a:gdLst/>
                <a:ahLst/>
                <a:cxnLst>
                  <a:cxn ang="0">
                    <a:pos x="444" y="26"/>
                  </a:cxn>
                  <a:cxn ang="0">
                    <a:pos x="490" y="17"/>
                  </a:cxn>
                  <a:cxn ang="0">
                    <a:pos x="490" y="0"/>
                  </a:cxn>
                  <a:cxn ang="0">
                    <a:pos x="338" y="0"/>
                  </a:cxn>
                  <a:cxn ang="0">
                    <a:pos x="338" y="17"/>
                  </a:cxn>
                  <a:cxn ang="0">
                    <a:pos x="380" y="26"/>
                  </a:cxn>
                  <a:cxn ang="0">
                    <a:pos x="380" y="283"/>
                  </a:cxn>
                  <a:cxn ang="0">
                    <a:pos x="275" y="283"/>
                  </a:cxn>
                  <a:cxn ang="0">
                    <a:pos x="275" y="26"/>
                  </a:cxn>
                  <a:cxn ang="0">
                    <a:pos x="317" y="17"/>
                  </a:cxn>
                  <a:cxn ang="0">
                    <a:pos x="317" y="0"/>
                  </a:cxn>
                  <a:cxn ang="0">
                    <a:pos x="169" y="0"/>
                  </a:cxn>
                  <a:cxn ang="0">
                    <a:pos x="169" y="17"/>
                  </a:cxn>
                  <a:cxn ang="0">
                    <a:pos x="211" y="26"/>
                  </a:cxn>
                  <a:cxn ang="0">
                    <a:pos x="211" y="283"/>
                  </a:cxn>
                  <a:cxn ang="0">
                    <a:pos x="106" y="283"/>
                  </a:cxn>
                  <a:cxn ang="0">
                    <a:pos x="106" y="26"/>
                  </a:cxn>
                  <a:cxn ang="0">
                    <a:pos x="148" y="17"/>
                  </a:cxn>
                  <a:cxn ang="0">
                    <a:pos x="148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457" y="309"/>
                  </a:cxn>
                  <a:cxn ang="0">
                    <a:pos x="457" y="398"/>
                  </a:cxn>
                  <a:cxn ang="0">
                    <a:pos x="474" y="398"/>
                  </a:cxn>
                  <a:cxn ang="0">
                    <a:pos x="495" y="283"/>
                  </a:cxn>
                  <a:cxn ang="0">
                    <a:pos x="444" y="283"/>
                  </a:cxn>
                  <a:cxn ang="0">
                    <a:pos x="444" y="26"/>
                  </a:cxn>
                </a:cxnLst>
                <a:rect l="0" t="0" r="r" b="b"/>
                <a:pathLst>
                  <a:path w="495" h="398">
                    <a:moveTo>
                      <a:pt x="444" y="26"/>
                    </a:moveTo>
                    <a:lnTo>
                      <a:pt x="490" y="17"/>
                    </a:lnTo>
                    <a:lnTo>
                      <a:pt x="490" y="0"/>
                    </a:lnTo>
                    <a:lnTo>
                      <a:pt x="338" y="0"/>
                    </a:lnTo>
                    <a:lnTo>
                      <a:pt x="338" y="17"/>
                    </a:lnTo>
                    <a:lnTo>
                      <a:pt x="380" y="26"/>
                    </a:lnTo>
                    <a:lnTo>
                      <a:pt x="380" y="283"/>
                    </a:lnTo>
                    <a:lnTo>
                      <a:pt x="275" y="283"/>
                    </a:lnTo>
                    <a:lnTo>
                      <a:pt x="275" y="26"/>
                    </a:lnTo>
                    <a:lnTo>
                      <a:pt x="317" y="17"/>
                    </a:lnTo>
                    <a:lnTo>
                      <a:pt x="317" y="0"/>
                    </a:lnTo>
                    <a:lnTo>
                      <a:pt x="169" y="0"/>
                    </a:lnTo>
                    <a:lnTo>
                      <a:pt x="169" y="17"/>
                    </a:lnTo>
                    <a:lnTo>
                      <a:pt x="211" y="26"/>
                    </a:lnTo>
                    <a:lnTo>
                      <a:pt x="211" y="283"/>
                    </a:lnTo>
                    <a:lnTo>
                      <a:pt x="106" y="283"/>
                    </a:lnTo>
                    <a:lnTo>
                      <a:pt x="106" y="26"/>
                    </a:lnTo>
                    <a:lnTo>
                      <a:pt x="148" y="17"/>
                    </a:lnTo>
                    <a:lnTo>
                      <a:pt x="148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457" y="309"/>
                    </a:lnTo>
                    <a:lnTo>
                      <a:pt x="457" y="398"/>
                    </a:lnTo>
                    <a:lnTo>
                      <a:pt x="474" y="398"/>
                    </a:lnTo>
                    <a:lnTo>
                      <a:pt x="495" y="283"/>
                    </a:lnTo>
                    <a:lnTo>
                      <a:pt x="444" y="283"/>
                    </a:lnTo>
                    <a:lnTo>
                      <a:pt x="444" y="26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15"/>
              <p:cNvSpPr>
                <a:spLocks/>
              </p:cNvSpPr>
              <p:nvPr/>
            </p:nvSpPr>
            <p:spPr bwMode="auto">
              <a:xfrm>
                <a:off x="1291563" y="511052"/>
                <a:ext cx="86941" cy="116976"/>
              </a:xfrm>
              <a:custGeom>
                <a:avLst/>
                <a:gdLst/>
                <a:ahLst/>
                <a:cxnLst>
                  <a:cxn ang="0">
                    <a:pos x="237" y="220"/>
                  </a:cxn>
                  <a:cxn ang="0">
                    <a:pos x="224" y="220"/>
                  </a:cxn>
                  <a:cxn ang="0">
                    <a:pos x="199" y="279"/>
                  </a:cxn>
                  <a:cxn ang="0">
                    <a:pos x="102" y="279"/>
                  </a:cxn>
                  <a:cxn ang="0">
                    <a:pos x="102" y="157"/>
                  </a:cxn>
                  <a:cxn ang="0">
                    <a:pos x="157" y="157"/>
                  </a:cxn>
                  <a:cxn ang="0">
                    <a:pos x="170" y="199"/>
                  </a:cxn>
                  <a:cxn ang="0">
                    <a:pos x="186" y="199"/>
                  </a:cxn>
                  <a:cxn ang="0">
                    <a:pos x="182" y="144"/>
                  </a:cxn>
                  <a:cxn ang="0">
                    <a:pos x="186" y="93"/>
                  </a:cxn>
                  <a:cxn ang="0">
                    <a:pos x="174" y="93"/>
                  </a:cxn>
                  <a:cxn ang="0">
                    <a:pos x="157" y="136"/>
                  </a:cxn>
                  <a:cxn ang="0">
                    <a:pos x="102" y="136"/>
                  </a:cxn>
                  <a:cxn ang="0">
                    <a:pos x="102" y="30"/>
                  </a:cxn>
                  <a:cxn ang="0">
                    <a:pos x="195" y="30"/>
                  </a:cxn>
                  <a:cxn ang="0">
                    <a:pos x="208" y="81"/>
                  </a:cxn>
                  <a:cxn ang="0">
                    <a:pos x="224" y="81"/>
                  </a:cxn>
                  <a:cxn ang="0">
                    <a:pos x="220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9" y="309"/>
                  </a:cxn>
                  <a:cxn ang="0">
                    <a:pos x="237" y="220"/>
                  </a:cxn>
                </a:cxnLst>
                <a:rect l="0" t="0" r="r" b="b"/>
                <a:pathLst>
                  <a:path w="237" h="309">
                    <a:moveTo>
                      <a:pt x="237" y="220"/>
                    </a:moveTo>
                    <a:lnTo>
                      <a:pt x="224" y="220"/>
                    </a:lnTo>
                    <a:lnTo>
                      <a:pt x="199" y="279"/>
                    </a:lnTo>
                    <a:lnTo>
                      <a:pt x="102" y="279"/>
                    </a:lnTo>
                    <a:lnTo>
                      <a:pt x="102" y="157"/>
                    </a:lnTo>
                    <a:lnTo>
                      <a:pt x="157" y="157"/>
                    </a:lnTo>
                    <a:lnTo>
                      <a:pt x="170" y="199"/>
                    </a:lnTo>
                    <a:lnTo>
                      <a:pt x="186" y="199"/>
                    </a:lnTo>
                    <a:cubicBezTo>
                      <a:pt x="186" y="182"/>
                      <a:pt x="182" y="165"/>
                      <a:pt x="182" y="144"/>
                    </a:cubicBezTo>
                    <a:cubicBezTo>
                      <a:pt x="182" y="127"/>
                      <a:pt x="186" y="110"/>
                      <a:pt x="186" y="93"/>
                    </a:cubicBezTo>
                    <a:lnTo>
                      <a:pt x="174" y="93"/>
                    </a:lnTo>
                    <a:lnTo>
                      <a:pt x="157" y="136"/>
                    </a:lnTo>
                    <a:lnTo>
                      <a:pt x="102" y="136"/>
                    </a:lnTo>
                    <a:lnTo>
                      <a:pt x="102" y="30"/>
                    </a:lnTo>
                    <a:lnTo>
                      <a:pt x="195" y="30"/>
                    </a:lnTo>
                    <a:lnTo>
                      <a:pt x="208" y="81"/>
                    </a:lnTo>
                    <a:lnTo>
                      <a:pt x="224" y="81"/>
                    </a:lnTo>
                    <a:lnTo>
                      <a:pt x="220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9" y="309"/>
                    </a:lnTo>
                    <a:lnTo>
                      <a:pt x="237" y="22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16"/>
              <p:cNvSpPr>
                <a:spLocks/>
              </p:cNvSpPr>
              <p:nvPr/>
            </p:nvSpPr>
            <p:spPr bwMode="auto">
              <a:xfrm>
                <a:off x="1402216" y="511052"/>
                <a:ext cx="123299" cy="116976"/>
              </a:xfrm>
              <a:custGeom>
                <a:avLst/>
                <a:gdLst/>
                <a:ahLst/>
                <a:cxnLst>
                  <a:cxn ang="0">
                    <a:pos x="190" y="17"/>
                  </a:cxn>
                  <a:cxn ang="0">
                    <a:pos x="236" y="26"/>
                  </a:cxn>
                  <a:cxn ang="0">
                    <a:pos x="236" y="136"/>
                  </a:cxn>
                  <a:cxn ang="0">
                    <a:pos x="105" y="136"/>
                  </a:cxn>
                  <a:cxn ang="0">
                    <a:pos x="105" y="26"/>
                  </a:cxn>
                  <a:cxn ang="0">
                    <a:pos x="152" y="17"/>
                  </a:cxn>
                  <a:cxn ang="0">
                    <a:pos x="152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52" y="309"/>
                  </a:cxn>
                  <a:cxn ang="0">
                    <a:pos x="152" y="292"/>
                  </a:cxn>
                  <a:cxn ang="0">
                    <a:pos x="105" y="283"/>
                  </a:cxn>
                  <a:cxn ang="0">
                    <a:pos x="105" y="161"/>
                  </a:cxn>
                  <a:cxn ang="0">
                    <a:pos x="236" y="161"/>
                  </a:cxn>
                  <a:cxn ang="0">
                    <a:pos x="236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190" y="0"/>
                  </a:cxn>
                  <a:cxn ang="0">
                    <a:pos x="190" y="17"/>
                  </a:cxn>
                </a:cxnLst>
                <a:rect l="0" t="0" r="r" b="b"/>
                <a:pathLst>
                  <a:path w="342" h="309">
                    <a:moveTo>
                      <a:pt x="190" y="17"/>
                    </a:moveTo>
                    <a:lnTo>
                      <a:pt x="236" y="26"/>
                    </a:lnTo>
                    <a:lnTo>
                      <a:pt x="236" y="136"/>
                    </a:lnTo>
                    <a:lnTo>
                      <a:pt x="105" y="136"/>
                    </a:lnTo>
                    <a:lnTo>
                      <a:pt x="105" y="26"/>
                    </a:lnTo>
                    <a:lnTo>
                      <a:pt x="152" y="17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52" y="309"/>
                    </a:lnTo>
                    <a:lnTo>
                      <a:pt x="152" y="292"/>
                    </a:lnTo>
                    <a:lnTo>
                      <a:pt x="105" y="283"/>
                    </a:lnTo>
                    <a:lnTo>
                      <a:pt x="105" y="161"/>
                    </a:lnTo>
                    <a:lnTo>
                      <a:pt x="236" y="161"/>
                    </a:lnTo>
                    <a:lnTo>
                      <a:pt x="236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190" y="0"/>
                    </a:lnTo>
                    <a:lnTo>
                      <a:pt x="19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17"/>
              <p:cNvSpPr>
                <a:spLocks/>
              </p:cNvSpPr>
              <p:nvPr/>
            </p:nvSpPr>
            <p:spPr bwMode="auto">
              <a:xfrm>
                <a:off x="1546065" y="511052"/>
                <a:ext cx="124880" cy="116976"/>
              </a:xfrm>
              <a:custGeom>
                <a:avLst/>
                <a:gdLst/>
                <a:ahLst/>
                <a:cxnLst>
                  <a:cxn ang="0">
                    <a:pos x="190" y="17"/>
                  </a:cxn>
                  <a:cxn ang="0">
                    <a:pos x="237" y="26"/>
                  </a:cxn>
                  <a:cxn ang="0">
                    <a:pos x="237" y="30"/>
                  </a:cxn>
                  <a:cxn ang="0">
                    <a:pos x="106" y="237"/>
                  </a:cxn>
                  <a:cxn ang="0">
                    <a:pos x="106" y="26"/>
                  </a:cxn>
                  <a:cxn ang="0">
                    <a:pos x="152" y="17"/>
                  </a:cxn>
                  <a:cxn ang="0">
                    <a:pos x="152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52" y="309"/>
                  </a:cxn>
                  <a:cxn ang="0">
                    <a:pos x="152" y="292"/>
                  </a:cxn>
                  <a:cxn ang="0">
                    <a:pos x="106" y="283"/>
                  </a:cxn>
                  <a:cxn ang="0">
                    <a:pos x="106" y="279"/>
                  </a:cxn>
                  <a:cxn ang="0">
                    <a:pos x="237" y="72"/>
                  </a:cxn>
                  <a:cxn ang="0">
                    <a:pos x="237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190" y="0"/>
                  </a:cxn>
                  <a:cxn ang="0">
                    <a:pos x="190" y="17"/>
                  </a:cxn>
                </a:cxnLst>
                <a:rect l="0" t="0" r="r" b="b"/>
                <a:pathLst>
                  <a:path w="342" h="309">
                    <a:moveTo>
                      <a:pt x="190" y="17"/>
                    </a:moveTo>
                    <a:lnTo>
                      <a:pt x="237" y="26"/>
                    </a:lnTo>
                    <a:lnTo>
                      <a:pt x="237" y="30"/>
                    </a:lnTo>
                    <a:lnTo>
                      <a:pt x="106" y="237"/>
                    </a:lnTo>
                    <a:lnTo>
                      <a:pt x="106" y="26"/>
                    </a:lnTo>
                    <a:lnTo>
                      <a:pt x="152" y="17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52" y="309"/>
                    </a:lnTo>
                    <a:lnTo>
                      <a:pt x="152" y="292"/>
                    </a:lnTo>
                    <a:lnTo>
                      <a:pt x="106" y="283"/>
                    </a:lnTo>
                    <a:lnTo>
                      <a:pt x="106" y="279"/>
                    </a:lnTo>
                    <a:lnTo>
                      <a:pt x="237" y="72"/>
                    </a:lnTo>
                    <a:lnTo>
                      <a:pt x="237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190" y="0"/>
                    </a:lnTo>
                    <a:lnTo>
                      <a:pt x="19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18"/>
              <p:cNvSpPr>
                <a:spLocks/>
              </p:cNvSpPr>
              <p:nvPr/>
            </p:nvSpPr>
            <p:spPr bwMode="auto">
              <a:xfrm>
                <a:off x="1689913" y="511052"/>
                <a:ext cx="88522" cy="116976"/>
              </a:xfrm>
              <a:custGeom>
                <a:avLst/>
                <a:gdLst/>
                <a:ahLst/>
                <a:cxnLst>
                  <a:cxn ang="0">
                    <a:pos x="225" y="220"/>
                  </a:cxn>
                  <a:cxn ang="0">
                    <a:pos x="199" y="279"/>
                  </a:cxn>
                  <a:cxn ang="0">
                    <a:pos x="106" y="279"/>
                  </a:cxn>
                  <a:cxn ang="0">
                    <a:pos x="106" y="157"/>
                  </a:cxn>
                  <a:cxn ang="0">
                    <a:pos x="161" y="157"/>
                  </a:cxn>
                  <a:cxn ang="0">
                    <a:pos x="174" y="199"/>
                  </a:cxn>
                  <a:cxn ang="0">
                    <a:pos x="187" y="199"/>
                  </a:cxn>
                  <a:cxn ang="0">
                    <a:pos x="187" y="144"/>
                  </a:cxn>
                  <a:cxn ang="0">
                    <a:pos x="187" y="93"/>
                  </a:cxn>
                  <a:cxn ang="0">
                    <a:pos x="174" y="93"/>
                  </a:cxn>
                  <a:cxn ang="0">
                    <a:pos x="161" y="136"/>
                  </a:cxn>
                  <a:cxn ang="0">
                    <a:pos x="106" y="136"/>
                  </a:cxn>
                  <a:cxn ang="0">
                    <a:pos x="106" y="30"/>
                  </a:cxn>
                  <a:cxn ang="0">
                    <a:pos x="195" y="30"/>
                  </a:cxn>
                  <a:cxn ang="0">
                    <a:pos x="212" y="81"/>
                  </a:cxn>
                  <a:cxn ang="0">
                    <a:pos x="225" y="81"/>
                  </a:cxn>
                  <a:cxn ang="0">
                    <a:pos x="225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3" y="26"/>
                  </a:cxn>
                  <a:cxn ang="0">
                    <a:pos x="43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9" y="309"/>
                  </a:cxn>
                  <a:cxn ang="0">
                    <a:pos x="241" y="220"/>
                  </a:cxn>
                  <a:cxn ang="0">
                    <a:pos x="225" y="220"/>
                  </a:cxn>
                </a:cxnLst>
                <a:rect l="0" t="0" r="r" b="b"/>
                <a:pathLst>
                  <a:path w="241" h="309">
                    <a:moveTo>
                      <a:pt x="225" y="220"/>
                    </a:moveTo>
                    <a:lnTo>
                      <a:pt x="199" y="279"/>
                    </a:lnTo>
                    <a:lnTo>
                      <a:pt x="106" y="279"/>
                    </a:lnTo>
                    <a:lnTo>
                      <a:pt x="106" y="157"/>
                    </a:lnTo>
                    <a:lnTo>
                      <a:pt x="161" y="157"/>
                    </a:lnTo>
                    <a:lnTo>
                      <a:pt x="174" y="199"/>
                    </a:lnTo>
                    <a:lnTo>
                      <a:pt x="187" y="199"/>
                    </a:lnTo>
                    <a:lnTo>
                      <a:pt x="187" y="144"/>
                    </a:lnTo>
                    <a:lnTo>
                      <a:pt x="187" y="93"/>
                    </a:lnTo>
                    <a:lnTo>
                      <a:pt x="174" y="93"/>
                    </a:lnTo>
                    <a:lnTo>
                      <a:pt x="161" y="136"/>
                    </a:lnTo>
                    <a:lnTo>
                      <a:pt x="106" y="136"/>
                    </a:lnTo>
                    <a:lnTo>
                      <a:pt x="106" y="30"/>
                    </a:lnTo>
                    <a:lnTo>
                      <a:pt x="195" y="30"/>
                    </a:lnTo>
                    <a:lnTo>
                      <a:pt x="212" y="81"/>
                    </a:lnTo>
                    <a:lnTo>
                      <a:pt x="225" y="81"/>
                    </a:lnTo>
                    <a:lnTo>
                      <a:pt x="225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3" y="26"/>
                    </a:lnTo>
                    <a:lnTo>
                      <a:pt x="43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9" y="309"/>
                    </a:lnTo>
                    <a:lnTo>
                      <a:pt x="241" y="220"/>
                    </a:lnTo>
                    <a:lnTo>
                      <a:pt x="225" y="22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19"/>
              <p:cNvSpPr>
                <a:spLocks noEditPoints="1"/>
              </p:cNvSpPr>
              <p:nvPr/>
            </p:nvSpPr>
            <p:spPr bwMode="auto">
              <a:xfrm>
                <a:off x="943798" y="163286"/>
                <a:ext cx="229209" cy="289278"/>
              </a:xfrm>
              <a:custGeom>
                <a:avLst/>
                <a:gdLst/>
                <a:ahLst/>
                <a:cxnLst>
                  <a:cxn ang="0">
                    <a:pos x="317" y="774"/>
                  </a:cxn>
                  <a:cxn ang="0">
                    <a:pos x="587" y="668"/>
                  </a:cxn>
                  <a:cxn ang="0">
                    <a:pos x="630" y="85"/>
                  </a:cxn>
                  <a:cxn ang="0">
                    <a:pos x="317" y="0"/>
                  </a:cxn>
                  <a:cxn ang="0">
                    <a:pos x="160" y="42"/>
                  </a:cxn>
                  <a:cxn ang="0">
                    <a:pos x="0" y="85"/>
                  </a:cxn>
                  <a:cxn ang="0">
                    <a:pos x="42" y="668"/>
                  </a:cxn>
                  <a:cxn ang="0">
                    <a:pos x="160" y="715"/>
                  </a:cxn>
                  <a:cxn ang="0">
                    <a:pos x="317" y="774"/>
                  </a:cxn>
                  <a:cxn ang="0">
                    <a:pos x="160" y="76"/>
                  </a:cxn>
                  <a:cxn ang="0">
                    <a:pos x="160" y="76"/>
                  </a:cxn>
                  <a:cxn ang="0">
                    <a:pos x="224" y="59"/>
                  </a:cxn>
                  <a:cxn ang="0">
                    <a:pos x="160" y="161"/>
                  </a:cxn>
                  <a:cxn ang="0">
                    <a:pos x="105" y="258"/>
                  </a:cxn>
                  <a:cxn ang="0">
                    <a:pos x="105" y="186"/>
                  </a:cxn>
                  <a:cxn ang="0">
                    <a:pos x="101" y="93"/>
                  </a:cxn>
                  <a:cxn ang="0">
                    <a:pos x="160" y="76"/>
                  </a:cxn>
                  <a:cxn ang="0">
                    <a:pos x="76" y="643"/>
                  </a:cxn>
                  <a:cxn ang="0">
                    <a:pos x="76" y="643"/>
                  </a:cxn>
                  <a:cxn ang="0">
                    <a:pos x="55" y="385"/>
                  </a:cxn>
                  <a:cxn ang="0">
                    <a:pos x="114" y="389"/>
                  </a:cxn>
                  <a:cxn ang="0">
                    <a:pos x="160" y="313"/>
                  </a:cxn>
                  <a:cxn ang="0">
                    <a:pos x="228" y="203"/>
                  </a:cxn>
                  <a:cxn ang="0">
                    <a:pos x="224" y="275"/>
                  </a:cxn>
                  <a:cxn ang="0">
                    <a:pos x="228" y="397"/>
                  </a:cxn>
                  <a:cxn ang="0">
                    <a:pos x="317" y="402"/>
                  </a:cxn>
                  <a:cxn ang="0">
                    <a:pos x="317" y="34"/>
                  </a:cxn>
                  <a:cxn ang="0">
                    <a:pos x="596" y="110"/>
                  </a:cxn>
                  <a:cxn ang="0">
                    <a:pos x="575" y="385"/>
                  </a:cxn>
                  <a:cxn ang="0">
                    <a:pos x="494" y="389"/>
                  </a:cxn>
                  <a:cxn ang="0">
                    <a:pos x="507" y="156"/>
                  </a:cxn>
                  <a:cxn ang="0">
                    <a:pos x="410" y="140"/>
                  </a:cxn>
                  <a:cxn ang="0">
                    <a:pos x="406" y="397"/>
                  </a:cxn>
                  <a:cxn ang="0">
                    <a:pos x="317" y="402"/>
                  </a:cxn>
                  <a:cxn ang="0">
                    <a:pos x="317" y="736"/>
                  </a:cxn>
                  <a:cxn ang="0">
                    <a:pos x="160" y="676"/>
                  </a:cxn>
                  <a:cxn ang="0">
                    <a:pos x="76" y="643"/>
                  </a:cxn>
                </a:cxnLst>
                <a:rect l="0" t="0" r="r" b="b"/>
                <a:pathLst>
                  <a:path w="630" h="774">
                    <a:moveTo>
                      <a:pt x="317" y="774"/>
                    </a:moveTo>
                    <a:lnTo>
                      <a:pt x="587" y="668"/>
                    </a:lnTo>
                    <a:lnTo>
                      <a:pt x="630" y="85"/>
                    </a:lnTo>
                    <a:lnTo>
                      <a:pt x="317" y="0"/>
                    </a:lnTo>
                    <a:lnTo>
                      <a:pt x="160" y="42"/>
                    </a:lnTo>
                    <a:lnTo>
                      <a:pt x="0" y="85"/>
                    </a:lnTo>
                    <a:lnTo>
                      <a:pt x="42" y="668"/>
                    </a:lnTo>
                    <a:lnTo>
                      <a:pt x="160" y="715"/>
                    </a:lnTo>
                    <a:lnTo>
                      <a:pt x="317" y="774"/>
                    </a:lnTo>
                    <a:close/>
                    <a:moveTo>
                      <a:pt x="160" y="76"/>
                    </a:moveTo>
                    <a:lnTo>
                      <a:pt x="160" y="76"/>
                    </a:lnTo>
                    <a:lnTo>
                      <a:pt x="224" y="59"/>
                    </a:lnTo>
                    <a:lnTo>
                      <a:pt x="160" y="161"/>
                    </a:lnTo>
                    <a:lnTo>
                      <a:pt x="105" y="258"/>
                    </a:lnTo>
                    <a:lnTo>
                      <a:pt x="105" y="186"/>
                    </a:lnTo>
                    <a:lnTo>
                      <a:pt x="101" y="93"/>
                    </a:lnTo>
                    <a:lnTo>
                      <a:pt x="160" y="76"/>
                    </a:lnTo>
                    <a:close/>
                    <a:moveTo>
                      <a:pt x="76" y="643"/>
                    </a:moveTo>
                    <a:lnTo>
                      <a:pt x="76" y="643"/>
                    </a:lnTo>
                    <a:lnTo>
                      <a:pt x="55" y="385"/>
                    </a:lnTo>
                    <a:lnTo>
                      <a:pt x="114" y="389"/>
                    </a:lnTo>
                    <a:lnTo>
                      <a:pt x="160" y="313"/>
                    </a:lnTo>
                    <a:lnTo>
                      <a:pt x="228" y="203"/>
                    </a:lnTo>
                    <a:lnTo>
                      <a:pt x="224" y="275"/>
                    </a:lnTo>
                    <a:lnTo>
                      <a:pt x="228" y="397"/>
                    </a:lnTo>
                    <a:lnTo>
                      <a:pt x="317" y="402"/>
                    </a:lnTo>
                    <a:lnTo>
                      <a:pt x="317" y="34"/>
                    </a:lnTo>
                    <a:lnTo>
                      <a:pt x="596" y="110"/>
                    </a:lnTo>
                    <a:lnTo>
                      <a:pt x="575" y="385"/>
                    </a:lnTo>
                    <a:lnTo>
                      <a:pt x="494" y="389"/>
                    </a:lnTo>
                    <a:lnTo>
                      <a:pt x="507" y="156"/>
                    </a:lnTo>
                    <a:lnTo>
                      <a:pt x="410" y="140"/>
                    </a:lnTo>
                    <a:lnTo>
                      <a:pt x="406" y="397"/>
                    </a:lnTo>
                    <a:lnTo>
                      <a:pt x="317" y="402"/>
                    </a:lnTo>
                    <a:lnTo>
                      <a:pt x="317" y="736"/>
                    </a:lnTo>
                    <a:lnTo>
                      <a:pt x="160" y="676"/>
                    </a:lnTo>
                    <a:lnTo>
                      <a:pt x="76" y="643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21" name="Прямая соединительная линия 20"/>
          <p:cNvCxnSpPr/>
          <p:nvPr/>
        </p:nvCxnSpPr>
        <p:spPr>
          <a:xfrm>
            <a:off x="-3" y="818726"/>
            <a:ext cx="9144003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81" y="6481567"/>
            <a:ext cx="2895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489F8F-9FB1-49C0-BFED-F367B925871A}"/>
              </a:ext>
            </a:extLst>
          </p:cNvPr>
          <p:cNvSpPr txBox="1"/>
          <p:nvPr/>
        </p:nvSpPr>
        <p:spPr>
          <a:xfrm>
            <a:off x="2051720" y="192428"/>
            <a:ext cx="6631970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ru-RU" sz="3200" b="1" dirty="0"/>
              <a:t>Преимущества пособия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B9BEAD-95E4-478B-B7D2-CCD492650ACB}"/>
              </a:ext>
            </a:extLst>
          </p:cNvPr>
          <p:cNvSpPr txBox="1"/>
          <p:nvPr/>
        </p:nvSpPr>
        <p:spPr>
          <a:xfrm>
            <a:off x="346128" y="1052736"/>
            <a:ext cx="8474344" cy="55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28600" lvl="0" indent="-228600" algn="just" hangingPunct="1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ru-RU" sz="2000" b="1" kern="1200" cap="all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Книга адресована ученикам 9 класса;</a:t>
            </a:r>
          </a:p>
          <a:p>
            <a:pPr marL="228600" lvl="0" indent="-228600" algn="just" hangingPunct="1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ru-RU" sz="2000" b="1" kern="1200" cap="all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содержит подробное описание химического эксперимента, акцентирует внимание на трудностях его проведения и правилах оформления;</a:t>
            </a:r>
          </a:p>
          <a:p>
            <a:pPr marL="228600" lvl="0" indent="-228600" algn="just" hangingPunct="1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ru-RU" sz="2000" b="1" kern="1200" cap="all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Обучает решению расчетных задач по химическому уравнению на основе химического эксперимента (принцип «от простого к сложному»);</a:t>
            </a:r>
          </a:p>
          <a:p>
            <a:pPr marL="228600" lvl="0" indent="-228600" algn="just" hangingPunct="1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ru-RU" sz="2000" b="1" kern="1200" cap="all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Обучает правильному обращению с посудой и приборами, безопасному обращению с реактивами </a:t>
            </a:r>
            <a:r>
              <a:rPr lang="ru-RU" sz="2000" b="1" kern="1200" cap="all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(умение дает до 2 баллов на экзамене);</a:t>
            </a:r>
          </a:p>
          <a:p>
            <a:pPr marL="228600" lvl="0" indent="-228600" algn="just" hangingPunct="1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ru-RU" sz="2000" b="1" kern="1200" cap="all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Согласно спецификации ОГЭ по химии пособие охватывает </a:t>
            </a:r>
            <a:r>
              <a:rPr lang="ru-RU" sz="2000" b="1" u="sng" kern="1200" cap="all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менее половины вопросов, предлагаемых на экзамене</a:t>
            </a:r>
            <a:r>
              <a:rPr lang="ru-RU" sz="2000" b="1" kern="1200" cap="all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948855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lin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87864"/>
            <a:ext cx="9144000" cy="7013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37448" y="128248"/>
            <a:ext cx="1526240" cy="626298"/>
            <a:chOff x="316597" y="192428"/>
            <a:chExt cx="1753739" cy="626298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2068286" y="192428"/>
              <a:ext cx="2050" cy="626298"/>
            </a:xfrm>
            <a:prstGeom prst="line">
              <a:avLst/>
            </a:prstGeom>
            <a:ln>
              <a:solidFill>
                <a:srgbClr val="2947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Группа 44"/>
            <p:cNvGrpSpPr/>
            <p:nvPr/>
          </p:nvGrpSpPr>
          <p:grpSpPr>
            <a:xfrm>
              <a:off x="316597" y="256608"/>
              <a:ext cx="1440066" cy="497938"/>
              <a:chOff x="338369" y="163286"/>
              <a:chExt cx="1440066" cy="497938"/>
            </a:xfrm>
          </p:grpSpPr>
          <p:sp>
            <p:nvSpPr>
              <p:cNvPr id="3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8369" y="163286"/>
                <a:ext cx="1429001" cy="493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6"/>
              <p:cNvSpPr>
                <a:spLocks/>
              </p:cNvSpPr>
              <p:nvPr/>
            </p:nvSpPr>
            <p:spPr bwMode="auto">
              <a:xfrm>
                <a:off x="343111" y="397237"/>
                <a:ext cx="548521" cy="31615"/>
              </a:xfrm>
              <a:custGeom>
                <a:avLst/>
                <a:gdLst/>
                <a:ahLst/>
                <a:cxnLst>
                  <a:cxn ang="0">
                    <a:pos x="1505" y="0"/>
                  </a:cxn>
                  <a:cxn ang="0">
                    <a:pos x="0" y="0"/>
                  </a:cxn>
                  <a:cxn ang="0">
                    <a:pos x="0" y="84"/>
                  </a:cxn>
                  <a:cxn ang="0">
                    <a:pos x="1509" y="84"/>
                  </a:cxn>
                  <a:cxn ang="0">
                    <a:pos x="1505" y="0"/>
                  </a:cxn>
                </a:cxnLst>
                <a:rect l="0" t="0" r="r" b="b"/>
                <a:pathLst>
                  <a:path w="1509" h="84">
                    <a:moveTo>
                      <a:pt x="1505" y="0"/>
                    </a:moveTo>
                    <a:lnTo>
                      <a:pt x="0" y="0"/>
                    </a:lnTo>
                    <a:lnTo>
                      <a:pt x="0" y="84"/>
                    </a:lnTo>
                    <a:lnTo>
                      <a:pt x="1509" y="84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7"/>
              <p:cNvSpPr>
                <a:spLocks/>
              </p:cNvSpPr>
              <p:nvPr/>
            </p:nvSpPr>
            <p:spPr bwMode="auto">
              <a:xfrm>
                <a:off x="1223591" y="397237"/>
                <a:ext cx="548521" cy="31615"/>
              </a:xfrm>
              <a:custGeom>
                <a:avLst/>
                <a:gdLst/>
                <a:ahLst/>
                <a:cxnLst>
                  <a:cxn ang="0">
                    <a:pos x="1510" y="0"/>
                  </a:cxn>
                  <a:cxn ang="0">
                    <a:pos x="9" y="0"/>
                  </a:cxn>
                  <a:cxn ang="0">
                    <a:pos x="0" y="84"/>
                  </a:cxn>
                  <a:cxn ang="0">
                    <a:pos x="1510" y="84"/>
                  </a:cxn>
                  <a:cxn ang="0">
                    <a:pos x="1510" y="0"/>
                  </a:cxn>
                </a:cxnLst>
                <a:rect l="0" t="0" r="r" b="b"/>
                <a:pathLst>
                  <a:path w="1510" h="84">
                    <a:moveTo>
                      <a:pt x="1510" y="0"/>
                    </a:moveTo>
                    <a:lnTo>
                      <a:pt x="9" y="0"/>
                    </a:lnTo>
                    <a:lnTo>
                      <a:pt x="0" y="84"/>
                    </a:lnTo>
                    <a:lnTo>
                      <a:pt x="1510" y="84"/>
                    </a:lnTo>
                    <a:lnTo>
                      <a:pt x="1510" y="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338369" y="511052"/>
                <a:ext cx="124880" cy="116976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48" y="309"/>
                  </a:cxn>
                  <a:cxn ang="0">
                    <a:pos x="148" y="292"/>
                  </a:cxn>
                  <a:cxn ang="0">
                    <a:pos x="106" y="283"/>
                  </a:cxn>
                  <a:cxn ang="0">
                    <a:pos x="106" y="30"/>
                  </a:cxn>
                  <a:cxn ang="0">
                    <a:pos x="232" y="30"/>
                  </a:cxn>
                  <a:cxn ang="0">
                    <a:pos x="232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0" y="0"/>
                  </a:cxn>
                  <a:cxn ang="0">
                    <a:pos x="0" y="17"/>
                  </a:cxn>
                </a:cxnLst>
                <a:rect l="0" t="0" r="r" b="b"/>
                <a:pathLst>
                  <a:path w="342" h="309">
                    <a:moveTo>
                      <a:pt x="0" y="17"/>
                    </a:move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48" y="309"/>
                    </a:lnTo>
                    <a:lnTo>
                      <a:pt x="148" y="292"/>
                    </a:lnTo>
                    <a:lnTo>
                      <a:pt x="106" y="283"/>
                    </a:lnTo>
                    <a:lnTo>
                      <a:pt x="106" y="30"/>
                    </a:lnTo>
                    <a:lnTo>
                      <a:pt x="232" y="30"/>
                    </a:lnTo>
                    <a:lnTo>
                      <a:pt x="232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9"/>
              <p:cNvSpPr>
                <a:spLocks noEditPoints="1"/>
              </p:cNvSpPr>
              <p:nvPr/>
            </p:nvSpPr>
            <p:spPr bwMode="auto">
              <a:xfrm>
                <a:off x="485379" y="511052"/>
                <a:ext cx="85361" cy="116976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39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39" y="309"/>
                  </a:cxn>
                  <a:cxn ang="0">
                    <a:pos x="156" y="309"/>
                  </a:cxn>
                  <a:cxn ang="0">
                    <a:pos x="156" y="292"/>
                  </a:cxn>
                  <a:cxn ang="0">
                    <a:pos x="139" y="288"/>
                  </a:cxn>
                  <a:cxn ang="0">
                    <a:pos x="101" y="283"/>
                  </a:cxn>
                  <a:cxn ang="0">
                    <a:pos x="101" y="178"/>
                  </a:cxn>
                  <a:cxn ang="0">
                    <a:pos x="127" y="178"/>
                  </a:cxn>
                  <a:cxn ang="0">
                    <a:pos x="139" y="178"/>
                  </a:cxn>
                  <a:cxn ang="0">
                    <a:pos x="236" y="81"/>
                  </a:cxn>
                  <a:cxn ang="0">
                    <a:pos x="148" y="0"/>
                  </a:cxn>
                  <a:cxn ang="0">
                    <a:pos x="139" y="161"/>
                  </a:cxn>
                  <a:cxn ang="0">
                    <a:pos x="139" y="161"/>
                  </a:cxn>
                  <a:cxn ang="0">
                    <a:pos x="118" y="161"/>
                  </a:cxn>
                  <a:cxn ang="0">
                    <a:pos x="101" y="161"/>
                  </a:cxn>
                  <a:cxn ang="0">
                    <a:pos x="101" y="21"/>
                  </a:cxn>
                  <a:cxn ang="0">
                    <a:pos x="118" y="21"/>
                  </a:cxn>
                  <a:cxn ang="0">
                    <a:pos x="139" y="26"/>
                  </a:cxn>
                  <a:cxn ang="0">
                    <a:pos x="173" y="93"/>
                  </a:cxn>
                  <a:cxn ang="0">
                    <a:pos x="139" y="161"/>
                  </a:cxn>
                </a:cxnLst>
                <a:rect l="0" t="0" r="r" b="b"/>
                <a:pathLst>
                  <a:path w="236" h="309">
                    <a:moveTo>
                      <a:pt x="148" y="0"/>
                    </a:moveTo>
                    <a:lnTo>
                      <a:pt x="139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39" y="309"/>
                    </a:lnTo>
                    <a:lnTo>
                      <a:pt x="156" y="309"/>
                    </a:lnTo>
                    <a:lnTo>
                      <a:pt x="156" y="292"/>
                    </a:lnTo>
                    <a:lnTo>
                      <a:pt x="139" y="288"/>
                    </a:lnTo>
                    <a:lnTo>
                      <a:pt x="101" y="283"/>
                    </a:lnTo>
                    <a:lnTo>
                      <a:pt x="101" y="178"/>
                    </a:lnTo>
                    <a:lnTo>
                      <a:pt x="127" y="178"/>
                    </a:lnTo>
                    <a:lnTo>
                      <a:pt x="139" y="178"/>
                    </a:lnTo>
                    <a:cubicBezTo>
                      <a:pt x="203" y="174"/>
                      <a:pt x="236" y="144"/>
                      <a:pt x="236" y="81"/>
                    </a:cubicBezTo>
                    <a:cubicBezTo>
                      <a:pt x="236" y="26"/>
                      <a:pt x="198" y="0"/>
                      <a:pt x="148" y="0"/>
                    </a:cubicBezTo>
                    <a:close/>
                    <a:moveTo>
                      <a:pt x="139" y="161"/>
                    </a:moveTo>
                    <a:lnTo>
                      <a:pt x="139" y="161"/>
                    </a:lnTo>
                    <a:lnTo>
                      <a:pt x="118" y="161"/>
                    </a:lnTo>
                    <a:lnTo>
                      <a:pt x="101" y="161"/>
                    </a:lnTo>
                    <a:lnTo>
                      <a:pt x="101" y="21"/>
                    </a:lnTo>
                    <a:lnTo>
                      <a:pt x="118" y="21"/>
                    </a:lnTo>
                    <a:cubicBezTo>
                      <a:pt x="122" y="21"/>
                      <a:pt x="131" y="21"/>
                      <a:pt x="139" y="26"/>
                    </a:cubicBezTo>
                    <a:cubicBezTo>
                      <a:pt x="156" y="30"/>
                      <a:pt x="173" y="51"/>
                      <a:pt x="173" y="93"/>
                    </a:cubicBezTo>
                    <a:cubicBezTo>
                      <a:pt x="173" y="123"/>
                      <a:pt x="165" y="152"/>
                      <a:pt x="139" y="161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10"/>
              <p:cNvSpPr>
                <a:spLocks noEditPoints="1"/>
              </p:cNvSpPr>
              <p:nvPr/>
            </p:nvSpPr>
            <p:spPr bwMode="auto">
              <a:xfrm>
                <a:off x="594451" y="509471"/>
                <a:ext cx="115395" cy="120137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156" y="0"/>
                  </a:cxn>
                  <a:cxn ang="0">
                    <a:pos x="0" y="156"/>
                  </a:cxn>
                  <a:cxn ang="0">
                    <a:pos x="156" y="317"/>
                  </a:cxn>
                  <a:cxn ang="0">
                    <a:pos x="160" y="317"/>
                  </a:cxn>
                  <a:cxn ang="0">
                    <a:pos x="317" y="156"/>
                  </a:cxn>
                  <a:cxn ang="0">
                    <a:pos x="160" y="0"/>
                  </a:cxn>
                  <a:cxn ang="0">
                    <a:pos x="160" y="300"/>
                  </a:cxn>
                  <a:cxn ang="0">
                    <a:pos x="160" y="300"/>
                  </a:cxn>
                  <a:cxn ang="0">
                    <a:pos x="156" y="300"/>
                  </a:cxn>
                  <a:cxn ang="0">
                    <a:pos x="72" y="148"/>
                  </a:cxn>
                  <a:cxn ang="0">
                    <a:pos x="156" y="17"/>
                  </a:cxn>
                  <a:cxn ang="0">
                    <a:pos x="245" y="169"/>
                  </a:cxn>
                  <a:cxn ang="0">
                    <a:pos x="160" y="300"/>
                  </a:cxn>
                </a:cxnLst>
                <a:rect l="0" t="0" r="r" b="b"/>
                <a:pathLst>
                  <a:path w="317" h="317">
                    <a:moveTo>
                      <a:pt x="160" y="0"/>
                    </a:moveTo>
                    <a:lnTo>
                      <a:pt x="156" y="0"/>
                    </a:lnTo>
                    <a:cubicBezTo>
                      <a:pt x="55" y="0"/>
                      <a:pt x="0" y="55"/>
                      <a:pt x="0" y="156"/>
                    </a:cubicBezTo>
                    <a:cubicBezTo>
                      <a:pt x="0" y="262"/>
                      <a:pt x="55" y="317"/>
                      <a:pt x="156" y="317"/>
                    </a:cubicBezTo>
                    <a:lnTo>
                      <a:pt x="160" y="317"/>
                    </a:lnTo>
                    <a:cubicBezTo>
                      <a:pt x="258" y="317"/>
                      <a:pt x="317" y="262"/>
                      <a:pt x="317" y="156"/>
                    </a:cubicBezTo>
                    <a:cubicBezTo>
                      <a:pt x="317" y="55"/>
                      <a:pt x="262" y="0"/>
                      <a:pt x="160" y="0"/>
                    </a:cubicBezTo>
                    <a:close/>
                    <a:moveTo>
                      <a:pt x="160" y="300"/>
                    </a:moveTo>
                    <a:lnTo>
                      <a:pt x="160" y="300"/>
                    </a:lnTo>
                    <a:lnTo>
                      <a:pt x="156" y="300"/>
                    </a:lnTo>
                    <a:cubicBezTo>
                      <a:pt x="110" y="296"/>
                      <a:pt x="72" y="258"/>
                      <a:pt x="72" y="148"/>
                    </a:cubicBezTo>
                    <a:cubicBezTo>
                      <a:pt x="72" y="55"/>
                      <a:pt x="106" y="21"/>
                      <a:pt x="156" y="17"/>
                    </a:cubicBezTo>
                    <a:cubicBezTo>
                      <a:pt x="207" y="21"/>
                      <a:pt x="245" y="63"/>
                      <a:pt x="245" y="169"/>
                    </a:cubicBezTo>
                    <a:cubicBezTo>
                      <a:pt x="245" y="232"/>
                      <a:pt x="220" y="300"/>
                      <a:pt x="160" y="300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736719" y="509471"/>
                <a:ext cx="105910" cy="120137"/>
              </a:xfrm>
              <a:custGeom>
                <a:avLst/>
                <a:gdLst/>
                <a:ahLst/>
                <a:cxnLst>
                  <a:cxn ang="0">
                    <a:pos x="190" y="296"/>
                  </a:cxn>
                  <a:cxn ang="0">
                    <a:pos x="72" y="156"/>
                  </a:cxn>
                  <a:cxn ang="0">
                    <a:pos x="173" y="21"/>
                  </a:cxn>
                  <a:cxn ang="0">
                    <a:pos x="266" y="101"/>
                  </a:cxn>
                  <a:cxn ang="0">
                    <a:pos x="283" y="101"/>
                  </a:cxn>
                  <a:cxn ang="0">
                    <a:pos x="283" y="17"/>
                  </a:cxn>
                  <a:cxn ang="0">
                    <a:pos x="262" y="17"/>
                  </a:cxn>
                  <a:cxn ang="0">
                    <a:pos x="165" y="0"/>
                  </a:cxn>
                  <a:cxn ang="0">
                    <a:pos x="0" y="152"/>
                  </a:cxn>
                  <a:cxn ang="0">
                    <a:pos x="165" y="317"/>
                  </a:cxn>
                  <a:cxn ang="0">
                    <a:pos x="292" y="287"/>
                  </a:cxn>
                  <a:cxn ang="0">
                    <a:pos x="292" y="241"/>
                  </a:cxn>
                  <a:cxn ang="0">
                    <a:pos x="283" y="241"/>
                  </a:cxn>
                  <a:cxn ang="0">
                    <a:pos x="190" y="296"/>
                  </a:cxn>
                </a:cxnLst>
                <a:rect l="0" t="0" r="r" b="b"/>
                <a:pathLst>
                  <a:path w="292" h="317">
                    <a:moveTo>
                      <a:pt x="190" y="296"/>
                    </a:moveTo>
                    <a:cubicBezTo>
                      <a:pt x="114" y="296"/>
                      <a:pt x="72" y="224"/>
                      <a:pt x="72" y="156"/>
                    </a:cubicBezTo>
                    <a:cubicBezTo>
                      <a:pt x="72" y="80"/>
                      <a:pt x="110" y="21"/>
                      <a:pt x="173" y="21"/>
                    </a:cubicBezTo>
                    <a:cubicBezTo>
                      <a:pt x="224" y="21"/>
                      <a:pt x="258" y="51"/>
                      <a:pt x="266" y="101"/>
                    </a:cubicBezTo>
                    <a:lnTo>
                      <a:pt x="283" y="101"/>
                    </a:lnTo>
                    <a:lnTo>
                      <a:pt x="283" y="17"/>
                    </a:lnTo>
                    <a:lnTo>
                      <a:pt x="262" y="17"/>
                    </a:lnTo>
                    <a:cubicBezTo>
                      <a:pt x="233" y="8"/>
                      <a:pt x="199" y="0"/>
                      <a:pt x="165" y="0"/>
                    </a:cubicBezTo>
                    <a:cubicBezTo>
                      <a:pt x="76" y="0"/>
                      <a:pt x="0" y="47"/>
                      <a:pt x="0" y="152"/>
                    </a:cubicBezTo>
                    <a:cubicBezTo>
                      <a:pt x="0" y="254"/>
                      <a:pt x="68" y="317"/>
                      <a:pt x="165" y="317"/>
                    </a:cubicBezTo>
                    <a:cubicBezTo>
                      <a:pt x="237" y="317"/>
                      <a:pt x="262" y="300"/>
                      <a:pt x="292" y="287"/>
                    </a:cubicBezTo>
                    <a:lnTo>
                      <a:pt x="292" y="241"/>
                    </a:lnTo>
                    <a:lnTo>
                      <a:pt x="283" y="241"/>
                    </a:lnTo>
                    <a:cubicBezTo>
                      <a:pt x="271" y="279"/>
                      <a:pt x="228" y="296"/>
                      <a:pt x="190" y="296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12"/>
              <p:cNvSpPr>
                <a:spLocks noEditPoints="1"/>
              </p:cNvSpPr>
              <p:nvPr/>
            </p:nvSpPr>
            <p:spPr bwMode="auto">
              <a:xfrm>
                <a:off x="866341" y="511052"/>
                <a:ext cx="91684" cy="116976"/>
              </a:xfrm>
              <a:custGeom>
                <a:avLst/>
                <a:gdLst/>
                <a:ahLst/>
                <a:cxnLst>
                  <a:cxn ang="0">
                    <a:pos x="174" y="148"/>
                  </a:cxn>
                  <a:cxn ang="0">
                    <a:pos x="174" y="144"/>
                  </a:cxn>
                  <a:cxn ang="0">
                    <a:pos x="241" y="72"/>
                  </a:cxn>
                  <a:cxn ang="0">
                    <a:pos x="140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40" y="309"/>
                  </a:cxn>
                  <a:cxn ang="0">
                    <a:pos x="148" y="309"/>
                  </a:cxn>
                  <a:cxn ang="0">
                    <a:pos x="254" y="228"/>
                  </a:cxn>
                  <a:cxn ang="0">
                    <a:pos x="174" y="148"/>
                  </a:cxn>
                  <a:cxn ang="0">
                    <a:pos x="102" y="21"/>
                  </a:cxn>
                  <a:cxn ang="0">
                    <a:pos x="102" y="21"/>
                  </a:cxn>
                  <a:cxn ang="0">
                    <a:pos x="140" y="26"/>
                  </a:cxn>
                  <a:cxn ang="0">
                    <a:pos x="174" y="81"/>
                  </a:cxn>
                  <a:cxn ang="0">
                    <a:pos x="140" y="136"/>
                  </a:cxn>
                  <a:cxn ang="0">
                    <a:pos x="127" y="140"/>
                  </a:cxn>
                  <a:cxn ang="0">
                    <a:pos x="102" y="140"/>
                  </a:cxn>
                  <a:cxn ang="0">
                    <a:pos x="102" y="21"/>
                  </a:cxn>
                  <a:cxn ang="0">
                    <a:pos x="140" y="288"/>
                  </a:cxn>
                  <a:cxn ang="0">
                    <a:pos x="140" y="288"/>
                  </a:cxn>
                  <a:cxn ang="0">
                    <a:pos x="102" y="271"/>
                  </a:cxn>
                  <a:cxn ang="0">
                    <a:pos x="102" y="157"/>
                  </a:cxn>
                  <a:cxn ang="0">
                    <a:pos x="127" y="157"/>
                  </a:cxn>
                  <a:cxn ang="0">
                    <a:pos x="140" y="157"/>
                  </a:cxn>
                  <a:cxn ang="0">
                    <a:pos x="190" y="228"/>
                  </a:cxn>
                  <a:cxn ang="0">
                    <a:pos x="140" y="288"/>
                  </a:cxn>
                </a:cxnLst>
                <a:rect l="0" t="0" r="r" b="b"/>
                <a:pathLst>
                  <a:path w="254" h="309">
                    <a:moveTo>
                      <a:pt x="174" y="148"/>
                    </a:moveTo>
                    <a:lnTo>
                      <a:pt x="174" y="144"/>
                    </a:lnTo>
                    <a:cubicBezTo>
                      <a:pt x="212" y="136"/>
                      <a:pt x="241" y="110"/>
                      <a:pt x="241" y="72"/>
                    </a:cubicBezTo>
                    <a:cubicBezTo>
                      <a:pt x="241" y="21"/>
                      <a:pt x="199" y="0"/>
                      <a:pt x="140" y="0"/>
                    </a:cubicBez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40" y="309"/>
                    </a:lnTo>
                    <a:lnTo>
                      <a:pt x="148" y="309"/>
                    </a:lnTo>
                    <a:cubicBezTo>
                      <a:pt x="207" y="309"/>
                      <a:pt x="254" y="279"/>
                      <a:pt x="254" y="228"/>
                    </a:cubicBezTo>
                    <a:cubicBezTo>
                      <a:pt x="254" y="174"/>
                      <a:pt x="224" y="152"/>
                      <a:pt x="174" y="148"/>
                    </a:cubicBezTo>
                    <a:close/>
                    <a:moveTo>
                      <a:pt x="102" y="21"/>
                    </a:moveTo>
                    <a:lnTo>
                      <a:pt x="102" y="21"/>
                    </a:lnTo>
                    <a:cubicBezTo>
                      <a:pt x="114" y="21"/>
                      <a:pt x="127" y="21"/>
                      <a:pt x="140" y="26"/>
                    </a:cubicBezTo>
                    <a:cubicBezTo>
                      <a:pt x="161" y="30"/>
                      <a:pt x="174" y="47"/>
                      <a:pt x="174" y="81"/>
                    </a:cubicBezTo>
                    <a:cubicBezTo>
                      <a:pt x="174" y="106"/>
                      <a:pt x="165" y="131"/>
                      <a:pt x="140" y="136"/>
                    </a:cubicBezTo>
                    <a:cubicBezTo>
                      <a:pt x="135" y="136"/>
                      <a:pt x="131" y="140"/>
                      <a:pt x="127" y="140"/>
                    </a:cubicBezTo>
                    <a:lnTo>
                      <a:pt x="102" y="140"/>
                    </a:lnTo>
                    <a:lnTo>
                      <a:pt x="102" y="21"/>
                    </a:lnTo>
                    <a:close/>
                    <a:moveTo>
                      <a:pt x="140" y="288"/>
                    </a:moveTo>
                    <a:lnTo>
                      <a:pt x="140" y="288"/>
                    </a:lnTo>
                    <a:cubicBezTo>
                      <a:pt x="123" y="288"/>
                      <a:pt x="110" y="279"/>
                      <a:pt x="102" y="271"/>
                    </a:cubicBezTo>
                    <a:lnTo>
                      <a:pt x="102" y="157"/>
                    </a:lnTo>
                    <a:lnTo>
                      <a:pt x="127" y="157"/>
                    </a:lnTo>
                    <a:lnTo>
                      <a:pt x="140" y="157"/>
                    </a:lnTo>
                    <a:cubicBezTo>
                      <a:pt x="174" y="165"/>
                      <a:pt x="190" y="190"/>
                      <a:pt x="190" y="228"/>
                    </a:cubicBezTo>
                    <a:cubicBezTo>
                      <a:pt x="190" y="262"/>
                      <a:pt x="174" y="288"/>
                      <a:pt x="140" y="288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13"/>
              <p:cNvSpPr>
                <a:spLocks/>
              </p:cNvSpPr>
              <p:nvPr/>
            </p:nvSpPr>
            <p:spPr bwMode="auto">
              <a:xfrm>
                <a:off x="984897" y="511052"/>
                <a:ext cx="85361" cy="116976"/>
              </a:xfrm>
              <a:custGeom>
                <a:avLst/>
                <a:gdLst/>
                <a:ahLst/>
                <a:cxnLst>
                  <a:cxn ang="0">
                    <a:pos x="199" y="279"/>
                  </a:cxn>
                  <a:cxn ang="0">
                    <a:pos x="101" y="279"/>
                  </a:cxn>
                  <a:cxn ang="0">
                    <a:pos x="101" y="157"/>
                  </a:cxn>
                  <a:cxn ang="0">
                    <a:pos x="156" y="157"/>
                  </a:cxn>
                  <a:cxn ang="0">
                    <a:pos x="169" y="199"/>
                  </a:cxn>
                  <a:cxn ang="0">
                    <a:pos x="186" y="199"/>
                  </a:cxn>
                  <a:cxn ang="0">
                    <a:pos x="182" y="144"/>
                  </a:cxn>
                  <a:cxn ang="0">
                    <a:pos x="186" y="93"/>
                  </a:cxn>
                  <a:cxn ang="0">
                    <a:pos x="169" y="93"/>
                  </a:cxn>
                  <a:cxn ang="0">
                    <a:pos x="156" y="136"/>
                  </a:cxn>
                  <a:cxn ang="0">
                    <a:pos x="101" y="136"/>
                  </a:cxn>
                  <a:cxn ang="0">
                    <a:pos x="101" y="30"/>
                  </a:cxn>
                  <a:cxn ang="0">
                    <a:pos x="194" y="30"/>
                  </a:cxn>
                  <a:cxn ang="0">
                    <a:pos x="207" y="81"/>
                  </a:cxn>
                  <a:cxn ang="0">
                    <a:pos x="224" y="81"/>
                  </a:cxn>
                  <a:cxn ang="0">
                    <a:pos x="220" y="0"/>
                  </a:cxn>
                  <a:cxn ang="0">
                    <a:pos x="203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4" y="309"/>
                  </a:cxn>
                  <a:cxn ang="0">
                    <a:pos x="237" y="220"/>
                  </a:cxn>
                  <a:cxn ang="0">
                    <a:pos x="220" y="220"/>
                  </a:cxn>
                  <a:cxn ang="0">
                    <a:pos x="199" y="279"/>
                  </a:cxn>
                </a:cxnLst>
                <a:rect l="0" t="0" r="r" b="b"/>
                <a:pathLst>
                  <a:path w="237" h="309">
                    <a:moveTo>
                      <a:pt x="199" y="279"/>
                    </a:moveTo>
                    <a:lnTo>
                      <a:pt x="101" y="279"/>
                    </a:lnTo>
                    <a:lnTo>
                      <a:pt x="101" y="157"/>
                    </a:lnTo>
                    <a:lnTo>
                      <a:pt x="156" y="157"/>
                    </a:lnTo>
                    <a:lnTo>
                      <a:pt x="169" y="199"/>
                    </a:lnTo>
                    <a:lnTo>
                      <a:pt x="186" y="199"/>
                    </a:lnTo>
                    <a:cubicBezTo>
                      <a:pt x="182" y="182"/>
                      <a:pt x="182" y="165"/>
                      <a:pt x="182" y="144"/>
                    </a:cubicBezTo>
                    <a:cubicBezTo>
                      <a:pt x="182" y="127"/>
                      <a:pt x="182" y="110"/>
                      <a:pt x="186" y="93"/>
                    </a:cubicBezTo>
                    <a:lnTo>
                      <a:pt x="169" y="93"/>
                    </a:lnTo>
                    <a:lnTo>
                      <a:pt x="156" y="136"/>
                    </a:lnTo>
                    <a:lnTo>
                      <a:pt x="101" y="136"/>
                    </a:lnTo>
                    <a:lnTo>
                      <a:pt x="101" y="30"/>
                    </a:lnTo>
                    <a:lnTo>
                      <a:pt x="194" y="30"/>
                    </a:lnTo>
                    <a:lnTo>
                      <a:pt x="207" y="81"/>
                    </a:lnTo>
                    <a:lnTo>
                      <a:pt x="224" y="81"/>
                    </a:lnTo>
                    <a:lnTo>
                      <a:pt x="220" y="0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4" y="309"/>
                    </a:lnTo>
                    <a:lnTo>
                      <a:pt x="237" y="220"/>
                    </a:lnTo>
                    <a:lnTo>
                      <a:pt x="220" y="220"/>
                    </a:lnTo>
                    <a:lnTo>
                      <a:pt x="199" y="279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1093969" y="511052"/>
                <a:ext cx="180206" cy="150172"/>
              </a:xfrm>
              <a:custGeom>
                <a:avLst/>
                <a:gdLst/>
                <a:ahLst/>
                <a:cxnLst>
                  <a:cxn ang="0">
                    <a:pos x="444" y="26"/>
                  </a:cxn>
                  <a:cxn ang="0">
                    <a:pos x="490" y="17"/>
                  </a:cxn>
                  <a:cxn ang="0">
                    <a:pos x="490" y="0"/>
                  </a:cxn>
                  <a:cxn ang="0">
                    <a:pos x="338" y="0"/>
                  </a:cxn>
                  <a:cxn ang="0">
                    <a:pos x="338" y="17"/>
                  </a:cxn>
                  <a:cxn ang="0">
                    <a:pos x="380" y="26"/>
                  </a:cxn>
                  <a:cxn ang="0">
                    <a:pos x="380" y="283"/>
                  </a:cxn>
                  <a:cxn ang="0">
                    <a:pos x="275" y="283"/>
                  </a:cxn>
                  <a:cxn ang="0">
                    <a:pos x="275" y="26"/>
                  </a:cxn>
                  <a:cxn ang="0">
                    <a:pos x="317" y="17"/>
                  </a:cxn>
                  <a:cxn ang="0">
                    <a:pos x="317" y="0"/>
                  </a:cxn>
                  <a:cxn ang="0">
                    <a:pos x="169" y="0"/>
                  </a:cxn>
                  <a:cxn ang="0">
                    <a:pos x="169" y="17"/>
                  </a:cxn>
                  <a:cxn ang="0">
                    <a:pos x="211" y="26"/>
                  </a:cxn>
                  <a:cxn ang="0">
                    <a:pos x="211" y="283"/>
                  </a:cxn>
                  <a:cxn ang="0">
                    <a:pos x="106" y="283"/>
                  </a:cxn>
                  <a:cxn ang="0">
                    <a:pos x="106" y="26"/>
                  </a:cxn>
                  <a:cxn ang="0">
                    <a:pos x="148" y="17"/>
                  </a:cxn>
                  <a:cxn ang="0">
                    <a:pos x="148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457" y="309"/>
                  </a:cxn>
                  <a:cxn ang="0">
                    <a:pos x="457" y="398"/>
                  </a:cxn>
                  <a:cxn ang="0">
                    <a:pos x="474" y="398"/>
                  </a:cxn>
                  <a:cxn ang="0">
                    <a:pos x="495" y="283"/>
                  </a:cxn>
                  <a:cxn ang="0">
                    <a:pos x="444" y="283"/>
                  </a:cxn>
                  <a:cxn ang="0">
                    <a:pos x="444" y="26"/>
                  </a:cxn>
                </a:cxnLst>
                <a:rect l="0" t="0" r="r" b="b"/>
                <a:pathLst>
                  <a:path w="495" h="398">
                    <a:moveTo>
                      <a:pt x="444" y="26"/>
                    </a:moveTo>
                    <a:lnTo>
                      <a:pt x="490" y="17"/>
                    </a:lnTo>
                    <a:lnTo>
                      <a:pt x="490" y="0"/>
                    </a:lnTo>
                    <a:lnTo>
                      <a:pt x="338" y="0"/>
                    </a:lnTo>
                    <a:lnTo>
                      <a:pt x="338" y="17"/>
                    </a:lnTo>
                    <a:lnTo>
                      <a:pt x="380" y="26"/>
                    </a:lnTo>
                    <a:lnTo>
                      <a:pt x="380" y="283"/>
                    </a:lnTo>
                    <a:lnTo>
                      <a:pt x="275" y="283"/>
                    </a:lnTo>
                    <a:lnTo>
                      <a:pt x="275" y="26"/>
                    </a:lnTo>
                    <a:lnTo>
                      <a:pt x="317" y="17"/>
                    </a:lnTo>
                    <a:lnTo>
                      <a:pt x="317" y="0"/>
                    </a:lnTo>
                    <a:lnTo>
                      <a:pt x="169" y="0"/>
                    </a:lnTo>
                    <a:lnTo>
                      <a:pt x="169" y="17"/>
                    </a:lnTo>
                    <a:lnTo>
                      <a:pt x="211" y="26"/>
                    </a:lnTo>
                    <a:lnTo>
                      <a:pt x="211" y="283"/>
                    </a:lnTo>
                    <a:lnTo>
                      <a:pt x="106" y="283"/>
                    </a:lnTo>
                    <a:lnTo>
                      <a:pt x="106" y="26"/>
                    </a:lnTo>
                    <a:lnTo>
                      <a:pt x="148" y="17"/>
                    </a:lnTo>
                    <a:lnTo>
                      <a:pt x="148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457" y="309"/>
                    </a:lnTo>
                    <a:lnTo>
                      <a:pt x="457" y="398"/>
                    </a:lnTo>
                    <a:lnTo>
                      <a:pt x="474" y="398"/>
                    </a:lnTo>
                    <a:lnTo>
                      <a:pt x="495" y="283"/>
                    </a:lnTo>
                    <a:lnTo>
                      <a:pt x="444" y="283"/>
                    </a:lnTo>
                    <a:lnTo>
                      <a:pt x="444" y="26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15"/>
              <p:cNvSpPr>
                <a:spLocks/>
              </p:cNvSpPr>
              <p:nvPr/>
            </p:nvSpPr>
            <p:spPr bwMode="auto">
              <a:xfrm>
                <a:off x="1291563" y="511052"/>
                <a:ext cx="86941" cy="116976"/>
              </a:xfrm>
              <a:custGeom>
                <a:avLst/>
                <a:gdLst/>
                <a:ahLst/>
                <a:cxnLst>
                  <a:cxn ang="0">
                    <a:pos x="237" y="220"/>
                  </a:cxn>
                  <a:cxn ang="0">
                    <a:pos x="224" y="220"/>
                  </a:cxn>
                  <a:cxn ang="0">
                    <a:pos x="199" y="279"/>
                  </a:cxn>
                  <a:cxn ang="0">
                    <a:pos x="102" y="279"/>
                  </a:cxn>
                  <a:cxn ang="0">
                    <a:pos x="102" y="157"/>
                  </a:cxn>
                  <a:cxn ang="0">
                    <a:pos x="157" y="157"/>
                  </a:cxn>
                  <a:cxn ang="0">
                    <a:pos x="170" y="199"/>
                  </a:cxn>
                  <a:cxn ang="0">
                    <a:pos x="186" y="199"/>
                  </a:cxn>
                  <a:cxn ang="0">
                    <a:pos x="182" y="144"/>
                  </a:cxn>
                  <a:cxn ang="0">
                    <a:pos x="186" y="93"/>
                  </a:cxn>
                  <a:cxn ang="0">
                    <a:pos x="174" y="93"/>
                  </a:cxn>
                  <a:cxn ang="0">
                    <a:pos x="157" y="136"/>
                  </a:cxn>
                  <a:cxn ang="0">
                    <a:pos x="102" y="136"/>
                  </a:cxn>
                  <a:cxn ang="0">
                    <a:pos x="102" y="30"/>
                  </a:cxn>
                  <a:cxn ang="0">
                    <a:pos x="195" y="30"/>
                  </a:cxn>
                  <a:cxn ang="0">
                    <a:pos x="208" y="81"/>
                  </a:cxn>
                  <a:cxn ang="0">
                    <a:pos x="224" y="81"/>
                  </a:cxn>
                  <a:cxn ang="0">
                    <a:pos x="220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9" y="309"/>
                  </a:cxn>
                  <a:cxn ang="0">
                    <a:pos x="237" y="220"/>
                  </a:cxn>
                </a:cxnLst>
                <a:rect l="0" t="0" r="r" b="b"/>
                <a:pathLst>
                  <a:path w="237" h="309">
                    <a:moveTo>
                      <a:pt x="237" y="220"/>
                    </a:moveTo>
                    <a:lnTo>
                      <a:pt x="224" y="220"/>
                    </a:lnTo>
                    <a:lnTo>
                      <a:pt x="199" y="279"/>
                    </a:lnTo>
                    <a:lnTo>
                      <a:pt x="102" y="279"/>
                    </a:lnTo>
                    <a:lnTo>
                      <a:pt x="102" y="157"/>
                    </a:lnTo>
                    <a:lnTo>
                      <a:pt x="157" y="157"/>
                    </a:lnTo>
                    <a:lnTo>
                      <a:pt x="170" y="199"/>
                    </a:lnTo>
                    <a:lnTo>
                      <a:pt x="186" y="199"/>
                    </a:lnTo>
                    <a:cubicBezTo>
                      <a:pt x="186" y="182"/>
                      <a:pt x="182" y="165"/>
                      <a:pt x="182" y="144"/>
                    </a:cubicBezTo>
                    <a:cubicBezTo>
                      <a:pt x="182" y="127"/>
                      <a:pt x="186" y="110"/>
                      <a:pt x="186" y="93"/>
                    </a:cubicBezTo>
                    <a:lnTo>
                      <a:pt x="174" y="93"/>
                    </a:lnTo>
                    <a:lnTo>
                      <a:pt x="157" y="136"/>
                    </a:lnTo>
                    <a:lnTo>
                      <a:pt x="102" y="136"/>
                    </a:lnTo>
                    <a:lnTo>
                      <a:pt x="102" y="30"/>
                    </a:lnTo>
                    <a:lnTo>
                      <a:pt x="195" y="30"/>
                    </a:lnTo>
                    <a:lnTo>
                      <a:pt x="208" y="81"/>
                    </a:lnTo>
                    <a:lnTo>
                      <a:pt x="224" y="81"/>
                    </a:lnTo>
                    <a:lnTo>
                      <a:pt x="220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9" y="309"/>
                    </a:lnTo>
                    <a:lnTo>
                      <a:pt x="237" y="22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16"/>
              <p:cNvSpPr>
                <a:spLocks/>
              </p:cNvSpPr>
              <p:nvPr/>
            </p:nvSpPr>
            <p:spPr bwMode="auto">
              <a:xfrm>
                <a:off x="1402216" y="511052"/>
                <a:ext cx="123299" cy="116976"/>
              </a:xfrm>
              <a:custGeom>
                <a:avLst/>
                <a:gdLst/>
                <a:ahLst/>
                <a:cxnLst>
                  <a:cxn ang="0">
                    <a:pos x="190" y="17"/>
                  </a:cxn>
                  <a:cxn ang="0">
                    <a:pos x="236" y="26"/>
                  </a:cxn>
                  <a:cxn ang="0">
                    <a:pos x="236" y="136"/>
                  </a:cxn>
                  <a:cxn ang="0">
                    <a:pos x="105" y="136"/>
                  </a:cxn>
                  <a:cxn ang="0">
                    <a:pos x="105" y="26"/>
                  </a:cxn>
                  <a:cxn ang="0">
                    <a:pos x="152" y="17"/>
                  </a:cxn>
                  <a:cxn ang="0">
                    <a:pos x="152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52" y="309"/>
                  </a:cxn>
                  <a:cxn ang="0">
                    <a:pos x="152" y="292"/>
                  </a:cxn>
                  <a:cxn ang="0">
                    <a:pos x="105" y="283"/>
                  </a:cxn>
                  <a:cxn ang="0">
                    <a:pos x="105" y="161"/>
                  </a:cxn>
                  <a:cxn ang="0">
                    <a:pos x="236" y="161"/>
                  </a:cxn>
                  <a:cxn ang="0">
                    <a:pos x="236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190" y="0"/>
                  </a:cxn>
                  <a:cxn ang="0">
                    <a:pos x="190" y="17"/>
                  </a:cxn>
                </a:cxnLst>
                <a:rect l="0" t="0" r="r" b="b"/>
                <a:pathLst>
                  <a:path w="342" h="309">
                    <a:moveTo>
                      <a:pt x="190" y="17"/>
                    </a:moveTo>
                    <a:lnTo>
                      <a:pt x="236" y="26"/>
                    </a:lnTo>
                    <a:lnTo>
                      <a:pt x="236" y="136"/>
                    </a:lnTo>
                    <a:lnTo>
                      <a:pt x="105" y="136"/>
                    </a:lnTo>
                    <a:lnTo>
                      <a:pt x="105" y="26"/>
                    </a:lnTo>
                    <a:lnTo>
                      <a:pt x="152" y="17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52" y="309"/>
                    </a:lnTo>
                    <a:lnTo>
                      <a:pt x="152" y="292"/>
                    </a:lnTo>
                    <a:lnTo>
                      <a:pt x="105" y="283"/>
                    </a:lnTo>
                    <a:lnTo>
                      <a:pt x="105" y="161"/>
                    </a:lnTo>
                    <a:lnTo>
                      <a:pt x="236" y="161"/>
                    </a:lnTo>
                    <a:lnTo>
                      <a:pt x="236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190" y="0"/>
                    </a:lnTo>
                    <a:lnTo>
                      <a:pt x="19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17"/>
              <p:cNvSpPr>
                <a:spLocks/>
              </p:cNvSpPr>
              <p:nvPr/>
            </p:nvSpPr>
            <p:spPr bwMode="auto">
              <a:xfrm>
                <a:off x="1546065" y="511052"/>
                <a:ext cx="124880" cy="116976"/>
              </a:xfrm>
              <a:custGeom>
                <a:avLst/>
                <a:gdLst/>
                <a:ahLst/>
                <a:cxnLst>
                  <a:cxn ang="0">
                    <a:pos x="190" y="17"/>
                  </a:cxn>
                  <a:cxn ang="0">
                    <a:pos x="237" y="26"/>
                  </a:cxn>
                  <a:cxn ang="0">
                    <a:pos x="237" y="30"/>
                  </a:cxn>
                  <a:cxn ang="0">
                    <a:pos x="106" y="237"/>
                  </a:cxn>
                  <a:cxn ang="0">
                    <a:pos x="106" y="26"/>
                  </a:cxn>
                  <a:cxn ang="0">
                    <a:pos x="152" y="17"/>
                  </a:cxn>
                  <a:cxn ang="0">
                    <a:pos x="152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52" y="309"/>
                  </a:cxn>
                  <a:cxn ang="0">
                    <a:pos x="152" y="292"/>
                  </a:cxn>
                  <a:cxn ang="0">
                    <a:pos x="106" y="283"/>
                  </a:cxn>
                  <a:cxn ang="0">
                    <a:pos x="106" y="279"/>
                  </a:cxn>
                  <a:cxn ang="0">
                    <a:pos x="237" y="72"/>
                  </a:cxn>
                  <a:cxn ang="0">
                    <a:pos x="237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190" y="0"/>
                  </a:cxn>
                  <a:cxn ang="0">
                    <a:pos x="190" y="17"/>
                  </a:cxn>
                </a:cxnLst>
                <a:rect l="0" t="0" r="r" b="b"/>
                <a:pathLst>
                  <a:path w="342" h="309">
                    <a:moveTo>
                      <a:pt x="190" y="17"/>
                    </a:moveTo>
                    <a:lnTo>
                      <a:pt x="237" y="26"/>
                    </a:lnTo>
                    <a:lnTo>
                      <a:pt x="237" y="30"/>
                    </a:lnTo>
                    <a:lnTo>
                      <a:pt x="106" y="237"/>
                    </a:lnTo>
                    <a:lnTo>
                      <a:pt x="106" y="26"/>
                    </a:lnTo>
                    <a:lnTo>
                      <a:pt x="152" y="17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52" y="309"/>
                    </a:lnTo>
                    <a:lnTo>
                      <a:pt x="152" y="292"/>
                    </a:lnTo>
                    <a:lnTo>
                      <a:pt x="106" y="283"/>
                    </a:lnTo>
                    <a:lnTo>
                      <a:pt x="106" y="279"/>
                    </a:lnTo>
                    <a:lnTo>
                      <a:pt x="237" y="72"/>
                    </a:lnTo>
                    <a:lnTo>
                      <a:pt x="237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190" y="0"/>
                    </a:lnTo>
                    <a:lnTo>
                      <a:pt x="19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18"/>
              <p:cNvSpPr>
                <a:spLocks/>
              </p:cNvSpPr>
              <p:nvPr/>
            </p:nvSpPr>
            <p:spPr bwMode="auto">
              <a:xfrm>
                <a:off x="1689913" y="511052"/>
                <a:ext cx="88522" cy="116976"/>
              </a:xfrm>
              <a:custGeom>
                <a:avLst/>
                <a:gdLst/>
                <a:ahLst/>
                <a:cxnLst>
                  <a:cxn ang="0">
                    <a:pos x="225" y="220"/>
                  </a:cxn>
                  <a:cxn ang="0">
                    <a:pos x="199" y="279"/>
                  </a:cxn>
                  <a:cxn ang="0">
                    <a:pos x="106" y="279"/>
                  </a:cxn>
                  <a:cxn ang="0">
                    <a:pos x="106" y="157"/>
                  </a:cxn>
                  <a:cxn ang="0">
                    <a:pos x="161" y="157"/>
                  </a:cxn>
                  <a:cxn ang="0">
                    <a:pos x="174" y="199"/>
                  </a:cxn>
                  <a:cxn ang="0">
                    <a:pos x="187" y="199"/>
                  </a:cxn>
                  <a:cxn ang="0">
                    <a:pos x="187" y="144"/>
                  </a:cxn>
                  <a:cxn ang="0">
                    <a:pos x="187" y="93"/>
                  </a:cxn>
                  <a:cxn ang="0">
                    <a:pos x="174" y="93"/>
                  </a:cxn>
                  <a:cxn ang="0">
                    <a:pos x="161" y="136"/>
                  </a:cxn>
                  <a:cxn ang="0">
                    <a:pos x="106" y="136"/>
                  </a:cxn>
                  <a:cxn ang="0">
                    <a:pos x="106" y="30"/>
                  </a:cxn>
                  <a:cxn ang="0">
                    <a:pos x="195" y="30"/>
                  </a:cxn>
                  <a:cxn ang="0">
                    <a:pos x="212" y="81"/>
                  </a:cxn>
                  <a:cxn ang="0">
                    <a:pos x="225" y="81"/>
                  </a:cxn>
                  <a:cxn ang="0">
                    <a:pos x="225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3" y="26"/>
                  </a:cxn>
                  <a:cxn ang="0">
                    <a:pos x="43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9" y="309"/>
                  </a:cxn>
                  <a:cxn ang="0">
                    <a:pos x="241" y="220"/>
                  </a:cxn>
                  <a:cxn ang="0">
                    <a:pos x="225" y="220"/>
                  </a:cxn>
                </a:cxnLst>
                <a:rect l="0" t="0" r="r" b="b"/>
                <a:pathLst>
                  <a:path w="241" h="309">
                    <a:moveTo>
                      <a:pt x="225" y="220"/>
                    </a:moveTo>
                    <a:lnTo>
                      <a:pt x="199" y="279"/>
                    </a:lnTo>
                    <a:lnTo>
                      <a:pt x="106" y="279"/>
                    </a:lnTo>
                    <a:lnTo>
                      <a:pt x="106" y="157"/>
                    </a:lnTo>
                    <a:lnTo>
                      <a:pt x="161" y="157"/>
                    </a:lnTo>
                    <a:lnTo>
                      <a:pt x="174" y="199"/>
                    </a:lnTo>
                    <a:lnTo>
                      <a:pt x="187" y="199"/>
                    </a:lnTo>
                    <a:lnTo>
                      <a:pt x="187" y="144"/>
                    </a:lnTo>
                    <a:lnTo>
                      <a:pt x="187" y="93"/>
                    </a:lnTo>
                    <a:lnTo>
                      <a:pt x="174" y="93"/>
                    </a:lnTo>
                    <a:lnTo>
                      <a:pt x="161" y="136"/>
                    </a:lnTo>
                    <a:lnTo>
                      <a:pt x="106" y="136"/>
                    </a:lnTo>
                    <a:lnTo>
                      <a:pt x="106" y="30"/>
                    </a:lnTo>
                    <a:lnTo>
                      <a:pt x="195" y="30"/>
                    </a:lnTo>
                    <a:lnTo>
                      <a:pt x="212" y="81"/>
                    </a:lnTo>
                    <a:lnTo>
                      <a:pt x="225" y="81"/>
                    </a:lnTo>
                    <a:lnTo>
                      <a:pt x="225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3" y="26"/>
                    </a:lnTo>
                    <a:lnTo>
                      <a:pt x="43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9" y="309"/>
                    </a:lnTo>
                    <a:lnTo>
                      <a:pt x="241" y="220"/>
                    </a:lnTo>
                    <a:lnTo>
                      <a:pt x="225" y="22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19"/>
              <p:cNvSpPr>
                <a:spLocks noEditPoints="1"/>
              </p:cNvSpPr>
              <p:nvPr/>
            </p:nvSpPr>
            <p:spPr bwMode="auto">
              <a:xfrm>
                <a:off x="943798" y="163286"/>
                <a:ext cx="229209" cy="289278"/>
              </a:xfrm>
              <a:custGeom>
                <a:avLst/>
                <a:gdLst/>
                <a:ahLst/>
                <a:cxnLst>
                  <a:cxn ang="0">
                    <a:pos x="317" y="774"/>
                  </a:cxn>
                  <a:cxn ang="0">
                    <a:pos x="587" y="668"/>
                  </a:cxn>
                  <a:cxn ang="0">
                    <a:pos x="630" y="85"/>
                  </a:cxn>
                  <a:cxn ang="0">
                    <a:pos x="317" y="0"/>
                  </a:cxn>
                  <a:cxn ang="0">
                    <a:pos x="160" y="42"/>
                  </a:cxn>
                  <a:cxn ang="0">
                    <a:pos x="0" y="85"/>
                  </a:cxn>
                  <a:cxn ang="0">
                    <a:pos x="42" y="668"/>
                  </a:cxn>
                  <a:cxn ang="0">
                    <a:pos x="160" y="715"/>
                  </a:cxn>
                  <a:cxn ang="0">
                    <a:pos x="317" y="774"/>
                  </a:cxn>
                  <a:cxn ang="0">
                    <a:pos x="160" y="76"/>
                  </a:cxn>
                  <a:cxn ang="0">
                    <a:pos x="160" y="76"/>
                  </a:cxn>
                  <a:cxn ang="0">
                    <a:pos x="224" y="59"/>
                  </a:cxn>
                  <a:cxn ang="0">
                    <a:pos x="160" y="161"/>
                  </a:cxn>
                  <a:cxn ang="0">
                    <a:pos x="105" y="258"/>
                  </a:cxn>
                  <a:cxn ang="0">
                    <a:pos x="105" y="186"/>
                  </a:cxn>
                  <a:cxn ang="0">
                    <a:pos x="101" y="93"/>
                  </a:cxn>
                  <a:cxn ang="0">
                    <a:pos x="160" y="76"/>
                  </a:cxn>
                  <a:cxn ang="0">
                    <a:pos x="76" y="643"/>
                  </a:cxn>
                  <a:cxn ang="0">
                    <a:pos x="76" y="643"/>
                  </a:cxn>
                  <a:cxn ang="0">
                    <a:pos x="55" y="385"/>
                  </a:cxn>
                  <a:cxn ang="0">
                    <a:pos x="114" y="389"/>
                  </a:cxn>
                  <a:cxn ang="0">
                    <a:pos x="160" y="313"/>
                  </a:cxn>
                  <a:cxn ang="0">
                    <a:pos x="228" y="203"/>
                  </a:cxn>
                  <a:cxn ang="0">
                    <a:pos x="224" y="275"/>
                  </a:cxn>
                  <a:cxn ang="0">
                    <a:pos x="228" y="397"/>
                  </a:cxn>
                  <a:cxn ang="0">
                    <a:pos x="317" y="402"/>
                  </a:cxn>
                  <a:cxn ang="0">
                    <a:pos x="317" y="34"/>
                  </a:cxn>
                  <a:cxn ang="0">
                    <a:pos x="596" y="110"/>
                  </a:cxn>
                  <a:cxn ang="0">
                    <a:pos x="575" y="385"/>
                  </a:cxn>
                  <a:cxn ang="0">
                    <a:pos x="494" y="389"/>
                  </a:cxn>
                  <a:cxn ang="0">
                    <a:pos x="507" y="156"/>
                  </a:cxn>
                  <a:cxn ang="0">
                    <a:pos x="410" y="140"/>
                  </a:cxn>
                  <a:cxn ang="0">
                    <a:pos x="406" y="397"/>
                  </a:cxn>
                  <a:cxn ang="0">
                    <a:pos x="317" y="402"/>
                  </a:cxn>
                  <a:cxn ang="0">
                    <a:pos x="317" y="736"/>
                  </a:cxn>
                  <a:cxn ang="0">
                    <a:pos x="160" y="676"/>
                  </a:cxn>
                  <a:cxn ang="0">
                    <a:pos x="76" y="643"/>
                  </a:cxn>
                </a:cxnLst>
                <a:rect l="0" t="0" r="r" b="b"/>
                <a:pathLst>
                  <a:path w="630" h="774">
                    <a:moveTo>
                      <a:pt x="317" y="774"/>
                    </a:moveTo>
                    <a:lnTo>
                      <a:pt x="587" y="668"/>
                    </a:lnTo>
                    <a:lnTo>
                      <a:pt x="630" y="85"/>
                    </a:lnTo>
                    <a:lnTo>
                      <a:pt x="317" y="0"/>
                    </a:lnTo>
                    <a:lnTo>
                      <a:pt x="160" y="42"/>
                    </a:lnTo>
                    <a:lnTo>
                      <a:pt x="0" y="85"/>
                    </a:lnTo>
                    <a:lnTo>
                      <a:pt x="42" y="668"/>
                    </a:lnTo>
                    <a:lnTo>
                      <a:pt x="160" y="715"/>
                    </a:lnTo>
                    <a:lnTo>
                      <a:pt x="317" y="774"/>
                    </a:lnTo>
                    <a:close/>
                    <a:moveTo>
                      <a:pt x="160" y="76"/>
                    </a:moveTo>
                    <a:lnTo>
                      <a:pt x="160" y="76"/>
                    </a:lnTo>
                    <a:lnTo>
                      <a:pt x="224" y="59"/>
                    </a:lnTo>
                    <a:lnTo>
                      <a:pt x="160" y="161"/>
                    </a:lnTo>
                    <a:lnTo>
                      <a:pt x="105" y="258"/>
                    </a:lnTo>
                    <a:lnTo>
                      <a:pt x="105" y="186"/>
                    </a:lnTo>
                    <a:lnTo>
                      <a:pt x="101" y="93"/>
                    </a:lnTo>
                    <a:lnTo>
                      <a:pt x="160" y="76"/>
                    </a:lnTo>
                    <a:close/>
                    <a:moveTo>
                      <a:pt x="76" y="643"/>
                    </a:moveTo>
                    <a:lnTo>
                      <a:pt x="76" y="643"/>
                    </a:lnTo>
                    <a:lnTo>
                      <a:pt x="55" y="385"/>
                    </a:lnTo>
                    <a:lnTo>
                      <a:pt x="114" y="389"/>
                    </a:lnTo>
                    <a:lnTo>
                      <a:pt x="160" y="313"/>
                    </a:lnTo>
                    <a:lnTo>
                      <a:pt x="228" y="203"/>
                    </a:lnTo>
                    <a:lnTo>
                      <a:pt x="224" y="275"/>
                    </a:lnTo>
                    <a:lnTo>
                      <a:pt x="228" y="397"/>
                    </a:lnTo>
                    <a:lnTo>
                      <a:pt x="317" y="402"/>
                    </a:lnTo>
                    <a:lnTo>
                      <a:pt x="317" y="34"/>
                    </a:lnTo>
                    <a:lnTo>
                      <a:pt x="596" y="110"/>
                    </a:lnTo>
                    <a:lnTo>
                      <a:pt x="575" y="385"/>
                    </a:lnTo>
                    <a:lnTo>
                      <a:pt x="494" y="389"/>
                    </a:lnTo>
                    <a:lnTo>
                      <a:pt x="507" y="156"/>
                    </a:lnTo>
                    <a:lnTo>
                      <a:pt x="410" y="140"/>
                    </a:lnTo>
                    <a:lnTo>
                      <a:pt x="406" y="397"/>
                    </a:lnTo>
                    <a:lnTo>
                      <a:pt x="317" y="402"/>
                    </a:lnTo>
                    <a:lnTo>
                      <a:pt x="317" y="736"/>
                    </a:lnTo>
                    <a:lnTo>
                      <a:pt x="160" y="676"/>
                    </a:lnTo>
                    <a:lnTo>
                      <a:pt x="76" y="643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21" name="Прямая соединительная линия 20"/>
          <p:cNvCxnSpPr/>
          <p:nvPr/>
        </p:nvCxnSpPr>
        <p:spPr>
          <a:xfrm>
            <a:off x="-3" y="818726"/>
            <a:ext cx="9144003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81" y="6481567"/>
            <a:ext cx="2895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4FE228-E2DA-4B57-B367-A270EBBFEE65}"/>
              </a:ext>
            </a:extLst>
          </p:cNvPr>
          <p:cNvSpPr txBox="1"/>
          <p:nvPr/>
        </p:nvSpPr>
        <p:spPr>
          <a:xfrm>
            <a:off x="1936430" y="192427"/>
            <a:ext cx="6870909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ru-RU" sz="3200" b="1" dirty="0"/>
              <a:t>Преимущества пособия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2AD5FF-2138-4496-9350-578254D700D1}"/>
              </a:ext>
            </a:extLst>
          </p:cNvPr>
          <p:cNvSpPr txBox="1"/>
          <p:nvPr/>
        </p:nvSpPr>
        <p:spPr>
          <a:xfrm>
            <a:off x="460310" y="1124744"/>
            <a:ext cx="8347029" cy="41549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Книга содержит свыше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разобранных задач и упражнений, а также около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заданий для самостоятельного выполнения учащимися (к наиболее сложным заданиям приведены решения, ко всем заданиям даны ответы)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Содержит приложение со справочной информацией (правила оказания первой медицинской помощи, таблицы плотностей растворов, качественные реакции на катионы и анионы и др.) </a:t>
            </a:r>
          </a:p>
        </p:txBody>
      </p:sp>
    </p:spTree>
    <p:extLst>
      <p:ext uri="{BB962C8B-B14F-4D97-AF65-F5344CB8AC3E}">
        <p14:creationId xmlns:p14="http://schemas.microsoft.com/office/powerpoint/2010/main" val="197501047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lin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87864"/>
            <a:ext cx="9144000" cy="7013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37448" y="128248"/>
            <a:ext cx="1526240" cy="626298"/>
            <a:chOff x="316597" y="192428"/>
            <a:chExt cx="1753739" cy="626298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2068286" y="192428"/>
              <a:ext cx="2050" cy="626298"/>
            </a:xfrm>
            <a:prstGeom prst="line">
              <a:avLst/>
            </a:prstGeom>
            <a:ln>
              <a:solidFill>
                <a:srgbClr val="2947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Группа 44"/>
            <p:cNvGrpSpPr/>
            <p:nvPr/>
          </p:nvGrpSpPr>
          <p:grpSpPr>
            <a:xfrm>
              <a:off x="316597" y="256608"/>
              <a:ext cx="1440066" cy="497938"/>
              <a:chOff x="338369" y="163286"/>
              <a:chExt cx="1440066" cy="497938"/>
            </a:xfrm>
          </p:grpSpPr>
          <p:sp>
            <p:nvSpPr>
              <p:cNvPr id="3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8369" y="163286"/>
                <a:ext cx="1429001" cy="493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6"/>
              <p:cNvSpPr>
                <a:spLocks/>
              </p:cNvSpPr>
              <p:nvPr/>
            </p:nvSpPr>
            <p:spPr bwMode="auto">
              <a:xfrm>
                <a:off x="343111" y="397237"/>
                <a:ext cx="548521" cy="31615"/>
              </a:xfrm>
              <a:custGeom>
                <a:avLst/>
                <a:gdLst/>
                <a:ahLst/>
                <a:cxnLst>
                  <a:cxn ang="0">
                    <a:pos x="1505" y="0"/>
                  </a:cxn>
                  <a:cxn ang="0">
                    <a:pos x="0" y="0"/>
                  </a:cxn>
                  <a:cxn ang="0">
                    <a:pos x="0" y="84"/>
                  </a:cxn>
                  <a:cxn ang="0">
                    <a:pos x="1509" y="84"/>
                  </a:cxn>
                  <a:cxn ang="0">
                    <a:pos x="1505" y="0"/>
                  </a:cxn>
                </a:cxnLst>
                <a:rect l="0" t="0" r="r" b="b"/>
                <a:pathLst>
                  <a:path w="1509" h="84">
                    <a:moveTo>
                      <a:pt x="1505" y="0"/>
                    </a:moveTo>
                    <a:lnTo>
                      <a:pt x="0" y="0"/>
                    </a:lnTo>
                    <a:lnTo>
                      <a:pt x="0" y="84"/>
                    </a:lnTo>
                    <a:lnTo>
                      <a:pt x="1509" y="84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7"/>
              <p:cNvSpPr>
                <a:spLocks/>
              </p:cNvSpPr>
              <p:nvPr/>
            </p:nvSpPr>
            <p:spPr bwMode="auto">
              <a:xfrm>
                <a:off x="1223591" y="397237"/>
                <a:ext cx="548521" cy="31615"/>
              </a:xfrm>
              <a:custGeom>
                <a:avLst/>
                <a:gdLst/>
                <a:ahLst/>
                <a:cxnLst>
                  <a:cxn ang="0">
                    <a:pos x="1510" y="0"/>
                  </a:cxn>
                  <a:cxn ang="0">
                    <a:pos x="9" y="0"/>
                  </a:cxn>
                  <a:cxn ang="0">
                    <a:pos x="0" y="84"/>
                  </a:cxn>
                  <a:cxn ang="0">
                    <a:pos x="1510" y="84"/>
                  </a:cxn>
                  <a:cxn ang="0">
                    <a:pos x="1510" y="0"/>
                  </a:cxn>
                </a:cxnLst>
                <a:rect l="0" t="0" r="r" b="b"/>
                <a:pathLst>
                  <a:path w="1510" h="84">
                    <a:moveTo>
                      <a:pt x="1510" y="0"/>
                    </a:moveTo>
                    <a:lnTo>
                      <a:pt x="9" y="0"/>
                    </a:lnTo>
                    <a:lnTo>
                      <a:pt x="0" y="84"/>
                    </a:lnTo>
                    <a:lnTo>
                      <a:pt x="1510" y="84"/>
                    </a:lnTo>
                    <a:lnTo>
                      <a:pt x="1510" y="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338369" y="511052"/>
                <a:ext cx="124880" cy="116976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48" y="309"/>
                  </a:cxn>
                  <a:cxn ang="0">
                    <a:pos x="148" y="292"/>
                  </a:cxn>
                  <a:cxn ang="0">
                    <a:pos x="106" y="283"/>
                  </a:cxn>
                  <a:cxn ang="0">
                    <a:pos x="106" y="30"/>
                  </a:cxn>
                  <a:cxn ang="0">
                    <a:pos x="232" y="30"/>
                  </a:cxn>
                  <a:cxn ang="0">
                    <a:pos x="232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0" y="0"/>
                  </a:cxn>
                  <a:cxn ang="0">
                    <a:pos x="0" y="17"/>
                  </a:cxn>
                </a:cxnLst>
                <a:rect l="0" t="0" r="r" b="b"/>
                <a:pathLst>
                  <a:path w="342" h="309">
                    <a:moveTo>
                      <a:pt x="0" y="17"/>
                    </a:move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48" y="309"/>
                    </a:lnTo>
                    <a:lnTo>
                      <a:pt x="148" y="292"/>
                    </a:lnTo>
                    <a:lnTo>
                      <a:pt x="106" y="283"/>
                    </a:lnTo>
                    <a:lnTo>
                      <a:pt x="106" y="30"/>
                    </a:lnTo>
                    <a:lnTo>
                      <a:pt x="232" y="30"/>
                    </a:lnTo>
                    <a:lnTo>
                      <a:pt x="232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9"/>
              <p:cNvSpPr>
                <a:spLocks noEditPoints="1"/>
              </p:cNvSpPr>
              <p:nvPr/>
            </p:nvSpPr>
            <p:spPr bwMode="auto">
              <a:xfrm>
                <a:off x="485379" y="511052"/>
                <a:ext cx="85361" cy="116976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39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39" y="309"/>
                  </a:cxn>
                  <a:cxn ang="0">
                    <a:pos x="156" y="309"/>
                  </a:cxn>
                  <a:cxn ang="0">
                    <a:pos x="156" y="292"/>
                  </a:cxn>
                  <a:cxn ang="0">
                    <a:pos x="139" y="288"/>
                  </a:cxn>
                  <a:cxn ang="0">
                    <a:pos x="101" y="283"/>
                  </a:cxn>
                  <a:cxn ang="0">
                    <a:pos x="101" y="178"/>
                  </a:cxn>
                  <a:cxn ang="0">
                    <a:pos x="127" y="178"/>
                  </a:cxn>
                  <a:cxn ang="0">
                    <a:pos x="139" y="178"/>
                  </a:cxn>
                  <a:cxn ang="0">
                    <a:pos x="236" y="81"/>
                  </a:cxn>
                  <a:cxn ang="0">
                    <a:pos x="148" y="0"/>
                  </a:cxn>
                  <a:cxn ang="0">
                    <a:pos x="139" y="161"/>
                  </a:cxn>
                  <a:cxn ang="0">
                    <a:pos x="139" y="161"/>
                  </a:cxn>
                  <a:cxn ang="0">
                    <a:pos x="118" y="161"/>
                  </a:cxn>
                  <a:cxn ang="0">
                    <a:pos x="101" y="161"/>
                  </a:cxn>
                  <a:cxn ang="0">
                    <a:pos x="101" y="21"/>
                  </a:cxn>
                  <a:cxn ang="0">
                    <a:pos x="118" y="21"/>
                  </a:cxn>
                  <a:cxn ang="0">
                    <a:pos x="139" y="26"/>
                  </a:cxn>
                  <a:cxn ang="0">
                    <a:pos x="173" y="93"/>
                  </a:cxn>
                  <a:cxn ang="0">
                    <a:pos x="139" y="161"/>
                  </a:cxn>
                </a:cxnLst>
                <a:rect l="0" t="0" r="r" b="b"/>
                <a:pathLst>
                  <a:path w="236" h="309">
                    <a:moveTo>
                      <a:pt x="148" y="0"/>
                    </a:moveTo>
                    <a:lnTo>
                      <a:pt x="139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39" y="309"/>
                    </a:lnTo>
                    <a:lnTo>
                      <a:pt x="156" y="309"/>
                    </a:lnTo>
                    <a:lnTo>
                      <a:pt x="156" y="292"/>
                    </a:lnTo>
                    <a:lnTo>
                      <a:pt x="139" y="288"/>
                    </a:lnTo>
                    <a:lnTo>
                      <a:pt x="101" y="283"/>
                    </a:lnTo>
                    <a:lnTo>
                      <a:pt x="101" y="178"/>
                    </a:lnTo>
                    <a:lnTo>
                      <a:pt x="127" y="178"/>
                    </a:lnTo>
                    <a:lnTo>
                      <a:pt x="139" y="178"/>
                    </a:lnTo>
                    <a:cubicBezTo>
                      <a:pt x="203" y="174"/>
                      <a:pt x="236" y="144"/>
                      <a:pt x="236" y="81"/>
                    </a:cubicBezTo>
                    <a:cubicBezTo>
                      <a:pt x="236" y="26"/>
                      <a:pt x="198" y="0"/>
                      <a:pt x="148" y="0"/>
                    </a:cubicBezTo>
                    <a:close/>
                    <a:moveTo>
                      <a:pt x="139" y="161"/>
                    </a:moveTo>
                    <a:lnTo>
                      <a:pt x="139" y="161"/>
                    </a:lnTo>
                    <a:lnTo>
                      <a:pt x="118" y="161"/>
                    </a:lnTo>
                    <a:lnTo>
                      <a:pt x="101" y="161"/>
                    </a:lnTo>
                    <a:lnTo>
                      <a:pt x="101" y="21"/>
                    </a:lnTo>
                    <a:lnTo>
                      <a:pt x="118" y="21"/>
                    </a:lnTo>
                    <a:cubicBezTo>
                      <a:pt x="122" y="21"/>
                      <a:pt x="131" y="21"/>
                      <a:pt x="139" y="26"/>
                    </a:cubicBezTo>
                    <a:cubicBezTo>
                      <a:pt x="156" y="30"/>
                      <a:pt x="173" y="51"/>
                      <a:pt x="173" y="93"/>
                    </a:cubicBezTo>
                    <a:cubicBezTo>
                      <a:pt x="173" y="123"/>
                      <a:pt x="165" y="152"/>
                      <a:pt x="139" y="161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10"/>
              <p:cNvSpPr>
                <a:spLocks noEditPoints="1"/>
              </p:cNvSpPr>
              <p:nvPr/>
            </p:nvSpPr>
            <p:spPr bwMode="auto">
              <a:xfrm>
                <a:off x="594451" y="509471"/>
                <a:ext cx="115395" cy="120137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156" y="0"/>
                  </a:cxn>
                  <a:cxn ang="0">
                    <a:pos x="0" y="156"/>
                  </a:cxn>
                  <a:cxn ang="0">
                    <a:pos x="156" y="317"/>
                  </a:cxn>
                  <a:cxn ang="0">
                    <a:pos x="160" y="317"/>
                  </a:cxn>
                  <a:cxn ang="0">
                    <a:pos x="317" y="156"/>
                  </a:cxn>
                  <a:cxn ang="0">
                    <a:pos x="160" y="0"/>
                  </a:cxn>
                  <a:cxn ang="0">
                    <a:pos x="160" y="300"/>
                  </a:cxn>
                  <a:cxn ang="0">
                    <a:pos x="160" y="300"/>
                  </a:cxn>
                  <a:cxn ang="0">
                    <a:pos x="156" y="300"/>
                  </a:cxn>
                  <a:cxn ang="0">
                    <a:pos x="72" y="148"/>
                  </a:cxn>
                  <a:cxn ang="0">
                    <a:pos x="156" y="17"/>
                  </a:cxn>
                  <a:cxn ang="0">
                    <a:pos x="245" y="169"/>
                  </a:cxn>
                  <a:cxn ang="0">
                    <a:pos x="160" y="300"/>
                  </a:cxn>
                </a:cxnLst>
                <a:rect l="0" t="0" r="r" b="b"/>
                <a:pathLst>
                  <a:path w="317" h="317">
                    <a:moveTo>
                      <a:pt x="160" y="0"/>
                    </a:moveTo>
                    <a:lnTo>
                      <a:pt x="156" y="0"/>
                    </a:lnTo>
                    <a:cubicBezTo>
                      <a:pt x="55" y="0"/>
                      <a:pt x="0" y="55"/>
                      <a:pt x="0" y="156"/>
                    </a:cubicBezTo>
                    <a:cubicBezTo>
                      <a:pt x="0" y="262"/>
                      <a:pt x="55" y="317"/>
                      <a:pt x="156" y="317"/>
                    </a:cubicBezTo>
                    <a:lnTo>
                      <a:pt x="160" y="317"/>
                    </a:lnTo>
                    <a:cubicBezTo>
                      <a:pt x="258" y="317"/>
                      <a:pt x="317" y="262"/>
                      <a:pt x="317" y="156"/>
                    </a:cubicBezTo>
                    <a:cubicBezTo>
                      <a:pt x="317" y="55"/>
                      <a:pt x="262" y="0"/>
                      <a:pt x="160" y="0"/>
                    </a:cubicBezTo>
                    <a:close/>
                    <a:moveTo>
                      <a:pt x="160" y="300"/>
                    </a:moveTo>
                    <a:lnTo>
                      <a:pt x="160" y="300"/>
                    </a:lnTo>
                    <a:lnTo>
                      <a:pt x="156" y="300"/>
                    </a:lnTo>
                    <a:cubicBezTo>
                      <a:pt x="110" y="296"/>
                      <a:pt x="72" y="258"/>
                      <a:pt x="72" y="148"/>
                    </a:cubicBezTo>
                    <a:cubicBezTo>
                      <a:pt x="72" y="55"/>
                      <a:pt x="106" y="21"/>
                      <a:pt x="156" y="17"/>
                    </a:cubicBezTo>
                    <a:cubicBezTo>
                      <a:pt x="207" y="21"/>
                      <a:pt x="245" y="63"/>
                      <a:pt x="245" y="169"/>
                    </a:cubicBezTo>
                    <a:cubicBezTo>
                      <a:pt x="245" y="232"/>
                      <a:pt x="220" y="300"/>
                      <a:pt x="160" y="300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736719" y="509471"/>
                <a:ext cx="105910" cy="120137"/>
              </a:xfrm>
              <a:custGeom>
                <a:avLst/>
                <a:gdLst/>
                <a:ahLst/>
                <a:cxnLst>
                  <a:cxn ang="0">
                    <a:pos x="190" y="296"/>
                  </a:cxn>
                  <a:cxn ang="0">
                    <a:pos x="72" y="156"/>
                  </a:cxn>
                  <a:cxn ang="0">
                    <a:pos x="173" y="21"/>
                  </a:cxn>
                  <a:cxn ang="0">
                    <a:pos x="266" y="101"/>
                  </a:cxn>
                  <a:cxn ang="0">
                    <a:pos x="283" y="101"/>
                  </a:cxn>
                  <a:cxn ang="0">
                    <a:pos x="283" y="17"/>
                  </a:cxn>
                  <a:cxn ang="0">
                    <a:pos x="262" y="17"/>
                  </a:cxn>
                  <a:cxn ang="0">
                    <a:pos x="165" y="0"/>
                  </a:cxn>
                  <a:cxn ang="0">
                    <a:pos x="0" y="152"/>
                  </a:cxn>
                  <a:cxn ang="0">
                    <a:pos x="165" y="317"/>
                  </a:cxn>
                  <a:cxn ang="0">
                    <a:pos x="292" y="287"/>
                  </a:cxn>
                  <a:cxn ang="0">
                    <a:pos x="292" y="241"/>
                  </a:cxn>
                  <a:cxn ang="0">
                    <a:pos x="283" y="241"/>
                  </a:cxn>
                  <a:cxn ang="0">
                    <a:pos x="190" y="296"/>
                  </a:cxn>
                </a:cxnLst>
                <a:rect l="0" t="0" r="r" b="b"/>
                <a:pathLst>
                  <a:path w="292" h="317">
                    <a:moveTo>
                      <a:pt x="190" y="296"/>
                    </a:moveTo>
                    <a:cubicBezTo>
                      <a:pt x="114" y="296"/>
                      <a:pt x="72" y="224"/>
                      <a:pt x="72" y="156"/>
                    </a:cubicBezTo>
                    <a:cubicBezTo>
                      <a:pt x="72" y="80"/>
                      <a:pt x="110" y="21"/>
                      <a:pt x="173" y="21"/>
                    </a:cubicBezTo>
                    <a:cubicBezTo>
                      <a:pt x="224" y="21"/>
                      <a:pt x="258" y="51"/>
                      <a:pt x="266" y="101"/>
                    </a:cubicBezTo>
                    <a:lnTo>
                      <a:pt x="283" y="101"/>
                    </a:lnTo>
                    <a:lnTo>
                      <a:pt x="283" y="17"/>
                    </a:lnTo>
                    <a:lnTo>
                      <a:pt x="262" y="17"/>
                    </a:lnTo>
                    <a:cubicBezTo>
                      <a:pt x="233" y="8"/>
                      <a:pt x="199" y="0"/>
                      <a:pt x="165" y="0"/>
                    </a:cubicBezTo>
                    <a:cubicBezTo>
                      <a:pt x="76" y="0"/>
                      <a:pt x="0" y="47"/>
                      <a:pt x="0" y="152"/>
                    </a:cubicBezTo>
                    <a:cubicBezTo>
                      <a:pt x="0" y="254"/>
                      <a:pt x="68" y="317"/>
                      <a:pt x="165" y="317"/>
                    </a:cubicBezTo>
                    <a:cubicBezTo>
                      <a:pt x="237" y="317"/>
                      <a:pt x="262" y="300"/>
                      <a:pt x="292" y="287"/>
                    </a:cubicBezTo>
                    <a:lnTo>
                      <a:pt x="292" y="241"/>
                    </a:lnTo>
                    <a:lnTo>
                      <a:pt x="283" y="241"/>
                    </a:lnTo>
                    <a:cubicBezTo>
                      <a:pt x="271" y="279"/>
                      <a:pt x="228" y="296"/>
                      <a:pt x="190" y="296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12"/>
              <p:cNvSpPr>
                <a:spLocks noEditPoints="1"/>
              </p:cNvSpPr>
              <p:nvPr/>
            </p:nvSpPr>
            <p:spPr bwMode="auto">
              <a:xfrm>
                <a:off x="866341" y="511052"/>
                <a:ext cx="91684" cy="116976"/>
              </a:xfrm>
              <a:custGeom>
                <a:avLst/>
                <a:gdLst/>
                <a:ahLst/>
                <a:cxnLst>
                  <a:cxn ang="0">
                    <a:pos x="174" y="148"/>
                  </a:cxn>
                  <a:cxn ang="0">
                    <a:pos x="174" y="144"/>
                  </a:cxn>
                  <a:cxn ang="0">
                    <a:pos x="241" y="72"/>
                  </a:cxn>
                  <a:cxn ang="0">
                    <a:pos x="140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40" y="309"/>
                  </a:cxn>
                  <a:cxn ang="0">
                    <a:pos x="148" y="309"/>
                  </a:cxn>
                  <a:cxn ang="0">
                    <a:pos x="254" y="228"/>
                  </a:cxn>
                  <a:cxn ang="0">
                    <a:pos x="174" y="148"/>
                  </a:cxn>
                  <a:cxn ang="0">
                    <a:pos x="102" y="21"/>
                  </a:cxn>
                  <a:cxn ang="0">
                    <a:pos x="102" y="21"/>
                  </a:cxn>
                  <a:cxn ang="0">
                    <a:pos x="140" y="26"/>
                  </a:cxn>
                  <a:cxn ang="0">
                    <a:pos x="174" y="81"/>
                  </a:cxn>
                  <a:cxn ang="0">
                    <a:pos x="140" y="136"/>
                  </a:cxn>
                  <a:cxn ang="0">
                    <a:pos x="127" y="140"/>
                  </a:cxn>
                  <a:cxn ang="0">
                    <a:pos x="102" y="140"/>
                  </a:cxn>
                  <a:cxn ang="0">
                    <a:pos x="102" y="21"/>
                  </a:cxn>
                  <a:cxn ang="0">
                    <a:pos x="140" y="288"/>
                  </a:cxn>
                  <a:cxn ang="0">
                    <a:pos x="140" y="288"/>
                  </a:cxn>
                  <a:cxn ang="0">
                    <a:pos x="102" y="271"/>
                  </a:cxn>
                  <a:cxn ang="0">
                    <a:pos x="102" y="157"/>
                  </a:cxn>
                  <a:cxn ang="0">
                    <a:pos x="127" y="157"/>
                  </a:cxn>
                  <a:cxn ang="0">
                    <a:pos x="140" y="157"/>
                  </a:cxn>
                  <a:cxn ang="0">
                    <a:pos x="190" y="228"/>
                  </a:cxn>
                  <a:cxn ang="0">
                    <a:pos x="140" y="288"/>
                  </a:cxn>
                </a:cxnLst>
                <a:rect l="0" t="0" r="r" b="b"/>
                <a:pathLst>
                  <a:path w="254" h="309">
                    <a:moveTo>
                      <a:pt x="174" y="148"/>
                    </a:moveTo>
                    <a:lnTo>
                      <a:pt x="174" y="144"/>
                    </a:lnTo>
                    <a:cubicBezTo>
                      <a:pt x="212" y="136"/>
                      <a:pt x="241" y="110"/>
                      <a:pt x="241" y="72"/>
                    </a:cubicBezTo>
                    <a:cubicBezTo>
                      <a:pt x="241" y="21"/>
                      <a:pt x="199" y="0"/>
                      <a:pt x="140" y="0"/>
                    </a:cubicBez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40" y="309"/>
                    </a:lnTo>
                    <a:lnTo>
                      <a:pt x="148" y="309"/>
                    </a:lnTo>
                    <a:cubicBezTo>
                      <a:pt x="207" y="309"/>
                      <a:pt x="254" y="279"/>
                      <a:pt x="254" y="228"/>
                    </a:cubicBezTo>
                    <a:cubicBezTo>
                      <a:pt x="254" y="174"/>
                      <a:pt x="224" y="152"/>
                      <a:pt x="174" y="148"/>
                    </a:cubicBezTo>
                    <a:close/>
                    <a:moveTo>
                      <a:pt x="102" y="21"/>
                    </a:moveTo>
                    <a:lnTo>
                      <a:pt x="102" y="21"/>
                    </a:lnTo>
                    <a:cubicBezTo>
                      <a:pt x="114" y="21"/>
                      <a:pt x="127" y="21"/>
                      <a:pt x="140" y="26"/>
                    </a:cubicBezTo>
                    <a:cubicBezTo>
                      <a:pt x="161" y="30"/>
                      <a:pt x="174" y="47"/>
                      <a:pt x="174" y="81"/>
                    </a:cubicBezTo>
                    <a:cubicBezTo>
                      <a:pt x="174" y="106"/>
                      <a:pt x="165" y="131"/>
                      <a:pt x="140" y="136"/>
                    </a:cubicBezTo>
                    <a:cubicBezTo>
                      <a:pt x="135" y="136"/>
                      <a:pt x="131" y="140"/>
                      <a:pt x="127" y="140"/>
                    </a:cubicBezTo>
                    <a:lnTo>
                      <a:pt x="102" y="140"/>
                    </a:lnTo>
                    <a:lnTo>
                      <a:pt x="102" y="21"/>
                    </a:lnTo>
                    <a:close/>
                    <a:moveTo>
                      <a:pt x="140" y="288"/>
                    </a:moveTo>
                    <a:lnTo>
                      <a:pt x="140" y="288"/>
                    </a:lnTo>
                    <a:cubicBezTo>
                      <a:pt x="123" y="288"/>
                      <a:pt x="110" y="279"/>
                      <a:pt x="102" y="271"/>
                    </a:cubicBezTo>
                    <a:lnTo>
                      <a:pt x="102" y="157"/>
                    </a:lnTo>
                    <a:lnTo>
                      <a:pt x="127" y="157"/>
                    </a:lnTo>
                    <a:lnTo>
                      <a:pt x="140" y="157"/>
                    </a:lnTo>
                    <a:cubicBezTo>
                      <a:pt x="174" y="165"/>
                      <a:pt x="190" y="190"/>
                      <a:pt x="190" y="228"/>
                    </a:cubicBezTo>
                    <a:cubicBezTo>
                      <a:pt x="190" y="262"/>
                      <a:pt x="174" y="288"/>
                      <a:pt x="140" y="288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13"/>
              <p:cNvSpPr>
                <a:spLocks/>
              </p:cNvSpPr>
              <p:nvPr/>
            </p:nvSpPr>
            <p:spPr bwMode="auto">
              <a:xfrm>
                <a:off x="984897" y="511052"/>
                <a:ext cx="85361" cy="116976"/>
              </a:xfrm>
              <a:custGeom>
                <a:avLst/>
                <a:gdLst/>
                <a:ahLst/>
                <a:cxnLst>
                  <a:cxn ang="0">
                    <a:pos x="199" y="279"/>
                  </a:cxn>
                  <a:cxn ang="0">
                    <a:pos x="101" y="279"/>
                  </a:cxn>
                  <a:cxn ang="0">
                    <a:pos x="101" y="157"/>
                  </a:cxn>
                  <a:cxn ang="0">
                    <a:pos x="156" y="157"/>
                  </a:cxn>
                  <a:cxn ang="0">
                    <a:pos x="169" y="199"/>
                  </a:cxn>
                  <a:cxn ang="0">
                    <a:pos x="186" y="199"/>
                  </a:cxn>
                  <a:cxn ang="0">
                    <a:pos x="182" y="144"/>
                  </a:cxn>
                  <a:cxn ang="0">
                    <a:pos x="186" y="93"/>
                  </a:cxn>
                  <a:cxn ang="0">
                    <a:pos x="169" y="93"/>
                  </a:cxn>
                  <a:cxn ang="0">
                    <a:pos x="156" y="136"/>
                  </a:cxn>
                  <a:cxn ang="0">
                    <a:pos x="101" y="136"/>
                  </a:cxn>
                  <a:cxn ang="0">
                    <a:pos x="101" y="30"/>
                  </a:cxn>
                  <a:cxn ang="0">
                    <a:pos x="194" y="30"/>
                  </a:cxn>
                  <a:cxn ang="0">
                    <a:pos x="207" y="81"/>
                  </a:cxn>
                  <a:cxn ang="0">
                    <a:pos x="224" y="81"/>
                  </a:cxn>
                  <a:cxn ang="0">
                    <a:pos x="220" y="0"/>
                  </a:cxn>
                  <a:cxn ang="0">
                    <a:pos x="203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4" y="309"/>
                  </a:cxn>
                  <a:cxn ang="0">
                    <a:pos x="237" y="220"/>
                  </a:cxn>
                  <a:cxn ang="0">
                    <a:pos x="220" y="220"/>
                  </a:cxn>
                  <a:cxn ang="0">
                    <a:pos x="199" y="279"/>
                  </a:cxn>
                </a:cxnLst>
                <a:rect l="0" t="0" r="r" b="b"/>
                <a:pathLst>
                  <a:path w="237" h="309">
                    <a:moveTo>
                      <a:pt x="199" y="279"/>
                    </a:moveTo>
                    <a:lnTo>
                      <a:pt x="101" y="279"/>
                    </a:lnTo>
                    <a:lnTo>
                      <a:pt x="101" y="157"/>
                    </a:lnTo>
                    <a:lnTo>
                      <a:pt x="156" y="157"/>
                    </a:lnTo>
                    <a:lnTo>
                      <a:pt x="169" y="199"/>
                    </a:lnTo>
                    <a:lnTo>
                      <a:pt x="186" y="199"/>
                    </a:lnTo>
                    <a:cubicBezTo>
                      <a:pt x="182" y="182"/>
                      <a:pt x="182" y="165"/>
                      <a:pt x="182" y="144"/>
                    </a:cubicBezTo>
                    <a:cubicBezTo>
                      <a:pt x="182" y="127"/>
                      <a:pt x="182" y="110"/>
                      <a:pt x="186" y="93"/>
                    </a:cubicBezTo>
                    <a:lnTo>
                      <a:pt x="169" y="93"/>
                    </a:lnTo>
                    <a:lnTo>
                      <a:pt x="156" y="136"/>
                    </a:lnTo>
                    <a:lnTo>
                      <a:pt x="101" y="136"/>
                    </a:lnTo>
                    <a:lnTo>
                      <a:pt x="101" y="30"/>
                    </a:lnTo>
                    <a:lnTo>
                      <a:pt x="194" y="30"/>
                    </a:lnTo>
                    <a:lnTo>
                      <a:pt x="207" y="81"/>
                    </a:lnTo>
                    <a:lnTo>
                      <a:pt x="224" y="81"/>
                    </a:lnTo>
                    <a:lnTo>
                      <a:pt x="220" y="0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4" y="309"/>
                    </a:lnTo>
                    <a:lnTo>
                      <a:pt x="237" y="220"/>
                    </a:lnTo>
                    <a:lnTo>
                      <a:pt x="220" y="220"/>
                    </a:lnTo>
                    <a:lnTo>
                      <a:pt x="199" y="279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1093969" y="511052"/>
                <a:ext cx="180206" cy="150172"/>
              </a:xfrm>
              <a:custGeom>
                <a:avLst/>
                <a:gdLst/>
                <a:ahLst/>
                <a:cxnLst>
                  <a:cxn ang="0">
                    <a:pos x="444" y="26"/>
                  </a:cxn>
                  <a:cxn ang="0">
                    <a:pos x="490" y="17"/>
                  </a:cxn>
                  <a:cxn ang="0">
                    <a:pos x="490" y="0"/>
                  </a:cxn>
                  <a:cxn ang="0">
                    <a:pos x="338" y="0"/>
                  </a:cxn>
                  <a:cxn ang="0">
                    <a:pos x="338" y="17"/>
                  </a:cxn>
                  <a:cxn ang="0">
                    <a:pos x="380" y="26"/>
                  </a:cxn>
                  <a:cxn ang="0">
                    <a:pos x="380" y="283"/>
                  </a:cxn>
                  <a:cxn ang="0">
                    <a:pos x="275" y="283"/>
                  </a:cxn>
                  <a:cxn ang="0">
                    <a:pos x="275" y="26"/>
                  </a:cxn>
                  <a:cxn ang="0">
                    <a:pos x="317" y="17"/>
                  </a:cxn>
                  <a:cxn ang="0">
                    <a:pos x="317" y="0"/>
                  </a:cxn>
                  <a:cxn ang="0">
                    <a:pos x="169" y="0"/>
                  </a:cxn>
                  <a:cxn ang="0">
                    <a:pos x="169" y="17"/>
                  </a:cxn>
                  <a:cxn ang="0">
                    <a:pos x="211" y="26"/>
                  </a:cxn>
                  <a:cxn ang="0">
                    <a:pos x="211" y="283"/>
                  </a:cxn>
                  <a:cxn ang="0">
                    <a:pos x="106" y="283"/>
                  </a:cxn>
                  <a:cxn ang="0">
                    <a:pos x="106" y="26"/>
                  </a:cxn>
                  <a:cxn ang="0">
                    <a:pos x="148" y="17"/>
                  </a:cxn>
                  <a:cxn ang="0">
                    <a:pos x="148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457" y="309"/>
                  </a:cxn>
                  <a:cxn ang="0">
                    <a:pos x="457" y="398"/>
                  </a:cxn>
                  <a:cxn ang="0">
                    <a:pos x="474" y="398"/>
                  </a:cxn>
                  <a:cxn ang="0">
                    <a:pos x="495" y="283"/>
                  </a:cxn>
                  <a:cxn ang="0">
                    <a:pos x="444" y="283"/>
                  </a:cxn>
                  <a:cxn ang="0">
                    <a:pos x="444" y="26"/>
                  </a:cxn>
                </a:cxnLst>
                <a:rect l="0" t="0" r="r" b="b"/>
                <a:pathLst>
                  <a:path w="495" h="398">
                    <a:moveTo>
                      <a:pt x="444" y="26"/>
                    </a:moveTo>
                    <a:lnTo>
                      <a:pt x="490" y="17"/>
                    </a:lnTo>
                    <a:lnTo>
                      <a:pt x="490" y="0"/>
                    </a:lnTo>
                    <a:lnTo>
                      <a:pt x="338" y="0"/>
                    </a:lnTo>
                    <a:lnTo>
                      <a:pt x="338" y="17"/>
                    </a:lnTo>
                    <a:lnTo>
                      <a:pt x="380" y="26"/>
                    </a:lnTo>
                    <a:lnTo>
                      <a:pt x="380" y="283"/>
                    </a:lnTo>
                    <a:lnTo>
                      <a:pt x="275" y="283"/>
                    </a:lnTo>
                    <a:lnTo>
                      <a:pt x="275" y="26"/>
                    </a:lnTo>
                    <a:lnTo>
                      <a:pt x="317" y="17"/>
                    </a:lnTo>
                    <a:lnTo>
                      <a:pt x="317" y="0"/>
                    </a:lnTo>
                    <a:lnTo>
                      <a:pt x="169" y="0"/>
                    </a:lnTo>
                    <a:lnTo>
                      <a:pt x="169" y="17"/>
                    </a:lnTo>
                    <a:lnTo>
                      <a:pt x="211" y="26"/>
                    </a:lnTo>
                    <a:lnTo>
                      <a:pt x="211" y="283"/>
                    </a:lnTo>
                    <a:lnTo>
                      <a:pt x="106" y="283"/>
                    </a:lnTo>
                    <a:lnTo>
                      <a:pt x="106" y="26"/>
                    </a:lnTo>
                    <a:lnTo>
                      <a:pt x="148" y="17"/>
                    </a:lnTo>
                    <a:lnTo>
                      <a:pt x="148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457" y="309"/>
                    </a:lnTo>
                    <a:lnTo>
                      <a:pt x="457" y="398"/>
                    </a:lnTo>
                    <a:lnTo>
                      <a:pt x="474" y="398"/>
                    </a:lnTo>
                    <a:lnTo>
                      <a:pt x="495" y="283"/>
                    </a:lnTo>
                    <a:lnTo>
                      <a:pt x="444" y="283"/>
                    </a:lnTo>
                    <a:lnTo>
                      <a:pt x="444" y="26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15"/>
              <p:cNvSpPr>
                <a:spLocks/>
              </p:cNvSpPr>
              <p:nvPr/>
            </p:nvSpPr>
            <p:spPr bwMode="auto">
              <a:xfrm>
                <a:off x="1291563" y="511052"/>
                <a:ext cx="86941" cy="116976"/>
              </a:xfrm>
              <a:custGeom>
                <a:avLst/>
                <a:gdLst/>
                <a:ahLst/>
                <a:cxnLst>
                  <a:cxn ang="0">
                    <a:pos x="237" y="220"/>
                  </a:cxn>
                  <a:cxn ang="0">
                    <a:pos x="224" y="220"/>
                  </a:cxn>
                  <a:cxn ang="0">
                    <a:pos x="199" y="279"/>
                  </a:cxn>
                  <a:cxn ang="0">
                    <a:pos x="102" y="279"/>
                  </a:cxn>
                  <a:cxn ang="0">
                    <a:pos x="102" y="157"/>
                  </a:cxn>
                  <a:cxn ang="0">
                    <a:pos x="157" y="157"/>
                  </a:cxn>
                  <a:cxn ang="0">
                    <a:pos x="170" y="199"/>
                  </a:cxn>
                  <a:cxn ang="0">
                    <a:pos x="186" y="199"/>
                  </a:cxn>
                  <a:cxn ang="0">
                    <a:pos x="182" y="144"/>
                  </a:cxn>
                  <a:cxn ang="0">
                    <a:pos x="186" y="93"/>
                  </a:cxn>
                  <a:cxn ang="0">
                    <a:pos x="174" y="93"/>
                  </a:cxn>
                  <a:cxn ang="0">
                    <a:pos x="157" y="136"/>
                  </a:cxn>
                  <a:cxn ang="0">
                    <a:pos x="102" y="136"/>
                  </a:cxn>
                  <a:cxn ang="0">
                    <a:pos x="102" y="30"/>
                  </a:cxn>
                  <a:cxn ang="0">
                    <a:pos x="195" y="30"/>
                  </a:cxn>
                  <a:cxn ang="0">
                    <a:pos x="208" y="81"/>
                  </a:cxn>
                  <a:cxn ang="0">
                    <a:pos x="224" y="81"/>
                  </a:cxn>
                  <a:cxn ang="0">
                    <a:pos x="220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9" y="309"/>
                  </a:cxn>
                  <a:cxn ang="0">
                    <a:pos x="237" y="220"/>
                  </a:cxn>
                </a:cxnLst>
                <a:rect l="0" t="0" r="r" b="b"/>
                <a:pathLst>
                  <a:path w="237" h="309">
                    <a:moveTo>
                      <a:pt x="237" y="220"/>
                    </a:moveTo>
                    <a:lnTo>
                      <a:pt x="224" y="220"/>
                    </a:lnTo>
                    <a:lnTo>
                      <a:pt x="199" y="279"/>
                    </a:lnTo>
                    <a:lnTo>
                      <a:pt x="102" y="279"/>
                    </a:lnTo>
                    <a:lnTo>
                      <a:pt x="102" y="157"/>
                    </a:lnTo>
                    <a:lnTo>
                      <a:pt x="157" y="157"/>
                    </a:lnTo>
                    <a:lnTo>
                      <a:pt x="170" y="199"/>
                    </a:lnTo>
                    <a:lnTo>
                      <a:pt x="186" y="199"/>
                    </a:lnTo>
                    <a:cubicBezTo>
                      <a:pt x="186" y="182"/>
                      <a:pt x="182" y="165"/>
                      <a:pt x="182" y="144"/>
                    </a:cubicBezTo>
                    <a:cubicBezTo>
                      <a:pt x="182" y="127"/>
                      <a:pt x="186" y="110"/>
                      <a:pt x="186" y="93"/>
                    </a:cubicBezTo>
                    <a:lnTo>
                      <a:pt x="174" y="93"/>
                    </a:lnTo>
                    <a:lnTo>
                      <a:pt x="157" y="136"/>
                    </a:lnTo>
                    <a:lnTo>
                      <a:pt x="102" y="136"/>
                    </a:lnTo>
                    <a:lnTo>
                      <a:pt x="102" y="30"/>
                    </a:lnTo>
                    <a:lnTo>
                      <a:pt x="195" y="30"/>
                    </a:lnTo>
                    <a:lnTo>
                      <a:pt x="208" y="81"/>
                    </a:lnTo>
                    <a:lnTo>
                      <a:pt x="224" y="81"/>
                    </a:lnTo>
                    <a:lnTo>
                      <a:pt x="220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9" y="309"/>
                    </a:lnTo>
                    <a:lnTo>
                      <a:pt x="237" y="22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16"/>
              <p:cNvSpPr>
                <a:spLocks/>
              </p:cNvSpPr>
              <p:nvPr/>
            </p:nvSpPr>
            <p:spPr bwMode="auto">
              <a:xfrm>
                <a:off x="1402216" y="511052"/>
                <a:ext cx="123299" cy="116976"/>
              </a:xfrm>
              <a:custGeom>
                <a:avLst/>
                <a:gdLst/>
                <a:ahLst/>
                <a:cxnLst>
                  <a:cxn ang="0">
                    <a:pos x="190" y="17"/>
                  </a:cxn>
                  <a:cxn ang="0">
                    <a:pos x="236" y="26"/>
                  </a:cxn>
                  <a:cxn ang="0">
                    <a:pos x="236" y="136"/>
                  </a:cxn>
                  <a:cxn ang="0">
                    <a:pos x="105" y="136"/>
                  </a:cxn>
                  <a:cxn ang="0">
                    <a:pos x="105" y="26"/>
                  </a:cxn>
                  <a:cxn ang="0">
                    <a:pos x="152" y="17"/>
                  </a:cxn>
                  <a:cxn ang="0">
                    <a:pos x="152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52" y="309"/>
                  </a:cxn>
                  <a:cxn ang="0">
                    <a:pos x="152" y="292"/>
                  </a:cxn>
                  <a:cxn ang="0">
                    <a:pos x="105" y="283"/>
                  </a:cxn>
                  <a:cxn ang="0">
                    <a:pos x="105" y="161"/>
                  </a:cxn>
                  <a:cxn ang="0">
                    <a:pos x="236" y="161"/>
                  </a:cxn>
                  <a:cxn ang="0">
                    <a:pos x="236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190" y="0"/>
                  </a:cxn>
                  <a:cxn ang="0">
                    <a:pos x="190" y="17"/>
                  </a:cxn>
                </a:cxnLst>
                <a:rect l="0" t="0" r="r" b="b"/>
                <a:pathLst>
                  <a:path w="342" h="309">
                    <a:moveTo>
                      <a:pt x="190" y="17"/>
                    </a:moveTo>
                    <a:lnTo>
                      <a:pt x="236" y="26"/>
                    </a:lnTo>
                    <a:lnTo>
                      <a:pt x="236" y="136"/>
                    </a:lnTo>
                    <a:lnTo>
                      <a:pt x="105" y="136"/>
                    </a:lnTo>
                    <a:lnTo>
                      <a:pt x="105" y="26"/>
                    </a:lnTo>
                    <a:lnTo>
                      <a:pt x="152" y="17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52" y="309"/>
                    </a:lnTo>
                    <a:lnTo>
                      <a:pt x="152" y="292"/>
                    </a:lnTo>
                    <a:lnTo>
                      <a:pt x="105" y="283"/>
                    </a:lnTo>
                    <a:lnTo>
                      <a:pt x="105" y="161"/>
                    </a:lnTo>
                    <a:lnTo>
                      <a:pt x="236" y="161"/>
                    </a:lnTo>
                    <a:lnTo>
                      <a:pt x="236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190" y="0"/>
                    </a:lnTo>
                    <a:lnTo>
                      <a:pt x="19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17"/>
              <p:cNvSpPr>
                <a:spLocks/>
              </p:cNvSpPr>
              <p:nvPr/>
            </p:nvSpPr>
            <p:spPr bwMode="auto">
              <a:xfrm>
                <a:off x="1546065" y="511052"/>
                <a:ext cx="124880" cy="116976"/>
              </a:xfrm>
              <a:custGeom>
                <a:avLst/>
                <a:gdLst/>
                <a:ahLst/>
                <a:cxnLst>
                  <a:cxn ang="0">
                    <a:pos x="190" y="17"/>
                  </a:cxn>
                  <a:cxn ang="0">
                    <a:pos x="237" y="26"/>
                  </a:cxn>
                  <a:cxn ang="0">
                    <a:pos x="237" y="30"/>
                  </a:cxn>
                  <a:cxn ang="0">
                    <a:pos x="106" y="237"/>
                  </a:cxn>
                  <a:cxn ang="0">
                    <a:pos x="106" y="26"/>
                  </a:cxn>
                  <a:cxn ang="0">
                    <a:pos x="152" y="17"/>
                  </a:cxn>
                  <a:cxn ang="0">
                    <a:pos x="152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52" y="309"/>
                  </a:cxn>
                  <a:cxn ang="0">
                    <a:pos x="152" y="292"/>
                  </a:cxn>
                  <a:cxn ang="0">
                    <a:pos x="106" y="283"/>
                  </a:cxn>
                  <a:cxn ang="0">
                    <a:pos x="106" y="279"/>
                  </a:cxn>
                  <a:cxn ang="0">
                    <a:pos x="237" y="72"/>
                  </a:cxn>
                  <a:cxn ang="0">
                    <a:pos x="237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190" y="0"/>
                  </a:cxn>
                  <a:cxn ang="0">
                    <a:pos x="190" y="17"/>
                  </a:cxn>
                </a:cxnLst>
                <a:rect l="0" t="0" r="r" b="b"/>
                <a:pathLst>
                  <a:path w="342" h="309">
                    <a:moveTo>
                      <a:pt x="190" y="17"/>
                    </a:moveTo>
                    <a:lnTo>
                      <a:pt x="237" y="26"/>
                    </a:lnTo>
                    <a:lnTo>
                      <a:pt x="237" y="30"/>
                    </a:lnTo>
                    <a:lnTo>
                      <a:pt x="106" y="237"/>
                    </a:lnTo>
                    <a:lnTo>
                      <a:pt x="106" y="26"/>
                    </a:lnTo>
                    <a:lnTo>
                      <a:pt x="152" y="17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52" y="309"/>
                    </a:lnTo>
                    <a:lnTo>
                      <a:pt x="152" y="292"/>
                    </a:lnTo>
                    <a:lnTo>
                      <a:pt x="106" y="283"/>
                    </a:lnTo>
                    <a:lnTo>
                      <a:pt x="106" y="279"/>
                    </a:lnTo>
                    <a:lnTo>
                      <a:pt x="237" y="72"/>
                    </a:lnTo>
                    <a:lnTo>
                      <a:pt x="237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190" y="0"/>
                    </a:lnTo>
                    <a:lnTo>
                      <a:pt x="19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18"/>
              <p:cNvSpPr>
                <a:spLocks/>
              </p:cNvSpPr>
              <p:nvPr/>
            </p:nvSpPr>
            <p:spPr bwMode="auto">
              <a:xfrm>
                <a:off x="1689913" y="511052"/>
                <a:ext cx="88522" cy="116976"/>
              </a:xfrm>
              <a:custGeom>
                <a:avLst/>
                <a:gdLst/>
                <a:ahLst/>
                <a:cxnLst>
                  <a:cxn ang="0">
                    <a:pos x="225" y="220"/>
                  </a:cxn>
                  <a:cxn ang="0">
                    <a:pos x="199" y="279"/>
                  </a:cxn>
                  <a:cxn ang="0">
                    <a:pos x="106" y="279"/>
                  </a:cxn>
                  <a:cxn ang="0">
                    <a:pos x="106" y="157"/>
                  </a:cxn>
                  <a:cxn ang="0">
                    <a:pos x="161" y="157"/>
                  </a:cxn>
                  <a:cxn ang="0">
                    <a:pos x="174" y="199"/>
                  </a:cxn>
                  <a:cxn ang="0">
                    <a:pos x="187" y="199"/>
                  </a:cxn>
                  <a:cxn ang="0">
                    <a:pos x="187" y="144"/>
                  </a:cxn>
                  <a:cxn ang="0">
                    <a:pos x="187" y="93"/>
                  </a:cxn>
                  <a:cxn ang="0">
                    <a:pos x="174" y="93"/>
                  </a:cxn>
                  <a:cxn ang="0">
                    <a:pos x="161" y="136"/>
                  </a:cxn>
                  <a:cxn ang="0">
                    <a:pos x="106" y="136"/>
                  </a:cxn>
                  <a:cxn ang="0">
                    <a:pos x="106" y="30"/>
                  </a:cxn>
                  <a:cxn ang="0">
                    <a:pos x="195" y="30"/>
                  </a:cxn>
                  <a:cxn ang="0">
                    <a:pos x="212" y="81"/>
                  </a:cxn>
                  <a:cxn ang="0">
                    <a:pos x="225" y="81"/>
                  </a:cxn>
                  <a:cxn ang="0">
                    <a:pos x="225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3" y="26"/>
                  </a:cxn>
                  <a:cxn ang="0">
                    <a:pos x="43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9" y="309"/>
                  </a:cxn>
                  <a:cxn ang="0">
                    <a:pos x="241" y="220"/>
                  </a:cxn>
                  <a:cxn ang="0">
                    <a:pos x="225" y="220"/>
                  </a:cxn>
                </a:cxnLst>
                <a:rect l="0" t="0" r="r" b="b"/>
                <a:pathLst>
                  <a:path w="241" h="309">
                    <a:moveTo>
                      <a:pt x="225" y="220"/>
                    </a:moveTo>
                    <a:lnTo>
                      <a:pt x="199" y="279"/>
                    </a:lnTo>
                    <a:lnTo>
                      <a:pt x="106" y="279"/>
                    </a:lnTo>
                    <a:lnTo>
                      <a:pt x="106" y="157"/>
                    </a:lnTo>
                    <a:lnTo>
                      <a:pt x="161" y="157"/>
                    </a:lnTo>
                    <a:lnTo>
                      <a:pt x="174" y="199"/>
                    </a:lnTo>
                    <a:lnTo>
                      <a:pt x="187" y="199"/>
                    </a:lnTo>
                    <a:lnTo>
                      <a:pt x="187" y="144"/>
                    </a:lnTo>
                    <a:lnTo>
                      <a:pt x="187" y="93"/>
                    </a:lnTo>
                    <a:lnTo>
                      <a:pt x="174" y="93"/>
                    </a:lnTo>
                    <a:lnTo>
                      <a:pt x="161" y="136"/>
                    </a:lnTo>
                    <a:lnTo>
                      <a:pt x="106" y="136"/>
                    </a:lnTo>
                    <a:lnTo>
                      <a:pt x="106" y="30"/>
                    </a:lnTo>
                    <a:lnTo>
                      <a:pt x="195" y="30"/>
                    </a:lnTo>
                    <a:lnTo>
                      <a:pt x="212" y="81"/>
                    </a:lnTo>
                    <a:lnTo>
                      <a:pt x="225" y="81"/>
                    </a:lnTo>
                    <a:lnTo>
                      <a:pt x="225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3" y="26"/>
                    </a:lnTo>
                    <a:lnTo>
                      <a:pt x="43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9" y="309"/>
                    </a:lnTo>
                    <a:lnTo>
                      <a:pt x="241" y="220"/>
                    </a:lnTo>
                    <a:lnTo>
                      <a:pt x="225" y="22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19"/>
              <p:cNvSpPr>
                <a:spLocks noEditPoints="1"/>
              </p:cNvSpPr>
              <p:nvPr/>
            </p:nvSpPr>
            <p:spPr bwMode="auto">
              <a:xfrm>
                <a:off x="943798" y="163286"/>
                <a:ext cx="229209" cy="289278"/>
              </a:xfrm>
              <a:custGeom>
                <a:avLst/>
                <a:gdLst/>
                <a:ahLst/>
                <a:cxnLst>
                  <a:cxn ang="0">
                    <a:pos x="317" y="774"/>
                  </a:cxn>
                  <a:cxn ang="0">
                    <a:pos x="587" y="668"/>
                  </a:cxn>
                  <a:cxn ang="0">
                    <a:pos x="630" y="85"/>
                  </a:cxn>
                  <a:cxn ang="0">
                    <a:pos x="317" y="0"/>
                  </a:cxn>
                  <a:cxn ang="0">
                    <a:pos x="160" y="42"/>
                  </a:cxn>
                  <a:cxn ang="0">
                    <a:pos x="0" y="85"/>
                  </a:cxn>
                  <a:cxn ang="0">
                    <a:pos x="42" y="668"/>
                  </a:cxn>
                  <a:cxn ang="0">
                    <a:pos x="160" y="715"/>
                  </a:cxn>
                  <a:cxn ang="0">
                    <a:pos x="317" y="774"/>
                  </a:cxn>
                  <a:cxn ang="0">
                    <a:pos x="160" y="76"/>
                  </a:cxn>
                  <a:cxn ang="0">
                    <a:pos x="160" y="76"/>
                  </a:cxn>
                  <a:cxn ang="0">
                    <a:pos x="224" y="59"/>
                  </a:cxn>
                  <a:cxn ang="0">
                    <a:pos x="160" y="161"/>
                  </a:cxn>
                  <a:cxn ang="0">
                    <a:pos x="105" y="258"/>
                  </a:cxn>
                  <a:cxn ang="0">
                    <a:pos x="105" y="186"/>
                  </a:cxn>
                  <a:cxn ang="0">
                    <a:pos x="101" y="93"/>
                  </a:cxn>
                  <a:cxn ang="0">
                    <a:pos x="160" y="76"/>
                  </a:cxn>
                  <a:cxn ang="0">
                    <a:pos x="76" y="643"/>
                  </a:cxn>
                  <a:cxn ang="0">
                    <a:pos x="76" y="643"/>
                  </a:cxn>
                  <a:cxn ang="0">
                    <a:pos x="55" y="385"/>
                  </a:cxn>
                  <a:cxn ang="0">
                    <a:pos x="114" y="389"/>
                  </a:cxn>
                  <a:cxn ang="0">
                    <a:pos x="160" y="313"/>
                  </a:cxn>
                  <a:cxn ang="0">
                    <a:pos x="228" y="203"/>
                  </a:cxn>
                  <a:cxn ang="0">
                    <a:pos x="224" y="275"/>
                  </a:cxn>
                  <a:cxn ang="0">
                    <a:pos x="228" y="397"/>
                  </a:cxn>
                  <a:cxn ang="0">
                    <a:pos x="317" y="402"/>
                  </a:cxn>
                  <a:cxn ang="0">
                    <a:pos x="317" y="34"/>
                  </a:cxn>
                  <a:cxn ang="0">
                    <a:pos x="596" y="110"/>
                  </a:cxn>
                  <a:cxn ang="0">
                    <a:pos x="575" y="385"/>
                  </a:cxn>
                  <a:cxn ang="0">
                    <a:pos x="494" y="389"/>
                  </a:cxn>
                  <a:cxn ang="0">
                    <a:pos x="507" y="156"/>
                  </a:cxn>
                  <a:cxn ang="0">
                    <a:pos x="410" y="140"/>
                  </a:cxn>
                  <a:cxn ang="0">
                    <a:pos x="406" y="397"/>
                  </a:cxn>
                  <a:cxn ang="0">
                    <a:pos x="317" y="402"/>
                  </a:cxn>
                  <a:cxn ang="0">
                    <a:pos x="317" y="736"/>
                  </a:cxn>
                  <a:cxn ang="0">
                    <a:pos x="160" y="676"/>
                  </a:cxn>
                  <a:cxn ang="0">
                    <a:pos x="76" y="643"/>
                  </a:cxn>
                </a:cxnLst>
                <a:rect l="0" t="0" r="r" b="b"/>
                <a:pathLst>
                  <a:path w="630" h="774">
                    <a:moveTo>
                      <a:pt x="317" y="774"/>
                    </a:moveTo>
                    <a:lnTo>
                      <a:pt x="587" y="668"/>
                    </a:lnTo>
                    <a:lnTo>
                      <a:pt x="630" y="85"/>
                    </a:lnTo>
                    <a:lnTo>
                      <a:pt x="317" y="0"/>
                    </a:lnTo>
                    <a:lnTo>
                      <a:pt x="160" y="42"/>
                    </a:lnTo>
                    <a:lnTo>
                      <a:pt x="0" y="85"/>
                    </a:lnTo>
                    <a:lnTo>
                      <a:pt x="42" y="668"/>
                    </a:lnTo>
                    <a:lnTo>
                      <a:pt x="160" y="715"/>
                    </a:lnTo>
                    <a:lnTo>
                      <a:pt x="317" y="774"/>
                    </a:lnTo>
                    <a:close/>
                    <a:moveTo>
                      <a:pt x="160" y="76"/>
                    </a:moveTo>
                    <a:lnTo>
                      <a:pt x="160" y="76"/>
                    </a:lnTo>
                    <a:lnTo>
                      <a:pt x="224" y="59"/>
                    </a:lnTo>
                    <a:lnTo>
                      <a:pt x="160" y="161"/>
                    </a:lnTo>
                    <a:lnTo>
                      <a:pt x="105" y="258"/>
                    </a:lnTo>
                    <a:lnTo>
                      <a:pt x="105" y="186"/>
                    </a:lnTo>
                    <a:lnTo>
                      <a:pt x="101" y="93"/>
                    </a:lnTo>
                    <a:lnTo>
                      <a:pt x="160" y="76"/>
                    </a:lnTo>
                    <a:close/>
                    <a:moveTo>
                      <a:pt x="76" y="643"/>
                    </a:moveTo>
                    <a:lnTo>
                      <a:pt x="76" y="643"/>
                    </a:lnTo>
                    <a:lnTo>
                      <a:pt x="55" y="385"/>
                    </a:lnTo>
                    <a:lnTo>
                      <a:pt x="114" y="389"/>
                    </a:lnTo>
                    <a:lnTo>
                      <a:pt x="160" y="313"/>
                    </a:lnTo>
                    <a:lnTo>
                      <a:pt x="228" y="203"/>
                    </a:lnTo>
                    <a:lnTo>
                      <a:pt x="224" y="275"/>
                    </a:lnTo>
                    <a:lnTo>
                      <a:pt x="228" y="397"/>
                    </a:lnTo>
                    <a:lnTo>
                      <a:pt x="317" y="402"/>
                    </a:lnTo>
                    <a:lnTo>
                      <a:pt x="317" y="34"/>
                    </a:lnTo>
                    <a:lnTo>
                      <a:pt x="596" y="110"/>
                    </a:lnTo>
                    <a:lnTo>
                      <a:pt x="575" y="385"/>
                    </a:lnTo>
                    <a:lnTo>
                      <a:pt x="494" y="389"/>
                    </a:lnTo>
                    <a:lnTo>
                      <a:pt x="507" y="156"/>
                    </a:lnTo>
                    <a:lnTo>
                      <a:pt x="410" y="140"/>
                    </a:lnTo>
                    <a:lnTo>
                      <a:pt x="406" y="397"/>
                    </a:lnTo>
                    <a:lnTo>
                      <a:pt x="317" y="402"/>
                    </a:lnTo>
                    <a:lnTo>
                      <a:pt x="317" y="736"/>
                    </a:lnTo>
                    <a:lnTo>
                      <a:pt x="160" y="676"/>
                    </a:lnTo>
                    <a:lnTo>
                      <a:pt x="76" y="643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21" name="Прямая соединительная линия 20"/>
          <p:cNvCxnSpPr/>
          <p:nvPr/>
        </p:nvCxnSpPr>
        <p:spPr>
          <a:xfrm>
            <a:off x="-3" y="818726"/>
            <a:ext cx="9144003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81" y="6481567"/>
            <a:ext cx="2895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8CB77C-9E35-49D6-975C-B8C2ECA14DFD}"/>
              </a:ext>
            </a:extLst>
          </p:cNvPr>
          <p:cNvSpPr txBox="1"/>
          <p:nvPr/>
        </p:nvSpPr>
        <p:spPr>
          <a:xfrm>
            <a:off x="2051720" y="192428"/>
            <a:ext cx="6631970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Структура книги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66F523-8D0C-4CA4-B172-69ECF8F1B036}"/>
              </a:ext>
            </a:extLst>
          </p:cNvPr>
          <p:cNvSpPr txBox="1"/>
          <p:nvPr/>
        </p:nvSpPr>
        <p:spPr>
          <a:xfrm>
            <a:off x="439675" y="1124744"/>
            <a:ext cx="8380797" cy="51706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/>
            <a:r>
              <a:rPr 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Часть 1. Техника безопасности. Химическая посуда. Разделение смесей. Растворы.</a:t>
            </a:r>
          </a:p>
          <a:p>
            <a:pPr algn="just"/>
            <a:endParaRPr lang="ru-RU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Часть 2. </a:t>
            </a:r>
          </a:p>
          <a:p>
            <a:pPr algn="just"/>
            <a:r>
              <a:rPr 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Химический эксперимент при решении задач разного типа</a:t>
            </a:r>
          </a:p>
          <a:p>
            <a:pPr algn="just"/>
            <a:endParaRPr lang="ru-RU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 по химическим уравнениям на основе химического эксперимента.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качественных задач</a:t>
            </a:r>
            <a:r>
              <a:rPr 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Часть 3. Химический эксперимент: мысленный и реальный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86269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lin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87864"/>
            <a:ext cx="9144000" cy="7013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37448" y="128248"/>
            <a:ext cx="1526240" cy="626298"/>
            <a:chOff x="316597" y="192428"/>
            <a:chExt cx="1753739" cy="626298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2068286" y="192428"/>
              <a:ext cx="2050" cy="626298"/>
            </a:xfrm>
            <a:prstGeom prst="line">
              <a:avLst/>
            </a:prstGeom>
            <a:ln>
              <a:solidFill>
                <a:srgbClr val="2947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Группа 44"/>
            <p:cNvGrpSpPr/>
            <p:nvPr/>
          </p:nvGrpSpPr>
          <p:grpSpPr>
            <a:xfrm>
              <a:off x="316597" y="256608"/>
              <a:ext cx="1440066" cy="497938"/>
              <a:chOff x="338369" y="163286"/>
              <a:chExt cx="1440066" cy="497938"/>
            </a:xfrm>
          </p:grpSpPr>
          <p:sp>
            <p:nvSpPr>
              <p:cNvPr id="3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38369" y="163286"/>
                <a:ext cx="1429001" cy="493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6"/>
              <p:cNvSpPr>
                <a:spLocks/>
              </p:cNvSpPr>
              <p:nvPr/>
            </p:nvSpPr>
            <p:spPr bwMode="auto">
              <a:xfrm>
                <a:off x="343111" y="397237"/>
                <a:ext cx="548521" cy="31615"/>
              </a:xfrm>
              <a:custGeom>
                <a:avLst/>
                <a:gdLst/>
                <a:ahLst/>
                <a:cxnLst>
                  <a:cxn ang="0">
                    <a:pos x="1505" y="0"/>
                  </a:cxn>
                  <a:cxn ang="0">
                    <a:pos x="0" y="0"/>
                  </a:cxn>
                  <a:cxn ang="0">
                    <a:pos x="0" y="84"/>
                  </a:cxn>
                  <a:cxn ang="0">
                    <a:pos x="1509" y="84"/>
                  </a:cxn>
                  <a:cxn ang="0">
                    <a:pos x="1505" y="0"/>
                  </a:cxn>
                </a:cxnLst>
                <a:rect l="0" t="0" r="r" b="b"/>
                <a:pathLst>
                  <a:path w="1509" h="84">
                    <a:moveTo>
                      <a:pt x="1505" y="0"/>
                    </a:moveTo>
                    <a:lnTo>
                      <a:pt x="0" y="0"/>
                    </a:lnTo>
                    <a:lnTo>
                      <a:pt x="0" y="84"/>
                    </a:lnTo>
                    <a:lnTo>
                      <a:pt x="1509" y="84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7"/>
              <p:cNvSpPr>
                <a:spLocks/>
              </p:cNvSpPr>
              <p:nvPr/>
            </p:nvSpPr>
            <p:spPr bwMode="auto">
              <a:xfrm>
                <a:off x="1223591" y="397237"/>
                <a:ext cx="548521" cy="31615"/>
              </a:xfrm>
              <a:custGeom>
                <a:avLst/>
                <a:gdLst/>
                <a:ahLst/>
                <a:cxnLst>
                  <a:cxn ang="0">
                    <a:pos x="1510" y="0"/>
                  </a:cxn>
                  <a:cxn ang="0">
                    <a:pos x="9" y="0"/>
                  </a:cxn>
                  <a:cxn ang="0">
                    <a:pos x="0" y="84"/>
                  </a:cxn>
                  <a:cxn ang="0">
                    <a:pos x="1510" y="84"/>
                  </a:cxn>
                  <a:cxn ang="0">
                    <a:pos x="1510" y="0"/>
                  </a:cxn>
                </a:cxnLst>
                <a:rect l="0" t="0" r="r" b="b"/>
                <a:pathLst>
                  <a:path w="1510" h="84">
                    <a:moveTo>
                      <a:pt x="1510" y="0"/>
                    </a:moveTo>
                    <a:lnTo>
                      <a:pt x="9" y="0"/>
                    </a:lnTo>
                    <a:lnTo>
                      <a:pt x="0" y="84"/>
                    </a:lnTo>
                    <a:lnTo>
                      <a:pt x="1510" y="84"/>
                    </a:lnTo>
                    <a:lnTo>
                      <a:pt x="1510" y="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338369" y="511052"/>
                <a:ext cx="124880" cy="116976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48" y="309"/>
                  </a:cxn>
                  <a:cxn ang="0">
                    <a:pos x="148" y="292"/>
                  </a:cxn>
                  <a:cxn ang="0">
                    <a:pos x="106" y="283"/>
                  </a:cxn>
                  <a:cxn ang="0">
                    <a:pos x="106" y="30"/>
                  </a:cxn>
                  <a:cxn ang="0">
                    <a:pos x="232" y="30"/>
                  </a:cxn>
                  <a:cxn ang="0">
                    <a:pos x="232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0" y="0"/>
                  </a:cxn>
                  <a:cxn ang="0">
                    <a:pos x="0" y="17"/>
                  </a:cxn>
                </a:cxnLst>
                <a:rect l="0" t="0" r="r" b="b"/>
                <a:pathLst>
                  <a:path w="342" h="309">
                    <a:moveTo>
                      <a:pt x="0" y="17"/>
                    </a:move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48" y="309"/>
                    </a:lnTo>
                    <a:lnTo>
                      <a:pt x="148" y="292"/>
                    </a:lnTo>
                    <a:lnTo>
                      <a:pt x="106" y="283"/>
                    </a:lnTo>
                    <a:lnTo>
                      <a:pt x="106" y="30"/>
                    </a:lnTo>
                    <a:lnTo>
                      <a:pt x="232" y="30"/>
                    </a:lnTo>
                    <a:lnTo>
                      <a:pt x="232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9"/>
              <p:cNvSpPr>
                <a:spLocks noEditPoints="1"/>
              </p:cNvSpPr>
              <p:nvPr/>
            </p:nvSpPr>
            <p:spPr bwMode="auto">
              <a:xfrm>
                <a:off x="485379" y="511052"/>
                <a:ext cx="85361" cy="116976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39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39" y="309"/>
                  </a:cxn>
                  <a:cxn ang="0">
                    <a:pos x="156" y="309"/>
                  </a:cxn>
                  <a:cxn ang="0">
                    <a:pos x="156" y="292"/>
                  </a:cxn>
                  <a:cxn ang="0">
                    <a:pos x="139" y="288"/>
                  </a:cxn>
                  <a:cxn ang="0">
                    <a:pos x="101" y="283"/>
                  </a:cxn>
                  <a:cxn ang="0">
                    <a:pos x="101" y="178"/>
                  </a:cxn>
                  <a:cxn ang="0">
                    <a:pos x="127" y="178"/>
                  </a:cxn>
                  <a:cxn ang="0">
                    <a:pos x="139" y="178"/>
                  </a:cxn>
                  <a:cxn ang="0">
                    <a:pos x="236" y="81"/>
                  </a:cxn>
                  <a:cxn ang="0">
                    <a:pos x="148" y="0"/>
                  </a:cxn>
                  <a:cxn ang="0">
                    <a:pos x="139" y="161"/>
                  </a:cxn>
                  <a:cxn ang="0">
                    <a:pos x="139" y="161"/>
                  </a:cxn>
                  <a:cxn ang="0">
                    <a:pos x="118" y="161"/>
                  </a:cxn>
                  <a:cxn ang="0">
                    <a:pos x="101" y="161"/>
                  </a:cxn>
                  <a:cxn ang="0">
                    <a:pos x="101" y="21"/>
                  </a:cxn>
                  <a:cxn ang="0">
                    <a:pos x="118" y="21"/>
                  </a:cxn>
                  <a:cxn ang="0">
                    <a:pos x="139" y="26"/>
                  </a:cxn>
                  <a:cxn ang="0">
                    <a:pos x="173" y="93"/>
                  </a:cxn>
                  <a:cxn ang="0">
                    <a:pos x="139" y="161"/>
                  </a:cxn>
                </a:cxnLst>
                <a:rect l="0" t="0" r="r" b="b"/>
                <a:pathLst>
                  <a:path w="236" h="309">
                    <a:moveTo>
                      <a:pt x="148" y="0"/>
                    </a:moveTo>
                    <a:lnTo>
                      <a:pt x="139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39" y="309"/>
                    </a:lnTo>
                    <a:lnTo>
                      <a:pt x="156" y="309"/>
                    </a:lnTo>
                    <a:lnTo>
                      <a:pt x="156" y="292"/>
                    </a:lnTo>
                    <a:lnTo>
                      <a:pt x="139" y="288"/>
                    </a:lnTo>
                    <a:lnTo>
                      <a:pt x="101" y="283"/>
                    </a:lnTo>
                    <a:lnTo>
                      <a:pt x="101" y="178"/>
                    </a:lnTo>
                    <a:lnTo>
                      <a:pt x="127" y="178"/>
                    </a:lnTo>
                    <a:lnTo>
                      <a:pt x="139" y="178"/>
                    </a:lnTo>
                    <a:cubicBezTo>
                      <a:pt x="203" y="174"/>
                      <a:pt x="236" y="144"/>
                      <a:pt x="236" y="81"/>
                    </a:cubicBezTo>
                    <a:cubicBezTo>
                      <a:pt x="236" y="26"/>
                      <a:pt x="198" y="0"/>
                      <a:pt x="148" y="0"/>
                    </a:cubicBezTo>
                    <a:close/>
                    <a:moveTo>
                      <a:pt x="139" y="161"/>
                    </a:moveTo>
                    <a:lnTo>
                      <a:pt x="139" y="161"/>
                    </a:lnTo>
                    <a:lnTo>
                      <a:pt x="118" y="161"/>
                    </a:lnTo>
                    <a:lnTo>
                      <a:pt x="101" y="161"/>
                    </a:lnTo>
                    <a:lnTo>
                      <a:pt x="101" y="21"/>
                    </a:lnTo>
                    <a:lnTo>
                      <a:pt x="118" y="21"/>
                    </a:lnTo>
                    <a:cubicBezTo>
                      <a:pt x="122" y="21"/>
                      <a:pt x="131" y="21"/>
                      <a:pt x="139" y="26"/>
                    </a:cubicBezTo>
                    <a:cubicBezTo>
                      <a:pt x="156" y="30"/>
                      <a:pt x="173" y="51"/>
                      <a:pt x="173" y="93"/>
                    </a:cubicBezTo>
                    <a:cubicBezTo>
                      <a:pt x="173" y="123"/>
                      <a:pt x="165" y="152"/>
                      <a:pt x="139" y="161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10"/>
              <p:cNvSpPr>
                <a:spLocks noEditPoints="1"/>
              </p:cNvSpPr>
              <p:nvPr/>
            </p:nvSpPr>
            <p:spPr bwMode="auto">
              <a:xfrm>
                <a:off x="594451" y="509471"/>
                <a:ext cx="115395" cy="120137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156" y="0"/>
                  </a:cxn>
                  <a:cxn ang="0">
                    <a:pos x="0" y="156"/>
                  </a:cxn>
                  <a:cxn ang="0">
                    <a:pos x="156" y="317"/>
                  </a:cxn>
                  <a:cxn ang="0">
                    <a:pos x="160" y="317"/>
                  </a:cxn>
                  <a:cxn ang="0">
                    <a:pos x="317" y="156"/>
                  </a:cxn>
                  <a:cxn ang="0">
                    <a:pos x="160" y="0"/>
                  </a:cxn>
                  <a:cxn ang="0">
                    <a:pos x="160" y="300"/>
                  </a:cxn>
                  <a:cxn ang="0">
                    <a:pos x="160" y="300"/>
                  </a:cxn>
                  <a:cxn ang="0">
                    <a:pos x="156" y="300"/>
                  </a:cxn>
                  <a:cxn ang="0">
                    <a:pos x="72" y="148"/>
                  </a:cxn>
                  <a:cxn ang="0">
                    <a:pos x="156" y="17"/>
                  </a:cxn>
                  <a:cxn ang="0">
                    <a:pos x="245" y="169"/>
                  </a:cxn>
                  <a:cxn ang="0">
                    <a:pos x="160" y="300"/>
                  </a:cxn>
                </a:cxnLst>
                <a:rect l="0" t="0" r="r" b="b"/>
                <a:pathLst>
                  <a:path w="317" h="317">
                    <a:moveTo>
                      <a:pt x="160" y="0"/>
                    </a:moveTo>
                    <a:lnTo>
                      <a:pt x="156" y="0"/>
                    </a:lnTo>
                    <a:cubicBezTo>
                      <a:pt x="55" y="0"/>
                      <a:pt x="0" y="55"/>
                      <a:pt x="0" y="156"/>
                    </a:cubicBezTo>
                    <a:cubicBezTo>
                      <a:pt x="0" y="262"/>
                      <a:pt x="55" y="317"/>
                      <a:pt x="156" y="317"/>
                    </a:cubicBezTo>
                    <a:lnTo>
                      <a:pt x="160" y="317"/>
                    </a:lnTo>
                    <a:cubicBezTo>
                      <a:pt x="258" y="317"/>
                      <a:pt x="317" y="262"/>
                      <a:pt x="317" y="156"/>
                    </a:cubicBezTo>
                    <a:cubicBezTo>
                      <a:pt x="317" y="55"/>
                      <a:pt x="262" y="0"/>
                      <a:pt x="160" y="0"/>
                    </a:cubicBezTo>
                    <a:close/>
                    <a:moveTo>
                      <a:pt x="160" y="300"/>
                    </a:moveTo>
                    <a:lnTo>
                      <a:pt x="160" y="300"/>
                    </a:lnTo>
                    <a:lnTo>
                      <a:pt x="156" y="300"/>
                    </a:lnTo>
                    <a:cubicBezTo>
                      <a:pt x="110" y="296"/>
                      <a:pt x="72" y="258"/>
                      <a:pt x="72" y="148"/>
                    </a:cubicBezTo>
                    <a:cubicBezTo>
                      <a:pt x="72" y="55"/>
                      <a:pt x="106" y="21"/>
                      <a:pt x="156" y="17"/>
                    </a:cubicBezTo>
                    <a:cubicBezTo>
                      <a:pt x="207" y="21"/>
                      <a:pt x="245" y="63"/>
                      <a:pt x="245" y="169"/>
                    </a:cubicBezTo>
                    <a:cubicBezTo>
                      <a:pt x="245" y="232"/>
                      <a:pt x="220" y="300"/>
                      <a:pt x="160" y="300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736719" y="509471"/>
                <a:ext cx="105910" cy="120137"/>
              </a:xfrm>
              <a:custGeom>
                <a:avLst/>
                <a:gdLst/>
                <a:ahLst/>
                <a:cxnLst>
                  <a:cxn ang="0">
                    <a:pos x="190" y="296"/>
                  </a:cxn>
                  <a:cxn ang="0">
                    <a:pos x="72" y="156"/>
                  </a:cxn>
                  <a:cxn ang="0">
                    <a:pos x="173" y="21"/>
                  </a:cxn>
                  <a:cxn ang="0">
                    <a:pos x="266" y="101"/>
                  </a:cxn>
                  <a:cxn ang="0">
                    <a:pos x="283" y="101"/>
                  </a:cxn>
                  <a:cxn ang="0">
                    <a:pos x="283" y="17"/>
                  </a:cxn>
                  <a:cxn ang="0">
                    <a:pos x="262" y="17"/>
                  </a:cxn>
                  <a:cxn ang="0">
                    <a:pos x="165" y="0"/>
                  </a:cxn>
                  <a:cxn ang="0">
                    <a:pos x="0" y="152"/>
                  </a:cxn>
                  <a:cxn ang="0">
                    <a:pos x="165" y="317"/>
                  </a:cxn>
                  <a:cxn ang="0">
                    <a:pos x="292" y="287"/>
                  </a:cxn>
                  <a:cxn ang="0">
                    <a:pos x="292" y="241"/>
                  </a:cxn>
                  <a:cxn ang="0">
                    <a:pos x="283" y="241"/>
                  </a:cxn>
                  <a:cxn ang="0">
                    <a:pos x="190" y="296"/>
                  </a:cxn>
                </a:cxnLst>
                <a:rect l="0" t="0" r="r" b="b"/>
                <a:pathLst>
                  <a:path w="292" h="317">
                    <a:moveTo>
                      <a:pt x="190" y="296"/>
                    </a:moveTo>
                    <a:cubicBezTo>
                      <a:pt x="114" y="296"/>
                      <a:pt x="72" y="224"/>
                      <a:pt x="72" y="156"/>
                    </a:cubicBezTo>
                    <a:cubicBezTo>
                      <a:pt x="72" y="80"/>
                      <a:pt x="110" y="21"/>
                      <a:pt x="173" y="21"/>
                    </a:cubicBezTo>
                    <a:cubicBezTo>
                      <a:pt x="224" y="21"/>
                      <a:pt x="258" y="51"/>
                      <a:pt x="266" y="101"/>
                    </a:cubicBezTo>
                    <a:lnTo>
                      <a:pt x="283" y="101"/>
                    </a:lnTo>
                    <a:lnTo>
                      <a:pt x="283" y="17"/>
                    </a:lnTo>
                    <a:lnTo>
                      <a:pt x="262" y="17"/>
                    </a:lnTo>
                    <a:cubicBezTo>
                      <a:pt x="233" y="8"/>
                      <a:pt x="199" y="0"/>
                      <a:pt x="165" y="0"/>
                    </a:cubicBezTo>
                    <a:cubicBezTo>
                      <a:pt x="76" y="0"/>
                      <a:pt x="0" y="47"/>
                      <a:pt x="0" y="152"/>
                    </a:cubicBezTo>
                    <a:cubicBezTo>
                      <a:pt x="0" y="254"/>
                      <a:pt x="68" y="317"/>
                      <a:pt x="165" y="317"/>
                    </a:cubicBezTo>
                    <a:cubicBezTo>
                      <a:pt x="237" y="317"/>
                      <a:pt x="262" y="300"/>
                      <a:pt x="292" y="287"/>
                    </a:cubicBezTo>
                    <a:lnTo>
                      <a:pt x="292" y="241"/>
                    </a:lnTo>
                    <a:lnTo>
                      <a:pt x="283" y="241"/>
                    </a:lnTo>
                    <a:cubicBezTo>
                      <a:pt x="271" y="279"/>
                      <a:pt x="228" y="296"/>
                      <a:pt x="190" y="296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12"/>
              <p:cNvSpPr>
                <a:spLocks noEditPoints="1"/>
              </p:cNvSpPr>
              <p:nvPr/>
            </p:nvSpPr>
            <p:spPr bwMode="auto">
              <a:xfrm>
                <a:off x="866341" y="511052"/>
                <a:ext cx="91684" cy="116976"/>
              </a:xfrm>
              <a:custGeom>
                <a:avLst/>
                <a:gdLst/>
                <a:ahLst/>
                <a:cxnLst>
                  <a:cxn ang="0">
                    <a:pos x="174" y="148"/>
                  </a:cxn>
                  <a:cxn ang="0">
                    <a:pos x="174" y="144"/>
                  </a:cxn>
                  <a:cxn ang="0">
                    <a:pos x="241" y="72"/>
                  </a:cxn>
                  <a:cxn ang="0">
                    <a:pos x="140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40" y="309"/>
                  </a:cxn>
                  <a:cxn ang="0">
                    <a:pos x="148" y="309"/>
                  </a:cxn>
                  <a:cxn ang="0">
                    <a:pos x="254" y="228"/>
                  </a:cxn>
                  <a:cxn ang="0">
                    <a:pos x="174" y="148"/>
                  </a:cxn>
                  <a:cxn ang="0">
                    <a:pos x="102" y="21"/>
                  </a:cxn>
                  <a:cxn ang="0">
                    <a:pos x="102" y="21"/>
                  </a:cxn>
                  <a:cxn ang="0">
                    <a:pos x="140" y="26"/>
                  </a:cxn>
                  <a:cxn ang="0">
                    <a:pos x="174" y="81"/>
                  </a:cxn>
                  <a:cxn ang="0">
                    <a:pos x="140" y="136"/>
                  </a:cxn>
                  <a:cxn ang="0">
                    <a:pos x="127" y="140"/>
                  </a:cxn>
                  <a:cxn ang="0">
                    <a:pos x="102" y="140"/>
                  </a:cxn>
                  <a:cxn ang="0">
                    <a:pos x="102" y="21"/>
                  </a:cxn>
                  <a:cxn ang="0">
                    <a:pos x="140" y="288"/>
                  </a:cxn>
                  <a:cxn ang="0">
                    <a:pos x="140" y="288"/>
                  </a:cxn>
                  <a:cxn ang="0">
                    <a:pos x="102" y="271"/>
                  </a:cxn>
                  <a:cxn ang="0">
                    <a:pos x="102" y="157"/>
                  </a:cxn>
                  <a:cxn ang="0">
                    <a:pos x="127" y="157"/>
                  </a:cxn>
                  <a:cxn ang="0">
                    <a:pos x="140" y="157"/>
                  </a:cxn>
                  <a:cxn ang="0">
                    <a:pos x="190" y="228"/>
                  </a:cxn>
                  <a:cxn ang="0">
                    <a:pos x="140" y="288"/>
                  </a:cxn>
                </a:cxnLst>
                <a:rect l="0" t="0" r="r" b="b"/>
                <a:pathLst>
                  <a:path w="254" h="309">
                    <a:moveTo>
                      <a:pt x="174" y="148"/>
                    </a:moveTo>
                    <a:lnTo>
                      <a:pt x="174" y="144"/>
                    </a:lnTo>
                    <a:cubicBezTo>
                      <a:pt x="212" y="136"/>
                      <a:pt x="241" y="110"/>
                      <a:pt x="241" y="72"/>
                    </a:cubicBezTo>
                    <a:cubicBezTo>
                      <a:pt x="241" y="21"/>
                      <a:pt x="199" y="0"/>
                      <a:pt x="140" y="0"/>
                    </a:cubicBez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40" y="309"/>
                    </a:lnTo>
                    <a:lnTo>
                      <a:pt x="148" y="309"/>
                    </a:lnTo>
                    <a:cubicBezTo>
                      <a:pt x="207" y="309"/>
                      <a:pt x="254" y="279"/>
                      <a:pt x="254" y="228"/>
                    </a:cubicBezTo>
                    <a:cubicBezTo>
                      <a:pt x="254" y="174"/>
                      <a:pt x="224" y="152"/>
                      <a:pt x="174" y="148"/>
                    </a:cubicBezTo>
                    <a:close/>
                    <a:moveTo>
                      <a:pt x="102" y="21"/>
                    </a:moveTo>
                    <a:lnTo>
                      <a:pt x="102" y="21"/>
                    </a:lnTo>
                    <a:cubicBezTo>
                      <a:pt x="114" y="21"/>
                      <a:pt x="127" y="21"/>
                      <a:pt x="140" y="26"/>
                    </a:cubicBezTo>
                    <a:cubicBezTo>
                      <a:pt x="161" y="30"/>
                      <a:pt x="174" y="47"/>
                      <a:pt x="174" y="81"/>
                    </a:cubicBezTo>
                    <a:cubicBezTo>
                      <a:pt x="174" y="106"/>
                      <a:pt x="165" y="131"/>
                      <a:pt x="140" y="136"/>
                    </a:cubicBezTo>
                    <a:cubicBezTo>
                      <a:pt x="135" y="136"/>
                      <a:pt x="131" y="140"/>
                      <a:pt x="127" y="140"/>
                    </a:cubicBezTo>
                    <a:lnTo>
                      <a:pt x="102" y="140"/>
                    </a:lnTo>
                    <a:lnTo>
                      <a:pt x="102" y="21"/>
                    </a:lnTo>
                    <a:close/>
                    <a:moveTo>
                      <a:pt x="140" y="288"/>
                    </a:moveTo>
                    <a:lnTo>
                      <a:pt x="140" y="288"/>
                    </a:lnTo>
                    <a:cubicBezTo>
                      <a:pt x="123" y="288"/>
                      <a:pt x="110" y="279"/>
                      <a:pt x="102" y="271"/>
                    </a:cubicBezTo>
                    <a:lnTo>
                      <a:pt x="102" y="157"/>
                    </a:lnTo>
                    <a:lnTo>
                      <a:pt x="127" y="157"/>
                    </a:lnTo>
                    <a:lnTo>
                      <a:pt x="140" y="157"/>
                    </a:lnTo>
                    <a:cubicBezTo>
                      <a:pt x="174" y="165"/>
                      <a:pt x="190" y="190"/>
                      <a:pt x="190" y="228"/>
                    </a:cubicBezTo>
                    <a:cubicBezTo>
                      <a:pt x="190" y="262"/>
                      <a:pt x="174" y="288"/>
                      <a:pt x="140" y="288"/>
                    </a:cubicBez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13"/>
              <p:cNvSpPr>
                <a:spLocks/>
              </p:cNvSpPr>
              <p:nvPr/>
            </p:nvSpPr>
            <p:spPr bwMode="auto">
              <a:xfrm>
                <a:off x="984897" y="511052"/>
                <a:ext cx="85361" cy="116976"/>
              </a:xfrm>
              <a:custGeom>
                <a:avLst/>
                <a:gdLst/>
                <a:ahLst/>
                <a:cxnLst>
                  <a:cxn ang="0">
                    <a:pos x="199" y="279"/>
                  </a:cxn>
                  <a:cxn ang="0">
                    <a:pos x="101" y="279"/>
                  </a:cxn>
                  <a:cxn ang="0">
                    <a:pos x="101" y="157"/>
                  </a:cxn>
                  <a:cxn ang="0">
                    <a:pos x="156" y="157"/>
                  </a:cxn>
                  <a:cxn ang="0">
                    <a:pos x="169" y="199"/>
                  </a:cxn>
                  <a:cxn ang="0">
                    <a:pos x="186" y="199"/>
                  </a:cxn>
                  <a:cxn ang="0">
                    <a:pos x="182" y="144"/>
                  </a:cxn>
                  <a:cxn ang="0">
                    <a:pos x="186" y="93"/>
                  </a:cxn>
                  <a:cxn ang="0">
                    <a:pos x="169" y="93"/>
                  </a:cxn>
                  <a:cxn ang="0">
                    <a:pos x="156" y="136"/>
                  </a:cxn>
                  <a:cxn ang="0">
                    <a:pos x="101" y="136"/>
                  </a:cxn>
                  <a:cxn ang="0">
                    <a:pos x="101" y="30"/>
                  </a:cxn>
                  <a:cxn ang="0">
                    <a:pos x="194" y="30"/>
                  </a:cxn>
                  <a:cxn ang="0">
                    <a:pos x="207" y="81"/>
                  </a:cxn>
                  <a:cxn ang="0">
                    <a:pos x="224" y="81"/>
                  </a:cxn>
                  <a:cxn ang="0">
                    <a:pos x="220" y="0"/>
                  </a:cxn>
                  <a:cxn ang="0">
                    <a:pos x="203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4" y="309"/>
                  </a:cxn>
                  <a:cxn ang="0">
                    <a:pos x="237" y="220"/>
                  </a:cxn>
                  <a:cxn ang="0">
                    <a:pos x="220" y="220"/>
                  </a:cxn>
                  <a:cxn ang="0">
                    <a:pos x="199" y="279"/>
                  </a:cxn>
                </a:cxnLst>
                <a:rect l="0" t="0" r="r" b="b"/>
                <a:pathLst>
                  <a:path w="237" h="309">
                    <a:moveTo>
                      <a:pt x="199" y="279"/>
                    </a:moveTo>
                    <a:lnTo>
                      <a:pt x="101" y="279"/>
                    </a:lnTo>
                    <a:lnTo>
                      <a:pt x="101" y="157"/>
                    </a:lnTo>
                    <a:lnTo>
                      <a:pt x="156" y="157"/>
                    </a:lnTo>
                    <a:lnTo>
                      <a:pt x="169" y="199"/>
                    </a:lnTo>
                    <a:lnTo>
                      <a:pt x="186" y="199"/>
                    </a:lnTo>
                    <a:cubicBezTo>
                      <a:pt x="182" y="182"/>
                      <a:pt x="182" y="165"/>
                      <a:pt x="182" y="144"/>
                    </a:cubicBezTo>
                    <a:cubicBezTo>
                      <a:pt x="182" y="127"/>
                      <a:pt x="182" y="110"/>
                      <a:pt x="186" y="93"/>
                    </a:cubicBezTo>
                    <a:lnTo>
                      <a:pt x="169" y="93"/>
                    </a:lnTo>
                    <a:lnTo>
                      <a:pt x="156" y="136"/>
                    </a:lnTo>
                    <a:lnTo>
                      <a:pt x="101" y="136"/>
                    </a:lnTo>
                    <a:lnTo>
                      <a:pt x="101" y="30"/>
                    </a:lnTo>
                    <a:lnTo>
                      <a:pt x="194" y="30"/>
                    </a:lnTo>
                    <a:lnTo>
                      <a:pt x="207" y="81"/>
                    </a:lnTo>
                    <a:lnTo>
                      <a:pt x="224" y="81"/>
                    </a:lnTo>
                    <a:lnTo>
                      <a:pt x="220" y="0"/>
                    </a:lnTo>
                    <a:lnTo>
                      <a:pt x="20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4" y="309"/>
                    </a:lnTo>
                    <a:lnTo>
                      <a:pt x="237" y="220"/>
                    </a:lnTo>
                    <a:lnTo>
                      <a:pt x="220" y="220"/>
                    </a:lnTo>
                    <a:lnTo>
                      <a:pt x="199" y="279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1093969" y="511052"/>
                <a:ext cx="180206" cy="150172"/>
              </a:xfrm>
              <a:custGeom>
                <a:avLst/>
                <a:gdLst/>
                <a:ahLst/>
                <a:cxnLst>
                  <a:cxn ang="0">
                    <a:pos x="444" y="26"/>
                  </a:cxn>
                  <a:cxn ang="0">
                    <a:pos x="490" y="17"/>
                  </a:cxn>
                  <a:cxn ang="0">
                    <a:pos x="490" y="0"/>
                  </a:cxn>
                  <a:cxn ang="0">
                    <a:pos x="338" y="0"/>
                  </a:cxn>
                  <a:cxn ang="0">
                    <a:pos x="338" y="17"/>
                  </a:cxn>
                  <a:cxn ang="0">
                    <a:pos x="380" y="26"/>
                  </a:cxn>
                  <a:cxn ang="0">
                    <a:pos x="380" y="283"/>
                  </a:cxn>
                  <a:cxn ang="0">
                    <a:pos x="275" y="283"/>
                  </a:cxn>
                  <a:cxn ang="0">
                    <a:pos x="275" y="26"/>
                  </a:cxn>
                  <a:cxn ang="0">
                    <a:pos x="317" y="17"/>
                  </a:cxn>
                  <a:cxn ang="0">
                    <a:pos x="317" y="0"/>
                  </a:cxn>
                  <a:cxn ang="0">
                    <a:pos x="169" y="0"/>
                  </a:cxn>
                  <a:cxn ang="0">
                    <a:pos x="169" y="17"/>
                  </a:cxn>
                  <a:cxn ang="0">
                    <a:pos x="211" y="26"/>
                  </a:cxn>
                  <a:cxn ang="0">
                    <a:pos x="211" y="283"/>
                  </a:cxn>
                  <a:cxn ang="0">
                    <a:pos x="106" y="283"/>
                  </a:cxn>
                  <a:cxn ang="0">
                    <a:pos x="106" y="26"/>
                  </a:cxn>
                  <a:cxn ang="0">
                    <a:pos x="148" y="17"/>
                  </a:cxn>
                  <a:cxn ang="0">
                    <a:pos x="148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457" y="309"/>
                  </a:cxn>
                  <a:cxn ang="0">
                    <a:pos x="457" y="398"/>
                  </a:cxn>
                  <a:cxn ang="0">
                    <a:pos x="474" y="398"/>
                  </a:cxn>
                  <a:cxn ang="0">
                    <a:pos x="495" y="283"/>
                  </a:cxn>
                  <a:cxn ang="0">
                    <a:pos x="444" y="283"/>
                  </a:cxn>
                  <a:cxn ang="0">
                    <a:pos x="444" y="26"/>
                  </a:cxn>
                </a:cxnLst>
                <a:rect l="0" t="0" r="r" b="b"/>
                <a:pathLst>
                  <a:path w="495" h="398">
                    <a:moveTo>
                      <a:pt x="444" y="26"/>
                    </a:moveTo>
                    <a:lnTo>
                      <a:pt x="490" y="17"/>
                    </a:lnTo>
                    <a:lnTo>
                      <a:pt x="490" y="0"/>
                    </a:lnTo>
                    <a:lnTo>
                      <a:pt x="338" y="0"/>
                    </a:lnTo>
                    <a:lnTo>
                      <a:pt x="338" y="17"/>
                    </a:lnTo>
                    <a:lnTo>
                      <a:pt x="380" y="26"/>
                    </a:lnTo>
                    <a:lnTo>
                      <a:pt x="380" y="283"/>
                    </a:lnTo>
                    <a:lnTo>
                      <a:pt x="275" y="283"/>
                    </a:lnTo>
                    <a:lnTo>
                      <a:pt x="275" y="26"/>
                    </a:lnTo>
                    <a:lnTo>
                      <a:pt x="317" y="17"/>
                    </a:lnTo>
                    <a:lnTo>
                      <a:pt x="317" y="0"/>
                    </a:lnTo>
                    <a:lnTo>
                      <a:pt x="169" y="0"/>
                    </a:lnTo>
                    <a:lnTo>
                      <a:pt x="169" y="17"/>
                    </a:lnTo>
                    <a:lnTo>
                      <a:pt x="211" y="26"/>
                    </a:lnTo>
                    <a:lnTo>
                      <a:pt x="211" y="283"/>
                    </a:lnTo>
                    <a:lnTo>
                      <a:pt x="106" y="283"/>
                    </a:lnTo>
                    <a:lnTo>
                      <a:pt x="106" y="26"/>
                    </a:lnTo>
                    <a:lnTo>
                      <a:pt x="148" y="17"/>
                    </a:lnTo>
                    <a:lnTo>
                      <a:pt x="148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457" y="309"/>
                    </a:lnTo>
                    <a:lnTo>
                      <a:pt x="457" y="398"/>
                    </a:lnTo>
                    <a:lnTo>
                      <a:pt x="474" y="398"/>
                    </a:lnTo>
                    <a:lnTo>
                      <a:pt x="495" y="283"/>
                    </a:lnTo>
                    <a:lnTo>
                      <a:pt x="444" y="283"/>
                    </a:lnTo>
                    <a:lnTo>
                      <a:pt x="444" y="26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15"/>
              <p:cNvSpPr>
                <a:spLocks/>
              </p:cNvSpPr>
              <p:nvPr/>
            </p:nvSpPr>
            <p:spPr bwMode="auto">
              <a:xfrm>
                <a:off x="1291563" y="511052"/>
                <a:ext cx="86941" cy="116976"/>
              </a:xfrm>
              <a:custGeom>
                <a:avLst/>
                <a:gdLst/>
                <a:ahLst/>
                <a:cxnLst>
                  <a:cxn ang="0">
                    <a:pos x="237" y="220"/>
                  </a:cxn>
                  <a:cxn ang="0">
                    <a:pos x="224" y="220"/>
                  </a:cxn>
                  <a:cxn ang="0">
                    <a:pos x="199" y="279"/>
                  </a:cxn>
                  <a:cxn ang="0">
                    <a:pos x="102" y="279"/>
                  </a:cxn>
                  <a:cxn ang="0">
                    <a:pos x="102" y="157"/>
                  </a:cxn>
                  <a:cxn ang="0">
                    <a:pos x="157" y="157"/>
                  </a:cxn>
                  <a:cxn ang="0">
                    <a:pos x="170" y="199"/>
                  </a:cxn>
                  <a:cxn ang="0">
                    <a:pos x="186" y="199"/>
                  </a:cxn>
                  <a:cxn ang="0">
                    <a:pos x="182" y="144"/>
                  </a:cxn>
                  <a:cxn ang="0">
                    <a:pos x="186" y="93"/>
                  </a:cxn>
                  <a:cxn ang="0">
                    <a:pos x="174" y="93"/>
                  </a:cxn>
                  <a:cxn ang="0">
                    <a:pos x="157" y="136"/>
                  </a:cxn>
                  <a:cxn ang="0">
                    <a:pos x="102" y="136"/>
                  </a:cxn>
                  <a:cxn ang="0">
                    <a:pos x="102" y="30"/>
                  </a:cxn>
                  <a:cxn ang="0">
                    <a:pos x="195" y="30"/>
                  </a:cxn>
                  <a:cxn ang="0">
                    <a:pos x="208" y="81"/>
                  </a:cxn>
                  <a:cxn ang="0">
                    <a:pos x="224" y="81"/>
                  </a:cxn>
                  <a:cxn ang="0">
                    <a:pos x="220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38" y="26"/>
                  </a:cxn>
                  <a:cxn ang="0">
                    <a:pos x="38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9" y="309"/>
                  </a:cxn>
                  <a:cxn ang="0">
                    <a:pos x="237" y="220"/>
                  </a:cxn>
                </a:cxnLst>
                <a:rect l="0" t="0" r="r" b="b"/>
                <a:pathLst>
                  <a:path w="237" h="309">
                    <a:moveTo>
                      <a:pt x="237" y="220"/>
                    </a:moveTo>
                    <a:lnTo>
                      <a:pt x="224" y="220"/>
                    </a:lnTo>
                    <a:lnTo>
                      <a:pt x="199" y="279"/>
                    </a:lnTo>
                    <a:lnTo>
                      <a:pt x="102" y="279"/>
                    </a:lnTo>
                    <a:lnTo>
                      <a:pt x="102" y="157"/>
                    </a:lnTo>
                    <a:lnTo>
                      <a:pt x="157" y="157"/>
                    </a:lnTo>
                    <a:lnTo>
                      <a:pt x="170" y="199"/>
                    </a:lnTo>
                    <a:lnTo>
                      <a:pt x="186" y="199"/>
                    </a:lnTo>
                    <a:cubicBezTo>
                      <a:pt x="186" y="182"/>
                      <a:pt x="182" y="165"/>
                      <a:pt x="182" y="144"/>
                    </a:cubicBezTo>
                    <a:cubicBezTo>
                      <a:pt x="182" y="127"/>
                      <a:pt x="186" y="110"/>
                      <a:pt x="186" y="93"/>
                    </a:cubicBezTo>
                    <a:lnTo>
                      <a:pt x="174" y="93"/>
                    </a:lnTo>
                    <a:lnTo>
                      <a:pt x="157" y="136"/>
                    </a:lnTo>
                    <a:lnTo>
                      <a:pt x="102" y="136"/>
                    </a:lnTo>
                    <a:lnTo>
                      <a:pt x="102" y="30"/>
                    </a:lnTo>
                    <a:lnTo>
                      <a:pt x="195" y="30"/>
                    </a:lnTo>
                    <a:lnTo>
                      <a:pt x="208" y="81"/>
                    </a:lnTo>
                    <a:lnTo>
                      <a:pt x="224" y="81"/>
                    </a:lnTo>
                    <a:lnTo>
                      <a:pt x="220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8" y="26"/>
                    </a:lnTo>
                    <a:lnTo>
                      <a:pt x="38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9" y="309"/>
                    </a:lnTo>
                    <a:lnTo>
                      <a:pt x="237" y="22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16"/>
              <p:cNvSpPr>
                <a:spLocks/>
              </p:cNvSpPr>
              <p:nvPr/>
            </p:nvSpPr>
            <p:spPr bwMode="auto">
              <a:xfrm>
                <a:off x="1402216" y="511052"/>
                <a:ext cx="123299" cy="116976"/>
              </a:xfrm>
              <a:custGeom>
                <a:avLst/>
                <a:gdLst/>
                <a:ahLst/>
                <a:cxnLst>
                  <a:cxn ang="0">
                    <a:pos x="190" y="17"/>
                  </a:cxn>
                  <a:cxn ang="0">
                    <a:pos x="236" y="26"/>
                  </a:cxn>
                  <a:cxn ang="0">
                    <a:pos x="236" y="136"/>
                  </a:cxn>
                  <a:cxn ang="0">
                    <a:pos x="105" y="136"/>
                  </a:cxn>
                  <a:cxn ang="0">
                    <a:pos x="105" y="26"/>
                  </a:cxn>
                  <a:cxn ang="0">
                    <a:pos x="152" y="17"/>
                  </a:cxn>
                  <a:cxn ang="0">
                    <a:pos x="152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52" y="309"/>
                  </a:cxn>
                  <a:cxn ang="0">
                    <a:pos x="152" y="292"/>
                  </a:cxn>
                  <a:cxn ang="0">
                    <a:pos x="105" y="283"/>
                  </a:cxn>
                  <a:cxn ang="0">
                    <a:pos x="105" y="161"/>
                  </a:cxn>
                  <a:cxn ang="0">
                    <a:pos x="236" y="161"/>
                  </a:cxn>
                  <a:cxn ang="0">
                    <a:pos x="236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190" y="0"/>
                  </a:cxn>
                  <a:cxn ang="0">
                    <a:pos x="190" y="17"/>
                  </a:cxn>
                </a:cxnLst>
                <a:rect l="0" t="0" r="r" b="b"/>
                <a:pathLst>
                  <a:path w="342" h="309">
                    <a:moveTo>
                      <a:pt x="190" y="17"/>
                    </a:moveTo>
                    <a:lnTo>
                      <a:pt x="236" y="26"/>
                    </a:lnTo>
                    <a:lnTo>
                      <a:pt x="236" y="136"/>
                    </a:lnTo>
                    <a:lnTo>
                      <a:pt x="105" y="136"/>
                    </a:lnTo>
                    <a:lnTo>
                      <a:pt x="105" y="26"/>
                    </a:lnTo>
                    <a:lnTo>
                      <a:pt x="152" y="17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52" y="309"/>
                    </a:lnTo>
                    <a:lnTo>
                      <a:pt x="152" y="292"/>
                    </a:lnTo>
                    <a:lnTo>
                      <a:pt x="105" y="283"/>
                    </a:lnTo>
                    <a:lnTo>
                      <a:pt x="105" y="161"/>
                    </a:lnTo>
                    <a:lnTo>
                      <a:pt x="236" y="161"/>
                    </a:lnTo>
                    <a:lnTo>
                      <a:pt x="236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190" y="0"/>
                    </a:lnTo>
                    <a:lnTo>
                      <a:pt x="19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17"/>
              <p:cNvSpPr>
                <a:spLocks/>
              </p:cNvSpPr>
              <p:nvPr/>
            </p:nvSpPr>
            <p:spPr bwMode="auto">
              <a:xfrm>
                <a:off x="1546065" y="511052"/>
                <a:ext cx="124880" cy="116976"/>
              </a:xfrm>
              <a:custGeom>
                <a:avLst/>
                <a:gdLst/>
                <a:ahLst/>
                <a:cxnLst>
                  <a:cxn ang="0">
                    <a:pos x="190" y="17"/>
                  </a:cxn>
                  <a:cxn ang="0">
                    <a:pos x="237" y="26"/>
                  </a:cxn>
                  <a:cxn ang="0">
                    <a:pos x="237" y="30"/>
                  </a:cxn>
                  <a:cxn ang="0">
                    <a:pos x="106" y="237"/>
                  </a:cxn>
                  <a:cxn ang="0">
                    <a:pos x="106" y="26"/>
                  </a:cxn>
                  <a:cxn ang="0">
                    <a:pos x="152" y="17"/>
                  </a:cxn>
                  <a:cxn ang="0">
                    <a:pos x="152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26"/>
                  </a:cxn>
                  <a:cxn ang="0">
                    <a:pos x="42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152" y="309"/>
                  </a:cxn>
                  <a:cxn ang="0">
                    <a:pos x="152" y="292"/>
                  </a:cxn>
                  <a:cxn ang="0">
                    <a:pos x="106" y="283"/>
                  </a:cxn>
                  <a:cxn ang="0">
                    <a:pos x="106" y="279"/>
                  </a:cxn>
                  <a:cxn ang="0">
                    <a:pos x="237" y="72"/>
                  </a:cxn>
                  <a:cxn ang="0">
                    <a:pos x="237" y="283"/>
                  </a:cxn>
                  <a:cxn ang="0">
                    <a:pos x="190" y="292"/>
                  </a:cxn>
                  <a:cxn ang="0">
                    <a:pos x="190" y="309"/>
                  </a:cxn>
                  <a:cxn ang="0">
                    <a:pos x="342" y="309"/>
                  </a:cxn>
                  <a:cxn ang="0">
                    <a:pos x="342" y="292"/>
                  </a:cxn>
                  <a:cxn ang="0">
                    <a:pos x="300" y="283"/>
                  </a:cxn>
                  <a:cxn ang="0">
                    <a:pos x="300" y="26"/>
                  </a:cxn>
                  <a:cxn ang="0">
                    <a:pos x="342" y="17"/>
                  </a:cxn>
                  <a:cxn ang="0">
                    <a:pos x="342" y="0"/>
                  </a:cxn>
                  <a:cxn ang="0">
                    <a:pos x="190" y="0"/>
                  </a:cxn>
                  <a:cxn ang="0">
                    <a:pos x="190" y="17"/>
                  </a:cxn>
                </a:cxnLst>
                <a:rect l="0" t="0" r="r" b="b"/>
                <a:pathLst>
                  <a:path w="342" h="309">
                    <a:moveTo>
                      <a:pt x="190" y="17"/>
                    </a:moveTo>
                    <a:lnTo>
                      <a:pt x="237" y="26"/>
                    </a:lnTo>
                    <a:lnTo>
                      <a:pt x="237" y="30"/>
                    </a:lnTo>
                    <a:lnTo>
                      <a:pt x="106" y="237"/>
                    </a:lnTo>
                    <a:lnTo>
                      <a:pt x="106" y="26"/>
                    </a:lnTo>
                    <a:lnTo>
                      <a:pt x="152" y="17"/>
                    </a:lnTo>
                    <a:lnTo>
                      <a:pt x="152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" y="26"/>
                    </a:lnTo>
                    <a:lnTo>
                      <a:pt x="42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152" y="309"/>
                    </a:lnTo>
                    <a:lnTo>
                      <a:pt x="152" y="292"/>
                    </a:lnTo>
                    <a:lnTo>
                      <a:pt x="106" y="283"/>
                    </a:lnTo>
                    <a:lnTo>
                      <a:pt x="106" y="279"/>
                    </a:lnTo>
                    <a:lnTo>
                      <a:pt x="237" y="72"/>
                    </a:lnTo>
                    <a:lnTo>
                      <a:pt x="237" y="283"/>
                    </a:lnTo>
                    <a:lnTo>
                      <a:pt x="190" y="292"/>
                    </a:lnTo>
                    <a:lnTo>
                      <a:pt x="190" y="309"/>
                    </a:lnTo>
                    <a:lnTo>
                      <a:pt x="342" y="309"/>
                    </a:lnTo>
                    <a:lnTo>
                      <a:pt x="342" y="292"/>
                    </a:lnTo>
                    <a:lnTo>
                      <a:pt x="300" y="283"/>
                    </a:lnTo>
                    <a:lnTo>
                      <a:pt x="300" y="26"/>
                    </a:lnTo>
                    <a:lnTo>
                      <a:pt x="342" y="17"/>
                    </a:lnTo>
                    <a:lnTo>
                      <a:pt x="342" y="0"/>
                    </a:lnTo>
                    <a:lnTo>
                      <a:pt x="190" y="0"/>
                    </a:lnTo>
                    <a:lnTo>
                      <a:pt x="190" y="17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18"/>
              <p:cNvSpPr>
                <a:spLocks/>
              </p:cNvSpPr>
              <p:nvPr/>
            </p:nvSpPr>
            <p:spPr bwMode="auto">
              <a:xfrm>
                <a:off x="1689913" y="511052"/>
                <a:ext cx="88522" cy="116976"/>
              </a:xfrm>
              <a:custGeom>
                <a:avLst/>
                <a:gdLst/>
                <a:ahLst/>
                <a:cxnLst>
                  <a:cxn ang="0">
                    <a:pos x="225" y="220"/>
                  </a:cxn>
                  <a:cxn ang="0">
                    <a:pos x="199" y="279"/>
                  </a:cxn>
                  <a:cxn ang="0">
                    <a:pos x="106" y="279"/>
                  </a:cxn>
                  <a:cxn ang="0">
                    <a:pos x="106" y="157"/>
                  </a:cxn>
                  <a:cxn ang="0">
                    <a:pos x="161" y="157"/>
                  </a:cxn>
                  <a:cxn ang="0">
                    <a:pos x="174" y="199"/>
                  </a:cxn>
                  <a:cxn ang="0">
                    <a:pos x="187" y="199"/>
                  </a:cxn>
                  <a:cxn ang="0">
                    <a:pos x="187" y="144"/>
                  </a:cxn>
                  <a:cxn ang="0">
                    <a:pos x="187" y="93"/>
                  </a:cxn>
                  <a:cxn ang="0">
                    <a:pos x="174" y="93"/>
                  </a:cxn>
                  <a:cxn ang="0">
                    <a:pos x="161" y="136"/>
                  </a:cxn>
                  <a:cxn ang="0">
                    <a:pos x="106" y="136"/>
                  </a:cxn>
                  <a:cxn ang="0">
                    <a:pos x="106" y="30"/>
                  </a:cxn>
                  <a:cxn ang="0">
                    <a:pos x="195" y="30"/>
                  </a:cxn>
                  <a:cxn ang="0">
                    <a:pos x="212" y="81"/>
                  </a:cxn>
                  <a:cxn ang="0">
                    <a:pos x="225" y="81"/>
                  </a:cxn>
                  <a:cxn ang="0">
                    <a:pos x="225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3" y="26"/>
                  </a:cxn>
                  <a:cxn ang="0">
                    <a:pos x="43" y="283"/>
                  </a:cxn>
                  <a:cxn ang="0">
                    <a:pos x="0" y="292"/>
                  </a:cxn>
                  <a:cxn ang="0">
                    <a:pos x="0" y="309"/>
                  </a:cxn>
                  <a:cxn ang="0">
                    <a:pos x="229" y="309"/>
                  </a:cxn>
                  <a:cxn ang="0">
                    <a:pos x="241" y="220"/>
                  </a:cxn>
                  <a:cxn ang="0">
                    <a:pos x="225" y="220"/>
                  </a:cxn>
                </a:cxnLst>
                <a:rect l="0" t="0" r="r" b="b"/>
                <a:pathLst>
                  <a:path w="241" h="309">
                    <a:moveTo>
                      <a:pt x="225" y="220"/>
                    </a:moveTo>
                    <a:lnTo>
                      <a:pt x="199" y="279"/>
                    </a:lnTo>
                    <a:lnTo>
                      <a:pt x="106" y="279"/>
                    </a:lnTo>
                    <a:lnTo>
                      <a:pt x="106" y="157"/>
                    </a:lnTo>
                    <a:lnTo>
                      <a:pt x="161" y="157"/>
                    </a:lnTo>
                    <a:lnTo>
                      <a:pt x="174" y="199"/>
                    </a:lnTo>
                    <a:lnTo>
                      <a:pt x="187" y="199"/>
                    </a:lnTo>
                    <a:lnTo>
                      <a:pt x="187" y="144"/>
                    </a:lnTo>
                    <a:lnTo>
                      <a:pt x="187" y="93"/>
                    </a:lnTo>
                    <a:lnTo>
                      <a:pt x="174" y="93"/>
                    </a:lnTo>
                    <a:lnTo>
                      <a:pt x="161" y="136"/>
                    </a:lnTo>
                    <a:lnTo>
                      <a:pt x="106" y="136"/>
                    </a:lnTo>
                    <a:lnTo>
                      <a:pt x="106" y="30"/>
                    </a:lnTo>
                    <a:lnTo>
                      <a:pt x="195" y="30"/>
                    </a:lnTo>
                    <a:lnTo>
                      <a:pt x="212" y="81"/>
                    </a:lnTo>
                    <a:lnTo>
                      <a:pt x="225" y="81"/>
                    </a:lnTo>
                    <a:lnTo>
                      <a:pt x="225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3" y="26"/>
                    </a:lnTo>
                    <a:lnTo>
                      <a:pt x="43" y="283"/>
                    </a:lnTo>
                    <a:lnTo>
                      <a:pt x="0" y="292"/>
                    </a:lnTo>
                    <a:lnTo>
                      <a:pt x="0" y="309"/>
                    </a:lnTo>
                    <a:lnTo>
                      <a:pt x="229" y="309"/>
                    </a:lnTo>
                    <a:lnTo>
                      <a:pt x="241" y="220"/>
                    </a:lnTo>
                    <a:lnTo>
                      <a:pt x="225" y="220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19"/>
              <p:cNvSpPr>
                <a:spLocks noEditPoints="1"/>
              </p:cNvSpPr>
              <p:nvPr/>
            </p:nvSpPr>
            <p:spPr bwMode="auto">
              <a:xfrm>
                <a:off x="943798" y="163286"/>
                <a:ext cx="229209" cy="289278"/>
              </a:xfrm>
              <a:custGeom>
                <a:avLst/>
                <a:gdLst/>
                <a:ahLst/>
                <a:cxnLst>
                  <a:cxn ang="0">
                    <a:pos x="317" y="774"/>
                  </a:cxn>
                  <a:cxn ang="0">
                    <a:pos x="587" y="668"/>
                  </a:cxn>
                  <a:cxn ang="0">
                    <a:pos x="630" y="85"/>
                  </a:cxn>
                  <a:cxn ang="0">
                    <a:pos x="317" y="0"/>
                  </a:cxn>
                  <a:cxn ang="0">
                    <a:pos x="160" y="42"/>
                  </a:cxn>
                  <a:cxn ang="0">
                    <a:pos x="0" y="85"/>
                  </a:cxn>
                  <a:cxn ang="0">
                    <a:pos x="42" y="668"/>
                  </a:cxn>
                  <a:cxn ang="0">
                    <a:pos x="160" y="715"/>
                  </a:cxn>
                  <a:cxn ang="0">
                    <a:pos x="317" y="774"/>
                  </a:cxn>
                  <a:cxn ang="0">
                    <a:pos x="160" y="76"/>
                  </a:cxn>
                  <a:cxn ang="0">
                    <a:pos x="160" y="76"/>
                  </a:cxn>
                  <a:cxn ang="0">
                    <a:pos x="224" y="59"/>
                  </a:cxn>
                  <a:cxn ang="0">
                    <a:pos x="160" y="161"/>
                  </a:cxn>
                  <a:cxn ang="0">
                    <a:pos x="105" y="258"/>
                  </a:cxn>
                  <a:cxn ang="0">
                    <a:pos x="105" y="186"/>
                  </a:cxn>
                  <a:cxn ang="0">
                    <a:pos x="101" y="93"/>
                  </a:cxn>
                  <a:cxn ang="0">
                    <a:pos x="160" y="76"/>
                  </a:cxn>
                  <a:cxn ang="0">
                    <a:pos x="76" y="643"/>
                  </a:cxn>
                  <a:cxn ang="0">
                    <a:pos x="76" y="643"/>
                  </a:cxn>
                  <a:cxn ang="0">
                    <a:pos x="55" y="385"/>
                  </a:cxn>
                  <a:cxn ang="0">
                    <a:pos x="114" y="389"/>
                  </a:cxn>
                  <a:cxn ang="0">
                    <a:pos x="160" y="313"/>
                  </a:cxn>
                  <a:cxn ang="0">
                    <a:pos x="228" y="203"/>
                  </a:cxn>
                  <a:cxn ang="0">
                    <a:pos x="224" y="275"/>
                  </a:cxn>
                  <a:cxn ang="0">
                    <a:pos x="228" y="397"/>
                  </a:cxn>
                  <a:cxn ang="0">
                    <a:pos x="317" y="402"/>
                  </a:cxn>
                  <a:cxn ang="0">
                    <a:pos x="317" y="34"/>
                  </a:cxn>
                  <a:cxn ang="0">
                    <a:pos x="596" y="110"/>
                  </a:cxn>
                  <a:cxn ang="0">
                    <a:pos x="575" y="385"/>
                  </a:cxn>
                  <a:cxn ang="0">
                    <a:pos x="494" y="389"/>
                  </a:cxn>
                  <a:cxn ang="0">
                    <a:pos x="507" y="156"/>
                  </a:cxn>
                  <a:cxn ang="0">
                    <a:pos x="410" y="140"/>
                  </a:cxn>
                  <a:cxn ang="0">
                    <a:pos x="406" y="397"/>
                  </a:cxn>
                  <a:cxn ang="0">
                    <a:pos x="317" y="402"/>
                  </a:cxn>
                  <a:cxn ang="0">
                    <a:pos x="317" y="736"/>
                  </a:cxn>
                  <a:cxn ang="0">
                    <a:pos x="160" y="676"/>
                  </a:cxn>
                  <a:cxn ang="0">
                    <a:pos x="76" y="643"/>
                  </a:cxn>
                </a:cxnLst>
                <a:rect l="0" t="0" r="r" b="b"/>
                <a:pathLst>
                  <a:path w="630" h="774">
                    <a:moveTo>
                      <a:pt x="317" y="774"/>
                    </a:moveTo>
                    <a:lnTo>
                      <a:pt x="587" y="668"/>
                    </a:lnTo>
                    <a:lnTo>
                      <a:pt x="630" y="85"/>
                    </a:lnTo>
                    <a:lnTo>
                      <a:pt x="317" y="0"/>
                    </a:lnTo>
                    <a:lnTo>
                      <a:pt x="160" y="42"/>
                    </a:lnTo>
                    <a:lnTo>
                      <a:pt x="0" y="85"/>
                    </a:lnTo>
                    <a:lnTo>
                      <a:pt x="42" y="668"/>
                    </a:lnTo>
                    <a:lnTo>
                      <a:pt x="160" y="715"/>
                    </a:lnTo>
                    <a:lnTo>
                      <a:pt x="317" y="774"/>
                    </a:lnTo>
                    <a:close/>
                    <a:moveTo>
                      <a:pt x="160" y="76"/>
                    </a:moveTo>
                    <a:lnTo>
                      <a:pt x="160" y="76"/>
                    </a:lnTo>
                    <a:lnTo>
                      <a:pt x="224" y="59"/>
                    </a:lnTo>
                    <a:lnTo>
                      <a:pt x="160" y="161"/>
                    </a:lnTo>
                    <a:lnTo>
                      <a:pt x="105" y="258"/>
                    </a:lnTo>
                    <a:lnTo>
                      <a:pt x="105" y="186"/>
                    </a:lnTo>
                    <a:lnTo>
                      <a:pt x="101" y="93"/>
                    </a:lnTo>
                    <a:lnTo>
                      <a:pt x="160" y="76"/>
                    </a:lnTo>
                    <a:close/>
                    <a:moveTo>
                      <a:pt x="76" y="643"/>
                    </a:moveTo>
                    <a:lnTo>
                      <a:pt x="76" y="643"/>
                    </a:lnTo>
                    <a:lnTo>
                      <a:pt x="55" y="385"/>
                    </a:lnTo>
                    <a:lnTo>
                      <a:pt x="114" y="389"/>
                    </a:lnTo>
                    <a:lnTo>
                      <a:pt x="160" y="313"/>
                    </a:lnTo>
                    <a:lnTo>
                      <a:pt x="228" y="203"/>
                    </a:lnTo>
                    <a:lnTo>
                      <a:pt x="224" y="275"/>
                    </a:lnTo>
                    <a:lnTo>
                      <a:pt x="228" y="397"/>
                    </a:lnTo>
                    <a:lnTo>
                      <a:pt x="317" y="402"/>
                    </a:lnTo>
                    <a:lnTo>
                      <a:pt x="317" y="34"/>
                    </a:lnTo>
                    <a:lnTo>
                      <a:pt x="596" y="110"/>
                    </a:lnTo>
                    <a:lnTo>
                      <a:pt x="575" y="385"/>
                    </a:lnTo>
                    <a:lnTo>
                      <a:pt x="494" y="389"/>
                    </a:lnTo>
                    <a:lnTo>
                      <a:pt x="507" y="156"/>
                    </a:lnTo>
                    <a:lnTo>
                      <a:pt x="410" y="140"/>
                    </a:lnTo>
                    <a:lnTo>
                      <a:pt x="406" y="397"/>
                    </a:lnTo>
                    <a:lnTo>
                      <a:pt x="317" y="402"/>
                    </a:lnTo>
                    <a:lnTo>
                      <a:pt x="317" y="736"/>
                    </a:lnTo>
                    <a:lnTo>
                      <a:pt x="160" y="676"/>
                    </a:lnTo>
                    <a:lnTo>
                      <a:pt x="76" y="643"/>
                    </a:lnTo>
                    <a:close/>
                  </a:path>
                </a:pathLst>
              </a:custGeom>
              <a:solidFill>
                <a:srgbClr val="2947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21" name="Прямая соединительная линия 20"/>
          <p:cNvCxnSpPr/>
          <p:nvPr/>
        </p:nvCxnSpPr>
        <p:spPr>
          <a:xfrm>
            <a:off x="-3" y="818726"/>
            <a:ext cx="9144003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81" y="6481567"/>
            <a:ext cx="2895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EB12D1-705B-4AC4-B2ED-16DD8E63D6A2}"/>
              </a:ext>
            </a:extLst>
          </p:cNvPr>
          <p:cNvSpPr txBox="1"/>
          <p:nvPr/>
        </p:nvSpPr>
        <p:spPr>
          <a:xfrm>
            <a:off x="1907704" y="128248"/>
            <a:ext cx="6994721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0" algn="just"/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Часть 1. Техника безопасности. Химическая посуда. Разделение смесей. Растворы.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B3C57-05B5-4A4D-914C-583B0F580E5F}"/>
              </a:ext>
            </a:extLst>
          </p:cNvPr>
          <p:cNvSpPr txBox="1"/>
          <p:nvPr/>
        </p:nvSpPr>
        <p:spPr>
          <a:xfrm>
            <a:off x="365387" y="1052736"/>
            <a:ext cx="8383077" cy="4401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/>
            <a:r>
              <a:rPr lang="ru-RU" sz="2000" b="1" dirty="0"/>
              <a:t>Химическое загрязнение окружающей среды и его последствия. Человек в мире веществ, материалов и химических реакций.</a:t>
            </a:r>
          </a:p>
          <a:p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r>
              <a:rPr lang="ru-RU" sz="2000" b="1" i="1" u="sng" dirty="0"/>
              <a:t>Вариант вопроса:</a:t>
            </a:r>
          </a:p>
          <a:p>
            <a:r>
              <a:rPr lang="ru-RU" sz="2000" dirty="0"/>
              <a:t>Верны ли суждения о безопасном обращении с химическими веществами?</a:t>
            </a:r>
          </a:p>
          <a:p>
            <a:r>
              <a:rPr lang="ru-RU" sz="2000" dirty="0"/>
              <a:t>А. Разбитый ртутный термометр и вытекшую из него ртуть следует выбросить в мусорное ведро.</a:t>
            </a:r>
          </a:p>
          <a:p>
            <a:r>
              <a:rPr lang="ru-RU" sz="2000" dirty="0"/>
              <a:t>Б. Красками, содержащими соединения свинца, не рекомендуется покрывать детские игрушки и посуду.</a:t>
            </a:r>
          </a:p>
          <a:p>
            <a:r>
              <a:rPr lang="ru-RU" sz="2000" dirty="0"/>
              <a:t>1) верно только А</a:t>
            </a:r>
          </a:p>
          <a:p>
            <a:r>
              <a:rPr lang="ru-RU" sz="2000" dirty="0"/>
              <a:t>2) верно только Б</a:t>
            </a:r>
          </a:p>
          <a:p>
            <a:r>
              <a:rPr lang="ru-RU" sz="2000" dirty="0"/>
              <a:t>3) верны оба суждения</a:t>
            </a:r>
          </a:p>
          <a:p>
            <a:r>
              <a:rPr lang="ru-RU" sz="2000" dirty="0"/>
              <a:t>4) оба суждения неверны</a:t>
            </a:r>
            <a:endParaRPr kumimoji="0" lang="ru-RU" sz="20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1914111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2833</TotalTime>
  <Words>1118</Words>
  <Application>Microsoft Office PowerPoint</Application>
  <PresentationFormat>Экран (4:3)</PresentationFormat>
  <Paragraphs>162</Paragraphs>
  <Slides>21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Georgia</vt:lpstr>
      <vt:lpstr>Helvetica</vt:lpstr>
      <vt:lpstr>Impact</vt:lpstr>
      <vt:lpstr>PT Sans Narrow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Химический эксперимент. ОГЭ.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Идрисов Руслан Ринатович</dc:creator>
  <cp:lastModifiedBy>ПК</cp:lastModifiedBy>
  <cp:revision>424</cp:revision>
  <dcterms:modified xsi:type="dcterms:W3CDTF">2019-10-02T20:35:04Z</dcterms:modified>
</cp:coreProperties>
</file>