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9" r:id="rId2"/>
    <p:sldId id="260" r:id="rId3"/>
    <p:sldId id="275" r:id="rId4"/>
    <p:sldId id="264" r:id="rId5"/>
    <p:sldId id="277" r:id="rId6"/>
    <p:sldId id="276" r:id="rId7"/>
    <p:sldId id="278" r:id="rId8"/>
    <p:sldId id="280" r:id="rId9"/>
    <p:sldId id="281" r:id="rId10"/>
    <p:sldId id="256" r:id="rId11"/>
    <p:sldId id="257" r:id="rId12"/>
    <p:sldId id="259" r:id="rId13"/>
    <p:sldId id="258" r:id="rId14"/>
    <p:sldId id="282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553594-C561-4716-8ED4-59FA13D7E011}" v="43" dt="2021-02-26T18:41:18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14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em Bezrukov" userId="20e1c096a8a5ec8f" providerId="LiveId" clId="{69553594-C561-4716-8ED4-59FA13D7E011}"/>
    <pc:docChg chg="undo redo custSel addSld modSld sldOrd">
      <pc:chgData name="Artem Bezrukov" userId="20e1c096a8a5ec8f" providerId="LiveId" clId="{69553594-C561-4716-8ED4-59FA13D7E011}" dt="2021-02-26T18:42:32.939" v="1970" actId="1076"/>
      <pc:docMkLst>
        <pc:docMk/>
      </pc:docMkLst>
      <pc:sldChg chg="modSp mod">
        <pc:chgData name="Artem Bezrukov" userId="20e1c096a8a5ec8f" providerId="LiveId" clId="{69553594-C561-4716-8ED4-59FA13D7E011}" dt="2021-02-26T18:33:34.585" v="1757"/>
        <pc:sldMkLst>
          <pc:docMk/>
          <pc:sldMk cId="698572670" sldId="256"/>
        </pc:sldMkLst>
        <pc:spChg chg="mod">
          <ac:chgData name="Artem Bezrukov" userId="20e1c096a8a5ec8f" providerId="LiveId" clId="{69553594-C561-4716-8ED4-59FA13D7E011}" dt="2021-02-26T18:33:34.585" v="1757"/>
          <ac:spMkLst>
            <pc:docMk/>
            <pc:sldMk cId="698572670" sldId="256"/>
            <ac:spMk id="4" creationId="{87265DEA-2CF3-4B74-8BD4-9460618E0D0C}"/>
          </ac:spMkLst>
        </pc:spChg>
        <pc:spChg chg="mod">
          <ac:chgData name="Artem Bezrukov" userId="20e1c096a8a5ec8f" providerId="LiveId" clId="{69553594-C561-4716-8ED4-59FA13D7E011}" dt="2021-02-26T18:32:57.979" v="1747" actId="14100"/>
          <ac:spMkLst>
            <pc:docMk/>
            <pc:sldMk cId="698572670" sldId="256"/>
            <ac:spMk id="5" creationId="{F4AEABD6-E5BD-4E04-BDD6-F446A81A98CC}"/>
          </ac:spMkLst>
        </pc:spChg>
        <pc:spChg chg="mod">
          <ac:chgData name="Artem Bezrukov" userId="20e1c096a8a5ec8f" providerId="LiveId" clId="{69553594-C561-4716-8ED4-59FA13D7E011}" dt="2021-02-26T18:31:06.108" v="1724" actId="207"/>
          <ac:spMkLst>
            <pc:docMk/>
            <pc:sldMk cId="698572670" sldId="256"/>
            <ac:spMk id="6" creationId="{16A6EE5F-CD0C-4D04-B911-A040901F3FFB}"/>
          </ac:spMkLst>
        </pc:spChg>
        <pc:spChg chg="mod">
          <ac:chgData name="Artem Bezrukov" userId="20e1c096a8a5ec8f" providerId="LiveId" clId="{69553594-C561-4716-8ED4-59FA13D7E011}" dt="2021-02-26T18:30:46.643" v="1719" actId="14100"/>
          <ac:spMkLst>
            <pc:docMk/>
            <pc:sldMk cId="698572670" sldId="256"/>
            <ac:spMk id="7" creationId="{2D09AF4E-8615-45AE-868C-47B996BFF799}"/>
          </ac:spMkLst>
        </pc:spChg>
      </pc:sldChg>
      <pc:sldChg chg="modSp mod">
        <pc:chgData name="Artem Bezrukov" userId="20e1c096a8a5ec8f" providerId="LiveId" clId="{69553594-C561-4716-8ED4-59FA13D7E011}" dt="2021-02-26T18:33:34.585" v="1757"/>
        <pc:sldMkLst>
          <pc:docMk/>
          <pc:sldMk cId="319924321" sldId="257"/>
        </pc:sldMkLst>
        <pc:spChg chg="mod">
          <ac:chgData name="Artem Bezrukov" userId="20e1c096a8a5ec8f" providerId="LiveId" clId="{69553594-C561-4716-8ED4-59FA13D7E011}" dt="2021-02-26T18:33:34.585" v="1757"/>
          <ac:spMkLst>
            <pc:docMk/>
            <pc:sldMk cId="319924321" sldId="257"/>
            <ac:spMk id="4" creationId="{87265DEA-2CF3-4B74-8BD4-9460618E0D0C}"/>
          </ac:spMkLst>
        </pc:spChg>
        <pc:spChg chg="mod">
          <ac:chgData name="Artem Bezrukov" userId="20e1c096a8a5ec8f" providerId="LiveId" clId="{69553594-C561-4716-8ED4-59FA13D7E011}" dt="2021-02-26T18:32:44.364" v="1745" actId="207"/>
          <ac:spMkLst>
            <pc:docMk/>
            <pc:sldMk cId="319924321" sldId="257"/>
            <ac:spMk id="8" creationId="{0A64828B-FD5C-4951-A913-27C1069858F0}"/>
          </ac:spMkLst>
        </pc:spChg>
        <pc:spChg chg="mod">
          <ac:chgData name="Artem Bezrukov" userId="20e1c096a8a5ec8f" providerId="LiveId" clId="{69553594-C561-4716-8ED4-59FA13D7E011}" dt="2021-02-26T18:33:02.755" v="1748" actId="14100"/>
          <ac:spMkLst>
            <pc:docMk/>
            <pc:sldMk cId="319924321" sldId="257"/>
            <ac:spMk id="9" creationId="{7868A316-E01F-42B0-A5A0-2A7F0B5FB8F5}"/>
          </ac:spMkLst>
        </pc:spChg>
        <pc:spChg chg="mod">
          <ac:chgData name="Artem Bezrukov" userId="20e1c096a8a5ec8f" providerId="LiveId" clId="{69553594-C561-4716-8ED4-59FA13D7E011}" dt="2021-02-26T18:32:26.167" v="1739" actId="12"/>
          <ac:spMkLst>
            <pc:docMk/>
            <pc:sldMk cId="319924321" sldId="257"/>
            <ac:spMk id="10" creationId="{791F43EA-09F8-413D-BB12-CE811E3CA4A7}"/>
          </ac:spMkLst>
        </pc:spChg>
      </pc:sldChg>
      <pc:sldChg chg="addSp delSp modSp add mod modAnim">
        <pc:chgData name="Artem Bezrukov" userId="20e1c096a8a5ec8f" providerId="LiveId" clId="{69553594-C561-4716-8ED4-59FA13D7E011}" dt="2021-02-26T18:33:34.585" v="1757"/>
        <pc:sldMkLst>
          <pc:docMk/>
          <pc:sldMk cId="2142485107" sldId="258"/>
        </pc:sldMkLst>
        <pc:spChg chg="add del mod">
          <ac:chgData name="Artem Bezrukov" userId="20e1c096a8a5ec8f" providerId="LiveId" clId="{69553594-C561-4716-8ED4-59FA13D7E011}" dt="2021-02-26T17:35:13.924" v="120" actId="478"/>
          <ac:spMkLst>
            <pc:docMk/>
            <pc:sldMk cId="2142485107" sldId="258"/>
            <ac:spMk id="3" creationId="{0C2E0C52-7A29-4CCD-9557-8A3D8D747706}"/>
          </ac:spMkLst>
        </pc:spChg>
        <pc:spChg chg="mod">
          <ac:chgData name="Artem Bezrukov" userId="20e1c096a8a5ec8f" providerId="LiveId" clId="{69553594-C561-4716-8ED4-59FA13D7E011}" dt="2021-02-26T18:33:34.585" v="1757"/>
          <ac:spMkLst>
            <pc:docMk/>
            <pc:sldMk cId="2142485107" sldId="258"/>
            <ac:spMk id="4" creationId="{87265DEA-2CF3-4B74-8BD4-9460618E0D0C}"/>
          </ac:spMkLst>
        </pc:spChg>
        <pc:spChg chg="add mod">
          <ac:chgData name="Artem Bezrukov" userId="20e1c096a8a5ec8f" providerId="LiveId" clId="{69553594-C561-4716-8ED4-59FA13D7E011}" dt="2021-02-26T17:39:23.821" v="157" actId="692"/>
          <ac:spMkLst>
            <pc:docMk/>
            <pc:sldMk cId="2142485107" sldId="258"/>
            <ac:spMk id="7" creationId="{C5D9D7AB-BAA1-4DDC-BE6D-772909864916}"/>
          </ac:spMkLst>
        </pc:spChg>
        <pc:spChg chg="del">
          <ac:chgData name="Artem Bezrukov" userId="20e1c096a8a5ec8f" providerId="LiveId" clId="{69553594-C561-4716-8ED4-59FA13D7E011}" dt="2021-02-26T17:35:11.403" v="119" actId="478"/>
          <ac:spMkLst>
            <pc:docMk/>
            <pc:sldMk cId="2142485107" sldId="258"/>
            <ac:spMk id="8" creationId="{0A64828B-FD5C-4951-A913-27C1069858F0}"/>
          </ac:spMkLst>
        </pc:spChg>
        <pc:spChg chg="del">
          <ac:chgData name="Artem Bezrukov" userId="20e1c096a8a5ec8f" providerId="LiveId" clId="{69553594-C561-4716-8ED4-59FA13D7E011}" dt="2021-02-26T17:35:11.403" v="119" actId="478"/>
          <ac:spMkLst>
            <pc:docMk/>
            <pc:sldMk cId="2142485107" sldId="258"/>
            <ac:spMk id="9" creationId="{7868A316-E01F-42B0-A5A0-2A7F0B5FB8F5}"/>
          </ac:spMkLst>
        </pc:spChg>
        <pc:spChg chg="del">
          <ac:chgData name="Artem Bezrukov" userId="20e1c096a8a5ec8f" providerId="LiveId" clId="{69553594-C561-4716-8ED4-59FA13D7E011}" dt="2021-02-26T17:35:11.403" v="119" actId="478"/>
          <ac:spMkLst>
            <pc:docMk/>
            <pc:sldMk cId="2142485107" sldId="258"/>
            <ac:spMk id="10" creationId="{791F43EA-09F8-413D-BB12-CE811E3CA4A7}"/>
          </ac:spMkLst>
        </pc:spChg>
        <pc:spChg chg="add mod">
          <ac:chgData name="Artem Bezrukov" userId="20e1c096a8a5ec8f" providerId="LiveId" clId="{69553594-C561-4716-8ED4-59FA13D7E011}" dt="2021-02-26T17:40:05.492" v="167" actId="1076"/>
          <ac:spMkLst>
            <pc:docMk/>
            <pc:sldMk cId="2142485107" sldId="258"/>
            <ac:spMk id="12" creationId="{106BBC1E-7FC8-478A-A7D7-92B92106FF8E}"/>
          </ac:spMkLst>
        </pc:spChg>
        <pc:spChg chg="add mod">
          <ac:chgData name="Artem Bezrukov" userId="20e1c096a8a5ec8f" providerId="LiveId" clId="{69553594-C561-4716-8ED4-59FA13D7E011}" dt="2021-02-26T17:39:39.015" v="162" actId="571"/>
          <ac:spMkLst>
            <pc:docMk/>
            <pc:sldMk cId="2142485107" sldId="258"/>
            <ac:spMk id="14" creationId="{DF4D9CF9-AD15-4082-858D-97C07C86BCA6}"/>
          </ac:spMkLst>
        </pc:spChg>
        <pc:spChg chg="add mod">
          <ac:chgData name="Artem Bezrukov" userId="20e1c096a8a5ec8f" providerId="LiveId" clId="{69553594-C561-4716-8ED4-59FA13D7E011}" dt="2021-02-26T17:39:47.419" v="165" actId="14100"/>
          <ac:spMkLst>
            <pc:docMk/>
            <pc:sldMk cId="2142485107" sldId="258"/>
            <ac:spMk id="15" creationId="{FD635F02-47CB-4AB7-9B29-AD5194F6B7F1}"/>
          </ac:spMkLst>
        </pc:spChg>
        <pc:spChg chg="add mod">
          <ac:chgData name="Artem Bezrukov" userId="20e1c096a8a5ec8f" providerId="LiveId" clId="{69553594-C561-4716-8ED4-59FA13D7E011}" dt="2021-02-26T17:40:16.244" v="170" actId="14100"/>
          <ac:spMkLst>
            <pc:docMk/>
            <pc:sldMk cId="2142485107" sldId="258"/>
            <ac:spMk id="16" creationId="{6962A09E-E79E-43DC-ACBA-CFC8B1AF3900}"/>
          </ac:spMkLst>
        </pc:spChg>
        <pc:picChg chg="add mod modCrop">
          <ac:chgData name="Artem Bezrukov" userId="20e1c096a8a5ec8f" providerId="LiveId" clId="{69553594-C561-4716-8ED4-59FA13D7E011}" dt="2021-02-26T17:38:35.747" v="145" actId="1076"/>
          <ac:picMkLst>
            <pc:docMk/>
            <pc:sldMk cId="2142485107" sldId="258"/>
            <ac:picMk id="6" creationId="{BDA5B247-AD03-416B-9271-96A3599C8605}"/>
          </ac:picMkLst>
        </pc:picChg>
        <pc:picChg chg="add mod modCrop">
          <ac:chgData name="Artem Bezrukov" userId="20e1c096a8a5ec8f" providerId="LiveId" clId="{69553594-C561-4716-8ED4-59FA13D7E011}" dt="2021-02-26T17:37:02.115" v="144" actId="1076"/>
          <ac:picMkLst>
            <pc:docMk/>
            <pc:sldMk cId="2142485107" sldId="258"/>
            <ac:picMk id="11" creationId="{5E5FBF8B-E73F-4336-BB46-932DD3B5DE9C}"/>
          </ac:picMkLst>
        </pc:picChg>
        <pc:picChg chg="add mod">
          <ac:chgData name="Artem Bezrukov" userId="20e1c096a8a5ec8f" providerId="LiveId" clId="{69553594-C561-4716-8ED4-59FA13D7E011}" dt="2021-02-26T17:39:39.015" v="162" actId="571"/>
          <ac:picMkLst>
            <pc:docMk/>
            <pc:sldMk cId="2142485107" sldId="258"/>
            <ac:picMk id="13" creationId="{B09E9CEF-A23C-449D-BD90-2609B6E79577}"/>
          </ac:picMkLst>
        </pc:picChg>
      </pc:sldChg>
      <pc:sldChg chg="modSp add mod ord">
        <pc:chgData name="Artem Bezrukov" userId="20e1c096a8a5ec8f" providerId="LiveId" clId="{69553594-C561-4716-8ED4-59FA13D7E011}" dt="2021-02-26T18:33:34.585" v="1757"/>
        <pc:sldMkLst>
          <pc:docMk/>
          <pc:sldMk cId="2685832732" sldId="259"/>
        </pc:sldMkLst>
        <pc:spChg chg="mod">
          <ac:chgData name="Artem Bezrukov" userId="20e1c096a8a5ec8f" providerId="LiveId" clId="{69553594-C561-4716-8ED4-59FA13D7E011}" dt="2021-02-26T18:33:34.585" v="1757"/>
          <ac:spMkLst>
            <pc:docMk/>
            <pc:sldMk cId="2685832732" sldId="259"/>
            <ac:spMk id="4" creationId="{87265DEA-2CF3-4B74-8BD4-9460618E0D0C}"/>
          </ac:spMkLst>
        </pc:spChg>
        <pc:picChg chg="mod">
          <ac:chgData name="Artem Bezrukov" userId="20e1c096a8a5ec8f" providerId="LiveId" clId="{69553594-C561-4716-8ED4-59FA13D7E011}" dt="2021-02-26T17:35:50.019" v="125" actId="1076"/>
          <ac:picMkLst>
            <pc:docMk/>
            <pc:sldMk cId="2685832732" sldId="259"/>
            <ac:picMk id="6" creationId="{BDA5B247-AD03-416B-9271-96A3599C8605}"/>
          </ac:picMkLst>
        </pc:picChg>
      </pc:sldChg>
      <pc:sldChg chg="delSp modSp add mod">
        <pc:chgData name="Artem Bezrukov" userId="20e1c096a8a5ec8f" providerId="LiveId" clId="{69553594-C561-4716-8ED4-59FA13D7E011}" dt="2021-02-26T18:33:34.585" v="1757"/>
        <pc:sldMkLst>
          <pc:docMk/>
          <pc:sldMk cId="0" sldId="260"/>
        </pc:sldMkLst>
        <pc:spChg chg="del">
          <ac:chgData name="Artem Bezrukov" userId="20e1c096a8a5ec8f" providerId="LiveId" clId="{69553594-C561-4716-8ED4-59FA13D7E011}" dt="2021-02-26T17:52:54.829" v="578" actId="478"/>
          <ac:spMkLst>
            <pc:docMk/>
            <pc:sldMk cId="0" sldId="260"/>
            <ac:spMk id="9" creationId="{3DB46A0B-3A3E-49D4-B94C-EE9732A80268}"/>
          </ac:spMkLst>
        </pc:spChg>
        <pc:spChg chg="mod">
          <ac:chgData name="Artem Bezrukov" userId="20e1c096a8a5ec8f" providerId="LiveId" clId="{69553594-C561-4716-8ED4-59FA13D7E011}" dt="2021-02-26T18:33:34.585" v="1757"/>
          <ac:spMkLst>
            <pc:docMk/>
            <pc:sldMk cId="0" sldId="260"/>
            <ac:spMk id="11" creationId="{0D22854C-8880-42F1-92C1-051E980577EA}"/>
          </ac:spMkLst>
        </pc:spChg>
        <pc:picChg chg="mod">
          <ac:chgData name="Artem Bezrukov" userId="20e1c096a8a5ec8f" providerId="LiveId" clId="{69553594-C561-4716-8ED4-59FA13D7E011}" dt="2021-02-26T17:53:00.483" v="581" actId="14100"/>
          <ac:picMkLst>
            <pc:docMk/>
            <pc:sldMk cId="0" sldId="260"/>
            <ac:picMk id="8" creationId="{C381B531-6C6D-4C7F-AA7E-E39368F3AFFD}"/>
          </ac:picMkLst>
        </pc:picChg>
      </pc:sldChg>
      <pc:sldChg chg="addSp delSp modSp add mod">
        <pc:chgData name="Artem Bezrukov" userId="20e1c096a8a5ec8f" providerId="LiveId" clId="{69553594-C561-4716-8ED4-59FA13D7E011}" dt="2021-02-26T18:33:34.585" v="1757"/>
        <pc:sldMkLst>
          <pc:docMk/>
          <pc:sldMk cId="0" sldId="264"/>
        </pc:sldMkLst>
        <pc:spChg chg="mod">
          <ac:chgData name="Artem Bezrukov" userId="20e1c096a8a5ec8f" providerId="LiveId" clId="{69553594-C561-4716-8ED4-59FA13D7E011}" dt="2021-02-26T17:53:42.655" v="616" actId="122"/>
          <ac:spMkLst>
            <pc:docMk/>
            <pc:sldMk cId="0" sldId="264"/>
            <ac:spMk id="9" creationId="{00000000-0000-0000-0000-000000000000}"/>
          </ac:spMkLst>
        </pc:spChg>
        <pc:spChg chg="mod">
          <ac:chgData name="Artem Bezrukov" userId="20e1c096a8a5ec8f" providerId="LiveId" clId="{69553594-C561-4716-8ED4-59FA13D7E011}" dt="2021-02-26T18:33:34.585" v="1757"/>
          <ac:spMkLst>
            <pc:docMk/>
            <pc:sldMk cId="0" sldId="264"/>
            <ac:spMk id="13" creationId="{AB8FEB76-E849-489B-B51A-86D5FE7C7BF0}"/>
          </ac:spMkLst>
        </pc:spChg>
        <pc:graphicFrameChg chg="add del mod">
          <ac:chgData name="Artem Bezrukov" userId="20e1c096a8a5ec8f" providerId="LiveId" clId="{69553594-C561-4716-8ED4-59FA13D7E011}" dt="2021-02-26T17:49:09.958" v="179"/>
          <ac:graphicFrameMkLst>
            <pc:docMk/>
            <pc:sldMk cId="0" sldId="264"/>
            <ac:graphicFrameMk id="10" creationId="{DFF96B66-ABFF-4E46-ACA2-78DC7D371AB3}"/>
          </ac:graphicFrameMkLst>
        </pc:graphicFrameChg>
      </pc:sldChg>
      <pc:sldChg chg="modSp add">
        <pc:chgData name="Artem Bezrukov" userId="20e1c096a8a5ec8f" providerId="LiveId" clId="{69553594-C561-4716-8ED4-59FA13D7E011}" dt="2021-02-26T18:33:34.585" v="1757"/>
        <pc:sldMkLst>
          <pc:docMk/>
          <pc:sldMk cId="2483412027" sldId="275"/>
        </pc:sldMkLst>
        <pc:spChg chg="mod">
          <ac:chgData name="Artem Bezrukov" userId="20e1c096a8a5ec8f" providerId="LiveId" clId="{69553594-C561-4716-8ED4-59FA13D7E011}" dt="2021-02-26T18:33:34.585" v="1757"/>
          <ac:spMkLst>
            <pc:docMk/>
            <pc:sldMk cId="2483412027" sldId="275"/>
            <ac:spMk id="11" creationId="{0D22854C-8880-42F1-92C1-051E980577EA}"/>
          </ac:spMkLst>
        </pc:spChg>
      </pc:sldChg>
      <pc:sldChg chg="addSp delSp modSp add mod">
        <pc:chgData name="Artem Bezrukov" userId="20e1c096a8a5ec8f" providerId="LiveId" clId="{69553594-C561-4716-8ED4-59FA13D7E011}" dt="2021-02-26T18:39:40.544" v="1855" actId="14100"/>
        <pc:sldMkLst>
          <pc:docMk/>
          <pc:sldMk cId="72401970" sldId="276"/>
        </pc:sldMkLst>
        <pc:spChg chg="del">
          <ac:chgData name="Artem Bezrukov" userId="20e1c096a8a5ec8f" providerId="LiveId" clId="{69553594-C561-4716-8ED4-59FA13D7E011}" dt="2021-02-26T17:49:16.521" v="181" actId="478"/>
          <ac:spMkLst>
            <pc:docMk/>
            <pc:sldMk cId="72401970" sldId="276"/>
            <ac:spMk id="9" creationId="{00000000-0000-0000-0000-000000000000}"/>
          </ac:spMkLst>
        </pc:spChg>
        <pc:spChg chg="add del mod">
          <ac:chgData name="Artem Bezrukov" userId="20e1c096a8a5ec8f" providerId="LiveId" clId="{69553594-C561-4716-8ED4-59FA13D7E011}" dt="2021-02-26T17:49:20.004" v="182" actId="478"/>
          <ac:spMkLst>
            <pc:docMk/>
            <pc:sldMk cId="72401970" sldId="276"/>
            <ac:spMk id="11" creationId="{42944F45-A109-4D0C-A9F4-D55EA3863C27}"/>
          </ac:spMkLst>
        </pc:spChg>
        <pc:spChg chg="del">
          <ac:chgData name="Artem Bezrukov" userId="20e1c096a8a5ec8f" providerId="LiveId" clId="{69553594-C561-4716-8ED4-59FA13D7E011}" dt="2021-02-26T17:49:16.521" v="181" actId="478"/>
          <ac:spMkLst>
            <pc:docMk/>
            <pc:sldMk cId="72401970" sldId="276"/>
            <ac:spMk id="12" creationId="{7BEEA42B-DF86-4857-A71B-EB3BE426C794}"/>
          </ac:spMkLst>
        </pc:spChg>
        <pc:spChg chg="mod">
          <ac:chgData name="Artem Bezrukov" userId="20e1c096a8a5ec8f" providerId="LiveId" clId="{69553594-C561-4716-8ED4-59FA13D7E011}" dt="2021-02-26T18:33:34.585" v="1757"/>
          <ac:spMkLst>
            <pc:docMk/>
            <pc:sldMk cId="72401970" sldId="276"/>
            <ac:spMk id="13" creationId="{AB8FEB76-E849-489B-B51A-86D5FE7C7BF0}"/>
          </ac:spMkLst>
        </pc:spChg>
        <pc:spChg chg="del">
          <ac:chgData name="Artem Bezrukov" userId="20e1c096a8a5ec8f" providerId="LiveId" clId="{69553594-C561-4716-8ED4-59FA13D7E011}" dt="2021-02-26T17:49:16.521" v="181" actId="478"/>
          <ac:spMkLst>
            <pc:docMk/>
            <pc:sldMk cId="72401970" sldId="276"/>
            <ac:spMk id="15" creationId="{8F278D3F-39CA-4514-A29D-EABAF269ECEF}"/>
          </ac:spMkLst>
        </pc:spChg>
        <pc:spChg chg="add mod">
          <ac:chgData name="Artem Bezrukov" userId="20e1c096a8a5ec8f" providerId="LiveId" clId="{69553594-C561-4716-8ED4-59FA13D7E011}" dt="2021-02-26T17:55:14.726" v="649" actId="113"/>
          <ac:spMkLst>
            <pc:docMk/>
            <pc:sldMk cId="72401970" sldId="276"/>
            <ac:spMk id="17" creationId="{4E687EC3-BD3B-4339-850A-A202E2AF18B3}"/>
          </ac:spMkLst>
        </pc:spChg>
        <pc:spChg chg="add mod">
          <ac:chgData name="Artem Bezrukov" userId="20e1c096a8a5ec8f" providerId="LiveId" clId="{69553594-C561-4716-8ED4-59FA13D7E011}" dt="2021-02-26T17:55:13.027" v="648" actId="1076"/>
          <ac:spMkLst>
            <pc:docMk/>
            <pc:sldMk cId="72401970" sldId="276"/>
            <ac:spMk id="18" creationId="{C79C4F6D-620F-475B-84EA-524CA7F393F6}"/>
          </ac:spMkLst>
        </pc:spChg>
        <pc:grpChg chg="del">
          <ac:chgData name="Artem Bezrukov" userId="20e1c096a8a5ec8f" providerId="LiveId" clId="{69553594-C561-4716-8ED4-59FA13D7E011}" dt="2021-02-26T17:49:16.521" v="181" actId="478"/>
          <ac:grpSpMkLst>
            <pc:docMk/>
            <pc:sldMk cId="72401970" sldId="276"/>
            <ac:grpSpMk id="14" creationId="{CCB318E1-A200-4877-9964-D11D56835E61}"/>
          </ac:grpSpMkLst>
        </pc:grpChg>
        <pc:graphicFrameChg chg="add mod modGraphic">
          <ac:chgData name="Artem Bezrukov" userId="20e1c096a8a5ec8f" providerId="LiveId" clId="{69553594-C561-4716-8ED4-59FA13D7E011}" dt="2021-02-26T18:39:40.544" v="1855" actId="14100"/>
          <ac:graphicFrameMkLst>
            <pc:docMk/>
            <pc:sldMk cId="72401970" sldId="276"/>
            <ac:graphicFrameMk id="16" creationId="{BE9CFE7B-07D5-4B4E-8CCD-C77F33437EC9}"/>
          </ac:graphicFrameMkLst>
        </pc:graphicFrameChg>
      </pc:sldChg>
      <pc:sldChg chg="addSp delSp modSp add mod">
        <pc:chgData name="Artem Bezrukov" userId="20e1c096a8a5ec8f" providerId="LiveId" clId="{69553594-C561-4716-8ED4-59FA13D7E011}" dt="2021-02-26T18:39:47.118" v="1856" actId="113"/>
        <pc:sldMkLst>
          <pc:docMk/>
          <pc:sldMk cId="3502263154" sldId="277"/>
        </pc:sldMkLst>
        <pc:spChg chg="add mod">
          <ac:chgData name="Artem Bezrukov" userId="20e1c096a8a5ec8f" providerId="LiveId" clId="{69553594-C561-4716-8ED4-59FA13D7E011}" dt="2021-02-26T18:39:47.118" v="1856" actId="113"/>
          <ac:spMkLst>
            <pc:docMk/>
            <pc:sldMk cId="3502263154" sldId="277"/>
            <ac:spMk id="6" creationId="{A13B9843-1A24-424E-807E-3133B9C7B5BC}"/>
          </ac:spMkLst>
        </pc:spChg>
        <pc:spChg chg="mod">
          <ac:chgData name="Artem Bezrukov" userId="20e1c096a8a5ec8f" providerId="LiveId" clId="{69553594-C561-4716-8ED4-59FA13D7E011}" dt="2021-02-26T18:33:34.585" v="1757"/>
          <ac:spMkLst>
            <pc:docMk/>
            <pc:sldMk cId="3502263154" sldId="277"/>
            <ac:spMk id="13" creationId="{AB8FEB76-E849-489B-B51A-86D5FE7C7BF0}"/>
          </ac:spMkLst>
        </pc:spChg>
        <pc:graphicFrameChg chg="del">
          <ac:chgData name="Artem Bezrukov" userId="20e1c096a8a5ec8f" providerId="LiveId" clId="{69553594-C561-4716-8ED4-59FA13D7E011}" dt="2021-02-26T17:52:29.336" v="574" actId="478"/>
          <ac:graphicFrameMkLst>
            <pc:docMk/>
            <pc:sldMk cId="3502263154" sldId="277"/>
            <ac:graphicFrameMk id="16" creationId="{BE9CFE7B-07D5-4B4E-8CCD-C77F33437EC9}"/>
          </ac:graphicFrameMkLst>
        </pc:graphicFrameChg>
        <pc:picChg chg="add mod modCrop">
          <ac:chgData name="Artem Bezrukov" userId="20e1c096a8a5ec8f" providerId="LiveId" clId="{69553594-C561-4716-8ED4-59FA13D7E011}" dt="2021-02-26T17:52:41.059" v="577" actId="732"/>
          <ac:picMkLst>
            <pc:docMk/>
            <pc:sldMk cId="3502263154" sldId="277"/>
            <ac:picMk id="3" creationId="{226A238F-1AD8-48BF-91E3-0E2C68E6A834}"/>
          </ac:picMkLst>
        </pc:picChg>
      </pc:sldChg>
      <pc:sldChg chg="addSp delSp modSp add mod">
        <pc:chgData name="Artem Bezrukov" userId="20e1c096a8a5ec8f" providerId="LiveId" clId="{69553594-C561-4716-8ED4-59FA13D7E011}" dt="2021-02-26T18:33:34.585" v="1757"/>
        <pc:sldMkLst>
          <pc:docMk/>
          <pc:sldMk cId="3866402475" sldId="278"/>
        </pc:sldMkLst>
        <pc:spChg chg="add mod">
          <ac:chgData name="Artem Bezrukov" userId="20e1c096a8a5ec8f" providerId="LiveId" clId="{69553594-C561-4716-8ED4-59FA13D7E011}" dt="2021-02-26T18:00:28.054" v="742" actId="20577"/>
          <ac:spMkLst>
            <pc:docMk/>
            <pc:sldMk cId="3866402475" sldId="278"/>
            <ac:spMk id="9" creationId="{3B9CC5FB-495A-4B02-974E-C5A95CBB7A71}"/>
          </ac:spMkLst>
        </pc:spChg>
        <pc:spChg chg="mod">
          <ac:chgData name="Artem Bezrukov" userId="20e1c096a8a5ec8f" providerId="LiveId" clId="{69553594-C561-4716-8ED4-59FA13D7E011}" dt="2021-02-26T18:33:34.585" v="1757"/>
          <ac:spMkLst>
            <pc:docMk/>
            <pc:sldMk cId="3866402475" sldId="278"/>
            <ac:spMk id="13" creationId="{AB8FEB76-E849-489B-B51A-86D5FE7C7BF0}"/>
          </ac:spMkLst>
        </pc:spChg>
        <pc:spChg chg="mod">
          <ac:chgData name="Artem Bezrukov" userId="20e1c096a8a5ec8f" providerId="LiveId" clId="{69553594-C561-4716-8ED4-59FA13D7E011}" dt="2021-02-26T17:58:47.188" v="713" actId="20577"/>
          <ac:spMkLst>
            <pc:docMk/>
            <pc:sldMk cId="3866402475" sldId="278"/>
            <ac:spMk id="17" creationId="{4E687EC3-BD3B-4339-850A-A202E2AF18B3}"/>
          </ac:spMkLst>
        </pc:spChg>
        <pc:spChg chg="del">
          <ac:chgData name="Artem Bezrukov" userId="20e1c096a8a5ec8f" providerId="LiveId" clId="{69553594-C561-4716-8ED4-59FA13D7E011}" dt="2021-02-26T17:58:50.188" v="714" actId="478"/>
          <ac:spMkLst>
            <pc:docMk/>
            <pc:sldMk cId="3866402475" sldId="278"/>
            <ac:spMk id="18" creationId="{C79C4F6D-620F-475B-84EA-524CA7F393F6}"/>
          </ac:spMkLst>
        </pc:spChg>
        <pc:graphicFrameChg chg="del">
          <ac:chgData name="Artem Bezrukov" userId="20e1c096a8a5ec8f" providerId="LiveId" clId="{69553594-C561-4716-8ED4-59FA13D7E011}" dt="2021-02-26T17:58:52.364" v="715" actId="478"/>
          <ac:graphicFrameMkLst>
            <pc:docMk/>
            <pc:sldMk cId="3866402475" sldId="278"/>
            <ac:graphicFrameMk id="16" creationId="{BE9CFE7B-07D5-4B4E-8CCD-C77F33437EC9}"/>
          </ac:graphicFrameMkLst>
        </pc:graphicFrameChg>
        <pc:picChg chg="add mod modCrop">
          <ac:chgData name="Artem Bezrukov" userId="20e1c096a8a5ec8f" providerId="LiveId" clId="{69553594-C561-4716-8ED4-59FA13D7E011}" dt="2021-02-26T18:00:18.275" v="738" actId="1076"/>
          <ac:picMkLst>
            <pc:docMk/>
            <pc:sldMk cId="3866402475" sldId="278"/>
            <ac:picMk id="3" creationId="{7C5510F0-DAE1-4771-8761-212B1CDD2B92}"/>
          </ac:picMkLst>
        </pc:picChg>
      </pc:sldChg>
      <pc:sldChg chg="addSp delSp modSp add mod setBg setClrOvrMap">
        <pc:chgData name="Artem Bezrukov" userId="20e1c096a8a5ec8f" providerId="LiveId" clId="{69553594-C561-4716-8ED4-59FA13D7E011}" dt="2021-02-26T18:38:20.164" v="1840" actId="14100"/>
        <pc:sldMkLst>
          <pc:docMk/>
          <pc:sldMk cId="1995415319" sldId="279"/>
        </pc:sldMkLst>
        <pc:spChg chg="add del mod">
          <ac:chgData name="Artem Bezrukov" userId="20e1c096a8a5ec8f" providerId="LiveId" clId="{69553594-C561-4716-8ED4-59FA13D7E011}" dt="2021-02-26T18:35:42.254" v="1774" actId="478"/>
          <ac:spMkLst>
            <pc:docMk/>
            <pc:sldMk cId="1995415319" sldId="279"/>
            <ac:spMk id="3" creationId="{7421D30A-F2D8-43E2-AC10-9CA7E93B73D5}"/>
          </ac:spMkLst>
        </pc:spChg>
        <pc:spChg chg="add mod ord">
          <ac:chgData name="Artem Bezrukov" userId="20e1c096a8a5ec8f" providerId="LiveId" clId="{69553594-C561-4716-8ED4-59FA13D7E011}" dt="2021-02-26T18:38:20.164" v="1840" actId="14100"/>
          <ac:spMkLst>
            <pc:docMk/>
            <pc:sldMk cId="1995415319" sldId="279"/>
            <ac:spMk id="4" creationId="{6593CDF2-4182-4781-83F8-4A7F056B769C}"/>
          </ac:spMkLst>
        </pc:spChg>
        <pc:spChg chg="del mod">
          <ac:chgData name="Artem Bezrukov" userId="20e1c096a8a5ec8f" providerId="LiveId" clId="{69553594-C561-4716-8ED4-59FA13D7E011}" dt="2021-02-26T18:35:37.398" v="1772" actId="478"/>
          <ac:spMkLst>
            <pc:docMk/>
            <pc:sldMk cId="1995415319" sldId="279"/>
            <ac:spMk id="5" creationId="{00000000-0000-0000-0000-000000000000}"/>
          </ac:spMkLst>
        </pc:spChg>
        <pc:spChg chg="del ord">
          <ac:chgData name="Artem Bezrukov" userId="20e1c096a8a5ec8f" providerId="LiveId" clId="{69553594-C561-4716-8ED4-59FA13D7E011}" dt="2021-02-26T18:35:40.308" v="1773" actId="478"/>
          <ac:spMkLst>
            <pc:docMk/>
            <pc:sldMk cId="1995415319" sldId="279"/>
            <ac:spMk id="6" creationId="{00000000-0000-0000-0000-000000000000}"/>
          </ac:spMkLst>
        </pc:spChg>
        <pc:spChg chg="add mod">
          <ac:chgData name="Artem Bezrukov" userId="20e1c096a8a5ec8f" providerId="LiveId" clId="{69553594-C561-4716-8ED4-59FA13D7E011}" dt="2021-02-26T18:38:02.904" v="1838" actId="255"/>
          <ac:spMkLst>
            <pc:docMk/>
            <pc:sldMk cId="1995415319" sldId="279"/>
            <ac:spMk id="7" creationId="{154351C3-E020-4350-913D-2F1EEA82EE1E}"/>
          </ac:spMkLst>
        </pc:spChg>
        <pc:spChg chg="add">
          <ac:chgData name="Artem Bezrukov" userId="20e1c096a8a5ec8f" providerId="LiveId" clId="{69553594-C561-4716-8ED4-59FA13D7E011}" dt="2021-02-26T18:35:30.603" v="1771" actId="26606"/>
          <ac:spMkLst>
            <pc:docMk/>
            <pc:sldMk cId="1995415319" sldId="279"/>
            <ac:spMk id="9" creationId="{963C26DC-8AFA-4023-B207-F7664781D5C4}"/>
          </ac:spMkLst>
        </pc:spChg>
        <pc:spChg chg="del">
          <ac:chgData name="Artem Bezrukov" userId="20e1c096a8a5ec8f" providerId="LiveId" clId="{69553594-C561-4716-8ED4-59FA13D7E011}" dt="2021-02-26T18:14:20.820" v="1106" actId="478"/>
          <ac:spMkLst>
            <pc:docMk/>
            <pc:sldMk cId="1995415319" sldId="279"/>
            <ac:spMk id="10" creationId="{CC87DE2B-4125-45A5-90EF-52A697E376E1}"/>
          </ac:spMkLst>
        </pc:spChg>
        <pc:spChg chg="add del mod ord">
          <ac:chgData name="Artem Bezrukov" userId="20e1c096a8a5ec8f" providerId="LiveId" clId="{69553594-C561-4716-8ED4-59FA13D7E011}" dt="2021-02-26T18:34:43.776" v="1768" actId="478"/>
          <ac:spMkLst>
            <pc:docMk/>
            <pc:sldMk cId="1995415319" sldId="279"/>
            <ac:spMk id="11" creationId="{0D22854C-8880-42F1-92C1-051E980577EA}"/>
          </ac:spMkLst>
        </pc:spChg>
        <pc:spChg chg="add del">
          <ac:chgData name="Artem Bezrukov" userId="20e1c096a8a5ec8f" providerId="LiveId" clId="{69553594-C561-4716-8ED4-59FA13D7E011}" dt="2021-02-26T18:34:41.717" v="1767" actId="26606"/>
          <ac:spMkLst>
            <pc:docMk/>
            <pc:sldMk cId="1995415319" sldId="279"/>
            <ac:spMk id="13" creationId="{90A18C7B-0D7F-4F18-B1DC-9891A5E840FE}"/>
          </ac:spMkLst>
        </pc:spChg>
        <pc:spChg chg="add">
          <ac:chgData name="Artem Bezrukov" userId="20e1c096a8a5ec8f" providerId="LiveId" clId="{69553594-C561-4716-8ED4-59FA13D7E011}" dt="2021-02-26T18:35:30.603" v="1771" actId="26606"/>
          <ac:spMkLst>
            <pc:docMk/>
            <pc:sldMk cId="1995415319" sldId="279"/>
            <ac:spMk id="14" creationId="{F27E9F68-4C6B-44CF-905B-98EC49DD3A05}"/>
          </ac:spMkLst>
        </pc:spChg>
        <pc:spChg chg="add del">
          <ac:chgData name="Artem Bezrukov" userId="20e1c096a8a5ec8f" providerId="LiveId" clId="{69553594-C561-4716-8ED4-59FA13D7E011}" dt="2021-02-26T18:33:59.487" v="1761" actId="26606"/>
          <ac:spMkLst>
            <pc:docMk/>
            <pc:sldMk cId="1995415319" sldId="279"/>
            <ac:spMk id="16" creationId="{BCC55ACC-A2F6-403C-A3A4-D59B3734D45F}"/>
          </ac:spMkLst>
        </pc:spChg>
        <pc:spChg chg="add mod">
          <ac:chgData name="Artem Bezrukov" userId="20e1c096a8a5ec8f" providerId="LiveId" clId="{69553594-C561-4716-8ED4-59FA13D7E011}" dt="2021-02-26T18:37:00.771" v="1828" actId="1076"/>
          <ac:spMkLst>
            <pc:docMk/>
            <pc:sldMk cId="1995415319" sldId="279"/>
            <ac:spMk id="17" creationId="{7AF35D2D-FC0B-44F2-A04E-47155F6FEEBC}"/>
          </ac:spMkLst>
        </pc:spChg>
        <pc:spChg chg="add del">
          <ac:chgData name="Artem Bezrukov" userId="20e1c096a8a5ec8f" providerId="LiveId" clId="{69553594-C561-4716-8ED4-59FA13D7E011}" dt="2021-02-26T18:34:41.717" v="1767" actId="26606"/>
          <ac:spMkLst>
            <pc:docMk/>
            <pc:sldMk cId="1995415319" sldId="279"/>
            <ac:spMk id="18" creationId="{E6078DC7-6A7C-45D3-A7BA-D0DC1313FE53}"/>
          </ac:spMkLst>
        </pc:spChg>
        <pc:picChg chg="del mod">
          <ac:chgData name="Artem Bezrukov" userId="20e1c096a8a5ec8f" providerId="LiveId" clId="{69553594-C561-4716-8ED4-59FA13D7E011}" dt="2021-02-26T18:14:37.228" v="1107" actId="478"/>
          <ac:picMkLst>
            <pc:docMk/>
            <pc:sldMk cId="1995415319" sldId="279"/>
            <ac:picMk id="8" creationId="{C381B531-6C6D-4C7F-AA7E-E39368F3AFFD}"/>
          </ac:picMkLst>
        </pc:picChg>
        <pc:picChg chg="add">
          <ac:chgData name="Artem Bezrukov" userId="20e1c096a8a5ec8f" providerId="LiveId" clId="{69553594-C561-4716-8ED4-59FA13D7E011}" dt="2021-02-26T18:35:30.603" v="1771" actId="26606"/>
          <ac:picMkLst>
            <pc:docMk/>
            <pc:sldMk cId="1995415319" sldId="279"/>
            <ac:picMk id="12" creationId="{7E9DE745-2D87-4BAB-87D6-B4F6E75F3526}"/>
          </ac:picMkLst>
        </pc:picChg>
      </pc:sldChg>
      <pc:sldChg chg="addSp delSp modSp add mod">
        <pc:chgData name="Artem Bezrukov" userId="20e1c096a8a5ec8f" providerId="LiveId" clId="{69553594-C561-4716-8ED4-59FA13D7E011}" dt="2021-02-26T18:33:34.585" v="1757"/>
        <pc:sldMkLst>
          <pc:docMk/>
          <pc:sldMk cId="1256448875" sldId="280"/>
        </pc:sldMkLst>
        <pc:spChg chg="add mod">
          <ac:chgData name="Artem Bezrukov" userId="20e1c096a8a5ec8f" providerId="LiveId" clId="{69553594-C561-4716-8ED4-59FA13D7E011}" dt="2021-02-26T18:13:55.779" v="1103" actId="1076"/>
          <ac:spMkLst>
            <pc:docMk/>
            <pc:sldMk cId="1256448875" sldId="280"/>
            <ac:spMk id="2" creationId="{A2D33C18-331E-4B38-AEA3-AF35FA43B7B0}"/>
          </ac:spMkLst>
        </pc:spChg>
        <pc:spChg chg="add mod">
          <ac:chgData name="Artem Bezrukov" userId="20e1c096a8a5ec8f" providerId="LiveId" clId="{69553594-C561-4716-8ED4-59FA13D7E011}" dt="2021-02-26T18:13:55.779" v="1103" actId="1076"/>
          <ac:spMkLst>
            <pc:docMk/>
            <pc:sldMk cId="1256448875" sldId="280"/>
            <ac:spMk id="6" creationId="{CA41CC8A-E6A4-4D1A-9E98-A80916FD9A90}"/>
          </ac:spMkLst>
        </pc:spChg>
        <pc:spChg chg="add del">
          <ac:chgData name="Artem Bezrukov" userId="20e1c096a8a5ec8f" providerId="LiveId" clId="{69553594-C561-4716-8ED4-59FA13D7E011}" dt="2021-02-26T18:13:40.109" v="1097" actId="478"/>
          <ac:spMkLst>
            <pc:docMk/>
            <pc:sldMk cId="1256448875" sldId="280"/>
            <ac:spMk id="7" creationId="{8504EDFC-19EB-40C3-B7FD-1902DF51A72C}"/>
          </ac:spMkLst>
        </pc:spChg>
        <pc:spChg chg="add mod">
          <ac:chgData name="Artem Bezrukov" userId="20e1c096a8a5ec8f" providerId="LiveId" clId="{69553594-C561-4716-8ED4-59FA13D7E011}" dt="2021-02-26T18:13:55.779" v="1103" actId="1076"/>
          <ac:spMkLst>
            <pc:docMk/>
            <pc:sldMk cId="1256448875" sldId="280"/>
            <ac:spMk id="8" creationId="{6437A0AD-7900-4415-B4C7-A02D87DFB996}"/>
          </ac:spMkLst>
        </pc:spChg>
        <pc:spChg chg="del">
          <ac:chgData name="Artem Bezrukov" userId="20e1c096a8a5ec8f" providerId="LiveId" clId="{69553594-C561-4716-8ED4-59FA13D7E011}" dt="2021-02-26T18:04:03.012" v="745" actId="478"/>
          <ac:spMkLst>
            <pc:docMk/>
            <pc:sldMk cId="1256448875" sldId="280"/>
            <ac:spMk id="9" creationId="{3B9CC5FB-495A-4B02-974E-C5A95CBB7A71}"/>
          </ac:spMkLst>
        </pc:spChg>
        <pc:spChg chg="mod">
          <ac:chgData name="Artem Bezrukov" userId="20e1c096a8a5ec8f" providerId="LiveId" clId="{69553594-C561-4716-8ED4-59FA13D7E011}" dt="2021-02-26T18:33:34.585" v="1757"/>
          <ac:spMkLst>
            <pc:docMk/>
            <pc:sldMk cId="1256448875" sldId="280"/>
            <ac:spMk id="13" creationId="{AB8FEB76-E849-489B-B51A-86D5FE7C7BF0}"/>
          </ac:spMkLst>
        </pc:spChg>
        <pc:spChg chg="mod">
          <ac:chgData name="Artem Bezrukov" userId="20e1c096a8a5ec8f" providerId="LiveId" clId="{69553594-C561-4716-8ED4-59FA13D7E011}" dt="2021-02-26T18:16:38.387" v="1238" actId="1076"/>
          <ac:spMkLst>
            <pc:docMk/>
            <pc:sldMk cId="1256448875" sldId="280"/>
            <ac:spMk id="17" creationId="{4E687EC3-BD3B-4339-850A-A202E2AF18B3}"/>
          </ac:spMkLst>
        </pc:spChg>
        <pc:picChg chg="del">
          <ac:chgData name="Artem Bezrukov" userId="20e1c096a8a5ec8f" providerId="LiveId" clId="{69553594-C561-4716-8ED4-59FA13D7E011}" dt="2021-02-26T18:04:03.012" v="745" actId="478"/>
          <ac:picMkLst>
            <pc:docMk/>
            <pc:sldMk cId="1256448875" sldId="280"/>
            <ac:picMk id="3" creationId="{7C5510F0-DAE1-4771-8761-212B1CDD2B92}"/>
          </ac:picMkLst>
        </pc:picChg>
        <pc:cxnChg chg="add del">
          <ac:chgData name="Artem Bezrukov" userId="20e1c096a8a5ec8f" providerId="LiveId" clId="{69553594-C561-4716-8ED4-59FA13D7E011}" dt="2021-02-26T18:13:22.003" v="1095" actId="478"/>
          <ac:cxnSpMkLst>
            <pc:docMk/>
            <pc:sldMk cId="1256448875" sldId="280"/>
            <ac:cxnSpMk id="5" creationId="{1297434C-518F-4F75-872C-63D1AEA57F99}"/>
          </ac:cxnSpMkLst>
        </pc:cxnChg>
        <pc:cxnChg chg="add mod">
          <ac:chgData name="Artem Bezrukov" userId="20e1c096a8a5ec8f" providerId="LiveId" clId="{69553594-C561-4716-8ED4-59FA13D7E011}" dt="2021-02-26T18:13:55.779" v="1103" actId="1076"/>
          <ac:cxnSpMkLst>
            <pc:docMk/>
            <pc:sldMk cId="1256448875" sldId="280"/>
            <ac:cxnSpMk id="11" creationId="{3DC5CA6D-7D47-49BE-A0C2-FE3E83CA890E}"/>
          </ac:cxnSpMkLst>
        </pc:cxnChg>
      </pc:sldChg>
      <pc:sldChg chg="delSp modSp add mod">
        <pc:chgData name="Artem Bezrukov" userId="20e1c096a8a5ec8f" providerId="LiveId" clId="{69553594-C561-4716-8ED4-59FA13D7E011}" dt="2021-02-26T18:33:34.585" v="1757"/>
        <pc:sldMkLst>
          <pc:docMk/>
          <pc:sldMk cId="2025036405" sldId="281"/>
        </pc:sldMkLst>
        <pc:spChg chg="del">
          <ac:chgData name="Artem Bezrukov" userId="20e1c096a8a5ec8f" providerId="LiveId" clId="{69553594-C561-4716-8ED4-59FA13D7E011}" dt="2021-02-26T18:26:16.388" v="1346" actId="478"/>
          <ac:spMkLst>
            <pc:docMk/>
            <pc:sldMk cId="2025036405" sldId="281"/>
            <ac:spMk id="2" creationId="{A2D33C18-331E-4B38-AEA3-AF35FA43B7B0}"/>
          </ac:spMkLst>
        </pc:spChg>
        <pc:spChg chg="mod">
          <ac:chgData name="Artem Bezrukov" userId="20e1c096a8a5ec8f" providerId="LiveId" clId="{69553594-C561-4716-8ED4-59FA13D7E011}" dt="2021-02-26T18:30:01.467" v="1705" actId="2711"/>
          <ac:spMkLst>
            <pc:docMk/>
            <pc:sldMk cId="2025036405" sldId="281"/>
            <ac:spMk id="6" creationId="{CA41CC8A-E6A4-4D1A-9E98-A80916FD9A90}"/>
          </ac:spMkLst>
        </pc:spChg>
        <pc:spChg chg="del">
          <ac:chgData name="Artem Bezrukov" userId="20e1c096a8a5ec8f" providerId="LiveId" clId="{69553594-C561-4716-8ED4-59FA13D7E011}" dt="2021-02-26T18:26:29.662" v="1377" actId="478"/>
          <ac:spMkLst>
            <pc:docMk/>
            <pc:sldMk cId="2025036405" sldId="281"/>
            <ac:spMk id="8" creationId="{6437A0AD-7900-4415-B4C7-A02D87DFB996}"/>
          </ac:spMkLst>
        </pc:spChg>
        <pc:spChg chg="mod">
          <ac:chgData name="Artem Bezrukov" userId="20e1c096a8a5ec8f" providerId="LiveId" clId="{69553594-C561-4716-8ED4-59FA13D7E011}" dt="2021-02-26T18:33:34.585" v="1757"/>
          <ac:spMkLst>
            <pc:docMk/>
            <pc:sldMk cId="2025036405" sldId="281"/>
            <ac:spMk id="13" creationId="{AB8FEB76-E849-489B-B51A-86D5FE7C7BF0}"/>
          </ac:spMkLst>
        </pc:spChg>
        <pc:spChg chg="mod">
          <ac:chgData name="Artem Bezrukov" userId="20e1c096a8a5ec8f" providerId="LiveId" clId="{69553594-C561-4716-8ED4-59FA13D7E011}" dt="2021-02-26T18:30:26.631" v="1716" actId="20577"/>
          <ac:spMkLst>
            <pc:docMk/>
            <pc:sldMk cId="2025036405" sldId="281"/>
            <ac:spMk id="17" creationId="{4E687EC3-BD3B-4339-850A-A202E2AF18B3}"/>
          </ac:spMkLst>
        </pc:spChg>
        <pc:cxnChg chg="del mod">
          <ac:chgData name="Artem Bezrukov" userId="20e1c096a8a5ec8f" providerId="LiveId" clId="{69553594-C561-4716-8ED4-59FA13D7E011}" dt="2021-02-26T18:26:17.554" v="1347" actId="478"/>
          <ac:cxnSpMkLst>
            <pc:docMk/>
            <pc:sldMk cId="2025036405" sldId="281"/>
            <ac:cxnSpMk id="11" creationId="{3DC5CA6D-7D47-49BE-A0C2-FE3E83CA890E}"/>
          </ac:cxnSpMkLst>
        </pc:cxnChg>
      </pc:sldChg>
      <pc:sldChg chg="delSp modSp add mod delAnim">
        <pc:chgData name="Artem Bezrukov" userId="20e1c096a8a5ec8f" providerId="LiveId" clId="{69553594-C561-4716-8ED4-59FA13D7E011}" dt="2021-02-26T18:42:32.939" v="1970" actId="1076"/>
        <pc:sldMkLst>
          <pc:docMk/>
          <pc:sldMk cId="2773108835" sldId="282"/>
        </pc:sldMkLst>
        <pc:spChg chg="mod">
          <ac:chgData name="Artem Bezrukov" userId="20e1c096a8a5ec8f" providerId="LiveId" clId="{69553594-C561-4716-8ED4-59FA13D7E011}" dt="2021-02-26T18:42:32.939" v="1970" actId="1076"/>
          <ac:spMkLst>
            <pc:docMk/>
            <pc:sldMk cId="2773108835" sldId="282"/>
            <ac:spMk id="4" creationId="{87265DEA-2CF3-4B74-8BD4-9460618E0D0C}"/>
          </ac:spMkLst>
        </pc:spChg>
        <pc:spChg chg="del">
          <ac:chgData name="Artem Bezrukov" userId="20e1c096a8a5ec8f" providerId="LiveId" clId="{69553594-C561-4716-8ED4-59FA13D7E011}" dt="2021-02-26T18:41:37.395" v="1858" actId="478"/>
          <ac:spMkLst>
            <pc:docMk/>
            <pc:sldMk cId="2773108835" sldId="282"/>
            <ac:spMk id="7" creationId="{C5D9D7AB-BAA1-4DDC-BE6D-772909864916}"/>
          </ac:spMkLst>
        </pc:spChg>
        <pc:spChg chg="del">
          <ac:chgData name="Artem Bezrukov" userId="20e1c096a8a5ec8f" providerId="LiveId" clId="{69553594-C561-4716-8ED4-59FA13D7E011}" dt="2021-02-26T18:41:37.395" v="1858" actId="478"/>
          <ac:spMkLst>
            <pc:docMk/>
            <pc:sldMk cId="2773108835" sldId="282"/>
            <ac:spMk id="12" creationId="{106BBC1E-7FC8-478A-A7D7-92B92106FF8E}"/>
          </ac:spMkLst>
        </pc:spChg>
        <pc:spChg chg="del">
          <ac:chgData name="Artem Bezrukov" userId="20e1c096a8a5ec8f" providerId="LiveId" clId="{69553594-C561-4716-8ED4-59FA13D7E011}" dt="2021-02-26T18:41:37.395" v="1858" actId="478"/>
          <ac:spMkLst>
            <pc:docMk/>
            <pc:sldMk cId="2773108835" sldId="282"/>
            <ac:spMk id="15" creationId="{FD635F02-47CB-4AB7-9B29-AD5194F6B7F1}"/>
          </ac:spMkLst>
        </pc:spChg>
        <pc:spChg chg="del">
          <ac:chgData name="Artem Bezrukov" userId="20e1c096a8a5ec8f" providerId="LiveId" clId="{69553594-C561-4716-8ED4-59FA13D7E011}" dt="2021-02-26T18:41:37.395" v="1858" actId="478"/>
          <ac:spMkLst>
            <pc:docMk/>
            <pc:sldMk cId="2773108835" sldId="282"/>
            <ac:spMk id="16" creationId="{6962A09E-E79E-43DC-ACBA-CFC8B1AF3900}"/>
          </ac:spMkLst>
        </pc:spChg>
        <pc:picChg chg="del">
          <ac:chgData name="Artem Bezrukov" userId="20e1c096a8a5ec8f" providerId="LiveId" clId="{69553594-C561-4716-8ED4-59FA13D7E011}" dt="2021-02-26T18:41:37.395" v="1858" actId="478"/>
          <ac:picMkLst>
            <pc:docMk/>
            <pc:sldMk cId="2773108835" sldId="282"/>
            <ac:picMk id="6" creationId="{BDA5B247-AD03-416B-9271-96A3599C8605}"/>
          </ac:picMkLst>
        </pc:picChg>
        <pc:picChg chg="del">
          <ac:chgData name="Artem Bezrukov" userId="20e1c096a8a5ec8f" providerId="LiveId" clId="{69553594-C561-4716-8ED4-59FA13D7E011}" dt="2021-02-26T18:41:37.395" v="1858" actId="478"/>
          <ac:picMkLst>
            <pc:docMk/>
            <pc:sldMk cId="2773108835" sldId="282"/>
            <ac:picMk id="11" creationId="{5E5FBF8B-E73F-4336-BB46-932DD3B5DE9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D1CD8-6F54-425C-83D3-F1FF62831BF1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A80B9-AF86-4F1E-B6F6-D2EDDE4AE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24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DB947-F51E-4ED2-8E4B-5E24A7CE35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4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2781-6C96-4EAF-BAB3-5E1B103857C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0231-A4B7-4378-B6D9-BA9E9538A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2781-6C96-4EAF-BAB3-5E1B103857C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0231-A4B7-4378-B6D9-BA9E9538A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1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2781-6C96-4EAF-BAB3-5E1B103857C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0231-A4B7-4378-B6D9-BA9E9538A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27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2781-6C96-4EAF-BAB3-5E1B103857C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0231-A4B7-4378-B6D9-BA9E9538A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5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2781-6C96-4EAF-BAB3-5E1B103857C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0231-A4B7-4378-B6D9-BA9E9538A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9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2781-6C96-4EAF-BAB3-5E1B103857C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0231-A4B7-4378-B6D9-BA9E9538A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60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2781-6C96-4EAF-BAB3-5E1B103857C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0231-A4B7-4378-B6D9-BA9E9538A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7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2781-6C96-4EAF-BAB3-5E1B103857C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0231-A4B7-4378-B6D9-BA9E9538A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7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2781-6C96-4EAF-BAB3-5E1B103857C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0231-A4B7-4378-B6D9-BA9E9538A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2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2781-6C96-4EAF-BAB3-5E1B103857C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0231-A4B7-4378-B6D9-BA9E9538A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2781-6C96-4EAF-BAB3-5E1B103857C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30231-A4B7-4378-B6D9-BA9E9538A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2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2781-6C96-4EAF-BAB3-5E1B103857C4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30231-A4B7-4378-B6D9-BA9E9538A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3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593CDF2-4182-4781-83F8-4A7F056B769C}"/>
              </a:ext>
            </a:extLst>
          </p:cNvPr>
          <p:cNvSpPr/>
          <p:nvPr/>
        </p:nvSpPr>
        <p:spPr>
          <a:xfrm>
            <a:off x="134984" y="1183107"/>
            <a:ext cx="3291840" cy="11951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154351C3-E020-4350-913D-2F1EEA82EE1E}"/>
              </a:ext>
            </a:extLst>
          </p:cNvPr>
          <p:cNvSpPr txBox="1">
            <a:spLocks/>
          </p:cNvSpPr>
          <p:nvPr/>
        </p:nvSpPr>
        <p:spPr>
          <a:xfrm>
            <a:off x="160501" y="3110356"/>
            <a:ext cx="4944900" cy="928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sz="3200" b="1" kern="1200" spc="-8" dirty="0">
                <a:solidFill>
                  <a:srgbClr val="4472C4"/>
                </a:solidFill>
                <a:latin typeface="+mn-lt"/>
                <a:ea typeface="+mn-ea"/>
                <a:cs typeface="+mn-cs"/>
              </a:rPr>
              <a:t>ПОДАЧА ЗАЯВОК </a:t>
            </a:r>
            <a:r>
              <a:rPr lang="ru-RU" sz="3200" b="1" kern="1200" spc="-8" dirty="0">
                <a:solidFill>
                  <a:srgbClr val="4472C4"/>
                </a:solidFill>
                <a:latin typeface="+mn-lt"/>
                <a:ea typeface="+mn-ea"/>
                <a:cs typeface="+mn-cs"/>
              </a:rPr>
              <a:t>                 </a:t>
            </a:r>
            <a:r>
              <a:rPr lang="en-US" sz="3200" b="1" kern="1200" spc="-8" dirty="0">
                <a:solidFill>
                  <a:srgbClr val="4472C4"/>
                </a:solidFill>
                <a:latin typeface="+mn-lt"/>
                <a:ea typeface="+mn-ea"/>
                <a:cs typeface="+mn-cs"/>
              </a:rPr>
              <a:t>НА ГРАНТЫ:</a:t>
            </a:r>
          </a:p>
          <a:p>
            <a:pPr>
              <a:spcBef>
                <a:spcPts val="1000"/>
              </a:spcBef>
            </a:pPr>
            <a:r>
              <a:rPr lang="en-US" sz="3200" kern="1200" spc="-8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ПРИМЕРЫ,</a:t>
            </a:r>
            <a:endParaRPr lang="ru-RU" sz="3200" kern="1200" spc="-8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1000"/>
              </a:spcBef>
            </a:pPr>
            <a:r>
              <a:rPr lang="en-US" sz="3200" kern="1200" spc="-8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ИСТОРИИ,</a:t>
            </a:r>
            <a:endParaRPr lang="ru-RU" sz="3200" kern="1200" spc="-8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1000"/>
              </a:spcBef>
            </a:pPr>
            <a:r>
              <a:rPr lang="en-US" sz="3200" kern="1200" spc="-8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ВАРИАНТЫ ОБОБЩЕНИЯ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7E9F68-4C6B-44CF-905B-98EC49DD3A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561367" y="0"/>
            <a:ext cx="5344633" cy="6858000"/>
          </a:xfrm>
          <a:custGeom>
            <a:avLst/>
            <a:gdLst>
              <a:gd name="connsiteX0" fmla="*/ 73610 w 6578009"/>
              <a:gd name="connsiteY0" fmla="*/ 0 h 6858000"/>
              <a:gd name="connsiteX1" fmla="*/ 6578009 w 6578009"/>
              <a:gd name="connsiteY1" fmla="*/ 0 h 6858000"/>
              <a:gd name="connsiteX2" fmla="*/ 6578009 w 6578009"/>
              <a:gd name="connsiteY2" fmla="*/ 6858000 h 6858000"/>
              <a:gd name="connsiteX3" fmla="*/ 2947297 w 6578009"/>
              <a:gd name="connsiteY3" fmla="*/ 6858000 h 6858000"/>
              <a:gd name="connsiteX4" fmla="*/ 2740229 w 6578009"/>
              <a:gd name="connsiteY4" fmla="*/ 6703632 h 6858000"/>
              <a:gd name="connsiteX5" fmla="*/ 0 w 6578009"/>
              <a:gd name="connsiteY5" fmla="*/ 1026053 h 6858000"/>
              <a:gd name="connsiteX6" fmla="*/ 37438 w 6578009"/>
              <a:gd name="connsiteY6" fmla="*/ 2846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8009" h="6858000">
                <a:moveTo>
                  <a:pt x="73610" y="0"/>
                </a:moveTo>
                <a:lnTo>
                  <a:pt x="6578009" y="0"/>
                </a:lnTo>
                <a:lnTo>
                  <a:pt x="6578009" y="6858000"/>
                </a:lnTo>
                <a:lnTo>
                  <a:pt x="2947297" y="6858000"/>
                </a:lnTo>
                <a:lnTo>
                  <a:pt x="2740229" y="6703632"/>
                </a:lnTo>
                <a:cubicBezTo>
                  <a:pt x="1070445" y="5375192"/>
                  <a:pt x="0" y="3325631"/>
                  <a:pt x="0" y="1026053"/>
                </a:cubicBezTo>
                <a:cubicBezTo>
                  <a:pt x="0" y="775760"/>
                  <a:pt x="12683" y="528427"/>
                  <a:pt x="37438" y="28466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5">
            <a:extLst>
              <a:ext uri="{FF2B5EF4-FFF2-40B4-BE49-F238E27FC236}">
                <a16:creationId xmlns:a16="http://schemas.microsoft.com/office/drawing/2014/main" id="{963C26DC-8AFA-4023-B207-F7664781D5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4690055" y="0"/>
            <a:ext cx="5215945" cy="6858000"/>
          </a:xfrm>
          <a:custGeom>
            <a:avLst/>
            <a:gdLst>
              <a:gd name="connsiteX0" fmla="*/ 6344630 w 6419624"/>
              <a:gd name="connsiteY0" fmla="*/ 0 h 6858000"/>
              <a:gd name="connsiteX1" fmla="*/ 0 w 6419624"/>
              <a:gd name="connsiteY1" fmla="*/ 0 h 6858000"/>
              <a:gd name="connsiteX2" fmla="*/ 0 w 6419624"/>
              <a:gd name="connsiteY2" fmla="*/ 6858000 h 6858000"/>
              <a:gd name="connsiteX3" fmla="*/ 3344107 w 6419624"/>
              <a:gd name="connsiteY3" fmla="*/ 6858000 h 6858000"/>
              <a:gd name="connsiteX4" fmla="*/ 3509562 w 6419624"/>
              <a:gd name="connsiteY4" fmla="*/ 6745502 h 6858000"/>
              <a:gd name="connsiteX5" fmla="*/ 6419624 w 6419624"/>
              <a:gd name="connsiteY5" fmla="*/ 1026052 h 6858000"/>
              <a:gd name="connsiteX6" fmla="*/ 6383100 w 6419624"/>
              <a:gd name="connsiteY6" fmla="*/ 3027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19624" h="6858000">
                <a:moveTo>
                  <a:pt x="6344630" y="0"/>
                </a:moveTo>
                <a:lnTo>
                  <a:pt x="0" y="0"/>
                </a:lnTo>
                <a:lnTo>
                  <a:pt x="0" y="6858000"/>
                </a:lnTo>
                <a:lnTo>
                  <a:pt x="3344107" y="6858000"/>
                </a:lnTo>
                <a:lnTo>
                  <a:pt x="3509562" y="6745502"/>
                </a:lnTo>
                <a:cubicBezTo>
                  <a:pt x="5273452" y="5459025"/>
                  <a:pt x="6419624" y="3376391"/>
                  <a:pt x="6419624" y="1026052"/>
                </a:cubicBezTo>
                <a:cubicBezTo>
                  <a:pt x="6419624" y="781861"/>
                  <a:pt x="6407252" y="540560"/>
                  <a:pt x="6383100" y="30274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0" descr="Пьедестал">
            <a:extLst>
              <a:ext uri="{FF2B5EF4-FFF2-40B4-BE49-F238E27FC236}">
                <a16:creationId xmlns:a16="http://schemas.microsoft.com/office/drawing/2014/main" id="{7E9DE745-2D87-4BAB-87D6-B4F6E75F3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84396" y="2373510"/>
            <a:ext cx="3800985" cy="3800985"/>
          </a:xfrm>
          <a:prstGeom prst="rect">
            <a:avLst/>
          </a:prstGeom>
        </p:spPr>
      </p:pic>
      <p:sp>
        <p:nvSpPr>
          <p:cNvPr id="17" name="object 9">
            <a:extLst>
              <a:ext uri="{FF2B5EF4-FFF2-40B4-BE49-F238E27FC236}">
                <a16:creationId xmlns:a16="http://schemas.microsoft.com/office/drawing/2014/main" id="{7AF35D2D-FC0B-44F2-A04E-47155F6FEEBC}"/>
              </a:ext>
            </a:extLst>
          </p:cNvPr>
          <p:cNvSpPr txBox="1">
            <a:spLocks/>
          </p:cNvSpPr>
          <p:nvPr/>
        </p:nvSpPr>
        <p:spPr>
          <a:xfrm>
            <a:off x="180554" y="4726348"/>
            <a:ext cx="4944900" cy="928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ru-RU" sz="2400" kern="1200" spc="-8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Безруков А.Н.</a:t>
            </a:r>
            <a:endParaRPr lang="en-US" sz="2400" kern="1200" spc="-8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415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7265DEA-2CF3-4B74-8BD4-9460618E0D0C}"/>
              </a:ext>
            </a:extLst>
          </p:cNvPr>
          <p:cNvSpPr txBox="1">
            <a:spLocks/>
          </p:cNvSpPr>
          <p:nvPr/>
        </p:nvSpPr>
        <p:spPr>
          <a:xfrm>
            <a:off x="818147" y="162193"/>
            <a:ext cx="7928811" cy="124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 Перспективные направления развития образовательной деятельности в вузе</a:t>
            </a:r>
            <a:r>
              <a:rPr lang="en-US" sz="3200" dirty="0"/>
              <a:t> (</a:t>
            </a:r>
            <a:r>
              <a:rPr lang="ru-RU" sz="3200" dirty="0"/>
              <a:t>пример):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F4AEABD6-E5BD-4E04-BDD6-F446A81A9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7472" y="1559765"/>
            <a:ext cx="2966683" cy="390257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rgbClr val="262626"/>
                </a:solidFill>
              </a:rPr>
              <a:t>Цифровые компетенции и электронная образовательная среда:</a:t>
            </a: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ru-RU" sz="1600" dirty="0"/>
              <a:t>образовательные программы в области моделирования и оптимизации химико-технологических процессов </a:t>
            </a: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ru-RU" sz="1600" dirty="0"/>
              <a:t>создание совместных автоматизированных лабораторий с ведущими  компаниями мира;</a:t>
            </a: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ru-RU" sz="1600" dirty="0"/>
              <a:t>цифровизация образовательного                 процесса</a:t>
            </a:r>
          </a:p>
          <a:p>
            <a:pPr marL="285750" indent="-285750" algn="just">
              <a:buSzPct val="150000"/>
              <a:buBlip>
                <a:blip r:embed="rId2"/>
              </a:buBlip>
            </a:pPr>
            <a:endParaRPr lang="ru-RU" sz="1600" dirty="0"/>
          </a:p>
          <a:p>
            <a:pPr marL="285750" indent="-285750" algn="just">
              <a:buSzPct val="150000"/>
              <a:buBlip>
                <a:blip r:embed="rId2"/>
              </a:buBlip>
            </a:pPr>
            <a:endParaRPr lang="ru-RU" sz="1600" dirty="0"/>
          </a:p>
          <a:p>
            <a:pPr marL="285750" indent="-285750" algn="just">
              <a:buSzPct val="150000"/>
              <a:buBlip>
                <a:blip r:embed="rId2"/>
              </a:buBlip>
            </a:pPr>
            <a:endParaRPr lang="ru-RU" sz="1600" dirty="0"/>
          </a:p>
          <a:p>
            <a:pPr marL="285750" indent="-285750" algn="just">
              <a:buSzPct val="150000"/>
              <a:buBlip>
                <a:blip r:embed="rId2"/>
              </a:buBlip>
            </a:pPr>
            <a:endParaRPr lang="ru-RU" sz="1600" dirty="0"/>
          </a:p>
          <a:p>
            <a:pPr marL="285750" indent="-285750" algn="just">
              <a:buSzPct val="150000"/>
              <a:buBlip>
                <a:blip r:embed="rId2"/>
              </a:buBlip>
            </a:pPr>
            <a:endParaRPr lang="ru-RU" sz="1600" dirty="0"/>
          </a:p>
          <a:p>
            <a:pPr algn="just"/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6EE5F-CD0C-4D04-B911-A040901F3FFB}"/>
              </a:ext>
            </a:extLst>
          </p:cNvPr>
          <p:cNvSpPr txBox="1"/>
          <p:nvPr/>
        </p:nvSpPr>
        <p:spPr>
          <a:xfrm>
            <a:off x="7078579" y="1547731"/>
            <a:ext cx="2396065" cy="34092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sz="1600" b="1" dirty="0">
                <a:solidFill>
                  <a:srgbClr val="262626"/>
                </a:solidFill>
              </a:rPr>
              <a:t>Экспорт образования:</a:t>
            </a:r>
          </a:p>
          <a:p>
            <a:pPr algn="just"/>
            <a:endParaRPr lang="ru-RU" sz="1600" b="1" dirty="0">
              <a:solidFill>
                <a:srgbClr val="262626"/>
              </a:solidFill>
            </a:endParaRP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ru-RU" sz="1600" dirty="0"/>
              <a:t>создание конкурентоспособных образовательных программ на английском языке;</a:t>
            </a: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ru-RU" sz="1600" dirty="0"/>
              <a:t>увеличение контингента из стран СНГ с подготовкой кадров «под ключ» для зарубежных предприятий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9AF4E-8615-45AE-868C-47B996BFF799}"/>
              </a:ext>
            </a:extLst>
          </p:cNvPr>
          <p:cNvSpPr txBox="1"/>
          <p:nvPr/>
        </p:nvSpPr>
        <p:spPr>
          <a:xfrm>
            <a:off x="342258" y="1531690"/>
            <a:ext cx="2894237" cy="39186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r>
              <a:rPr lang="ru-RU" sz="1600" b="1" dirty="0">
                <a:solidFill>
                  <a:srgbClr val="262626"/>
                </a:solidFill>
              </a:rPr>
              <a:t>Многоуровневые образовательные программы</a:t>
            </a:r>
          </a:p>
          <a:p>
            <a:pPr algn="just"/>
            <a:endParaRPr lang="ru-RU" sz="1600" b="1" dirty="0">
              <a:solidFill>
                <a:srgbClr val="262626"/>
              </a:solidFill>
            </a:endParaRPr>
          </a:p>
          <a:p>
            <a:pPr algn="just"/>
            <a:r>
              <a:rPr lang="ru-RU" sz="1600" b="1" dirty="0">
                <a:solidFill>
                  <a:srgbClr val="262626"/>
                </a:solidFill>
              </a:rPr>
              <a:t>Пример: программы в сфере циркулярной экономики):</a:t>
            </a:r>
          </a:p>
          <a:p>
            <a:pPr algn="just"/>
            <a:endParaRPr lang="ru-RU" sz="1600" b="1" dirty="0">
              <a:solidFill>
                <a:srgbClr val="262626"/>
              </a:solidFill>
            </a:endParaRP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ru-RU" sz="1600" dirty="0"/>
              <a:t>производство и вторичная переработка полимеров;</a:t>
            </a: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ru-RU" sz="1600" dirty="0" err="1"/>
              <a:t>техносферная</a:t>
            </a:r>
            <a:r>
              <a:rPr lang="ru-RU" sz="1600" dirty="0"/>
              <a:t> безопасность;</a:t>
            </a: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ru-RU" sz="1600" dirty="0" err="1"/>
              <a:t>энерго-ресурсосбережение</a:t>
            </a:r>
            <a:r>
              <a:rPr lang="ru-RU" sz="1600" dirty="0"/>
              <a:t>;</a:t>
            </a:r>
          </a:p>
          <a:p>
            <a:pPr marL="285750" indent="-285750" algn="just">
              <a:buSzPct val="150000"/>
              <a:buFont typeface="Arial" panose="020B0604020202020204" pitchFamily="34" charset="0"/>
              <a:buChar char="•"/>
            </a:pPr>
            <a:r>
              <a:rPr lang="ru-RU" sz="1600" dirty="0"/>
              <a:t>очистка сточных вод и сокращения отходов производств</a:t>
            </a:r>
          </a:p>
        </p:txBody>
      </p:sp>
    </p:spTree>
    <p:extLst>
      <p:ext uri="{BB962C8B-B14F-4D97-AF65-F5344CB8AC3E}">
        <p14:creationId xmlns:p14="http://schemas.microsoft.com/office/powerpoint/2010/main" val="6985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7265DEA-2CF3-4B74-8BD4-9460618E0D0C}"/>
              </a:ext>
            </a:extLst>
          </p:cNvPr>
          <p:cNvSpPr txBox="1">
            <a:spLocks/>
          </p:cNvSpPr>
          <p:nvPr/>
        </p:nvSpPr>
        <p:spPr>
          <a:xfrm>
            <a:off x="842211" y="162193"/>
            <a:ext cx="7904747" cy="124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 Перспективные направления развития </a:t>
            </a:r>
            <a:r>
              <a:rPr lang="ru-RU" sz="3200" dirty="0" smtClean="0"/>
              <a:t>научной </a:t>
            </a:r>
            <a:r>
              <a:rPr lang="ru-RU" sz="3200" dirty="0"/>
              <a:t>деятельности в вузе (пример):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0A64828B-FD5C-4951-A913-27C106985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061" y="1443459"/>
            <a:ext cx="2938024" cy="221414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rgbClr val="262626"/>
                </a:solidFill>
              </a:rPr>
              <a:t>Коммерциализация	                           и трансфер технологий:</a:t>
            </a:r>
          </a:p>
          <a:p>
            <a:pPr marL="285750" indent="-285750" algn="l">
              <a:buSzPct val="150000"/>
              <a:buFont typeface="Arial" panose="020B0604020202020204" pitchFamily="34" charset="0"/>
              <a:buChar char="•"/>
            </a:pPr>
            <a:r>
              <a:rPr lang="ru-RU" sz="1600" dirty="0"/>
              <a:t>функционирующая система трансфера технологий;</a:t>
            </a:r>
          </a:p>
          <a:p>
            <a:pPr marL="285750" indent="-285750" algn="l">
              <a:buSzPct val="150000"/>
              <a:buFont typeface="Arial" panose="020B0604020202020204" pitchFamily="34" charset="0"/>
              <a:buChar char="•"/>
            </a:pPr>
            <a:r>
              <a:rPr lang="ru-RU" sz="1600" dirty="0"/>
              <a:t>создание единой цифровой платформы научно-технологического взаимодействия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68A316-E01F-42B0-A5A0-2A7F0B5FB8F5}"/>
              </a:ext>
            </a:extLst>
          </p:cNvPr>
          <p:cNvSpPr txBox="1"/>
          <p:nvPr/>
        </p:nvSpPr>
        <p:spPr>
          <a:xfrm>
            <a:off x="6759837" y="1450885"/>
            <a:ext cx="2881468" cy="28243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indent="0" algn="just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>
                <a:solidFill>
                  <a:srgbClr val="262626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dirty="0"/>
              <a:t>Устойчивое развитие: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создание конкурентоспособных технологий в рамках программ инновационного развития компаний-партнеров вуза;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активизация деятельности малых инновационных компаний, созданных при участии вуза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1F43EA-09F8-413D-BB12-CE811E3CA4A7}"/>
              </a:ext>
            </a:extLst>
          </p:cNvPr>
          <p:cNvSpPr txBox="1"/>
          <p:nvPr/>
        </p:nvSpPr>
        <p:spPr>
          <a:xfrm>
            <a:off x="352926" y="1406769"/>
            <a:ext cx="3100138" cy="39553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>
            <a:defPPr>
              <a:defRPr lang="en-US"/>
            </a:defPPr>
            <a:lvl1pPr algn="just">
              <a:defRPr sz="1600" b="1">
                <a:solidFill>
                  <a:srgbClr val="262626"/>
                </a:solidFill>
              </a:defRPr>
            </a:lvl1pPr>
          </a:lstStyle>
          <a:p>
            <a:r>
              <a:rPr lang="ru-RU" dirty="0"/>
              <a:t>Развитие междисциплинарных научных направлений 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новые энерго-ресурсосберегающие технологии для химического комплекса и смежных отраслей;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новые материалы, в т.ч. </a:t>
            </a:r>
            <a:r>
              <a:rPr lang="ru-RU" b="0" dirty="0" err="1"/>
              <a:t>энергонасыщенные</a:t>
            </a:r>
            <a:r>
              <a:rPr lang="ru-RU" b="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новые подходы 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цифровому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прогнозированию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свойств материалов и характеристик       технологических процессов.</a:t>
            </a:r>
          </a:p>
        </p:txBody>
      </p:sp>
    </p:spTree>
    <p:extLst>
      <p:ext uri="{BB962C8B-B14F-4D97-AF65-F5344CB8AC3E}">
        <p14:creationId xmlns:p14="http://schemas.microsoft.com/office/powerpoint/2010/main" val="3199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7265DEA-2CF3-4B74-8BD4-9460618E0D0C}"/>
              </a:ext>
            </a:extLst>
          </p:cNvPr>
          <p:cNvSpPr txBox="1">
            <a:spLocks/>
          </p:cNvSpPr>
          <p:nvPr/>
        </p:nvSpPr>
        <p:spPr>
          <a:xfrm>
            <a:off x="834190" y="102035"/>
            <a:ext cx="7904747" cy="124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 Матрица приоритетов национальной технологической инициативы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A5B247-AD03-416B-9271-96A3599C8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861"/>
            <a:ext cx="9906000" cy="52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7265DEA-2CF3-4B74-8BD4-9460618E0D0C}"/>
              </a:ext>
            </a:extLst>
          </p:cNvPr>
          <p:cNvSpPr txBox="1">
            <a:spLocks/>
          </p:cNvSpPr>
          <p:nvPr/>
        </p:nvSpPr>
        <p:spPr>
          <a:xfrm>
            <a:off x="842211" y="162193"/>
            <a:ext cx="7904747" cy="124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 Матрица приоритетов Национальной технологической инициативы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A5B247-AD03-416B-9271-96A3599C86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1629" r="55144" b="68655"/>
          <a:stretch/>
        </p:blipFill>
        <p:spPr>
          <a:xfrm>
            <a:off x="1066798" y="1487904"/>
            <a:ext cx="7083303" cy="22378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5FBF8B-E73F-4336-BB46-932DD3B5D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8" t="11629" r="20608" b="68655"/>
          <a:stretch/>
        </p:blipFill>
        <p:spPr>
          <a:xfrm>
            <a:off x="1195135" y="4227094"/>
            <a:ext cx="7734127" cy="2141621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5D9D7AB-BAA1-4DDC-BE6D-772909864916}"/>
              </a:ext>
            </a:extLst>
          </p:cNvPr>
          <p:cNvSpPr/>
          <p:nvPr/>
        </p:nvSpPr>
        <p:spPr>
          <a:xfrm>
            <a:off x="1078832" y="5277853"/>
            <a:ext cx="2358189" cy="52938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06BBC1E-7FC8-478A-A7D7-92B92106FF8E}"/>
              </a:ext>
            </a:extLst>
          </p:cNvPr>
          <p:cNvSpPr/>
          <p:nvPr/>
        </p:nvSpPr>
        <p:spPr>
          <a:xfrm>
            <a:off x="4652211" y="4692317"/>
            <a:ext cx="3252536" cy="51735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D635F02-47CB-4AB7-9B29-AD5194F6B7F1}"/>
              </a:ext>
            </a:extLst>
          </p:cNvPr>
          <p:cNvSpPr/>
          <p:nvPr/>
        </p:nvSpPr>
        <p:spPr>
          <a:xfrm>
            <a:off x="6248401" y="5366084"/>
            <a:ext cx="2490536" cy="5253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962A09E-E79E-43DC-ACBA-CFC8B1AF3900}"/>
              </a:ext>
            </a:extLst>
          </p:cNvPr>
          <p:cNvSpPr/>
          <p:nvPr/>
        </p:nvSpPr>
        <p:spPr>
          <a:xfrm>
            <a:off x="1295399" y="2005265"/>
            <a:ext cx="4395537" cy="11149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8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7265DEA-2CF3-4B74-8BD4-9460618E0D0C}"/>
              </a:ext>
            </a:extLst>
          </p:cNvPr>
          <p:cNvSpPr txBox="1">
            <a:spLocks/>
          </p:cNvSpPr>
          <p:nvPr/>
        </p:nvSpPr>
        <p:spPr>
          <a:xfrm>
            <a:off x="1669525" y="2391588"/>
            <a:ext cx="6037561" cy="1805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 Продолжаем игру – заполнение логико-структурной матрицы для СВОЕГО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7731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9097" y="2397415"/>
            <a:ext cx="4856520" cy="1060186"/>
          </a:xfrm>
          <a:prstGeom prst="rect">
            <a:avLst/>
          </a:prstGeom>
        </p:spPr>
        <p:txBody>
          <a:bodyPr vert="horz" wrap="square" lIns="0" tIns="9803" rIns="0" bIns="0" rtlCol="0" anchor="ctr">
            <a:spAutoFit/>
          </a:bodyPr>
          <a:lstStyle/>
          <a:p>
            <a:pPr marL="10319" marR="4128">
              <a:lnSpc>
                <a:spcPct val="100000"/>
              </a:lnSpc>
              <a:spcBef>
                <a:spcPts val="77"/>
              </a:spcBef>
            </a:pPr>
            <a:r>
              <a:rPr sz="2275" spc="-8" dirty="0">
                <a:solidFill>
                  <a:srgbClr val="FFFFFF"/>
                </a:solidFill>
              </a:rPr>
              <a:t>КОНКУРС НА </a:t>
            </a:r>
            <a:r>
              <a:rPr sz="2275" spc="-4" dirty="0">
                <a:solidFill>
                  <a:srgbClr val="FFFFFF"/>
                </a:solidFill>
              </a:rPr>
              <a:t>ПРЕДОСТАВЛЕНИЕ  ГРАНТОВ </a:t>
            </a:r>
            <a:r>
              <a:rPr sz="2275" spc="-8" dirty="0">
                <a:solidFill>
                  <a:srgbClr val="FFFFFF"/>
                </a:solidFill>
              </a:rPr>
              <a:t>ПРЕПОДАВАТЕЛЯМ  </a:t>
            </a:r>
            <a:r>
              <a:rPr sz="2275" spc="-4" dirty="0">
                <a:solidFill>
                  <a:srgbClr val="FFFFFF"/>
                </a:solidFill>
              </a:rPr>
              <a:t>МАГИСТРАТУРЫ</a:t>
            </a:r>
            <a:endParaRPr sz="2275" dirty="0"/>
          </a:p>
        </p:txBody>
      </p:sp>
      <p:sp>
        <p:nvSpPr>
          <p:cNvPr id="6" name="object 6"/>
          <p:cNvSpPr txBox="1"/>
          <p:nvPr/>
        </p:nvSpPr>
        <p:spPr>
          <a:xfrm>
            <a:off x="499097" y="3784172"/>
            <a:ext cx="1658222" cy="359995"/>
          </a:xfrm>
          <a:prstGeom prst="rect">
            <a:avLst/>
          </a:prstGeom>
        </p:spPr>
        <p:txBody>
          <a:bodyPr vert="horz" wrap="square" lIns="0" tIns="9803" rIns="0" bIns="0" rtlCol="0">
            <a:spAutoFit/>
          </a:bodyPr>
          <a:lstStyle/>
          <a:p>
            <a:pPr marL="10319">
              <a:spcBef>
                <a:spcPts val="77"/>
              </a:spcBef>
            </a:pPr>
            <a:r>
              <a:rPr sz="2275" b="1" spc="-4" dirty="0">
                <a:solidFill>
                  <a:srgbClr val="FFFFFF"/>
                </a:solidFill>
                <a:latin typeface="Tahoma"/>
                <a:cs typeface="Tahoma"/>
              </a:rPr>
              <a:t>201</a:t>
            </a:r>
            <a:r>
              <a:rPr sz="2275" b="1" spc="-16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2275" b="1" spc="-8" dirty="0">
                <a:solidFill>
                  <a:srgbClr val="FFFFFF"/>
                </a:solidFill>
                <a:latin typeface="Tahoma"/>
                <a:cs typeface="Tahoma"/>
              </a:rPr>
              <a:t>/2</a:t>
            </a:r>
            <a:r>
              <a:rPr sz="2275" b="1" spc="4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275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275" b="1" spc="-4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endParaRPr sz="2275">
              <a:latin typeface="Tahoma"/>
              <a:cs typeface="Tahoma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381B531-6C6D-4C7F-AA7E-E39368F3A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52" y="2078713"/>
            <a:ext cx="5943032" cy="165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CC87DE2B-4125-45A5-90EF-52A697E376E1}"/>
              </a:ext>
            </a:extLst>
          </p:cNvPr>
          <p:cNvSpPr/>
          <p:nvPr/>
        </p:nvSpPr>
        <p:spPr>
          <a:xfrm>
            <a:off x="0" y="5773219"/>
            <a:ext cx="9906000" cy="441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0D22854C-8880-42F1-92C1-051E980577E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066901" y="6466981"/>
            <a:ext cx="84581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19">
              <a:spcBef>
                <a:spcPts val="77"/>
              </a:spcBef>
            </a:pPr>
            <a:r>
              <a:rPr lang="en-GB" spc="-15"/>
              <a:t>f</a:t>
            </a:r>
            <a:r>
              <a:rPr lang="en-GB" spc="-5"/>
              <a:t>o</a:t>
            </a:r>
            <a:r>
              <a:rPr lang="en-GB" spc="-10"/>
              <a:t>n</a:t>
            </a:r>
            <a:r>
              <a:rPr lang="en-GB" spc="-5"/>
              <a:t>dpota</a:t>
            </a:r>
            <a:r>
              <a:rPr lang="en-GB" spc="-10"/>
              <a:t>n</a:t>
            </a:r>
            <a:r>
              <a:rPr lang="en-GB" spc="-5"/>
              <a:t>i</a:t>
            </a:r>
            <a:r>
              <a:rPr lang="en-GB" spc="-10"/>
              <a:t>n</a:t>
            </a:r>
            <a:r>
              <a:rPr lang="en-GB" spc="-5"/>
              <a:t>.ru</a:t>
            </a:r>
            <a:endParaRPr sz="2275" spc="-4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99097" y="3784172"/>
            <a:ext cx="1658222" cy="359995"/>
          </a:xfrm>
          <a:prstGeom prst="rect">
            <a:avLst/>
          </a:prstGeom>
        </p:spPr>
        <p:txBody>
          <a:bodyPr vert="horz" wrap="square" lIns="0" tIns="9803" rIns="0" bIns="0" rtlCol="0">
            <a:spAutoFit/>
          </a:bodyPr>
          <a:lstStyle/>
          <a:p>
            <a:pPr marL="10319">
              <a:spcBef>
                <a:spcPts val="77"/>
              </a:spcBef>
            </a:pPr>
            <a:r>
              <a:rPr sz="2275" b="1" spc="-4" dirty="0">
                <a:solidFill>
                  <a:srgbClr val="FFFFFF"/>
                </a:solidFill>
                <a:latin typeface="Tahoma"/>
                <a:cs typeface="Tahoma"/>
              </a:rPr>
              <a:t>201</a:t>
            </a:r>
            <a:r>
              <a:rPr sz="2275" b="1" spc="-16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2275" b="1" spc="-8" dirty="0">
                <a:solidFill>
                  <a:srgbClr val="FFFFFF"/>
                </a:solidFill>
                <a:latin typeface="Tahoma"/>
                <a:cs typeface="Tahoma"/>
              </a:rPr>
              <a:t>/2</a:t>
            </a:r>
            <a:r>
              <a:rPr sz="2275" b="1" spc="4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275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275" b="1" spc="-4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endParaRPr sz="2275">
              <a:latin typeface="Tahoma"/>
              <a:cs typeface="Tahoma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CC87DE2B-4125-45A5-90EF-52A697E376E1}"/>
              </a:ext>
            </a:extLst>
          </p:cNvPr>
          <p:cNvSpPr/>
          <p:nvPr/>
        </p:nvSpPr>
        <p:spPr>
          <a:xfrm>
            <a:off x="0" y="5773219"/>
            <a:ext cx="9906000" cy="441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0D22854C-8880-42F1-92C1-051E980577E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066901" y="6466981"/>
            <a:ext cx="84581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19">
              <a:spcBef>
                <a:spcPts val="77"/>
              </a:spcBef>
            </a:pPr>
            <a:r>
              <a:rPr lang="en-GB" spc="-15"/>
              <a:t>f</a:t>
            </a:r>
            <a:r>
              <a:rPr lang="en-GB" spc="-5"/>
              <a:t>o</a:t>
            </a:r>
            <a:r>
              <a:rPr lang="en-GB" spc="-10"/>
              <a:t>n</a:t>
            </a:r>
            <a:r>
              <a:rPr lang="en-GB" spc="-5"/>
              <a:t>dpota</a:t>
            </a:r>
            <a:r>
              <a:rPr lang="en-GB" spc="-10"/>
              <a:t>n</a:t>
            </a:r>
            <a:r>
              <a:rPr lang="en-GB" spc="-5"/>
              <a:t>i</a:t>
            </a:r>
            <a:r>
              <a:rPr lang="en-GB" spc="-10"/>
              <a:t>n</a:t>
            </a:r>
            <a:r>
              <a:rPr lang="en-GB" spc="-5"/>
              <a:t>.ru</a:t>
            </a:r>
            <a:endParaRPr sz="2275" spc="-4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18BFAE-DDE4-4165-B5D0-475D504F44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0000" t="14445" r="35625" b="8664"/>
          <a:stretch/>
        </p:blipFill>
        <p:spPr>
          <a:xfrm>
            <a:off x="317746" y="1568151"/>
            <a:ext cx="4440976" cy="3532487"/>
          </a:xfrm>
          <a:prstGeom prst="rect">
            <a:avLst/>
          </a:prstGeom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id="{CCB8A9EB-62AC-4404-9F2F-95EA91394394}"/>
              </a:ext>
            </a:extLst>
          </p:cNvPr>
          <p:cNvSpPr txBox="1">
            <a:spLocks/>
          </p:cNvSpPr>
          <p:nvPr/>
        </p:nvSpPr>
        <p:spPr>
          <a:xfrm>
            <a:off x="557393" y="967280"/>
            <a:ext cx="4457257" cy="322420"/>
          </a:xfrm>
          <a:prstGeom prst="rect">
            <a:avLst/>
          </a:prstGeom>
        </p:spPr>
        <p:txBody>
          <a:bodyPr vert="horz" wrap="square" lIns="0" tIns="9803" rIns="0" bIns="0" rtlCol="0">
            <a:spAutoFit/>
          </a:bodyPr>
          <a:lstStyle>
            <a:lvl1pPr>
              <a:defRPr sz="2500" b="1" i="0">
                <a:solidFill>
                  <a:srgbClr val="47575F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0319">
              <a:spcBef>
                <a:spcPts val="77"/>
              </a:spcBef>
            </a:pPr>
            <a:r>
              <a:rPr lang="ru-RU" sz="2031" kern="0" spc="-4" dirty="0"/>
              <a:t>О программе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4F48E49-58A4-4C14-B4F6-66F7845BC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r="5000"/>
          <a:stretch/>
        </p:blipFill>
        <p:spPr bwMode="auto">
          <a:xfrm>
            <a:off x="5024425" y="1583564"/>
            <a:ext cx="4444666" cy="335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CB318E1-A200-4877-9964-D11D56835E61}"/>
              </a:ext>
            </a:extLst>
          </p:cNvPr>
          <p:cNvGrpSpPr/>
          <p:nvPr/>
        </p:nvGrpSpPr>
        <p:grpSpPr>
          <a:xfrm>
            <a:off x="587632" y="1600739"/>
            <a:ext cx="8296523" cy="3486432"/>
            <a:chOff x="723239" y="1178832"/>
            <a:chExt cx="10211105" cy="4290993"/>
          </a:xfrm>
        </p:grpSpPr>
        <p:sp>
          <p:nvSpPr>
            <p:cNvPr id="2" name="object 2"/>
            <p:cNvSpPr/>
            <p:nvPr/>
          </p:nvSpPr>
          <p:spPr>
            <a:xfrm>
              <a:off x="1615140" y="1370899"/>
              <a:ext cx="8265142" cy="27530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63"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4734052" y="2388507"/>
              <a:ext cx="1993264" cy="873957"/>
            </a:xfrm>
            <a:prstGeom prst="rect">
              <a:avLst/>
            </a:prstGeom>
          </p:spPr>
          <p:txBody>
            <a:bodyPr vert="horz" wrap="square" lIns="0" tIns="9803" rIns="0" bIns="0" rtlCol="0">
              <a:spAutoFit/>
            </a:bodyPr>
            <a:lstStyle/>
            <a:p>
              <a:pPr marL="209471" marR="4128" indent="-199668">
                <a:spcBef>
                  <a:spcPts val="77"/>
                </a:spcBef>
              </a:pPr>
              <a:r>
                <a:rPr sz="2275" b="1" spc="-16" dirty="0">
                  <a:solidFill>
                    <a:srgbClr val="47575F"/>
                  </a:solidFill>
                  <a:latin typeface="Tahoma"/>
                  <a:cs typeface="Tahoma"/>
                </a:rPr>
                <a:t>КР</a:t>
              </a:r>
              <a:r>
                <a:rPr sz="2275" b="1" spc="-12" dirty="0">
                  <a:solidFill>
                    <a:srgbClr val="47575F"/>
                  </a:solidFill>
                  <a:latin typeface="Tahoma"/>
                  <a:cs typeface="Tahoma"/>
                </a:rPr>
                <a:t>ИТ</a:t>
              </a:r>
              <a:r>
                <a:rPr sz="2275" b="1" spc="-20" dirty="0">
                  <a:solidFill>
                    <a:srgbClr val="47575F"/>
                  </a:solidFill>
                  <a:latin typeface="Tahoma"/>
                  <a:cs typeface="Tahoma"/>
                </a:rPr>
                <a:t>Е</a:t>
              </a:r>
              <a:r>
                <a:rPr sz="2275" b="1" spc="-16" dirty="0">
                  <a:solidFill>
                    <a:srgbClr val="47575F"/>
                  </a:solidFill>
                  <a:latin typeface="Tahoma"/>
                  <a:cs typeface="Tahoma"/>
                </a:rPr>
                <a:t>Р</a:t>
              </a:r>
              <a:r>
                <a:rPr sz="2275" b="1" spc="-12" dirty="0">
                  <a:solidFill>
                    <a:srgbClr val="47575F"/>
                  </a:solidFill>
                  <a:latin typeface="Tahoma"/>
                  <a:cs typeface="Tahoma"/>
                </a:rPr>
                <a:t>И</a:t>
              </a:r>
              <a:r>
                <a:rPr sz="2275" b="1" spc="-4" dirty="0">
                  <a:solidFill>
                    <a:srgbClr val="47575F"/>
                  </a:solidFill>
                  <a:latin typeface="Tahoma"/>
                  <a:cs typeface="Tahoma"/>
                </a:rPr>
                <a:t>И  </a:t>
              </a:r>
              <a:r>
                <a:rPr sz="2275" b="1" spc="-16" dirty="0">
                  <a:solidFill>
                    <a:srgbClr val="47575F"/>
                  </a:solidFill>
                  <a:latin typeface="Tahoma"/>
                  <a:cs typeface="Tahoma"/>
                </a:rPr>
                <a:t>ОТБОРА</a:t>
              </a:r>
              <a:endParaRPr sz="2275">
                <a:latin typeface="Tahoma"/>
                <a:cs typeface="Tahoma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1721485" y="1179644"/>
              <a:ext cx="1388110" cy="289903"/>
            </a:xfrm>
            <a:prstGeom prst="rect">
              <a:avLst/>
            </a:prstGeom>
          </p:spPr>
          <p:txBody>
            <a:bodyPr vert="horz" wrap="square" lIns="0" tIns="10319" rIns="0" bIns="0" rtlCol="0">
              <a:spAutoFit/>
            </a:bodyPr>
            <a:lstStyle/>
            <a:p>
              <a:pPr marL="10319">
                <a:spcBef>
                  <a:spcPts val="81"/>
                </a:spcBef>
              </a:pPr>
              <a:r>
                <a:rPr sz="1463" b="1" spc="-41" dirty="0">
                  <a:solidFill>
                    <a:srgbClr val="EB4194"/>
                  </a:solidFill>
                  <a:latin typeface="Tahoma"/>
                  <a:cs typeface="Tahoma"/>
                </a:rPr>
                <a:t>ЗАЯВИТЕЛЬ</a:t>
              </a:r>
              <a:endParaRPr sz="1463">
                <a:latin typeface="Tahoma"/>
                <a:cs typeface="Tahoma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7900923" y="1178832"/>
              <a:ext cx="946150" cy="289903"/>
            </a:xfrm>
            <a:prstGeom prst="rect">
              <a:avLst/>
            </a:prstGeom>
          </p:spPr>
          <p:txBody>
            <a:bodyPr vert="horz" wrap="square" lIns="0" tIns="10319" rIns="0" bIns="0" rtlCol="0">
              <a:spAutoFit/>
            </a:bodyPr>
            <a:lstStyle/>
            <a:p>
              <a:pPr marL="10319">
                <a:spcBef>
                  <a:spcPts val="81"/>
                </a:spcBef>
              </a:pPr>
              <a:r>
                <a:rPr sz="1463" b="1" spc="-28" dirty="0">
                  <a:solidFill>
                    <a:srgbClr val="25C3F3"/>
                  </a:solidFill>
                  <a:latin typeface="Tahoma"/>
                  <a:cs typeface="Tahoma"/>
                </a:rPr>
                <a:t>ПРО</a:t>
              </a:r>
              <a:r>
                <a:rPr sz="1463" b="1" spc="-37" dirty="0">
                  <a:solidFill>
                    <a:srgbClr val="25C3F3"/>
                  </a:solidFill>
                  <a:latin typeface="Tahoma"/>
                  <a:cs typeface="Tahoma"/>
                </a:rPr>
                <a:t>Е</a:t>
              </a:r>
              <a:r>
                <a:rPr sz="1463" b="1" spc="-33" dirty="0">
                  <a:solidFill>
                    <a:srgbClr val="25C3F3"/>
                  </a:solidFill>
                  <a:latin typeface="Tahoma"/>
                  <a:cs typeface="Tahoma"/>
                </a:rPr>
                <a:t>К</a:t>
              </a:r>
              <a:r>
                <a:rPr sz="1463" b="1" dirty="0">
                  <a:solidFill>
                    <a:srgbClr val="25C3F3"/>
                  </a:solidFill>
                  <a:latin typeface="Tahoma"/>
                  <a:cs typeface="Tahoma"/>
                </a:rPr>
                <a:t>Т</a:t>
              </a:r>
              <a:endParaRPr sz="1463" dirty="0">
                <a:latin typeface="Tahoma"/>
                <a:cs typeface="Tahoma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723240" y="1718251"/>
              <a:ext cx="3241574" cy="1670527"/>
            </a:xfrm>
            <a:prstGeom prst="rect">
              <a:avLst/>
            </a:prstGeom>
          </p:spPr>
          <p:txBody>
            <a:bodyPr vert="horz" wrap="square" lIns="0" tIns="8771" rIns="0" bIns="0" rtlCol="0">
              <a:spAutoFit/>
            </a:bodyPr>
            <a:lstStyle/>
            <a:p>
              <a:pPr marL="196056" marR="24765" indent="-185738">
                <a:lnSpc>
                  <a:spcPct val="100800"/>
                </a:lnSpc>
                <a:spcBef>
                  <a:spcPts val="69"/>
                </a:spcBef>
                <a:buChar char="•"/>
                <a:tabLst>
                  <a:tab pos="195540" algn="l"/>
                  <a:tab pos="196056" algn="l"/>
                </a:tabLst>
              </a:pPr>
              <a:r>
                <a:rPr sz="1138" spc="-20" dirty="0">
                  <a:solidFill>
                    <a:srgbClr val="47575F"/>
                  </a:solidFill>
                  <a:latin typeface="Tahoma"/>
                  <a:cs typeface="Tahoma"/>
                </a:rPr>
                <a:t>Компетентность </a:t>
              </a:r>
              <a:r>
                <a:rPr sz="1138" dirty="0">
                  <a:solidFill>
                    <a:srgbClr val="47575F"/>
                  </a:solidFill>
                  <a:latin typeface="Tahoma"/>
                  <a:cs typeface="Tahoma"/>
                </a:rPr>
                <a:t>и  </a:t>
              </a:r>
              <a:r>
                <a:rPr sz="1138" spc="-24" dirty="0">
                  <a:solidFill>
                    <a:srgbClr val="47575F"/>
                  </a:solidFill>
                  <a:latin typeface="Tahoma"/>
                  <a:cs typeface="Tahoma"/>
                </a:rPr>
                <a:t>профессиональные</a:t>
              </a:r>
              <a:r>
                <a:rPr sz="1138" spc="-57" dirty="0">
                  <a:solidFill>
                    <a:srgbClr val="47575F"/>
                  </a:solidFill>
                  <a:latin typeface="Tahoma"/>
                  <a:cs typeface="Tahoma"/>
                </a:rPr>
                <a:t> </a:t>
              </a:r>
              <a:r>
                <a:rPr sz="1138" spc="-20" dirty="0">
                  <a:solidFill>
                    <a:srgbClr val="47575F"/>
                  </a:solidFill>
                  <a:latin typeface="Tahoma"/>
                  <a:cs typeface="Tahoma"/>
                </a:rPr>
                <a:t>достижения;</a:t>
              </a:r>
              <a:endParaRPr sz="1138" dirty="0">
                <a:latin typeface="Tahoma"/>
                <a:cs typeface="Tahoma"/>
              </a:endParaRPr>
            </a:p>
            <a:p>
              <a:pPr marL="196056" indent="-185738">
                <a:spcBef>
                  <a:spcPts val="500"/>
                </a:spcBef>
                <a:buChar char="•"/>
                <a:tabLst>
                  <a:tab pos="195540" algn="l"/>
                  <a:tab pos="196056" algn="l"/>
                </a:tabLst>
              </a:pPr>
              <a:r>
                <a:rPr sz="1138" spc="-12" dirty="0">
                  <a:solidFill>
                    <a:srgbClr val="47575F"/>
                  </a:solidFill>
                  <a:latin typeface="Tahoma"/>
                  <a:cs typeface="Tahoma"/>
                </a:rPr>
                <a:t>Лидерские </a:t>
              </a:r>
              <a:r>
                <a:rPr sz="1138" spc="-4" dirty="0">
                  <a:solidFill>
                    <a:srgbClr val="47575F"/>
                  </a:solidFill>
                  <a:latin typeface="Tahoma"/>
                  <a:cs typeface="Tahoma"/>
                </a:rPr>
                <a:t>качества </a:t>
              </a:r>
              <a:r>
                <a:rPr sz="1138" dirty="0">
                  <a:solidFill>
                    <a:srgbClr val="47575F"/>
                  </a:solidFill>
                  <a:latin typeface="Tahoma"/>
                  <a:cs typeface="Tahoma"/>
                </a:rPr>
                <a:t>и</a:t>
              </a:r>
              <a:r>
                <a:rPr sz="1138" spc="-98" dirty="0">
                  <a:solidFill>
                    <a:srgbClr val="47575F"/>
                  </a:solidFill>
                  <a:latin typeface="Tahoma"/>
                  <a:cs typeface="Tahoma"/>
                </a:rPr>
                <a:t> </a:t>
              </a:r>
              <a:r>
                <a:rPr sz="1138" spc="-20" dirty="0">
                  <a:solidFill>
                    <a:srgbClr val="47575F"/>
                  </a:solidFill>
                  <a:latin typeface="Tahoma"/>
                  <a:cs typeface="Tahoma"/>
                </a:rPr>
                <a:t>опыт</a:t>
              </a:r>
              <a:endParaRPr sz="1138" dirty="0">
                <a:latin typeface="Tahoma"/>
                <a:cs typeface="Tahoma"/>
              </a:endParaRPr>
            </a:p>
            <a:p>
              <a:pPr marL="196056">
                <a:spcBef>
                  <a:spcPts val="20"/>
                </a:spcBef>
              </a:pPr>
              <a:r>
                <a:rPr sz="1138" spc="-4" dirty="0">
                  <a:solidFill>
                    <a:srgbClr val="47575F"/>
                  </a:solidFill>
                  <a:latin typeface="Tahoma"/>
                  <a:cs typeface="Tahoma"/>
                </a:rPr>
                <a:t>организации </a:t>
              </a:r>
              <a:r>
                <a:rPr sz="1138" spc="-20" dirty="0">
                  <a:solidFill>
                    <a:srgbClr val="47575F"/>
                  </a:solidFill>
                  <a:latin typeface="Tahoma"/>
                  <a:cs typeface="Tahoma"/>
                </a:rPr>
                <a:t>работы </a:t>
              </a:r>
              <a:r>
                <a:rPr sz="1138" dirty="0">
                  <a:solidFill>
                    <a:srgbClr val="47575F"/>
                  </a:solidFill>
                  <a:latin typeface="Tahoma"/>
                  <a:cs typeface="Tahoma"/>
                </a:rPr>
                <a:t>в</a:t>
              </a:r>
              <a:r>
                <a:rPr sz="1138" spc="-61" dirty="0">
                  <a:solidFill>
                    <a:srgbClr val="47575F"/>
                  </a:solidFill>
                  <a:latin typeface="Tahoma"/>
                  <a:cs typeface="Tahoma"/>
                </a:rPr>
                <a:t> </a:t>
              </a:r>
              <a:r>
                <a:rPr sz="1138" spc="-4" dirty="0">
                  <a:solidFill>
                    <a:srgbClr val="47575F"/>
                  </a:solidFill>
                  <a:latin typeface="Tahoma"/>
                  <a:cs typeface="Tahoma"/>
                </a:rPr>
                <a:t>команде;</a:t>
              </a:r>
              <a:endParaRPr sz="1138" dirty="0">
                <a:latin typeface="Tahoma"/>
                <a:cs typeface="Tahoma"/>
              </a:endParaRPr>
            </a:p>
            <a:p>
              <a:pPr marL="196056" marR="171291" indent="-185738">
                <a:lnSpc>
                  <a:spcPct val="100800"/>
                </a:lnSpc>
                <a:spcBef>
                  <a:spcPts val="488"/>
                </a:spcBef>
                <a:buChar char="•"/>
                <a:tabLst>
                  <a:tab pos="195540" algn="l"/>
                  <a:tab pos="196056" algn="l"/>
                </a:tabLst>
              </a:pPr>
              <a:r>
                <a:rPr sz="1138" spc="-16" dirty="0">
                  <a:solidFill>
                    <a:srgbClr val="47575F"/>
                  </a:solidFill>
                  <a:latin typeface="Tahoma"/>
                  <a:cs typeface="Tahoma"/>
                </a:rPr>
                <a:t>Мотивация </a:t>
              </a:r>
              <a:r>
                <a:rPr sz="1138" dirty="0">
                  <a:solidFill>
                    <a:srgbClr val="47575F"/>
                  </a:solidFill>
                  <a:latin typeface="Tahoma"/>
                  <a:cs typeface="Tahoma"/>
                </a:rPr>
                <a:t>к </a:t>
              </a:r>
              <a:r>
                <a:rPr sz="1138" spc="-16" dirty="0">
                  <a:solidFill>
                    <a:srgbClr val="47575F"/>
                  </a:solidFill>
                  <a:latin typeface="Tahoma"/>
                  <a:cs typeface="Tahoma"/>
                </a:rPr>
                <a:t>повышению  </a:t>
              </a:r>
              <a:r>
                <a:rPr sz="1138" spc="-24" dirty="0">
                  <a:solidFill>
                    <a:srgbClr val="47575F"/>
                  </a:solidFill>
                  <a:latin typeface="Tahoma"/>
                  <a:cs typeface="Tahoma"/>
                </a:rPr>
                <a:t>профессионализма </a:t>
              </a:r>
              <a:r>
                <a:rPr sz="1138" dirty="0">
                  <a:solidFill>
                    <a:srgbClr val="47575F"/>
                  </a:solidFill>
                  <a:latin typeface="Tahoma"/>
                  <a:cs typeface="Tahoma"/>
                </a:rPr>
                <a:t>и</a:t>
              </a:r>
              <a:r>
                <a:rPr sz="1138" spc="-61" dirty="0">
                  <a:solidFill>
                    <a:srgbClr val="47575F"/>
                  </a:solidFill>
                  <a:latin typeface="Tahoma"/>
                  <a:cs typeface="Tahoma"/>
                </a:rPr>
                <a:t> </a:t>
              </a:r>
              <a:r>
                <a:rPr sz="1138" spc="-28" dirty="0">
                  <a:solidFill>
                    <a:srgbClr val="47575F"/>
                  </a:solidFill>
                  <a:latin typeface="Tahoma"/>
                  <a:cs typeface="Tahoma"/>
                </a:rPr>
                <a:t>личному  </a:t>
              </a:r>
              <a:r>
                <a:rPr sz="1138" spc="-4" dirty="0">
                  <a:solidFill>
                    <a:srgbClr val="47575F"/>
                  </a:solidFill>
                  <a:latin typeface="Tahoma"/>
                  <a:cs typeface="Tahoma"/>
                </a:rPr>
                <a:t>развитию.</a:t>
              </a:r>
              <a:endParaRPr sz="1138" dirty="0">
                <a:latin typeface="Tahoma"/>
                <a:cs typeface="Tahoma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7692770" y="1729554"/>
              <a:ext cx="3241574" cy="1731322"/>
            </a:xfrm>
            <a:prstGeom prst="rect">
              <a:avLst/>
            </a:prstGeom>
          </p:spPr>
          <p:txBody>
            <a:bodyPr vert="horz" wrap="square" lIns="0" tIns="10319" rIns="0" bIns="0" rtlCol="0">
              <a:spAutoFit/>
            </a:bodyPr>
            <a:lstStyle/>
            <a:p>
              <a:pPr marL="196056" marR="143431" indent="-185738">
                <a:spcBef>
                  <a:spcPts val="81"/>
                </a:spcBef>
                <a:buChar char="•"/>
                <a:tabLst>
                  <a:tab pos="195540" algn="l"/>
                  <a:tab pos="196056" algn="l"/>
                </a:tabLst>
              </a:pPr>
              <a:r>
                <a:rPr sz="1138" spc="-4" dirty="0">
                  <a:solidFill>
                    <a:srgbClr val="47575F"/>
                  </a:solidFill>
                  <a:latin typeface="Tahoma"/>
                  <a:cs typeface="Tahoma"/>
                </a:rPr>
                <a:t>Логика, </a:t>
              </a:r>
              <a:r>
                <a:rPr sz="1138" spc="-8" dirty="0">
                  <a:solidFill>
                    <a:srgbClr val="47575F"/>
                  </a:solidFill>
                  <a:latin typeface="Tahoma"/>
                  <a:cs typeface="Tahoma"/>
                </a:rPr>
                <a:t>структурированность,  </a:t>
              </a:r>
              <a:r>
                <a:rPr sz="1138" spc="-4" dirty="0">
                  <a:solidFill>
                    <a:srgbClr val="47575F"/>
                  </a:solidFill>
                  <a:latin typeface="Tahoma"/>
                  <a:cs typeface="Tahoma"/>
                </a:rPr>
                <a:t>грамотность</a:t>
              </a:r>
              <a:r>
                <a:rPr sz="1138" spc="-41" dirty="0">
                  <a:solidFill>
                    <a:srgbClr val="47575F"/>
                  </a:solidFill>
                  <a:latin typeface="Tahoma"/>
                  <a:cs typeface="Tahoma"/>
                </a:rPr>
                <a:t> </a:t>
              </a:r>
              <a:r>
                <a:rPr sz="1138" spc="-4" dirty="0">
                  <a:solidFill>
                    <a:srgbClr val="47575F"/>
                  </a:solidFill>
                  <a:latin typeface="Tahoma"/>
                  <a:cs typeface="Tahoma"/>
                </a:rPr>
                <a:t>изложения;</a:t>
              </a:r>
              <a:endParaRPr sz="1138" dirty="0">
                <a:latin typeface="Tahoma"/>
                <a:cs typeface="Tahoma"/>
              </a:endParaRPr>
            </a:p>
            <a:p>
              <a:pPr marL="196056" indent="-185738">
                <a:spcBef>
                  <a:spcPts val="488"/>
                </a:spcBef>
                <a:buChar char="•"/>
                <a:tabLst>
                  <a:tab pos="195540" algn="l"/>
                  <a:tab pos="196056" algn="l"/>
                </a:tabLst>
              </a:pPr>
              <a:r>
                <a:rPr sz="1138" spc="-28" dirty="0">
                  <a:solidFill>
                    <a:srgbClr val="47575F"/>
                  </a:solidFill>
                  <a:latin typeface="Tahoma"/>
                  <a:cs typeface="Tahoma"/>
                </a:rPr>
                <a:t>Полнота </a:t>
              </a:r>
              <a:r>
                <a:rPr sz="1138" spc="-33" dirty="0">
                  <a:solidFill>
                    <a:srgbClr val="47575F"/>
                  </a:solidFill>
                  <a:latin typeface="Tahoma"/>
                  <a:cs typeface="Tahoma"/>
                </a:rPr>
                <a:t>представленных</a:t>
              </a:r>
              <a:r>
                <a:rPr sz="1138" spc="-93" dirty="0">
                  <a:solidFill>
                    <a:srgbClr val="47575F"/>
                  </a:solidFill>
                  <a:latin typeface="Tahoma"/>
                  <a:cs typeface="Tahoma"/>
                </a:rPr>
                <a:t> </a:t>
              </a:r>
              <a:r>
                <a:rPr sz="1138" spc="-28" dirty="0">
                  <a:solidFill>
                    <a:srgbClr val="47575F"/>
                  </a:solidFill>
                  <a:latin typeface="Tahoma"/>
                  <a:cs typeface="Tahoma"/>
                </a:rPr>
                <a:t>данных;</a:t>
              </a:r>
              <a:endParaRPr sz="1138" dirty="0">
                <a:latin typeface="Tahoma"/>
                <a:cs typeface="Tahoma"/>
              </a:endParaRPr>
            </a:p>
            <a:p>
              <a:pPr marL="196056" indent="-185738">
                <a:spcBef>
                  <a:spcPts val="488"/>
                </a:spcBef>
                <a:buChar char="•"/>
                <a:tabLst>
                  <a:tab pos="195540" algn="l"/>
                  <a:tab pos="196056" algn="l"/>
                </a:tabLst>
              </a:pPr>
              <a:r>
                <a:rPr sz="1138" spc="-12" dirty="0">
                  <a:solidFill>
                    <a:srgbClr val="47575F"/>
                  </a:solidFill>
                  <a:latin typeface="Tahoma"/>
                  <a:cs typeface="Tahoma"/>
                </a:rPr>
                <a:t>Реалистичность;</a:t>
              </a:r>
              <a:endParaRPr sz="1138" dirty="0">
                <a:latin typeface="Tahoma"/>
                <a:cs typeface="Tahoma"/>
              </a:endParaRPr>
            </a:p>
            <a:p>
              <a:pPr marL="196056" marR="825500" indent="-185738">
                <a:lnSpc>
                  <a:spcPct val="100800"/>
                </a:lnSpc>
                <a:spcBef>
                  <a:spcPts val="402"/>
                </a:spcBef>
                <a:buChar char="•"/>
                <a:tabLst>
                  <a:tab pos="195540" algn="l"/>
                  <a:tab pos="196056" algn="l"/>
                </a:tabLst>
              </a:pPr>
              <a:r>
                <a:rPr sz="1138" spc="-12" dirty="0">
                  <a:solidFill>
                    <a:srgbClr val="47575F"/>
                  </a:solidFill>
                  <a:latin typeface="Tahoma"/>
                  <a:cs typeface="Tahoma"/>
                </a:rPr>
                <a:t>Устойчивость </a:t>
              </a:r>
              <a:r>
                <a:rPr sz="1138" dirty="0">
                  <a:solidFill>
                    <a:srgbClr val="47575F"/>
                  </a:solidFill>
                  <a:latin typeface="Tahoma"/>
                  <a:cs typeface="Tahoma"/>
                </a:rPr>
                <a:t>–  </a:t>
              </a:r>
              <a:r>
                <a:rPr sz="1138" spc="-16" dirty="0">
                  <a:solidFill>
                    <a:srgbClr val="47575F"/>
                  </a:solidFill>
                  <a:latin typeface="Tahoma"/>
                  <a:cs typeface="Tahoma"/>
                </a:rPr>
                <a:t>жизнеспособность  </a:t>
              </a:r>
              <a:r>
                <a:rPr sz="1138" spc="-12" dirty="0">
                  <a:solidFill>
                    <a:srgbClr val="47575F"/>
                  </a:solidFill>
                  <a:latin typeface="Tahoma"/>
                  <a:cs typeface="Tahoma"/>
                </a:rPr>
                <a:t>результатов.</a:t>
              </a:r>
              <a:endParaRPr sz="1138" dirty="0">
                <a:latin typeface="Tahoma"/>
                <a:cs typeface="Tahoma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723239" y="3429068"/>
              <a:ext cx="7341768" cy="2040757"/>
            </a:xfrm>
            <a:prstGeom prst="rect">
              <a:avLst/>
            </a:prstGeom>
          </p:spPr>
          <p:txBody>
            <a:bodyPr vert="horz" wrap="square" lIns="0" tIns="10319" rIns="0" bIns="0" rtlCol="0">
              <a:spAutoFit/>
            </a:bodyPr>
            <a:lstStyle/>
            <a:p>
              <a:pPr marL="164068">
                <a:spcBef>
                  <a:spcPts val="81"/>
                </a:spcBef>
              </a:pPr>
              <a:r>
                <a:rPr sz="1463" b="1" spc="-20" dirty="0">
                  <a:solidFill>
                    <a:srgbClr val="47575F"/>
                  </a:solidFill>
                  <a:latin typeface="Tahoma"/>
                  <a:cs typeface="Tahoma"/>
                </a:rPr>
                <a:t>ПРОДУКТ</a:t>
              </a:r>
              <a:endParaRPr sz="1463" dirty="0">
                <a:latin typeface="Tahoma"/>
                <a:cs typeface="Tahoma"/>
              </a:endParaRPr>
            </a:p>
            <a:p>
              <a:pPr marL="196056" indent="-185738">
                <a:spcBef>
                  <a:spcPts val="853"/>
                </a:spcBef>
                <a:buChar char="•"/>
                <a:tabLst>
                  <a:tab pos="195540" algn="l"/>
                  <a:tab pos="196056" algn="l"/>
                </a:tabLst>
              </a:pPr>
              <a:r>
                <a:rPr sz="1138" spc="-24" dirty="0">
                  <a:solidFill>
                    <a:srgbClr val="47575F"/>
                  </a:solidFill>
                  <a:latin typeface="Tahoma"/>
                  <a:cs typeface="Tahoma"/>
                </a:rPr>
                <a:t>Инновационность;</a:t>
              </a:r>
              <a:endParaRPr sz="1138" dirty="0">
                <a:latin typeface="Tahoma"/>
                <a:cs typeface="Tahoma"/>
              </a:endParaRPr>
            </a:p>
            <a:p>
              <a:pPr marL="196056" indent="-185738">
                <a:spcBef>
                  <a:spcPts val="500"/>
                </a:spcBef>
                <a:buChar char="•"/>
                <a:tabLst>
                  <a:tab pos="195540" algn="l"/>
                  <a:tab pos="196056" algn="l"/>
                </a:tabLst>
              </a:pPr>
              <a:r>
                <a:rPr sz="1138" spc="-20" dirty="0">
                  <a:solidFill>
                    <a:srgbClr val="47575F"/>
                  </a:solidFill>
                  <a:latin typeface="Tahoma"/>
                  <a:cs typeface="Tahoma"/>
                </a:rPr>
                <a:t>Актуальность;</a:t>
              </a:r>
              <a:endParaRPr sz="1138" dirty="0">
                <a:latin typeface="Tahoma"/>
                <a:cs typeface="Tahoma"/>
              </a:endParaRPr>
            </a:p>
            <a:p>
              <a:pPr marL="196056" indent="-185738">
                <a:spcBef>
                  <a:spcPts val="496"/>
                </a:spcBef>
                <a:buChar char="•"/>
                <a:tabLst>
                  <a:tab pos="195540" algn="l"/>
                  <a:tab pos="196056" algn="l"/>
                </a:tabLst>
              </a:pPr>
              <a:r>
                <a:rPr sz="1138" spc="-20" dirty="0">
                  <a:solidFill>
                    <a:srgbClr val="47575F"/>
                  </a:solidFill>
                  <a:latin typeface="Tahoma"/>
                  <a:cs typeface="Tahoma"/>
                </a:rPr>
                <a:t>Сетевой </a:t>
              </a:r>
              <a:r>
                <a:rPr sz="1138" dirty="0">
                  <a:solidFill>
                    <a:srgbClr val="47575F"/>
                  </a:solidFill>
                  <a:latin typeface="Tahoma"/>
                  <a:cs typeface="Tahoma"/>
                </a:rPr>
                <a:t>и </a:t>
              </a:r>
              <a:r>
                <a:rPr sz="1138" spc="-24" dirty="0">
                  <a:solidFill>
                    <a:srgbClr val="47575F"/>
                  </a:solidFill>
                  <a:latin typeface="Tahoma"/>
                  <a:cs typeface="Tahoma"/>
                </a:rPr>
                <a:t>партнерский</a:t>
              </a:r>
              <a:r>
                <a:rPr sz="1138" spc="-16" dirty="0">
                  <a:solidFill>
                    <a:srgbClr val="47575F"/>
                  </a:solidFill>
                  <a:latin typeface="Tahoma"/>
                  <a:cs typeface="Tahoma"/>
                </a:rPr>
                <a:t> </a:t>
              </a:r>
              <a:r>
                <a:rPr sz="1138" spc="-20" dirty="0">
                  <a:solidFill>
                    <a:srgbClr val="47575F"/>
                  </a:solidFill>
                  <a:latin typeface="Tahoma"/>
                  <a:cs typeface="Tahoma"/>
                </a:rPr>
                <a:t>потенциал;</a:t>
              </a:r>
              <a:endParaRPr sz="1138" dirty="0">
                <a:latin typeface="Tahoma"/>
                <a:cs typeface="Tahoma"/>
              </a:endParaRPr>
            </a:p>
            <a:p>
              <a:pPr marL="196056" indent="-185738">
                <a:spcBef>
                  <a:spcPts val="508"/>
                </a:spcBef>
                <a:buChar char="•"/>
                <a:tabLst>
                  <a:tab pos="195540" algn="l"/>
                  <a:tab pos="196056" algn="l"/>
                </a:tabLst>
              </a:pPr>
              <a:r>
                <a:rPr sz="1138" spc="-20" dirty="0">
                  <a:solidFill>
                    <a:srgbClr val="47575F"/>
                  </a:solidFill>
                  <a:latin typeface="Tahoma"/>
                  <a:cs typeface="Tahoma"/>
                </a:rPr>
                <a:t>Соответствие разрабатываемого продукта требованиям </a:t>
              </a:r>
              <a:r>
                <a:rPr sz="1138" spc="-16" dirty="0">
                  <a:solidFill>
                    <a:srgbClr val="47575F"/>
                  </a:solidFill>
                  <a:latin typeface="Tahoma"/>
                  <a:cs typeface="Tahoma"/>
                </a:rPr>
                <a:t>вуза </a:t>
              </a:r>
              <a:r>
                <a:rPr sz="1138" dirty="0">
                  <a:solidFill>
                    <a:srgbClr val="47575F"/>
                  </a:solidFill>
                  <a:latin typeface="Tahoma"/>
                  <a:cs typeface="Tahoma"/>
                </a:rPr>
                <a:t>и </a:t>
              </a:r>
              <a:r>
                <a:rPr sz="1138" spc="-20" dirty="0">
                  <a:solidFill>
                    <a:srgbClr val="47575F"/>
                  </a:solidFill>
                  <a:latin typeface="Tahoma"/>
                  <a:cs typeface="Tahoma"/>
                </a:rPr>
                <a:t>образовательного</a:t>
              </a:r>
              <a:r>
                <a:rPr sz="1138" spc="37" dirty="0">
                  <a:solidFill>
                    <a:srgbClr val="47575F"/>
                  </a:solidFill>
                  <a:latin typeface="Tahoma"/>
                  <a:cs typeface="Tahoma"/>
                </a:rPr>
                <a:t> </a:t>
              </a:r>
              <a:r>
                <a:rPr sz="1138" spc="-24" dirty="0">
                  <a:solidFill>
                    <a:srgbClr val="47575F"/>
                  </a:solidFill>
                  <a:latin typeface="Tahoma"/>
                  <a:cs typeface="Tahoma"/>
                </a:rPr>
                <a:t>стандарта;</a:t>
              </a:r>
              <a:endParaRPr sz="1138" dirty="0">
                <a:latin typeface="Tahoma"/>
                <a:cs typeface="Tahoma"/>
              </a:endParaRPr>
            </a:p>
            <a:p>
              <a:pPr marL="196056" indent="-185738">
                <a:spcBef>
                  <a:spcPts val="500"/>
                </a:spcBef>
                <a:buChar char="•"/>
                <a:tabLst>
                  <a:tab pos="195540" algn="l"/>
                  <a:tab pos="196056" algn="l"/>
                </a:tabLst>
              </a:pPr>
              <a:r>
                <a:rPr sz="1138" spc="-20" dirty="0">
                  <a:solidFill>
                    <a:srgbClr val="47575F"/>
                  </a:solidFill>
                  <a:latin typeface="Tahoma"/>
                  <a:cs typeface="Tahoma"/>
                </a:rPr>
                <a:t>Масштабируемость </a:t>
              </a:r>
              <a:r>
                <a:rPr sz="1138" dirty="0">
                  <a:solidFill>
                    <a:srgbClr val="47575F"/>
                  </a:solidFill>
                  <a:latin typeface="Tahoma"/>
                  <a:cs typeface="Tahoma"/>
                </a:rPr>
                <a:t>и </a:t>
              </a:r>
              <a:r>
                <a:rPr sz="1138" spc="-20" dirty="0">
                  <a:solidFill>
                    <a:srgbClr val="47575F"/>
                  </a:solidFill>
                  <a:latin typeface="Tahoma"/>
                  <a:cs typeface="Tahoma"/>
                </a:rPr>
                <a:t>тиражируемость (продвижение внутри </a:t>
              </a:r>
              <a:r>
                <a:rPr sz="1138" spc="-16" dirty="0">
                  <a:solidFill>
                    <a:srgbClr val="47575F"/>
                  </a:solidFill>
                  <a:latin typeface="Tahoma"/>
                  <a:cs typeface="Tahoma"/>
                </a:rPr>
                <a:t>вуза </a:t>
              </a:r>
              <a:r>
                <a:rPr sz="1138" dirty="0">
                  <a:solidFill>
                    <a:srgbClr val="47575F"/>
                  </a:solidFill>
                  <a:latin typeface="Tahoma"/>
                  <a:cs typeface="Tahoma"/>
                </a:rPr>
                <a:t>и </a:t>
              </a:r>
              <a:r>
                <a:rPr sz="1138" spc="-12" dirty="0">
                  <a:solidFill>
                    <a:srgbClr val="47575F"/>
                  </a:solidFill>
                  <a:latin typeface="Tahoma"/>
                  <a:cs typeface="Tahoma"/>
                </a:rPr>
                <a:t>за его</a:t>
              </a:r>
              <a:r>
                <a:rPr sz="1138" spc="-65" dirty="0">
                  <a:solidFill>
                    <a:srgbClr val="47575F"/>
                  </a:solidFill>
                  <a:latin typeface="Tahoma"/>
                  <a:cs typeface="Tahoma"/>
                </a:rPr>
                <a:t> </a:t>
              </a:r>
              <a:r>
                <a:rPr sz="1138" spc="-24" dirty="0">
                  <a:solidFill>
                    <a:srgbClr val="47575F"/>
                  </a:solidFill>
                  <a:latin typeface="Tahoma"/>
                  <a:cs typeface="Tahoma"/>
                </a:rPr>
                <a:t>пределами).</a:t>
              </a:r>
              <a:endParaRPr sz="1138" dirty="0">
                <a:latin typeface="Tahoma"/>
                <a:cs typeface="Tahoma"/>
              </a:endParaRPr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8617" y="499372"/>
            <a:ext cx="8267046" cy="563897"/>
          </a:xfrm>
          <a:prstGeom prst="rect">
            <a:avLst/>
          </a:prstGeom>
        </p:spPr>
        <p:txBody>
          <a:bodyPr vert="horz" wrap="square" lIns="0" tIns="9803" rIns="0" bIns="0" rtlCol="0" anchor="ctr">
            <a:spAutoFit/>
          </a:bodyPr>
          <a:lstStyle/>
          <a:p>
            <a:pPr marL="10319" algn="ctr">
              <a:lnSpc>
                <a:spcPct val="100000"/>
              </a:lnSpc>
              <a:spcBef>
                <a:spcPts val="77"/>
              </a:spcBef>
            </a:pPr>
            <a:r>
              <a:rPr lang="ru-RU" sz="3600" spc="-8" dirty="0"/>
              <a:t>Как выбирается</a:t>
            </a:r>
            <a:r>
              <a:rPr lang="ru-RU" sz="3600" spc="-4" dirty="0"/>
              <a:t> </a:t>
            </a:r>
            <a:r>
              <a:rPr lang="ru-RU" sz="3600" spc="-8" dirty="0"/>
              <a:t>победитель?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BEEA42B-DF86-4857-A71B-EB3BE426C794}"/>
              </a:ext>
            </a:extLst>
          </p:cNvPr>
          <p:cNvSpPr/>
          <p:nvPr/>
        </p:nvSpPr>
        <p:spPr>
          <a:xfrm>
            <a:off x="0" y="5773219"/>
            <a:ext cx="9906000" cy="441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63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AB8FEB76-E849-489B-B51A-86D5FE7C7BF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066901" y="6466981"/>
            <a:ext cx="84581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19">
              <a:spcBef>
                <a:spcPts val="77"/>
              </a:spcBef>
            </a:pPr>
            <a:r>
              <a:rPr lang="en-GB" spc="-15"/>
              <a:t>f</a:t>
            </a:r>
            <a:r>
              <a:rPr lang="en-GB" spc="-5"/>
              <a:t>o</a:t>
            </a:r>
            <a:r>
              <a:rPr lang="en-GB" spc="-10"/>
              <a:t>n</a:t>
            </a:r>
            <a:r>
              <a:rPr lang="en-GB" spc="-5"/>
              <a:t>dpota</a:t>
            </a:r>
            <a:r>
              <a:rPr lang="en-GB" spc="-10"/>
              <a:t>n</a:t>
            </a:r>
            <a:r>
              <a:rPr lang="en-GB" spc="-5"/>
              <a:t>i</a:t>
            </a:r>
            <a:r>
              <a:rPr lang="en-GB" spc="-10"/>
              <a:t>n</a:t>
            </a:r>
            <a:r>
              <a:rPr lang="en-GB" spc="-5"/>
              <a:t>.ru</a:t>
            </a:r>
            <a:endParaRPr sz="2275" spc="-4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8F278D3F-39CA-4514-A29D-EABAF269ECEF}"/>
              </a:ext>
            </a:extLst>
          </p:cNvPr>
          <p:cNvSpPr txBox="1"/>
          <p:nvPr/>
        </p:nvSpPr>
        <p:spPr>
          <a:xfrm>
            <a:off x="1515411" y="5207863"/>
            <a:ext cx="7901067" cy="445323"/>
          </a:xfrm>
          <a:prstGeom prst="rect">
            <a:avLst/>
          </a:prstGeom>
        </p:spPr>
        <p:txBody>
          <a:bodyPr vert="horz" wrap="square" lIns="0" tIns="8771" rIns="0" bIns="0" rtlCol="0">
            <a:spAutoFit/>
          </a:bodyPr>
          <a:lstStyle/>
          <a:p>
            <a:pPr marL="10319" marR="4128">
              <a:lnSpc>
                <a:spcPct val="100600"/>
              </a:lnSpc>
              <a:spcBef>
                <a:spcPts val="69"/>
              </a:spcBef>
            </a:pPr>
            <a:r>
              <a:rPr sz="1463" b="1" spc="-8" dirty="0">
                <a:solidFill>
                  <a:srgbClr val="0070C0"/>
                </a:solidFill>
                <a:latin typeface="Tahoma"/>
                <a:cs typeface="Tahoma"/>
              </a:rPr>
              <a:t>Эксперты </a:t>
            </a:r>
            <a:r>
              <a:rPr sz="1463" b="1" spc="-4" dirty="0">
                <a:solidFill>
                  <a:srgbClr val="0070C0"/>
                </a:solidFill>
                <a:latin typeface="Tahoma"/>
                <a:cs typeface="Tahoma"/>
              </a:rPr>
              <a:t>конкурса </a:t>
            </a:r>
            <a:r>
              <a:rPr sz="1463" b="1" dirty="0">
                <a:solidFill>
                  <a:srgbClr val="0070C0"/>
                </a:solidFill>
                <a:latin typeface="Tahoma"/>
                <a:cs typeface="Tahoma"/>
              </a:rPr>
              <a:t>– сотрудники ведущих НИИ и вузов, лидеры в </a:t>
            </a:r>
            <a:r>
              <a:rPr sz="1463" b="1" spc="-4" dirty="0">
                <a:solidFill>
                  <a:srgbClr val="0070C0"/>
                </a:solidFill>
                <a:latin typeface="Tahoma"/>
                <a:cs typeface="Tahoma"/>
              </a:rPr>
              <a:t>своих  профессиональных </a:t>
            </a:r>
            <a:r>
              <a:rPr sz="1463" b="1" dirty="0">
                <a:solidFill>
                  <a:srgbClr val="0070C0"/>
                </a:solidFill>
                <a:latin typeface="Tahoma"/>
                <a:cs typeface="Tahoma"/>
              </a:rPr>
              <a:t>и </a:t>
            </a:r>
            <a:r>
              <a:rPr sz="1463" b="1" spc="-4" dirty="0">
                <a:solidFill>
                  <a:srgbClr val="0070C0"/>
                </a:solidFill>
                <a:latin typeface="Tahoma"/>
                <a:cs typeface="Tahoma"/>
              </a:rPr>
              <a:t>академических областях </a:t>
            </a:r>
            <a:r>
              <a:rPr sz="1463" b="1" dirty="0">
                <a:solidFill>
                  <a:srgbClr val="0070C0"/>
                </a:solidFill>
                <a:latin typeface="Tahoma"/>
                <a:cs typeface="Tahoma"/>
              </a:rPr>
              <a:t>из более </a:t>
            </a:r>
            <a:r>
              <a:rPr sz="1463" b="1" spc="-4" dirty="0">
                <a:solidFill>
                  <a:srgbClr val="0070C0"/>
                </a:solidFill>
                <a:latin typeface="Tahoma"/>
                <a:cs typeface="Tahoma"/>
              </a:rPr>
              <a:t>чем </a:t>
            </a:r>
            <a:r>
              <a:rPr sz="1463" b="1" dirty="0">
                <a:solidFill>
                  <a:srgbClr val="0070C0"/>
                </a:solidFill>
                <a:latin typeface="Tahoma"/>
                <a:cs typeface="Tahoma"/>
              </a:rPr>
              <a:t>12 </a:t>
            </a:r>
            <a:r>
              <a:rPr sz="1463" b="1" spc="-4" dirty="0">
                <a:solidFill>
                  <a:srgbClr val="0070C0"/>
                </a:solidFill>
                <a:latin typeface="Tahoma"/>
                <a:cs typeface="Tahoma"/>
              </a:rPr>
              <a:t>регионов</a:t>
            </a:r>
            <a:r>
              <a:rPr sz="1463" b="1" spc="118" dirty="0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sz="1463" b="1" spc="-4" dirty="0">
                <a:solidFill>
                  <a:srgbClr val="0070C0"/>
                </a:solidFill>
                <a:latin typeface="Tahoma"/>
                <a:cs typeface="Tahoma"/>
              </a:rPr>
              <a:t>России</a:t>
            </a:r>
            <a:endParaRPr sz="1463" dirty="0">
              <a:solidFill>
                <a:srgbClr val="0070C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>
            <a:extLst>
              <a:ext uri="{FF2B5EF4-FFF2-40B4-BE49-F238E27FC236}">
                <a16:creationId xmlns:a16="http://schemas.microsoft.com/office/drawing/2014/main" id="{AB8FEB76-E849-489B-B51A-86D5FE7C7BF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066901" y="6466981"/>
            <a:ext cx="84581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19">
              <a:spcBef>
                <a:spcPts val="77"/>
              </a:spcBef>
            </a:pPr>
            <a:r>
              <a:rPr lang="en-GB" spc="-15"/>
              <a:t>f</a:t>
            </a:r>
            <a:r>
              <a:rPr lang="en-GB" spc="-5"/>
              <a:t>o</a:t>
            </a:r>
            <a:r>
              <a:rPr lang="en-GB" spc="-10"/>
              <a:t>n</a:t>
            </a:r>
            <a:r>
              <a:rPr lang="en-GB" spc="-5"/>
              <a:t>dpota</a:t>
            </a:r>
            <a:r>
              <a:rPr lang="en-GB" spc="-10"/>
              <a:t>n</a:t>
            </a:r>
            <a:r>
              <a:rPr lang="en-GB" spc="-5"/>
              <a:t>i</a:t>
            </a:r>
            <a:r>
              <a:rPr lang="en-GB" spc="-10"/>
              <a:t>n</a:t>
            </a:r>
            <a:r>
              <a:rPr lang="en-GB" spc="-5"/>
              <a:t>.ru</a:t>
            </a:r>
            <a:endParaRPr sz="2275" spc="-4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6A238F-1AD8-48BF-91E3-0E2C68E6A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59" b="8759"/>
          <a:stretch/>
        </p:blipFill>
        <p:spPr>
          <a:xfrm>
            <a:off x="0" y="1130968"/>
            <a:ext cx="9906000" cy="4596064"/>
          </a:xfrm>
          <a:prstGeom prst="rect">
            <a:avLst/>
          </a:prstGeom>
        </p:spPr>
      </p:pic>
      <p:sp>
        <p:nvSpPr>
          <p:cNvPr id="6" name="object 9">
            <a:extLst>
              <a:ext uri="{FF2B5EF4-FFF2-40B4-BE49-F238E27FC236}">
                <a16:creationId xmlns:a16="http://schemas.microsoft.com/office/drawing/2014/main" id="{A13B9843-1A24-424E-807E-3133B9C7B5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0754" y="293529"/>
            <a:ext cx="8267046" cy="502341"/>
          </a:xfrm>
          <a:prstGeom prst="rect">
            <a:avLst/>
          </a:prstGeom>
        </p:spPr>
        <p:txBody>
          <a:bodyPr vert="horz" wrap="square" lIns="0" tIns="9803" rIns="0" bIns="0" rtlCol="0" anchor="ctr">
            <a:spAutoFit/>
          </a:bodyPr>
          <a:lstStyle/>
          <a:p>
            <a:pPr marL="10319" algn="ctr">
              <a:lnSpc>
                <a:spcPct val="100000"/>
              </a:lnSpc>
              <a:spcBef>
                <a:spcPts val="77"/>
              </a:spcBef>
            </a:pPr>
            <a:r>
              <a:rPr lang="ru-RU" sz="3200" b="1" spc="-8" dirty="0"/>
              <a:t>Программа Фулбрайта в России</a:t>
            </a:r>
            <a:endParaRPr sz="3200" b="1" spc="-8" dirty="0"/>
          </a:p>
        </p:txBody>
      </p:sp>
    </p:spTree>
    <p:extLst>
      <p:ext uri="{BB962C8B-B14F-4D97-AF65-F5344CB8AC3E}">
        <p14:creationId xmlns:p14="http://schemas.microsoft.com/office/powerpoint/2010/main" val="35022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>
            <a:extLst>
              <a:ext uri="{FF2B5EF4-FFF2-40B4-BE49-F238E27FC236}">
                <a16:creationId xmlns:a16="http://schemas.microsoft.com/office/drawing/2014/main" id="{AB8FEB76-E849-489B-B51A-86D5FE7C7BF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066901" y="6466981"/>
            <a:ext cx="84581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19">
              <a:spcBef>
                <a:spcPts val="77"/>
              </a:spcBef>
            </a:pPr>
            <a:r>
              <a:rPr lang="en-GB" spc="-15"/>
              <a:t>f</a:t>
            </a:r>
            <a:r>
              <a:rPr lang="en-GB" spc="-5"/>
              <a:t>o</a:t>
            </a:r>
            <a:r>
              <a:rPr lang="en-GB" spc="-10"/>
              <a:t>n</a:t>
            </a:r>
            <a:r>
              <a:rPr lang="en-GB" spc="-5"/>
              <a:t>dpota</a:t>
            </a:r>
            <a:r>
              <a:rPr lang="en-GB" spc="-10"/>
              <a:t>n</a:t>
            </a:r>
            <a:r>
              <a:rPr lang="en-GB" spc="-5"/>
              <a:t>i</a:t>
            </a:r>
            <a:r>
              <a:rPr lang="en-GB" spc="-10"/>
              <a:t>n</a:t>
            </a:r>
            <a:r>
              <a:rPr lang="en-GB" spc="-5"/>
              <a:t>.ru</a:t>
            </a:r>
            <a:endParaRPr sz="2275" spc="-4" dirty="0"/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BE9CFE7B-07D5-4B4E-8CCD-C77F33437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59690"/>
              </p:ext>
            </p:extLst>
          </p:nvPr>
        </p:nvGraphicFramePr>
        <p:xfrm>
          <a:off x="491805" y="1512616"/>
          <a:ext cx="8951495" cy="47040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8951495">
                  <a:extLst>
                    <a:ext uri="{9D8B030D-6E8A-4147-A177-3AD203B41FA5}">
                      <a16:colId xmlns:a16="http://schemas.microsoft.com/office/drawing/2014/main" val="2679221899"/>
                    </a:ext>
                  </a:extLst>
                </a:gridCol>
              </a:tblGrid>
              <a:tr h="386054">
                <a:tc>
                  <a:txBody>
                    <a:bodyPr/>
                    <a:lstStyle/>
                    <a:p>
                      <a:pPr marL="2141220" marR="2135505" algn="ctr">
                        <a:lnSpc>
                          <a:spcPct val="150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Критерии оценки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612726"/>
                  </a:ext>
                </a:extLst>
              </a:tr>
              <a:tr h="53266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  <a:tabLst>
                          <a:tab pos="295275" algn="l"/>
                        </a:tabLst>
                      </a:pPr>
                      <a:r>
                        <a:rPr lang="ru-RU" sz="2400" b="0" dirty="0">
                          <a:effectLst/>
                        </a:rPr>
                        <a:t>Готовность к участию в программе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87279407"/>
                  </a:ext>
                </a:extLst>
              </a:tr>
              <a:tr h="866481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  <a:tabLst>
                          <a:tab pos="295275" algn="l"/>
                        </a:tabLst>
                      </a:pPr>
                      <a:r>
                        <a:rPr lang="ru-RU" sz="2400" b="0" dirty="0">
                          <a:effectLst/>
                        </a:rPr>
                        <a:t>Знание научной или образовательной области, в рамках которой подается заявка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277452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  <a:tabLst>
                          <a:tab pos="295275" algn="l"/>
                        </a:tabLst>
                      </a:pPr>
                      <a:r>
                        <a:rPr lang="ru-RU" sz="2400" b="0" dirty="0">
                          <a:effectLst/>
                        </a:rPr>
                        <a:t>Демонстрация навыков, необходимых для реализации научно-исследовательского или образовательного проекта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0792314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  <a:tabLst>
                          <a:tab pos="295275" algn="l"/>
                        </a:tabLst>
                      </a:pPr>
                      <a:r>
                        <a:rPr lang="ru-RU" sz="2400" b="0" dirty="0">
                          <a:effectLst/>
                        </a:rPr>
                        <a:t>Мотивация на реализацию проекта в стране академического обмена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32177224"/>
                  </a:ext>
                </a:extLst>
              </a:tr>
              <a:tr h="592227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  <a:tabLst>
                          <a:tab pos="295275" algn="l"/>
                        </a:tabLst>
                      </a:pPr>
                      <a:r>
                        <a:rPr lang="ru-RU" sz="2400" b="0" dirty="0">
                          <a:effectLst/>
                        </a:rPr>
                        <a:t>Демонстрация четких целей и реалистичных планов на будущее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67406693"/>
                  </a:ext>
                </a:extLst>
              </a:tr>
              <a:tr h="330903">
                <a:tc>
                  <a:txBody>
                    <a:bodyPr/>
                    <a:lstStyle/>
                    <a:p>
                      <a:pPr>
                        <a:spcBef>
                          <a:spcPts val="655"/>
                        </a:spcBef>
                      </a:pP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667958"/>
                  </a:ext>
                </a:extLst>
              </a:tr>
            </a:tbl>
          </a:graphicData>
        </a:graphic>
      </p:graphicFrame>
      <p:sp>
        <p:nvSpPr>
          <p:cNvPr id="17" name="object 9">
            <a:extLst>
              <a:ext uri="{FF2B5EF4-FFF2-40B4-BE49-F238E27FC236}">
                <a16:creationId xmlns:a16="http://schemas.microsoft.com/office/drawing/2014/main" id="{4E687EC3-BD3B-4339-850A-A202E2AF18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0754" y="293529"/>
            <a:ext cx="8267046" cy="502341"/>
          </a:xfrm>
          <a:prstGeom prst="rect">
            <a:avLst/>
          </a:prstGeom>
        </p:spPr>
        <p:txBody>
          <a:bodyPr vert="horz" wrap="square" lIns="0" tIns="9803" rIns="0" bIns="0" rtlCol="0" anchor="ctr">
            <a:spAutoFit/>
          </a:bodyPr>
          <a:lstStyle/>
          <a:p>
            <a:pPr marL="10319" algn="ctr">
              <a:lnSpc>
                <a:spcPct val="100000"/>
              </a:lnSpc>
              <a:spcBef>
                <a:spcPts val="77"/>
              </a:spcBef>
            </a:pPr>
            <a:r>
              <a:rPr lang="ru-RU" sz="3200" b="1" spc="-8" dirty="0"/>
              <a:t>Программа Фулбрайта в России</a:t>
            </a:r>
            <a:endParaRPr sz="3200" b="1" spc="-8" dirty="0"/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C79C4F6D-620F-475B-84EA-524CA7F393F6}"/>
              </a:ext>
            </a:extLst>
          </p:cNvPr>
          <p:cNvSpPr txBox="1">
            <a:spLocks/>
          </p:cNvSpPr>
          <p:nvPr/>
        </p:nvSpPr>
        <p:spPr>
          <a:xfrm>
            <a:off x="764660" y="871045"/>
            <a:ext cx="8267046" cy="502341"/>
          </a:xfrm>
          <a:prstGeom prst="rect">
            <a:avLst/>
          </a:prstGeom>
        </p:spPr>
        <p:txBody>
          <a:bodyPr vert="horz" wrap="square" lIns="0" tIns="980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319" algn="ctr">
              <a:lnSpc>
                <a:spcPct val="100000"/>
              </a:lnSpc>
              <a:spcBef>
                <a:spcPts val="77"/>
              </a:spcBef>
            </a:pPr>
            <a:r>
              <a:rPr lang="ru-RU" sz="3200" spc="-8" dirty="0"/>
              <a:t>Примеры критериев отбора</a:t>
            </a:r>
          </a:p>
        </p:txBody>
      </p:sp>
    </p:spTree>
    <p:extLst>
      <p:ext uri="{BB962C8B-B14F-4D97-AF65-F5344CB8AC3E}">
        <p14:creationId xmlns:p14="http://schemas.microsoft.com/office/powerpoint/2010/main" val="724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>
            <a:extLst>
              <a:ext uri="{FF2B5EF4-FFF2-40B4-BE49-F238E27FC236}">
                <a16:creationId xmlns:a16="http://schemas.microsoft.com/office/drawing/2014/main" id="{AB8FEB76-E849-489B-B51A-86D5FE7C7BF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066901" y="6466981"/>
            <a:ext cx="84581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19">
              <a:spcBef>
                <a:spcPts val="77"/>
              </a:spcBef>
            </a:pPr>
            <a:r>
              <a:rPr lang="en-GB" spc="-15"/>
              <a:t>f</a:t>
            </a:r>
            <a:r>
              <a:rPr lang="en-GB" spc="-5"/>
              <a:t>o</a:t>
            </a:r>
            <a:r>
              <a:rPr lang="en-GB" spc="-10"/>
              <a:t>n</a:t>
            </a:r>
            <a:r>
              <a:rPr lang="en-GB" spc="-5"/>
              <a:t>dpota</a:t>
            </a:r>
            <a:r>
              <a:rPr lang="en-GB" spc="-10"/>
              <a:t>n</a:t>
            </a:r>
            <a:r>
              <a:rPr lang="en-GB" spc="-5"/>
              <a:t>i</a:t>
            </a:r>
            <a:r>
              <a:rPr lang="en-GB" spc="-10"/>
              <a:t>n</a:t>
            </a:r>
            <a:r>
              <a:rPr lang="en-GB" spc="-5"/>
              <a:t>.ru</a:t>
            </a:r>
            <a:endParaRPr sz="2275" spc="-4" dirty="0"/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4E687EC3-BD3B-4339-850A-A202E2AF18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0754" y="293529"/>
            <a:ext cx="8267046" cy="502341"/>
          </a:xfrm>
          <a:prstGeom prst="rect">
            <a:avLst/>
          </a:prstGeom>
        </p:spPr>
        <p:txBody>
          <a:bodyPr vert="horz" wrap="square" lIns="0" tIns="9803" rIns="0" bIns="0" rtlCol="0" anchor="ctr">
            <a:spAutoFit/>
          </a:bodyPr>
          <a:lstStyle/>
          <a:p>
            <a:pPr marL="10319" algn="ctr">
              <a:lnSpc>
                <a:spcPct val="100000"/>
              </a:lnSpc>
              <a:spcBef>
                <a:spcPts val="77"/>
              </a:spcBef>
            </a:pPr>
            <a:r>
              <a:rPr lang="ru-RU" sz="3200" b="1" spc="-8" dirty="0"/>
              <a:t>50 Инновационных идей Республики Татарстан</a:t>
            </a:r>
            <a:endParaRPr sz="3200" b="1" spc="-8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5510F0-DAE1-4771-8761-212B1CDD2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2" t="46473" r="22914" b="24737"/>
          <a:stretch/>
        </p:blipFill>
        <p:spPr>
          <a:xfrm>
            <a:off x="368970" y="1142999"/>
            <a:ext cx="9041930" cy="26870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9CC5FB-495A-4B02-974E-C5A95CBB7A71}"/>
              </a:ext>
            </a:extLst>
          </p:cNvPr>
          <p:cNvSpPr txBox="1"/>
          <p:nvPr/>
        </p:nvSpPr>
        <p:spPr>
          <a:xfrm>
            <a:off x="459205" y="4133854"/>
            <a:ext cx="86807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3C4052"/>
                </a:solidFill>
                <a:effectLst/>
                <a:latin typeface="roboto" panose="02000000000000000000" pitchFamily="2" charset="0"/>
              </a:rPr>
              <a:t>Основные критерии конкурсного отбора:</a:t>
            </a:r>
          </a:p>
          <a:p>
            <a:pPr algn="l"/>
            <a:endParaRPr lang="ru-RU" b="0" i="0" dirty="0">
              <a:solidFill>
                <a:srgbClr val="3C4052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C4052"/>
                </a:solidFill>
                <a:effectLst/>
                <a:latin typeface="roboto" panose="02000000000000000000" pitchFamily="2" charset="0"/>
              </a:rPr>
              <a:t>соответствие проекта </a:t>
            </a:r>
            <a:r>
              <a:rPr lang="ru-RU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современному уровню развития науки и техники</a:t>
            </a:r>
            <a:endParaRPr lang="ru-RU" b="0" i="0" dirty="0">
              <a:solidFill>
                <a:srgbClr val="3C4052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ru-RU" b="0" i="0" dirty="0">
              <a:solidFill>
                <a:srgbClr val="3C4052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C4052"/>
                </a:solidFill>
                <a:effectLst/>
                <a:latin typeface="roboto" panose="02000000000000000000" pitchFamily="2" charset="0"/>
              </a:rPr>
              <a:t>соответствие проекта основным </a:t>
            </a:r>
            <a:r>
              <a:rPr lang="ru-RU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приоритетам</a:t>
            </a:r>
            <a:r>
              <a:rPr lang="ru-RU" b="0" i="0" dirty="0">
                <a:solidFill>
                  <a:srgbClr val="3C4052"/>
                </a:solidFill>
                <a:effectLst/>
                <a:latin typeface="roboto" panose="02000000000000000000" pitchFamily="2" charset="0"/>
              </a:rPr>
              <a:t> социально-экономического развития </a:t>
            </a:r>
            <a:r>
              <a:rPr lang="ru-RU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Республики Татарстан</a:t>
            </a:r>
            <a:endParaRPr lang="ru-RU" b="0" i="0" dirty="0">
              <a:solidFill>
                <a:srgbClr val="3C4052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3C4052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C4052"/>
                </a:solidFill>
                <a:effectLst/>
                <a:latin typeface="roboto" panose="02000000000000000000" pitchFamily="2" charset="0"/>
              </a:rPr>
              <a:t>возможность </a:t>
            </a:r>
            <a:r>
              <a:rPr lang="ru-RU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коммерциализации</a:t>
            </a:r>
            <a:r>
              <a:rPr lang="ru-RU" b="0" i="0" dirty="0">
                <a:solidFill>
                  <a:srgbClr val="3C4052"/>
                </a:solidFill>
                <a:effectLst/>
                <a:latin typeface="roboto" panose="02000000000000000000" pitchFamily="2" charset="0"/>
              </a:rPr>
              <a:t>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8664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>
            <a:extLst>
              <a:ext uri="{FF2B5EF4-FFF2-40B4-BE49-F238E27FC236}">
                <a16:creationId xmlns:a16="http://schemas.microsoft.com/office/drawing/2014/main" id="{AB8FEB76-E849-489B-B51A-86D5FE7C7BF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066901" y="6466981"/>
            <a:ext cx="84581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19">
              <a:spcBef>
                <a:spcPts val="77"/>
              </a:spcBef>
            </a:pPr>
            <a:r>
              <a:rPr lang="en-GB" spc="-15"/>
              <a:t>f</a:t>
            </a:r>
            <a:r>
              <a:rPr lang="en-GB" spc="-5"/>
              <a:t>o</a:t>
            </a:r>
            <a:r>
              <a:rPr lang="en-GB" spc="-10"/>
              <a:t>n</a:t>
            </a:r>
            <a:r>
              <a:rPr lang="en-GB" spc="-5"/>
              <a:t>dpota</a:t>
            </a:r>
            <a:r>
              <a:rPr lang="en-GB" spc="-10"/>
              <a:t>n</a:t>
            </a:r>
            <a:r>
              <a:rPr lang="en-GB" spc="-5"/>
              <a:t>i</a:t>
            </a:r>
            <a:r>
              <a:rPr lang="en-GB" spc="-10"/>
              <a:t>n</a:t>
            </a:r>
            <a:r>
              <a:rPr lang="en-GB" spc="-5"/>
              <a:t>.ru</a:t>
            </a:r>
            <a:endParaRPr sz="2275" spc="-4" dirty="0"/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4E687EC3-BD3B-4339-850A-A202E2AF18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2786" y="328045"/>
            <a:ext cx="8267046" cy="994784"/>
          </a:xfrm>
          <a:prstGeom prst="rect">
            <a:avLst/>
          </a:prstGeom>
        </p:spPr>
        <p:txBody>
          <a:bodyPr vert="horz" wrap="square" lIns="0" tIns="9803" rIns="0" bIns="0" rtlCol="0" anchor="ctr">
            <a:spAutoFit/>
          </a:bodyPr>
          <a:lstStyle/>
          <a:p>
            <a:pPr marL="10319" algn="ctr">
              <a:lnSpc>
                <a:spcPct val="100000"/>
              </a:lnSpc>
              <a:spcBef>
                <a:spcPts val="77"/>
              </a:spcBef>
            </a:pPr>
            <a:r>
              <a:rPr lang="ru-RU" sz="3200" b="1" spc="-8" dirty="0"/>
              <a:t>Критерии отбора (попробуем  подытожить)</a:t>
            </a:r>
            <a:br>
              <a:rPr lang="ru-RU" sz="3200" b="1" spc="-8" dirty="0"/>
            </a:br>
            <a:r>
              <a:rPr lang="ru-RU" sz="3200" b="1" spc="-8" dirty="0"/>
              <a:t>и логико-структурная матрица:</a:t>
            </a:r>
            <a:endParaRPr sz="3200" b="1" spc="-8" dirty="0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CA41CC8A-E6A4-4D1A-9E98-A80916FD9A90}"/>
              </a:ext>
            </a:extLst>
          </p:cNvPr>
          <p:cNvSpPr txBox="1">
            <a:spLocks/>
          </p:cNvSpPr>
          <p:nvPr/>
        </p:nvSpPr>
        <p:spPr>
          <a:xfrm>
            <a:off x="993259" y="1893094"/>
            <a:ext cx="8267046" cy="3495468"/>
          </a:xfrm>
          <a:prstGeom prst="rect">
            <a:avLst/>
          </a:prstGeom>
        </p:spPr>
        <p:txBody>
          <a:bodyPr vert="horz" wrap="square" lIns="0" tIns="980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519" indent="-457200">
              <a:lnSpc>
                <a:spcPct val="100000"/>
              </a:lnSpc>
              <a:spcBef>
                <a:spcPts val="77"/>
              </a:spcBef>
              <a:buFont typeface="Arial" panose="020B0604020202020204" pitchFamily="34" charset="0"/>
              <a:buChar char="•"/>
            </a:pPr>
            <a:r>
              <a:rPr lang="ru-RU" sz="3200" b="1" spc="-8" dirty="0"/>
              <a:t>Инновационность – </a:t>
            </a:r>
            <a:r>
              <a:rPr lang="ru-RU" sz="3200" b="1" spc="-8" dirty="0">
                <a:solidFill>
                  <a:srgbClr val="C00000"/>
                </a:solidFill>
              </a:rPr>
              <a:t>актуально, свежо, выделяется???</a:t>
            </a:r>
          </a:p>
          <a:p>
            <a:pPr marL="467519" indent="-457200">
              <a:lnSpc>
                <a:spcPct val="100000"/>
              </a:lnSpc>
              <a:spcBef>
                <a:spcPts val="77"/>
              </a:spcBef>
              <a:buFont typeface="Arial" panose="020B0604020202020204" pitchFamily="34" charset="0"/>
              <a:buChar char="•"/>
            </a:pPr>
            <a:r>
              <a:rPr lang="ru-RU" sz="3200" b="1" spc="-8" dirty="0"/>
              <a:t>Готовность соискателя –</a:t>
            </a:r>
            <a:r>
              <a:rPr lang="ru-RU" sz="3200" b="1" spc="-8" dirty="0">
                <a:solidFill>
                  <a:srgbClr val="C00000"/>
                </a:solidFill>
              </a:rPr>
              <a:t> потянет ли грант?</a:t>
            </a:r>
          </a:p>
          <a:p>
            <a:pPr marL="467519" indent="-457200">
              <a:lnSpc>
                <a:spcPct val="100000"/>
              </a:lnSpc>
              <a:spcBef>
                <a:spcPts val="77"/>
              </a:spcBef>
              <a:buFont typeface="Arial" panose="020B0604020202020204" pitchFamily="34" charset="0"/>
              <a:buChar char="•"/>
            </a:pPr>
            <a:r>
              <a:rPr lang="ru-RU" sz="3200" b="1" spc="-8" dirty="0"/>
              <a:t>Соответствует специфике конкурса </a:t>
            </a:r>
            <a:r>
              <a:rPr lang="ru-RU" sz="3200" b="1" spc="-8" dirty="0">
                <a:solidFill>
                  <a:srgbClr val="C00000"/>
                </a:solidFill>
              </a:rPr>
              <a:t>– стоит ли финансировать их этих средств?</a:t>
            </a:r>
          </a:p>
          <a:p>
            <a:pPr marL="467519" indent="-457200">
              <a:lnSpc>
                <a:spcPct val="100000"/>
              </a:lnSpc>
              <a:spcBef>
                <a:spcPts val="77"/>
              </a:spcBef>
              <a:buFont typeface="Arial" panose="020B0604020202020204" pitchFamily="34" charset="0"/>
              <a:buChar char="•"/>
            </a:pPr>
            <a:r>
              <a:rPr lang="ru-RU" sz="3200" b="1" spc="-8" dirty="0"/>
              <a:t>Выполнимость </a:t>
            </a:r>
            <a:r>
              <a:rPr lang="ru-RU" sz="3200" b="1" spc="-8" dirty="0">
                <a:solidFill>
                  <a:srgbClr val="C00000"/>
                </a:solidFill>
              </a:rPr>
              <a:t>– получится ли довести до конца?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2D33C18-331E-4B38-AEA3-AF35FA43B7B0}"/>
              </a:ext>
            </a:extLst>
          </p:cNvPr>
          <p:cNvSpPr/>
          <p:nvPr/>
        </p:nvSpPr>
        <p:spPr>
          <a:xfrm>
            <a:off x="806116" y="1860885"/>
            <a:ext cx="7744326" cy="107482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437A0AD-7900-4415-B4C7-A02D87DFB996}"/>
              </a:ext>
            </a:extLst>
          </p:cNvPr>
          <p:cNvSpPr/>
          <p:nvPr/>
        </p:nvSpPr>
        <p:spPr>
          <a:xfrm>
            <a:off x="810126" y="4387516"/>
            <a:ext cx="7744326" cy="107482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Соединитель: изогнутый 10">
            <a:extLst>
              <a:ext uri="{FF2B5EF4-FFF2-40B4-BE49-F238E27FC236}">
                <a16:creationId xmlns:a16="http://schemas.microsoft.com/office/drawing/2014/main" id="{3DC5CA6D-7D47-49BE-A0C2-FE3E83CA890E}"/>
              </a:ext>
            </a:extLst>
          </p:cNvPr>
          <p:cNvCxnSpPr>
            <a:stCxn id="2" idx="1"/>
            <a:endCxn id="8" idx="1"/>
          </p:cNvCxnSpPr>
          <p:nvPr/>
        </p:nvCxnSpPr>
        <p:spPr>
          <a:xfrm rot="10800000" flipH="1" flipV="1">
            <a:off x="806116" y="2398295"/>
            <a:ext cx="4010" cy="2526631"/>
          </a:xfrm>
          <a:prstGeom prst="curvedConnector3">
            <a:avLst>
              <a:gd name="adj1" fmla="val -570074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4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>
            <a:extLst>
              <a:ext uri="{FF2B5EF4-FFF2-40B4-BE49-F238E27FC236}">
                <a16:creationId xmlns:a16="http://schemas.microsoft.com/office/drawing/2014/main" id="{AB8FEB76-E849-489B-B51A-86D5FE7C7BF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066901" y="6466981"/>
            <a:ext cx="845819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19">
              <a:spcBef>
                <a:spcPts val="77"/>
              </a:spcBef>
            </a:pPr>
            <a:r>
              <a:rPr lang="en-GB" spc="-15"/>
              <a:t>f</a:t>
            </a:r>
            <a:r>
              <a:rPr lang="en-GB" spc="-5"/>
              <a:t>o</a:t>
            </a:r>
            <a:r>
              <a:rPr lang="en-GB" spc="-10"/>
              <a:t>n</a:t>
            </a:r>
            <a:r>
              <a:rPr lang="en-GB" spc="-5"/>
              <a:t>dpota</a:t>
            </a:r>
            <a:r>
              <a:rPr lang="en-GB" spc="-10"/>
              <a:t>n</a:t>
            </a:r>
            <a:r>
              <a:rPr lang="en-GB" spc="-5"/>
              <a:t>i</a:t>
            </a:r>
            <a:r>
              <a:rPr lang="en-GB" spc="-10"/>
              <a:t>n</a:t>
            </a:r>
            <a:r>
              <a:rPr lang="en-GB" spc="-5"/>
              <a:t>.ru</a:t>
            </a:r>
            <a:endParaRPr sz="2275" spc="-4" dirty="0"/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4E687EC3-BD3B-4339-850A-A202E2AF18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4027" y="318718"/>
            <a:ext cx="9221551" cy="933228"/>
          </a:xfrm>
          <a:prstGeom prst="rect">
            <a:avLst/>
          </a:prstGeom>
        </p:spPr>
        <p:txBody>
          <a:bodyPr vert="horz" wrap="square" lIns="0" tIns="9803" rIns="0" bIns="0" rtlCol="0" anchor="ctr">
            <a:spAutoFit/>
          </a:bodyPr>
          <a:lstStyle/>
          <a:p>
            <a:pPr marL="10319" algn="ctr">
              <a:lnSpc>
                <a:spcPct val="100000"/>
              </a:lnSpc>
              <a:spcBef>
                <a:spcPts val="77"/>
              </a:spcBef>
            </a:pPr>
            <a:r>
              <a:rPr lang="ru-RU" sz="3600" b="1" spc="-8" dirty="0"/>
              <a:t>Как пишем заявку:</a:t>
            </a:r>
            <a:br>
              <a:rPr lang="ru-RU" sz="3600" b="1" spc="-8" dirty="0"/>
            </a:br>
            <a:r>
              <a:rPr lang="ru-RU" sz="2400" b="1" i="1" spc="-8" dirty="0"/>
              <a:t>(из книги </a:t>
            </a:r>
            <a:r>
              <a:rPr lang="en-US" sz="2400" b="1" i="1" spc="-8" dirty="0"/>
              <a:t>How to Write Papers that Get Cited and Proposals that Get Funded)</a:t>
            </a:r>
            <a:endParaRPr sz="2400" b="1" i="1" spc="-8" dirty="0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CA41CC8A-E6A4-4D1A-9E98-A80916FD9A90}"/>
              </a:ext>
            </a:extLst>
          </p:cNvPr>
          <p:cNvSpPr txBox="1">
            <a:spLocks/>
          </p:cNvSpPr>
          <p:nvPr/>
        </p:nvSpPr>
        <p:spPr>
          <a:xfrm>
            <a:off x="929090" y="1827408"/>
            <a:ext cx="8267046" cy="4998444"/>
          </a:xfrm>
          <a:prstGeom prst="rect">
            <a:avLst/>
          </a:prstGeom>
        </p:spPr>
        <p:txBody>
          <a:bodyPr vert="horz" wrap="square" lIns="0" tIns="980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519" indent="-457200">
              <a:lnSpc>
                <a:spcPct val="100000"/>
              </a:lnSpc>
              <a:spcBef>
                <a:spcPts val="77"/>
              </a:spcBef>
              <a:buFont typeface="Arial" panose="020B0604020202020204" pitchFamily="34" charset="0"/>
              <a:buChar char="•"/>
            </a:pPr>
            <a:r>
              <a:rPr lang="ru-RU" sz="3200" b="1" u="sng" spc="-8" dirty="0"/>
              <a:t>Расскажите историю </a:t>
            </a:r>
            <a:r>
              <a:rPr lang="ru-RU" sz="3200" b="1" spc="-8" dirty="0"/>
              <a:t>в заявке (</a:t>
            </a:r>
            <a:r>
              <a:rPr lang="en-US" sz="3200" b="1" spc="-8" dirty="0">
                <a:solidFill>
                  <a:srgbClr val="C00000"/>
                </a:solidFill>
              </a:rPr>
              <a:t>tell a story</a:t>
            </a:r>
            <a:r>
              <a:rPr lang="en-US" sz="3200" b="1" spc="-8" dirty="0"/>
              <a:t>)</a:t>
            </a:r>
            <a:endParaRPr lang="ru-RU" sz="3200" b="1" spc="-8" dirty="0"/>
          </a:p>
          <a:p>
            <a:pPr marL="10319">
              <a:lnSpc>
                <a:spcPct val="100000"/>
              </a:lnSpc>
              <a:spcBef>
                <a:spcPts val="77"/>
              </a:spcBef>
            </a:pPr>
            <a:endParaRPr lang="ru-RU" sz="3200" b="1" spc="-8" dirty="0"/>
          </a:p>
          <a:p>
            <a:pPr marL="467519" indent="-457200">
              <a:lnSpc>
                <a:spcPct val="100000"/>
              </a:lnSpc>
              <a:spcBef>
                <a:spcPts val="77"/>
              </a:spcBef>
              <a:buFont typeface="Arial" panose="020B0604020202020204" pitchFamily="34" charset="0"/>
              <a:buChar char="•"/>
            </a:pPr>
            <a:r>
              <a:rPr lang="ru-RU" sz="3200" b="1" spc="-8" dirty="0"/>
              <a:t>Вы отвечаете за то, чтобы </a:t>
            </a:r>
            <a:r>
              <a:rPr lang="ru-RU" sz="3200" b="1" u="sng" spc="-8" dirty="0"/>
              <a:t>эксперту было легко</a:t>
            </a:r>
            <a:r>
              <a:rPr lang="ru-RU" sz="3200" b="1" spc="-8" dirty="0"/>
              <a:t> и интересно читать заявку (</a:t>
            </a:r>
            <a:r>
              <a:rPr lang="en-US" sz="3200" b="1" spc="-8" dirty="0">
                <a:solidFill>
                  <a:srgbClr val="C00000"/>
                </a:solidFill>
              </a:rPr>
              <a:t>it is the author’s job to make the reader’s job easy</a:t>
            </a:r>
            <a:r>
              <a:rPr lang="en-US" sz="3200" b="1" spc="-8" dirty="0"/>
              <a:t>)</a:t>
            </a:r>
            <a:endParaRPr lang="ru-RU" sz="3200" b="1" spc="-8" dirty="0"/>
          </a:p>
          <a:p>
            <a:pPr marL="467519" indent="-457200">
              <a:lnSpc>
                <a:spcPct val="100000"/>
              </a:lnSpc>
              <a:spcBef>
                <a:spcPts val="77"/>
              </a:spcBef>
              <a:buFont typeface="Arial" panose="020B0604020202020204" pitchFamily="34" charset="0"/>
              <a:buChar char="•"/>
            </a:pPr>
            <a:endParaRPr lang="en-US" sz="3200" b="1" spc="-8" dirty="0"/>
          </a:p>
          <a:p>
            <a:pPr marL="467519" indent="-457200">
              <a:lnSpc>
                <a:spcPct val="100000"/>
              </a:lnSpc>
              <a:spcBef>
                <a:spcPts val="77"/>
              </a:spcBef>
              <a:buFont typeface="Arial" panose="020B0604020202020204" pitchFamily="34" charset="0"/>
              <a:buChar char="•"/>
            </a:pPr>
            <a:r>
              <a:rPr lang="ru-RU" sz="3200" b="1" u="sng" spc="-8" dirty="0"/>
              <a:t>Пишите просто </a:t>
            </a:r>
            <a:r>
              <a:rPr lang="ru-RU" sz="3200" b="1" spc="-8" dirty="0"/>
              <a:t>(</a:t>
            </a:r>
            <a:r>
              <a:rPr lang="en-US" sz="3200" b="1" spc="-8" dirty="0">
                <a:solidFill>
                  <a:srgbClr val="C00000"/>
                </a:solidFill>
              </a:rPr>
              <a:t>keep it simple</a:t>
            </a:r>
            <a:r>
              <a:rPr lang="en-US" sz="3200" b="1" spc="-8" dirty="0"/>
              <a:t>). </a:t>
            </a:r>
            <a:r>
              <a:rPr lang="ru-RU" sz="3200" b="1" spc="-8" dirty="0"/>
              <a:t>Не думайте, что эксперт разбирается в вашей теме также хорошо, как и вы</a:t>
            </a:r>
          </a:p>
          <a:p>
            <a:pPr marL="467519" indent="-457200">
              <a:lnSpc>
                <a:spcPct val="100000"/>
              </a:lnSpc>
              <a:spcBef>
                <a:spcPts val="77"/>
              </a:spcBef>
              <a:buFont typeface="Arial" panose="020B0604020202020204" pitchFamily="34" charset="0"/>
              <a:buChar char="•"/>
            </a:pPr>
            <a:endParaRPr lang="ru-RU" sz="3200" b="1" spc="-8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97</TotalTime>
  <Words>490</Words>
  <Application>Microsoft Office PowerPoint</Application>
  <PresentationFormat>Лист A4 (210x297 мм)</PresentationFormat>
  <Paragraphs>104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Tahoma</vt:lpstr>
      <vt:lpstr>Times New Roman</vt:lpstr>
      <vt:lpstr>Тема Office</vt:lpstr>
      <vt:lpstr>Презентация PowerPoint</vt:lpstr>
      <vt:lpstr>КОНКУРС НА ПРЕДОСТАВЛЕНИЕ  ГРАНТОВ ПРЕПОДАВАТЕЛЯМ  МАГИСТРАТУРЫ</vt:lpstr>
      <vt:lpstr>Презентация PowerPoint</vt:lpstr>
      <vt:lpstr>Как выбирается победитель?</vt:lpstr>
      <vt:lpstr>Программа Фулбрайта в России</vt:lpstr>
      <vt:lpstr>Программа Фулбрайта в России</vt:lpstr>
      <vt:lpstr>50 Инновационных идей Республики Татарстан</vt:lpstr>
      <vt:lpstr>Критерии отбора (попробуем  подытожить) и логико-структурная матрица:</vt:lpstr>
      <vt:lpstr>Как пишем заявку: (из книги How to Write Papers that Get Cited and Proposals that Get Funded)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Bezrukov</dc:creator>
  <cp:lastModifiedBy>User</cp:lastModifiedBy>
  <cp:revision>3</cp:revision>
  <dcterms:created xsi:type="dcterms:W3CDTF">2021-02-26T17:08:51Z</dcterms:created>
  <dcterms:modified xsi:type="dcterms:W3CDTF">2021-02-27T05:19:28Z</dcterms:modified>
</cp:coreProperties>
</file>