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100" d="100"/>
          <a:sy n="100" d="100"/>
        </p:scale>
        <p:origin x="-19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107267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приглашает работников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университета –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профсоюза и их детей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просмотр мультфильма </a:t>
            </a: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5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«Три разбойника и лев» (6+)</a:t>
            </a: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кинотеатр «</a:t>
            </a:r>
            <a:r>
              <a:rPr lang="en-US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Korston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(г. Казань, ул. Н. Ершова, 1а, ГТРК</a:t>
            </a:r>
            <a:r>
              <a:rPr lang="en-US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Корстон-Казань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», 2 этаж)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>
              <a:lnSpc>
                <a:spcPct val="80000"/>
              </a:lnSpc>
            </a:pP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Каспер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Джеспер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Джонатан и лев</a:t>
            </a:r>
            <a:endParaRPr lang="ru-RU" sz="16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2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27 мая 2023 г. </a:t>
            </a:r>
            <a:r>
              <a:rPr lang="ru-RU" sz="4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   </a:t>
            </a:r>
          </a:p>
          <a:p>
            <a:pPr algn="ctr">
              <a:lnSpc>
                <a:spcPct val="80000"/>
              </a:lnSpc>
            </a:pPr>
            <a:r>
              <a:rPr lang="ru-RU" sz="4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4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 июня 2023 г. </a:t>
            </a:r>
          </a:p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сеансов – в 10.30</a:t>
            </a:r>
          </a:p>
          <a:p>
            <a:pPr algn="ctr">
              <a:lnSpc>
                <a:spcPct val="85000"/>
              </a:lnSpc>
            </a:pPr>
            <a:r>
              <a:rPr lang="ru-RU" sz="2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Дата и номер зала указаны на билете</a:t>
            </a: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Жанр – мультфильм, </a:t>
            </a:r>
            <a:r>
              <a:rPr lang="ru-RU" sz="20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мюзкл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семейный</a:t>
            </a:r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Страна - </a:t>
            </a:r>
            <a:r>
              <a:rPr lang="ru-RU" sz="1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Норвегия</a:t>
            </a:r>
            <a:r>
              <a:rPr lang="ru-RU" sz="22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200" b="1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Продолжительность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 1 час 18 минут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2643174" y="6143644"/>
            <a:ext cx="6500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За билетами обращаться к </a:t>
            </a:r>
            <a:r>
              <a:rPr lang="ru-RU" sz="1400" b="1" dirty="0">
                <a:solidFill>
                  <a:srgbClr val="E41606"/>
                </a:solidFill>
                <a:latin typeface="+mj-lt"/>
              </a:rPr>
              <a:t>председателям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профсоюзных организаций подразделений. Билеты – за частичную оплату для членов профсоюза  </a:t>
            </a:r>
            <a:endParaRPr lang="ru-RU" sz="1400" b="1" dirty="0">
              <a:solidFill>
                <a:srgbClr val="E41606"/>
              </a:solidFill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C:\Users\Profcom\Documents\Профком\Плакаты 111\2022 г\Мульфильм. Три кота и Море приключений\1_iyunya_na_say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143380"/>
            <a:ext cx="3431145" cy="169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Profcom\Documents\Профком\Плакаты 111\2023г\Мультфильмы и фильм ко Дню защиты детей 1 июня 2023 года\ТРИ РАЗБОЙНИКА И ЛЕВ - для плака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924" y="214290"/>
            <a:ext cx="2256914" cy="3368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951</TotalTime>
  <Words>83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100</cp:revision>
  <dcterms:created xsi:type="dcterms:W3CDTF">2011-02-20T08:08:51Z</dcterms:created>
  <dcterms:modified xsi:type="dcterms:W3CDTF">2023-04-22T10:45:35Z</dcterms:modified>
</cp:coreProperties>
</file>