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2760" y="-1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01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D13A548-AC57-431F-B834-88303A5AFA42}" type="datetimeFigureOut">
              <a:rPr lang="ru-RU"/>
              <a:pPr>
                <a:defRPr/>
              </a:pPr>
              <a:t>23.08.2017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8361741-4FAC-4766-9CD9-46BF46D8CE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FC7DAF0-093D-4179-82E3-CF59943CAA47}" type="datetimeFigureOut">
              <a:rPr lang="ru-RU"/>
              <a:pPr>
                <a:defRPr/>
              </a:pPr>
              <a:t>23.08.2017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97F636-8C18-4872-958B-807AAE3737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CB2D80-0B6B-46CC-A994-EB58E13EF3A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B7599-FB11-4D23-B797-08317B01D960}" type="datetimeFigureOut">
              <a:rPr lang="ru-RU"/>
              <a:pPr>
                <a:defRPr/>
              </a:pPr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D3DF8-5A44-4A01-979A-14B8582C73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3977D-3CE4-4D63-88CD-DA64AB6646E4}" type="datetimeFigureOut">
              <a:rPr lang="ru-RU"/>
              <a:pPr>
                <a:defRPr/>
              </a:pPr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FB2AF-A8FF-409F-B4FA-F6451951F5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3CBA7-F5F2-4FD0-BD7A-078961199C92}" type="datetimeFigureOut">
              <a:rPr lang="ru-RU"/>
              <a:pPr>
                <a:defRPr/>
              </a:pPr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1C25-B9FF-4AAC-B778-6EA50A4C07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7D7B6-3892-4059-B13B-578A7B370A87}" type="datetimeFigureOut">
              <a:rPr lang="ru-RU"/>
              <a:pPr>
                <a:defRPr/>
              </a:pPr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B80EF-F9B4-4FDF-A6B8-85D810E055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47BD1-4572-4C78-8670-84B6CC20AC2B}" type="datetimeFigureOut">
              <a:rPr lang="ru-RU"/>
              <a:pPr>
                <a:defRPr/>
              </a:pPr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F1912-4B95-4918-926E-0EDC6FCDD0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79DF4-187B-4F14-AF0B-CAC90A6A977D}" type="datetimeFigureOut">
              <a:rPr lang="ru-RU"/>
              <a:pPr>
                <a:defRPr/>
              </a:pPr>
              <a:t>23.08.2017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A963-872C-42F5-8228-2711BDE69F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A21D7-BED6-42DC-AC0F-6EA0AF92F1C0}" type="datetimeFigureOut">
              <a:rPr lang="ru-RU"/>
              <a:pPr>
                <a:defRPr/>
              </a:pPr>
              <a:t>23.08.2017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E03A-7A32-4CB1-9E5A-3896983805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53077-00D7-4564-B7D0-C4DC68A50688}" type="datetimeFigureOut">
              <a:rPr lang="ru-RU"/>
              <a:pPr>
                <a:defRPr/>
              </a:pPr>
              <a:t>23.08.2017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36C12-58C2-4122-9E3D-94197CC6CE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5C62A-AACA-48AD-9BE1-541B4DA92E28}" type="datetimeFigureOut">
              <a:rPr lang="ru-RU"/>
              <a:pPr>
                <a:defRPr/>
              </a:pPr>
              <a:t>23.08.2017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36B2F-955C-424E-838E-A0A68E8139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E2636-6072-4BFF-9322-99864D1C4DBB}" type="datetimeFigureOut">
              <a:rPr lang="ru-RU"/>
              <a:pPr>
                <a:defRPr/>
              </a:pPr>
              <a:t>23.08.2017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D58FC-6392-46E4-B501-C5315A33B1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2DE10-1C8A-4140-8910-E5DDECDFBFAA}" type="datetimeFigureOut">
              <a:rPr lang="ru-RU"/>
              <a:pPr>
                <a:defRPr/>
              </a:pPr>
              <a:t>23.08.2017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66D72-744C-43B3-B775-9CCB750D27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E5524B-F713-41BC-B94F-D69D2D8D8EA8}" type="datetimeFigureOut">
              <a:rPr lang="ru-RU"/>
              <a:pPr>
                <a:defRPr/>
              </a:pPr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8DE5F6-3E52-4C5E-AF3B-7F1B4EAF3B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95288" y="2714625"/>
          <a:ext cx="8605837" cy="4008120"/>
        </p:xfrm>
        <a:graphic>
          <a:graphicData uri="http://schemas.openxmlformats.org/drawingml/2006/table">
            <a:tbl>
              <a:tblPr/>
              <a:tblGrid>
                <a:gridCol w="2995612"/>
                <a:gridCol w="5610225"/>
              </a:tblGrid>
              <a:tr h="40005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Консультация по жилищным вопросам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Оформление земельных участков в собственность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Сделки с недвижимостью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Возмещение ущерба ДТП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Споры в судах всех уровней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Оформление документов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в собственность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F75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F75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Юридическая консультация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F75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для членов профсоюза </a:t>
                      </a: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F75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КНИТУ </a:t>
                      </a:r>
                      <a:endParaRPr kumimoji="0" lang="ru-RU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F75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Каждую среду с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15.00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16.00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профкоме «А»-154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организована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бесплатная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юридическая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консультация.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Запись в «А»-154 или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по телефону 231-43-23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287655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357554" y="6072194"/>
          <a:ext cx="2000287" cy="78580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000287"/>
              </a:tblGrid>
              <a:tr h="785806"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372" name="Picture 2" descr="C:\Documents and Settings\Динар\Рабочий стол\PRof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975" y="1125538"/>
            <a:ext cx="1071563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</TotalTime>
  <Words>64</Words>
  <Application>Microsoft Office PowerPoint</Application>
  <PresentationFormat>Экран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Profcom</cp:lastModifiedBy>
  <cp:revision>60</cp:revision>
  <dcterms:created xsi:type="dcterms:W3CDTF">2011-02-18T21:53:39Z</dcterms:created>
  <dcterms:modified xsi:type="dcterms:W3CDTF">2017-08-23T13:19:29Z</dcterms:modified>
</cp:coreProperties>
</file>