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0066"/>
    <a:srgbClr val="00CC99"/>
    <a:srgbClr val="FFFF00"/>
    <a:srgbClr val="FF9900"/>
    <a:srgbClr val="6008E2"/>
    <a:srgbClr val="E416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3143250" y="2500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013" y="188913"/>
            <a:ext cx="8535987" cy="523912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</a:t>
            </a:r>
          </a:p>
          <a:p>
            <a:pPr algn="just">
              <a:lnSpc>
                <a:spcPct val="75000"/>
              </a:lnSpc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приглашает </a:t>
            </a: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5000"/>
              </a:lnSpc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– членов профсоюза </a:t>
            </a:r>
          </a:p>
          <a:p>
            <a:pPr algn="just">
              <a:lnSpc>
                <a:spcPct val="75000"/>
              </a:lnSpc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на комедию Жана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Ануя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5000"/>
              </a:lnSpc>
            </a:pPr>
            <a:r>
              <a:rPr lang="ru-RU" sz="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endParaRPr lang="ru-RU" sz="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«Бал воров»</a:t>
            </a:r>
          </a:p>
          <a:p>
            <a:pPr algn="ctr">
              <a:lnSpc>
                <a:spcPct val="75000"/>
              </a:lnSpc>
            </a:pPr>
            <a:r>
              <a:rPr lang="ru-RU" sz="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Казанский академический</a:t>
            </a:r>
          </a:p>
          <a:p>
            <a:pPr>
              <a:lnSpc>
                <a:spcPct val="75000"/>
              </a:lnSpc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русский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Большой 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5000"/>
              </a:lnSpc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драматический</a:t>
            </a: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b="1" i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Комедия </a:t>
            </a:r>
            <a:r>
              <a:rPr lang="ru-RU" sz="1600" b="1" i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– в двух действиях</a:t>
            </a:r>
            <a:r>
              <a:rPr lang="ru-RU" b="1" i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b="1" i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театр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им. В.И. Качалова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октября 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 2021 г. в 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18.00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Режиссёр-постановщик – народный артист Татарстана</a:t>
            </a:r>
          </a:p>
          <a:p>
            <a:pPr algn="just">
              <a:lnSpc>
                <a:spcPct val="80000"/>
              </a:lnSpc>
            </a:pPr>
            <a:r>
              <a:rPr lang="ru-RU" sz="1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Илья </a:t>
            </a:r>
            <a:r>
              <a:rPr lang="ru-RU" sz="1400" b="1" dirty="0" err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Славутский</a:t>
            </a:r>
            <a:r>
              <a:rPr lang="ru-RU" sz="1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endParaRPr lang="ru-RU" sz="14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200" b="1" dirty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800" b="1" dirty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b="1" dirty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4464081" y="6021388"/>
            <a:ext cx="4465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Constantia" pitchFamily="18" charset="0"/>
              </a:rPr>
              <a:t>          </a:t>
            </a:r>
            <a:r>
              <a:rPr lang="ru-RU" sz="2000" b="1" dirty="0">
                <a:solidFill>
                  <a:srgbClr val="000000"/>
                </a:solidFill>
                <a:latin typeface="Constantia" pitchFamily="18" charset="0"/>
              </a:rPr>
              <a:t>За билетами обращаться </a:t>
            </a: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Constantia" pitchFamily="18" charset="0"/>
              </a:rPr>
              <a:t>           к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председателям профбюро</a:t>
            </a:r>
            <a:r>
              <a:rPr lang="ru-RU" dirty="0">
                <a:solidFill>
                  <a:srgbClr val="FFFF00"/>
                </a:solidFill>
                <a:latin typeface="Constantia" pitchFamily="18" charset="0"/>
              </a:rPr>
              <a:t> </a:t>
            </a:r>
          </a:p>
        </p:txBody>
      </p:sp>
      <p:pic>
        <p:nvPicPr>
          <p:cNvPr id="8" name="Picture 9" descr="C:\Users\Profcom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357694"/>
            <a:ext cx="4471993" cy="2334006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2" name="Picture 2" descr="C:\Users\Profcom\Documents\Профком\Плакаты 111\2021г\Спектакль Бал воров в театре Качалова 08.10.2021\70c4f1df74dc0ce1a667472ec1e1589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786190"/>
            <a:ext cx="3643338" cy="2718666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21г\Спектакль Бал воров в театре Качалова 08.10.2021\8536d00d97d4b1975cfef899dc511fd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14290"/>
            <a:ext cx="3643338" cy="2756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658</TotalTime>
  <Words>72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49</cp:revision>
  <dcterms:created xsi:type="dcterms:W3CDTF">2011-02-20T08:08:51Z</dcterms:created>
  <dcterms:modified xsi:type="dcterms:W3CDTF">2021-09-11T12:39:25Z</dcterms:modified>
</cp:coreProperties>
</file>