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86" r:id="rId6"/>
    <p:sldId id="287" r:id="rId7"/>
    <p:sldId id="28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AEF"/>
    <a:srgbClr val="FFB60F"/>
    <a:srgbClr val="B5BF00"/>
    <a:srgbClr val="CC0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9" autoAdjust="0"/>
    <p:restoredTop sz="97208" autoAdjust="0"/>
  </p:normalViewPr>
  <p:slideViewPr>
    <p:cSldViewPr>
      <p:cViewPr varScale="1">
        <p:scale>
          <a:sx n="81" d="100"/>
          <a:sy n="81" d="100"/>
        </p:scale>
        <p:origin x="1190" y="6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3F8D35-BF80-4A72-922A-DCF8ED611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9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A759EF-4A67-417A-B3B2-800899852404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0A6D2F-B1FE-45DF-A6F5-A7AECCBF3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B0561-C8A7-4F4F-BC1A-D623323451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roQuest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2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744788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2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2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648200"/>
            <a:ext cx="7772400" cy="9144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6096000"/>
            <a:ext cx="6400800" cy="228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88554-51DC-41F7-9187-27B1888A2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5919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9D34-6C91-4585-9BD1-F6992A8C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87E6-F1CF-4EFF-A5EB-AE71A4C4B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1B96-59A4-4969-BE07-7CE587482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C4E88-D1AB-4EE4-97AA-9C91BAC0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4B43-75D5-44B7-AF5C-C4DEFD5BD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848C-BAE0-4D15-BBD2-473215C1E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637C-61FC-4A81-A1B0-70ABE8C0B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8402-A311-469A-9FA6-3381D725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AB77-1713-439A-84AE-E120838A6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roQuest_Brand_PPT_2009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3988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D597F9-89E4-4115-96F8-81BAE9B07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295400" y="40386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r>
              <a:rPr lang="ru-RU" b="1" dirty="0"/>
              <a:t>Онлайн тренинг</a:t>
            </a:r>
          </a:p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r>
              <a:rPr lang="en-GB" dirty="0"/>
              <a:t>22 </a:t>
            </a:r>
            <a:r>
              <a:rPr lang="ru-RU" dirty="0"/>
              <a:t>июня 2017 г. </a:t>
            </a:r>
          </a:p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r>
              <a:rPr lang="ru-RU" b="1" dirty="0"/>
              <a:t>Инструкция по подключению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Подключение к онлайн семинару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22 июня</a:t>
            </a:r>
            <a:r>
              <a:rPr lang="ru-RU" dirty="0"/>
              <a:t> 2017 г. </a:t>
            </a:r>
            <a:br>
              <a:rPr lang="ru-RU" dirty="0"/>
            </a:br>
            <a:endParaRPr lang="en-US" sz="800" b="0" dirty="0">
              <a:solidFill>
                <a:schemeClr val="tx1"/>
              </a:solidFill>
            </a:endParaRPr>
          </a:p>
        </p:txBody>
      </p:sp>
      <p:pic>
        <p:nvPicPr>
          <p:cNvPr id="6" name="Picture 45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14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0" y="1679123"/>
            <a:ext cx="3536542" cy="48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r>
              <a:rPr lang="ru-RU" sz="1800" kern="0" dirty="0"/>
              <a:t>Перейдите  по ссылке в приглашении на платформу </a:t>
            </a:r>
            <a:r>
              <a:rPr lang="en-GB" sz="1800" kern="0" dirty="0"/>
              <a:t>WebEx</a:t>
            </a:r>
            <a:endParaRPr lang="en-US" sz="1800" kern="0" dirty="0"/>
          </a:p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r>
              <a:rPr lang="ru-RU" sz="1800" kern="0" dirty="0"/>
              <a:t>Регистрация  будет открыта за 10 минут до начала семинара</a:t>
            </a:r>
            <a:endParaRPr lang="en-US" sz="9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600200"/>
            <a:ext cx="4953000" cy="3781425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 bwMode="auto">
          <a:xfrm rot="10800000">
            <a:off x="4114800" y="3124200"/>
            <a:ext cx="838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Arrow: Right 12"/>
          <p:cNvSpPr/>
          <p:nvPr/>
        </p:nvSpPr>
        <p:spPr bwMode="auto">
          <a:xfrm rot="10800000">
            <a:off x="4145046" y="4800601"/>
            <a:ext cx="838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4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Аудио настройки</a:t>
            </a:r>
            <a:endParaRPr lang="en-US" sz="800" b="0" dirty="0">
              <a:solidFill>
                <a:schemeClr val="tx1"/>
              </a:solidFill>
            </a:endParaRPr>
          </a:p>
        </p:txBody>
      </p:sp>
      <p:pic>
        <p:nvPicPr>
          <p:cNvPr id="6" name="Picture 45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14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35226" y="1184287"/>
            <a:ext cx="3536542" cy="48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1800" kern="0" dirty="0"/>
              <a:t>1) </a:t>
            </a:r>
            <a:r>
              <a:rPr lang="ru-RU" sz="1800" kern="0" dirty="0"/>
              <a:t>Выберите аудио связь </a:t>
            </a:r>
            <a:endParaRPr lang="en-US" sz="1800" kern="0" dirty="0"/>
          </a:p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r>
              <a:rPr lang="en-US" sz="1800" kern="0" dirty="0"/>
              <a:t>2) </a:t>
            </a:r>
            <a:r>
              <a:rPr lang="ru-RU" sz="1800" kern="0" dirty="0"/>
              <a:t>«</a:t>
            </a:r>
            <a:r>
              <a:rPr lang="en-US" sz="1800" kern="0" dirty="0"/>
              <a:t>Call in</a:t>
            </a:r>
            <a:r>
              <a:rPr lang="ru-RU" sz="1800" kern="0" dirty="0"/>
              <a:t>»</a:t>
            </a:r>
            <a:r>
              <a:rPr lang="en-US" sz="1800" kern="0" dirty="0"/>
              <a:t> </a:t>
            </a:r>
            <a:r>
              <a:rPr lang="ru-RU" sz="1800" kern="0" dirty="0"/>
              <a:t>- подключение через телефон ( Вы увидите список бесплатных региональных номеров для звонка, код доступа </a:t>
            </a:r>
            <a:r>
              <a:rPr lang="en-US" sz="1800" kern="0" dirty="0"/>
              <a:t>ID </a:t>
            </a:r>
            <a:r>
              <a:rPr lang="ru-RU" sz="1800" kern="0" dirty="0"/>
              <a:t>участника, которые необходимы для подключения</a:t>
            </a:r>
            <a:r>
              <a:rPr lang="en-US" sz="1800" kern="0" dirty="0"/>
              <a:t>).</a:t>
            </a:r>
          </a:p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r>
              <a:rPr lang="ru-RU" sz="1800" kern="0" dirty="0"/>
              <a:t>«С</a:t>
            </a:r>
            <a:r>
              <a:rPr lang="en-US" sz="1800" kern="0" dirty="0"/>
              <a:t>all in using computer</a:t>
            </a:r>
            <a:r>
              <a:rPr lang="ru-RU" sz="1800" kern="0" dirty="0"/>
              <a:t>»</a:t>
            </a:r>
            <a:r>
              <a:rPr lang="en-US" sz="1800" kern="0" dirty="0"/>
              <a:t> (</a:t>
            </a:r>
            <a:r>
              <a:rPr lang="ru-RU" sz="1800" kern="0" dirty="0"/>
              <a:t> см. «</a:t>
            </a:r>
            <a:r>
              <a:rPr lang="en-US" sz="1800" kern="0" dirty="0"/>
              <a:t>Test Computer Audio</a:t>
            </a:r>
            <a:r>
              <a:rPr lang="ru-RU" sz="1800" kern="0" dirty="0"/>
              <a:t>» для проверки наушников и микрофона</a:t>
            </a:r>
            <a:r>
              <a:rPr lang="en-US" sz="1800" kern="0" dirty="0"/>
              <a:t>).</a:t>
            </a:r>
          </a:p>
          <a:p>
            <a:pPr eaLnBrk="1" hangingPunct="1">
              <a:buFont typeface="Wingdings" pitchFamily="28" charset="2"/>
              <a:buNone/>
            </a:pPr>
            <a:endParaRPr lang="en-US" sz="9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3063" r="66657" b="42720"/>
          <a:stretch/>
        </p:blipFill>
        <p:spPr bwMode="auto">
          <a:xfrm>
            <a:off x="549299" y="1203312"/>
            <a:ext cx="3786051" cy="468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2895600" y="1367176"/>
            <a:ext cx="2070116" cy="1165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810002" y="4114800"/>
            <a:ext cx="1111656" cy="838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200400" y="2362200"/>
            <a:ext cx="1721258" cy="152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7765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     Test computer audio</a:t>
            </a:r>
            <a:endParaRPr lang="en-US" sz="800" b="0" dirty="0">
              <a:solidFill>
                <a:schemeClr val="tx1"/>
              </a:solidFill>
            </a:endParaRPr>
          </a:p>
        </p:txBody>
      </p:sp>
      <p:pic>
        <p:nvPicPr>
          <p:cNvPr id="6" name="Picture 45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14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24400" y="966524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ru-RU" sz="1800" kern="0" dirty="0"/>
              <a:t>Выберите «</a:t>
            </a:r>
            <a:r>
              <a:rPr lang="en-US" sz="1800" kern="0" dirty="0"/>
              <a:t>Test Computer Audio</a:t>
            </a:r>
            <a:r>
              <a:rPr lang="ru-RU" sz="1800" kern="0" dirty="0"/>
              <a:t>» для проверки корректной настройки и работы наушников или  динамиков и микрофона.</a:t>
            </a:r>
            <a:endParaRPr lang="en-US" sz="1800" kern="0" dirty="0"/>
          </a:p>
          <a:p>
            <a:pPr eaLnBrk="1" hangingPunct="1">
              <a:buFont typeface="Wingdings" pitchFamily="28" charset="2"/>
              <a:buNone/>
            </a:pPr>
            <a:endParaRPr lang="en-US" sz="9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2691" r="64225" b="28601"/>
          <a:stretch/>
        </p:blipFill>
        <p:spPr bwMode="auto">
          <a:xfrm>
            <a:off x="990600" y="1142999"/>
            <a:ext cx="3505200" cy="49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743200" y="1143000"/>
            <a:ext cx="198120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2315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092F"/>
      </a:accent1>
      <a:accent2>
        <a:srgbClr val="6DC6E7"/>
      </a:accent2>
      <a:accent3>
        <a:srgbClr val="FFFFFF"/>
      </a:accent3>
      <a:accent4>
        <a:srgbClr val="2A2A2A"/>
      </a:accent4>
      <a:accent5>
        <a:srgbClr val="E2AAAD"/>
      </a:accent5>
      <a:accent6>
        <a:srgbClr val="62B3D1"/>
      </a:accent6>
      <a:hlink>
        <a:srgbClr val="B5BF00"/>
      </a:hlink>
      <a:folHlink>
        <a:srgbClr val="FFB60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48589"/>
        </a:dk1>
        <a:lt1>
          <a:srgbClr val="FFFFFF"/>
        </a:lt1>
        <a:dk2>
          <a:srgbClr val="848589"/>
        </a:dk2>
        <a:lt2>
          <a:srgbClr val="808080"/>
        </a:lt2>
        <a:accent1>
          <a:srgbClr val="CC092F"/>
        </a:accent1>
        <a:accent2>
          <a:srgbClr val="6DC6E7"/>
        </a:accent2>
        <a:accent3>
          <a:srgbClr val="FFFFFF"/>
        </a:accent3>
        <a:accent4>
          <a:srgbClr val="707174"/>
        </a:accent4>
        <a:accent5>
          <a:srgbClr val="E2AAAD"/>
        </a:accent5>
        <a:accent6>
          <a:srgbClr val="62B3D1"/>
        </a:accent6>
        <a:hlink>
          <a:srgbClr val="B5BF00"/>
        </a:hlink>
        <a:folHlink>
          <a:srgbClr val="FFB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39E500D93234EABA62B6D074407C4" ma:contentTypeVersion="0" ma:contentTypeDescription="Create a new document." ma:contentTypeScope="" ma:versionID="d88a6198b8d2c635cc5f075783cd0461">
  <xsd:schema xmlns:xsd="http://www.w3.org/2001/XMLSchema" xmlns:p="http://schemas.microsoft.com/office/2006/metadata/properties" targetNamespace="http://schemas.microsoft.com/office/2006/metadata/properties" ma:root="true" ma:fieldsID="2ecc5a4f0286654310989a1a4777fb4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C980453-E28B-4914-874B-BE7724A5675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C454793-9801-4B85-94DD-1511318EC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02DCE-2ED5-42E0-A3BB-17CE1E6D2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117</Words>
  <Application>Microsoft Office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Wingdings</vt:lpstr>
      <vt:lpstr>Blank Presentation</vt:lpstr>
      <vt:lpstr>PowerPoint Presentation</vt:lpstr>
      <vt:lpstr>  Подключение к онлайн семинару 22 июня 2017 г.  </vt:lpstr>
      <vt:lpstr>   Аудио настройки</vt:lpstr>
      <vt:lpstr>     Test computer audio</vt:lpstr>
    </vt:vector>
  </TitlesOfParts>
  <Company>Phire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Keller</dc:creator>
  <cp:lastModifiedBy>Trifonova, Anna</cp:lastModifiedBy>
  <cp:revision>260</cp:revision>
  <dcterms:created xsi:type="dcterms:W3CDTF">2009-08-13T14:22:46Z</dcterms:created>
  <dcterms:modified xsi:type="dcterms:W3CDTF">2017-06-20T11:43:25Z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0x010100A4E39E500D93234EABA62B6D074407C4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