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34FF-A462-498B-BE88-2462AD0116EF}" type="datetimeFigureOut">
              <a:rPr lang="ru-RU" smtClean="0"/>
              <a:pPr/>
              <a:t>12.02.2020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B063693-3749-4C57-9C76-82CC8E792A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34FF-A462-498B-BE88-2462AD0116EF}" type="datetimeFigureOut">
              <a:rPr lang="ru-RU" smtClean="0"/>
              <a:pPr/>
              <a:t>12.02.2020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3693-3749-4C57-9C76-82CC8E792A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34FF-A462-498B-BE88-2462AD0116EF}" type="datetimeFigureOut">
              <a:rPr lang="ru-RU" smtClean="0"/>
              <a:pPr/>
              <a:t>12.02.2020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3693-3749-4C57-9C76-82CC8E792A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34FF-A462-498B-BE88-2462AD0116EF}" type="datetimeFigureOut">
              <a:rPr lang="ru-RU" smtClean="0"/>
              <a:pPr/>
              <a:t>12.02.2020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B063693-3749-4C57-9C76-82CC8E792A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34FF-A462-498B-BE88-2462AD0116EF}" type="datetimeFigureOut">
              <a:rPr lang="ru-RU" smtClean="0"/>
              <a:pPr/>
              <a:t>12.02.2020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3693-3749-4C57-9C76-82CC8E792A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34FF-A462-498B-BE88-2462AD0116EF}" type="datetimeFigureOut">
              <a:rPr lang="ru-RU" smtClean="0"/>
              <a:pPr/>
              <a:t>12.02.2020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3693-3749-4C57-9C76-82CC8E792A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34FF-A462-498B-BE88-2462AD0116EF}" type="datetimeFigureOut">
              <a:rPr lang="ru-RU" smtClean="0"/>
              <a:pPr/>
              <a:t>12.02.2020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B063693-3749-4C57-9C76-82CC8E792A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34FF-A462-498B-BE88-2462AD0116EF}" type="datetimeFigureOut">
              <a:rPr lang="ru-RU" smtClean="0"/>
              <a:pPr/>
              <a:t>12.02.2020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3693-3749-4C57-9C76-82CC8E792A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34FF-A462-498B-BE88-2462AD0116EF}" type="datetimeFigureOut">
              <a:rPr lang="ru-RU" smtClean="0"/>
              <a:pPr/>
              <a:t>12.02.2020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3693-3749-4C57-9C76-82CC8E792A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34FF-A462-498B-BE88-2462AD0116EF}" type="datetimeFigureOut">
              <a:rPr lang="ru-RU" smtClean="0"/>
              <a:pPr/>
              <a:t>12.02.2020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3693-3749-4C57-9C76-82CC8E792A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34FF-A462-498B-BE88-2462AD0116EF}" type="datetimeFigureOut">
              <a:rPr lang="ru-RU" smtClean="0"/>
              <a:pPr/>
              <a:t>12.02.2020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3693-3749-4C57-9C76-82CC8E792A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05A34FF-A462-498B-BE88-2462AD0116EF}" type="datetimeFigureOut">
              <a:rPr lang="ru-RU" smtClean="0"/>
              <a:pPr/>
              <a:t>12.02.2020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B063693-3749-4C57-9C76-82CC8E792A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332656"/>
            <a:ext cx="8568952" cy="5184576"/>
          </a:xfrm>
        </p:spPr>
        <p:txBody>
          <a:bodyPr/>
          <a:lstStyle/>
          <a:p>
            <a:pPr algn="ctr"/>
            <a:r>
              <a:rPr lang="ru-RU" b="1" dirty="0" smtClean="0">
                <a:latin typeface="Miama Nueva" pitchFamily="2" charset="-52"/>
              </a:rPr>
              <a:t>САНАТОРИЙ-ПРОФИЛАКТОРИЙ КНИТУ  </a:t>
            </a:r>
          </a:p>
          <a:p>
            <a:pPr algn="ctr"/>
            <a:r>
              <a:rPr lang="ru-RU" dirty="0" smtClean="0">
                <a:latin typeface="Miama Nueva" pitchFamily="2" charset="-52"/>
              </a:rPr>
              <a:t>ДЛЯ </a:t>
            </a:r>
            <a:r>
              <a:rPr lang="ru-RU" b="1" u="sng" dirty="0" smtClean="0">
                <a:latin typeface="Miama Nueva" pitchFamily="2" charset="-52"/>
              </a:rPr>
              <a:t>СОТРУДНИКОВ</a:t>
            </a:r>
            <a:r>
              <a:rPr lang="ru-RU" dirty="0" smtClean="0">
                <a:latin typeface="Miama Nueva" pitchFamily="2" charset="-52"/>
              </a:rPr>
              <a:t> </a:t>
            </a:r>
            <a:r>
              <a:rPr lang="ru-RU" dirty="0" smtClean="0">
                <a:latin typeface="Miama Nueva" pitchFamily="2" charset="-52"/>
              </a:rPr>
              <a:t>ПРЕДЛАГАЕТ:</a:t>
            </a:r>
          </a:p>
          <a:p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latin typeface="Miama Nueva" pitchFamily="2" charset="-52"/>
              </a:rPr>
              <a:t>Профилактика и лечение зубов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latin typeface="Miama Nueva" pitchFamily="2" charset="-52"/>
              </a:rPr>
              <a:t>Медицинский массаж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latin typeface="Miama Nueva" pitchFamily="2" charset="-52"/>
              </a:rPr>
              <a:t>Аппаратная физиотерапия:</a:t>
            </a:r>
          </a:p>
          <a:p>
            <a:pPr>
              <a:buFontTx/>
              <a:buChar char="-"/>
            </a:pPr>
            <a:r>
              <a:rPr lang="ru-RU" b="1" dirty="0" err="1" smtClean="0">
                <a:latin typeface="Miama Nueva" pitchFamily="2" charset="-52"/>
              </a:rPr>
              <a:t>магнитотерапия</a:t>
            </a:r>
            <a:r>
              <a:rPr lang="ru-RU" b="1" dirty="0" smtClean="0">
                <a:latin typeface="Miama Nueva" pitchFamily="2" charset="-52"/>
              </a:rPr>
              <a:t>;</a:t>
            </a:r>
          </a:p>
          <a:p>
            <a:pPr>
              <a:buFontTx/>
              <a:buChar char="-"/>
            </a:pPr>
            <a:r>
              <a:rPr lang="ru-RU" b="1" dirty="0" smtClean="0">
                <a:latin typeface="Miama Nueva" pitchFamily="2" charset="-52"/>
              </a:rPr>
              <a:t>Светолечение;</a:t>
            </a:r>
          </a:p>
          <a:p>
            <a:pPr>
              <a:buFontTx/>
              <a:buChar char="-"/>
            </a:pPr>
            <a:r>
              <a:rPr lang="ru-RU" b="1" dirty="0" smtClean="0">
                <a:latin typeface="Miama Nueva" pitchFamily="2" charset="-52"/>
              </a:rPr>
              <a:t>Лечение </a:t>
            </a:r>
            <a:r>
              <a:rPr lang="ru-RU" b="1" dirty="0" smtClean="0">
                <a:latin typeface="Miama Nueva" pitchFamily="2" charset="-52"/>
              </a:rPr>
              <a:t>током</a:t>
            </a:r>
            <a:endParaRPr lang="ru-RU" b="1" dirty="0" smtClean="0">
              <a:latin typeface="Miama Nueva" pitchFamily="2" charset="-52"/>
            </a:endParaRPr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 algn="r">
              <a:buFont typeface="Arial" pitchFamily="34" charset="0"/>
              <a:buChar char="•"/>
            </a:pPr>
            <a:endParaRPr lang="ru-RU" dirty="0" smtClean="0"/>
          </a:p>
        </p:txBody>
      </p:sp>
      <p:pic>
        <p:nvPicPr>
          <p:cNvPr id="1026" name="Picture 2" descr="C:\Users\KNITU2017\Desktop\jeCUaksR0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1772816"/>
            <a:ext cx="3168351" cy="2376264"/>
          </a:xfrm>
          <a:prstGeom prst="rect">
            <a:avLst/>
          </a:prstGeom>
          <a:noFill/>
        </p:spPr>
      </p:pic>
      <p:pic>
        <p:nvPicPr>
          <p:cNvPr id="1027" name="Picture 3" descr="C:\Users\KNITU2017\Desktop\1KXSpII403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3789040"/>
            <a:ext cx="2034226" cy="271230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643570" y="4572008"/>
            <a:ext cx="3307808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Miama Nueva" pitchFamily="2" charset="-52"/>
              </a:rPr>
              <a:t>Для </a:t>
            </a:r>
            <a:r>
              <a:rPr lang="ru-RU" sz="1600" dirty="0" smtClean="0">
                <a:latin typeface="Miama Nueva" pitchFamily="2" charset="-52"/>
              </a:rPr>
              <a:t>получения единовременной </a:t>
            </a:r>
          </a:p>
          <a:p>
            <a:pPr algn="ctr"/>
            <a:r>
              <a:rPr lang="ru-RU" sz="1600" dirty="0" smtClean="0">
                <a:latin typeface="Miama Nueva" pitchFamily="2" charset="-52"/>
              </a:rPr>
              <a:t>частичной компенсации сотруднику университета – </a:t>
            </a:r>
            <a:r>
              <a:rPr lang="ru-RU" sz="1600" dirty="0" smtClean="0">
                <a:latin typeface="Miama Nueva" pitchFamily="2" charset="-52"/>
              </a:rPr>
              <a:t>члену профсоюза</a:t>
            </a:r>
          </a:p>
          <a:p>
            <a:pPr algn="ctr"/>
            <a:r>
              <a:rPr lang="ru-RU" sz="1600" dirty="0" smtClean="0">
                <a:latin typeface="Miama Nueva" pitchFamily="2" charset="-52"/>
              </a:rPr>
              <a:t>необходимо обратиться</a:t>
            </a:r>
          </a:p>
          <a:p>
            <a:pPr algn="ctr"/>
            <a:r>
              <a:rPr lang="ru-RU" sz="1600" dirty="0" smtClean="0">
                <a:latin typeface="Miama Nueva" pitchFamily="2" charset="-52"/>
              </a:rPr>
              <a:t>в профком КНИТУ</a:t>
            </a:r>
          </a:p>
          <a:p>
            <a:pPr algn="ctr"/>
            <a:r>
              <a:rPr lang="ru-RU" sz="1600" dirty="0" smtClean="0">
                <a:latin typeface="Miama Nueva" pitchFamily="2" charset="-52"/>
              </a:rPr>
              <a:t>Тел. профкома 231-43-23</a:t>
            </a:r>
          </a:p>
          <a:p>
            <a:pPr algn="ctr">
              <a:buFont typeface="Arial" charset="0"/>
              <a:buChar char="•"/>
            </a:pPr>
            <a:endParaRPr lang="ru-RU" dirty="0">
              <a:latin typeface="Miama Nueva" pitchFamily="2" charset="-5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7158" y="4714884"/>
            <a:ext cx="27146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Miama Nueva" pitchFamily="2" charset="-52"/>
              </a:rPr>
              <a:t>Сумма частичной </a:t>
            </a:r>
          </a:p>
          <a:p>
            <a:pPr algn="ctr"/>
            <a:r>
              <a:rPr lang="ru-RU" dirty="0" smtClean="0">
                <a:latin typeface="Miama Nueva" pitchFamily="2" charset="-52"/>
              </a:rPr>
              <a:t>компенсации</a:t>
            </a:r>
          </a:p>
          <a:p>
            <a:pPr algn="ctr"/>
            <a:r>
              <a:rPr lang="ru-RU" dirty="0" smtClean="0">
                <a:latin typeface="Miama Nueva" pitchFamily="2" charset="-52"/>
              </a:rPr>
              <a:t>стоимости лечения</a:t>
            </a:r>
          </a:p>
          <a:p>
            <a:pPr algn="ctr"/>
            <a:r>
              <a:rPr lang="ru-RU" dirty="0" smtClean="0">
                <a:latin typeface="Miama Nueva" pitchFamily="2" charset="-52"/>
              </a:rPr>
              <a:t>членам профсоюза </a:t>
            </a:r>
            <a:r>
              <a:rPr lang="ru-RU" dirty="0" smtClean="0">
                <a:latin typeface="Miama Nueva" pitchFamily="2" charset="-52"/>
              </a:rPr>
              <a:t>– 1500 рублей</a:t>
            </a:r>
          </a:p>
          <a:p>
            <a:pPr algn="ctr"/>
            <a:r>
              <a:rPr lang="ru-RU" dirty="0" smtClean="0">
                <a:latin typeface="Miama Nueva" pitchFamily="2" charset="-52"/>
              </a:rPr>
              <a:t>один раз в год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91</TotalTime>
  <Words>54</Words>
  <Application>Microsoft Office PowerPoint</Application>
  <PresentationFormat>Экран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Трек</vt:lpstr>
      <vt:lpstr>Слайд 1</vt:lpstr>
    </vt:vector>
  </TitlesOfParts>
  <Company>KNITU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KNITU2017</dc:creator>
  <cp:lastModifiedBy>Profcom</cp:lastModifiedBy>
  <cp:revision>12</cp:revision>
  <dcterms:created xsi:type="dcterms:W3CDTF">2020-02-07T07:01:52Z</dcterms:created>
  <dcterms:modified xsi:type="dcterms:W3CDTF">2020-02-12T08:26:37Z</dcterms:modified>
</cp:coreProperties>
</file>