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9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5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8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4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2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5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331CBF-6F2F-472D-97F6-852ACC244D6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9F6554-0BE0-4348-B78A-695191564E9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7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Николай Дмитриевич Зеленский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(1861-1953)</a:t>
            </a:r>
          </a:p>
        </p:txBody>
      </p:sp>
    </p:spTree>
    <p:extLst>
      <p:ext uri="{BB962C8B-B14F-4D97-AF65-F5344CB8AC3E}">
        <p14:creationId xmlns:p14="http://schemas.microsoft.com/office/powerpoint/2010/main" val="85450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8600" y="1943100"/>
            <a:ext cx="5872480" cy="45847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Российский </a:t>
            </a:r>
            <a:r>
              <a:rPr lang="ru-RU" dirty="0"/>
              <a:t>химик-органик, автор фундаментальных открытий в области синтеза углеводородов, органического катализа, каталитического крекинга нефти, гидролиза белков и противохимической защиты, создатель научной школы, один из основоположников органического катализа и нефтехимии, академик АН СССР (1929), Герой Социалистического Труда (1945).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19828"/>
            <a:ext cx="4597400" cy="6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" y="-725379"/>
            <a:ext cx="10058400" cy="1450757"/>
          </a:xfrm>
        </p:spPr>
        <p:txBody>
          <a:bodyPr/>
          <a:lstStyle/>
          <a:p>
            <a:r>
              <a:rPr lang="ru-RU" dirty="0"/>
              <a:t>Научная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00" y="949960"/>
            <a:ext cx="10215880" cy="5130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1891 год -  отправился в экспедицию на Черное море и Одесские лиманы. Там ему         впервые удалось доказать, что сероводород, который содержится в воде, имеет бактериальное происхождение.</a:t>
            </a:r>
          </a:p>
          <a:p>
            <a:r>
              <a:rPr lang="ru-RU" dirty="0"/>
              <a:t>с 1895 по 1907 год  - Зелинский синтезировал циклогексановые и </a:t>
            </a:r>
            <a:r>
              <a:rPr lang="ru-RU" dirty="0" err="1"/>
              <a:t>циклопентоновые</a:t>
            </a:r>
            <a:r>
              <a:rPr lang="ru-RU" dirty="0"/>
              <a:t> углеводороды, которые послужили эталонами для изучения химического состава и стали основой искусственного моделирования нефтяных фракций и самой нефти.</a:t>
            </a:r>
          </a:p>
          <a:p>
            <a:r>
              <a:rPr lang="ru-RU" dirty="0"/>
              <a:t>1910 год - открытия химика Зелинского были связаны с явлением катализа, который заключался в избирательном действии платины и палладия при воздействии на ароматические углеводороды. Ученый доказал, что в идеальных условиях они зависят исключительно от температуры. </a:t>
            </a:r>
          </a:p>
          <a:p>
            <a:r>
              <a:rPr lang="ru-RU" dirty="0"/>
              <a:t>1911 год  - Зелинскому удалось провести </a:t>
            </a:r>
            <a:r>
              <a:rPr lang="ru-RU" dirty="0" err="1"/>
              <a:t>регидрогенизацию</a:t>
            </a:r>
            <a:r>
              <a:rPr lang="ru-RU" dirty="0"/>
              <a:t> циклогексана в присутствии палладиевого и платинового катализаторов. </a:t>
            </a:r>
          </a:p>
          <a:p>
            <a:r>
              <a:rPr lang="ru-RU" dirty="0"/>
              <a:t>1914  - впервые были предложены принципы каталитического метода расщепления белковых тел.</a:t>
            </a:r>
          </a:p>
          <a:p>
            <a:r>
              <a:rPr lang="ru-RU" dirty="0"/>
              <a:t>   1915 год     - применял окисные катализаторы во время крекинга нефти. Это привело к снижению температурного процесса и росту выхода ароматических углеводородов. –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12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400" y="1845734"/>
            <a:ext cx="7239000" cy="4453466"/>
          </a:xfrm>
        </p:spPr>
        <p:txBody>
          <a:bodyPr/>
          <a:lstStyle/>
          <a:p>
            <a:r>
              <a:rPr lang="ru-RU" dirty="0" smtClean="0"/>
              <a:t>--Зелинский </a:t>
            </a:r>
            <a:r>
              <a:rPr lang="ru-RU" dirty="0"/>
              <a:t>не стал патентовать изобретённый им противогаз, считая, что нельзя наживаться на человеческих несчастьях, и Россия передала союзникам право его </a:t>
            </a:r>
            <a:r>
              <a:rPr lang="ru-RU" dirty="0" smtClean="0"/>
              <a:t>производства.</a:t>
            </a:r>
          </a:p>
          <a:p>
            <a:r>
              <a:rPr lang="ru-RU" dirty="0" smtClean="0"/>
              <a:t> --Единственный </a:t>
            </a:r>
            <a:r>
              <a:rPr lang="ru-RU" dirty="0"/>
              <a:t>сохранившийся экземпляр первого противогаза находится в квартире </a:t>
            </a:r>
            <a:r>
              <a:rPr lang="ru-RU" dirty="0" smtClean="0"/>
              <a:t>Зелинского.</a:t>
            </a:r>
          </a:p>
          <a:p>
            <a:r>
              <a:rPr lang="ru-RU" dirty="0" smtClean="0"/>
              <a:t> --Во </a:t>
            </a:r>
            <a:r>
              <a:rPr lang="ru-RU" dirty="0"/>
              <a:t>время стажировки в Германии перед началом войны Зелинский впервые синтезировал хлорпикрин, и стал первым человеком, испытавшим его токсичное действие. Позднее открытый Зелинским хлорпикрин широко использовался как боевое отравляющее </a:t>
            </a:r>
            <a:r>
              <a:rPr lang="ru-RU" dirty="0" smtClean="0"/>
              <a:t>вещество.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9" y="1845734"/>
            <a:ext cx="4639691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8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437297"/>
            <a:ext cx="10058400" cy="1450757"/>
          </a:xfrm>
        </p:spPr>
        <p:txBody>
          <a:bodyPr/>
          <a:lstStyle/>
          <a:p>
            <a:r>
              <a:rPr lang="ru-RU" dirty="0"/>
              <a:t>Награды и премии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5734"/>
            <a:ext cx="10698480" cy="444076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1.Герой </a:t>
            </a:r>
            <a:r>
              <a:rPr lang="ru-RU" dirty="0"/>
              <a:t>Социалистического Труда (10.06.1945)</a:t>
            </a:r>
          </a:p>
          <a:p>
            <a:r>
              <a:rPr lang="ru-RU" dirty="0" smtClean="0"/>
              <a:t>2.Четыре </a:t>
            </a:r>
            <a:r>
              <a:rPr lang="ru-RU" dirty="0"/>
              <a:t>ордена Ленина (07.05.1940; 10.06.1945; 05.02.1946; 05.02.1951)</a:t>
            </a:r>
          </a:p>
          <a:p>
            <a:r>
              <a:rPr lang="ru-RU" dirty="0" smtClean="0"/>
              <a:t>3.Два </a:t>
            </a:r>
            <a:r>
              <a:rPr lang="ru-RU" dirty="0"/>
              <a:t>ордена Трудового Красного Знамени (29.03.1941; 03.04.1944)</a:t>
            </a:r>
          </a:p>
          <a:p>
            <a:r>
              <a:rPr lang="ru-RU" dirty="0" smtClean="0"/>
              <a:t>4.Премия </a:t>
            </a:r>
            <a:r>
              <a:rPr lang="ru-RU" dirty="0"/>
              <a:t>имени В. И. Ленина от Комитета по химизации народного хозяйства Союза ССР (</a:t>
            </a:r>
            <a:r>
              <a:rPr lang="ru-RU" dirty="0" smtClean="0"/>
              <a:t>1934)</a:t>
            </a:r>
          </a:p>
          <a:p>
            <a:r>
              <a:rPr lang="ru-RU" dirty="0" smtClean="0"/>
              <a:t>5.Сталинская </a:t>
            </a:r>
            <a:r>
              <a:rPr lang="ru-RU" dirty="0"/>
              <a:t>премия первой степени (1942) — за выдающиеся научные работы по органической химии, опубликованные в сборнике избранных трудов автора в 1941 году.</a:t>
            </a:r>
          </a:p>
          <a:p>
            <a:r>
              <a:rPr lang="ru-RU" dirty="0" smtClean="0"/>
              <a:t>6.Сталинская </a:t>
            </a:r>
            <a:r>
              <a:rPr lang="ru-RU" dirty="0"/>
              <a:t>премия второй степени (1946) — за разработку нового метода получения ароматических углеводородов</a:t>
            </a:r>
          </a:p>
          <a:p>
            <a:r>
              <a:rPr lang="ru-RU" dirty="0" smtClean="0"/>
              <a:t>7.Сталинская </a:t>
            </a:r>
            <a:r>
              <a:rPr lang="ru-RU" dirty="0"/>
              <a:t>премия первой степени (1948) — за многолетние исследования в области химии белка, результаты которых изложены в работе «Современное состояние вопроса о циклической природе связей аминокислот в молекуле белка» (1947)</a:t>
            </a:r>
          </a:p>
          <a:p>
            <a:r>
              <a:rPr lang="ru-RU" dirty="0" smtClean="0"/>
              <a:t>8.Премия </a:t>
            </a:r>
            <a:r>
              <a:rPr lang="ru-RU" dirty="0"/>
              <a:t>имени А. М. Бутлерова (1924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37330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9</TotalTime>
  <Words>424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Николай Дмитриевич Зеленский</vt:lpstr>
      <vt:lpstr>Презентация PowerPoint</vt:lpstr>
      <vt:lpstr>Научная деятельность</vt:lpstr>
      <vt:lpstr>Интересные факты</vt:lpstr>
      <vt:lpstr>Награды и премии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Дмитриевич Зеленский</dc:title>
  <dc:creator>Ya</dc:creator>
  <cp:lastModifiedBy>Ya</cp:lastModifiedBy>
  <cp:revision>2</cp:revision>
  <dcterms:created xsi:type="dcterms:W3CDTF">2020-04-28T14:03:59Z</dcterms:created>
  <dcterms:modified xsi:type="dcterms:W3CDTF">2020-04-28T14:13:46Z</dcterms:modified>
</cp:coreProperties>
</file>