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7" y="8699501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7"/>
            <a:ext cx="1500198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711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3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3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3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 – членов профсоюза</a:t>
            </a:r>
            <a:endParaRPr lang="ru-RU" sz="23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1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630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19 октября по 12 ноября </a:t>
            </a: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2022 года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 рабочие дни октября /ср, </a:t>
            </a:r>
            <a:r>
              <a:rPr lang="ru-RU" sz="15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/: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 (19, 20, 21, 26, 27, 28)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/прием с 08.25 по 11.20/;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 рабочие дни ноября (2, 3, 9, 10, 11)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/прием с 08.25 по 11.20/;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- 12 ноября, суббота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/прием с 08.25 по 13.00/.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715272"/>
            <a:ext cx="434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(«А» – 154) с 13 октября 2022 года (четверг)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с 9:00 до 12:00 и с 13:00 до 16:00. Внимание!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Запись по телефону не осуществляется.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В день обследования при себе иметь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паспорт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и медицинский полис ОМС (обязательно)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6072198"/>
            <a:ext cx="4400550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929586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900 рублей</a:t>
            </a: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702" y="1142976"/>
            <a:ext cx="1200364" cy="304802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24" y="4214810"/>
            <a:ext cx="3214724" cy="3500462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6" y="2357422"/>
            <a:ext cx="535785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791</TotalTime>
  <Words>229</Words>
  <Application>Microsoft Office PowerPoint</Application>
  <PresentationFormat>Экран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98</cp:revision>
  <dcterms:created xsi:type="dcterms:W3CDTF">2011-02-20T14:01:51Z</dcterms:created>
  <dcterms:modified xsi:type="dcterms:W3CDTF">2022-10-12T12:41:25Z</dcterms:modified>
</cp:coreProperties>
</file>