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FF0066"/>
    <a:srgbClr val="00CC99"/>
    <a:srgbClr val="FFFF00"/>
    <a:srgbClr val="FF9900"/>
    <a:srgbClr val="6008E2"/>
    <a:srgbClr val="E4160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19" autoAdjust="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6516-F597-4FCC-8EB6-303CE5D8D9F0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CB23-2794-41B8-AFCA-A93B0783A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A8DB-5DE9-41F0-8DAE-40FA8DA582C2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1B70-CCA7-4842-8479-0DB631E1D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E88E7-4D46-4389-900B-7244FCE638E2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82900-AC4B-4B61-8CBC-FDB412EEB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D3460-60F6-4AA1-8640-3C93C75E08C3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CEECA-69D8-4486-BD03-0B0361F54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45158-592E-4414-B8E3-3E13051692EE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62A2-CE74-44EF-B688-EC3E7E835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76A04-D093-4074-8554-B0A50AACEAE9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6629-A50B-4BF9-9B7E-8079766F6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8E08A-B348-4B7F-8E82-A8BB4ADFB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83006-FE90-4B91-923D-D810F63E2985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0D242-84E8-4C35-B9E9-9B31C49BC906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3499-2823-4E1F-828D-F199B05AB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B9E6-1FFE-4417-97B7-6CE0A1837056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D975B-958A-4660-ABAC-2272D6B85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77753-17FB-43F8-BE34-3DAFAEAFDF94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677D-6A76-432F-B72A-71EEAD2AD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87752-98D7-4851-B33F-836463CC8072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C892-B766-420E-94BE-EF22E6443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20BA46E-C43C-4D90-A4F7-AC6BB38467A4}" type="datetimeFigureOut">
              <a:rPr lang="ru-RU"/>
              <a:pPr>
                <a:defRPr/>
              </a:pPr>
              <a:t>19.10.2023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97AAB29-13E7-4CBE-A749-52CA73EDC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3" r:id="rId3"/>
    <p:sldLayoutId id="2147483850" r:id="rId4"/>
    <p:sldLayoutId id="2147483854" r:id="rId5"/>
    <p:sldLayoutId id="2147483849" r:id="rId6"/>
    <p:sldLayoutId id="2147483848" r:id="rId7"/>
    <p:sldLayoutId id="2147483847" r:id="rId8"/>
    <p:sldLayoutId id="2147483846" r:id="rId9"/>
    <p:sldLayoutId id="2147483845" r:id="rId10"/>
    <p:sldLayoutId id="21474838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8F9D71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" descr="C:\Users\Profcom\Desktop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4357694"/>
            <a:ext cx="4471993" cy="2334006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13314" name="TextBox 11"/>
          <p:cNvSpPr txBox="1">
            <a:spLocks noChangeArrowheads="1"/>
          </p:cNvSpPr>
          <p:nvPr/>
        </p:nvSpPr>
        <p:spPr bwMode="auto">
          <a:xfrm>
            <a:off x="0" y="1857364"/>
            <a:ext cx="39290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главных ролях – Илья </a:t>
            </a:r>
            <a:r>
              <a:rPr lang="ru-RU" sz="1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Славутский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Елена </a:t>
            </a:r>
            <a:r>
              <a:rPr lang="ru-RU" sz="1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Ряшина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8013" y="188913"/>
            <a:ext cx="8535987" cy="55422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КНИТУ</a:t>
            </a:r>
          </a:p>
          <a:p>
            <a:pPr algn="just">
              <a:lnSpc>
                <a:spcPct val="75000"/>
              </a:lnSpc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приглашает </a:t>
            </a:r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работников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5000"/>
              </a:lnSpc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– членов профсоюза </a:t>
            </a:r>
          </a:p>
          <a:p>
            <a:pPr algn="r">
              <a:lnSpc>
                <a:spcPct val="75000"/>
              </a:lnSpc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совершенно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невероятное</a:t>
            </a:r>
          </a:p>
          <a:p>
            <a:pPr algn="ctr">
              <a:lnSpc>
                <a:spcPct val="75000"/>
              </a:lnSpc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событие в двух действиях</a:t>
            </a:r>
            <a:r>
              <a:rPr lang="ru-RU" sz="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sz="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</a:p>
          <a:p>
            <a:pPr algn="ctr">
              <a:lnSpc>
                <a:spcPct val="75000"/>
              </a:lnSpc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35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«Женитьба»</a:t>
            </a:r>
          </a:p>
          <a:p>
            <a:pPr algn="ctr">
              <a:lnSpc>
                <a:spcPct val="75000"/>
              </a:lnSpc>
            </a:pPr>
            <a:r>
              <a:rPr lang="ru-RU" sz="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75000"/>
              </a:lnSpc>
            </a:pPr>
            <a:r>
              <a:rPr lang="ru-RU" sz="3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 Казанский академический</a:t>
            </a:r>
          </a:p>
          <a:p>
            <a:pPr>
              <a:lnSpc>
                <a:spcPct val="75000"/>
              </a:lnSpc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русский Большой драматический</a:t>
            </a:r>
          </a:p>
          <a:p>
            <a:pPr>
              <a:lnSpc>
                <a:spcPct val="75000"/>
              </a:lnSpc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театр им. В.И. Качалова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3200" b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900" b="1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ru-RU" sz="29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ноября (ср) 2023 г. в 18.00</a:t>
            </a:r>
          </a:p>
          <a:p>
            <a:pPr algn="just">
              <a:lnSpc>
                <a:spcPct val="80000"/>
              </a:lnSpc>
            </a:pPr>
            <a:r>
              <a:rPr lang="ru-RU" sz="3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ru-RU" sz="2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 Малая сцена</a:t>
            </a:r>
          </a:p>
          <a:p>
            <a:pPr algn="just">
              <a:lnSpc>
                <a:spcPct val="80000"/>
              </a:lnSpc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3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Режиссер-постановщик – народный артист Татарстана</a:t>
            </a:r>
          </a:p>
          <a:p>
            <a:pPr algn="just">
              <a:lnSpc>
                <a:spcPct val="80000"/>
              </a:lnSpc>
            </a:pPr>
            <a:r>
              <a:rPr lang="ru-RU" sz="1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Илья </a:t>
            </a:r>
            <a:r>
              <a:rPr lang="ru-RU" sz="1200" b="1" dirty="0" err="1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Славутский</a:t>
            </a:r>
            <a:r>
              <a:rPr lang="ru-RU" sz="1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</a:p>
          <a:p>
            <a:pPr algn="just">
              <a:lnSpc>
                <a:spcPct val="80000"/>
              </a:lnSpc>
            </a:pPr>
            <a:endParaRPr lang="ru-RU" sz="3200" b="1" dirty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800" b="1" dirty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b="1" dirty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Box 17"/>
          <p:cNvSpPr txBox="1">
            <a:spLocks noChangeArrowheads="1"/>
          </p:cNvSpPr>
          <p:nvPr/>
        </p:nvSpPr>
        <p:spPr bwMode="auto">
          <a:xfrm>
            <a:off x="4357686" y="6072206"/>
            <a:ext cx="44656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latin typeface="Constantia" pitchFamily="18" charset="0"/>
              </a:rPr>
              <a:t>     </a:t>
            </a:r>
            <a:r>
              <a:rPr lang="ru-RU" sz="1400" b="1" dirty="0" smtClean="0">
                <a:solidFill>
                  <a:srgbClr val="000000"/>
                </a:solidFill>
                <a:latin typeface="Constantia" pitchFamily="18" charset="0"/>
              </a:rPr>
              <a:t>За </a:t>
            </a:r>
            <a:r>
              <a:rPr lang="ru-RU" sz="1400" b="1" dirty="0">
                <a:solidFill>
                  <a:srgbClr val="000000"/>
                </a:solidFill>
                <a:latin typeface="Constantia" pitchFamily="18" charset="0"/>
              </a:rPr>
              <a:t>билетами </a:t>
            </a:r>
            <a:r>
              <a:rPr lang="ru-RU" sz="1400" b="1" dirty="0" smtClean="0">
                <a:solidFill>
                  <a:srgbClr val="000000"/>
                </a:solidFill>
                <a:latin typeface="Constantia" pitchFamily="18" charset="0"/>
              </a:rPr>
              <a:t>обращаться к председателям    </a:t>
            </a:r>
          </a:p>
          <a:p>
            <a:pPr algn="ctr"/>
            <a:r>
              <a:rPr lang="ru-RU" sz="1400" b="1" smtClean="0">
                <a:solidFill>
                  <a:srgbClr val="000000"/>
                </a:solidFill>
                <a:latin typeface="Times New Roman" pitchFamily="18" charset="0"/>
              </a:rPr>
              <a:t>    профсоюзных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</a:rPr>
              <a:t>подразделений</a:t>
            </a:r>
            <a:r>
              <a:rPr lang="ru-RU" sz="1400" dirty="0" smtClean="0">
                <a:solidFill>
                  <a:srgbClr val="FFFF00"/>
                </a:solidFill>
                <a:latin typeface="Constantia" pitchFamily="18" charset="0"/>
              </a:rPr>
              <a:t> </a:t>
            </a:r>
            <a:endParaRPr lang="ru-RU" sz="1400" dirty="0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3857628"/>
            <a:ext cx="37862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Продолжительность спектакля –  2 часа 20 минут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642918"/>
            <a:ext cx="150016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Спектакль</a:t>
            </a:r>
          </a:p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пьесе </a:t>
            </a:r>
          </a:p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Н.В. Гоголя</a:t>
            </a:r>
            <a:endParaRPr lang="ru-RU" sz="14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Profcom\Documents\Профком\Плакаты 111\2023г\Спектакль Женитьбы 22.11.2023\7bc1c6219c49d59e37615b6e3b2cbdfd Светлый кадр СВЕТЛЕ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14290"/>
            <a:ext cx="2500330" cy="1666886"/>
          </a:xfrm>
          <a:prstGeom prst="rect">
            <a:avLst/>
          </a:prstGeom>
          <a:noFill/>
        </p:spPr>
      </p:pic>
      <p:pic>
        <p:nvPicPr>
          <p:cNvPr id="1029" name="Picture 5" descr="C:\Users\Profcom\Documents\Профком\Плакаты 111\2023г\Спектакль Женитьбы 22.11.2023\a632e2ee040b1d0ba51881a37f3e6600 Семейная пара СВЕТЛЕЕ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2143116"/>
            <a:ext cx="2304417" cy="1753412"/>
          </a:xfrm>
          <a:prstGeom prst="rect">
            <a:avLst/>
          </a:prstGeom>
          <a:noFill/>
        </p:spPr>
      </p:pic>
      <p:pic>
        <p:nvPicPr>
          <p:cNvPr id="4" name="Picture 6" descr="C:\Users\Profcom\Documents\Профком\Плакаты 111\2023г\Спектакль Женитьбы 22.11.2023\4110af19dc356936c972c7389feaa947 Много девочек СВЕТЛЕЕ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4191727"/>
            <a:ext cx="3571900" cy="2472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1">
      <a:dk1>
        <a:srgbClr val="435121"/>
      </a:dk1>
      <a:lt1>
        <a:sysClr val="window" lastClr="FFFFFF"/>
      </a:lt1>
      <a:dk2>
        <a:srgbClr val="49E9CE"/>
      </a:dk2>
      <a:lt2>
        <a:srgbClr val="EEECE1"/>
      </a:lt2>
      <a:accent1>
        <a:srgbClr val="92D050"/>
      </a:accent1>
      <a:accent2>
        <a:srgbClr val="C3D69B"/>
      </a:accent2>
      <a:accent3>
        <a:srgbClr val="9BBB59"/>
      </a:accent3>
      <a:accent4>
        <a:srgbClr val="EBF1DD"/>
      </a:accent4>
      <a:accent5>
        <a:srgbClr val="EBF1DD"/>
      </a:accent5>
      <a:accent6>
        <a:srgbClr val="EBF1DD"/>
      </a:accent6>
      <a:hlink>
        <a:srgbClr val="49711E"/>
      </a:hlink>
      <a:folHlink>
        <a:srgbClr val="6DAA2D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791</TotalTime>
  <Words>96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Г.Зайнашева Комедия Режиссер Р. Загидуллин Продолжительность 2 часа 10 минут Гайфи бабай, женись давай!</dc:title>
  <dc:creator>Admin</dc:creator>
  <cp:lastModifiedBy>Profcom</cp:lastModifiedBy>
  <cp:revision>71</cp:revision>
  <dcterms:created xsi:type="dcterms:W3CDTF">2011-02-20T08:08:51Z</dcterms:created>
  <dcterms:modified xsi:type="dcterms:W3CDTF">2023-10-19T13:25:40Z</dcterms:modified>
</cp:coreProperties>
</file>