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18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7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8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39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55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85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45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41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17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36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199EA-D437-415B-AFC8-22B0DD860E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D7965-F965-4BAF-BF72-1132026A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46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Стрелка вверх 4"/>
          <p:cNvSpPr/>
          <p:nvPr/>
        </p:nvSpPr>
        <p:spPr>
          <a:xfrm>
            <a:off x="2328333" y="262467"/>
            <a:ext cx="364067" cy="3048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3733799" y="262467"/>
            <a:ext cx="364067" cy="3048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28333" y="905934"/>
            <a:ext cx="2167467" cy="139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Переходы на </a:t>
            </a:r>
            <a:r>
              <a:rPr lang="en-US" dirty="0" smtClean="0">
                <a:solidFill>
                  <a:schemeClr val="tx1"/>
                </a:solidFill>
              </a:rPr>
              <a:t>Journal </a:t>
            </a:r>
            <a:r>
              <a:rPr lang="en-US" dirty="0">
                <a:solidFill>
                  <a:schemeClr val="tx1"/>
                </a:solidFill>
              </a:rPr>
              <a:t>Citation Reports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en-US" dirty="0">
                <a:solidFill>
                  <a:schemeClr val="tx1"/>
                </a:solidFill>
              </a:rPr>
              <a:t>Essential Science Indicators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9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3066" y="0"/>
            <a:ext cx="9685867" cy="727075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Вход на </a:t>
            </a:r>
            <a:r>
              <a:rPr lang="en-US" sz="2400" b="1" dirty="0" err="1" smtClean="0"/>
              <a:t>InCites</a:t>
            </a:r>
            <a:r>
              <a:rPr lang="en-US" sz="2400" b="1" dirty="0" smtClean="0"/>
              <a:t> </a:t>
            </a:r>
            <a:r>
              <a:rPr lang="ru-RU" sz="2400" b="1" dirty="0" smtClean="0"/>
              <a:t>по прямой ссылке </a:t>
            </a:r>
            <a:r>
              <a:rPr lang="en-US" sz="2400" b="1" dirty="0" smtClean="0">
                <a:solidFill>
                  <a:srgbClr val="0070C0"/>
                </a:solidFill>
              </a:rPr>
              <a:t>http://incites.thomsonreuters.com</a:t>
            </a:r>
            <a:r>
              <a:rPr lang="en-US" sz="2400" b="1" dirty="0">
                <a:solidFill>
                  <a:srgbClr val="0070C0"/>
                </a:solidFill>
              </a:rPr>
              <a:t>/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67" y="1000125"/>
            <a:ext cx="10414000" cy="58578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924800" y="2032001"/>
            <a:ext cx="2734733" cy="22436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Необходимо ввести адрес электронной почты и персональный пароль для работы на платформе </a:t>
            </a:r>
            <a:r>
              <a:rPr lang="en-US" dirty="0" smtClean="0">
                <a:solidFill>
                  <a:schemeClr val="tx1"/>
                </a:solidFill>
              </a:rPr>
              <a:t>Web of Science/</a:t>
            </a:r>
            <a:r>
              <a:rPr lang="en-US" dirty="0" err="1" smtClean="0">
                <a:solidFill>
                  <a:schemeClr val="tx1"/>
                </a:solidFill>
              </a:rPr>
              <a:t>InCites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7272866" y="3009900"/>
            <a:ext cx="516467" cy="28786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65200" y="2743200"/>
            <a:ext cx="2861733" cy="27347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случае отсутствии ранее проведенной регистрации для получения персонального пароля для работы на платформе </a:t>
            </a:r>
            <a:r>
              <a:rPr lang="en-US" dirty="0" smtClean="0">
                <a:solidFill>
                  <a:schemeClr val="tx1"/>
                </a:solidFill>
              </a:rPr>
              <a:t>Web of Science/</a:t>
            </a:r>
            <a:r>
              <a:rPr lang="en-US" dirty="0" err="1" smtClean="0">
                <a:solidFill>
                  <a:schemeClr val="tx1"/>
                </a:solidFill>
              </a:rPr>
              <a:t>InCites</a:t>
            </a:r>
            <a:r>
              <a:rPr lang="ru-RU" dirty="0" smtClean="0">
                <a:solidFill>
                  <a:schemeClr val="tx1"/>
                </a:solidFill>
              </a:rPr>
              <a:t> каждому пользователю необходимо зарегистрироваться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064000" y="4478867"/>
            <a:ext cx="516466" cy="29633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48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66" y="963612"/>
            <a:ext cx="10117667" cy="56911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6134" y="2032001"/>
            <a:ext cx="3073400" cy="22436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Перейти на </a:t>
            </a:r>
            <a:r>
              <a:rPr lang="en-US" dirty="0" err="1" smtClean="0">
                <a:solidFill>
                  <a:schemeClr val="tx1"/>
                </a:solidFill>
              </a:rPr>
              <a:t>InCites</a:t>
            </a:r>
            <a:r>
              <a:rPr lang="ru-RU" dirty="0" smtClean="0">
                <a:solidFill>
                  <a:schemeClr val="tx1"/>
                </a:solidFill>
              </a:rPr>
              <a:t> можно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также  с платформы</a:t>
            </a:r>
            <a:r>
              <a:rPr lang="en-US" dirty="0" smtClean="0">
                <a:solidFill>
                  <a:schemeClr val="tx1"/>
                </a:solidFill>
              </a:rPr>
              <a:t> Web of Science</a:t>
            </a:r>
            <a:r>
              <a:rPr lang="ru-RU" dirty="0" smtClean="0">
                <a:solidFill>
                  <a:schemeClr val="tx1"/>
                </a:solidFill>
              </a:rPr>
              <a:t>. Для работы с </a:t>
            </a:r>
            <a:r>
              <a:rPr lang="en-US" dirty="0" err="1" smtClean="0">
                <a:solidFill>
                  <a:schemeClr val="tx1"/>
                </a:solidFill>
              </a:rPr>
              <a:t>InCites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необходимо будет войти в систему под персональными данными пользователя либо зарегистрироваться.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37166" y="195792"/>
            <a:ext cx="10316634" cy="43074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Переход на </a:t>
            </a:r>
            <a:r>
              <a:rPr lang="ru-RU" sz="2400" b="1" dirty="0" err="1" smtClean="0"/>
              <a:t>InCites</a:t>
            </a:r>
            <a:r>
              <a:rPr lang="ru-RU" sz="2400" b="1" dirty="0" smtClean="0"/>
              <a:t> с платформы </a:t>
            </a:r>
            <a:r>
              <a:rPr lang="en-US" sz="2400" b="1" dirty="0" smtClean="0"/>
              <a:t>Web of Science </a:t>
            </a:r>
            <a:r>
              <a:rPr lang="en-US" sz="2400" b="1" dirty="0" smtClean="0">
                <a:solidFill>
                  <a:srgbClr val="0070C0"/>
                </a:solidFill>
              </a:rPr>
              <a:t>www.webofknowledge.com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057400" y="719667"/>
            <a:ext cx="313267" cy="24394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45966" y="963612"/>
            <a:ext cx="1574800" cy="9921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586134" y="1398590"/>
            <a:ext cx="516466" cy="29633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466" y="2032001"/>
            <a:ext cx="5744368" cy="1837787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8028127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91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Вход на InCites по прямой ссылке http://incites.thomsonreuters.com/</vt:lpstr>
      <vt:lpstr>Переход на InCites с платформы Web of Science www.webofknowledge.com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Вход на InCites по прямой сылке http://incites.thomsonreuters.com/</dc:title>
  <dc:creator>lib-kate</dc:creator>
  <cp:lastModifiedBy>lib-kate</cp:lastModifiedBy>
  <cp:revision>3</cp:revision>
  <dcterms:created xsi:type="dcterms:W3CDTF">2018-11-30T08:45:16Z</dcterms:created>
  <dcterms:modified xsi:type="dcterms:W3CDTF">2019-01-16T15:02:51Z</dcterms:modified>
</cp:coreProperties>
</file>