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sldIdLst>
    <p:sldId id="257" r:id="rId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41606"/>
    <a:srgbClr val="6008E2"/>
    <a:srgbClr val="00CC99"/>
    <a:srgbClr val="000000"/>
    <a:srgbClr val="FF0066"/>
    <a:srgbClr val="FFFF00"/>
    <a:srgbClr val="FF99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4419" autoAdjust="0"/>
    <p:restoredTop sz="94660"/>
  </p:normalViewPr>
  <p:slideViewPr>
    <p:cSldViewPr>
      <p:cViewPr>
        <p:scale>
          <a:sx n="100" d="100"/>
          <a:sy n="100" d="100"/>
        </p:scale>
        <p:origin x="-1992" y="-2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Прямая соединительная линия 7"/>
          <p:cNvCxnSpPr/>
          <p:nvPr/>
        </p:nvCxnSpPr>
        <p:spPr>
          <a:xfrm>
            <a:off x="1463675" y="3549650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12"/>
          <p:cNvCxnSpPr/>
          <p:nvPr/>
        </p:nvCxnSpPr>
        <p:spPr>
          <a:xfrm>
            <a:off x="4708525" y="3549650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Овал 13"/>
          <p:cNvSpPr/>
          <p:nvPr/>
        </p:nvSpPr>
        <p:spPr>
          <a:xfrm>
            <a:off x="4540250" y="3525838"/>
            <a:ext cx="46038" cy="46037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7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446516-F597-4FCC-8EB6-303CE5D8D9F0}" type="datetimeFigureOut">
              <a:rPr lang="ru-RU"/>
              <a:pPr>
                <a:defRPr/>
              </a:pPr>
              <a:t>22.04.2023</a:t>
            </a:fld>
            <a:endParaRPr lang="ru-RU"/>
          </a:p>
        </p:txBody>
      </p:sp>
      <p:sp>
        <p:nvSpPr>
          <p:cNvPr id="8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3ACB23-2794-41B8-AFCA-A93B0783A43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63A8DB-5DE9-41F0-8DAE-40FA8DA582C2}" type="datetimeFigureOut">
              <a:rPr lang="ru-RU"/>
              <a:pPr>
                <a:defRPr/>
              </a:pPr>
              <a:t>22.04.2023</a:t>
            </a:fld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41B70-CCA7-4842-8479-0DB631E1D45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EE88E7-4D46-4389-900B-7244FCE638E2}" type="datetimeFigureOut">
              <a:rPr lang="ru-RU"/>
              <a:pPr>
                <a:defRPr/>
              </a:pPr>
              <a:t>22.04.2023</a:t>
            </a:fld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282900-AC4B-4B61-8CBC-FDB412EEBFF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3D3460-60F6-4AA1-8640-3C93C75E08C3}" type="datetimeFigureOut">
              <a:rPr lang="ru-RU"/>
              <a:pPr>
                <a:defRPr/>
              </a:pPr>
              <a:t>22.04.2023</a:t>
            </a:fld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6CEECA-69D8-4486-BD03-0B0361F543D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Прямая соединительная линия 6"/>
          <p:cNvCxnSpPr/>
          <p:nvPr/>
        </p:nvCxnSpPr>
        <p:spPr>
          <a:xfrm>
            <a:off x="685800" y="4916488"/>
            <a:ext cx="7924800" cy="4762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745158-592E-4414-B8E3-3E13051692EE}" type="datetimeFigureOut">
              <a:rPr lang="ru-RU"/>
              <a:pPr>
                <a:defRPr/>
              </a:pPr>
              <a:t>22.04.2023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3B62A2-CE74-44EF-B688-EC3E7E83520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C76A04-D093-4074-8554-B0A50AACEAE9}" type="datetimeFigureOut">
              <a:rPr lang="ru-RU"/>
              <a:pPr>
                <a:defRPr/>
              </a:pPr>
              <a:t>22.04.2023</a:t>
            </a:fld>
            <a:endParaRPr lang="ru-RU"/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346629-A50B-4BF9-9B7E-8079766F682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Прямая соединительная линия 9"/>
          <p:cNvCxnSpPr/>
          <p:nvPr/>
        </p:nvCxnSpPr>
        <p:spPr>
          <a:xfrm>
            <a:off x="563563" y="2179638"/>
            <a:ext cx="3748087" cy="1587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16"/>
          <p:cNvCxnSpPr/>
          <p:nvPr/>
        </p:nvCxnSpPr>
        <p:spPr>
          <a:xfrm>
            <a:off x="4754563" y="2179638"/>
            <a:ext cx="3749675" cy="1587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88E08A-B348-4B7F-8E82-A8BB4ADFBD8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Дата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283006-FE90-4B91-923D-D810F63E2985}" type="datetimeFigureOut">
              <a:rPr lang="ru-RU"/>
              <a:pPr>
                <a:defRPr/>
              </a:pPr>
              <a:t>22.04.2023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D0D242-84E8-4C35-B9E9-9B31C49BC906}" type="datetimeFigureOut">
              <a:rPr lang="ru-RU"/>
              <a:pPr>
                <a:defRPr/>
              </a:pPr>
              <a:t>22.04.2023</a:t>
            </a:fld>
            <a:endParaRPr lang="ru-RU"/>
          </a:p>
        </p:txBody>
      </p:sp>
      <p:sp>
        <p:nvSpPr>
          <p:cNvPr id="4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B33499-2823-4E1F-828D-F199B05ABB5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7CB9E6-1FFE-4417-97B7-6CE0A1837056}" type="datetimeFigureOut">
              <a:rPr lang="ru-RU"/>
              <a:pPr>
                <a:defRPr/>
              </a:pPr>
              <a:t>22.04.2023</a:t>
            </a:fld>
            <a:endParaRPr lang="ru-RU"/>
          </a:p>
        </p:txBody>
      </p:sp>
      <p:sp>
        <p:nvSpPr>
          <p:cNvPr id="3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9D975B-958A-4660-ABAC-2272D6B85C5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077753-17FB-43F8-BE34-3DAFAEAFDF94}" type="datetimeFigureOut">
              <a:rPr lang="ru-RU"/>
              <a:pPr>
                <a:defRPr/>
              </a:pPr>
              <a:t>22.04.2023</a:t>
            </a:fld>
            <a:endParaRPr lang="ru-RU"/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9F677D-6A76-432F-B72A-71EEAD2AD27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B87752-98D7-4851-B33F-836463CC8072}" type="datetimeFigureOut">
              <a:rPr lang="ru-RU"/>
              <a:pPr>
                <a:defRPr/>
              </a:pPr>
              <a:t>22.04.2023</a:t>
            </a:fld>
            <a:endParaRPr lang="ru-RU"/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EAC892-B766-420E-94BE-EF22E64435C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Текст 8"/>
          <p:cNvSpPr>
            <a:spLocks noGrp="1"/>
          </p:cNvSpPr>
          <p:nvPr>
            <p:ph type="body" idx="1"/>
          </p:nvPr>
        </p:nvSpPr>
        <p:spPr bwMode="auto">
          <a:xfrm>
            <a:off x="457200" y="1447800"/>
            <a:ext cx="8229600" cy="467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950"/>
            <a:ext cx="2590800" cy="38417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D20BA46E-C43C-4D90-A4F7-AC6BB38467A4}" type="datetimeFigureOut">
              <a:rPr lang="ru-RU"/>
              <a:pPr>
                <a:defRPr/>
              </a:pPr>
              <a:t>22.04.2023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950"/>
            <a:ext cx="3581400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725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 baseline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797AAB29-13E7-4CBE-A749-52CA73EDC8E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52" r:id="rId1"/>
    <p:sldLayoutId id="2147483851" r:id="rId2"/>
    <p:sldLayoutId id="2147483853" r:id="rId3"/>
    <p:sldLayoutId id="2147483850" r:id="rId4"/>
    <p:sldLayoutId id="2147483854" r:id="rId5"/>
    <p:sldLayoutId id="2147483849" r:id="rId6"/>
    <p:sldLayoutId id="2147483848" r:id="rId7"/>
    <p:sldLayoutId id="2147483847" r:id="rId8"/>
    <p:sldLayoutId id="2147483846" r:id="rId9"/>
    <p:sldLayoutId id="2147483845" r:id="rId10"/>
    <p:sldLayoutId id="2147483844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lang="en-US" sz="4200" kern="1200" spc="-10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300"/>
        </a:spcBef>
        <a:spcAft>
          <a:spcPct val="0"/>
        </a:spcAft>
        <a:buClr>
          <a:srgbClr val="ABBC88"/>
        </a:buClr>
        <a:buSzPct val="85000"/>
        <a:buFont typeface="Wingdings 2" pitchFamily="18" charset="2"/>
        <a:buChar char="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4888" indent="-228600" algn="l" rtl="0" eaLnBrk="0" fontAlgn="base" hangingPunct="0">
        <a:spcBef>
          <a:spcPts val="300"/>
        </a:spcBef>
        <a:spcAft>
          <a:spcPct val="0"/>
        </a:spcAft>
        <a:buClr>
          <a:srgbClr val="8F9D71"/>
        </a:buClr>
        <a:buSzPct val="85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28600" algn="l" rtl="0" eaLnBrk="0" fontAlgn="base" hangingPunct="0">
        <a:spcBef>
          <a:spcPts val="300"/>
        </a:spcBef>
        <a:spcAft>
          <a:spcPct val="0"/>
        </a:spcAft>
        <a:buClr>
          <a:srgbClr val="ABBC88"/>
        </a:buClr>
        <a:buSzPct val="85000"/>
        <a:buFont typeface="Wingdings 2" pitchFamily="18" charset="2"/>
        <a:buChar char="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163" indent="-228600" algn="l" rtl="0" eaLnBrk="0" fontAlgn="base" hangingPunct="0">
        <a:spcBef>
          <a:spcPts val="338"/>
        </a:spcBef>
        <a:spcAft>
          <a:spcPct val="0"/>
        </a:spcAft>
        <a:buClr>
          <a:srgbClr val="ABBC88"/>
        </a:buClr>
        <a:buSzPct val="85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rgbClr val="00B0F0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Box 11"/>
          <p:cNvSpPr txBox="1">
            <a:spLocks noChangeArrowheads="1"/>
          </p:cNvSpPr>
          <p:nvPr/>
        </p:nvSpPr>
        <p:spPr bwMode="auto">
          <a:xfrm>
            <a:off x="3143250" y="2500313"/>
            <a:ext cx="1841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>
              <a:latin typeface="Constantia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08013" y="188913"/>
            <a:ext cx="8535987" cy="1072678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ru-RU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 Профком КНИТУ       </a:t>
            </a:r>
            <a:endParaRPr lang="ru-RU" sz="4000" b="1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</a:pPr>
            <a:r>
              <a:rPr lang="ru-RU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   </a:t>
            </a:r>
            <a:r>
              <a:rPr lang="ru-RU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приглашает работников </a:t>
            </a:r>
          </a:p>
          <a:p>
            <a:pPr algn="just">
              <a:lnSpc>
                <a:spcPct val="80000"/>
              </a:lnSpc>
            </a:pPr>
            <a:r>
              <a:rPr lang="ru-RU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                      университета –      </a:t>
            </a:r>
            <a:endParaRPr lang="ru-RU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</a:pPr>
            <a:r>
              <a:rPr lang="ru-RU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         </a:t>
            </a:r>
            <a:r>
              <a:rPr lang="ru-RU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членов профсоюза и их детей </a:t>
            </a:r>
            <a:endParaRPr lang="ru-RU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ru-RU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     </a:t>
            </a:r>
            <a:r>
              <a:rPr lang="ru-RU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1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на просмотр мультфильма </a:t>
            </a:r>
          </a:p>
          <a:p>
            <a:pPr>
              <a:lnSpc>
                <a:spcPct val="80000"/>
              </a:lnSpc>
            </a:pPr>
            <a:endParaRPr lang="ru-RU" sz="6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ru-RU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       </a:t>
            </a:r>
            <a:r>
              <a:rPr lang="ru-RU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3500" b="1" dirty="0" smtClean="0">
                <a:solidFill>
                  <a:srgbClr val="6008E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«Три разбойника и лев» (6+)</a:t>
            </a:r>
          </a:p>
          <a:p>
            <a:pPr>
              <a:lnSpc>
                <a:spcPct val="80000"/>
              </a:lnSpc>
            </a:pPr>
            <a:r>
              <a:rPr lang="ru-RU" sz="3200" b="1" dirty="0" smtClean="0">
                <a:solidFill>
                  <a:srgbClr val="6008E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           </a:t>
            </a:r>
            <a:r>
              <a:rPr lang="ru-RU" sz="2800" b="1" dirty="0" smtClean="0">
                <a:solidFill>
                  <a:srgbClr val="E4160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в кинотеатр «</a:t>
            </a:r>
            <a:r>
              <a:rPr lang="en-US" sz="2800" b="1" dirty="0" smtClean="0">
                <a:solidFill>
                  <a:srgbClr val="E4160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Cinema</a:t>
            </a:r>
            <a:r>
              <a:rPr lang="ru-RU" sz="2800" b="1" dirty="0" smtClean="0">
                <a:solidFill>
                  <a:srgbClr val="E4160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E4160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Korston</a:t>
            </a:r>
            <a:r>
              <a:rPr lang="ru-RU" sz="2800" b="1" dirty="0" smtClean="0">
                <a:solidFill>
                  <a:srgbClr val="E4160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»</a:t>
            </a:r>
            <a:endParaRPr lang="ru-RU" sz="2800" b="1" dirty="0" smtClean="0">
              <a:solidFill>
                <a:srgbClr val="6008E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endParaRPr lang="ru-RU" sz="600" b="1" dirty="0" smtClean="0">
              <a:solidFill>
                <a:srgbClr val="6008E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80000"/>
              </a:lnSpc>
            </a:pPr>
            <a:r>
              <a:rPr lang="ru-RU" sz="1600" b="1" dirty="0" smtClean="0">
                <a:solidFill>
                  <a:srgbClr val="6008E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                               </a:t>
            </a:r>
            <a:r>
              <a:rPr lang="ru-RU" sz="1600" b="1" dirty="0" smtClean="0">
                <a:solidFill>
                  <a:srgbClr val="E4160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(г. Казань, ул. Н. Ершова, 1а, ГТРК</a:t>
            </a:r>
            <a:r>
              <a:rPr lang="en-US" sz="1600" b="1" dirty="0" smtClean="0">
                <a:solidFill>
                  <a:srgbClr val="E4160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smtClean="0">
                <a:solidFill>
                  <a:srgbClr val="E4160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1600" b="1" dirty="0" err="1" smtClean="0">
                <a:solidFill>
                  <a:srgbClr val="E4160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Корстон-Казань</a:t>
            </a:r>
            <a:r>
              <a:rPr lang="ru-RU" sz="1600" b="1" dirty="0" smtClean="0">
                <a:solidFill>
                  <a:srgbClr val="E4160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», 2 этаж)</a:t>
            </a:r>
          </a:p>
          <a:p>
            <a:pPr algn="ctr">
              <a:lnSpc>
                <a:spcPct val="80000"/>
              </a:lnSpc>
            </a:pPr>
            <a:r>
              <a:rPr lang="ru-RU" sz="1600" b="1" dirty="0" smtClean="0">
                <a:solidFill>
                  <a:srgbClr val="E4160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</a:t>
            </a:r>
          </a:p>
          <a:p>
            <a:pPr>
              <a:lnSpc>
                <a:spcPct val="80000"/>
              </a:lnSpc>
            </a:pPr>
            <a:r>
              <a:rPr lang="ru-RU" sz="1200" b="1" dirty="0" err="1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Каспер</a:t>
            </a:r>
            <a:r>
              <a:rPr lang="ru-RU" sz="12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200" b="1" dirty="0" err="1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Джеспер</a:t>
            </a:r>
            <a:r>
              <a:rPr lang="ru-RU" sz="12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, Джонатан и лев</a:t>
            </a:r>
            <a:endParaRPr lang="ru-RU" sz="1600" b="1" dirty="0" smtClean="0">
              <a:solidFill>
                <a:srgbClr val="E4160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80000"/>
              </a:lnSpc>
            </a:pPr>
            <a:r>
              <a:rPr lang="ru-RU" sz="2800" b="1" dirty="0" smtClean="0">
                <a:solidFill>
                  <a:srgbClr val="E4160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      	</a:t>
            </a:r>
            <a:r>
              <a:rPr lang="ru-RU" sz="2800" b="1" dirty="0" smtClean="0">
                <a:solidFill>
                  <a:srgbClr val="6008E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     </a:t>
            </a:r>
            <a:r>
              <a:rPr lang="ru-RU" sz="4200" b="1" dirty="0" smtClean="0">
                <a:solidFill>
                  <a:srgbClr val="6008E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27 мая 2023 г. </a:t>
            </a:r>
            <a:r>
              <a:rPr lang="ru-RU" sz="4200" b="1" dirty="0" smtClean="0">
                <a:solidFill>
                  <a:srgbClr val="E4160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	   </a:t>
            </a:r>
          </a:p>
          <a:p>
            <a:pPr algn="ctr">
              <a:lnSpc>
                <a:spcPct val="80000"/>
              </a:lnSpc>
            </a:pPr>
            <a:r>
              <a:rPr lang="ru-RU" sz="4200" b="1" dirty="0" smtClean="0">
                <a:solidFill>
                  <a:srgbClr val="E4160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   </a:t>
            </a:r>
            <a:r>
              <a:rPr lang="ru-RU" sz="4200" b="1" dirty="0" smtClean="0">
                <a:solidFill>
                  <a:srgbClr val="6008E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3 июня 2023 г. </a:t>
            </a:r>
          </a:p>
          <a:p>
            <a:pPr algn="ctr">
              <a:lnSpc>
                <a:spcPct val="85000"/>
              </a:lnSpc>
            </a:pPr>
            <a:r>
              <a:rPr lang="ru-RU" sz="3200" b="1" dirty="0" smtClean="0">
                <a:solidFill>
                  <a:srgbClr val="6008E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   </a:t>
            </a:r>
            <a:r>
              <a:rPr lang="ru-RU" sz="3100" b="1" dirty="0" smtClean="0">
                <a:solidFill>
                  <a:srgbClr val="6008E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2100" b="1" u="sng" dirty="0" smtClean="0">
                <a:solidFill>
                  <a:srgbClr val="6008E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Начало сеансов – в 10.30</a:t>
            </a:r>
          </a:p>
          <a:p>
            <a:pPr algn="ctr">
              <a:lnSpc>
                <a:spcPct val="85000"/>
              </a:lnSpc>
            </a:pPr>
            <a:r>
              <a:rPr lang="ru-RU" sz="2100" b="1" dirty="0" smtClean="0">
                <a:solidFill>
                  <a:srgbClr val="6008E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                  </a:t>
            </a:r>
            <a:r>
              <a:rPr lang="ru-RU" sz="2100" b="1" u="sng" dirty="0" smtClean="0">
                <a:solidFill>
                  <a:srgbClr val="6008E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Дата и номер зала указаны на билете</a:t>
            </a:r>
          </a:p>
          <a:p>
            <a:pPr algn="ctr">
              <a:lnSpc>
                <a:spcPct val="85000"/>
              </a:lnSpc>
            </a:pPr>
            <a:r>
              <a:rPr lang="ru-RU" sz="2800" b="1" dirty="0" smtClean="0">
                <a:solidFill>
                  <a:srgbClr val="E4160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          </a:t>
            </a:r>
            <a:r>
              <a:rPr lang="ru-RU" sz="2000" b="1" dirty="0" smtClean="0">
                <a:solidFill>
                  <a:srgbClr val="E4160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Жанр – мультфильм, </a:t>
            </a:r>
            <a:r>
              <a:rPr lang="ru-RU" sz="2000" b="1" dirty="0" err="1" smtClean="0">
                <a:solidFill>
                  <a:srgbClr val="E4160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мюзкл</a:t>
            </a:r>
            <a:r>
              <a:rPr lang="ru-RU" sz="2000" b="1" dirty="0" smtClean="0">
                <a:solidFill>
                  <a:srgbClr val="E4160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, семейный</a:t>
            </a:r>
            <a:r>
              <a:rPr lang="ru-RU" sz="2200" b="1" dirty="0" smtClean="0">
                <a:solidFill>
                  <a:srgbClr val="E4160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lnSpc>
                <a:spcPct val="85000"/>
              </a:lnSpc>
            </a:pPr>
            <a:r>
              <a:rPr lang="ru-RU" sz="16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  Страна - </a:t>
            </a:r>
            <a:r>
              <a:rPr lang="ru-RU" sz="1600" b="1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Норвегия</a:t>
            </a:r>
            <a:r>
              <a:rPr lang="ru-RU" sz="2200" b="1" smtClean="0">
                <a:solidFill>
                  <a:srgbClr val="E4160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 </a:t>
            </a:r>
            <a:r>
              <a:rPr lang="ru-RU" sz="2200" b="1" smtClean="0">
                <a:solidFill>
                  <a:srgbClr val="6008E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Продолжительность</a:t>
            </a:r>
            <a:r>
              <a:rPr lang="ru-RU" sz="2200" b="1" dirty="0" smtClean="0">
                <a:solidFill>
                  <a:srgbClr val="6008E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: 1 час 18 минут</a:t>
            </a:r>
            <a:endParaRPr lang="ru-RU" sz="2200" b="1" dirty="0" smtClean="0">
              <a:solidFill>
                <a:srgbClr val="E4160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80000"/>
              </a:lnSpc>
            </a:pPr>
            <a:r>
              <a:rPr lang="ru-RU" b="1" dirty="0" smtClean="0">
                <a:solidFill>
                  <a:srgbClr val="E4160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ru-RU" sz="2400" b="1" dirty="0" smtClean="0">
                <a:solidFill>
                  <a:srgbClr val="E4160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solidFill>
                  <a:srgbClr val="E4160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   </a:t>
            </a:r>
            <a:endParaRPr lang="ru-RU" b="1" dirty="0" smtClean="0">
              <a:solidFill>
                <a:srgbClr val="6008E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</a:pPr>
            <a:endParaRPr lang="ru-RU" b="1" dirty="0" smtClean="0">
              <a:solidFill>
                <a:srgbClr val="6008E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</a:pPr>
            <a:endParaRPr lang="ru-RU" b="1" dirty="0" smtClean="0">
              <a:solidFill>
                <a:srgbClr val="6008E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</a:pPr>
            <a:endParaRPr lang="ru-RU" b="1" dirty="0" smtClean="0">
              <a:solidFill>
                <a:srgbClr val="6008E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</a:pPr>
            <a:endParaRPr lang="ru-RU" b="1" dirty="0" smtClean="0">
              <a:solidFill>
                <a:srgbClr val="6008E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</a:pPr>
            <a:endParaRPr lang="ru-RU" b="1" dirty="0" smtClean="0">
              <a:solidFill>
                <a:srgbClr val="6008E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</a:pPr>
            <a:endParaRPr lang="ru-RU" b="1" dirty="0" smtClean="0">
              <a:solidFill>
                <a:srgbClr val="6008E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</a:pPr>
            <a:endParaRPr lang="ru-RU" b="1" dirty="0" smtClean="0">
              <a:solidFill>
                <a:srgbClr val="6008E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</a:pPr>
            <a:endParaRPr lang="ru-RU" b="1" dirty="0" smtClean="0">
              <a:solidFill>
                <a:srgbClr val="6008E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</a:pPr>
            <a:endParaRPr lang="ru-RU" b="1" dirty="0" smtClean="0">
              <a:solidFill>
                <a:srgbClr val="6008E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</a:pPr>
            <a:endParaRPr lang="ru-RU" b="1" dirty="0" smtClean="0">
              <a:solidFill>
                <a:srgbClr val="6008E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</a:pPr>
            <a:endParaRPr lang="ru-RU" b="1" dirty="0" smtClean="0">
              <a:solidFill>
                <a:srgbClr val="6008E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</a:pPr>
            <a:endParaRPr lang="ru-RU" b="1" dirty="0" smtClean="0">
              <a:solidFill>
                <a:srgbClr val="6008E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</a:pPr>
            <a:endParaRPr lang="ru-RU" b="1" dirty="0" smtClean="0">
              <a:solidFill>
                <a:srgbClr val="6008E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</a:pPr>
            <a:endParaRPr lang="ru-RU" b="1" dirty="0" smtClean="0">
              <a:solidFill>
                <a:srgbClr val="6008E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</a:pPr>
            <a:endParaRPr lang="ru-RU" b="1" dirty="0" smtClean="0">
              <a:solidFill>
                <a:srgbClr val="6008E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</a:pPr>
            <a:endParaRPr lang="ru-RU" b="1" dirty="0" smtClean="0">
              <a:solidFill>
                <a:srgbClr val="6008E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</a:pPr>
            <a:endParaRPr lang="ru-RU" b="1" dirty="0" smtClean="0">
              <a:solidFill>
                <a:srgbClr val="6008E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</a:pPr>
            <a:r>
              <a:rPr lang="ru-RU" b="1" dirty="0" smtClean="0">
                <a:solidFill>
                  <a:srgbClr val="6008E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)</a:t>
            </a:r>
            <a:endParaRPr lang="ru-RU" b="1" dirty="0">
              <a:solidFill>
                <a:srgbClr val="6008E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16" name="TextBox 17"/>
          <p:cNvSpPr txBox="1">
            <a:spLocks noChangeArrowheads="1"/>
          </p:cNvSpPr>
          <p:nvPr/>
        </p:nvSpPr>
        <p:spPr bwMode="auto">
          <a:xfrm>
            <a:off x="2643174" y="6143644"/>
            <a:ext cx="650082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E41606"/>
                </a:solidFill>
                <a:latin typeface="+mj-lt"/>
              </a:rPr>
              <a:t>За билетами обращаться к </a:t>
            </a:r>
            <a:r>
              <a:rPr lang="ru-RU" sz="1400" b="1" dirty="0">
                <a:solidFill>
                  <a:srgbClr val="E41606"/>
                </a:solidFill>
                <a:latin typeface="+mj-lt"/>
              </a:rPr>
              <a:t>председателям </a:t>
            </a:r>
            <a:r>
              <a:rPr lang="ru-RU" sz="1400" b="1" dirty="0" smtClean="0">
                <a:solidFill>
                  <a:srgbClr val="E41606"/>
                </a:solidFill>
                <a:latin typeface="+mj-lt"/>
              </a:rPr>
              <a:t>профсоюзных организаций подразделений. Билеты – за частичную оплату для членов профсоюза  </a:t>
            </a:r>
            <a:endParaRPr lang="ru-RU" sz="1400" b="1" dirty="0">
              <a:solidFill>
                <a:srgbClr val="E41606"/>
              </a:solidFill>
              <a:latin typeface="+mj-lt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28" name="Picture 4" descr="C:\Users\Profcom\Documents\Профком\Плакаты 111\2022 г\Мульфильм. Три кота и Море приключений\1_iyunya_na_sayt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4143380"/>
            <a:ext cx="3431145" cy="169048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27" name="Picture 3" descr="C:\Users\Profcom\Documents\Профком\Плакаты 111\2023г\Мультфильмы и фильм ко Дню защиты детей 1 июня 2023 года\ТРИ РАЗБОЙНИКА И ЛЕВ - для плаката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7924" y="214290"/>
            <a:ext cx="2256914" cy="33686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Другая 1">
      <a:dk1>
        <a:srgbClr val="435121"/>
      </a:dk1>
      <a:lt1>
        <a:sysClr val="window" lastClr="FFFFFF"/>
      </a:lt1>
      <a:dk2>
        <a:srgbClr val="49E9CE"/>
      </a:dk2>
      <a:lt2>
        <a:srgbClr val="EEECE1"/>
      </a:lt2>
      <a:accent1>
        <a:srgbClr val="92D050"/>
      </a:accent1>
      <a:accent2>
        <a:srgbClr val="C3D69B"/>
      </a:accent2>
      <a:accent3>
        <a:srgbClr val="9BBB59"/>
      </a:accent3>
      <a:accent4>
        <a:srgbClr val="EBF1DD"/>
      </a:accent4>
      <a:accent5>
        <a:srgbClr val="EBF1DD"/>
      </a:accent5>
      <a:accent6>
        <a:srgbClr val="EBF1DD"/>
      </a:accent6>
      <a:hlink>
        <a:srgbClr val="49711E"/>
      </a:hlink>
      <a:folHlink>
        <a:srgbClr val="6DAA2D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951</TotalTime>
  <Words>83</Words>
  <Application>Microsoft Office PowerPoint</Application>
  <PresentationFormat>Экран (4:3)</PresentationFormat>
  <Paragraphs>38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Бумажная</vt:lpstr>
      <vt:lpstr>Слайд 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Г.Зайнашева Комедия Режиссер Р. Загидуллин Продолжительность 2 часа 10 минут Гайфи бабай, женись давай!</dc:title>
  <dc:creator>Admin</dc:creator>
  <cp:lastModifiedBy>Profcom</cp:lastModifiedBy>
  <cp:revision>100</cp:revision>
  <dcterms:created xsi:type="dcterms:W3CDTF">2011-02-20T08:08:51Z</dcterms:created>
  <dcterms:modified xsi:type="dcterms:W3CDTF">2023-04-22T10:45:35Z</dcterms:modified>
</cp:coreProperties>
</file>