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 varScale="1">
        <p:scale>
          <a:sx n="80" d="100"/>
          <a:sy n="80" d="100"/>
        </p:scale>
        <p:origin x="-62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097756" y="4732867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3531394" y="4732867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3405187" y="4701118"/>
            <a:ext cx="34529" cy="61383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514350" y="6555318"/>
            <a:ext cx="5943600" cy="6349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422673" y="2906185"/>
            <a:ext cx="2811065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3565923" y="2906185"/>
            <a:ext cx="2812256" cy="2116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01"/>
            <a:ext cx="6172200" cy="623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1934"/>
            <a:ext cx="1943100" cy="51223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1934"/>
            <a:ext cx="2686050" cy="51223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931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2357437" y="333375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8" y="142844"/>
            <a:ext cx="6401990" cy="119755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31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информирует работников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вуза              </a:t>
            </a:r>
            <a:endParaRPr 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–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профсоюза </a:t>
            </a: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4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об отмене спектакля</a:t>
            </a:r>
            <a:endParaRPr lang="ru-RU" sz="4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5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«Запоздалое лето» </a:t>
            </a:r>
          </a:p>
          <a:p>
            <a:pPr algn="ctr">
              <a:lnSpc>
                <a:spcPct val="85000"/>
              </a:lnSpc>
            </a:pPr>
            <a:r>
              <a:rPr lang="ru-RU" sz="3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Татарском государственном академическом театре </a:t>
            </a:r>
          </a:p>
          <a:p>
            <a:pPr algn="ctr">
              <a:lnSpc>
                <a:spcPct val="85000"/>
              </a:lnSpc>
            </a:pPr>
            <a:r>
              <a:rPr lang="ru-RU" sz="3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имени </a:t>
            </a:r>
            <a:r>
              <a:rPr lang="ru-RU" sz="30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Г.Камала</a:t>
            </a:r>
            <a:endParaRPr lang="ru-RU" sz="30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4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21 марта 2020 г. </a:t>
            </a:r>
          </a:p>
          <a:p>
            <a:pPr algn="ctr">
              <a:lnSpc>
                <a:spcPct val="85000"/>
              </a:lnSpc>
            </a:pPr>
            <a:endParaRPr lang="ru-RU" sz="4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1000108" y="7358082"/>
            <a:ext cx="500063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E41606"/>
                </a:solidFill>
                <a:latin typeface="+mn-lt"/>
              </a:rPr>
              <a:t>По возврату средств за билеты </a:t>
            </a:r>
          </a:p>
          <a:p>
            <a:pPr algn="ctr"/>
            <a:r>
              <a:rPr lang="ru-RU" sz="2000" b="1" dirty="0" smtClean="0">
                <a:solidFill>
                  <a:srgbClr val="E41606"/>
                </a:solidFill>
                <a:latin typeface="+mn-lt"/>
              </a:rPr>
              <a:t>на спектакль работникам КНИТУ – </a:t>
            </a:r>
          </a:p>
          <a:p>
            <a:pPr algn="ctr"/>
            <a:r>
              <a:rPr lang="ru-RU" sz="2000" b="1" dirty="0" smtClean="0">
                <a:solidFill>
                  <a:srgbClr val="E41606"/>
                </a:solidFill>
                <a:latin typeface="+mn-lt"/>
              </a:rPr>
              <a:t>членам профсоюза обращаться </a:t>
            </a:r>
          </a:p>
          <a:p>
            <a:pPr algn="ctr"/>
            <a:r>
              <a:rPr lang="ru-RU" sz="2000" b="1" dirty="0" smtClean="0">
                <a:solidFill>
                  <a:srgbClr val="E41606"/>
                </a:solidFill>
                <a:latin typeface="+mn-lt"/>
              </a:rPr>
              <a:t>к </a:t>
            </a:r>
            <a:r>
              <a:rPr lang="ru-RU" sz="2000" b="1" dirty="0">
                <a:solidFill>
                  <a:srgbClr val="E41606"/>
                </a:solidFill>
                <a:latin typeface="+mn-lt"/>
              </a:rPr>
              <a:t>председателям </a:t>
            </a:r>
            <a:r>
              <a:rPr lang="ru-RU" sz="2000" b="1" dirty="0" smtClean="0">
                <a:solidFill>
                  <a:srgbClr val="E41606"/>
                </a:solidFill>
                <a:latin typeface="+mn-lt"/>
              </a:rPr>
              <a:t>профбюро подразделений университета</a:t>
            </a:r>
            <a:r>
              <a:rPr lang="ru-RU" sz="1900" b="1" dirty="0" smtClean="0">
                <a:solidFill>
                  <a:srgbClr val="E41606"/>
                </a:solidFill>
                <a:latin typeface="Constantia" pitchFamily="18" charset="0"/>
              </a:rPr>
              <a:t> </a:t>
            </a:r>
            <a:endParaRPr lang="ru-RU" sz="1900" b="1" dirty="0">
              <a:solidFill>
                <a:srgbClr val="E41606"/>
              </a:solidFill>
              <a:latin typeface="Constantia" pitchFamily="18" charset="0"/>
            </a:endParaRPr>
          </a:p>
        </p:txBody>
      </p:sp>
      <p:pic>
        <p:nvPicPr>
          <p:cNvPr id="2" name="Picture 2" descr="C:\Users\Profcom\Documents\Профком\Плакаты 111\2020г\Спектакль в театре Камала март 2020\main_18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74" y="4572000"/>
            <a:ext cx="4077208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774</TotalTime>
  <Words>50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80</cp:revision>
  <dcterms:created xsi:type="dcterms:W3CDTF">2011-02-20T08:08:51Z</dcterms:created>
  <dcterms:modified xsi:type="dcterms:W3CDTF">2020-03-17T11:16:54Z</dcterms:modified>
</cp:coreProperties>
</file>