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-348" y="-96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21.08.2019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</a:t>
            </a: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открытом запросе 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по поиску инновационных решений по определению содержания 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нефтепродуктов в </a:t>
            </a:r>
            <a:r>
              <a:rPr lang="ru-RU" sz="1500" b="1" kern="0" smtClean="0">
                <a:solidFill>
                  <a:sysClr val="windowText" lastClr="000000"/>
                </a:solidFill>
                <a:latin typeface="Verdana Pro" pitchFamily="34" charset="0"/>
              </a:rPr>
              <a:t>сточных </a:t>
            </a:r>
            <a:r>
              <a:rPr lang="ru-RU" sz="1500" b="1" kern="0" smtClean="0">
                <a:solidFill>
                  <a:sysClr val="windowText" lastClr="000000"/>
                </a:solidFill>
                <a:latin typeface="Verdana Pro" pitchFamily="34" charset="0"/>
              </a:rPr>
              <a:t>водах</a:t>
            </a: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12023</TotalTime>
  <Words>344</Words>
  <Application>Microsoft Office PowerPoint</Application>
  <PresentationFormat>Экран (16:9)</PresentationFormat>
  <Paragraphs>76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ЧупраковЕВ</cp:lastModifiedBy>
  <cp:revision>764</cp:revision>
  <cp:lastPrinted>2018-07-13T09:22:19Z</cp:lastPrinted>
  <dcterms:created xsi:type="dcterms:W3CDTF">2017-10-02T15:24:46Z</dcterms:created>
  <dcterms:modified xsi:type="dcterms:W3CDTF">2019-08-21T17:39:06Z</dcterms:modified>
</cp:coreProperties>
</file>