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331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2EE3-D2AC-40C2-9522-6076068D793D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C12F-D4FE-430D-BC51-0015A3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BE4A-E4A6-43D2-B7D5-4756F8E0A7E2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A103-DB32-42C4-B22C-DA6665306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1FE-08C3-4CF3-83AC-36DCB1C72702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593-46ED-41BA-A5D3-E8D81793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39A0F-68C2-4F2D-A1F8-4B96B3E05E60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A7EB-BAB2-4354-BD4A-A74F3DE5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C06A-8311-4E53-B195-D615F50916D2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31BA-1265-4B31-9280-DBAFDA70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EE9-E25A-4C3D-994D-E8BC47DD6A01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E46E-7892-4A02-8AC4-2F52416AE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50BA-DEF5-4EA6-836F-46E703B7C6A5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B85-78D9-4EA6-AC30-9DC59FA0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14-9DC9-4A53-9D09-4938A356DB01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554A-A14B-45B9-A02C-8FD74136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23A90-4A5D-4DA8-B56E-B67B1BBDC964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A95-CAF3-4F97-A76E-4DF3C236F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8692-21AB-4E09-BFDF-70C6F7293C5E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9523-F4BC-4BEC-A50B-7803956C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081B-90CD-4D5B-ADA9-9F257109043B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7AA5-76D5-4C5F-A17B-8B0DAEC3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2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10E2A1-8A7B-482F-9A25-C41A46F74D1B}" type="datetimeFigureOut">
              <a:rPr lang="ru-RU"/>
              <a:pPr>
                <a:defRPr/>
              </a:pPr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27D09-19AC-43C0-907C-EB3EB74D9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581" y="1333478"/>
            <a:ext cx="2681303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7456" y="8786842"/>
            <a:ext cx="435054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500166"/>
            <a:ext cx="143525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42888" y="1"/>
            <a:ext cx="7368779" cy="14711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3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объявляет о возможности </a:t>
            </a:r>
            <a:endParaRPr lang="ru-RU" sz="23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3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работников университета – членов профсоюза</a:t>
            </a:r>
            <a:endParaRPr lang="ru-RU" sz="23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пройти </a:t>
            </a:r>
            <a:r>
              <a:rPr lang="ru-RU" sz="2100" b="1" dirty="0" err="1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в медицинском центре «Отель-Клиника»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по адресу: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М. Горького, </a:t>
            </a:r>
            <a:r>
              <a:rPr lang="ru-RU" sz="21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1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1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Прямоугольник 11"/>
          <p:cNvSpPr>
            <a:spLocks noChangeArrowheads="1"/>
          </p:cNvSpPr>
          <p:nvPr/>
        </p:nvSpPr>
        <p:spPr bwMode="auto">
          <a:xfrm>
            <a:off x="107133" y="666723"/>
            <a:ext cx="3750471" cy="562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 7 по 28 ноября 2024 года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Запись в профкоме открыта на: </a:t>
            </a:r>
          </a:p>
          <a:p>
            <a:pPr>
              <a:buFontTx/>
              <a:buChar char="-"/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рабочие дни ноября </a:t>
            </a: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/понедельник, среда, четверг/, </a:t>
            </a: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прием: с 08.00 по 12.10  </a:t>
            </a: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7,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11,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13,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14,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18,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20,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21,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25,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27,</a:t>
            </a:r>
            <a:r>
              <a:rPr lang="ru-RU" sz="11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28 ноября.</a:t>
            </a:r>
          </a:p>
          <a:p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12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Ср,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Ср,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Ср,</a:t>
            </a:r>
            <a:r>
              <a:rPr lang="ru-RU" sz="9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2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/ </a:t>
            </a:r>
          </a:p>
          <a:p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8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женщин:</a:t>
            </a:r>
            <a:r>
              <a:rPr lang="ru-RU" sz="3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>    </a:t>
            </a:r>
            <a:endParaRPr lang="ru-RU" sz="2600" b="1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поджелудочной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молочных желез;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  <a:endParaRPr lang="ru-RU" sz="1600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</a:t>
            </a:r>
            <a:r>
              <a:rPr lang="ru-RU" sz="1600" dirty="0">
                <a:solidFill>
                  <a:srgbClr val="181C13"/>
                </a:solidFill>
                <a:latin typeface="Times New Roman" pitchFamily="18" charset="0"/>
              </a:rPr>
              <a:t>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органов малого таза.</a:t>
            </a: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2514600" y="7429520"/>
            <a:ext cx="4343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Запись, оплата и выдача талонов в профкоме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(«А» – 154) с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29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октября 2024 года </a:t>
            </a:r>
            <a:r>
              <a:rPr lang="ru-RU" sz="1400" b="1" smtClean="0">
                <a:solidFill>
                  <a:srgbClr val="C00000"/>
                </a:solidFill>
                <a:latin typeface="Times New Roman" pitchFamily="18" charset="0"/>
              </a:rPr>
              <a:t>(вторник) 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с 8:30 до 12:00 и с 13:00 до 15:30. Внимание!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Запись по телефону не осуществляется.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В день обследования при себе иметь паспорт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 и медицинский полис ОМС</a:t>
            </a: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142852" y="5929322"/>
            <a:ext cx="4400550" cy="228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sz="3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мужчин: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-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</a:t>
            </a: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поджелудочной 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простаты.</a:t>
            </a: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  <a:p>
            <a:endParaRPr lang="ru-RU" sz="1600" dirty="0" smtClean="0">
              <a:solidFill>
                <a:srgbClr val="181C13"/>
              </a:solidFill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35959" y="285748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2" y="7858148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181C13"/>
                </a:solidFill>
              </a:rPr>
              <a:t>Стоимость для членов профсоюза – </a:t>
            </a:r>
          </a:p>
          <a:p>
            <a:r>
              <a:rPr lang="ru-RU" sz="1600" b="1" dirty="0" smtClean="0">
                <a:solidFill>
                  <a:srgbClr val="000000"/>
                </a:solidFill>
              </a:rPr>
              <a:t>1200 рублей</a:t>
            </a: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79297" y="4857753"/>
            <a:ext cx="428628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Картинки по запросу УЗИ GE Vivid-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40" y="1357290"/>
            <a:ext cx="1071570" cy="2333641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17г\Скрининговое УЗИ обследование май 2017\Отель Клиника-1_0.previe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8" y="3929058"/>
            <a:ext cx="3214710" cy="3500447"/>
          </a:xfrm>
          <a:prstGeom prst="rect">
            <a:avLst/>
          </a:prstGeom>
          <a:noFill/>
        </p:spPr>
      </p:pic>
      <p:pic>
        <p:nvPicPr>
          <p:cNvPr id="20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22" y="2357422"/>
            <a:ext cx="785818" cy="12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998</TotalTime>
  <Words>218</Words>
  <Application>Microsoft Office PowerPoint</Application>
  <PresentationFormat>Экран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105</cp:revision>
  <dcterms:created xsi:type="dcterms:W3CDTF">2011-02-20T14:01:51Z</dcterms:created>
  <dcterms:modified xsi:type="dcterms:W3CDTF">2024-10-29T14:38:40Z</dcterms:modified>
</cp:coreProperties>
</file>