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5531-2DAE-44D4-9BE3-7B3FA5A01206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FFB-93BB-4B4F-ACEA-F196DC62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818E-01B7-4205-97D7-B9770DD86EEC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FBD7-9E11-41CC-8EB0-50DE0C19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A38-6ACB-48B6-BF52-761C794FC0EE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C5A0-8907-450D-B120-745E1B0E3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EBC9-F16E-462E-9334-E6957AE75142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4A-8B41-4DCF-9D2C-BC2A43C5A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8784-43B1-4F83-9932-4A38169655DB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E6BF-B0E4-459C-AAD4-9B6F73B4C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5AB8-90FC-4E0B-AD7A-80D10AAF8EAD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3183-9226-40E1-B15C-FDCFDEB98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90E0-24E8-4A61-8A12-2FC5352EE0AE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F55-4460-4D2B-A42A-A6CC01647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EA52-7787-48DA-BD65-47C126E7B67D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0482-DE4B-44B1-BFBE-ED1ED22EA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36D0-586E-4709-BE7C-F1BCC5939B51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755E-361A-45C6-B30B-8FD279144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649-D5C8-45A5-A955-331A02AD0BE5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3C9F-BF30-4F65-ACC0-5BED5BA2E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1884-2E5E-4719-872D-4620A081B639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620C-9AD6-4A6C-B249-843F0C3C6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4ACF63-6F78-42CD-94F0-C473033A59CD}" type="datetimeFigureOut">
              <a:rPr lang="ru-RU"/>
              <a:pPr>
                <a:defRPr/>
              </a:pPr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1B9641-F4EA-4789-A32F-5986CF3E2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115_12974132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714488"/>
            <a:ext cx="3121022" cy="1941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3"/>
          <a:srcRect l="17125"/>
          <a:stretch>
            <a:fillRect/>
          </a:stretch>
        </p:blipFill>
        <p:spPr bwMode="auto">
          <a:xfrm>
            <a:off x="0" y="5454650"/>
            <a:ext cx="1912938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42852"/>
            <a:ext cx="9144000" cy="18235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7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</a:t>
            </a:r>
            <a:endParaRPr lang="ru-RU" sz="27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совместно с Центром здоровья при ГАУЗ «Республиканский центр общественного здоровья и медицинской профилактики»</a:t>
            </a:r>
            <a:endParaRPr lang="ru-RU" sz="2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организует для </a:t>
            </a: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работников университета – </a:t>
            </a: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</a:t>
            </a: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профсоюза </a:t>
            </a:r>
          </a:p>
          <a:p>
            <a:pPr algn="ctr">
              <a:lnSpc>
                <a:spcPct val="75000"/>
              </a:lnSpc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бесплатное комплексное обследование</a:t>
            </a:r>
            <a:endParaRPr lang="ru-RU" sz="2700" b="1" dirty="0" smtClean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endParaRPr lang="ru-RU" sz="27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1571612"/>
            <a:ext cx="47149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Тестирование на аппаратно-программном комплексе для оценки уровня </a:t>
            </a:r>
            <a:r>
              <a:rPr lang="ru-RU" sz="1400" b="1" dirty="0" err="1" smtClean="0">
                <a:solidFill>
                  <a:srgbClr val="181C13"/>
                </a:solidFill>
                <a:latin typeface="Arial Black" pitchFamily="34" charset="0"/>
              </a:rPr>
              <a:t>психофизио-логического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и соматического здоровья;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Определение функциональных                      и адаптивных резервов организма;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Экспресс-анализ для определения общего холестерина и глюкозы в крови; 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Измерение роста и веса;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Скрининг сердца компьютеризированный;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err="1" smtClean="0">
                <a:solidFill>
                  <a:srgbClr val="181C13"/>
                </a:solidFill>
                <a:latin typeface="Arial Black" pitchFamily="34" charset="0"/>
              </a:rPr>
              <a:t>Ангиологический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скрининг с </a:t>
            </a:r>
            <a:r>
              <a:rPr lang="ru-RU" sz="1400" b="1" dirty="0" err="1" smtClean="0">
                <a:solidFill>
                  <a:srgbClr val="181C13"/>
                </a:solidFill>
                <a:latin typeface="Arial Black" pitchFamily="34" charset="0"/>
              </a:rPr>
              <a:t>автоматичес-ким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измерением артериального давления  и расчета </a:t>
            </a:r>
            <a:r>
              <a:rPr lang="ru-RU" sz="1400" b="1" dirty="0" err="1" smtClean="0">
                <a:solidFill>
                  <a:srgbClr val="181C13"/>
                </a:solidFill>
                <a:latin typeface="Arial Black" pitchFamily="34" charset="0"/>
              </a:rPr>
              <a:t>плече-лодыжечного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индекса;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Комплексная детальная оценка функций дыхательной системы;</a:t>
            </a:r>
          </a:p>
          <a:p>
            <a:pPr>
              <a:buFont typeface="Wingdings" pitchFamily="2" charset="2"/>
              <a:buChar char="ь"/>
            </a:pPr>
            <a:r>
              <a:rPr lang="ru-RU" sz="1400" b="1" smtClean="0">
                <a:solidFill>
                  <a:srgbClr val="181C13"/>
                </a:solidFill>
                <a:latin typeface="Arial Black" pitchFamily="34" charset="0"/>
              </a:rPr>
              <a:t>Биоимпедансометрия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(исследование состава тела на процент содержания жировой, мышечной массы, жидкости);</a:t>
            </a:r>
            <a:endParaRPr lang="ru-RU" sz="1400" b="1" dirty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400" b="1" dirty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Осмотр </a:t>
            </a:r>
            <a:r>
              <a:rPr lang="ru-RU" sz="1400" b="1" dirty="0" err="1" smtClean="0">
                <a:solidFill>
                  <a:srgbClr val="181C13"/>
                </a:solidFill>
                <a:latin typeface="Arial Black" pitchFamily="34" charset="0"/>
              </a:rPr>
              <a:t>оптометриста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, измерение внутриглазного давления;</a:t>
            </a:r>
            <a:endParaRPr lang="ru-RU" sz="1400" b="1" dirty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400" b="1" dirty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Консультация врача-терапевта:</a:t>
            </a:r>
          </a:p>
          <a:p>
            <a:r>
              <a:rPr lang="ru-RU" sz="1400" b="1" dirty="0" smtClean="0">
                <a:solidFill>
                  <a:srgbClr val="181C13"/>
                </a:solidFill>
                <a:latin typeface="Arial Black" pitchFamily="34" charset="0"/>
              </a:rPr>
              <a:t>   индивидуальная беседа, рекомендации.</a:t>
            </a:r>
            <a:endParaRPr lang="ru-RU" sz="1400" b="1" dirty="0">
              <a:solidFill>
                <a:srgbClr val="181C13"/>
              </a:solidFill>
              <a:latin typeface="Arial Black" pitchFamily="34" charset="0"/>
            </a:endParaRPr>
          </a:p>
        </p:txBody>
      </p: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0" y="6072206"/>
            <a:ext cx="9144000" cy="72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</a:rPr>
              <a:t>В день обследования при себе обязательно иметь паспорт, медицинский полис ОМС, СНИЛС!</a:t>
            </a:r>
          </a:p>
          <a:p>
            <a:pPr algn="r">
              <a:lnSpc>
                <a:spcPct val="85000"/>
              </a:lnSpc>
            </a:pPr>
            <a:endParaRPr lang="ru-RU" sz="200" b="1" u="sng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r">
              <a:lnSpc>
                <a:spcPct val="85000"/>
              </a:lnSpc>
            </a:pPr>
            <a:r>
              <a:rPr lang="ru-RU" sz="1200" b="1" u="sng" dirty="0" smtClean="0">
                <a:solidFill>
                  <a:srgbClr val="002060"/>
                </a:solidFill>
                <a:latin typeface="Times New Roman" pitchFamily="18" charset="0"/>
              </a:rPr>
              <a:t>Если у работника полис не РТ, то с собой кроме этого обязательно иметь КОПИЮ паспорта, 1 стр. и КОПИЮ мед. полиса </a:t>
            </a:r>
          </a:p>
          <a:p>
            <a:pPr algn="ctr">
              <a:lnSpc>
                <a:spcPct val="85000"/>
              </a:lnSpc>
            </a:pPr>
            <a:r>
              <a:rPr lang="ru-RU" sz="2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За четыре часа до обследования не кушать! Обследование занимает около 40 минут.   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429124" y="3643314"/>
            <a:ext cx="5235544" cy="252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00" b="1" dirty="0" smtClean="0">
                <a:solidFill>
                  <a:srgbClr val="A80000"/>
                </a:solidFill>
                <a:latin typeface="+mj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Обследование будет проводиться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сотрудниками Центра здоровья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в студенческом общежитии КНИТУ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(ул. </a:t>
            </a:r>
            <a:r>
              <a:rPr lang="ru-RU" sz="1500" b="1" dirty="0" err="1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Кирпичникова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, д. 13/12, ДАС № 3) 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 5 апреля (ср.) 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по 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14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апреля 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(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пт.)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2023  г.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в рабочие дни (пн. – пт.) с 8.30 </a:t>
            </a:r>
            <a:r>
              <a:rPr lang="ru-RU" sz="1500" b="1" dirty="0">
                <a:solidFill>
                  <a:srgbClr val="A80000"/>
                </a:solidFill>
                <a:latin typeface="+mj-lt"/>
              </a:rPr>
              <a:t>до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15.00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по личной предварительной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записи в профкоме КНИТУ. </a:t>
            </a:r>
          </a:p>
          <a:p>
            <a:pPr algn="ctr">
              <a:lnSpc>
                <a:spcPct val="85000"/>
              </a:lnSpc>
            </a:pPr>
            <a:r>
              <a:rPr lang="ru-RU" sz="400" b="1" dirty="0" smtClean="0">
                <a:solidFill>
                  <a:srgbClr val="A80000"/>
                </a:solidFill>
                <a:latin typeface="+mj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Запись </a:t>
            </a:r>
            <a:r>
              <a:rPr lang="ru-RU" sz="1500" b="1" dirty="0" smtClean="0">
                <a:solidFill>
                  <a:srgbClr val="A80000"/>
                </a:solidFill>
              </a:rPr>
              <a:t>с 4 апреля 2023 г.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в профкоме 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(«А»-154) с 9.00 до 12.00 и с 13.00 до 16.30.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Количество мест ограничено! </a:t>
            </a:r>
          </a:p>
          <a:p>
            <a:pPr algn="ctr">
              <a:lnSpc>
                <a:spcPct val="85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Тел. профкома 231-43-23</a:t>
            </a:r>
            <a:endParaRPr lang="ru-RU" sz="1500" b="1" dirty="0">
              <a:solidFill>
                <a:srgbClr val="A8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704</TotalTime>
  <Words>268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91</cp:revision>
  <dcterms:created xsi:type="dcterms:W3CDTF">2011-02-20T14:01:51Z</dcterms:created>
  <dcterms:modified xsi:type="dcterms:W3CDTF">2023-04-12T11:22:14Z</dcterms:modified>
</cp:coreProperties>
</file>