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sldIdLst>
    <p:sldId id="256" r:id="rId2"/>
  </p:sldIdLst>
  <p:sldSz cx="6858000" cy="9144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570" y="-9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385762" y="7133203"/>
            <a:ext cx="6472238" cy="3175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285750" y="6471216"/>
            <a:ext cx="6343650" cy="1629833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85750" y="5181600"/>
            <a:ext cx="6343650" cy="12192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5A34FF-A462-498B-BE88-2462AD0116EF}" type="datetimeFigureOut">
              <a:rPr lang="ru-RU" smtClean="0"/>
              <a:pPr/>
              <a:t>16.04.2021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6172200" y="8631936"/>
            <a:ext cx="569214" cy="329184"/>
          </a:xfrm>
        </p:spPr>
        <p:txBody>
          <a:bodyPr/>
          <a:lstStyle/>
          <a:p>
            <a:fld id="{8B063693-3749-4C57-9C76-82CC8E792A5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5A34FF-A462-498B-BE88-2462AD0116EF}" type="datetimeFigureOut">
              <a:rPr lang="ru-RU" smtClean="0"/>
              <a:pPr/>
              <a:t>16.04.2021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63693-3749-4C57-9C76-82CC8E792A5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5143500" y="732369"/>
            <a:ext cx="1371600" cy="780203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42900" y="732369"/>
            <a:ext cx="4686300" cy="780203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5A34FF-A462-498B-BE88-2462AD0116EF}" type="datetimeFigureOut">
              <a:rPr lang="ru-RU" smtClean="0"/>
              <a:pPr/>
              <a:t>16.04.2021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63693-3749-4C57-9C76-82CC8E792A5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5A34FF-A462-498B-BE88-2462AD0116EF}" type="datetimeFigureOut">
              <a:rPr lang="ru-RU" smtClean="0"/>
              <a:pPr/>
              <a:t>16.04.2021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2686050" y="101601"/>
            <a:ext cx="2171700" cy="385233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6172200" y="8631936"/>
            <a:ext cx="569214" cy="329184"/>
          </a:xfrm>
        </p:spPr>
        <p:txBody>
          <a:bodyPr/>
          <a:lstStyle/>
          <a:p>
            <a:fld id="{8B063693-3749-4C57-9C76-82CC8E792A5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385762" y="4593203"/>
            <a:ext cx="6472238" cy="3175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285750" y="2235200"/>
            <a:ext cx="6343650" cy="16256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5A34FF-A462-498B-BE88-2462AD0116EF}" type="datetimeFigureOut">
              <a:rPr lang="ru-RU" smtClean="0"/>
              <a:pPr/>
              <a:t>16.04.2021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63693-3749-4C57-9C76-82CC8E792A5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35356" y="3929447"/>
            <a:ext cx="6515100" cy="1579767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226314" y="609600"/>
            <a:ext cx="6515100" cy="1121664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228600" y="2133600"/>
            <a:ext cx="3143250" cy="6299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3486150" y="2133600"/>
            <a:ext cx="3257550" cy="6299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5A34FF-A462-498B-BE88-2462AD0116EF}" type="datetimeFigureOut">
              <a:rPr lang="ru-RU" smtClean="0"/>
              <a:pPr/>
              <a:t>16.04.2021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63693-3749-4C57-9C76-82CC8E792A5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228600" y="7213600"/>
            <a:ext cx="6457950" cy="1176867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11083" y="889000"/>
            <a:ext cx="3217917" cy="853016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3483769" y="889000"/>
            <a:ext cx="3219181" cy="853016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11083" y="1754717"/>
            <a:ext cx="3217917" cy="52556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3486548" y="1754717"/>
            <a:ext cx="3216402" cy="52556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5A34FF-A462-498B-BE88-2462AD0116EF}" type="datetimeFigureOut">
              <a:rPr lang="ru-RU" smtClean="0"/>
              <a:pPr/>
              <a:t>16.04.2021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172200" y="8636000"/>
            <a:ext cx="571500" cy="329184"/>
          </a:xfrm>
        </p:spPr>
        <p:txBody>
          <a:bodyPr/>
          <a:lstStyle/>
          <a:p>
            <a:fld id="{8B063693-3749-4C57-9C76-82CC8E792A5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385762" y="8026401"/>
            <a:ext cx="6472238" cy="3175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226314" y="609600"/>
            <a:ext cx="6515100" cy="1121664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5A34FF-A462-498B-BE88-2462AD0116EF}" type="datetimeFigureOut">
              <a:rPr lang="ru-RU" smtClean="0"/>
              <a:pPr/>
              <a:t>16.04.2021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63693-3749-4C57-9C76-82CC8E792A5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5A34FF-A462-498B-BE88-2462AD0116EF}" type="datetimeFigureOut">
              <a:rPr lang="ru-RU" smtClean="0"/>
              <a:pPr/>
              <a:t>16.04.2021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63693-3749-4C57-9C76-82CC8E792A5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385762" y="7798823"/>
            <a:ext cx="6472238" cy="3175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342900" y="7315200"/>
            <a:ext cx="6343650" cy="694267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342900" y="812800"/>
            <a:ext cx="2256235" cy="64008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2681287" y="812800"/>
            <a:ext cx="4005263" cy="6400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5A34FF-A462-498B-BE88-2462AD0116EF}" type="datetimeFigureOut">
              <a:rPr lang="ru-RU" smtClean="0"/>
              <a:pPr/>
              <a:t>16.04.2021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63693-3749-4C57-9C76-82CC8E792A5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2628900" y="822179"/>
            <a:ext cx="3771900" cy="48768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5A34FF-A462-498B-BE88-2462AD0116EF}" type="datetimeFigureOut">
              <a:rPr lang="ru-RU" smtClean="0"/>
              <a:pPr/>
              <a:t>16.04.2021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63693-3749-4C57-9C76-82CC8E792A5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285750" y="6658347"/>
            <a:ext cx="4400550" cy="696384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285750" y="7377624"/>
            <a:ext cx="4400550" cy="1024467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385762" y="1401198"/>
            <a:ext cx="6472238" cy="3175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228600" y="2072217"/>
            <a:ext cx="6515100" cy="6034617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4857750" y="101601"/>
            <a:ext cx="1885950" cy="385233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905A34FF-A462-498B-BE88-2462AD0116EF}" type="datetimeFigureOut">
              <a:rPr lang="ru-RU" smtClean="0"/>
              <a:pPr/>
              <a:t>16.04.2021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2343150" y="101601"/>
            <a:ext cx="2514600" cy="385233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6172200" y="8636001"/>
            <a:ext cx="571500" cy="325967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8B063693-3749-4C57-9C76-82CC8E792A5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228600" y="609600"/>
            <a:ext cx="6515100" cy="1117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385762" y="1401198"/>
            <a:ext cx="6472238" cy="3175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385762" y="1410649"/>
            <a:ext cx="6472238" cy="3175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71480" y="857224"/>
            <a:ext cx="5569458" cy="5912700"/>
          </a:xfrm>
        </p:spPr>
        <p:txBody>
          <a:bodyPr/>
          <a:lstStyle/>
          <a:p>
            <a:pPr algn="ctr"/>
            <a:r>
              <a:rPr lang="ru-RU" b="1" dirty="0" smtClean="0">
                <a:solidFill>
                  <a:srgbClr val="C00000"/>
                </a:solidFill>
                <a:latin typeface="Miama Nueva" pitchFamily="2" charset="-52"/>
              </a:rPr>
              <a:t>Профком КНИТУ приглашает работников университета – членов профсоюза получить </a:t>
            </a:r>
            <a:r>
              <a:rPr lang="ru-RU" b="1" u="sng" dirty="0" smtClean="0">
                <a:solidFill>
                  <a:srgbClr val="C00000"/>
                </a:solidFill>
                <a:latin typeface="Miama Nueva" pitchFamily="2" charset="-52"/>
              </a:rPr>
              <a:t>бесплатные медицинские услуги </a:t>
            </a:r>
            <a:r>
              <a:rPr lang="ru-RU" b="1" dirty="0" smtClean="0">
                <a:solidFill>
                  <a:srgbClr val="C00000"/>
                </a:solidFill>
                <a:latin typeface="Miama Nueva" pitchFamily="2" charset="-52"/>
              </a:rPr>
              <a:t>по стоматологии на базе</a:t>
            </a:r>
          </a:p>
          <a:p>
            <a:pPr algn="ctr"/>
            <a:r>
              <a:rPr lang="ru-RU" b="1" dirty="0" smtClean="0">
                <a:solidFill>
                  <a:srgbClr val="C00000"/>
                </a:solidFill>
                <a:latin typeface="Miama Nueva" pitchFamily="2" charset="-52"/>
              </a:rPr>
              <a:t>САНАТОРИЯ-ПРОФИЛАКТОРИЯ </a:t>
            </a:r>
          </a:p>
          <a:p>
            <a:pPr algn="ctr"/>
            <a:r>
              <a:rPr lang="ru-RU" b="1" dirty="0" smtClean="0">
                <a:solidFill>
                  <a:srgbClr val="C00000"/>
                </a:solidFill>
                <a:latin typeface="Miama Nueva" pitchFamily="2" charset="-52"/>
              </a:rPr>
              <a:t>ФГБОУ ВО «КНИТУ»</a:t>
            </a:r>
          </a:p>
          <a:p>
            <a:pPr algn="ctr"/>
            <a:r>
              <a:rPr lang="ru-RU" b="1" dirty="0" smtClean="0">
                <a:solidFill>
                  <a:srgbClr val="C00000"/>
                </a:solidFill>
                <a:latin typeface="Miama Nueva" pitchFamily="2" charset="-52"/>
              </a:rPr>
              <a:t>в период с 4 по 31 мая 2021 г.  </a:t>
            </a:r>
          </a:p>
          <a:p>
            <a:pPr algn="ctr"/>
            <a:endParaRPr lang="ru-RU" dirty="0" smtClean="0">
              <a:latin typeface="Miama Nueva" pitchFamily="2" charset="-52"/>
            </a:endParaRPr>
          </a:p>
          <a:p>
            <a:pPr algn="ctr"/>
            <a:endParaRPr lang="ru-RU" sz="1600" dirty="0" smtClean="0">
              <a:latin typeface="Miama Nueva" pitchFamily="2" charset="-52"/>
            </a:endParaRPr>
          </a:p>
          <a:p>
            <a:pPr>
              <a:buFont typeface="Arial" pitchFamily="34" charset="0"/>
              <a:buChar char="•"/>
            </a:pPr>
            <a:endParaRPr lang="ru-RU" b="1" dirty="0" smtClean="0">
              <a:latin typeface="Miama Nueva" pitchFamily="2" charset="-52"/>
            </a:endParaRPr>
          </a:p>
          <a:p>
            <a:pPr>
              <a:buFont typeface="Arial" pitchFamily="34" charset="0"/>
              <a:buChar char="•"/>
            </a:pPr>
            <a:endParaRPr lang="ru-RU" dirty="0" smtClean="0"/>
          </a:p>
          <a:p>
            <a:pPr>
              <a:buFont typeface="Arial" pitchFamily="34" charset="0"/>
              <a:buChar char="•"/>
            </a:pPr>
            <a:endParaRPr lang="ru-RU" dirty="0" smtClean="0"/>
          </a:p>
          <a:p>
            <a:pPr>
              <a:buFont typeface="Arial" pitchFamily="34" charset="0"/>
              <a:buChar char="•"/>
            </a:pPr>
            <a:endParaRPr lang="ru-RU" dirty="0" smtClean="0"/>
          </a:p>
          <a:p>
            <a:pPr algn="r">
              <a:buFont typeface="Arial" pitchFamily="34" charset="0"/>
              <a:buChar char="•"/>
            </a:pPr>
            <a:endParaRPr lang="ru-RU" dirty="0" smtClean="0"/>
          </a:p>
        </p:txBody>
      </p:sp>
      <p:pic>
        <p:nvPicPr>
          <p:cNvPr id="1026" name="Picture 2" descr="C:\Users\KNITU2017\Desktop\jeCUaksR0T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29000" y="3857620"/>
            <a:ext cx="2428892" cy="3238524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214290" y="7215206"/>
            <a:ext cx="6643710" cy="22006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700" b="1" dirty="0" smtClean="0">
                <a:latin typeface="Miama Nueva" pitchFamily="2" charset="-52"/>
              </a:rPr>
              <a:t>Запись и выдача талонов в профкоме («А»-154)</a:t>
            </a:r>
          </a:p>
          <a:p>
            <a:pPr algn="ctr"/>
            <a:r>
              <a:rPr lang="ru-RU" sz="1700" b="1" dirty="0" smtClean="0">
                <a:latin typeface="Miama Nueva" pitchFamily="2" charset="-52"/>
              </a:rPr>
              <a:t>с 21 апреля 2021 г. с 8:30 до 16:30.</a:t>
            </a:r>
          </a:p>
          <a:p>
            <a:pPr algn="ctr"/>
            <a:r>
              <a:rPr lang="ru-RU" sz="1700" b="1" dirty="0" smtClean="0">
                <a:latin typeface="Miama Nueva" pitchFamily="2" charset="-52"/>
              </a:rPr>
              <a:t>По телефону профкома запись не осуществляется.</a:t>
            </a:r>
          </a:p>
          <a:p>
            <a:pPr algn="ctr"/>
            <a:r>
              <a:rPr lang="ru-RU" sz="1700" b="1" dirty="0" smtClean="0">
                <a:latin typeface="Miama Nueva" pitchFamily="2" charset="-52"/>
              </a:rPr>
              <a:t>В день приема у стоматолога при себе иметь паспорт и медицинский полис ОМС (</a:t>
            </a:r>
            <a:r>
              <a:rPr lang="ru-RU" sz="1700" b="1" smtClean="0">
                <a:latin typeface="Miama Nueva" pitchFamily="2" charset="-52"/>
              </a:rPr>
              <a:t>обязательно). </a:t>
            </a:r>
            <a:endParaRPr lang="ru-RU" sz="1700" b="1" dirty="0" smtClean="0">
              <a:latin typeface="Miama Nueva" pitchFamily="2" charset="-52"/>
            </a:endParaRPr>
          </a:p>
          <a:p>
            <a:pPr algn="ctr"/>
            <a:r>
              <a:rPr lang="ru-RU" sz="1700" b="1" dirty="0" smtClean="0">
                <a:latin typeface="Miama Nueva" pitchFamily="2" charset="-52"/>
              </a:rPr>
              <a:t>Количество мест ограничено!</a:t>
            </a:r>
          </a:p>
          <a:p>
            <a:pPr algn="ctr"/>
            <a:r>
              <a:rPr lang="ru-RU" sz="1700" dirty="0" smtClean="0">
                <a:latin typeface="Miama Nueva" pitchFamily="2" charset="-52"/>
              </a:rPr>
              <a:t> </a:t>
            </a:r>
          </a:p>
          <a:p>
            <a:pPr algn="ctr"/>
            <a:endParaRPr lang="ru-RU" dirty="0">
              <a:latin typeface="Miama Nueva" pitchFamily="2" charset="-52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28604" y="3786182"/>
            <a:ext cx="2928958" cy="32701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30000"/>
              </a:lnSpc>
            </a:pPr>
            <a:r>
              <a:rPr lang="ru-RU" sz="2000" b="1" dirty="0" smtClean="0">
                <a:latin typeface="Miama Nueva" pitchFamily="2" charset="-52"/>
              </a:rPr>
              <a:t>Прием стоматолога</a:t>
            </a:r>
          </a:p>
          <a:p>
            <a:pPr algn="ctr">
              <a:lnSpc>
                <a:spcPct val="130000"/>
              </a:lnSpc>
            </a:pPr>
            <a:r>
              <a:rPr lang="ru-RU" sz="2000" b="1" dirty="0" smtClean="0">
                <a:latin typeface="Miama Nueva" pitchFamily="2" charset="-52"/>
              </a:rPr>
              <a:t>в будние дни</a:t>
            </a:r>
          </a:p>
          <a:p>
            <a:pPr algn="ctr">
              <a:lnSpc>
                <a:spcPct val="130000"/>
              </a:lnSpc>
            </a:pPr>
            <a:r>
              <a:rPr lang="ru-RU" sz="2000" b="1" dirty="0" smtClean="0">
                <a:latin typeface="Miama Nueva" pitchFamily="2" charset="-52"/>
              </a:rPr>
              <a:t>с </a:t>
            </a:r>
            <a:r>
              <a:rPr lang="ru-RU" sz="2000" b="1" dirty="0" err="1" smtClean="0">
                <a:latin typeface="Miama Nueva" pitchFamily="2" charset="-52"/>
              </a:rPr>
              <a:t>пн</a:t>
            </a:r>
            <a:r>
              <a:rPr lang="ru-RU" sz="2000" b="1" dirty="0" smtClean="0">
                <a:latin typeface="Miama Nueva" pitchFamily="2" charset="-52"/>
              </a:rPr>
              <a:t> по </a:t>
            </a:r>
            <a:r>
              <a:rPr lang="ru-RU" sz="2000" b="1" dirty="0" err="1" smtClean="0">
                <a:latin typeface="Miama Nueva" pitchFamily="2" charset="-52"/>
              </a:rPr>
              <a:t>пт</a:t>
            </a:r>
            <a:endParaRPr lang="ru-RU" sz="2000" b="1" dirty="0" smtClean="0">
              <a:latin typeface="Miama Nueva" pitchFamily="2" charset="-52"/>
            </a:endParaRPr>
          </a:p>
          <a:p>
            <a:pPr algn="ctr">
              <a:lnSpc>
                <a:spcPct val="130000"/>
              </a:lnSpc>
            </a:pPr>
            <a:r>
              <a:rPr lang="ru-RU" sz="2000" b="1" smtClean="0">
                <a:latin typeface="Miama Nueva" pitchFamily="2" charset="-52"/>
              </a:rPr>
              <a:t>с </a:t>
            </a:r>
            <a:r>
              <a:rPr lang="ru-RU" sz="2000" b="1" smtClean="0">
                <a:latin typeface="Miama Nueva" pitchFamily="2" charset="-52"/>
              </a:rPr>
              <a:t>8:00 </a:t>
            </a:r>
            <a:r>
              <a:rPr lang="ru-RU" sz="2000" b="1" smtClean="0">
                <a:latin typeface="Miama Nueva" pitchFamily="2" charset="-52"/>
              </a:rPr>
              <a:t>до </a:t>
            </a:r>
            <a:r>
              <a:rPr lang="ru-RU" sz="2000" b="1" smtClean="0">
                <a:latin typeface="Miama Nueva" pitchFamily="2" charset="-52"/>
              </a:rPr>
              <a:t>13:00</a:t>
            </a:r>
            <a:endParaRPr lang="ru-RU" sz="2000" b="1" dirty="0" smtClean="0">
              <a:latin typeface="Miama Nueva" pitchFamily="2" charset="-52"/>
            </a:endParaRPr>
          </a:p>
          <a:p>
            <a:pPr algn="ctr">
              <a:lnSpc>
                <a:spcPct val="130000"/>
              </a:lnSpc>
            </a:pPr>
            <a:r>
              <a:rPr lang="ru-RU" sz="2000" b="1" dirty="0" smtClean="0">
                <a:latin typeface="Miama Nueva" pitchFamily="2" charset="-52"/>
              </a:rPr>
              <a:t>по предварительной</a:t>
            </a:r>
          </a:p>
          <a:p>
            <a:pPr algn="ctr">
              <a:lnSpc>
                <a:spcPct val="130000"/>
              </a:lnSpc>
            </a:pPr>
            <a:r>
              <a:rPr lang="ru-RU" sz="2000" b="1" dirty="0" smtClean="0">
                <a:latin typeface="Miama Nueva" pitchFamily="2" charset="-52"/>
              </a:rPr>
              <a:t>записи </a:t>
            </a:r>
          </a:p>
          <a:p>
            <a:pPr algn="ctr">
              <a:lnSpc>
                <a:spcPct val="130000"/>
              </a:lnSpc>
            </a:pPr>
            <a:r>
              <a:rPr lang="ru-RU" sz="2000" b="1" dirty="0" smtClean="0">
                <a:latin typeface="Miama Nueva" pitchFamily="2" charset="-52"/>
              </a:rPr>
              <a:t>в Профкоме КНИТУ</a:t>
            </a:r>
            <a:endParaRPr lang="ru-RU" sz="2000" b="1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154</TotalTime>
  <Words>101</Words>
  <Application>Microsoft Office PowerPoint</Application>
  <PresentationFormat>Экран (4:3)</PresentationFormat>
  <Paragraphs>22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Трек</vt:lpstr>
      <vt:lpstr>Слайд 1</vt:lpstr>
    </vt:vector>
  </TitlesOfParts>
  <Company>KNITU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KNITU2017</dc:creator>
  <cp:lastModifiedBy>Profcom</cp:lastModifiedBy>
  <cp:revision>21</cp:revision>
  <dcterms:created xsi:type="dcterms:W3CDTF">2020-02-07T07:01:52Z</dcterms:created>
  <dcterms:modified xsi:type="dcterms:W3CDTF">2021-04-16T08:24:28Z</dcterms:modified>
</cp:coreProperties>
</file>