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40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47.png"/><Relationship Id="rId5" Type="http://schemas.openxmlformats.org/officeDocument/2006/relationships/image" Target="../media/image36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Проект</a:t>
            </a:r>
            <a:br>
              <a:rPr lang="ru-RU" dirty="0"/>
            </a:br>
            <a:r>
              <a:rPr lang="ru-RU" dirty="0"/>
              <a:t>«Аналоги </a:t>
            </a:r>
            <a:r>
              <a:rPr lang="ru-RU" dirty="0" smtClean="0"/>
              <a:t> природы»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76672"/>
            <a:ext cx="6400800" cy="17526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Муниципальное бюджетное общеобразовательное учреждение «Средняя общеобразовательная школа № 2 г. Макарова» Сахалинской области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3BF5078-9B47-47C4-9287-C51AAD9DD679}"/>
              </a:ext>
            </a:extLst>
          </p:cNvPr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85867C-03C3-45C1-A953-0B99AEB94552}"/>
              </a:ext>
            </a:extLst>
          </p:cNvPr>
          <p:cNvSpPr/>
          <p:nvPr/>
        </p:nvSpPr>
        <p:spPr>
          <a:xfrm>
            <a:off x="4572000" y="45091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Выполнила работу: ученица 8 «Б» класса </a:t>
            </a:r>
          </a:p>
          <a:p>
            <a:r>
              <a:rPr lang="ru-RU" dirty="0" err="1"/>
              <a:t>Рашкевичус</a:t>
            </a:r>
            <a:r>
              <a:rPr lang="ru-RU" dirty="0"/>
              <a:t> Алёна Андреевна</a:t>
            </a:r>
          </a:p>
          <a:p>
            <a:r>
              <a:rPr lang="ru-RU" dirty="0" smtClean="0"/>
              <a:t>Руководитель: </a:t>
            </a:r>
            <a:r>
              <a:rPr lang="ru-RU" dirty="0" err="1"/>
              <a:t>Ежукевич</a:t>
            </a:r>
            <a:r>
              <a:rPr lang="ru-RU" dirty="0"/>
              <a:t> Юлия </a:t>
            </a:r>
            <a:r>
              <a:rPr lang="ru-RU" dirty="0" smtClean="0"/>
              <a:t>Валериевна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F158AA5-A192-49AB-9ABD-6875FAA0FCD3}"/>
              </a:ext>
            </a:extLst>
          </p:cNvPr>
          <p:cNvSpPr/>
          <p:nvPr/>
        </p:nvSpPr>
        <p:spPr>
          <a:xfrm>
            <a:off x="4211960" y="6341120"/>
            <a:ext cx="88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2020г.</a:t>
            </a:r>
          </a:p>
        </p:txBody>
      </p:sp>
    </p:spTree>
    <p:extLst>
      <p:ext uri="{BB962C8B-B14F-4D97-AF65-F5344CB8AC3E}">
        <p14:creationId xmlns:p14="http://schemas.microsoft.com/office/powerpoint/2010/main" val="2016558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BC17A0-7EF1-4360-902F-5BFAB50B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5" y="419216"/>
            <a:ext cx="4700769" cy="75439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Трансформация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E7F25B6A-6093-404D-A1DD-B5C3595FE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2304" y="3792808"/>
            <a:ext cx="3896396" cy="2556461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C67F3D-97E7-4A36-8F3F-271EC3A7E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68" y="2754314"/>
            <a:ext cx="4481906" cy="24270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7629792-CCF0-49CC-B6D1-FFE0EB563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04" y="1683435"/>
            <a:ext cx="1584243" cy="84536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0B66884-EB0A-42BF-B53B-E2F67120202E}"/>
              </a:ext>
            </a:extLst>
          </p:cNvPr>
          <p:cNvSpPr/>
          <p:nvPr/>
        </p:nvSpPr>
        <p:spPr>
          <a:xfrm>
            <a:off x="1874467" y="1706570"/>
            <a:ext cx="3346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Полное превращение гусеницы в бабочку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A9B240EB-B03E-4F6A-9302-CB4E30273350}"/>
              </a:ext>
            </a:extLst>
          </p:cNvPr>
          <p:cNvSpPr/>
          <p:nvPr/>
        </p:nvSpPr>
        <p:spPr>
          <a:xfrm>
            <a:off x="649461" y="53318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2400" dirty="0"/>
              <a:t>Дом – трансформер, созданный британскими архитекторами.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E388920-51A8-45CB-8E72-8492A926E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260648"/>
            <a:ext cx="3024336" cy="33134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C6A5284-DFD0-445A-B1E5-FAD3E7FD6C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67" t="15126" r="9767" b="10625"/>
          <a:stretch/>
        </p:blipFill>
        <p:spPr>
          <a:xfrm rot="1263493">
            <a:off x="7770179" y="962775"/>
            <a:ext cx="963413" cy="68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89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F17314-8186-4CE7-B5C1-E7B380DD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82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/>
              <a:t>Аналоги в природе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E7674334-45DA-43C3-9003-2C11C0A7E995}"/>
              </a:ext>
            </a:extLst>
          </p:cNvPr>
          <p:cNvSpPr/>
          <p:nvPr/>
        </p:nvSpPr>
        <p:spPr>
          <a:xfrm>
            <a:off x="916459" y="1070209"/>
            <a:ext cx="7200800" cy="5092654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87000">
                <a:srgbClr val="99C759"/>
              </a:gs>
              <a:gs pos="100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Человек и природа всегда будут тесно связаны. Человек берет от природы  то, что ему нужно, а далее он или копирует это, или усовершенствует. Действительно, ведь наши дома и архитектурные сооружения имеют аналоги в природе.  Главное понимать, что нужно сохранять природу, которая дает начало не только человеческой жизни, но и мысли. 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A41D7D4-96B8-4130-A70D-C021EC608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2292">
            <a:off x="524395" y="3556070"/>
            <a:ext cx="967590" cy="71241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4A84CA36-5B04-47D1-81CB-1AA5E76BF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641130">
            <a:off x="200598" y="2723873"/>
            <a:ext cx="1107015" cy="8594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AAE3805-496E-46D5-8DCA-7C9EEA8FA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2386">
            <a:off x="1310125" y="4896942"/>
            <a:ext cx="1106677" cy="7946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EA064AB-DBA0-461E-A180-842EB2133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25089">
            <a:off x="1824616" y="5388648"/>
            <a:ext cx="1134542" cy="7865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B20E730-AA50-4768-99AF-A9AD18A54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65782">
            <a:off x="4265917" y="5503602"/>
            <a:ext cx="1281884" cy="8061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41BC326-9DB1-4BDF-B61E-8C628718B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20113">
            <a:off x="3497163" y="5837613"/>
            <a:ext cx="1134588" cy="7944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5018DFE-55DD-4F9B-978F-FC898E893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66010">
            <a:off x="1052871" y="1569025"/>
            <a:ext cx="1157829" cy="6574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5B70DC3-3375-45BB-B84C-3A3B05A3C1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07421">
            <a:off x="1499692" y="982682"/>
            <a:ext cx="1100363" cy="6835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3EB6CC9-51BB-48AD-863D-0FD445B13B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29804">
            <a:off x="6746377" y="5158942"/>
            <a:ext cx="1162024" cy="8766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5C45853-A83E-4C34-A8EE-97E695276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50793">
            <a:off x="6125001" y="4610860"/>
            <a:ext cx="1399774" cy="97425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4B48C3C-5519-4FCF-AC37-6932F14DE1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824204">
            <a:off x="7337071" y="2982595"/>
            <a:ext cx="1558954" cy="107267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420D0E7-3A22-4108-94CC-F282CAF025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82685">
            <a:off x="7779318" y="2527104"/>
            <a:ext cx="1060867" cy="6705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A76930C2-6B07-459B-97B3-4FA26317A9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51233">
            <a:off x="6019081" y="1047155"/>
            <a:ext cx="1096183" cy="68212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09F170C5-062A-4954-851E-5226ADD53D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443744">
            <a:off x="6748692" y="1456832"/>
            <a:ext cx="1110068" cy="6804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3BB16F9-9D17-4C4F-AE80-70B70A50F3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756160">
            <a:off x="3472796" y="849840"/>
            <a:ext cx="1041414" cy="6496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EF3B96C9-8883-4451-B747-7379D927DB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807507">
            <a:off x="4322340" y="946607"/>
            <a:ext cx="1002778" cy="6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03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35004C6-0469-4583-BF2C-CE9DA5ED0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08862">
            <a:off x="7305723" y="5044349"/>
            <a:ext cx="1633396" cy="1462985"/>
          </a:xfrm>
          <a:prstGeom prst="rect">
            <a:avLst/>
          </a:prstGeom>
          <a:effectLst>
            <a:outerShdw blurRad="774700" dist="50800" dir="5400000" sx="115000" sy="115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AA1CC4E-0541-415F-AB25-E5B55A370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9385">
            <a:off x="6902440" y="4104944"/>
            <a:ext cx="1542340" cy="1146045"/>
          </a:xfrm>
          <a:prstGeom prst="rect">
            <a:avLst/>
          </a:prstGeom>
          <a:effectLst>
            <a:outerShdw blurRad="520700" dist="50800" dir="5400000" sx="123000" sy="123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C988EEF-BE2B-468C-9803-F0747BAD6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84582">
            <a:off x="7122682" y="2770038"/>
            <a:ext cx="1686558" cy="1408749"/>
          </a:xfrm>
          <a:prstGeom prst="rect">
            <a:avLst/>
          </a:prstGeom>
          <a:effectLst>
            <a:outerShdw blurRad="800100" dist="190500" dir="7020000" sx="105000" sy="105000" algn="ctr" rotWithShape="0">
              <a:srgbClr val="000000">
                <a:alpha val="37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0658E4A-43CA-43B8-ABD5-51D41BE1E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2281">
            <a:off x="6686355" y="1627836"/>
            <a:ext cx="1795588" cy="1219111"/>
          </a:xfrm>
          <a:prstGeom prst="rect">
            <a:avLst/>
          </a:prstGeom>
          <a:effectLst>
            <a:outerShdw blurRad="558800" dist="50800" dir="5400000" sx="84000" sy="84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9DB8BCC-CC78-4CC9-B2BA-67B162DB3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84012">
            <a:off x="398676" y="5242075"/>
            <a:ext cx="1848194" cy="1289697"/>
          </a:xfrm>
          <a:prstGeom prst="rect">
            <a:avLst/>
          </a:prstGeom>
          <a:effectLst>
            <a:outerShdw blurRad="622300" dist="177800" dir="8640000" sx="110000" sy="110000" algn="ctr" rotWithShape="0">
              <a:srgbClr val="000000">
                <a:alpha val="41000"/>
              </a:srgbClr>
            </a:outerShdw>
            <a:reflection endPos="0" dist="508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3A61FC7-4287-446A-9408-BC7568EEE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5056">
            <a:off x="221639" y="3939513"/>
            <a:ext cx="1677583" cy="1283306"/>
          </a:xfrm>
          <a:prstGeom prst="rect">
            <a:avLst/>
          </a:prstGeom>
          <a:effectLst>
            <a:outerShdw blurRad="1181100" dist="203200" dir="5400000" sx="109000" sy="109000" algn="ctr" rotWithShape="0">
              <a:srgbClr val="000000">
                <a:alpha val="46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E265D7-AE69-4846-9933-62AEFC8AE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7" y="328332"/>
            <a:ext cx="8229600" cy="1143000"/>
          </a:xfrm>
        </p:spPr>
        <p:txBody>
          <a:bodyPr/>
          <a:lstStyle/>
          <a:p>
            <a:r>
              <a:rPr lang="ru-RU" dirty="0"/>
              <a:t>б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086EC84-57D3-481D-92E9-5E47EA4C73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72755">
            <a:off x="595178" y="2761078"/>
            <a:ext cx="1803156" cy="1252613"/>
          </a:xfrm>
          <a:prstGeom prst="rect">
            <a:avLst/>
          </a:prstGeom>
          <a:effectLst>
            <a:outerShdw blurRad="431800" dist="50800" dir="5400000" sx="88000" sy="88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F1C9DF4-23C2-4AB0-96BB-310065D161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58098">
            <a:off x="151921" y="1575499"/>
            <a:ext cx="1817018" cy="1348552"/>
          </a:xfrm>
          <a:prstGeom prst="rect">
            <a:avLst/>
          </a:prstGeom>
          <a:effectLst>
            <a:outerShdw blurRad="660400" dist="50800" dir="5400000" sx="96000" sy="96000" algn="ctr" rotWithShape="0">
              <a:srgbClr val="000000">
                <a:alpha val="49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46279F3-35A0-4329-BA01-6BFCBF1AD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782382" flipV="1">
            <a:off x="312965" y="321847"/>
            <a:ext cx="1803157" cy="1258662"/>
          </a:xfrm>
          <a:prstGeom prst="rect">
            <a:avLst/>
          </a:prstGeom>
          <a:effectLst>
            <a:outerShdw blurRad="546100" dist="50800" dir="5400000" sx="102000" sy="102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C967F09D-A2F0-4774-8C7B-892FD9256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 rot="798682">
            <a:off x="7186271" y="320970"/>
            <a:ext cx="1664872" cy="1260417"/>
          </a:xfrm>
          <a:prstGeom prst="rect">
            <a:avLst/>
          </a:prstGeom>
          <a:effectLst>
            <a:outerShdw blurRad="546100" dir="21540000" algn="ctr" rotWithShape="0">
              <a:srgbClr val="000000">
                <a:alpha val="56000"/>
              </a:srgbClr>
            </a:outerShdw>
            <a:reflection stA="45000" endPos="0" dist="508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1244647-846F-468E-9FD5-6D67B2253F9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770" r="8067" b="2330"/>
          <a:stretch/>
        </p:blipFill>
        <p:spPr>
          <a:xfrm rot="15931516">
            <a:off x="3198507" y="3254887"/>
            <a:ext cx="2766092" cy="4191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724A12D2-991B-421B-BEAD-3917AD6884D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232" r="12186" b="6874"/>
          <a:stretch/>
        </p:blipFill>
        <p:spPr>
          <a:xfrm>
            <a:off x="2724968" y="-100790"/>
            <a:ext cx="3597307" cy="431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173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5565870-78C3-4190-8F69-4EFA4E9C16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2" t="7708" r="2247" b="10347"/>
          <a:stretch/>
        </p:blipFill>
        <p:spPr>
          <a:xfrm rot="16200000">
            <a:off x="3284024" y="3723897"/>
            <a:ext cx="3084789" cy="323557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AutoShape 4" descr="https://thumbs.dreamstime.com/b/happy-girl-232121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AB88140-37C8-4110-A2D1-B348F35D4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940" y="1024041"/>
            <a:ext cx="3019747" cy="3848900"/>
          </a:xfrm>
          <a:prstGeom prst="rect">
            <a:avLst/>
          </a:prstGeom>
          <a:effectLst>
            <a:outerShdw blurRad="342900" dist="50800" dir="5400000" sx="101000" sy="101000" algn="ctr" rotWithShape="0">
              <a:srgbClr val="000000">
                <a:alpha val="89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605D883-261B-4B0E-A8AE-8679E63AA5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42" r="-1"/>
          <a:stretch/>
        </p:blipFill>
        <p:spPr>
          <a:xfrm>
            <a:off x="457200" y="1024040"/>
            <a:ext cx="2751431" cy="3848899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82000"/>
              </a:srgbClr>
            </a:outerShdw>
          </a:effectLst>
        </p:spPr>
      </p:pic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E1E19723-A998-4EDE-8D5B-742FEBC0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323"/>
            <a:ext cx="8229600" cy="922114"/>
          </a:xfrm>
        </p:spPr>
        <p:txBody>
          <a:bodyPr/>
          <a:lstStyle/>
          <a:p>
            <a:r>
              <a:rPr lang="ru-RU" dirty="0"/>
              <a:t>Стволовое строение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="" xmlns:a16="http://schemas.microsoft.com/office/drawing/2014/main" id="{7BF0D888-E414-46AD-A3BA-BA4C2F7CA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40" y="4946423"/>
            <a:ext cx="3166439" cy="14579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Жилой дом «432 Парк – Авеню» в Нью-Йорке. Высота этого дома 426  метров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3C60E445-18AF-4574-8EBC-32A42C4E1C4C}"/>
              </a:ext>
            </a:extLst>
          </p:cNvPr>
          <p:cNvSpPr/>
          <p:nvPr/>
        </p:nvSpPr>
        <p:spPr>
          <a:xfrm>
            <a:off x="6102911" y="4891545"/>
            <a:ext cx="258388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Дерево секвойя. Высота  дерева 110 метров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7136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F5ECB5-ACFC-4B35-B505-86601B0EB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789933"/>
          </a:xfrm>
        </p:spPr>
        <p:txBody>
          <a:bodyPr/>
          <a:lstStyle/>
          <a:p>
            <a:r>
              <a:rPr lang="ru-RU" dirty="0"/>
              <a:t>Спираль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2204E10-F733-44EB-B579-81B61D723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8" r="29853"/>
          <a:stretch/>
        </p:blipFill>
        <p:spPr>
          <a:xfrm>
            <a:off x="5306853" y="2213544"/>
            <a:ext cx="2360378" cy="4516280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C075C69-EB3A-43F3-8D18-8C6C28245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632" y="304808"/>
            <a:ext cx="2360378" cy="174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4A3DAF6-C920-4282-B6FD-FC0FC3AED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76" r="9102"/>
          <a:stretch/>
        </p:blipFill>
        <p:spPr>
          <a:xfrm rot="309418">
            <a:off x="6871535" y="2179215"/>
            <a:ext cx="2075326" cy="21768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D81A0B3-4D33-44EB-974A-B0917972FE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89" t="1079" r="14490" b="-1079"/>
          <a:stretch/>
        </p:blipFill>
        <p:spPr>
          <a:xfrm>
            <a:off x="313859" y="1409905"/>
            <a:ext cx="2870142" cy="4306490"/>
          </a:xfrm>
          <a:prstGeom prst="rect">
            <a:avLst/>
          </a:prstGeom>
          <a:ln>
            <a:noFill/>
          </a:ln>
          <a:effectLst>
            <a:outerShdw blurRad="673100" dist="50800" dir="5400000" sx="99000" sy="99000" algn="ctr" rotWithShape="0">
              <a:srgbClr val="000000">
                <a:alpha val="45000"/>
              </a:srgbClr>
            </a:outerShdw>
            <a:softEdge rad="112500"/>
          </a:effectLst>
        </p:spPr>
      </p:pic>
      <p:pic>
        <p:nvPicPr>
          <p:cNvPr id="1026" name="Picture 2" descr="C:\Users\пк\Desktop\Алена\20200326_1533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01" y="2564904"/>
            <a:ext cx="3024336" cy="3372669"/>
          </a:xfrm>
          <a:prstGeom prst="rect">
            <a:avLst/>
          </a:prstGeom>
          <a:ln>
            <a:noFill/>
          </a:ln>
          <a:effectLst>
            <a:outerShdw blurRad="1168400" dist="50800" dir="5400000" algn="ctr" rotWithShape="0">
              <a:srgbClr val="000000">
                <a:alpha val="0"/>
              </a:srgb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214CF08-B108-4510-87AB-F02C2BCB6C75}"/>
              </a:ext>
            </a:extLst>
          </p:cNvPr>
          <p:cNvSpPr/>
          <p:nvPr/>
        </p:nvSpPr>
        <p:spPr>
          <a:xfrm>
            <a:off x="7174991" y="470717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Раковина моллюсков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21D0210-06EE-4CF2-B63A-90E8BA120557}"/>
              </a:ext>
            </a:extLst>
          </p:cNvPr>
          <p:cNvSpPr/>
          <p:nvPr/>
        </p:nvSpPr>
        <p:spPr>
          <a:xfrm>
            <a:off x="7115491" y="4591067"/>
            <a:ext cx="1862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Бамбук Лаки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AC5369CF-FCF8-47A9-9CB1-4F563225BCC2}"/>
              </a:ext>
            </a:extLst>
          </p:cNvPr>
          <p:cNvSpPr/>
          <p:nvPr/>
        </p:nvSpPr>
        <p:spPr>
          <a:xfrm>
            <a:off x="51570" y="5752365"/>
            <a:ext cx="3394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Дом в виде спирали в Дубае</a:t>
            </a:r>
          </a:p>
        </p:txBody>
      </p:sp>
    </p:spTree>
    <p:extLst>
      <p:ext uri="{BB962C8B-B14F-4D97-AF65-F5344CB8AC3E}">
        <p14:creationId xmlns:p14="http://schemas.microsoft.com/office/powerpoint/2010/main" val="1709672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C0455C4C-73E5-42EC-A87E-AD92BC8C5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82990"/>
            <a:ext cx="3926427" cy="1143000"/>
          </a:xfrm>
        </p:spPr>
        <p:txBody>
          <a:bodyPr>
            <a:normAutofit/>
          </a:bodyPr>
          <a:lstStyle/>
          <a:p>
            <a:r>
              <a:rPr lang="ru-RU" dirty="0"/>
              <a:t>Тургор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BBDEF16-3FD8-48C8-8B0B-EB5F89E65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170" y="1744227"/>
            <a:ext cx="4151830" cy="2199847"/>
          </a:xfrm>
          <a:effectLst>
            <a:outerShdw blurRad="3175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C84F7D-0B62-4347-9700-52CC337D8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781" y="4326977"/>
            <a:ext cx="4382362" cy="223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3A0E583-AC97-4096-865B-CA89E160F1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1" b="-1"/>
          <a:stretch/>
        </p:blipFill>
        <p:spPr>
          <a:xfrm rot="16200000">
            <a:off x="5517000" y="527667"/>
            <a:ext cx="2444177" cy="344269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DA48C0A-6C77-4B6E-A3FD-22377A42579F}"/>
              </a:ext>
            </a:extLst>
          </p:cNvPr>
          <p:cNvSpPr/>
          <p:nvPr/>
        </p:nvSpPr>
        <p:spPr>
          <a:xfrm>
            <a:off x="5436096" y="3662552"/>
            <a:ext cx="3926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Грибы шампиньоны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ADA05A0-E777-4C3E-9C3A-75FD1962BF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87"/>
          <a:stretch/>
        </p:blipFill>
        <p:spPr>
          <a:xfrm rot="16200000">
            <a:off x="900964" y="4065554"/>
            <a:ext cx="266155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2A2EA62-66D8-4F21-9C92-44B0D8CD9B99}"/>
              </a:ext>
            </a:extLst>
          </p:cNvPr>
          <p:cNvSpPr/>
          <p:nvPr/>
        </p:nvSpPr>
        <p:spPr>
          <a:xfrm>
            <a:off x="199830" y="72177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 Дом «Глаз бури» находится в Южной Каролине.</a:t>
            </a:r>
          </a:p>
        </p:txBody>
      </p:sp>
    </p:spTree>
    <p:extLst>
      <p:ext uri="{BB962C8B-B14F-4D97-AF65-F5344CB8AC3E}">
        <p14:creationId xmlns:p14="http://schemas.microsoft.com/office/powerpoint/2010/main" val="2513695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CA8735-BCB1-4655-B067-E5BCAA6C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3194" y="-208856"/>
            <a:ext cx="4761754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 Оболочка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0A4041B9-E4FE-4965-B158-809B7814C9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7168" t="14782" r="7376" b="5950"/>
          <a:stretch/>
        </p:blipFill>
        <p:spPr>
          <a:xfrm rot="16200000">
            <a:off x="265411" y="2362769"/>
            <a:ext cx="2924548" cy="30963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344A2D3-6DFA-4D59-B297-6F20E05E5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433786"/>
            <a:ext cx="5131317" cy="2427000"/>
          </a:xfrm>
          <a:prstGeom prst="rect">
            <a:avLst/>
          </a:prstGeom>
          <a:effectLst>
            <a:outerShdw blurRad="228600" dist="50800" dir="5400000" sx="105000" sy="105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9A53D3-602A-4DA4-A329-92144EEB5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4427508"/>
            <a:ext cx="5115810" cy="2165760"/>
          </a:xfrm>
          <a:prstGeom prst="rect">
            <a:avLst/>
          </a:prstGeom>
          <a:effectLst>
            <a:outerShdw blurRad="266700" dist="50800" dir="5400000" sx="104000" sy="104000" algn="ctr" rotWithShape="0">
              <a:srgbClr val="000000">
                <a:alpha val="21000"/>
              </a:srgb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994821E3-67A1-4D49-BCF6-CCC7EE878AFA}"/>
              </a:ext>
            </a:extLst>
          </p:cNvPr>
          <p:cNvSpPr/>
          <p:nvPr/>
        </p:nvSpPr>
        <p:spPr>
          <a:xfrm>
            <a:off x="3059832" y="498347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Дом-панцирь, который находится в предгорном районе </a:t>
            </a:r>
            <a:r>
              <a:rPr lang="ru-RU" sz="2400" dirty="0" err="1"/>
              <a:t>Алма</a:t>
            </a:r>
            <a:r>
              <a:rPr lang="ru-RU" sz="2400" dirty="0"/>
              <a:t> – </a:t>
            </a:r>
            <a:r>
              <a:rPr lang="ru-RU" sz="2400" dirty="0" err="1"/>
              <a:t>Аты</a:t>
            </a:r>
            <a:r>
              <a:rPr lang="ru-RU" sz="2400" dirty="0"/>
              <a:t>.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E9BAFE94-949C-47FB-8638-4463A9652D61}"/>
              </a:ext>
            </a:extLst>
          </p:cNvPr>
          <p:cNvSpPr/>
          <p:nvPr/>
        </p:nvSpPr>
        <p:spPr>
          <a:xfrm>
            <a:off x="4909077" y="3907424"/>
            <a:ext cx="37706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Красноухая черепаха</a:t>
            </a:r>
          </a:p>
        </p:txBody>
      </p:sp>
    </p:spTree>
    <p:extLst>
      <p:ext uri="{BB962C8B-B14F-4D97-AF65-F5344CB8AC3E}">
        <p14:creationId xmlns:p14="http://schemas.microsoft.com/office/powerpoint/2010/main" val="2758230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A570A4-1B34-472F-911D-71E9B9CD3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477007"/>
            <a:ext cx="8867328" cy="962762"/>
          </a:xfrm>
        </p:spPr>
        <p:txBody>
          <a:bodyPr>
            <a:normAutofit fontScale="90000"/>
          </a:bodyPr>
          <a:lstStyle/>
          <a:p>
            <a:r>
              <a:rPr lang="ru-RU" dirty="0"/>
              <a:t>Купол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2DC62E7-F7F9-488E-AFC1-9BB09EC4E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897" y="2666539"/>
            <a:ext cx="2822736" cy="3772413"/>
          </a:xfr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E86CA79-686E-4F4C-82A6-E80EE8BAAC48}"/>
              </a:ext>
            </a:extLst>
          </p:cNvPr>
          <p:cNvSpPr/>
          <p:nvPr/>
        </p:nvSpPr>
        <p:spPr>
          <a:xfrm>
            <a:off x="4718402" y="1238800"/>
            <a:ext cx="4557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dirty="0"/>
              <a:t>Действующий вулкан «Ключевская сопка» на полуострове Камчатка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6E771D4-E205-4C93-B499-DCDD08584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6" t="13256" r="3531" b="15744"/>
          <a:stretch/>
        </p:blipFill>
        <p:spPr>
          <a:xfrm rot="16200000">
            <a:off x="2952053" y="4466582"/>
            <a:ext cx="2602165" cy="18231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D57FE1A-9D75-43F2-8F5E-22CAF5F374BE}"/>
              </a:ext>
            </a:extLst>
          </p:cNvPr>
          <p:cNvSpPr/>
          <p:nvPr/>
        </p:nvSpPr>
        <p:spPr>
          <a:xfrm>
            <a:off x="-110469" y="1268324"/>
            <a:ext cx="41926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Дом </a:t>
            </a:r>
            <a:r>
              <a:rPr lang="ru-RU" sz="2400" dirty="0" err="1"/>
              <a:t>Пальоса</a:t>
            </a:r>
            <a:r>
              <a:rPr lang="ru-RU" sz="2400" dirty="0"/>
              <a:t> находится в Испании. Такие дома строились в средневековье.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CA487F6-9DB3-4AE2-BAB7-52A78B246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666538"/>
            <a:ext cx="3672408" cy="37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9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248E4ABB-97EF-4065-8AC7-70C742D68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31" y="578527"/>
            <a:ext cx="8229600" cy="823928"/>
          </a:xfrm>
        </p:spPr>
        <p:txBody>
          <a:bodyPr>
            <a:normAutofit/>
          </a:bodyPr>
          <a:lstStyle/>
          <a:p>
            <a:r>
              <a:rPr lang="ru-RU" dirty="0"/>
              <a:t>Унификация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21EF4AF5-17A6-40D5-8E54-41EB98647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13" y="3174504"/>
            <a:ext cx="3095298" cy="3212168"/>
          </a:xfr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B8C38CC-E454-4A75-B01A-8136F22E7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459" y="2565218"/>
            <a:ext cx="3208690" cy="3715630"/>
          </a:xfrm>
          <a:prstGeom prst="rect">
            <a:avLst/>
          </a:prstGeom>
          <a:effectLst>
            <a:outerShdw blurRad="673100" dist="50800" dir="5400000" sx="87000" sy="87000" algn="ctr" rotWithShape="0">
              <a:srgbClr val="000000">
                <a:alpha val="26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8077FEB-07B3-4B48-87DF-A611B0C07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2499">
            <a:off x="167255" y="483538"/>
            <a:ext cx="2007522" cy="18931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1B2754F-5B13-4691-8410-C497C9100AF7}"/>
              </a:ext>
            </a:extLst>
          </p:cNvPr>
          <p:cNvSpPr/>
          <p:nvPr/>
        </p:nvSpPr>
        <p:spPr>
          <a:xfrm>
            <a:off x="730092" y="2433176"/>
            <a:ext cx="26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Пчелиные соты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F0A82E05-ECCD-4F91-88E9-118A8A716DF9}"/>
              </a:ext>
            </a:extLst>
          </p:cNvPr>
          <p:cNvSpPr/>
          <p:nvPr/>
        </p:nvSpPr>
        <p:spPr>
          <a:xfrm>
            <a:off x="5432683" y="1568338"/>
            <a:ext cx="3541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Постройка обыкновенного дома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C116B50-2A20-4E63-8124-CDD870E2C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3620264"/>
            <a:ext cx="2592288" cy="306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3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4DDF964-5E3B-4881-8EE4-00C352E4E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499"/>
          <a:stretch/>
        </p:blipFill>
        <p:spPr>
          <a:xfrm>
            <a:off x="5411690" y="4668024"/>
            <a:ext cx="3487376" cy="1816388"/>
          </a:xfrm>
          <a:effectLst>
            <a:outerShdw blurRad="190500" dist="50800" dir="5400000" sx="103000" sy="103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415E22-957C-45F2-9EAD-406CC6847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272459"/>
            <a:ext cx="3487376" cy="1774496"/>
          </a:xfrm>
          <a:prstGeom prst="rect">
            <a:avLst/>
          </a:prstGeom>
          <a:effectLst>
            <a:outerShdw blurRad="342900" dist="50800" dir="5400000" sx="93000" sy="93000" algn="ctr" rotWithShape="0">
              <a:srgbClr val="000000">
                <a:alpha val="41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2B37EE3-3CD6-4EB4-9ED4-DBF9475EC2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2" t="12201" r="2659" b="9051"/>
          <a:stretch/>
        </p:blipFill>
        <p:spPr>
          <a:xfrm rot="16200000">
            <a:off x="2181481" y="3729785"/>
            <a:ext cx="3484893" cy="25922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0677998-7165-49C6-8321-2EAB1DF796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18" b="4802"/>
          <a:stretch/>
        </p:blipFill>
        <p:spPr>
          <a:xfrm>
            <a:off x="83452" y="33287"/>
            <a:ext cx="2952704" cy="3989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0604822-E7CF-45A3-A305-8CA99D6B0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16" y="1022916"/>
            <a:ext cx="1930672" cy="227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C916B47-B741-4603-807C-870A00638B1C}"/>
              </a:ext>
            </a:extLst>
          </p:cNvPr>
          <p:cNvSpPr/>
          <p:nvPr/>
        </p:nvSpPr>
        <p:spPr>
          <a:xfrm>
            <a:off x="4911267" y="3409257"/>
            <a:ext cx="4427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Способ строительства деревянных загородных домов каркасного строения по финской технологии</a:t>
            </a:r>
            <a:r>
              <a:rPr lang="ru-RU" sz="2400" dirty="0"/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362B3C7-26C2-4E07-A902-7672BD4C2C60}"/>
              </a:ext>
            </a:extLst>
          </p:cNvPr>
          <p:cNvSpPr/>
          <p:nvPr/>
        </p:nvSpPr>
        <p:spPr>
          <a:xfrm>
            <a:off x="464939" y="607846"/>
            <a:ext cx="2607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Эйфелева башня</a:t>
            </a:r>
          </a:p>
        </p:txBody>
      </p:sp>
      <p:sp>
        <p:nvSpPr>
          <p:cNvPr id="17" name="Заголовок 16">
            <a:extLst>
              <a:ext uri="{FF2B5EF4-FFF2-40B4-BE49-F238E27FC236}">
                <a16:creationId xmlns="" xmlns:a16="http://schemas.microsoft.com/office/drawing/2014/main" id="{F91C0E80-D07B-463C-B7B3-C81A750D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752" y="385615"/>
            <a:ext cx="8229600" cy="627012"/>
          </a:xfrm>
        </p:spPr>
        <p:txBody>
          <a:bodyPr>
            <a:normAutofit fontScale="90000"/>
          </a:bodyPr>
          <a:lstStyle/>
          <a:p>
            <a:r>
              <a:rPr lang="ru-RU" dirty="0"/>
              <a:t>Дырчатое строение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EDC4A662-5321-4112-BA08-1C4F01623C74}"/>
              </a:ext>
            </a:extLst>
          </p:cNvPr>
          <p:cNvSpPr/>
          <p:nvPr/>
        </p:nvSpPr>
        <p:spPr>
          <a:xfrm>
            <a:off x="3107320" y="1293037"/>
            <a:ext cx="2385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Стеклянные морские губки</a:t>
            </a:r>
          </a:p>
        </p:txBody>
      </p:sp>
    </p:spTree>
    <p:extLst>
      <p:ext uri="{BB962C8B-B14F-4D97-AF65-F5344CB8AC3E}">
        <p14:creationId xmlns:p14="http://schemas.microsoft.com/office/powerpoint/2010/main" val="4371848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227</Words>
  <Application>Microsoft Office PowerPoint</Application>
  <PresentationFormat>Экран (4:3)</PresentationFormat>
  <Paragraphs>35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Проект «Аналоги  природы»</vt:lpstr>
      <vt:lpstr>б</vt:lpstr>
      <vt:lpstr>Стволовое строение</vt:lpstr>
      <vt:lpstr>Спираль</vt:lpstr>
      <vt:lpstr>Тургор</vt:lpstr>
      <vt:lpstr>  Оболочка</vt:lpstr>
      <vt:lpstr>Купол  </vt:lpstr>
      <vt:lpstr>Унификация</vt:lpstr>
      <vt:lpstr>Дырчатое строение</vt:lpstr>
      <vt:lpstr>Трансформация</vt:lpstr>
      <vt:lpstr>Аналоги в природе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63</cp:revision>
  <dcterms:created xsi:type="dcterms:W3CDTF">2020-03-26T05:46:08Z</dcterms:created>
  <dcterms:modified xsi:type="dcterms:W3CDTF">2020-04-20T04:59:35Z</dcterms:modified>
</cp:coreProperties>
</file>