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606"/>
    <a:srgbClr val="6008E2"/>
    <a:srgbClr val="00CC99"/>
    <a:srgbClr val="000000"/>
    <a:srgbClr val="FF0066"/>
    <a:srgbClr val="FF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9" autoAdjust="0"/>
    <p:restoredTop sz="94660"/>
  </p:normalViewPr>
  <p:slideViewPr>
    <p:cSldViewPr>
      <p:cViewPr varScale="1">
        <p:scale>
          <a:sx n="82" d="100"/>
          <a:sy n="82" d="100"/>
        </p:scale>
        <p:origin x="-327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097756" y="4732867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3531394" y="4732867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3405187" y="4701118"/>
            <a:ext cx="34529" cy="61383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516-F597-4FCC-8EB6-303CE5D8D9F0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CB23-2794-41B8-AFCA-A93B0783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A8DB-5DE9-41F0-8DAE-40FA8DA582C2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1B70-CCA7-4842-8479-0DB631E1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88E7-4D46-4389-900B-7244FCE638E2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2900-AC4B-4B61-8CBC-FDB412EE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3460-60F6-4AA1-8640-3C93C75E08C3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CEECA-69D8-4486-BD03-0B0361F54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514350" y="6555318"/>
            <a:ext cx="5943600" cy="6349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4350" y="6611819"/>
            <a:ext cx="5943600" cy="1312981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5158-592E-4414-B8E3-3E13051692EE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62A2-CE74-44EF-B688-EC3E7E835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6A04-D093-4074-8554-B0A50AACEAE9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6629-A50B-4BF9-9B7E-8079766F6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422673" y="2906185"/>
            <a:ext cx="2811065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3565923" y="2906185"/>
            <a:ext cx="2812256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348615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E08A-B348-4B7F-8E82-A8BB4ADFB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006-FE90-4B91-923D-D810F63E2985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D242-84E8-4C35-B9E9-9B31C49BC906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499-2823-4E1F-828D-F199B05AB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B9E6-1FFE-4417-97B7-6CE0A1837056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975B-958A-4660-ABAC-2272D6B85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7753-17FB-43F8-BE34-3DAFAEAFDF94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77D-6A76-432F-B72A-71EEAD2AD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752-98D7-4851-B33F-836463CC8072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C892-B766-420E-94BE-EF22E644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342900" y="1930401"/>
            <a:ext cx="6172200" cy="6237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343400" y="8271934"/>
            <a:ext cx="1943100" cy="512233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20BA46E-C43C-4D90-A4F7-AC6BB38467A4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1600200" y="8271934"/>
            <a:ext cx="2686050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307931" y="8242300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7AAB29-13E7-4CBE-A749-52CA73ED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54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F9D71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1"/>
          <p:cNvSpPr txBox="1">
            <a:spLocks noChangeArrowheads="1"/>
          </p:cNvSpPr>
          <p:nvPr/>
        </p:nvSpPr>
        <p:spPr bwMode="auto">
          <a:xfrm>
            <a:off x="2357437" y="333375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28" y="142844"/>
            <a:ext cx="6401990" cy="126680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КНИТУ      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приглашает работников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вуза             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членов профсоюза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балет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4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«Анюта» </a:t>
            </a:r>
          </a:p>
          <a:p>
            <a:pPr algn="ctr"/>
            <a:r>
              <a:rPr lang="ru-RU" sz="30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Татарский академический государственный театр              оперы и балета им. М. </a:t>
            </a:r>
            <a:r>
              <a:rPr lang="ru-RU" sz="30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Джалиля</a:t>
            </a:r>
            <a:endParaRPr lang="ru-RU" sz="30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11 марта 2020 </a:t>
            </a:r>
            <a:r>
              <a:rPr lang="ru-RU" sz="4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 в 18.00 </a:t>
            </a:r>
            <a:endParaRPr lang="ru-RU" sz="4600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endParaRPr lang="ru-RU" sz="28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хореография Владимира Васильева</a:t>
            </a:r>
            <a:endParaRPr lang="ru-RU" sz="24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(продолжительность 2 часа 20 минут)</a:t>
            </a:r>
            <a:endParaRPr lang="ru-RU" sz="22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17"/>
          <p:cNvSpPr txBox="1">
            <a:spLocks noChangeArrowheads="1"/>
          </p:cNvSpPr>
          <p:nvPr/>
        </p:nvSpPr>
        <p:spPr bwMode="auto">
          <a:xfrm>
            <a:off x="1071546" y="8072462"/>
            <a:ext cx="500063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E41606"/>
                </a:solidFill>
                <a:latin typeface="Constantia" pitchFamily="18" charset="0"/>
              </a:rPr>
              <a:t>За </a:t>
            </a:r>
            <a:r>
              <a:rPr lang="ru-RU" sz="1900" b="1" dirty="0" smtClean="0">
                <a:solidFill>
                  <a:srgbClr val="E41606"/>
                </a:solidFill>
                <a:latin typeface="Constantia" pitchFamily="18" charset="0"/>
              </a:rPr>
              <a:t>билетами </a:t>
            </a:r>
            <a:r>
              <a:rPr lang="ru-RU" sz="1900" b="1" dirty="0" smtClean="0">
                <a:solidFill>
                  <a:srgbClr val="E41606"/>
                </a:solidFill>
                <a:latin typeface="Constantia" pitchFamily="18" charset="0"/>
              </a:rPr>
              <a:t>обращаться </a:t>
            </a:r>
            <a:endParaRPr lang="ru-RU" sz="1900" b="1" dirty="0" smtClean="0">
              <a:solidFill>
                <a:srgbClr val="E41606"/>
              </a:solidFill>
              <a:latin typeface="Constantia" pitchFamily="18" charset="0"/>
            </a:endParaRPr>
          </a:p>
          <a:p>
            <a:pPr algn="ctr"/>
            <a:r>
              <a:rPr lang="ru-RU" sz="1900" b="1" dirty="0" smtClean="0">
                <a:solidFill>
                  <a:srgbClr val="E41606"/>
                </a:solidFill>
                <a:latin typeface="Constantia" pitchFamily="18" charset="0"/>
              </a:rPr>
              <a:t>к </a:t>
            </a:r>
            <a:r>
              <a:rPr lang="ru-RU" sz="1900" b="1" dirty="0">
                <a:solidFill>
                  <a:srgbClr val="E41606"/>
                </a:solidFill>
                <a:latin typeface="Times New Roman" pitchFamily="18" charset="0"/>
              </a:rPr>
              <a:t>председателям </a:t>
            </a:r>
            <a:r>
              <a:rPr lang="ru-RU" sz="1900" b="1" dirty="0" smtClean="0">
                <a:solidFill>
                  <a:srgbClr val="E41606"/>
                </a:solidFill>
                <a:latin typeface="Times New Roman" pitchFamily="18" charset="0"/>
              </a:rPr>
              <a:t>профбюро подразделений</a:t>
            </a:r>
            <a:r>
              <a:rPr lang="ru-RU" sz="1900" b="1" dirty="0" smtClean="0">
                <a:solidFill>
                  <a:srgbClr val="E41606"/>
                </a:solidFill>
                <a:latin typeface="Constantia" pitchFamily="18" charset="0"/>
              </a:rPr>
              <a:t> </a:t>
            </a:r>
            <a:endParaRPr lang="ru-RU" sz="1900" b="1" dirty="0">
              <a:solidFill>
                <a:srgbClr val="E41606"/>
              </a:solidFill>
              <a:latin typeface="Constantia" pitchFamily="18" charset="0"/>
            </a:endParaRPr>
          </a:p>
        </p:txBody>
      </p:sp>
      <p:pic>
        <p:nvPicPr>
          <p:cNvPr id="1026" name="Picture 2" descr="C:\Users\Profcom\Documents\Профком\Плакаты 111\2020г\Балет Анюта 11.03.2020\Анюта 2 светле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60" y="4786314"/>
            <a:ext cx="4490356" cy="241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">
      <a:dk1>
        <a:srgbClr val="435121"/>
      </a:dk1>
      <a:lt1>
        <a:sysClr val="window" lastClr="FFFFFF"/>
      </a:lt1>
      <a:dk2>
        <a:srgbClr val="49E9CE"/>
      </a:dk2>
      <a:lt2>
        <a:srgbClr val="EEECE1"/>
      </a:lt2>
      <a:accent1>
        <a:srgbClr val="92D050"/>
      </a:accent1>
      <a:accent2>
        <a:srgbClr val="C3D69B"/>
      </a:accent2>
      <a:accent3>
        <a:srgbClr val="9BBB59"/>
      </a:accent3>
      <a:accent4>
        <a:srgbClr val="EBF1DD"/>
      </a:accent4>
      <a:accent5>
        <a:srgbClr val="EBF1DD"/>
      </a:accent5>
      <a:accent6>
        <a:srgbClr val="EBF1DD"/>
      </a:accent6>
      <a:hlink>
        <a:srgbClr val="49711E"/>
      </a:hlink>
      <a:folHlink>
        <a:srgbClr val="6DAA2D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733</TotalTime>
  <Words>57</Words>
  <Application>Microsoft Office PowerPoint</Application>
  <PresentationFormat>Экран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Г.Зайнашева Комедия Режиссер Р. Загидуллин Продолжительность 2 часа 10 минут Гайфи бабай, женись давай!</dc:title>
  <dc:creator>Admin</dc:creator>
  <cp:lastModifiedBy>Profcom</cp:lastModifiedBy>
  <cp:revision>70</cp:revision>
  <dcterms:created xsi:type="dcterms:W3CDTF">2011-02-20T08:08:51Z</dcterms:created>
  <dcterms:modified xsi:type="dcterms:W3CDTF">2020-01-14T08:54:01Z</dcterms:modified>
</cp:coreProperties>
</file>